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80" r:id="rId3"/>
    <p:sldId id="270" r:id="rId4"/>
    <p:sldId id="269" r:id="rId5"/>
    <p:sldId id="272" r:id="rId6"/>
    <p:sldId id="265" r:id="rId7"/>
    <p:sldId id="273" r:id="rId8"/>
    <p:sldId id="274" r:id="rId9"/>
    <p:sldId id="276" r:id="rId10"/>
    <p:sldId id="286" r:id="rId11"/>
    <p:sldId id="277" r:id="rId12"/>
    <p:sldId id="268" r:id="rId13"/>
    <p:sldId id="281" r:id="rId14"/>
    <p:sldId id="28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ppt.com" initials="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676"/>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76" d="100"/>
          <a:sy n="76" d="100"/>
        </p:scale>
        <p:origin x="31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anose="020B0604020202020204" pitchFamily="34" charset="0"/>
              </a:defRPr>
            </a:lvl1pPr>
          </a:lstStyle>
          <a:p>
            <a:pPr lvl="0"/>
            <a:r>
              <a:rPr lang="en-US" altLang="ko-KR" dirty="0"/>
              <a:t>BASIC LAYOUT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6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Rounded Corners 2"/>
          <p:cNvSpPr/>
          <p:nvPr userDrawn="1"/>
        </p:nvSpPr>
        <p:spPr>
          <a:xfrm>
            <a:off x="0" y="0"/>
            <a:ext cx="12192000" cy="6858000"/>
          </a:xfrm>
          <a:prstGeom prst="roundRect">
            <a:avLst>
              <a:gd name="adj" fmla="val 0"/>
            </a:avLst>
          </a:prstGeom>
          <a:solidFill>
            <a:schemeClr val="accent2">
              <a:lumMod val="7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Text Placeholder 9"/>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bg1"/>
                </a:solidFill>
                <a:latin typeface="+mj-lt"/>
                <a:cs typeface="Arial" panose="020B0604020202020204" pitchFamily="34" charset="0"/>
              </a:defRPr>
            </a:lvl1pPr>
          </a:lstStyle>
          <a:p>
            <a:pPr lvl="0"/>
            <a:r>
              <a:rPr lang="en-US" altLang="ko-KR" dirty="0"/>
              <a:t>BASIC LAYOUT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5_Contents slide layout">
    <p:spTree>
      <p:nvGrpSpPr>
        <p:cNvPr id="1" name=""/>
        <p:cNvGrpSpPr/>
        <p:nvPr/>
      </p:nvGrpSpPr>
      <p:grpSpPr>
        <a:xfrm>
          <a:off x="0" y="0"/>
          <a:ext cx="0" cy="0"/>
          <a:chOff x="0" y="0"/>
          <a:chExt cx="0" cy="0"/>
        </a:xfrm>
      </p:grpSpPr>
      <p:grpSp>
        <p:nvGrpSpPr>
          <p:cNvPr id="2" name="Group 1"/>
          <p:cNvGrpSpPr/>
          <p:nvPr userDrawn="1"/>
        </p:nvGrpSpPr>
        <p:grpSpPr>
          <a:xfrm>
            <a:off x="2924901" y="1599606"/>
            <a:ext cx="6342197" cy="3484608"/>
            <a:chOff x="-548507" y="477868"/>
            <a:chExt cx="11570449" cy="6357177"/>
          </a:xfrm>
        </p:grpSpPr>
        <p:sp>
          <p:nvSpPr>
            <p:cNvPr id="3" name="Freeform: Shape 2"/>
            <p:cNvSpPr/>
            <p:nvPr/>
          </p:nvSpPr>
          <p:spPr>
            <a:xfrm>
              <a:off x="-482765" y="6440599"/>
              <a:ext cx="11438966" cy="394446"/>
            </a:xfrm>
            <a:custGeom>
              <a:avLst/>
              <a:gdLst>
                <a:gd name="connsiteX0" fmla="*/ 1605439 w 1657350"/>
                <a:gd name="connsiteY0" fmla="*/ 54769 h 57150"/>
                <a:gd name="connsiteX1" fmla="*/ 1652111 w 1657350"/>
                <a:gd name="connsiteY1" fmla="*/ 22384 h 57150"/>
                <a:gd name="connsiteX2" fmla="*/ 1652111 w 1657350"/>
                <a:gd name="connsiteY2" fmla="*/ 22384 h 57150"/>
                <a:gd name="connsiteX3" fmla="*/ 1636871 w 1657350"/>
                <a:gd name="connsiteY3" fmla="*/ 7144 h 57150"/>
                <a:gd name="connsiteX4" fmla="*/ 44291 w 1657350"/>
                <a:gd name="connsiteY4" fmla="*/ 12859 h 57150"/>
                <a:gd name="connsiteX5" fmla="*/ 23336 w 1657350"/>
                <a:gd name="connsiteY5" fmla="*/ 12859 h 57150"/>
                <a:gd name="connsiteX6" fmla="*/ 7144 w 1657350"/>
                <a:gd name="connsiteY6" fmla="*/ 26194 h 57150"/>
                <a:gd name="connsiteX7" fmla="*/ 7144 w 1657350"/>
                <a:gd name="connsiteY7" fmla="*/ 26194 h 57150"/>
                <a:gd name="connsiteX8" fmla="*/ 50959 w 1657350"/>
                <a:gd name="connsiteY8" fmla="*/ 53816 h 57150"/>
                <a:gd name="connsiteX9" fmla="*/ 51911 w 1657350"/>
                <a:gd name="connsiteY9" fmla="*/ 54769 h 57150"/>
                <a:gd name="connsiteX10" fmla="*/ 51911 w 1657350"/>
                <a:gd name="connsiteY10" fmla="*/ 54769 h 57150"/>
                <a:gd name="connsiteX11" fmla="*/ 56674 w 1657350"/>
                <a:gd name="connsiteY11" fmla="*/ 54769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57350" h="57150">
                  <a:moveTo>
                    <a:pt x="1605439" y="54769"/>
                  </a:moveTo>
                  <a:cubicBezTo>
                    <a:pt x="1605439" y="54769"/>
                    <a:pt x="1638776" y="50959"/>
                    <a:pt x="1652111" y="22384"/>
                  </a:cubicBezTo>
                  <a:lnTo>
                    <a:pt x="1652111" y="22384"/>
                  </a:lnTo>
                  <a:cubicBezTo>
                    <a:pt x="1652111" y="13811"/>
                    <a:pt x="1645444" y="7144"/>
                    <a:pt x="1636871" y="7144"/>
                  </a:cubicBezTo>
                  <a:lnTo>
                    <a:pt x="44291" y="12859"/>
                  </a:lnTo>
                  <a:lnTo>
                    <a:pt x="23336" y="12859"/>
                  </a:lnTo>
                  <a:cubicBezTo>
                    <a:pt x="14764" y="12859"/>
                    <a:pt x="7144" y="18574"/>
                    <a:pt x="7144" y="26194"/>
                  </a:cubicBezTo>
                  <a:lnTo>
                    <a:pt x="7144" y="26194"/>
                  </a:lnTo>
                  <a:cubicBezTo>
                    <a:pt x="17621" y="45244"/>
                    <a:pt x="40481" y="51911"/>
                    <a:pt x="50959" y="53816"/>
                  </a:cubicBezTo>
                  <a:lnTo>
                    <a:pt x="51911" y="54769"/>
                  </a:lnTo>
                  <a:cubicBezTo>
                    <a:pt x="51911" y="54769"/>
                    <a:pt x="51911" y="54769"/>
                    <a:pt x="51911" y="54769"/>
                  </a:cubicBezTo>
                  <a:lnTo>
                    <a:pt x="56674" y="54769"/>
                  </a:lnTo>
                </a:path>
              </a:pathLst>
            </a:custGeom>
            <a:solidFill>
              <a:srgbClr val="5F6767"/>
            </a:solidFill>
            <a:ln w="9525" cap="flat">
              <a:noFill/>
              <a:prstDash val="solid"/>
              <a:miter/>
            </a:ln>
          </p:spPr>
          <p:txBody>
            <a:bodyPr rtlCol="0" anchor="ctr"/>
            <a:lstStyle/>
            <a:p>
              <a:endParaRPr lang="en-US"/>
            </a:p>
          </p:txBody>
        </p:sp>
        <p:sp>
          <p:nvSpPr>
            <p:cNvPr id="4" name="Freeform: Shape 3"/>
            <p:cNvSpPr/>
            <p:nvPr/>
          </p:nvSpPr>
          <p:spPr>
            <a:xfrm>
              <a:off x="700575" y="477868"/>
              <a:ext cx="9072285" cy="5916709"/>
            </a:xfrm>
            <a:custGeom>
              <a:avLst/>
              <a:gdLst>
                <a:gd name="connsiteX0" fmla="*/ 1311116 w 1314450"/>
                <a:gd name="connsiteY0" fmla="*/ 813911 h 857250"/>
                <a:gd name="connsiteX1" fmla="*/ 1281589 w 1314450"/>
                <a:gd name="connsiteY1" fmla="*/ 852964 h 857250"/>
                <a:gd name="connsiteX2" fmla="*/ 36671 w 1314450"/>
                <a:gd name="connsiteY2" fmla="*/ 852964 h 857250"/>
                <a:gd name="connsiteX3" fmla="*/ 7144 w 1314450"/>
                <a:gd name="connsiteY3" fmla="*/ 813911 h 857250"/>
                <a:gd name="connsiteX4" fmla="*/ 7144 w 1314450"/>
                <a:gd name="connsiteY4" fmla="*/ 46196 h 857250"/>
                <a:gd name="connsiteX5" fmla="*/ 36671 w 1314450"/>
                <a:gd name="connsiteY5" fmla="*/ 7144 h 857250"/>
                <a:gd name="connsiteX6" fmla="*/ 1281589 w 1314450"/>
                <a:gd name="connsiteY6" fmla="*/ 7144 h 857250"/>
                <a:gd name="connsiteX7" fmla="*/ 1311116 w 1314450"/>
                <a:gd name="connsiteY7" fmla="*/ 46196 h 857250"/>
                <a:gd name="connsiteX8" fmla="*/ 1311116 w 1314450"/>
                <a:gd name="connsiteY8" fmla="*/ 813911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4450" h="857250">
                  <a:moveTo>
                    <a:pt x="1311116" y="813911"/>
                  </a:moveTo>
                  <a:cubicBezTo>
                    <a:pt x="1311116" y="834866"/>
                    <a:pt x="1297781" y="852964"/>
                    <a:pt x="1281589" y="852964"/>
                  </a:cubicBezTo>
                  <a:lnTo>
                    <a:pt x="36671" y="852964"/>
                  </a:lnTo>
                  <a:cubicBezTo>
                    <a:pt x="20479" y="852964"/>
                    <a:pt x="7144" y="835819"/>
                    <a:pt x="7144" y="813911"/>
                  </a:cubicBezTo>
                  <a:lnTo>
                    <a:pt x="7144" y="46196"/>
                  </a:lnTo>
                  <a:cubicBezTo>
                    <a:pt x="7144" y="25241"/>
                    <a:pt x="20479" y="7144"/>
                    <a:pt x="36671" y="7144"/>
                  </a:cubicBezTo>
                  <a:lnTo>
                    <a:pt x="1281589" y="7144"/>
                  </a:lnTo>
                  <a:cubicBezTo>
                    <a:pt x="1297781" y="7144"/>
                    <a:pt x="1311116" y="24289"/>
                    <a:pt x="1311116" y="46196"/>
                  </a:cubicBezTo>
                  <a:lnTo>
                    <a:pt x="1311116" y="813911"/>
                  </a:lnTo>
                  <a:close/>
                </a:path>
              </a:pathLst>
            </a:custGeom>
            <a:solidFill>
              <a:srgbClr val="000000"/>
            </a:solidFill>
            <a:ln w="9525" cap="flat">
              <a:noFill/>
              <a:prstDash val="solid"/>
              <a:miter/>
            </a:ln>
          </p:spPr>
          <p:txBody>
            <a:bodyPr rtlCol="0" anchor="ctr"/>
            <a:lstStyle/>
            <a:p>
              <a:endParaRPr lang="en-US" dirty="0"/>
            </a:p>
          </p:txBody>
        </p:sp>
        <p:sp>
          <p:nvSpPr>
            <p:cNvPr id="5" name="Freeform: Shape 4"/>
            <p:cNvSpPr/>
            <p:nvPr/>
          </p:nvSpPr>
          <p:spPr>
            <a:xfrm>
              <a:off x="1088451" y="839448"/>
              <a:ext cx="8283390" cy="5062073"/>
            </a:xfrm>
            <a:custGeom>
              <a:avLst/>
              <a:gdLst>
                <a:gd name="connsiteX0" fmla="*/ 7144 w 1200150"/>
                <a:gd name="connsiteY0" fmla="*/ 7144 h 733425"/>
                <a:gd name="connsiteX1" fmla="*/ 1196816 w 1200150"/>
                <a:gd name="connsiteY1" fmla="*/ 7144 h 733425"/>
                <a:gd name="connsiteX2" fmla="*/ 1196816 w 1200150"/>
                <a:gd name="connsiteY2" fmla="*/ 730091 h 733425"/>
                <a:gd name="connsiteX3" fmla="*/ 7144 w 1200150"/>
                <a:gd name="connsiteY3" fmla="*/ 730091 h 733425"/>
              </a:gdLst>
              <a:ahLst/>
              <a:cxnLst>
                <a:cxn ang="0">
                  <a:pos x="connsiteX0" y="connsiteY0"/>
                </a:cxn>
                <a:cxn ang="0">
                  <a:pos x="connsiteX1" y="connsiteY1"/>
                </a:cxn>
                <a:cxn ang="0">
                  <a:pos x="connsiteX2" y="connsiteY2"/>
                </a:cxn>
                <a:cxn ang="0">
                  <a:pos x="connsiteX3" y="connsiteY3"/>
                </a:cxn>
              </a:cxnLst>
              <a:rect l="l" t="t" r="r" b="b"/>
              <a:pathLst>
                <a:path w="1200150" h="733425">
                  <a:moveTo>
                    <a:pt x="7144" y="7144"/>
                  </a:moveTo>
                  <a:lnTo>
                    <a:pt x="1196816" y="7144"/>
                  </a:lnTo>
                  <a:lnTo>
                    <a:pt x="1196816" y="730091"/>
                  </a:lnTo>
                  <a:lnTo>
                    <a:pt x="7144" y="730091"/>
                  </a:lnTo>
                  <a:close/>
                </a:path>
              </a:pathLst>
            </a:custGeom>
            <a:solidFill>
              <a:srgbClr val="F2F2F2"/>
            </a:solidFill>
            <a:ln w="9525" cap="flat">
              <a:noFill/>
              <a:prstDash val="solid"/>
              <a:miter/>
            </a:ln>
          </p:spPr>
          <p:txBody>
            <a:bodyPr rtlCol="0" anchor="ctr"/>
            <a:lstStyle/>
            <a:p>
              <a:endParaRPr lang="en-US"/>
            </a:p>
          </p:txBody>
        </p:sp>
        <p:sp>
          <p:nvSpPr>
            <p:cNvPr id="6" name="Freeform: Shape 5"/>
            <p:cNvSpPr/>
            <p:nvPr/>
          </p:nvSpPr>
          <p:spPr>
            <a:xfrm>
              <a:off x="-548507" y="6164484"/>
              <a:ext cx="11570449" cy="460187"/>
            </a:xfrm>
            <a:custGeom>
              <a:avLst/>
              <a:gdLst>
                <a:gd name="connsiteX0" fmla="*/ 50006 w 1676400"/>
                <a:gd name="connsiteY0" fmla="*/ 7144 h 66675"/>
                <a:gd name="connsiteX1" fmla="*/ 1630204 w 1676400"/>
                <a:gd name="connsiteY1" fmla="*/ 7144 h 66675"/>
                <a:gd name="connsiteX2" fmla="*/ 1672114 w 1676400"/>
                <a:gd name="connsiteY2" fmla="*/ 49054 h 66675"/>
                <a:gd name="connsiteX3" fmla="*/ 1672114 w 1676400"/>
                <a:gd name="connsiteY3" fmla="*/ 57626 h 66675"/>
                <a:gd name="connsiteX4" fmla="*/ 1656874 w 1676400"/>
                <a:gd name="connsiteY4" fmla="*/ 62389 h 66675"/>
                <a:gd name="connsiteX5" fmla="*/ 1654016 w 1676400"/>
                <a:gd name="connsiteY5" fmla="*/ 62389 h 66675"/>
                <a:gd name="connsiteX6" fmla="*/ 29051 w 1676400"/>
                <a:gd name="connsiteY6" fmla="*/ 62389 h 66675"/>
                <a:gd name="connsiteX7" fmla="*/ 21431 w 1676400"/>
                <a:gd name="connsiteY7" fmla="*/ 63341 h 66675"/>
                <a:gd name="connsiteX8" fmla="*/ 7144 w 1676400"/>
                <a:gd name="connsiteY8" fmla="*/ 55721 h 66675"/>
                <a:gd name="connsiteX9" fmla="*/ 7144 w 1676400"/>
                <a:gd name="connsiteY9" fmla="*/ 48101 h 66675"/>
                <a:gd name="connsiteX10" fmla="*/ 50006 w 1676400"/>
                <a:gd name="connsiteY10" fmla="*/ 7144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76400" h="66675">
                  <a:moveTo>
                    <a:pt x="50006" y="7144"/>
                  </a:moveTo>
                  <a:lnTo>
                    <a:pt x="1630204" y="7144"/>
                  </a:lnTo>
                  <a:cubicBezTo>
                    <a:pt x="1653064" y="7144"/>
                    <a:pt x="1672114" y="26194"/>
                    <a:pt x="1672114" y="49054"/>
                  </a:cubicBezTo>
                  <a:lnTo>
                    <a:pt x="1672114" y="57626"/>
                  </a:lnTo>
                  <a:cubicBezTo>
                    <a:pt x="1672114" y="57626"/>
                    <a:pt x="1674019" y="64294"/>
                    <a:pt x="1656874" y="62389"/>
                  </a:cubicBezTo>
                  <a:cubicBezTo>
                    <a:pt x="1655921" y="62389"/>
                    <a:pt x="1654969" y="62389"/>
                    <a:pt x="1654016" y="62389"/>
                  </a:cubicBezTo>
                  <a:lnTo>
                    <a:pt x="29051" y="62389"/>
                  </a:lnTo>
                  <a:cubicBezTo>
                    <a:pt x="26194" y="62389"/>
                    <a:pt x="24289" y="62389"/>
                    <a:pt x="21431" y="63341"/>
                  </a:cubicBezTo>
                  <a:cubicBezTo>
                    <a:pt x="16669" y="64294"/>
                    <a:pt x="8096" y="64294"/>
                    <a:pt x="7144" y="55721"/>
                  </a:cubicBezTo>
                  <a:lnTo>
                    <a:pt x="7144" y="48101"/>
                  </a:lnTo>
                  <a:cubicBezTo>
                    <a:pt x="8096" y="25241"/>
                    <a:pt x="26194" y="7144"/>
                    <a:pt x="50006" y="7144"/>
                  </a:cubicBezTo>
                  <a:close/>
                </a:path>
              </a:pathLst>
            </a:custGeom>
            <a:solidFill>
              <a:srgbClr val="CCCCCC"/>
            </a:solidFill>
            <a:ln w="9525" cap="flat">
              <a:noFill/>
              <a:prstDash val="solid"/>
              <a:miter/>
            </a:ln>
          </p:spPr>
          <p:txBody>
            <a:bodyPr rtlCol="0" anchor="ctr"/>
            <a:lstStyle/>
            <a:p>
              <a:endParaRPr lang="en-US" dirty="0"/>
            </a:p>
          </p:txBody>
        </p:sp>
        <p:sp>
          <p:nvSpPr>
            <p:cNvPr id="7" name="Freeform: Shape 6"/>
            <p:cNvSpPr/>
            <p:nvPr/>
          </p:nvSpPr>
          <p:spPr>
            <a:xfrm>
              <a:off x="4438629" y="6215033"/>
              <a:ext cx="1618413" cy="184076"/>
            </a:xfrm>
            <a:custGeom>
              <a:avLst/>
              <a:gdLst>
                <a:gd name="connsiteX0" fmla="*/ 1478513 w 1618413"/>
                <a:gd name="connsiteY0" fmla="*/ 177499 h 184076"/>
                <a:gd name="connsiteX1" fmla="*/ 1485084 w 1618413"/>
                <a:gd name="connsiteY1" fmla="*/ 177499 h 184076"/>
                <a:gd name="connsiteX2" fmla="*/ 1502686 w 1618413"/>
                <a:gd name="connsiteY2" fmla="*/ 178122 h 184076"/>
                <a:gd name="connsiteX3" fmla="*/ 1499879 w 1618413"/>
                <a:gd name="connsiteY3" fmla="*/ 178526 h 184076"/>
                <a:gd name="connsiteX4" fmla="*/ 1478513 w 1618413"/>
                <a:gd name="connsiteY4" fmla="*/ 177499 h 184076"/>
                <a:gd name="connsiteX5" fmla="*/ 84799 w 1618413"/>
                <a:gd name="connsiteY5" fmla="*/ 170928 h 184076"/>
                <a:gd name="connsiteX6" fmla="*/ 117666 w 1618413"/>
                <a:gd name="connsiteY6" fmla="*/ 177499 h 184076"/>
                <a:gd name="connsiteX7" fmla="*/ 104518 w 1618413"/>
                <a:gd name="connsiteY7" fmla="*/ 177499 h 184076"/>
                <a:gd name="connsiteX8" fmla="*/ 84799 w 1618413"/>
                <a:gd name="connsiteY8" fmla="*/ 170928 h 184076"/>
                <a:gd name="connsiteX9" fmla="*/ 1603418 w 1618413"/>
                <a:gd name="connsiteY9" fmla="*/ 0 h 184076"/>
                <a:gd name="connsiteX10" fmla="*/ 1616567 w 1618413"/>
                <a:gd name="connsiteY10" fmla="*/ 0 h 184076"/>
                <a:gd name="connsiteX11" fmla="*/ 1511177 w 1618413"/>
                <a:gd name="connsiteY11" fmla="*/ 178423 h 184076"/>
                <a:gd name="connsiteX12" fmla="*/ 1502686 w 1618413"/>
                <a:gd name="connsiteY12" fmla="*/ 178122 h 184076"/>
                <a:gd name="connsiteX13" fmla="*/ 1521501 w 1618413"/>
                <a:gd name="connsiteY13" fmla="*/ 175419 h 184076"/>
                <a:gd name="connsiteX14" fmla="*/ 1603418 w 1618413"/>
                <a:gd name="connsiteY14" fmla="*/ 6571 h 184076"/>
                <a:gd name="connsiteX15" fmla="*/ 5911 w 1618413"/>
                <a:gd name="connsiteY15" fmla="*/ 0 h 184076"/>
                <a:gd name="connsiteX16" fmla="*/ 19060 w 1618413"/>
                <a:gd name="connsiteY16" fmla="*/ 6571 h 184076"/>
                <a:gd name="connsiteX17" fmla="*/ 91379 w 1618413"/>
                <a:gd name="connsiteY17" fmla="*/ 184076 h 184076"/>
                <a:gd name="connsiteX18" fmla="*/ 5911 w 1618413"/>
                <a:gd name="connsiteY18" fmla="*/ 0 h 18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18413" h="184076">
                  <a:moveTo>
                    <a:pt x="1478513" y="177499"/>
                  </a:moveTo>
                  <a:lnTo>
                    <a:pt x="1485084" y="177499"/>
                  </a:lnTo>
                  <a:lnTo>
                    <a:pt x="1502686" y="178122"/>
                  </a:lnTo>
                  <a:lnTo>
                    <a:pt x="1499879" y="178526"/>
                  </a:lnTo>
                  <a:cubicBezTo>
                    <a:pt x="1487142" y="179142"/>
                    <a:pt x="1478513" y="177499"/>
                    <a:pt x="1478513" y="177499"/>
                  </a:cubicBezTo>
                  <a:close/>
                  <a:moveTo>
                    <a:pt x="84799" y="170928"/>
                  </a:moveTo>
                  <a:cubicBezTo>
                    <a:pt x="97947" y="177499"/>
                    <a:pt x="104518" y="177499"/>
                    <a:pt x="117666" y="177499"/>
                  </a:cubicBezTo>
                  <a:lnTo>
                    <a:pt x="104518" y="177499"/>
                  </a:lnTo>
                  <a:cubicBezTo>
                    <a:pt x="97947" y="177499"/>
                    <a:pt x="91370" y="177499"/>
                    <a:pt x="84799" y="170928"/>
                  </a:cubicBezTo>
                  <a:close/>
                  <a:moveTo>
                    <a:pt x="1603418" y="0"/>
                  </a:moveTo>
                  <a:lnTo>
                    <a:pt x="1616567" y="0"/>
                  </a:lnTo>
                  <a:cubicBezTo>
                    <a:pt x="1631361" y="152847"/>
                    <a:pt x="1553705" y="176266"/>
                    <a:pt x="1511177" y="178423"/>
                  </a:cubicBezTo>
                  <a:lnTo>
                    <a:pt x="1502686" y="178122"/>
                  </a:lnTo>
                  <a:lnTo>
                    <a:pt x="1521501" y="175419"/>
                  </a:lnTo>
                  <a:cubicBezTo>
                    <a:pt x="1560791" y="165788"/>
                    <a:pt x="1611636" y="129836"/>
                    <a:pt x="1603418" y="6571"/>
                  </a:cubicBezTo>
                  <a:close/>
                  <a:moveTo>
                    <a:pt x="5911" y="0"/>
                  </a:moveTo>
                  <a:lnTo>
                    <a:pt x="19060" y="6571"/>
                  </a:lnTo>
                  <a:cubicBezTo>
                    <a:pt x="19060" y="6571"/>
                    <a:pt x="-20385" y="144631"/>
                    <a:pt x="91379" y="184076"/>
                  </a:cubicBezTo>
                  <a:cubicBezTo>
                    <a:pt x="-33534" y="151202"/>
                    <a:pt x="5911" y="0"/>
                    <a:pt x="5911" y="0"/>
                  </a:cubicBezTo>
                  <a:close/>
                </a:path>
              </a:pathLst>
            </a:custGeom>
            <a:solidFill>
              <a:srgbClr val="4D4D4D"/>
            </a:solidFill>
            <a:ln w="9525" cap="flat">
              <a:noFill/>
              <a:prstDash val="solid"/>
              <a:miter/>
            </a:ln>
          </p:spPr>
          <p:txBody>
            <a:bodyPr rtlCol="0" anchor="ctr"/>
            <a:lstStyle/>
            <a:p>
              <a:endParaRPr lang="en-US"/>
            </a:p>
          </p:txBody>
        </p:sp>
        <p:grpSp>
          <p:nvGrpSpPr>
            <p:cNvPr id="8" name="Group 7"/>
            <p:cNvGrpSpPr/>
            <p:nvPr/>
          </p:nvGrpSpPr>
          <p:grpSpPr>
            <a:xfrm>
              <a:off x="1606" y="6382978"/>
              <a:ext cx="413937" cy="115242"/>
              <a:chOff x="5955" y="6353672"/>
              <a:chExt cx="413937" cy="115242"/>
            </a:xfrm>
          </p:grpSpPr>
          <p:sp>
            <p:nvSpPr>
              <p:cNvPr id="13" name="Rectangle: Rounded Corners 12"/>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p:cNvSpPr/>
              <p:nvPr/>
            </p:nvSpPr>
            <p:spPr>
              <a:xfrm>
                <a:off x="99417" y="6382279"/>
                <a:ext cx="227012"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p:cNvGrpSpPr/>
            <p:nvPr/>
          </p:nvGrpSpPr>
          <p:grpSpPr>
            <a:xfrm>
              <a:off x="9855291" y="6381600"/>
              <a:ext cx="885989" cy="115242"/>
              <a:chOff x="5955" y="6353672"/>
              <a:chExt cx="413937" cy="115242"/>
            </a:xfrm>
          </p:grpSpPr>
          <p:sp>
            <p:nvSpPr>
              <p:cNvPr id="11" name="Rectangle: Rounded Corners 10"/>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p:cNvSpPr/>
              <p:nvPr/>
            </p:nvSpPr>
            <p:spPr>
              <a:xfrm>
                <a:off x="84761" y="6382279"/>
                <a:ext cx="256326"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Shape 9"/>
            <p:cNvSpPr/>
            <p:nvPr/>
          </p:nvSpPr>
          <p:spPr>
            <a:xfrm>
              <a:off x="3892805" y="496953"/>
              <a:ext cx="5479036" cy="5431217"/>
            </a:xfrm>
            <a:custGeom>
              <a:avLst/>
              <a:gdLst>
                <a:gd name="connsiteX0" fmla="*/ 2567127 w 4009217"/>
                <a:gd name="connsiteY0" fmla="*/ 30683 h 4295590"/>
                <a:gd name="connsiteX1" fmla="*/ 3798529 w 4009217"/>
                <a:gd name="connsiteY1" fmla="*/ 30683 h 4295590"/>
                <a:gd name="connsiteX2" fmla="*/ 4007172 w 4009217"/>
                <a:gd name="connsiteY2" fmla="*/ 272054 h 4295590"/>
                <a:gd name="connsiteX3" fmla="*/ 3998990 w 4009217"/>
                <a:gd name="connsiteY3" fmla="*/ 4268999 h 4295590"/>
                <a:gd name="connsiteX4" fmla="*/ 30683 w 4009217"/>
                <a:gd name="connsiteY4" fmla="*/ 4268999 h 4295590"/>
                <a:gd name="connsiteX0-1" fmla="*/ 2536444 w 3976489"/>
                <a:gd name="connsiteY0-2" fmla="*/ 0 h 4238316"/>
                <a:gd name="connsiteX1-3" fmla="*/ 3976489 w 3976489"/>
                <a:gd name="connsiteY1-4" fmla="*/ 241371 h 4238316"/>
                <a:gd name="connsiteX2-5" fmla="*/ 3968307 w 3976489"/>
                <a:gd name="connsiteY2-6" fmla="*/ 4238316 h 4238316"/>
                <a:gd name="connsiteX3-7" fmla="*/ 0 w 3976489"/>
                <a:gd name="connsiteY3-8" fmla="*/ 4238316 h 4238316"/>
                <a:gd name="connsiteX0-9" fmla="*/ 2536444 w 3976489"/>
                <a:gd name="connsiteY0-10" fmla="*/ 0 h 4238316"/>
                <a:gd name="connsiteX1-11" fmla="*/ 3976489 w 3976489"/>
                <a:gd name="connsiteY1-12" fmla="*/ 213683 h 4238316"/>
                <a:gd name="connsiteX2-13" fmla="*/ 3968307 w 3976489"/>
                <a:gd name="connsiteY2-14" fmla="*/ 4238316 h 4238316"/>
                <a:gd name="connsiteX3-15" fmla="*/ 0 w 3976489"/>
                <a:gd name="connsiteY3-16" fmla="*/ 4238316 h 4238316"/>
                <a:gd name="connsiteX0-17" fmla="*/ 2473335 w 3976489"/>
                <a:gd name="connsiteY0-18" fmla="*/ 0 h 4035268"/>
                <a:gd name="connsiteX1-19" fmla="*/ 3976489 w 3976489"/>
                <a:gd name="connsiteY1-20" fmla="*/ 10635 h 4035268"/>
                <a:gd name="connsiteX2-21" fmla="*/ 3968307 w 3976489"/>
                <a:gd name="connsiteY2-22" fmla="*/ 4035268 h 4035268"/>
                <a:gd name="connsiteX3-23" fmla="*/ 0 w 3976489"/>
                <a:gd name="connsiteY3-24" fmla="*/ 4035268 h 4035268"/>
              </a:gdLst>
              <a:ahLst/>
              <a:cxnLst>
                <a:cxn ang="0">
                  <a:pos x="connsiteX0-1" y="connsiteY0-2"/>
                </a:cxn>
                <a:cxn ang="0">
                  <a:pos x="connsiteX1-3" y="connsiteY1-4"/>
                </a:cxn>
                <a:cxn ang="0">
                  <a:pos x="connsiteX2-5" y="connsiteY2-6"/>
                </a:cxn>
                <a:cxn ang="0">
                  <a:pos x="connsiteX3-7" y="connsiteY3-8"/>
                </a:cxn>
              </a:cxnLst>
              <a:rect l="l" t="t"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000"/>
              </a:srgbClr>
            </a:solidFill>
            <a:ln w="9525" cap="flat">
              <a:noFill/>
              <a:prstDash val="solid"/>
              <a:miter/>
            </a:ln>
          </p:spPr>
          <p:txBody>
            <a:bodyPr rtlCol="0" anchor="ctr"/>
            <a:lstStyle/>
            <a:p>
              <a:endParaRPr lang="en-US" dirty="0"/>
            </a:p>
          </p:txBody>
        </p:sp>
      </p:grpSp>
      <p:sp>
        <p:nvSpPr>
          <p:cNvPr id="16" name="그림 개체 틀 2"/>
          <p:cNvSpPr>
            <a:spLocks noGrp="1"/>
          </p:cNvSpPr>
          <p:nvPr>
            <p:ph type="pic" sz="quarter" idx="14" hasCustomPrompt="1"/>
          </p:nvPr>
        </p:nvSpPr>
        <p:spPr>
          <a:xfrm>
            <a:off x="3776996" y="1772575"/>
            <a:ext cx="4679027" cy="2846129"/>
          </a:xfrm>
          <a:prstGeom prst="rect">
            <a:avLst/>
          </a:prstGeom>
          <a:solidFill>
            <a:schemeClr val="bg1">
              <a:lumMod val="95000"/>
            </a:schemeClr>
          </a:solidFill>
        </p:spPr>
        <p:txBody>
          <a:bodyPr anchor="ctr"/>
          <a:lstStyle>
            <a:lvl1pPr marL="0" indent="0" algn="ctr">
              <a:buNone/>
              <a:defRPr sz="1200"/>
            </a:lvl1pPr>
          </a:lstStyle>
          <a:p>
            <a:r>
              <a:rPr lang="en-US" altLang="ko-KR" dirty="0"/>
              <a:t>Place Your Picture Here And Send To Back</a:t>
            </a:r>
            <a:endParaRPr lang="ko-KR" altLang="en-US" dirty="0"/>
          </a:p>
        </p:txBody>
      </p:sp>
      <p:sp>
        <p:nvSpPr>
          <p:cNvPr id="17" name="Text Placeholder 9"/>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anose="020B0604020202020204" pitchFamily="34" charset="0"/>
              </a:defRPr>
            </a:lvl1pPr>
          </a:lstStyle>
          <a:p>
            <a:pPr lvl="0"/>
            <a:r>
              <a:rPr lang="en-US" altLang="ko-KR" dirty="0"/>
              <a:t>BASIC LAYOUT</a:t>
            </a:r>
          </a:p>
        </p:txBody>
      </p:sp>
      <p:grpSp>
        <p:nvGrpSpPr>
          <p:cNvPr id="18" name="Group 17"/>
          <p:cNvGrpSpPr/>
          <p:nvPr userDrawn="1"/>
        </p:nvGrpSpPr>
        <p:grpSpPr>
          <a:xfrm rot="5400000">
            <a:off x="5981671" y="5720329"/>
            <a:ext cx="228658" cy="1691575"/>
            <a:chOff x="7316420" y="1861156"/>
            <a:chExt cx="689857" cy="5103452"/>
          </a:xfrm>
        </p:grpSpPr>
        <p:sp>
          <p:nvSpPr>
            <p:cNvPr id="19" name="Oval 18"/>
            <p:cNvSpPr/>
            <p:nvPr/>
          </p:nvSpPr>
          <p:spPr>
            <a:xfrm>
              <a:off x="7316420" y="1861156"/>
              <a:ext cx="689857" cy="689857"/>
            </a:xfrm>
            <a:prstGeom prst="ellipse">
              <a:avLst/>
            </a:prstGeom>
            <a:solidFill>
              <a:schemeClr val="accent5"/>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20" name="Oval 19"/>
            <p:cNvSpPr/>
            <p:nvPr/>
          </p:nvSpPr>
          <p:spPr>
            <a:xfrm>
              <a:off x="7316420" y="2743875"/>
              <a:ext cx="689857" cy="689857"/>
            </a:xfrm>
            <a:prstGeom prst="ellipse">
              <a:avLst/>
            </a:prstGeom>
            <a:solidFill>
              <a:schemeClr val="accent4"/>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21" name="Oval 20"/>
            <p:cNvSpPr/>
            <p:nvPr/>
          </p:nvSpPr>
          <p:spPr>
            <a:xfrm>
              <a:off x="7316420" y="3626594"/>
              <a:ext cx="689857" cy="689857"/>
            </a:xfrm>
            <a:prstGeom prst="ellipse">
              <a:avLst/>
            </a:prstGeom>
            <a:solidFill>
              <a:schemeClr val="accent3"/>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22" name="Oval 21"/>
            <p:cNvSpPr/>
            <p:nvPr/>
          </p:nvSpPr>
          <p:spPr>
            <a:xfrm>
              <a:off x="7316420" y="4509313"/>
              <a:ext cx="689857" cy="689857"/>
            </a:xfrm>
            <a:prstGeom prst="ellipse">
              <a:avLst/>
            </a:prstGeom>
            <a:solidFill>
              <a:schemeClr val="accent2"/>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23" name="Oval 22"/>
            <p:cNvSpPr/>
            <p:nvPr/>
          </p:nvSpPr>
          <p:spPr>
            <a:xfrm>
              <a:off x="7316420" y="5392032"/>
              <a:ext cx="689857" cy="689857"/>
            </a:xfrm>
            <a:prstGeom prst="ellipse">
              <a:avLst/>
            </a:prstGeom>
            <a:solidFill>
              <a:schemeClr val="accent1"/>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24" name="Oval 23"/>
            <p:cNvSpPr/>
            <p:nvPr/>
          </p:nvSpPr>
          <p:spPr>
            <a:xfrm>
              <a:off x="7316420" y="6274751"/>
              <a:ext cx="689857" cy="689857"/>
            </a:xfrm>
            <a:prstGeom prst="ellipse">
              <a:avLst/>
            </a:prstGeom>
            <a:solidFill>
              <a:schemeClr val="accent6"/>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7_Contents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5495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End slide layout">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3781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4/27/2021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4/27/2021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4/27/2021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pPr/>
              <a:t>4/27/2021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pSp>
        <p:nvGrpSpPr>
          <p:cNvPr id="28" name="그룹 3"/>
          <p:cNvGrpSpPr/>
          <p:nvPr/>
        </p:nvGrpSpPr>
        <p:grpSpPr>
          <a:xfrm>
            <a:off x="8687812" y="1911092"/>
            <a:ext cx="4308562" cy="4647381"/>
            <a:chOff x="7334031" y="1957604"/>
            <a:chExt cx="3874720" cy="4179423"/>
          </a:xfrm>
        </p:grpSpPr>
        <p:sp>
          <p:nvSpPr>
            <p:cNvPr id="29" name="Isosceles Triangle 1"/>
            <p:cNvSpPr/>
            <p:nvPr/>
          </p:nvSpPr>
          <p:spPr>
            <a:xfrm>
              <a:off x="7334031" y="4888932"/>
              <a:ext cx="1941697" cy="1248095"/>
            </a:xfrm>
            <a:custGeom>
              <a:avLst/>
              <a:gdLst/>
              <a:ahLst/>
              <a:cxnLst/>
              <a:rect l="l" t="t" r="r" b="b"/>
              <a:pathLst>
                <a:path w="1512168" h="972000">
                  <a:moveTo>
                    <a:pt x="504056" y="0"/>
                  </a:moveTo>
                  <a:lnTo>
                    <a:pt x="1512168" y="0"/>
                  </a:lnTo>
                  <a:lnTo>
                    <a:pt x="1512168" y="972000"/>
                  </a:lnTo>
                  <a:lnTo>
                    <a:pt x="0" y="97200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30" name="Rectangle 16"/>
            <p:cNvSpPr/>
            <p:nvPr/>
          </p:nvSpPr>
          <p:spPr>
            <a:xfrm rot="19800000">
              <a:off x="8184184" y="1957604"/>
              <a:ext cx="1294465" cy="1600904"/>
            </a:xfrm>
            <a:custGeom>
              <a:avLst/>
              <a:gdLst/>
              <a:ahLst/>
              <a:cxnLst/>
              <a:rect l="l" t="t" r="r" b="b"/>
              <a:pathLst>
                <a:path w="1294465" h="1600904">
                  <a:moveTo>
                    <a:pt x="647233" y="0"/>
                  </a:moveTo>
                  <a:lnTo>
                    <a:pt x="1294465" y="1248095"/>
                  </a:lnTo>
                  <a:lnTo>
                    <a:pt x="730978" y="1248095"/>
                  </a:lnTo>
                  <a:cubicBezTo>
                    <a:pt x="732008" y="1357299"/>
                    <a:pt x="814164" y="1343408"/>
                    <a:pt x="825235" y="1451213"/>
                  </a:cubicBezTo>
                  <a:cubicBezTo>
                    <a:pt x="824578" y="1543844"/>
                    <a:pt x="757290" y="1593445"/>
                    <a:pt x="652160" y="1600904"/>
                  </a:cubicBezTo>
                  <a:cubicBezTo>
                    <a:pt x="563856" y="1598932"/>
                    <a:pt x="475031" y="1557072"/>
                    <a:pt x="469230" y="1479280"/>
                  </a:cubicBezTo>
                  <a:cubicBezTo>
                    <a:pt x="469784" y="1377606"/>
                    <a:pt x="572108" y="1350747"/>
                    <a:pt x="560674" y="1248095"/>
                  </a:cubicBezTo>
                  <a:lnTo>
                    <a:pt x="0" y="124809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1" name="Isosceles Triangle 4"/>
            <p:cNvSpPr/>
            <p:nvPr/>
          </p:nvSpPr>
          <p:spPr>
            <a:xfrm>
              <a:off x="7991235" y="3640053"/>
              <a:ext cx="1294465" cy="1583028"/>
            </a:xfrm>
            <a:custGeom>
              <a:avLst/>
              <a:gdLst/>
              <a:ahLst/>
              <a:cxnLst/>
              <a:rect l="l" t="t" r="r" b="b"/>
              <a:pathLst>
                <a:path w="1294465" h="1583028">
                  <a:moveTo>
                    <a:pt x="647233" y="0"/>
                  </a:moveTo>
                  <a:lnTo>
                    <a:pt x="1207846" y="0"/>
                  </a:lnTo>
                  <a:cubicBezTo>
                    <a:pt x="1221046" y="104799"/>
                    <a:pt x="1117021" y="131256"/>
                    <a:pt x="1116463" y="233773"/>
                  </a:cubicBezTo>
                  <a:cubicBezTo>
                    <a:pt x="1122156" y="310112"/>
                    <a:pt x="1207800" y="351849"/>
                    <a:pt x="1294465" y="354722"/>
                  </a:cubicBezTo>
                  <a:lnTo>
                    <a:pt x="1294465" y="1248095"/>
                  </a:lnTo>
                  <a:lnTo>
                    <a:pt x="732378" y="1248095"/>
                  </a:lnTo>
                  <a:cubicBezTo>
                    <a:pt x="741388" y="1338213"/>
                    <a:pt x="814812" y="1331847"/>
                    <a:pt x="825235" y="1433338"/>
                  </a:cubicBezTo>
                  <a:cubicBezTo>
                    <a:pt x="824578" y="1525968"/>
                    <a:pt x="757290" y="1575569"/>
                    <a:pt x="652160" y="1583028"/>
                  </a:cubicBezTo>
                  <a:cubicBezTo>
                    <a:pt x="563856" y="1581056"/>
                    <a:pt x="475032" y="1539196"/>
                    <a:pt x="469230" y="1461404"/>
                  </a:cubicBezTo>
                  <a:cubicBezTo>
                    <a:pt x="469751" y="1365932"/>
                    <a:pt x="560004" y="1336426"/>
                    <a:pt x="561088" y="1248095"/>
                  </a:cubicBezTo>
                  <a:lnTo>
                    <a:pt x="0" y="1248095"/>
                  </a:lnTo>
                  <a:close/>
                </a:path>
              </a:pathLst>
            </a:cu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32" name="Isosceles Triangle 4"/>
            <p:cNvSpPr/>
            <p:nvPr/>
          </p:nvSpPr>
          <p:spPr>
            <a:xfrm flipH="1">
              <a:off x="8950381" y="3640054"/>
              <a:ext cx="1614390" cy="1248095"/>
            </a:xfrm>
            <a:custGeom>
              <a:avLst/>
              <a:gdLst/>
              <a:ahLst/>
              <a:cxnLst/>
              <a:rect l="l" t="t" r="r" b="b"/>
              <a:pathLst>
                <a:path w="1614390" h="1248095">
                  <a:moveTo>
                    <a:pt x="1206748" y="0"/>
                  </a:moveTo>
                  <a:lnTo>
                    <a:pt x="647233" y="0"/>
                  </a:lnTo>
                  <a:lnTo>
                    <a:pt x="0" y="1248095"/>
                  </a:lnTo>
                  <a:lnTo>
                    <a:pt x="1294465" y="1248095"/>
                  </a:lnTo>
                  <a:lnTo>
                    <a:pt x="1294465" y="710919"/>
                  </a:lnTo>
                  <a:cubicBezTo>
                    <a:pt x="1369199" y="726645"/>
                    <a:pt x="1369193" y="792243"/>
                    <a:pt x="1464699" y="802051"/>
                  </a:cubicBezTo>
                  <a:cubicBezTo>
                    <a:pt x="1557329" y="801393"/>
                    <a:pt x="1606931" y="734105"/>
                    <a:pt x="1614390" y="628975"/>
                  </a:cubicBezTo>
                  <a:cubicBezTo>
                    <a:pt x="1612417" y="540671"/>
                    <a:pt x="1570557" y="451847"/>
                    <a:pt x="1492766" y="446046"/>
                  </a:cubicBezTo>
                  <a:cubicBezTo>
                    <a:pt x="1402925" y="446535"/>
                    <a:pt x="1371498" y="526484"/>
                    <a:pt x="1294465" y="537352"/>
                  </a:cubicBezTo>
                  <a:lnTo>
                    <a:pt x="1294465" y="354151"/>
                  </a:lnTo>
                  <a:lnTo>
                    <a:pt x="1285364" y="355396"/>
                  </a:lnTo>
                  <a:cubicBezTo>
                    <a:pt x="1180234" y="347937"/>
                    <a:pt x="1112946" y="298336"/>
                    <a:pt x="1112288" y="205706"/>
                  </a:cubicBezTo>
                  <a:cubicBezTo>
                    <a:pt x="1123447" y="97055"/>
                    <a:pt x="1206810" y="112018"/>
                    <a:pt x="1206748" y="0"/>
                  </a:cubicBez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33" name="Isosceles Triangle 1"/>
            <p:cNvSpPr/>
            <p:nvPr/>
          </p:nvSpPr>
          <p:spPr>
            <a:xfrm flipH="1">
              <a:off x="8918552" y="4545736"/>
              <a:ext cx="2290199" cy="1580780"/>
            </a:xfrm>
            <a:custGeom>
              <a:avLst/>
              <a:gdLst/>
              <a:ahLst/>
              <a:cxnLst/>
              <a:rect l="l" t="t" r="r" b="b"/>
              <a:pathLst>
                <a:path w="2290199" h="1580780">
                  <a:moveTo>
                    <a:pt x="1339903" y="0"/>
                  </a:moveTo>
                  <a:cubicBezTo>
                    <a:pt x="1251599" y="1972"/>
                    <a:pt x="1162775" y="43832"/>
                    <a:pt x="1156973" y="121624"/>
                  </a:cubicBezTo>
                  <a:cubicBezTo>
                    <a:pt x="1157489" y="216276"/>
                    <a:pt x="1246203" y="246090"/>
                    <a:pt x="1248883" y="332684"/>
                  </a:cubicBezTo>
                  <a:lnTo>
                    <a:pt x="647233" y="332684"/>
                  </a:lnTo>
                  <a:lnTo>
                    <a:pt x="0" y="1580780"/>
                  </a:lnTo>
                  <a:lnTo>
                    <a:pt x="1941698" y="1580780"/>
                  </a:lnTo>
                  <a:lnTo>
                    <a:pt x="1941698" y="1040816"/>
                  </a:lnTo>
                  <a:cubicBezTo>
                    <a:pt x="2046243" y="1043701"/>
                    <a:pt x="2034149" y="1123813"/>
                    <a:pt x="2140508" y="1134736"/>
                  </a:cubicBezTo>
                  <a:cubicBezTo>
                    <a:pt x="2233138" y="1134078"/>
                    <a:pt x="2282740" y="1066790"/>
                    <a:pt x="2290199" y="961660"/>
                  </a:cubicBezTo>
                  <a:cubicBezTo>
                    <a:pt x="2288226" y="873356"/>
                    <a:pt x="2246366" y="784532"/>
                    <a:pt x="2168575" y="778731"/>
                  </a:cubicBezTo>
                  <a:cubicBezTo>
                    <a:pt x="2068337" y="779277"/>
                    <a:pt x="2040816" y="878736"/>
                    <a:pt x="1941698" y="870274"/>
                  </a:cubicBezTo>
                  <a:lnTo>
                    <a:pt x="1941698" y="332684"/>
                  </a:lnTo>
                  <a:lnTo>
                    <a:pt x="1420297" y="332684"/>
                  </a:lnTo>
                  <a:cubicBezTo>
                    <a:pt x="1430362" y="244914"/>
                    <a:pt x="1502643" y="250328"/>
                    <a:pt x="1512978" y="149690"/>
                  </a:cubicBezTo>
                  <a:cubicBezTo>
                    <a:pt x="1512321" y="57060"/>
                    <a:pt x="1445033" y="7459"/>
                    <a:pt x="1339903" y="0"/>
                  </a:cubicBez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grpSp>
      <p:sp>
        <p:nvSpPr>
          <p:cNvPr id="42" name="Freeform 15"/>
          <p:cNvSpPr/>
          <p:nvPr/>
        </p:nvSpPr>
        <p:spPr>
          <a:xfrm flipH="1">
            <a:off x="9970245" y="199999"/>
            <a:ext cx="1745432" cy="2015386"/>
          </a:xfrm>
          <a:custGeom>
            <a:avLst/>
            <a:gdLst>
              <a:gd name="connsiteX0" fmla="*/ 657277 w 1286167"/>
              <a:gd name="connsiteY0" fmla="*/ 0 h 1635343"/>
              <a:gd name="connsiteX1" fmla="*/ 0 w 1286167"/>
              <a:gd name="connsiteY1" fmla="*/ 85964 h 1635343"/>
              <a:gd name="connsiteX2" fmla="*/ 202361 w 1286167"/>
              <a:gd name="connsiteY2" fmla="*/ 516695 h 1635343"/>
              <a:gd name="connsiteX3" fmla="*/ 281735 w 1286167"/>
              <a:gd name="connsiteY3" fmla="*/ 1030909 h 1635343"/>
              <a:gd name="connsiteX4" fmla="*/ 617145 w 1286167"/>
              <a:gd name="connsiteY4" fmla="*/ 1624788 h 1635343"/>
              <a:gd name="connsiteX5" fmla="*/ 670736 w 1286167"/>
              <a:gd name="connsiteY5" fmla="*/ 1347585 h 1635343"/>
              <a:gd name="connsiteX6" fmla="*/ 584804 w 1286167"/>
              <a:gd name="connsiteY6" fmla="*/ 1105319 h 1635343"/>
              <a:gd name="connsiteX7" fmla="*/ 626846 w 1286167"/>
              <a:gd name="connsiteY7" fmla="*/ 930825 h 1635343"/>
              <a:gd name="connsiteX8" fmla="*/ 1012531 w 1286167"/>
              <a:gd name="connsiteY8" fmla="*/ 1142811 h 1635343"/>
              <a:gd name="connsiteX9" fmla="*/ 1015937 w 1286167"/>
              <a:gd name="connsiteY9" fmla="*/ 1241005 h 1635343"/>
              <a:gd name="connsiteX10" fmla="*/ 1286167 w 1286167"/>
              <a:gd name="connsiteY10" fmla="*/ 1072342 h 1635343"/>
              <a:gd name="connsiteX11" fmla="*/ 1262175 w 1286167"/>
              <a:gd name="connsiteY11" fmla="*/ 962717 h 1635343"/>
              <a:gd name="connsiteX12" fmla="*/ 903613 w 1286167"/>
              <a:gd name="connsiteY12" fmla="*/ 532228 h 1635343"/>
              <a:gd name="connsiteX13" fmla="*/ 658324 w 1286167"/>
              <a:gd name="connsiteY13" fmla="*/ 353162 h 1635343"/>
              <a:gd name="connsiteX14" fmla="*/ 657277 w 1286167"/>
              <a:gd name="connsiteY14" fmla="*/ 0 h 1635343"/>
              <a:gd name="connsiteX0-1" fmla="*/ 657277 w 1286167"/>
              <a:gd name="connsiteY0-2" fmla="*/ 0 h 1567090"/>
              <a:gd name="connsiteX1-3" fmla="*/ 0 w 1286167"/>
              <a:gd name="connsiteY1-4" fmla="*/ 85964 h 1567090"/>
              <a:gd name="connsiteX2-5" fmla="*/ 202361 w 1286167"/>
              <a:gd name="connsiteY2-6" fmla="*/ 516695 h 1567090"/>
              <a:gd name="connsiteX3-7" fmla="*/ 281735 w 1286167"/>
              <a:gd name="connsiteY3-8" fmla="*/ 1030909 h 1567090"/>
              <a:gd name="connsiteX4-9" fmla="*/ 785395 w 1286167"/>
              <a:gd name="connsiteY4-10" fmla="*/ 1551636 h 1567090"/>
              <a:gd name="connsiteX5-11" fmla="*/ 670736 w 1286167"/>
              <a:gd name="connsiteY5-12" fmla="*/ 1347585 h 1567090"/>
              <a:gd name="connsiteX6-13" fmla="*/ 584804 w 1286167"/>
              <a:gd name="connsiteY6-14" fmla="*/ 1105319 h 1567090"/>
              <a:gd name="connsiteX7-15" fmla="*/ 626846 w 1286167"/>
              <a:gd name="connsiteY7-16" fmla="*/ 930825 h 1567090"/>
              <a:gd name="connsiteX8-17" fmla="*/ 1012531 w 1286167"/>
              <a:gd name="connsiteY8-18" fmla="*/ 1142811 h 1567090"/>
              <a:gd name="connsiteX9-19" fmla="*/ 1015937 w 1286167"/>
              <a:gd name="connsiteY9-20" fmla="*/ 1241005 h 1567090"/>
              <a:gd name="connsiteX10-21" fmla="*/ 1286167 w 1286167"/>
              <a:gd name="connsiteY10-22" fmla="*/ 1072342 h 1567090"/>
              <a:gd name="connsiteX11-23" fmla="*/ 1262175 w 1286167"/>
              <a:gd name="connsiteY11-24" fmla="*/ 962717 h 1567090"/>
              <a:gd name="connsiteX12-25" fmla="*/ 903613 w 1286167"/>
              <a:gd name="connsiteY12-26" fmla="*/ 532228 h 1567090"/>
              <a:gd name="connsiteX13-27" fmla="*/ 658324 w 1286167"/>
              <a:gd name="connsiteY13-28" fmla="*/ 353162 h 1567090"/>
              <a:gd name="connsiteX14-29" fmla="*/ 657277 w 1286167"/>
              <a:gd name="connsiteY14-30" fmla="*/ 0 h 1567090"/>
              <a:gd name="connsiteX0-31" fmla="*/ 657277 w 1286167"/>
              <a:gd name="connsiteY0-32" fmla="*/ 0 h 1561547"/>
              <a:gd name="connsiteX1-33" fmla="*/ 0 w 1286167"/>
              <a:gd name="connsiteY1-34" fmla="*/ 85964 h 1561547"/>
              <a:gd name="connsiteX2-35" fmla="*/ 202361 w 1286167"/>
              <a:gd name="connsiteY2-36" fmla="*/ 516695 h 1561547"/>
              <a:gd name="connsiteX3-37" fmla="*/ 281735 w 1286167"/>
              <a:gd name="connsiteY3-38" fmla="*/ 1030909 h 1561547"/>
              <a:gd name="connsiteX4-39" fmla="*/ 785395 w 1286167"/>
              <a:gd name="connsiteY4-40" fmla="*/ 1551636 h 1561547"/>
              <a:gd name="connsiteX5-41" fmla="*/ 707312 w 1286167"/>
              <a:gd name="connsiteY5-42" fmla="*/ 1259803 h 1561547"/>
              <a:gd name="connsiteX6-43" fmla="*/ 584804 w 1286167"/>
              <a:gd name="connsiteY6-44" fmla="*/ 1105319 h 1561547"/>
              <a:gd name="connsiteX7-45" fmla="*/ 626846 w 1286167"/>
              <a:gd name="connsiteY7-46" fmla="*/ 930825 h 1561547"/>
              <a:gd name="connsiteX8-47" fmla="*/ 1012531 w 1286167"/>
              <a:gd name="connsiteY8-48" fmla="*/ 1142811 h 1561547"/>
              <a:gd name="connsiteX9-49" fmla="*/ 1015937 w 1286167"/>
              <a:gd name="connsiteY9-50" fmla="*/ 1241005 h 1561547"/>
              <a:gd name="connsiteX10-51" fmla="*/ 1286167 w 1286167"/>
              <a:gd name="connsiteY10-52" fmla="*/ 1072342 h 1561547"/>
              <a:gd name="connsiteX11-53" fmla="*/ 1262175 w 1286167"/>
              <a:gd name="connsiteY11-54" fmla="*/ 962717 h 1561547"/>
              <a:gd name="connsiteX12-55" fmla="*/ 903613 w 1286167"/>
              <a:gd name="connsiteY12-56" fmla="*/ 532228 h 1561547"/>
              <a:gd name="connsiteX13-57" fmla="*/ 658324 w 1286167"/>
              <a:gd name="connsiteY13-58" fmla="*/ 353162 h 1561547"/>
              <a:gd name="connsiteX14-59" fmla="*/ 657277 w 1286167"/>
              <a:gd name="connsiteY14-60" fmla="*/ 0 h 1561547"/>
              <a:gd name="connsiteX0-61" fmla="*/ 657277 w 1286167"/>
              <a:gd name="connsiteY0-62" fmla="*/ 0 h 1563321"/>
              <a:gd name="connsiteX1-63" fmla="*/ 0 w 1286167"/>
              <a:gd name="connsiteY1-64" fmla="*/ 85964 h 1563321"/>
              <a:gd name="connsiteX2-65" fmla="*/ 202361 w 1286167"/>
              <a:gd name="connsiteY2-66" fmla="*/ 516695 h 1563321"/>
              <a:gd name="connsiteX3-67" fmla="*/ 281735 w 1286167"/>
              <a:gd name="connsiteY3-68" fmla="*/ 1030909 h 1563321"/>
              <a:gd name="connsiteX4-69" fmla="*/ 785395 w 1286167"/>
              <a:gd name="connsiteY4-70" fmla="*/ 1551636 h 1563321"/>
              <a:gd name="connsiteX5-71" fmla="*/ 758519 w 1286167"/>
              <a:gd name="connsiteY5-72" fmla="*/ 1296379 h 1563321"/>
              <a:gd name="connsiteX6-73" fmla="*/ 584804 w 1286167"/>
              <a:gd name="connsiteY6-74" fmla="*/ 1105319 h 1563321"/>
              <a:gd name="connsiteX7-75" fmla="*/ 626846 w 1286167"/>
              <a:gd name="connsiteY7-76" fmla="*/ 930825 h 1563321"/>
              <a:gd name="connsiteX8-77" fmla="*/ 1012531 w 1286167"/>
              <a:gd name="connsiteY8-78" fmla="*/ 1142811 h 1563321"/>
              <a:gd name="connsiteX9-79" fmla="*/ 1015937 w 1286167"/>
              <a:gd name="connsiteY9-80" fmla="*/ 1241005 h 1563321"/>
              <a:gd name="connsiteX10-81" fmla="*/ 1286167 w 1286167"/>
              <a:gd name="connsiteY10-82" fmla="*/ 1072342 h 1563321"/>
              <a:gd name="connsiteX11-83" fmla="*/ 1262175 w 1286167"/>
              <a:gd name="connsiteY11-84" fmla="*/ 962717 h 1563321"/>
              <a:gd name="connsiteX12-85" fmla="*/ 903613 w 1286167"/>
              <a:gd name="connsiteY12-86" fmla="*/ 532228 h 1563321"/>
              <a:gd name="connsiteX13-87" fmla="*/ 658324 w 1286167"/>
              <a:gd name="connsiteY13-88" fmla="*/ 353162 h 1563321"/>
              <a:gd name="connsiteX14-89" fmla="*/ 657277 w 1286167"/>
              <a:gd name="connsiteY14-90" fmla="*/ 0 h 1563321"/>
              <a:gd name="connsiteX0-91" fmla="*/ 657277 w 1286167"/>
              <a:gd name="connsiteY0-92" fmla="*/ 0 h 1563321"/>
              <a:gd name="connsiteX1-93" fmla="*/ 0 w 1286167"/>
              <a:gd name="connsiteY1-94" fmla="*/ 85964 h 1563321"/>
              <a:gd name="connsiteX2-95" fmla="*/ 202361 w 1286167"/>
              <a:gd name="connsiteY2-96" fmla="*/ 516695 h 1563321"/>
              <a:gd name="connsiteX3-97" fmla="*/ 281735 w 1286167"/>
              <a:gd name="connsiteY3-98" fmla="*/ 1030909 h 1563321"/>
              <a:gd name="connsiteX4-99" fmla="*/ 785395 w 1286167"/>
              <a:gd name="connsiteY4-100" fmla="*/ 1551636 h 1563321"/>
              <a:gd name="connsiteX5-101" fmla="*/ 758519 w 1286167"/>
              <a:gd name="connsiteY5-102" fmla="*/ 1296379 h 1563321"/>
              <a:gd name="connsiteX6-103" fmla="*/ 599435 w 1286167"/>
              <a:gd name="connsiteY6-104" fmla="*/ 1076058 h 1563321"/>
              <a:gd name="connsiteX7-105" fmla="*/ 626846 w 1286167"/>
              <a:gd name="connsiteY7-106" fmla="*/ 930825 h 1563321"/>
              <a:gd name="connsiteX8-107" fmla="*/ 1012531 w 1286167"/>
              <a:gd name="connsiteY8-108" fmla="*/ 1142811 h 1563321"/>
              <a:gd name="connsiteX9-109" fmla="*/ 1015937 w 1286167"/>
              <a:gd name="connsiteY9-110" fmla="*/ 1241005 h 1563321"/>
              <a:gd name="connsiteX10-111" fmla="*/ 1286167 w 1286167"/>
              <a:gd name="connsiteY10-112" fmla="*/ 1072342 h 1563321"/>
              <a:gd name="connsiteX11-113" fmla="*/ 1262175 w 1286167"/>
              <a:gd name="connsiteY11-114" fmla="*/ 962717 h 1563321"/>
              <a:gd name="connsiteX12-115" fmla="*/ 903613 w 1286167"/>
              <a:gd name="connsiteY12-116" fmla="*/ 532228 h 1563321"/>
              <a:gd name="connsiteX13-117" fmla="*/ 658324 w 1286167"/>
              <a:gd name="connsiteY13-118" fmla="*/ 353162 h 1563321"/>
              <a:gd name="connsiteX14-119" fmla="*/ 657277 w 1286167"/>
              <a:gd name="connsiteY14-120" fmla="*/ 0 h 1563321"/>
              <a:gd name="connsiteX0-121" fmla="*/ 657277 w 1286167"/>
              <a:gd name="connsiteY0-122" fmla="*/ 0 h 1563321"/>
              <a:gd name="connsiteX1-123" fmla="*/ 0 w 1286167"/>
              <a:gd name="connsiteY1-124" fmla="*/ 85964 h 1563321"/>
              <a:gd name="connsiteX2-125" fmla="*/ 202361 w 1286167"/>
              <a:gd name="connsiteY2-126" fmla="*/ 516695 h 1563321"/>
              <a:gd name="connsiteX3-127" fmla="*/ 281735 w 1286167"/>
              <a:gd name="connsiteY3-128" fmla="*/ 1030909 h 1563321"/>
              <a:gd name="connsiteX4-129" fmla="*/ 785395 w 1286167"/>
              <a:gd name="connsiteY4-130" fmla="*/ 1551636 h 1563321"/>
              <a:gd name="connsiteX5-131" fmla="*/ 758519 w 1286167"/>
              <a:gd name="connsiteY5-132" fmla="*/ 1296379 h 1563321"/>
              <a:gd name="connsiteX6-133" fmla="*/ 599435 w 1286167"/>
              <a:gd name="connsiteY6-134" fmla="*/ 1076058 h 1563321"/>
              <a:gd name="connsiteX7-135" fmla="*/ 626846 w 1286167"/>
              <a:gd name="connsiteY7-136" fmla="*/ 930825 h 1563321"/>
              <a:gd name="connsiteX8-137" fmla="*/ 1012531 w 1286167"/>
              <a:gd name="connsiteY8-138" fmla="*/ 1142811 h 1563321"/>
              <a:gd name="connsiteX9-139" fmla="*/ 1015937 w 1286167"/>
              <a:gd name="connsiteY9-140" fmla="*/ 1241005 h 1563321"/>
              <a:gd name="connsiteX10-141" fmla="*/ 1286167 w 1286167"/>
              <a:gd name="connsiteY10-142" fmla="*/ 1072342 h 1563321"/>
              <a:gd name="connsiteX11-143" fmla="*/ 1262175 w 1286167"/>
              <a:gd name="connsiteY11-144" fmla="*/ 962717 h 1563321"/>
              <a:gd name="connsiteX12-145" fmla="*/ 903613 w 1286167"/>
              <a:gd name="connsiteY12-146" fmla="*/ 532228 h 1563321"/>
              <a:gd name="connsiteX13-147" fmla="*/ 658324 w 1286167"/>
              <a:gd name="connsiteY13-148" fmla="*/ 353162 h 1563321"/>
              <a:gd name="connsiteX14-149" fmla="*/ 657277 w 1286167"/>
              <a:gd name="connsiteY14-150" fmla="*/ 0 h 1563321"/>
              <a:gd name="connsiteX0-151" fmla="*/ 657277 w 1286167"/>
              <a:gd name="connsiteY0-152" fmla="*/ 0 h 1562240"/>
              <a:gd name="connsiteX1-153" fmla="*/ 0 w 1286167"/>
              <a:gd name="connsiteY1-154" fmla="*/ 85964 h 1562240"/>
              <a:gd name="connsiteX2-155" fmla="*/ 202361 w 1286167"/>
              <a:gd name="connsiteY2-156" fmla="*/ 516695 h 1562240"/>
              <a:gd name="connsiteX3-157" fmla="*/ 281735 w 1286167"/>
              <a:gd name="connsiteY3-158" fmla="*/ 1030909 h 1562240"/>
              <a:gd name="connsiteX4-159" fmla="*/ 785395 w 1286167"/>
              <a:gd name="connsiteY4-160" fmla="*/ 1551636 h 1562240"/>
              <a:gd name="connsiteX5-161" fmla="*/ 758519 w 1286167"/>
              <a:gd name="connsiteY5-162" fmla="*/ 1296379 h 1562240"/>
              <a:gd name="connsiteX6-163" fmla="*/ 599435 w 1286167"/>
              <a:gd name="connsiteY6-164" fmla="*/ 1076058 h 1562240"/>
              <a:gd name="connsiteX7-165" fmla="*/ 626846 w 1286167"/>
              <a:gd name="connsiteY7-166" fmla="*/ 930825 h 1562240"/>
              <a:gd name="connsiteX8-167" fmla="*/ 1012531 w 1286167"/>
              <a:gd name="connsiteY8-168" fmla="*/ 1142811 h 1562240"/>
              <a:gd name="connsiteX9-169" fmla="*/ 1015937 w 1286167"/>
              <a:gd name="connsiteY9-170" fmla="*/ 1241005 h 1562240"/>
              <a:gd name="connsiteX10-171" fmla="*/ 1286167 w 1286167"/>
              <a:gd name="connsiteY10-172" fmla="*/ 1072342 h 1562240"/>
              <a:gd name="connsiteX11-173" fmla="*/ 1262175 w 1286167"/>
              <a:gd name="connsiteY11-174" fmla="*/ 962717 h 1562240"/>
              <a:gd name="connsiteX12-175" fmla="*/ 903613 w 1286167"/>
              <a:gd name="connsiteY12-176" fmla="*/ 532228 h 1562240"/>
              <a:gd name="connsiteX13-177" fmla="*/ 658324 w 1286167"/>
              <a:gd name="connsiteY13-178" fmla="*/ 353162 h 1562240"/>
              <a:gd name="connsiteX14-179" fmla="*/ 657277 w 1286167"/>
              <a:gd name="connsiteY14-180" fmla="*/ 0 h 1562240"/>
              <a:gd name="connsiteX0-181" fmla="*/ 657277 w 1286167"/>
              <a:gd name="connsiteY0-182" fmla="*/ 0 h 1562240"/>
              <a:gd name="connsiteX1-183" fmla="*/ 0 w 1286167"/>
              <a:gd name="connsiteY1-184" fmla="*/ 85964 h 1562240"/>
              <a:gd name="connsiteX2-185" fmla="*/ 202361 w 1286167"/>
              <a:gd name="connsiteY2-186" fmla="*/ 516695 h 1562240"/>
              <a:gd name="connsiteX3-187" fmla="*/ 281735 w 1286167"/>
              <a:gd name="connsiteY3-188" fmla="*/ 1104061 h 1562240"/>
              <a:gd name="connsiteX4-189" fmla="*/ 785395 w 1286167"/>
              <a:gd name="connsiteY4-190" fmla="*/ 1551636 h 1562240"/>
              <a:gd name="connsiteX5-191" fmla="*/ 758519 w 1286167"/>
              <a:gd name="connsiteY5-192" fmla="*/ 1296379 h 1562240"/>
              <a:gd name="connsiteX6-193" fmla="*/ 599435 w 1286167"/>
              <a:gd name="connsiteY6-194" fmla="*/ 1076058 h 1562240"/>
              <a:gd name="connsiteX7-195" fmla="*/ 626846 w 1286167"/>
              <a:gd name="connsiteY7-196" fmla="*/ 930825 h 1562240"/>
              <a:gd name="connsiteX8-197" fmla="*/ 1012531 w 1286167"/>
              <a:gd name="connsiteY8-198" fmla="*/ 1142811 h 1562240"/>
              <a:gd name="connsiteX9-199" fmla="*/ 1015937 w 1286167"/>
              <a:gd name="connsiteY9-200" fmla="*/ 1241005 h 1562240"/>
              <a:gd name="connsiteX10-201" fmla="*/ 1286167 w 1286167"/>
              <a:gd name="connsiteY10-202" fmla="*/ 1072342 h 1562240"/>
              <a:gd name="connsiteX11-203" fmla="*/ 1262175 w 1286167"/>
              <a:gd name="connsiteY11-204" fmla="*/ 962717 h 1562240"/>
              <a:gd name="connsiteX12-205" fmla="*/ 903613 w 1286167"/>
              <a:gd name="connsiteY12-206" fmla="*/ 532228 h 1562240"/>
              <a:gd name="connsiteX13-207" fmla="*/ 658324 w 1286167"/>
              <a:gd name="connsiteY13-208" fmla="*/ 353162 h 1562240"/>
              <a:gd name="connsiteX14-209" fmla="*/ 657277 w 1286167"/>
              <a:gd name="connsiteY14-210" fmla="*/ 0 h 1562240"/>
              <a:gd name="connsiteX0-211" fmla="*/ 671907 w 1300797"/>
              <a:gd name="connsiteY0-212" fmla="*/ 1818 h 1564058"/>
              <a:gd name="connsiteX1-213" fmla="*/ 0 w 1300797"/>
              <a:gd name="connsiteY1-214" fmla="*/ 0 h 1564058"/>
              <a:gd name="connsiteX2-215" fmla="*/ 216991 w 1300797"/>
              <a:gd name="connsiteY2-216" fmla="*/ 518513 h 1564058"/>
              <a:gd name="connsiteX3-217" fmla="*/ 296365 w 1300797"/>
              <a:gd name="connsiteY3-218" fmla="*/ 1105879 h 1564058"/>
              <a:gd name="connsiteX4-219" fmla="*/ 800025 w 1300797"/>
              <a:gd name="connsiteY4-220" fmla="*/ 1553454 h 1564058"/>
              <a:gd name="connsiteX5-221" fmla="*/ 773149 w 1300797"/>
              <a:gd name="connsiteY5-222" fmla="*/ 1298197 h 1564058"/>
              <a:gd name="connsiteX6-223" fmla="*/ 614065 w 1300797"/>
              <a:gd name="connsiteY6-224" fmla="*/ 1077876 h 1564058"/>
              <a:gd name="connsiteX7-225" fmla="*/ 641476 w 1300797"/>
              <a:gd name="connsiteY7-226" fmla="*/ 932643 h 1564058"/>
              <a:gd name="connsiteX8-227" fmla="*/ 1027161 w 1300797"/>
              <a:gd name="connsiteY8-228" fmla="*/ 1144629 h 1564058"/>
              <a:gd name="connsiteX9-229" fmla="*/ 1030567 w 1300797"/>
              <a:gd name="connsiteY9-230" fmla="*/ 1242823 h 1564058"/>
              <a:gd name="connsiteX10-231" fmla="*/ 1300797 w 1300797"/>
              <a:gd name="connsiteY10-232" fmla="*/ 1074160 h 1564058"/>
              <a:gd name="connsiteX11-233" fmla="*/ 1276805 w 1300797"/>
              <a:gd name="connsiteY11-234" fmla="*/ 964535 h 1564058"/>
              <a:gd name="connsiteX12-235" fmla="*/ 918243 w 1300797"/>
              <a:gd name="connsiteY12-236" fmla="*/ 534046 h 1564058"/>
              <a:gd name="connsiteX13-237" fmla="*/ 672954 w 1300797"/>
              <a:gd name="connsiteY13-238" fmla="*/ 354980 h 1564058"/>
              <a:gd name="connsiteX14-239" fmla="*/ 671907 w 1300797"/>
              <a:gd name="connsiteY14-240" fmla="*/ 1818 h 1564058"/>
              <a:gd name="connsiteX0-241" fmla="*/ 423190 w 1300797"/>
              <a:gd name="connsiteY0-242" fmla="*/ 0 h 1569555"/>
              <a:gd name="connsiteX1-243" fmla="*/ 0 w 1300797"/>
              <a:gd name="connsiteY1-244" fmla="*/ 5497 h 1569555"/>
              <a:gd name="connsiteX2-245" fmla="*/ 216991 w 1300797"/>
              <a:gd name="connsiteY2-246" fmla="*/ 524010 h 1569555"/>
              <a:gd name="connsiteX3-247" fmla="*/ 296365 w 1300797"/>
              <a:gd name="connsiteY3-248" fmla="*/ 1111376 h 1569555"/>
              <a:gd name="connsiteX4-249" fmla="*/ 800025 w 1300797"/>
              <a:gd name="connsiteY4-250" fmla="*/ 1558951 h 1569555"/>
              <a:gd name="connsiteX5-251" fmla="*/ 773149 w 1300797"/>
              <a:gd name="connsiteY5-252" fmla="*/ 1303694 h 1569555"/>
              <a:gd name="connsiteX6-253" fmla="*/ 614065 w 1300797"/>
              <a:gd name="connsiteY6-254" fmla="*/ 1083373 h 1569555"/>
              <a:gd name="connsiteX7-255" fmla="*/ 641476 w 1300797"/>
              <a:gd name="connsiteY7-256" fmla="*/ 938140 h 1569555"/>
              <a:gd name="connsiteX8-257" fmla="*/ 1027161 w 1300797"/>
              <a:gd name="connsiteY8-258" fmla="*/ 1150126 h 1569555"/>
              <a:gd name="connsiteX9-259" fmla="*/ 1030567 w 1300797"/>
              <a:gd name="connsiteY9-260" fmla="*/ 1248320 h 1569555"/>
              <a:gd name="connsiteX10-261" fmla="*/ 1300797 w 1300797"/>
              <a:gd name="connsiteY10-262" fmla="*/ 1079657 h 1569555"/>
              <a:gd name="connsiteX11-263" fmla="*/ 1276805 w 1300797"/>
              <a:gd name="connsiteY11-264" fmla="*/ 970032 h 1569555"/>
              <a:gd name="connsiteX12-265" fmla="*/ 918243 w 1300797"/>
              <a:gd name="connsiteY12-266" fmla="*/ 539543 h 1569555"/>
              <a:gd name="connsiteX13-267" fmla="*/ 672954 w 1300797"/>
              <a:gd name="connsiteY13-268" fmla="*/ 360477 h 1569555"/>
              <a:gd name="connsiteX14-269" fmla="*/ 423190 w 1300797"/>
              <a:gd name="connsiteY14-270" fmla="*/ 0 h 1569555"/>
              <a:gd name="connsiteX0-271" fmla="*/ 576810 w 1454417"/>
              <a:gd name="connsiteY0-272" fmla="*/ 0 h 1569555"/>
              <a:gd name="connsiteX1-273" fmla="*/ 0 w 1454417"/>
              <a:gd name="connsiteY1-274" fmla="*/ 137170 h 1569555"/>
              <a:gd name="connsiteX2-275" fmla="*/ 370611 w 1454417"/>
              <a:gd name="connsiteY2-276" fmla="*/ 524010 h 1569555"/>
              <a:gd name="connsiteX3-277" fmla="*/ 449985 w 1454417"/>
              <a:gd name="connsiteY3-278" fmla="*/ 1111376 h 1569555"/>
              <a:gd name="connsiteX4-279" fmla="*/ 953645 w 1454417"/>
              <a:gd name="connsiteY4-280" fmla="*/ 1558951 h 1569555"/>
              <a:gd name="connsiteX5-281" fmla="*/ 926769 w 1454417"/>
              <a:gd name="connsiteY5-282" fmla="*/ 1303694 h 1569555"/>
              <a:gd name="connsiteX6-283" fmla="*/ 767685 w 1454417"/>
              <a:gd name="connsiteY6-284" fmla="*/ 1083373 h 1569555"/>
              <a:gd name="connsiteX7-285" fmla="*/ 795096 w 1454417"/>
              <a:gd name="connsiteY7-286" fmla="*/ 938140 h 1569555"/>
              <a:gd name="connsiteX8-287" fmla="*/ 1180781 w 1454417"/>
              <a:gd name="connsiteY8-288" fmla="*/ 1150126 h 1569555"/>
              <a:gd name="connsiteX9-289" fmla="*/ 1184187 w 1454417"/>
              <a:gd name="connsiteY9-290" fmla="*/ 1248320 h 1569555"/>
              <a:gd name="connsiteX10-291" fmla="*/ 1454417 w 1454417"/>
              <a:gd name="connsiteY10-292" fmla="*/ 1079657 h 1569555"/>
              <a:gd name="connsiteX11-293" fmla="*/ 1430425 w 1454417"/>
              <a:gd name="connsiteY11-294" fmla="*/ 970032 h 1569555"/>
              <a:gd name="connsiteX12-295" fmla="*/ 1071863 w 1454417"/>
              <a:gd name="connsiteY12-296" fmla="*/ 539543 h 1569555"/>
              <a:gd name="connsiteX13-297" fmla="*/ 826574 w 1454417"/>
              <a:gd name="connsiteY13-298" fmla="*/ 360477 h 1569555"/>
              <a:gd name="connsiteX14-299" fmla="*/ 576810 w 1454417"/>
              <a:gd name="connsiteY14-300" fmla="*/ 0 h 1569555"/>
              <a:gd name="connsiteX0-301" fmla="*/ 576810 w 1454417"/>
              <a:gd name="connsiteY0-302" fmla="*/ 0 h 1569555"/>
              <a:gd name="connsiteX1-303" fmla="*/ 0 w 1454417"/>
              <a:gd name="connsiteY1-304" fmla="*/ 137170 h 1569555"/>
              <a:gd name="connsiteX2-305" fmla="*/ 370611 w 1454417"/>
              <a:gd name="connsiteY2-306" fmla="*/ 524010 h 1569555"/>
              <a:gd name="connsiteX3-307" fmla="*/ 449985 w 1454417"/>
              <a:gd name="connsiteY3-308" fmla="*/ 1111376 h 1569555"/>
              <a:gd name="connsiteX4-309" fmla="*/ 953645 w 1454417"/>
              <a:gd name="connsiteY4-310" fmla="*/ 1558951 h 1569555"/>
              <a:gd name="connsiteX5-311" fmla="*/ 926769 w 1454417"/>
              <a:gd name="connsiteY5-312" fmla="*/ 1303694 h 1569555"/>
              <a:gd name="connsiteX6-313" fmla="*/ 767685 w 1454417"/>
              <a:gd name="connsiteY6-314" fmla="*/ 1083373 h 1569555"/>
              <a:gd name="connsiteX7-315" fmla="*/ 795096 w 1454417"/>
              <a:gd name="connsiteY7-316" fmla="*/ 938140 h 1569555"/>
              <a:gd name="connsiteX8-317" fmla="*/ 1180781 w 1454417"/>
              <a:gd name="connsiteY8-318" fmla="*/ 1150126 h 1569555"/>
              <a:gd name="connsiteX9-319" fmla="*/ 1184187 w 1454417"/>
              <a:gd name="connsiteY9-320" fmla="*/ 1248320 h 1569555"/>
              <a:gd name="connsiteX10-321" fmla="*/ 1454417 w 1454417"/>
              <a:gd name="connsiteY10-322" fmla="*/ 1079657 h 1569555"/>
              <a:gd name="connsiteX11-323" fmla="*/ 1430425 w 1454417"/>
              <a:gd name="connsiteY11-324" fmla="*/ 970032 h 1569555"/>
              <a:gd name="connsiteX12-325" fmla="*/ 1071863 w 1454417"/>
              <a:gd name="connsiteY12-326" fmla="*/ 539543 h 1569555"/>
              <a:gd name="connsiteX13-327" fmla="*/ 826574 w 1454417"/>
              <a:gd name="connsiteY13-328" fmla="*/ 360477 h 1569555"/>
              <a:gd name="connsiteX14-329" fmla="*/ 576810 w 1454417"/>
              <a:gd name="connsiteY14-330" fmla="*/ 0 h 1569555"/>
              <a:gd name="connsiteX0-331" fmla="*/ 481712 w 1359319"/>
              <a:gd name="connsiteY0-332" fmla="*/ 0 h 1569555"/>
              <a:gd name="connsiteX1-333" fmla="*/ 0 w 1359319"/>
              <a:gd name="connsiteY1-334" fmla="*/ 173746 h 1569555"/>
              <a:gd name="connsiteX2-335" fmla="*/ 275513 w 1359319"/>
              <a:gd name="connsiteY2-336" fmla="*/ 524010 h 1569555"/>
              <a:gd name="connsiteX3-337" fmla="*/ 354887 w 1359319"/>
              <a:gd name="connsiteY3-338" fmla="*/ 1111376 h 1569555"/>
              <a:gd name="connsiteX4-339" fmla="*/ 858547 w 1359319"/>
              <a:gd name="connsiteY4-340" fmla="*/ 1558951 h 1569555"/>
              <a:gd name="connsiteX5-341" fmla="*/ 831671 w 1359319"/>
              <a:gd name="connsiteY5-342" fmla="*/ 1303694 h 1569555"/>
              <a:gd name="connsiteX6-343" fmla="*/ 672587 w 1359319"/>
              <a:gd name="connsiteY6-344" fmla="*/ 1083373 h 1569555"/>
              <a:gd name="connsiteX7-345" fmla="*/ 699998 w 1359319"/>
              <a:gd name="connsiteY7-346" fmla="*/ 938140 h 1569555"/>
              <a:gd name="connsiteX8-347" fmla="*/ 1085683 w 1359319"/>
              <a:gd name="connsiteY8-348" fmla="*/ 1150126 h 1569555"/>
              <a:gd name="connsiteX9-349" fmla="*/ 1089089 w 1359319"/>
              <a:gd name="connsiteY9-350" fmla="*/ 1248320 h 1569555"/>
              <a:gd name="connsiteX10-351" fmla="*/ 1359319 w 1359319"/>
              <a:gd name="connsiteY10-352" fmla="*/ 1079657 h 1569555"/>
              <a:gd name="connsiteX11-353" fmla="*/ 1335327 w 1359319"/>
              <a:gd name="connsiteY11-354" fmla="*/ 970032 h 1569555"/>
              <a:gd name="connsiteX12-355" fmla="*/ 976765 w 1359319"/>
              <a:gd name="connsiteY12-356" fmla="*/ 539543 h 1569555"/>
              <a:gd name="connsiteX13-357" fmla="*/ 731476 w 1359319"/>
              <a:gd name="connsiteY13-358" fmla="*/ 360477 h 1569555"/>
              <a:gd name="connsiteX14-359" fmla="*/ 481712 w 1359319"/>
              <a:gd name="connsiteY14-360" fmla="*/ 0 h 156955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359319" h="1569555">
                <a:moveTo>
                  <a:pt x="481712" y="0"/>
                </a:moveTo>
                <a:lnTo>
                  <a:pt x="0" y="173746"/>
                </a:lnTo>
                <a:cubicBezTo>
                  <a:pt x="156408" y="327895"/>
                  <a:pt x="235460" y="366520"/>
                  <a:pt x="275513" y="524010"/>
                </a:cubicBezTo>
                <a:cubicBezTo>
                  <a:pt x="305214" y="688403"/>
                  <a:pt x="276554" y="939924"/>
                  <a:pt x="354887" y="1111376"/>
                </a:cubicBezTo>
                <a:cubicBezTo>
                  <a:pt x="514114" y="1391429"/>
                  <a:pt x="819538" y="1558054"/>
                  <a:pt x="858547" y="1558951"/>
                </a:cubicBezTo>
                <a:cubicBezTo>
                  <a:pt x="918941" y="1614168"/>
                  <a:pt x="990000" y="1442526"/>
                  <a:pt x="831671" y="1303694"/>
                </a:cubicBezTo>
                <a:cubicBezTo>
                  <a:pt x="783217" y="1229194"/>
                  <a:pt x="691562" y="1180029"/>
                  <a:pt x="672587" y="1083373"/>
                </a:cubicBezTo>
                <a:cubicBezTo>
                  <a:pt x="664534" y="998822"/>
                  <a:pt x="629286" y="951447"/>
                  <a:pt x="699998" y="938140"/>
                </a:cubicBezTo>
                <a:cubicBezTo>
                  <a:pt x="772331" y="938959"/>
                  <a:pt x="999946" y="982285"/>
                  <a:pt x="1085683" y="1150126"/>
                </a:cubicBezTo>
                <a:cubicBezTo>
                  <a:pt x="1085248" y="1181184"/>
                  <a:pt x="1086375" y="1214348"/>
                  <a:pt x="1089089" y="1248320"/>
                </a:cubicBezTo>
                <a:lnTo>
                  <a:pt x="1359319" y="1079657"/>
                </a:lnTo>
                <a:cubicBezTo>
                  <a:pt x="1350276" y="1041053"/>
                  <a:pt x="1342018" y="1003838"/>
                  <a:pt x="1335327" y="970032"/>
                </a:cubicBezTo>
                <a:cubicBezTo>
                  <a:pt x="1258828" y="807882"/>
                  <a:pt x="1077407" y="641135"/>
                  <a:pt x="976765" y="539543"/>
                </a:cubicBezTo>
                <a:cubicBezTo>
                  <a:pt x="844384" y="437291"/>
                  <a:pt x="815539" y="414413"/>
                  <a:pt x="731476" y="360477"/>
                </a:cubicBezTo>
                <a:lnTo>
                  <a:pt x="481712" y="0"/>
                </a:lnTo>
                <a:close/>
              </a:path>
            </a:pathLst>
          </a:custGeom>
          <a:solidFill>
            <a:srgbClr val="FEC88A"/>
          </a:solidFill>
          <a:ln w="3423"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ko-KR" altLang="en-US">
              <a:solidFill>
                <a:schemeClr val="tx1"/>
              </a:solidFill>
            </a:endParaRPr>
          </a:p>
        </p:txBody>
      </p:sp>
      <p:sp>
        <p:nvSpPr>
          <p:cNvPr id="40" name="Rectangle 39"/>
          <p:cNvSpPr/>
          <p:nvPr/>
        </p:nvSpPr>
        <p:spPr>
          <a:xfrm rot="2072551">
            <a:off x="10755319" y="365136"/>
            <a:ext cx="869183" cy="3429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dirty="0"/>
          </a:p>
        </p:txBody>
      </p:sp>
      <p:sp>
        <p:nvSpPr>
          <p:cNvPr id="41" name="Rectangle 42"/>
          <p:cNvSpPr/>
          <p:nvPr/>
        </p:nvSpPr>
        <p:spPr>
          <a:xfrm rot="2072551">
            <a:off x="11088904" y="-618973"/>
            <a:ext cx="1066637" cy="1146066"/>
          </a:xfrm>
          <a:custGeom>
            <a:avLst/>
            <a:gdLst>
              <a:gd name="connsiteX0" fmla="*/ 0 w 777759"/>
              <a:gd name="connsiteY0" fmla="*/ 0 h 968130"/>
              <a:gd name="connsiteX1" fmla="*/ 777759 w 777759"/>
              <a:gd name="connsiteY1" fmla="*/ 0 h 968130"/>
              <a:gd name="connsiteX2" fmla="*/ 777759 w 777759"/>
              <a:gd name="connsiteY2" fmla="*/ 968130 h 968130"/>
              <a:gd name="connsiteX3" fmla="*/ 0 w 777759"/>
              <a:gd name="connsiteY3" fmla="*/ 968130 h 968130"/>
              <a:gd name="connsiteX4" fmla="*/ 0 w 777759"/>
              <a:gd name="connsiteY4" fmla="*/ 0 h 968130"/>
              <a:gd name="connsiteX0-1" fmla="*/ 0 w 789458"/>
              <a:gd name="connsiteY0-2" fmla="*/ 500269 h 968130"/>
              <a:gd name="connsiteX1-3" fmla="*/ 789458 w 789458"/>
              <a:gd name="connsiteY1-4" fmla="*/ 0 h 968130"/>
              <a:gd name="connsiteX2-5" fmla="*/ 789458 w 789458"/>
              <a:gd name="connsiteY2-6" fmla="*/ 968130 h 968130"/>
              <a:gd name="connsiteX3-7" fmla="*/ 11699 w 789458"/>
              <a:gd name="connsiteY3-8" fmla="*/ 968130 h 968130"/>
              <a:gd name="connsiteX4-9" fmla="*/ 0 w 789458"/>
              <a:gd name="connsiteY4-10" fmla="*/ 500269 h 968130"/>
              <a:gd name="connsiteX0-11" fmla="*/ 0 w 788533"/>
              <a:gd name="connsiteY0-12" fmla="*/ 562468 h 968130"/>
              <a:gd name="connsiteX1-13" fmla="*/ 788533 w 788533"/>
              <a:gd name="connsiteY1-14" fmla="*/ 0 h 968130"/>
              <a:gd name="connsiteX2-15" fmla="*/ 788533 w 788533"/>
              <a:gd name="connsiteY2-16" fmla="*/ 968130 h 968130"/>
              <a:gd name="connsiteX3-17" fmla="*/ 10774 w 788533"/>
              <a:gd name="connsiteY3-18" fmla="*/ 968130 h 968130"/>
              <a:gd name="connsiteX4-19" fmla="*/ 0 w 788533"/>
              <a:gd name="connsiteY4-20" fmla="*/ 562468 h 968130"/>
              <a:gd name="connsiteX0-21" fmla="*/ 0 w 788995"/>
              <a:gd name="connsiteY0-22" fmla="*/ 531368 h 968130"/>
              <a:gd name="connsiteX1-23" fmla="*/ 788995 w 788995"/>
              <a:gd name="connsiteY1-24" fmla="*/ 0 h 968130"/>
              <a:gd name="connsiteX2-25" fmla="*/ 788995 w 788995"/>
              <a:gd name="connsiteY2-26" fmla="*/ 968130 h 968130"/>
              <a:gd name="connsiteX3-27" fmla="*/ 11236 w 788995"/>
              <a:gd name="connsiteY3-28" fmla="*/ 968130 h 968130"/>
              <a:gd name="connsiteX4-29" fmla="*/ 0 w 788995"/>
              <a:gd name="connsiteY4-30" fmla="*/ 531368 h 968130"/>
              <a:gd name="connsiteX0-31" fmla="*/ 0 w 791382"/>
              <a:gd name="connsiteY0-32" fmla="*/ 370911 h 968130"/>
              <a:gd name="connsiteX1-33" fmla="*/ 791382 w 791382"/>
              <a:gd name="connsiteY1-34" fmla="*/ 0 h 968130"/>
              <a:gd name="connsiteX2-35" fmla="*/ 791382 w 791382"/>
              <a:gd name="connsiteY2-36" fmla="*/ 968130 h 968130"/>
              <a:gd name="connsiteX3-37" fmla="*/ 13623 w 791382"/>
              <a:gd name="connsiteY3-38" fmla="*/ 968130 h 968130"/>
              <a:gd name="connsiteX4-39" fmla="*/ 0 w 791382"/>
              <a:gd name="connsiteY4-40" fmla="*/ 370911 h 968130"/>
              <a:gd name="connsiteX0-41" fmla="*/ 0 w 797009"/>
              <a:gd name="connsiteY0-42" fmla="*/ 545890 h 1143109"/>
              <a:gd name="connsiteX1-43" fmla="*/ 797009 w 797009"/>
              <a:gd name="connsiteY1-44" fmla="*/ 0 h 1143109"/>
              <a:gd name="connsiteX2-45" fmla="*/ 791382 w 797009"/>
              <a:gd name="connsiteY2-46" fmla="*/ 1143109 h 1143109"/>
              <a:gd name="connsiteX3-47" fmla="*/ 13623 w 797009"/>
              <a:gd name="connsiteY3-48" fmla="*/ 1143109 h 1143109"/>
              <a:gd name="connsiteX4-49" fmla="*/ 0 w 797009"/>
              <a:gd name="connsiteY4-50" fmla="*/ 545890 h 1143109"/>
              <a:gd name="connsiteX0-51" fmla="*/ 0 w 789665"/>
              <a:gd name="connsiteY0-52" fmla="*/ 805888 h 1143109"/>
              <a:gd name="connsiteX1-53" fmla="*/ 789665 w 789665"/>
              <a:gd name="connsiteY1-54" fmla="*/ 0 h 1143109"/>
              <a:gd name="connsiteX2-55" fmla="*/ 784038 w 789665"/>
              <a:gd name="connsiteY2-56" fmla="*/ 1143109 h 1143109"/>
              <a:gd name="connsiteX3-57" fmla="*/ 6279 w 789665"/>
              <a:gd name="connsiteY3-58" fmla="*/ 1143109 h 1143109"/>
              <a:gd name="connsiteX4-59" fmla="*/ 0 w 789665"/>
              <a:gd name="connsiteY4-60" fmla="*/ 805888 h 1143109"/>
              <a:gd name="connsiteX0-61" fmla="*/ 0 w 786044"/>
              <a:gd name="connsiteY0-62" fmla="*/ 537896 h 875117"/>
              <a:gd name="connsiteX1-63" fmla="*/ 786044 w 786044"/>
              <a:gd name="connsiteY1-64" fmla="*/ 0 h 875117"/>
              <a:gd name="connsiteX2-65" fmla="*/ 784038 w 786044"/>
              <a:gd name="connsiteY2-66" fmla="*/ 875117 h 875117"/>
              <a:gd name="connsiteX3-67" fmla="*/ 6279 w 786044"/>
              <a:gd name="connsiteY3-68" fmla="*/ 875117 h 875117"/>
              <a:gd name="connsiteX4-69" fmla="*/ 0 w 786044"/>
              <a:gd name="connsiteY4-70" fmla="*/ 537896 h 875117"/>
              <a:gd name="connsiteX0-71" fmla="*/ 0 w 784222"/>
              <a:gd name="connsiteY0-72" fmla="*/ 555319 h 892540"/>
              <a:gd name="connsiteX1-73" fmla="*/ 774722 w 784222"/>
              <a:gd name="connsiteY1-74" fmla="*/ 0 h 892540"/>
              <a:gd name="connsiteX2-75" fmla="*/ 784038 w 784222"/>
              <a:gd name="connsiteY2-76" fmla="*/ 892540 h 892540"/>
              <a:gd name="connsiteX3-77" fmla="*/ 6279 w 784222"/>
              <a:gd name="connsiteY3-78" fmla="*/ 892540 h 892540"/>
              <a:gd name="connsiteX4-79" fmla="*/ 0 w 784222"/>
              <a:gd name="connsiteY4-80" fmla="*/ 555319 h 89254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784222" h="892540">
                <a:moveTo>
                  <a:pt x="0" y="555319"/>
                </a:moveTo>
                <a:lnTo>
                  <a:pt x="774722" y="0"/>
                </a:lnTo>
                <a:cubicBezTo>
                  <a:pt x="772846" y="381036"/>
                  <a:pt x="785914" y="511504"/>
                  <a:pt x="784038" y="892540"/>
                </a:cubicBezTo>
                <a:lnTo>
                  <a:pt x="6279" y="892540"/>
                </a:lnTo>
                <a:lnTo>
                  <a:pt x="0" y="555319"/>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44" name="Rounded Rectangle 11"/>
          <p:cNvSpPr/>
          <p:nvPr/>
        </p:nvSpPr>
        <p:spPr>
          <a:xfrm>
            <a:off x="664326" y="3376001"/>
            <a:ext cx="4930467" cy="991786"/>
          </a:xfrm>
          <a:custGeom>
            <a:avLst/>
            <a:gdLst/>
            <a:ahLst/>
            <a:cxnLst/>
            <a:rect l="l" t="t" r="r" b="b"/>
            <a:pathLst>
              <a:path w="4320480" h="1296000">
                <a:moveTo>
                  <a:pt x="291768" y="0"/>
                </a:moveTo>
                <a:lnTo>
                  <a:pt x="4028712" y="0"/>
                </a:lnTo>
                <a:cubicBezTo>
                  <a:pt x="4189851" y="0"/>
                  <a:pt x="4320480" y="130629"/>
                  <a:pt x="4320480" y="291768"/>
                </a:cubicBezTo>
                <a:lnTo>
                  <a:pt x="4320480" y="1004232"/>
                </a:lnTo>
                <a:cubicBezTo>
                  <a:pt x="4320480" y="1165371"/>
                  <a:pt x="4189851" y="1296000"/>
                  <a:pt x="4028712" y="1296000"/>
                </a:cubicBezTo>
                <a:lnTo>
                  <a:pt x="291768" y="1296000"/>
                </a:lnTo>
                <a:cubicBezTo>
                  <a:pt x="130629" y="1296000"/>
                  <a:pt x="0" y="1165371"/>
                  <a:pt x="0" y="1004232"/>
                </a:cubicBezTo>
                <a:lnTo>
                  <a:pt x="0" y="769158"/>
                </a:lnTo>
                <a:lnTo>
                  <a:pt x="401179" y="769158"/>
                </a:lnTo>
                <a:lnTo>
                  <a:pt x="401179" y="890316"/>
                </a:lnTo>
                <a:lnTo>
                  <a:pt x="643495" y="648000"/>
                </a:lnTo>
                <a:lnTo>
                  <a:pt x="401179" y="405684"/>
                </a:lnTo>
                <a:lnTo>
                  <a:pt x="401179" y="526842"/>
                </a:lnTo>
                <a:lnTo>
                  <a:pt x="0" y="526842"/>
                </a:lnTo>
                <a:lnTo>
                  <a:pt x="0" y="291768"/>
                </a:lnTo>
                <a:cubicBezTo>
                  <a:pt x="0" y="130629"/>
                  <a:pt x="130629" y="0"/>
                  <a:pt x="291768" y="0"/>
                </a:cubicBezTo>
                <a:close/>
              </a:path>
            </a:pathLst>
          </a:custGeom>
          <a:solidFill>
            <a:schemeClr val="tx2">
              <a:lumMod val="20000"/>
              <a:lumOff val="80000"/>
            </a:schemeClr>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400" dirty="0">
                <a:solidFill>
                  <a:schemeClr val="tx2"/>
                </a:solidFill>
                <a:latin typeface="Segoe UI" panose="020B0502040204020203" charset="0"/>
                <a:cs typeface="Segoe UI" panose="020B0502040204020203" charset="0"/>
              </a:rPr>
              <a:t> </a:t>
            </a:r>
            <a:r>
              <a:rPr lang="en-US" altLang="ko-KR" sz="2400" b="1" dirty="0">
                <a:solidFill>
                  <a:schemeClr val="tx2"/>
                </a:solidFill>
                <a:latin typeface="Segoe UI" panose="020B0502040204020203" charset="0"/>
                <a:cs typeface="Segoe UI" panose="020B0502040204020203" charset="0"/>
              </a:rPr>
              <a:t>  </a:t>
            </a:r>
            <a:r>
              <a:rPr lang="en-US" altLang="ko-KR" sz="2400" b="1" dirty="0" smtClean="0">
                <a:solidFill>
                  <a:schemeClr val="tx2"/>
                </a:solidFill>
                <a:latin typeface="Segoe UI" panose="020B0502040204020203" charset="0"/>
                <a:cs typeface="Segoe UI" panose="020B0502040204020203" charset="0"/>
              </a:rPr>
              <a:t>   AUDI ZULFA SHOLIHAN (1810412008)</a:t>
            </a:r>
          </a:p>
        </p:txBody>
      </p:sp>
      <p:sp>
        <p:nvSpPr>
          <p:cNvPr id="45" name="Rounded Rectangle 13"/>
          <p:cNvSpPr/>
          <p:nvPr/>
        </p:nvSpPr>
        <p:spPr>
          <a:xfrm>
            <a:off x="664326" y="4834789"/>
            <a:ext cx="4930467" cy="991786"/>
          </a:xfrm>
          <a:custGeom>
            <a:avLst/>
            <a:gdLst/>
            <a:ahLst/>
            <a:cxnLst/>
            <a:rect l="l" t="t" r="r" b="b"/>
            <a:pathLst>
              <a:path w="4320480" h="1296000">
                <a:moveTo>
                  <a:pt x="291768" y="0"/>
                </a:moveTo>
                <a:lnTo>
                  <a:pt x="4028712" y="0"/>
                </a:lnTo>
                <a:cubicBezTo>
                  <a:pt x="4189851" y="0"/>
                  <a:pt x="4320480" y="130629"/>
                  <a:pt x="4320480" y="291768"/>
                </a:cubicBezTo>
                <a:lnTo>
                  <a:pt x="4320480" y="1004232"/>
                </a:lnTo>
                <a:cubicBezTo>
                  <a:pt x="4320480" y="1165371"/>
                  <a:pt x="4189851" y="1296000"/>
                  <a:pt x="4028712" y="1296000"/>
                </a:cubicBezTo>
                <a:lnTo>
                  <a:pt x="291768" y="1296000"/>
                </a:lnTo>
                <a:cubicBezTo>
                  <a:pt x="130629" y="1296000"/>
                  <a:pt x="0" y="1165371"/>
                  <a:pt x="0" y="1004232"/>
                </a:cubicBezTo>
                <a:lnTo>
                  <a:pt x="0" y="769158"/>
                </a:lnTo>
                <a:lnTo>
                  <a:pt x="405756" y="769158"/>
                </a:lnTo>
                <a:lnTo>
                  <a:pt x="405756" y="890316"/>
                </a:lnTo>
                <a:lnTo>
                  <a:pt x="648072" y="648000"/>
                </a:lnTo>
                <a:lnTo>
                  <a:pt x="405756" y="405684"/>
                </a:lnTo>
                <a:lnTo>
                  <a:pt x="405756" y="526842"/>
                </a:lnTo>
                <a:lnTo>
                  <a:pt x="0" y="526842"/>
                </a:lnTo>
                <a:lnTo>
                  <a:pt x="0" y="291768"/>
                </a:lnTo>
                <a:cubicBezTo>
                  <a:pt x="0" y="130629"/>
                  <a:pt x="130629" y="0"/>
                  <a:pt x="291768" y="0"/>
                </a:cubicBezTo>
                <a:close/>
              </a:path>
            </a:pathLst>
          </a:custGeom>
          <a:solidFill>
            <a:schemeClr val="tx2">
              <a:lumMod val="20000"/>
              <a:lumOff val="80000"/>
            </a:schemeClr>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400" b="1" dirty="0" smtClean="0">
                <a:solidFill>
                  <a:schemeClr val="tx2"/>
                </a:solidFill>
                <a:latin typeface="Segoe UI" panose="020B0502040204020203" charset="0"/>
                <a:cs typeface="Segoe UI" panose="020B0502040204020203" charset="0"/>
              </a:rPr>
              <a:t>RONI ANGGARA </a:t>
            </a:r>
          </a:p>
          <a:p>
            <a:pPr algn="ctr"/>
            <a:r>
              <a:rPr lang="en-US" altLang="ko-KR" sz="2400" b="1" dirty="0">
                <a:solidFill>
                  <a:schemeClr val="tx2"/>
                </a:solidFill>
                <a:latin typeface="Segoe UI" panose="020B0502040204020203" charset="0"/>
                <a:cs typeface="Segoe UI" panose="020B0502040204020203" charset="0"/>
              </a:rPr>
              <a:t>(180705027)</a:t>
            </a:r>
            <a:endParaRPr lang="en-US" altLang="ko-KR" sz="2400" b="1" dirty="0">
              <a:solidFill>
                <a:schemeClr val="tx2"/>
              </a:solidFill>
              <a:latin typeface="Segoe UI" panose="020B0502040204020203" charset="0"/>
              <a:cs typeface="Segoe UI" panose="020B0502040204020203" charset="0"/>
            </a:endParaRPr>
          </a:p>
        </p:txBody>
      </p:sp>
      <p:sp>
        <p:nvSpPr>
          <p:cNvPr id="46" name="Rounded Rectangle 14"/>
          <p:cNvSpPr/>
          <p:nvPr/>
        </p:nvSpPr>
        <p:spPr>
          <a:xfrm>
            <a:off x="5960188" y="4816669"/>
            <a:ext cx="4930467" cy="991786"/>
          </a:xfrm>
          <a:custGeom>
            <a:avLst/>
            <a:gdLst/>
            <a:ahLst/>
            <a:cxnLst/>
            <a:rect l="l" t="t" r="r" b="b"/>
            <a:pathLst>
              <a:path w="4320480" h="1296000">
                <a:moveTo>
                  <a:pt x="291768" y="0"/>
                </a:moveTo>
                <a:lnTo>
                  <a:pt x="4028712" y="0"/>
                </a:lnTo>
                <a:cubicBezTo>
                  <a:pt x="4189851" y="0"/>
                  <a:pt x="4320480" y="130629"/>
                  <a:pt x="4320480" y="291768"/>
                </a:cubicBezTo>
                <a:lnTo>
                  <a:pt x="4320480" y="1004232"/>
                </a:lnTo>
                <a:cubicBezTo>
                  <a:pt x="4320480" y="1165371"/>
                  <a:pt x="4189851" y="1296000"/>
                  <a:pt x="4028712" y="1296000"/>
                </a:cubicBezTo>
                <a:lnTo>
                  <a:pt x="291768" y="1296000"/>
                </a:lnTo>
                <a:cubicBezTo>
                  <a:pt x="130629" y="1296000"/>
                  <a:pt x="0" y="1165371"/>
                  <a:pt x="0" y="1004232"/>
                </a:cubicBezTo>
                <a:lnTo>
                  <a:pt x="0" y="769158"/>
                </a:lnTo>
                <a:lnTo>
                  <a:pt x="405756" y="769158"/>
                </a:lnTo>
                <a:lnTo>
                  <a:pt x="405756" y="890316"/>
                </a:lnTo>
                <a:lnTo>
                  <a:pt x="648072" y="648000"/>
                </a:lnTo>
                <a:lnTo>
                  <a:pt x="405756" y="405684"/>
                </a:lnTo>
                <a:lnTo>
                  <a:pt x="405756" y="526842"/>
                </a:lnTo>
                <a:lnTo>
                  <a:pt x="0" y="526842"/>
                </a:lnTo>
                <a:lnTo>
                  <a:pt x="0" y="291768"/>
                </a:lnTo>
                <a:cubicBezTo>
                  <a:pt x="0" y="130629"/>
                  <a:pt x="130629" y="0"/>
                  <a:pt x="291768" y="0"/>
                </a:cubicBezTo>
                <a:close/>
              </a:path>
            </a:pathLst>
          </a:custGeom>
          <a:solidFill>
            <a:schemeClr val="tx2">
              <a:lumMod val="20000"/>
              <a:lumOff val="80000"/>
            </a:schemeClr>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400" b="1" dirty="0" smtClean="0">
                <a:solidFill>
                  <a:schemeClr val="tx2"/>
                </a:solidFill>
                <a:latin typeface="Segoe UI" panose="020B0502040204020203" charset="0"/>
                <a:cs typeface="Segoe UI" panose="020B0502040204020203" charset="0"/>
              </a:rPr>
              <a:t>  RESKA TRI RESMAWATI</a:t>
            </a:r>
          </a:p>
          <a:p>
            <a:pPr algn="ctr"/>
            <a:r>
              <a:rPr lang="en-US" altLang="ko-KR" sz="2400" b="1" dirty="0" smtClean="0">
                <a:solidFill>
                  <a:schemeClr val="tx2"/>
                </a:solidFill>
                <a:latin typeface="Segoe UI" panose="020B0502040204020203" charset="0"/>
                <a:cs typeface="Segoe UI" panose="020B0502040204020203" charset="0"/>
              </a:rPr>
              <a:t>(5553180026) </a:t>
            </a:r>
          </a:p>
        </p:txBody>
      </p:sp>
      <p:sp>
        <p:nvSpPr>
          <p:cNvPr id="69" name="Kotak Teks 68"/>
          <p:cNvSpPr txBox="1"/>
          <p:nvPr/>
        </p:nvSpPr>
        <p:spPr>
          <a:xfrm>
            <a:off x="572770" y="692903"/>
            <a:ext cx="9102972" cy="2062103"/>
          </a:xfrm>
          <a:prstGeom prst="rect">
            <a:avLst/>
          </a:prstGeom>
          <a:noFill/>
        </p:spPr>
        <p:txBody>
          <a:bodyPr wrap="square" rtlCol="0">
            <a:spAutoFit/>
          </a:bodyPr>
          <a:lstStyle/>
          <a:p>
            <a:r>
              <a:rPr lang="en-US" altLang="id-ID" sz="3600" b="1" dirty="0" smtClean="0">
                <a:solidFill>
                  <a:schemeClr val="bg1">
                    <a:lumMod val="95000"/>
                  </a:schemeClr>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PERKEMBANGAN EKONOMI ASEAN</a:t>
            </a:r>
          </a:p>
          <a:p>
            <a:r>
              <a:rPr lang="en-US" altLang="id-ID" sz="3600" b="1" dirty="0" smtClean="0">
                <a:solidFill>
                  <a:schemeClr val="bg1">
                    <a:lumMod val="95000"/>
                  </a:schemeClr>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DAN IMPLIKASINYA BAGI </a:t>
            </a:r>
            <a:r>
              <a:rPr lang="en-US" altLang="id-ID" sz="3600" b="1" dirty="0" smtClean="0">
                <a:solidFill>
                  <a:schemeClr val="bg1">
                    <a:lumMod val="95000"/>
                  </a:schemeClr>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INDONESIA</a:t>
            </a:r>
          </a:p>
          <a:p>
            <a:r>
              <a:rPr lang="en-US" altLang="id-ID" sz="2800" b="1" dirty="0" smtClean="0">
                <a:solidFill>
                  <a:schemeClr val="bg1">
                    <a:lumMod val="95000"/>
                  </a:schemeClr>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(STUDI KASUS: PENGARUH AFTA TERHADAP NILAI EKSPOR INDONESIA) </a:t>
            </a:r>
            <a:endParaRPr lang="en-US" altLang="id-ID" sz="2800" b="1" dirty="0">
              <a:solidFill>
                <a:schemeClr val="bg1">
                  <a:lumMod val="95000"/>
                </a:schemeClr>
              </a:solidFill>
              <a:effectLst>
                <a:outerShdw blurRad="38100" dist="38100" dir="2700000" algn="tl">
                  <a:srgbClr val="000000">
                    <a:alpha val="43137"/>
                  </a:srgbClr>
                </a:outerShdw>
              </a:effectLst>
              <a:latin typeface="Segoe UI Semibold" panose="020B0702040204020203" charset="0"/>
              <a:cs typeface="Segoe UI Semibold" panose="020B0702040204020203" charset="0"/>
            </a:endParaRPr>
          </a:p>
        </p:txBody>
      </p:sp>
      <p:sp>
        <p:nvSpPr>
          <p:cNvPr id="16" name="Rounded Rectangle 11"/>
          <p:cNvSpPr/>
          <p:nvPr/>
        </p:nvSpPr>
        <p:spPr>
          <a:xfrm>
            <a:off x="5960188" y="3372912"/>
            <a:ext cx="4930467" cy="991786"/>
          </a:xfrm>
          <a:custGeom>
            <a:avLst/>
            <a:gdLst/>
            <a:ahLst/>
            <a:cxnLst/>
            <a:rect l="l" t="t" r="r" b="b"/>
            <a:pathLst>
              <a:path w="4320480" h="1296000">
                <a:moveTo>
                  <a:pt x="291768" y="0"/>
                </a:moveTo>
                <a:lnTo>
                  <a:pt x="4028712" y="0"/>
                </a:lnTo>
                <a:cubicBezTo>
                  <a:pt x="4189851" y="0"/>
                  <a:pt x="4320480" y="130629"/>
                  <a:pt x="4320480" y="291768"/>
                </a:cubicBezTo>
                <a:lnTo>
                  <a:pt x="4320480" y="1004232"/>
                </a:lnTo>
                <a:cubicBezTo>
                  <a:pt x="4320480" y="1165371"/>
                  <a:pt x="4189851" y="1296000"/>
                  <a:pt x="4028712" y="1296000"/>
                </a:cubicBezTo>
                <a:lnTo>
                  <a:pt x="291768" y="1296000"/>
                </a:lnTo>
                <a:cubicBezTo>
                  <a:pt x="130629" y="1296000"/>
                  <a:pt x="0" y="1165371"/>
                  <a:pt x="0" y="1004232"/>
                </a:cubicBezTo>
                <a:lnTo>
                  <a:pt x="0" y="769158"/>
                </a:lnTo>
                <a:lnTo>
                  <a:pt x="401179" y="769158"/>
                </a:lnTo>
                <a:lnTo>
                  <a:pt x="401179" y="890316"/>
                </a:lnTo>
                <a:lnTo>
                  <a:pt x="643495" y="648000"/>
                </a:lnTo>
                <a:lnTo>
                  <a:pt x="401179" y="405684"/>
                </a:lnTo>
                <a:lnTo>
                  <a:pt x="401179" y="526842"/>
                </a:lnTo>
                <a:lnTo>
                  <a:pt x="0" y="526842"/>
                </a:lnTo>
                <a:lnTo>
                  <a:pt x="0" y="291768"/>
                </a:lnTo>
                <a:cubicBezTo>
                  <a:pt x="0" y="130629"/>
                  <a:pt x="130629" y="0"/>
                  <a:pt x="291768" y="0"/>
                </a:cubicBezTo>
                <a:close/>
              </a:path>
            </a:pathLst>
          </a:custGeom>
          <a:solidFill>
            <a:schemeClr val="tx2">
              <a:lumMod val="20000"/>
              <a:lumOff val="80000"/>
            </a:schemeClr>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400" b="1" dirty="0" smtClean="0">
                <a:solidFill>
                  <a:schemeClr val="tx2"/>
                </a:solidFill>
                <a:latin typeface="Segoe UI" panose="020B0502040204020203" charset="0"/>
                <a:cs typeface="Segoe UI" panose="020B0502040204020203" charset="0"/>
              </a:rPr>
              <a:t>FITRI CHAERUNISA       </a:t>
            </a:r>
            <a:r>
              <a:rPr lang="en-US" altLang="ko-KR" sz="2400" b="1" dirty="0" smtClean="0">
                <a:solidFill>
                  <a:schemeClr val="tx2"/>
                </a:solidFill>
                <a:latin typeface="Segoe UI" panose="020B0502040204020203" charset="0"/>
                <a:cs typeface="Segoe UI" panose="020B0502040204020203" charset="0"/>
              </a:rPr>
              <a:t>(1810412117)</a:t>
            </a:r>
            <a:endParaRPr lang="en-US" altLang="ko-KR" sz="2400" b="1" dirty="0">
              <a:solidFill>
                <a:schemeClr val="tx2"/>
              </a:solidFill>
              <a:latin typeface="Segoe UI" panose="020B0502040204020203" charset="0"/>
              <a:cs typeface="Segoe UI" panose="020B0502040204020203"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grpSp>
        <p:nvGrpSpPr>
          <p:cNvPr id="2" name="Group 27"/>
          <p:cNvGrpSpPr/>
          <p:nvPr/>
        </p:nvGrpSpPr>
        <p:grpSpPr>
          <a:xfrm>
            <a:off x="1406543" y="1075408"/>
            <a:ext cx="9006698" cy="5229857"/>
            <a:chOff x="-548507" y="477868"/>
            <a:chExt cx="11570449" cy="6357177"/>
          </a:xfrm>
        </p:grpSpPr>
        <p:sp>
          <p:nvSpPr>
            <p:cNvPr id="29" name="Freeform: Shape 28"/>
            <p:cNvSpPr/>
            <p:nvPr/>
          </p:nvSpPr>
          <p:spPr>
            <a:xfrm>
              <a:off x="-482765" y="6440599"/>
              <a:ext cx="11438966" cy="394446"/>
            </a:xfrm>
            <a:custGeom>
              <a:avLst/>
              <a:gdLst>
                <a:gd name="connsiteX0" fmla="*/ 1605439 w 1657350"/>
                <a:gd name="connsiteY0" fmla="*/ 54769 h 57150"/>
                <a:gd name="connsiteX1" fmla="*/ 1652111 w 1657350"/>
                <a:gd name="connsiteY1" fmla="*/ 22384 h 57150"/>
                <a:gd name="connsiteX2" fmla="*/ 1652111 w 1657350"/>
                <a:gd name="connsiteY2" fmla="*/ 22384 h 57150"/>
                <a:gd name="connsiteX3" fmla="*/ 1636871 w 1657350"/>
                <a:gd name="connsiteY3" fmla="*/ 7144 h 57150"/>
                <a:gd name="connsiteX4" fmla="*/ 44291 w 1657350"/>
                <a:gd name="connsiteY4" fmla="*/ 12859 h 57150"/>
                <a:gd name="connsiteX5" fmla="*/ 23336 w 1657350"/>
                <a:gd name="connsiteY5" fmla="*/ 12859 h 57150"/>
                <a:gd name="connsiteX6" fmla="*/ 7144 w 1657350"/>
                <a:gd name="connsiteY6" fmla="*/ 26194 h 57150"/>
                <a:gd name="connsiteX7" fmla="*/ 7144 w 1657350"/>
                <a:gd name="connsiteY7" fmla="*/ 26194 h 57150"/>
                <a:gd name="connsiteX8" fmla="*/ 50959 w 1657350"/>
                <a:gd name="connsiteY8" fmla="*/ 53816 h 57150"/>
                <a:gd name="connsiteX9" fmla="*/ 51911 w 1657350"/>
                <a:gd name="connsiteY9" fmla="*/ 54769 h 57150"/>
                <a:gd name="connsiteX10" fmla="*/ 51911 w 1657350"/>
                <a:gd name="connsiteY10" fmla="*/ 54769 h 57150"/>
                <a:gd name="connsiteX11" fmla="*/ 56674 w 1657350"/>
                <a:gd name="connsiteY11" fmla="*/ 54769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57350" h="57150">
                  <a:moveTo>
                    <a:pt x="1605439" y="54769"/>
                  </a:moveTo>
                  <a:cubicBezTo>
                    <a:pt x="1605439" y="54769"/>
                    <a:pt x="1638776" y="50959"/>
                    <a:pt x="1652111" y="22384"/>
                  </a:cubicBezTo>
                  <a:lnTo>
                    <a:pt x="1652111" y="22384"/>
                  </a:lnTo>
                  <a:cubicBezTo>
                    <a:pt x="1652111" y="13811"/>
                    <a:pt x="1645444" y="7144"/>
                    <a:pt x="1636871" y="7144"/>
                  </a:cubicBezTo>
                  <a:lnTo>
                    <a:pt x="44291" y="12859"/>
                  </a:lnTo>
                  <a:lnTo>
                    <a:pt x="23336" y="12859"/>
                  </a:lnTo>
                  <a:cubicBezTo>
                    <a:pt x="14764" y="12859"/>
                    <a:pt x="7144" y="18574"/>
                    <a:pt x="7144" y="26194"/>
                  </a:cubicBezTo>
                  <a:lnTo>
                    <a:pt x="7144" y="26194"/>
                  </a:lnTo>
                  <a:cubicBezTo>
                    <a:pt x="17621" y="45244"/>
                    <a:pt x="40481" y="51911"/>
                    <a:pt x="50959" y="53816"/>
                  </a:cubicBezTo>
                  <a:lnTo>
                    <a:pt x="51911" y="54769"/>
                  </a:lnTo>
                  <a:cubicBezTo>
                    <a:pt x="51911" y="54769"/>
                    <a:pt x="51911" y="54769"/>
                    <a:pt x="51911" y="54769"/>
                  </a:cubicBezTo>
                  <a:lnTo>
                    <a:pt x="56674" y="54769"/>
                  </a:lnTo>
                </a:path>
              </a:pathLst>
            </a:custGeom>
            <a:solidFill>
              <a:srgbClr val="5F6767"/>
            </a:solidFill>
            <a:ln w="9525" cap="flat">
              <a:noFill/>
              <a:prstDash val="solid"/>
              <a:miter/>
            </a:ln>
          </p:spPr>
          <p:txBody>
            <a:bodyPr rtlCol="0" anchor="ctr"/>
            <a:lstStyle/>
            <a:p>
              <a:endParaRPr lang="en-US"/>
            </a:p>
          </p:txBody>
        </p:sp>
        <p:sp>
          <p:nvSpPr>
            <p:cNvPr id="30" name="Freeform: Shape 29"/>
            <p:cNvSpPr/>
            <p:nvPr/>
          </p:nvSpPr>
          <p:spPr>
            <a:xfrm>
              <a:off x="700575" y="477868"/>
              <a:ext cx="9072285" cy="5916709"/>
            </a:xfrm>
            <a:custGeom>
              <a:avLst/>
              <a:gdLst>
                <a:gd name="connsiteX0" fmla="*/ 1311116 w 1314450"/>
                <a:gd name="connsiteY0" fmla="*/ 813911 h 857250"/>
                <a:gd name="connsiteX1" fmla="*/ 1281589 w 1314450"/>
                <a:gd name="connsiteY1" fmla="*/ 852964 h 857250"/>
                <a:gd name="connsiteX2" fmla="*/ 36671 w 1314450"/>
                <a:gd name="connsiteY2" fmla="*/ 852964 h 857250"/>
                <a:gd name="connsiteX3" fmla="*/ 7144 w 1314450"/>
                <a:gd name="connsiteY3" fmla="*/ 813911 h 857250"/>
                <a:gd name="connsiteX4" fmla="*/ 7144 w 1314450"/>
                <a:gd name="connsiteY4" fmla="*/ 46196 h 857250"/>
                <a:gd name="connsiteX5" fmla="*/ 36671 w 1314450"/>
                <a:gd name="connsiteY5" fmla="*/ 7144 h 857250"/>
                <a:gd name="connsiteX6" fmla="*/ 1281589 w 1314450"/>
                <a:gd name="connsiteY6" fmla="*/ 7144 h 857250"/>
                <a:gd name="connsiteX7" fmla="*/ 1311116 w 1314450"/>
                <a:gd name="connsiteY7" fmla="*/ 46196 h 857250"/>
                <a:gd name="connsiteX8" fmla="*/ 1311116 w 1314450"/>
                <a:gd name="connsiteY8" fmla="*/ 813911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4450" h="857250">
                  <a:moveTo>
                    <a:pt x="1311116" y="813911"/>
                  </a:moveTo>
                  <a:cubicBezTo>
                    <a:pt x="1311116" y="834866"/>
                    <a:pt x="1297781" y="852964"/>
                    <a:pt x="1281589" y="852964"/>
                  </a:cubicBezTo>
                  <a:lnTo>
                    <a:pt x="36671" y="852964"/>
                  </a:lnTo>
                  <a:cubicBezTo>
                    <a:pt x="20479" y="852964"/>
                    <a:pt x="7144" y="835819"/>
                    <a:pt x="7144" y="813911"/>
                  </a:cubicBezTo>
                  <a:lnTo>
                    <a:pt x="7144" y="46196"/>
                  </a:lnTo>
                  <a:cubicBezTo>
                    <a:pt x="7144" y="25241"/>
                    <a:pt x="20479" y="7144"/>
                    <a:pt x="36671" y="7144"/>
                  </a:cubicBezTo>
                  <a:lnTo>
                    <a:pt x="1281589" y="7144"/>
                  </a:lnTo>
                  <a:cubicBezTo>
                    <a:pt x="1297781" y="7144"/>
                    <a:pt x="1311116" y="24289"/>
                    <a:pt x="1311116" y="46196"/>
                  </a:cubicBezTo>
                  <a:lnTo>
                    <a:pt x="1311116" y="813911"/>
                  </a:lnTo>
                  <a:close/>
                </a:path>
              </a:pathLst>
            </a:custGeom>
            <a:solidFill>
              <a:srgbClr val="000000"/>
            </a:solidFill>
            <a:ln w="9525" cap="flat">
              <a:noFill/>
              <a:prstDash val="solid"/>
              <a:miter/>
            </a:ln>
          </p:spPr>
          <p:txBody>
            <a:bodyPr rtlCol="0" anchor="ctr"/>
            <a:lstStyle/>
            <a:p>
              <a:endParaRPr lang="en-US" dirty="0"/>
            </a:p>
          </p:txBody>
        </p:sp>
        <p:sp>
          <p:nvSpPr>
            <p:cNvPr id="31" name="Freeform: Shape 30"/>
            <p:cNvSpPr/>
            <p:nvPr/>
          </p:nvSpPr>
          <p:spPr>
            <a:xfrm>
              <a:off x="1088451" y="839448"/>
              <a:ext cx="8283390" cy="5062073"/>
            </a:xfrm>
            <a:custGeom>
              <a:avLst/>
              <a:gdLst>
                <a:gd name="connsiteX0" fmla="*/ 7144 w 1200150"/>
                <a:gd name="connsiteY0" fmla="*/ 7144 h 733425"/>
                <a:gd name="connsiteX1" fmla="*/ 1196816 w 1200150"/>
                <a:gd name="connsiteY1" fmla="*/ 7144 h 733425"/>
                <a:gd name="connsiteX2" fmla="*/ 1196816 w 1200150"/>
                <a:gd name="connsiteY2" fmla="*/ 730091 h 733425"/>
                <a:gd name="connsiteX3" fmla="*/ 7144 w 1200150"/>
                <a:gd name="connsiteY3" fmla="*/ 730091 h 733425"/>
              </a:gdLst>
              <a:ahLst/>
              <a:cxnLst>
                <a:cxn ang="0">
                  <a:pos x="connsiteX0" y="connsiteY0"/>
                </a:cxn>
                <a:cxn ang="0">
                  <a:pos x="connsiteX1" y="connsiteY1"/>
                </a:cxn>
                <a:cxn ang="0">
                  <a:pos x="connsiteX2" y="connsiteY2"/>
                </a:cxn>
                <a:cxn ang="0">
                  <a:pos x="connsiteX3" y="connsiteY3"/>
                </a:cxn>
              </a:cxnLst>
              <a:rect l="l" t="t" r="r" b="b"/>
              <a:pathLst>
                <a:path w="1200150" h="733425">
                  <a:moveTo>
                    <a:pt x="7144" y="7144"/>
                  </a:moveTo>
                  <a:lnTo>
                    <a:pt x="1196816" y="7144"/>
                  </a:lnTo>
                  <a:lnTo>
                    <a:pt x="1196816" y="730091"/>
                  </a:lnTo>
                  <a:lnTo>
                    <a:pt x="7144" y="730091"/>
                  </a:lnTo>
                  <a:close/>
                </a:path>
              </a:pathLst>
            </a:custGeom>
            <a:solidFill>
              <a:srgbClr val="F2F2F2"/>
            </a:solidFill>
            <a:ln w="9525" cap="flat">
              <a:noFill/>
              <a:prstDash val="solid"/>
              <a:miter/>
            </a:ln>
          </p:spPr>
          <p:txBody>
            <a:bodyPr rtlCol="0" anchor="ctr"/>
            <a:lstStyle/>
            <a:p>
              <a:endParaRPr lang="en-US"/>
            </a:p>
          </p:txBody>
        </p:sp>
        <p:sp>
          <p:nvSpPr>
            <p:cNvPr id="32" name="Freeform: Shape 31"/>
            <p:cNvSpPr/>
            <p:nvPr/>
          </p:nvSpPr>
          <p:spPr>
            <a:xfrm>
              <a:off x="-548507" y="6164484"/>
              <a:ext cx="11570449" cy="460187"/>
            </a:xfrm>
            <a:custGeom>
              <a:avLst/>
              <a:gdLst>
                <a:gd name="connsiteX0" fmla="*/ 50006 w 1676400"/>
                <a:gd name="connsiteY0" fmla="*/ 7144 h 66675"/>
                <a:gd name="connsiteX1" fmla="*/ 1630204 w 1676400"/>
                <a:gd name="connsiteY1" fmla="*/ 7144 h 66675"/>
                <a:gd name="connsiteX2" fmla="*/ 1672114 w 1676400"/>
                <a:gd name="connsiteY2" fmla="*/ 49054 h 66675"/>
                <a:gd name="connsiteX3" fmla="*/ 1672114 w 1676400"/>
                <a:gd name="connsiteY3" fmla="*/ 57626 h 66675"/>
                <a:gd name="connsiteX4" fmla="*/ 1656874 w 1676400"/>
                <a:gd name="connsiteY4" fmla="*/ 62389 h 66675"/>
                <a:gd name="connsiteX5" fmla="*/ 1654016 w 1676400"/>
                <a:gd name="connsiteY5" fmla="*/ 62389 h 66675"/>
                <a:gd name="connsiteX6" fmla="*/ 29051 w 1676400"/>
                <a:gd name="connsiteY6" fmla="*/ 62389 h 66675"/>
                <a:gd name="connsiteX7" fmla="*/ 21431 w 1676400"/>
                <a:gd name="connsiteY7" fmla="*/ 63341 h 66675"/>
                <a:gd name="connsiteX8" fmla="*/ 7144 w 1676400"/>
                <a:gd name="connsiteY8" fmla="*/ 55721 h 66675"/>
                <a:gd name="connsiteX9" fmla="*/ 7144 w 1676400"/>
                <a:gd name="connsiteY9" fmla="*/ 48101 h 66675"/>
                <a:gd name="connsiteX10" fmla="*/ 50006 w 1676400"/>
                <a:gd name="connsiteY10" fmla="*/ 7144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76400" h="66675">
                  <a:moveTo>
                    <a:pt x="50006" y="7144"/>
                  </a:moveTo>
                  <a:lnTo>
                    <a:pt x="1630204" y="7144"/>
                  </a:lnTo>
                  <a:cubicBezTo>
                    <a:pt x="1653064" y="7144"/>
                    <a:pt x="1672114" y="26194"/>
                    <a:pt x="1672114" y="49054"/>
                  </a:cubicBezTo>
                  <a:lnTo>
                    <a:pt x="1672114" y="57626"/>
                  </a:lnTo>
                  <a:cubicBezTo>
                    <a:pt x="1672114" y="57626"/>
                    <a:pt x="1674019" y="64294"/>
                    <a:pt x="1656874" y="62389"/>
                  </a:cubicBezTo>
                  <a:cubicBezTo>
                    <a:pt x="1655921" y="62389"/>
                    <a:pt x="1654969" y="62389"/>
                    <a:pt x="1654016" y="62389"/>
                  </a:cubicBezTo>
                  <a:lnTo>
                    <a:pt x="29051" y="62389"/>
                  </a:lnTo>
                  <a:cubicBezTo>
                    <a:pt x="26194" y="62389"/>
                    <a:pt x="24289" y="62389"/>
                    <a:pt x="21431" y="63341"/>
                  </a:cubicBezTo>
                  <a:cubicBezTo>
                    <a:pt x="16669" y="64294"/>
                    <a:pt x="8096" y="64294"/>
                    <a:pt x="7144" y="55721"/>
                  </a:cubicBezTo>
                  <a:lnTo>
                    <a:pt x="7144" y="48101"/>
                  </a:lnTo>
                  <a:cubicBezTo>
                    <a:pt x="8096" y="25241"/>
                    <a:pt x="26194" y="7144"/>
                    <a:pt x="50006" y="7144"/>
                  </a:cubicBezTo>
                  <a:close/>
                </a:path>
              </a:pathLst>
            </a:custGeom>
            <a:solidFill>
              <a:srgbClr val="CCCCCC"/>
            </a:solidFill>
            <a:ln w="9525" cap="flat">
              <a:noFill/>
              <a:prstDash val="solid"/>
              <a:miter/>
            </a:ln>
          </p:spPr>
          <p:txBody>
            <a:bodyPr rtlCol="0" anchor="ctr"/>
            <a:lstStyle/>
            <a:p>
              <a:endParaRPr lang="en-US" dirty="0"/>
            </a:p>
          </p:txBody>
        </p:sp>
        <p:sp>
          <p:nvSpPr>
            <p:cNvPr id="33" name="Freeform: Shape 32"/>
            <p:cNvSpPr/>
            <p:nvPr/>
          </p:nvSpPr>
          <p:spPr>
            <a:xfrm>
              <a:off x="4438629" y="6215033"/>
              <a:ext cx="1618413" cy="184076"/>
            </a:xfrm>
            <a:custGeom>
              <a:avLst/>
              <a:gdLst>
                <a:gd name="connsiteX0" fmla="*/ 1478513 w 1618413"/>
                <a:gd name="connsiteY0" fmla="*/ 177499 h 184076"/>
                <a:gd name="connsiteX1" fmla="*/ 1485084 w 1618413"/>
                <a:gd name="connsiteY1" fmla="*/ 177499 h 184076"/>
                <a:gd name="connsiteX2" fmla="*/ 1502686 w 1618413"/>
                <a:gd name="connsiteY2" fmla="*/ 178122 h 184076"/>
                <a:gd name="connsiteX3" fmla="*/ 1499879 w 1618413"/>
                <a:gd name="connsiteY3" fmla="*/ 178526 h 184076"/>
                <a:gd name="connsiteX4" fmla="*/ 1478513 w 1618413"/>
                <a:gd name="connsiteY4" fmla="*/ 177499 h 184076"/>
                <a:gd name="connsiteX5" fmla="*/ 84799 w 1618413"/>
                <a:gd name="connsiteY5" fmla="*/ 170928 h 184076"/>
                <a:gd name="connsiteX6" fmla="*/ 117666 w 1618413"/>
                <a:gd name="connsiteY6" fmla="*/ 177499 h 184076"/>
                <a:gd name="connsiteX7" fmla="*/ 104518 w 1618413"/>
                <a:gd name="connsiteY7" fmla="*/ 177499 h 184076"/>
                <a:gd name="connsiteX8" fmla="*/ 84799 w 1618413"/>
                <a:gd name="connsiteY8" fmla="*/ 170928 h 184076"/>
                <a:gd name="connsiteX9" fmla="*/ 1603418 w 1618413"/>
                <a:gd name="connsiteY9" fmla="*/ 0 h 184076"/>
                <a:gd name="connsiteX10" fmla="*/ 1616567 w 1618413"/>
                <a:gd name="connsiteY10" fmla="*/ 0 h 184076"/>
                <a:gd name="connsiteX11" fmla="*/ 1511177 w 1618413"/>
                <a:gd name="connsiteY11" fmla="*/ 178423 h 184076"/>
                <a:gd name="connsiteX12" fmla="*/ 1502686 w 1618413"/>
                <a:gd name="connsiteY12" fmla="*/ 178122 h 184076"/>
                <a:gd name="connsiteX13" fmla="*/ 1521501 w 1618413"/>
                <a:gd name="connsiteY13" fmla="*/ 175419 h 184076"/>
                <a:gd name="connsiteX14" fmla="*/ 1603418 w 1618413"/>
                <a:gd name="connsiteY14" fmla="*/ 6571 h 184076"/>
                <a:gd name="connsiteX15" fmla="*/ 5911 w 1618413"/>
                <a:gd name="connsiteY15" fmla="*/ 0 h 184076"/>
                <a:gd name="connsiteX16" fmla="*/ 19060 w 1618413"/>
                <a:gd name="connsiteY16" fmla="*/ 6571 h 184076"/>
                <a:gd name="connsiteX17" fmla="*/ 91379 w 1618413"/>
                <a:gd name="connsiteY17" fmla="*/ 184076 h 184076"/>
                <a:gd name="connsiteX18" fmla="*/ 5911 w 1618413"/>
                <a:gd name="connsiteY18" fmla="*/ 0 h 18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18413" h="184076">
                  <a:moveTo>
                    <a:pt x="1478513" y="177499"/>
                  </a:moveTo>
                  <a:lnTo>
                    <a:pt x="1485084" y="177499"/>
                  </a:lnTo>
                  <a:lnTo>
                    <a:pt x="1502686" y="178122"/>
                  </a:lnTo>
                  <a:lnTo>
                    <a:pt x="1499879" y="178526"/>
                  </a:lnTo>
                  <a:cubicBezTo>
                    <a:pt x="1487142" y="179142"/>
                    <a:pt x="1478513" y="177499"/>
                    <a:pt x="1478513" y="177499"/>
                  </a:cubicBezTo>
                  <a:close/>
                  <a:moveTo>
                    <a:pt x="84799" y="170928"/>
                  </a:moveTo>
                  <a:cubicBezTo>
                    <a:pt x="97947" y="177499"/>
                    <a:pt x="104518" y="177499"/>
                    <a:pt x="117666" y="177499"/>
                  </a:cubicBezTo>
                  <a:lnTo>
                    <a:pt x="104518" y="177499"/>
                  </a:lnTo>
                  <a:cubicBezTo>
                    <a:pt x="97947" y="177499"/>
                    <a:pt x="91370" y="177499"/>
                    <a:pt x="84799" y="170928"/>
                  </a:cubicBezTo>
                  <a:close/>
                  <a:moveTo>
                    <a:pt x="1603418" y="0"/>
                  </a:moveTo>
                  <a:lnTo>
                    <a:pt x="1616567" y="0"/>
                  </a:lnTo>
                  <a:cubicBezTo>
                    <a:pt x="1631361" y="152847"/>
                    <a:pt x="1553705" y="176266"/>
                    <a:pt x="1511177" y="178423"/>
                  </a:cubicBezTo>
                  <a:lnTo>
                    <a:pt x="1502686" y="178122"/>
                  </a:lnTo>
                  <a:lnTo>
                    <a:pt x="1521501" y="175419"/>
                  </a:lnTo>
                  <a:cubicBezTo>
                    <a:pt x="1560791" y="165788"/>
                    <a:pt x="1611636" y="129836"/>
                    <a:pt x="1603418" y="6571"/>
                  </a:cubicBezTo>
                  <a:close/>
                  <a:moveTo>
                    <a:pt x="5911" y="0"/>
                  </a:moveTo>
                  <a:lnTo>
                    <a:pt x="19060" y="6571"/>
                  </a:lnTo>
                  <a:cubicBezTo>
                    <a:pt x="19060" y="6571"/>
                    <a:pt x="-20385" y="144631"/>
                    <a:pt x="91379" y="184076"/>
                  </a:cubicBezTo>
                  <a:cubicBezTo>
                    <a:pt x="-33534" y="151202"/>
                    <a:pt x="5911" y="0"/>
                    <a:pt x="5911" y="0"/>
                  </a:cubicBezTo>
                  <a:close/>
                </a:path>
              </a:pathLst>
            </a:custGeom>
            <a:solidFill>
              <a:srgbClr val="4D4D4D"/>
            </a:solidFill>
            <a:ln w="9525" cap="flat">
              <a:noFill/>
              <a:prstDash val="solid"/>
              <a:miter/>
            </a:ln>
          </p:spPr>
          <p:txBody>
            <a:bodyPr rtlCol="0" anchor="ctr"/>
            <a:lstStyle/>
            <a:p>
              <a:endParaRPr lang="en-US"/>
            </a:p>
          </p:txBody>
        </p:sp>
        <p:grpSp>
          <p:nvGrpSpPr>
            <p:cNvPr id="3" name="Group 33"/>
            <p:cNvGrpSpPr/>
            <p:nvPr/>
          </p:nvGrpSpPr>
          <p:grpSpPr>
            <a:xfrm>
              <a:off x="1606" y="6382978"/>
              <a:ext cx="413937" cy="115242"/>
              <a:chOff x="5955" y="6353672"/>
              <a:chExt cx="413937" cy="115242"/>
            </a:xfrm>
          </p:grpSpPr>
          <p:sp>
            <p:nvSpPr>
              <p:cNvPr id="39" name="Rectangle: Rounded Corners 38"/>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Rounded Corners 39"/>
              <p:cNvSpPr/>
              <p:nvPr/>
            </p:nvSpPr>
            <p:spPr>
              <a:xfrm>
                <a:off x="99417" y="6382279"/>
                <a:ext cx="227012"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4"/>
            <p:cNvGrpSpPr/>
            <p:nvPr/>
          </p:nvGrpSpPr>
          <p:grpSpPr>
            <a:xfrm>
              <a:off x="9855291" y="6381600"/>
              <a:ext cx="885989" cy="115242"/>
              <a:chOff x="5955" y="6353672"/>
              <a:chExt cx="413937" cy="115242"/>
            </a:xfrm>
          </p:grpSpPr>
          <p:sp>
            <p:nvSpPr>
              <p:cNvPr id="37" name="Rectangle: Rounded Corners 36"/>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p:cNvSpPr/>
              <p:nvPr/>
            </p:nvSpPr>
            <p:spPr>
              <a:xfrm>
                <a:off x="84761" y="6382279"/>
                <a:ext cx="256326"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Freeform: Shape 35"/>
            <p:cNvSpPr/>
            <p:nvPr/>
          </p:nvSpPr>
          <p:spPr>
            <a:xfrm>
              <a:off x="3892805" y="496953"/>
              <a:ext cx="5479036" cy="5431217"/>
            </a:xfrm>
            <a:custGeom>
              <a:avLst/>
              <a:gdLst>
                <a:gd name="connsiteX0" fmla="*/ 2567127 w 4009217"/>
                <a:gd name="connsiteY0" fmla="*/ 30683 h 4295590"/>
                <a:gd name="connsiteX1" fmla="*/ 3798529 w 4009217"/>
                <a:gd name="connsiteY1" fmla="*/ 30683 h 4295590"/>
                <a:gd name="connsiteX2" fmla="*/ 4007172 w 4009217"/>
                <a:gd name="connsiteY2" fmla="*/ 272054 h 4295590"/>
                <a:gd name="connsiteX3" fmla="*/ 3998990 w 4009217"/>
                <a:gd name="connsiteY3" fmla="*/ 4268999 h 4295590"/>
                <a:gd name="connsiteX4" fmla="*/ 30683 w 4009217"/>
                <a:gd name="connsiteY4" fmla="*/ 4268999 h 4295590"/>
                <a:gd name="connsiteX0-1" fmla="*/ 2536444 w 3976489"/>
                <a:gd name="connsiteY0-2" fmla="*/ 0 h 4238316"/>
                <a:gd name="connsiteX1-3" fmla="*/ 3976489 w 3976489"/>
                <a:gd name="connsiteY1-4" fmla="*/ 241371 h 4238316"/>
                <a:gd name="connsiteX2-5" fmla="*/ 3968307 w 3976489"/>
                <a:gd name="connsiteY2-6" fmla="*/ 4238316 h 4238316"/>
                <a:gd name="connsiteX3-7" fmla="*/ 0 w 3976489"/>
                <a:gd name="connsiteY3-8" fmla="*/ 4238316 h 4238316"/>
                <a:gd name="connsiteX0-9" fmla="*/ 2536444 w 3976489"/>
                <a:gd name="connsiteY0-10" fmla="*/ 0 h 4238316"/>
                <a:gd name="connsiteX1-11" fmla="*/ 3976489 w 3976489"/>
                <a:gd name="connsiteY1-12" fmla="*/ 213683 h 4238316"/>
                <a:gd name="connsiteX2-13" fmla="*/ 3968307 w 3976489"/>
                <a:gd name="connsiteY2-14" fmla="*/ 4238316 h 4238316"/>
                <a:gd name="connsiteX3-15" fmla="*/ 0 w 3976489"/>
                <a:gd name="connsiteY3-16" fmla="*/ 4238316 h 4238316"/>
                <a:gd name="connsiteX0-17" fmla="*/ 2473335 w 3976489"/>
                <a:gd name="connsiteY0-18" fmla="*/ 0 h 4035268"/>
                <a:gd name="connsiteX1-19" fmla="*/ 3976489 w 3976489"/>
                <a:gd name="connsiteY1-20" fmla="*/ 10635 h 4035268"/>
                <a:gd name="connsiteX2-21" fmla="*/ 3968307 w 3976489"/>
                <a:gd name="connsiteY2-22" fmla="*/ 4035268 h 4035268"/>
                <a:gd name="connsiteX3-23" fmla="*/ 0 w 3976489"/>
                <a:gd name="connsiteY3-24" fmla="*/ 4035268 h 4035268"/>
              </a:gdLst>
              <a:ahLst/>
              <a:cxnLst>
                <a:cxn ang="0">
                  <a:pos x="connsiteX0-1" y="connsiteY0-2"/>
                </a:cxn>
                <a:cxn ang="0">
                  <a:pos x="connsiteX1-3" y="connsiteY1-4"/>
                </a:cxn>
                <a:cxn ang="0">
                  <a:pos x="connsiteX2-5" y="connsiteY2-6"/>
                </a:cxn>
                <a:cxn ang="0">
                  <a:pos x="connsiteX3-7" y="connsiteY3-8"/>
                </a:cxn>
              </a:cxnLst>
              <a:rect l="l" t="t"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000"/>
              </a:srgbClr>
            </a:solidFill>
            <a:ln w="9525" cap="flat">
              <a:noFill/>
              <a:prstDash val="solid"/>
              <a:miter/>
            </a:ln>
          </p:spPr>
          <p:txBody>
            <a:bodyPr rtlCol="0" anchor="ctr"/>
            <a:lstStyle/>
            <a:p>
              <a:endParaRPr lang="en-US" dirty="0"/>
            </a:p>
          </p:txBody>
        </p:sp>
      </p:grpSp>
      <p:pic>
        <p:nvPicPr>
          <p:cNvPr id="20" name="Google Shape;64;p14"/>
          <p:cNvPicPr preferRelativeResize="0">
            <a:picLocks noGrp="1"/>
          </p:cNvPicPr>
          <p:nvPr>
            <p:ph idx="1"/>
          </p:nvPr>
        </p:nvPicPr>
        <p:blipFill>
          <a:blip r:embed="rId2">
            <a:alphaModFix/>
          </a:blip>
          <a:stretch>
            <a:fillRect/>
          </a:stretch>
        </p:blipFill>
        <p:spPr>
          <a:xfrm>
            <a:off x="2693868" y="1392071"/>
            <a:ext cx="6463779" cy="4107977"/>
          </a:xfrm>
          <a:prstGeom prst="rect">
            <a:avLst/>
          </a:prstGeom>
          <a:noFill/>
          <a:ln>
            <a:noFill/>
          </a:ln>
        </p:spPr>
      </p:pic>
      <p:grpSp>
        <p:nvGrpSpPr>
          <p:cNvPr id="21" name="Group 20">
            <a:extLst>
              <a:ext uri="{FF2B5EF4-FFF2-40B4-BE49-F238E27FC236}">
                <a16:creationId xmlns="" xmlns:a16="http://schemas.microsoft.com/office/drawing/2014/main" id="{D75DBC42-4224-4133-9AF7-D4C2F004EDB8}"/>
              </a:ext>
            </a:extLst>
          </p:cNvPr>
          <p:cNvGrpSpPr/>
          <p:nvPr/>
        </p:nvGrpSpPr>
        <p:grpSpPr>
          <a:xfrm>
            <a:off x="474071" y="288627"/>
            <a:ext cx="5530947" cy="475648"/>
            <a:chOff x="4383734" y="2238786"/>
            <a:chExt cx="4001473" cy="724247"/>
          </a:xfrm>
          <a:solidFill>
            <a:schemeClr val="tx2">
              <a:lumMod val="50000"/>
            </a:schemeClr>
          </a:solidFill>
        </p:grpSpPr>
        <p:sp>
          <p:nvSpPr>
            <p:cNvPr id="22" name="Rectangle: Rounded Corners 101">
              <a:extLst>
                <a:ext uri="{FF2B5EF4-FFF2-40B4-BE49-F238E27FC236}">
                  <a16:creationId xmlns="" xmlns:a16="http://schemas.microsoft.com/office/drawing/2014/main" id="{FD23E325-4FDF-46F6-A2EE-A64B7293AD69}"/>
                </a:ext>
              </a:extLst>
            </p:cNvPr>
            <p:cNvSpPr/>
            <p:nvPr/>
          </p:nvSpPr>
          <p:spPr>
            <a:xfrm>
              <a:off x="4383734" y="2238786"/>
              <a:ext cx="4001473" cy="72424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102">
              <a:extLst>
                <a:ext uri="{FF2B5EF4-FFF2-40B4-BE49-F238E27FC236}">
                  <a16:creationId xmlns="" xmlns:a16="http://schemas.microsoft.com/office/drawing/2014/main" id="{A49B4788-4AEE-4B2A-8B46-E976DB030919}"/>
                </a:ext>
              </a:extLst>
            </p:cNvPr>
            <p:cNvSpPr/>
            <p:nvPr/>
          </p:nvSpPr>
          <p:spPr>
            <a:xfrm>
              <a:off x="4451812" y="2291754"/>
              <a:ext cx="3871883" cy="61830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P  E  M  B  A  H  A  S  A  N</a:t>
              </a:r>
              <a:endParaRPr lang="en-US" sz="2000" b="1" dirty="0">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endParaRPr>
            </a:p>
          </p:txBody>
        </p:sp>
      </p:grpSp>
      <p:sp>
        <p:nvSpPr>
          <p:cNvPr id="24" name="Freeform: Shape 2">
            <a:extLst>
              <a:ext uri="{FF2B5EF4-FFF2-40B4-BE49-F238E27FC236}">
                <a16:creationId xmlns="" xmlns:a16="http://schemas.microsoft.com/office/drawing/2014/main" id="{F80FF678-7217-419C-9EE6-707E80964242}"/>
              </a:ext>
            </a:extLst>
          </p:cNvPr>
          <p:cNvSpPr/>
          <p:nvPr/>
        </p:nvSpPr>
        <p:spPr>
          <a:xfrm>
            <a:off x="0" y="-122827"/>
            <a:ext cx="1607904" cy="1532367"/>
          </a:xfrm>
          <a:custGeom>
            <a:avLst/>
            <a:gdLst>
              <a:gd name="connsiteX0" fmla="*/ 2251214 w 4546203"/>
              <a:gd name="connsiteY0" fmla="*/ 4846657 h 5092591"/>
              <a:gd name="connsiteX1" fmla="*/ 2251214 w 4546203"/>
              <a:gd name="connsiteY1" fmla="*/ 4907544 h 5092591"/>
              <a:gd name="connsiteX2" fmla="*/ 2330407 w 4546203"/>
              <a:gd name="connsiteY2" fmla="*/ 4907544 h 5092591"/>
              <a:gd name="connsiteX3" fmla="*/ 2330407 w 4546203"/>
              <a:gd name="connsiteY3" fmla="*/ 4846657 h 5092591"/>
              <a:gd name="connsiteX4" fmla="*/ 2251214 w 4546203"/>
              <a:gd name="connsiteY4" fmla="*/ 4846657 h 5092591"/>
              <a:gd name="connsiteX5" fmla="*/ 2445813 w 4546203"/>
              <a:gd name="connsiteY5" fmla="*/ 4838698 h 5092591"/>
              <a:gd name="connsiteX6" fmla="*/ 2365824 w 4546203"/>
              <a:gd name="connsiteY6" fmla="*/ 4843474 h 5092591"/>
              <a:gd name="connsiteX7" fmla="*/ 2369008 w 4546203"/>
              <a:gd name="connsiteY7" fmla="*/ 4907146 h 5092591"/>
              <a:gd name="connsiteX8" fmla="*/ 2450588 w 4546203"/>
              <a:gd name="connsiteY8" fmla="*/ 4902370 h 5092591"/>
              <a:gd name="connsiteX9" fmla="*/ 2445813 w 4546203"/>
              <a:gd name="connsiteY9" fmla="*/ 4838698 h 5092591"/>
              <a:gd name="connsiteX10" fmla="*/ 2019208 w 4546203"/>
              <a:gd name="connsiteY10" fmla="*/ 4832729 h 5092591"/>
              <a:gd name="connsiteX11" fmla="*/ 2012841 w 4546203"/>
              <a:gd name="connsiteY11" fmla="*/ 4895605 h 5092591"/>
              <a:gd name="connsiteX12" fmla="*/ 2094421 w 4546203"/>
              <a:gd name="connsiteY12" fmla="*/ 4902768 h 5092591"/>
              <a:gd name="connsiteX13" fmla="*/ 2099196 w 4546203"/>
              <a:gd name="connsiteY13" fmla="*/ 4839494 h 5092591"/>
              <a:gd name="connsiteX14" fmla="*/ 2019208 w 4546203"/>
              <a:gd name="connsiteY14" fmla="*/ 4832729 h 5092591"/>
              <a:gd name="connsiteX15" fmla="*/ 2251612 w 4546203"/>
              <a:gd name="connsiteY15" fmla="*/ 4753934 h 5092591"/>
              <a:gd name="connsiteX16" fmla="*/ 2251612 w 4546203"/>
              <a:gd name="connsiteY16" fmla="*/ 4814821 h 5092591"/>
              <a:gd name="connsiteX17" fmla="*/ 2328019 w 4546203"/>
              <a:gd name="connsiteY17" fmla="*/ 4814821 h 5092591"/>
              <a:gd name="connsiteX18" fmla="*/ 2328019 w 4546203"/>
              <a:gd name="connsiteY18" fmla="*/ 4753934 h 5092591"/>
              <a:gd name="connsiteX19" fmla="*/ 2251612 w 4546203"/>
              <a:gd name="connsiteY19" fmla="*/ 4753934 h 5092591"/>
              <a:gd name="connsiteX20" fmla="*/ 2029157 w 4546203"/>
              <a:gd name="connsiteY20" fmla="*/ 4740404 h 5092591"/>
              <a:gd name="connsiteX21" fmla="*/ 2022392 w 4546203"/>
              <a:gd name="connsiteY21" fmla="*/ 4803678 h 5092591"/>
              <a:gd name="connsiteX22" fmla="*/ 2101186 w 4546203"/>
              <a:gd name="connsiteY22" fmla="*/ 4811239 h 5092591"/>
              <a:gd name="connsiteX23" fmla="*/ 2105564 w 4546203"/>
              <a:gd name="connsiteY23" fmla="*/ 4747965 h 5092591"/>
              <a:gd name="connsiteX24" fmla="*/ 2029157 w 4546203"/>
              <a:gd name="connsiteY24" fmla="*/ 4740404 h 5092591"/>
              <a:gd name="connsiteX25" fmla="*/ 2252408 w 4546203"/>
              <a:gd name="connsiteY25" fmla="*/ 4661609 h 5092591"/>
              <a:gd name="connsiteX26" fmla="*/ 2252408 w 4546203"/>
              <a:gd name="connsiteY26" fmla="*/ 4722894 h 5092591"/>
              <a:gd name="connsiteX27" fmla="*/ 2324835 w 4546203"/>
              <a:gd name="connsiteY27" fmla="*/ 4722894 h 5092591"/>
              <a:gd name="connsiteX28" fmla="*/ 2324835 w 4546203"/>
              <a:gd name="connsiteY28" fmla="*/ 4661609 h 5092591"/>
              <a:gd name="connsiteX29" fmla="*/ 2252408 w 4546203"/>
              <a:gd name="connsiteY29" fmla="*/ 4661609 h 5092591"/>
              <a:gd name="connsiteX30" fmla="*/ 2144961 w 4546203"/>
              <a:gd name="connsiteY30" fmla="*/ 4660017 h 5092591"/>
              <a:gd name="connsiteX31" fmla="*/ 2141777 w 4546203"/>
              <a:gd name="connsiteY31" fmla="*/ 4721302 h 5092591"/>
              <a:gd name="connsiteX32" fmla="*/ 2217388 w 4546203"/>
              <a:gd name="connsiteY32" fmla="*/ 4721302 h 5092591"/>
              <a:gd name="connsiteX33" fmla="*/ 2217388 w 4546203"/>
              <a:gd name="connsiteY33" fmla="*/ 4660017 h 5092591"/>
              <a:gd name="connsiteX34" fmla="*/ 2144961 w 4546203"/>
              <a:gd name="connsiteY34" fmla="*/ 4660017 h 5092591"/>
              <a:gd name="connsiteX35" fmla="*/ 2431088 w 4546203"/>
              <a:gd name="connsiteY35" fmla="*/ 4654844 h 5092591"/>
              <a:gd name="connsiteX36" fmla="*/ 2357467 w 4546203"/>
              <a:gd name="connsiteY36" fmla="*/ 4660017 h 5092591"/>
              <a:gd name="connsiteX37" fmla="*/ 2361049 w 4546203"/>
              <a:gd name="connsiteY37" fmla="*/ 4723292 h 5092591"/>
              <a:gd name="connsiteX38" fmla="*/ 2436660 w 4546203"/>
              <a:gd name="connsiteY38" fmla="*/ 4718119 h 5092591"/>
              <a:gd name="connsiteX39" fmla="*/ 2431088 w 4546203"/>
              <a:gd name="connsiteY39" fmla="*/ 4654844 h 5092591"/>
              <a:gd name="connsiteX40" fmla="*/ 2150930 w 4546203"/>
              <a:gd name="connsiteY40" fmla="*/ 4567295 h 5092591"/>
              <a:gd name="connsiteX41" fmla="*/ 2146951 w 4546203"/>
              <a:gd name="connsiteY41" fmla="*/ 4628580 h 5092591"/>
              <a:gd name="connsiteX42" fmla="*/ 2219378 w 4546203"/>
              <a:gd name="connsiteY42" fmla="*/ 4631763 h 5092591"/>
              <a:gd name="connsiteX43" fmla="*/ 2219378 w 4546203"/>
              <a:gd name="connsiteY43" fmla="*/ 4567295 h 5092591"/>
              <a:gd name="connsiteX44" fmla="*/ 2150930 w 4546203"/>
              <a:gd name="connsiteY44" fmla="*/ 4567295 h 5092591"/>
              <a:gd name="connsiteX45" fmla="*/ 2424323 w 4546203"/>
              <a:gd name="connsiteY45" fmla="*/ 4562918 h 5092591"/>
              <a:gd name="connsiteX46" fmla="*/ 2353488 w 4546203"/>
              <a:gd name="connsiteY46" fmla="*/ 4567295 h 5092591"/>
              <a:gd name="connsiteX47" fmla="*/ 2357467 w 4546203"/>
              <a:gd name="connsiteY47" fmla="*/ 4630967 h 5092591"/>
              <a:gd name="connsiteX48" fmla="*/ 2429497 w 4546203"/>
              <a:gd name="connsiteY48" fmla="*/ 4626192 h 5092591"/>
              <a:gd name="connsiteX49" fmla="*/ 2424323 w 4546203"/>
              <a:gd name="connsiteY49" fmla="*/ 4562918 h 5092591"/>
              <a:gd name="connsiteX50" fmla="*/ 2049452 w 4546203"/>
              <a:gd name="connsiteY50" fmla="*/ 4556550 h 5092591"/>
              <a:gd name="connsiteX51" fmla="*/ 2042687 w 4546203"/>
              <a:gd name="connsiteY51" fmla="*/ 4619427 h 5092591"/>
              <a:gd name="connsiteX52" fmla="*/ 2114717 w 4546203"/>
              <a:gd name="connsiteY52" fmla="*/ 4626590 h 5092591"/>
              <a:gd name="connsiteX53" fmla="*/ 2119492 w 4546203"/>
              <a:gd name="connsiteY53" fmla="*/ 4563315 h 5092591"/>
              <a:gd name="connsiteX54" fmla="*/ 2049452 w 4546203"/>
              <a:gd name="connsiteY54" fmla="*/ 4556550 h 5092591"/>
              <a:gd name="connsiteX55" fmla="*/ 2897488 w 4546203"/>
              <a:gd name="connsiteY55" fmla="*/ 4513571 h 5092591"/>
              <a:gd name="connsiteX56" fmla="*/ 2847744 w 4546203"/>
              <a:gd name="connsiteY56" fmla="*/ 4528693 h 5092591"/>
              <a:gd name="connsiteX57" fmla="*/ 2859683 w 4546203"/>
              <a:gd name="connsiteY57" fmla="*/ 4567295 h 5092591"/>
              <a:gd name="connsiteX58" fmla="*/ 2910223 w 4546203"/>
              <a:gd name="connsiteY58" fmla="*/ 4551775 h 5092591"/>
              <a:gd name="connsiteX59" fmla="*/ 2897488 w 4546203"/>
              <a:gd name="connsiteY59" fmla="*/ 4513571 h 5092591"/>
              <a:gd name="connsiteX60" fmla="*/ 1790386 w 4546203"/>
              <a:gd name="connsiteY60" fmla="*/ 4506408 h 5092591"/>
              <a:gd name="connsiteX61" fmla="*/ 1779641 w 4546203"/>
              <a:gd name="connsiteY61" fmla="*/ 4549785 h 5092591"/>
              <a:gd name="connsiteX62" fmla="*/ 1872364 w 4546203"/>
              <a:gd name="connsiteY62" fmla="*/ 4570080 h 5092591"/>
              <a:gd name="connsiteX63" fmla="*/ 1881119 w 4546203"/>
              <a:gd name="connsiteY63" fmla="*/ 4525908 h 5092591"/>
              <a:gd name="connsiteX64" fmla="*/ 1790386 w 4546203"/>
              <a:gd name="connsiteY64" fmla="*/ 4506408 h 5092591"/>
              <a:gd name="connsiteX65" fmla="*/ 3136658 w 4546203"/>
              <a:gd name="connsiteY65" fmla="*/ 4499245 h 5092591"/>
              <a:gd name="connsiteX66" fmla="*/ 3148995 w 4546203"/>
              <a:gd name="connsiteY66" fmla="*/ 4525908 h 5092591"/>
              <a:gd name="connsiteX67" fmla="*/ 3106414 w 4546203"/>
              <a:gd name="connsiteY67" fmla="*/ 4531877 h 5092591"/>
              <a:gd name="connsiteX68" fmla="*/ 3096863 w 4546203"/>
              <a:gd name="connsiteY68" fmla="*/ 4534662 h 5092591"/>
              <a:gd name="connsiteX69" fmla="*/ 2926936 w 4546203"/>
              <a:gd name="connsiteY69" fmla="*/ 4597142 h 5092591"/>
              <a:gd name="connsiteX70" fmla="*/ 2917784 w 4546203"/>
              <a:gd name="connsiteY70" fmla="*/ 4602714 h 5092591"/>
              <a:gd name="connsiteX71" fmla="*/ 2920569 w 4546203"/>
              <a:gd name="connsiteY71" fmla="*/ 4609479 h 5092591"/>
              <a:gd name="connsiteX72" fmla="*/ 3112383 w 4546203"/>
              <a:gd name="connsiteY72" fmla="*/ 4539439 h 5092591"/>
              <a:gd name="connsiteX73" fmla="*/ 3126311 w 4546203"/>
              <a:gd name="connsiteY73" fmla="*/ 4570877 h 5092591"/>
              <a:gd name="connsiteX74" fmla="*/ 2931314 w 4546203"/>
              <a:gd name="connsiteY74" fmla="*/ 4642907 h 5092591"/>
              <a:gd name="connsiteX75" fmla="*/ 2918977 w 4546203"/>
              <a:gd name="connsiteY75" fmla="*/ 4609876 h 5092591"/>
              <a:gd name="connsiteX76" fmla="*/ 2888335 w 4546203"/>
              <a:gd name="connsiteY76" fmla="*/ 4617040 h 5092591"/>
              <a:gd name="connsiteX77" fmla="*/ 2881570 w 4546203"/>
              <a:gd name="connsiteY77" fmla="*/ 4593560 h 5092591"/>
              <a:gd name="connsiteX78" fmla="*/ 3136658 w 4546203"/>
              <a:gd name="connsiteY78" fmla="*/ 4499245 h 5092591"/>
              <a:gd name="connsiteX79" fmla="*/ 2955987 w 4546203"/>
              <a:gd name="connsiteY79" fmla="*/ 4494470 h 5092591"/>
              <a:gd name="connsiteX80" fmla="*/ 2905845 w 4546203"/>
              <a:gd name="connsiteY80" fmla="*/ 4511184 h 5092591"/>
              <a:gd name="connsiteX81" fmla="*/ 2919376 w 4546203"/>
              <a:gd name="connsiteY81" fmla="*/ 4549387 h 5092591"/>
              <a:gd name="connsiteX82" fmla="*/ 2969119 w 4546203"/>
              <a:gd name="connsiteY82" fmla="*/ 4532275 h 5092591"/>
              <a:gd name="connsiteX83" fmla="*/ 2955987 w 4546203"/>
              <a:gd name="connsiteY83" fmla="*/ 4494470 h 5092591"/>
              <a:gd name="connsiteX84" fmla="*/ 2254398 w 4546203"/>
              <a:gd name="connsiteY84" fmla="*/ 4476562 h 5092591"/>
              <a:gd name="connsiteX85" fmla="*/ 2254398 w 4546203"/>
              <a:gd name="connsiteY85" fmla="*/ 4538244 h 5092591"/>
              <a:gd name="connsiteX86" fmla="*/ 2320060 w 4546203"/>
              <a:gd name="connsiteY86" fmla="*/ 4538244 h 5092591"/>
              <a:gd name="connsiteX87" fmla="*/ 2320060 w 4546203"/>
              <a:gd name="connsiteY87" fmla="*/ 4476562 h 5092591"/>
              <a:gd name="connsiteX88" fmla="*/ 2254398 w 4546203"/>
              <a:gd name="connsiteY88" fmla="*/ 4476562 h 5092591"/>
              <a:gd name="connsiteX89" fmla="*/ 3013292 w 4546203"/>
              <a:gd name="connsiteY89" fmla="*/ 4472980 h 5092591"/>
              <a:gd name="connsiteX90" fmla="*/ 2964344 w 4546203"/>
              <a:gd name="connsiteY90" fmla="*/ 4491286 h 5092591"/>
              <a:gd name="connsiteX91" fmla="*/ 2977874 w 4546203"/>
              <a:gd name="connsiteY91" fmla="*/ 4529489 h 5092591"/>
              <a:gd name="connsiteX92" fmla="*/ 3028016 w 4546203"/>
              <a:gd name="connsiteY92" fmla="*/ 4510388 h 5092591"/>
              <a:gd name="connsiteX93" fmla="*/ 3013292 w 4546203"/>
              <a:gd name="connsiteY93" fmla="*/ 4472980 h 5092591"/>
              <a:gd name="connsiteX94" fmla="*/ 2156104 w 4546203"/>
              <a:gd name="connsiteY94" fmla="*/ 4472582 h 5092591"/>
              <a:gd name="connsiteX95" fmla="*/ 2152920 w 4546203"/>
              <a:gd name="connsiteY95" fmla="*/ 4537051 h 5092591"/>
              <a:gd name="connsiteX96" fmla="*/ 2222164 w 4546203"/>
              <a:gd name="connsiteY96" fmla="*/ 4537051 h 5092591"/>
              <a:gd name="connsiteX97" fmla="*/ 2222164 w 4546203"/>
              <a:gd name="connsiteY97" fmla="*/ 4475766 h 5092591"/>
              <a:gd name="connsiteX98" fmla="*/ 2156104 w 4546203"/>
              <a:gd name="connsiteY98" fmla="*/ 4472582 h 5092591"/>
              <a:gd name="connsiteX99" fmla="*/ 2059401 w 4546203"/>
              <a:gd name="connsiteY99" fmla="*/ 4465021 h 5092591"/>
              <a:gd name="connsiteX100" fmla="*/ 2052636 w 4546203"/>
              <a:gd name="connsiteY100" fmla="*/ 4528295 h 5092591"/>
              <a:gd name="connsiteX101" fmla="*/ 2121482 w 4546203"/>
              <a:gd name="connsiteY101" fmla="*/ 4534265 h 5092591"/>
              <a:gd name="connsiteX102" fmla="*/ 2126257 w 4546203"/>
              <a:gd name="connsiteY102" fmla="*/ 4470990 h 5092591"/>
              <a:gd name="connsiteX103" fmla="*/ 2059401 w 4546203"/>
              <a:gd name="connsiteY103" fmla="*/ 4465021 h 5092591"/>
              <a:gd name="connsiteX104" fmla="*/ 2881172 w 4546203"/>
              <a:gd name="connsiteY104" fmla="*/ 4462236 h 5092591"/>
              <a:gd name="connsiteX105" fmla="*/ 2833020 w 4546203"/>
              <a:gd name="connsiteY105" fmla="*/ 4477358 h 5092591"/>
              <a:gd name="connsiteX106" fmla="*/ 2842571 w 4546203"/>
              <a:gd name="connsiteY106" fmla="*/ 4511184 h 5092591"/>
              <a:gd name="connsiteX107" fmla="*/ 2891917 w 4546203"/>
              <a:gd name="connsiteY107" fmla="*/ 4496061 h 5092591"/>
              <a:gd name="connsiteX108" fmla="*/ 2881172 w 4546203"/>
              <a:gd name="connsiteY108" fmla="*/ 4462236 h 5092591"/>
              <a:gd name="connsiteX109" fmla="*/ 3070199 w 4546203"/>
              <a:gd name="connsiteY109" fmla="*/ 4449899 h 5092591"/>
              <a:gd name="connsiteX110" fmla="*/ 3021649 w 4546203"/>
              <a:gd name="connsiteY110" fmla="*/ 4470195 h 5092591"/>
              <a:gd name="connsiteX111" fmla="*/ 3036373 w 4546203"/>
              <a:gd name="connsiteY111" fmla="*/ 4507602 h 5092591"/>
              <a:gd name="connsiteX112" fmla="*/ 3085719 w 4546203"/>
              <a:gd name="connsiteY112" fmla="*/ 4486908 h 5092591"/>
              <a:gd name="connsiteX113" fmla="*/ 3070199 w 4546203"/>
              <a:gd name="connsiteY113" fmla="*/ 4449899 h 5092591"/>
              <a:gd name="connsiteX114" fmla="*/ 2937283 w 4546203"/>
              <a:gd name="connsiteY114" fmla="*/ 4443134 h 5092591"/>
              <a:gd name="connsiteX115" fmla="*/ 2889131 w 4546203"/>
              <a:gd name="connsiteY115" fmla="*/ 4460644 h 5092591"/>
              <a:gd name="connsiteX116" fmla="*/ 2900672 w 4546203"/>
              <a:gd name="connsiteY116" fmla="*/ 4493276 h 5092591"/>
              <a:gd name="connsiteX117" fmla="*/ 2949620 w 4546203"/>
              <a:gd name="connsiteY117" fmla="*/ 4476562 h 5092591"/>
              <a:gd name="connsiteX118" fmla="*/ 2937283 w 4546203"/>
              <a:gd name="connsiteY118" fmla="*/ 4443134 h 5092591"/>
              <a:gd name="connsiteX119" fmla="*/ 1805906 w 4546203"/>
              <a:gd name="connsiteY119" fmla="*/ 4442736 h 5092591"/>
              <a:gd name="connsiteX120" fmla="*/ 1795161 w 4546203"/>
              <a:gd name="connsiteY120" fmla="*/ 4486510 h 5092591"/>
              <a:gd name="connsiteX121" fmla="*/ 1885098 w 4546203"/>
              <a:gd name="connsiteY121" fmla="*/ 4506010 h 5092591"/>
              <a:gd name="connsiteX122" fmla="*/ 1893455 w 4546203"/>
              <a:gd name="connsiteY122" fmla="*/ 4461838 h 5092591"/>
              <a:gd name="connsiteX123" fmla="*/ 1805906 w 4546203"/>
              <a:gd name="connsiteY123" fmla="*/ 4442736 h 5092591"/>
              <a:gd name="connsiteX124" fmla="*/ 3125515 w 4546203"/>
              <a:gd name="connsiteY124" fmla="*/ 4426022 h 5092591"/>
              <a:gd name="connsiteX125" fmla="*/ 3078158 w 4546203"/>
              <a:gd name="connsiteY125" fmla="*/ 4447113 h 5092591"/>
              <a:gd name="connsiteX126" fmla="*/ 3093678 w 4546203"/>
              <a:gd name="connsiteY126" fmla="*/ 4484123 h 5092591"/>
              <a:gd name="connsiteX127" fmla="*/ 3142626 w 4546203"/>
              <a:gd name="connsiteY127" fmla="*/ 4461838 h 5092591"/>
              <a:gd name="connsiteX128" fmla="*/ 3125515 w 4546203"/>
              <a:gd name="connsiteY128" fmla="*/ 4426022 h 5092591"/>
              <a:gd name="connsiteX129" fmla="*/ 1534503 w 4546203"/>
              <a:gd name="connsiteY129" fmla="*/ 4425226 h 5092591"/>
              <a:gd name="connsiteX130" fmla="*/ 1518187 w 4546203"/>
              <a:gd name="connsiteY130" fmla="*/ 4467011 h 5092591"/>
              <a:gd name="connsiteX131" fmla="*/ 1607328 w 4546203"/>
              <a:gd name="connsiteY131" fmla="*/ 4499643 h 5092591"/>
              <a:gd name="connsiteX132" fmla="*/ 1621654 w 4546203"/>
              <a:gd name="connsiteY132" fmla="*/ 4457062 h 5092591"/>
              <a:gd name="connsiteX133" fmla="*/ 1534503 w 4546203"/>
              <a:gd name="connsiteY133" fmla="*/ 4425226 h 5092591"/>
              <a:gd name="connsiteX134" fmla="*/ 2993394 w 4546203"/>
              <a:gd name="connsiteY134" fmla="*/ 4422440 h 5092591"/>
              <a:gd name="connsiteX135" fmla="*/ 2945640 w 4546203"/>
              <a:gd name="connsiteY135" fmla="*/ 4440746 h 5092591"/>
              <a:gd name="connsiteX136" fmla="*/ 2958375 w 4546203"/>
              <a:gd name="connsiteY136" fmla="*/ 4473378 h 5092591"/>
              <a:gd name="connsiteX137" fmla="*/ 3006527 w 4546203"/>
              <a:gd name="connsiteY137" fmla="*/ 4455072 h 5092591"/>
              <a:gd name="connsiteX138" fmla="*/ 2993394 w 4546203"/>
              <a:gd name="connsiteY138" fmla="*/ 4422440 h 5092591"/>
              <a:gd name="connsiteX139" fmla="*/ 1680949 w 4546203"/>
              <a:gd name="connsiteY139" fmla="*/ 4407318 h 5092591"/>
              <a:gd name="connsiteX140" fmla="*/ 1667817 w 4546203"/>
              <a:gd name="connsiteY140" fmla="*/ 4450297 h 5092591"/>
              <a:gd name="connsiteX141" fmla="*/ 1755764 w 4546203"/>
              <a:gd name="connsiteY141" fmla="*/ 4475766 h 5092591"/>
              <a:gd name="connsiteX142" fmla="*/ 1767305 w 4546203"/>
              <a:gd name="connsiteY142" fmla="*/ 4431991 h 5092591"/>
              <a:gd name="connsiteX143" fmla="*/ 1680949 w 4546203"/>
              <a:gd name="connsiteY143" fmla="*/ 4407318 h 5092591"/>
              <a:gd name="connsiteX144" fmla="*/ 3048710 w 4546203"/>
              <a:gd name="connsiteY144" fmla="*/ 4400155 h 5092591"/>
              <a:gd name="connsiteX145" fmla="*/ 3001752 w 4546203"/>
              <a:gd name="connsiteY145" fmla="*/ 4420451 h 5092591"/>
              <a:gd name="connsiteX146" fmla="*/ 3014884 w 4546203"/>
              <a:gd name="connsiteY146" fmla="*/ 4452685 h 5092591"/>
              <a:gd name="connsiteX147" fmla="*/ 3062638 w 4546203"/>
              <a:gd name="connsiteY147" fmla="*/ 4433185 h 5092591"/>
              <a:gd name="connsiteX148" fmla="*/ 3048710 w 4546203"/>
              <a:gd name="connsiteY148" fmla="*/ 4400155 h 5092591"/>
              <a:gd name="connsiteX149" fmla="*/ 2161277 w 4546203"/>
              <a:gd name="connsiteY149" fmla="*/ 4383043 h 5092591"/>
              <a:gd name="connsiteX150" fmla="*/ 2158094 w 4546203"/>
              <a:gd name="connsiteY150" fmla="*/ 4444328 h 5092591"/>
              <a:gd name="connsiteX151" fmla="*/ 2224153 w 4546203"/>
              <a:gd name="connsiteY151" fmla="*/ 4444328 h 5092591"/>
              <a:gd name="connsiteX152" fmla="*/ 2224153 w 4546203"/>
              <a:gd name="connsiteY152" fmla="*/ 4383043 h 5092591"/>
              <a:gd name="connsiteX153" fmla="*/ 2161277 w 4546203"/>
              <a:gd name="connsiteY153" fmla="*/ 4383043 h 5092591"/>
              <a:gd name="connsiteX154" fmla="*/ 2411191 w 4546203"/>
              <a:gd name="connsiteY154" fmla="*/ 4378666 h 5092591"/>
              <a:gd name="connsiteX155" fmla="*/ 2346723 w 4546203"/>
              <a:gd name="connsiteY155" fmla="*/ 4382247 h 5092591"/>
              <a:gd name="connsiteX156" fmla="*/ 2349906 w 4546203"/>
              <a:gd name="connsiteY156" fmla="*/ 4445920 h 5092591"/>
              <a:gd name="connsiteX157" fmla="*/ 2415170 w 4546203"/>
              <a:gd name="connsiteY157" fmla="*/ 4441940 h 5092591"/>
              <a:gd name="connsiteX158" fmla="*/ 2411191 w 4546203"/>
              <a:gd name="connsiteY158" fmla="*/ 4378666 h 5092591"/>
              <a:gd name="connsiteX159" fmla="*/ 3103229 w 4546203"/>
              <a:gd name="connsiteY159" fmla="*/ 4376676 h 5092591"/>
              <a:gd name="connsiteX160" fmla="*/ 3056669 w 4546203"/>
              <a:gd name="connsiteY160" fmla="*/ 4397369 h 5092591"/>
              <a:gd name="connsiteX161" fmla="*/ 3070995 w 4546203"/>
              <a:gd name="connsiteY161" fmla="*/ 4430001 h 5092591"/>
              <a:gd name="connsiteX162" fmla="*/ 3118351 w 4546203"/>
              <a:gd name="connsiteY162" fmla="*/ 4408512 h 5092591"/>
              <a:gd name="connsiteX163" fmla="*/ 3103229 w 4546203"/>
              <a:gd name="connsiteY163" fmla="*/ 4376676 h 5092591"/>
              <a:gd name="connsiteX164" fmla="*/ 1411933 w 4546203"/>
              <a:gd name="connsiteY164" fmla="*/ 4372696 h 5092591"/>
              <a:gd name="connsiteX165" fmla="*/ 1392832 w 4546203"/>
              <a:gd name="connsiteY165" fmla="*/ 4413287 h 5092591"/>
              <a:gd name="connsiteX166" fmla="*/ 1479187 w 4546203"/>
              <a:gd name="connsiteY166" fmla="*/ 4451491 h 5092591"/>
              <a:gd name="connsiteX167" fmla="*/ 1496697 w 4546203"/>
              <a:gd name="connsiteY167" fmla="*/ 4410104 h 5092591"/>
              <a:gd name="connsiteX168" fmla="*/ 1411933 w 4546203"/>
              <a:gd name="connsiteY168" fmla="*/ 4372696 h 5092591"/>
              <a:gd name="connsiteX169" fmla="*/ 1558778 w 4546203"/>
              <a:gd name="connsiteY169" fmla="*/ 4364339 h 5092591"/>
              <a:gd name="connsiteX170" fmla="*/ 1542462 w 4546203"/>
              <a:gd name="connsiteY170" fmla="*/ 4406522 h 5092591"/>
              <a:gd name="connsiteX171" fmla="*/ 1628817 w 4546203"/>
              <a:gd name="connsiteY171" fmla="*/ 4437961 h 5092591"/>
              <a:gd name="connsiteX172" fmla="*/ 1642746 w 4546203"/>
              <a:gd name="connsiteY172" fmla="*/ 4394982 h 5092591"/>
              <a:gd name="connsiteX173" fmla="*/ 1558778 w 4546203"/>
              <a:gd name="connsiteY173" fmla="*/ 4364339 h 5092591"/>
              <a:gd name="connsiteX174" fmla="*/ 2904253 w 4546203"/>
              <a:gd name="connsiteY174" fmla="*/ 4347227 h 5092591"/>
              <a:gd name="connsiteX175" fmla="*/ 2858489 w 4546203"/>
              <a:gd name="connsiteY175" fmla="*/ 4362350 h 5092591"/>
              <a:gd name="connsiteX176" fmla="*/ 2887539 w 4546203"/>
              <a:gd name="connsiteY176" fmla="*/ 4452287 h 5092591"/>
              <a:gd name="connsiteX177" fmla="*/ 2935691 w 4546203"/>
              <a:gd name="connsiteY177" fmla="*/ 4435573 h 5092591"/>
              <a:gd name="connsiteX178" fmla="*/ 2904253 w 4546203"/>
              <a:gd name="connsiteY178" fmla="*/ 4347227 h 5092591"/>
              <a:gd name="connsiteX179" fmla="*/ 2956783 w 4546203"/>
              <a:gd name="connsiteY179" fmla="*/ 4327330 h 5092591"/>
              <a:gd name="connsiteX180" fmla="*/ 2911416 w 4546203"/>
              <a:gd name="connsiteY180" fmla="*/ 4344442 h 5092591"/>
              <a:gd name="connsiteX181" fmla="*/ 2943253 w 4546203"/>
              <a:gd name="connsiteY181" fmla="*/ 4433185 h 5092591"/>
              <a:gd name="connsiteX182" fmla="*/ 2991007 w 4546203"/>
              <a:gd name="connsiteY182" fmla="*/ 4415277 h 5092591"/>
              <a:gd name="connsiteX183" fmla="*/ 2956783 w 4546203"/>
              <a:gd name="connsiteY183" fmla="*/ 4327330 h 5092591"/>
              <a:gd name="connsiteX184" fmla="*/ 1836150 w 4546203"/>
              <a:gd name="connsiteY184" fmla="*/ 4315789 h 5092591"/>
              <a:gd name="connsiteX185" fmla="*/ 1826599 w 4546203"/>
              <a:gd name="connsiteY185" fmla="*/ 4359564 h 5092591"/>
              <a:gd name="connsiteX186" fmla="*/ 1909771 w 4546203"/>
              <a:gd name="connsiteY186" fmla="*/ 4377870 h 5092591"/>
              <a:gd name="connsiteX187" fmla="*/ 1918128 w 4546203"/>
              <a:gd name="connsiteY187" fmla="*/ 4333299 h 5092591"/>
              <a:gd name="connsiteX188" fmla="*/ 1836150 w 4546203"/>
              <a:gd name="connsiteY188" fmla="*/ 4315789 h 5092591"/>
              <a:gd name="connsiteX189" fmla="*/ 3009313 w 4546203"/>
              <a:gd name="connsiteY189" fmla="*/ 4306239 h 5092591"/>
              <a:gd name="connsiteX190" fmla="*/ 2964344 w 4546203"/>
              <a:gd name="connsiteY190" fmla="*/ 4324544 h 5092591"/>
              <a:gd name="connsiteX191" fmla="*/ 2998966 w 4546203"/>
              <a:gd name="connsiteY191" fmla="*/ 4412094 h 5092591"/>
              <a:gd name="connsiteX192" fmla="*/ 3045924 w 4546203"/>
              <a:gd name="connsiteY192" fmla="*/ 4392992 h 5092591"/>
              <a:gd name="connsiteX193" fmla="*/ 3009313 w 4546203"/>
              <a:gd name="connsiteY193" fmla="*/ 4306239 h 5092591"/>
              <a:gd name="connsiteX194" fmla="*/ 2166848 w 4546203"/>
              <a:gd name="connsiteY194" fmla="*/ 4291116 h 5092591"/>
              <a:gd name="connsiteX195" fmla="*/ 2163267 w 4546203"/>
              <a:gd name="connsiteY195" fmla="*/ 4352003 h 5092591"/>
              <a:gd name="connsiteX196" fmla="*/ 2226143 w 4546203"/>
              <a:gd name="connsiteY196" fmla="*/ 4352003 h 5092591"/>
              <a:gd name="connsiteX197" fmla="*/ 2225745 w 4546203"/>
              <a:gd name="connsiteY197" fmla="*/ 4291116 h 5092591"/>
              <a:gd name="connsiteX198" fmla="*/ 2166848 w 4546203"/>
              <a:gd name="connsiteY198" fmla="*/ 4291116 h 5092591"/>
              <a:gd name="connsiteX199" fmla="*/ 2297619 w 4546203"/>
              <a:gd name="connsiteY199" fmla="*/ 4290519 h 5092591"/>
              <a:gd name="connsiteX200" fmla="*/ 2259173 w 4546203"/>
              <a:gd name="connsiteY200" fmla="*/ 4292310 h 5092591"/>
              <a:gd name="connsiteX201" fmla="*/ 2255592 w 4546203"/>
              <a:gd name="connsiteY201" fmla="*/ 4293902 h 5092591"/>
              <a:gd name="connsiteX202" fmla="*/ 2255592 w 4546203"/>
              <a:gd name="connsiteY202" fmla="*/ 4353197 h 5092591"/>
              <a:gd name="connsiteX203" fmla="*/ 2316478 w 4546203"/>
              <a:gd name="connsiteY203" fmla="*/ 4353197 h 5092591"/>
              <a:gd name="connsiteX204" fmla="*/ 2297619 w 4546203"/>
              <a:gd name="connsiteY204" fmla="*/ 4290519 h 5092591"/>
              <a:gd name="connsiteX205" fmla="*/ 3061046 w 4546203"/>
              <a:gd name="connsiteY205" fmla="*/ 4283555 h 5092591"/>
              <a:gd name="connsiteX206" fmla="*/ 3016874 w 4546203"/>
              <a:gd name="connsiteY206" fmla="*/ 4303453 h 5092591"/>
              <a:gd name="connsiteX207" fmla="*/ 3053883 w 4546203"/>
              <a:gd name="connsiteY207" fmla="*/ 4390206 h 5092591"/>
              <a:gd name="connsiteX208" fmla="*/ 3100046 w 4546203"/>
              <a:gd name="connsiteY208" fmla="*/ 4369115 h 5092591"/>
              <a:gd name="connsiteX209" fmla="*/ 3061046 w 4546203"/>
              <a:gd name="connsiteY209" fmla="*/ 4283555 h 5092591"/>
              <a:gd name="connsiteX210" fmla="*/ 1719948 w 4546203"/>
              <a:gd name="connsiteY210" fmla="*/ 4283157 h 5092591"/>
              <a:gd name="connsiteX211" fmla="*/ 1706816 w 4546203"/>
              <a:gd name="connsiteY211" fmla="*/ 4326136 h 5092591"/>
              <a:gd name="connsiteX212" fmla="*/ 1788794 w 4546203"/>
              <a:gd name="connsiteY212" fmla="*/ 4350013 h 5092591"/>
              <a:gd name="connsiteX213" fmla="*/ 1800733 w 4546203"/>
              <a:gd name="connsiteY213" fmla="*/ 4306239 h 5092591"/>
              <a:gd name="connsiteX214" fmla="*/ 1719948 w 4546203"/>
              <a:gd name="connsiteY214" fmla="*/ 4283157 h 5092591"/>
              <a:gd name="connsiteX215" fmla="*/ 2079299 w 4546203"/>
              <a:gd name="connsiteY215" fmla="*/ 4281167 h 5092591"/>
              <a:gd name="connsiteX216" fmla="*/ 2072534 w 4546203"/>
              <a:gd name="connsiteY216" fmla="*/ 4344442 h 5092591"/>
              <a:gd name="connsiteX217" fmla="*/ 2135012 w 4546203"/>
              <a:gd name="connsiteY217" fmla="*/ 4350013 h 5092591"/>
              <a:gd name="connsiteX218" fmla="*/ 2139390 w 4546203"/>
              <a:gd name="connsiteY218" fmla="*/ 4287137 h 5092591"/>
              <a:gd name="connsiteX219" fmla="*/ 2079299 w 4546203"/>
              <a:gd name="connsiteY219" fmla="*/ 4281167 h 5092591"/>
              <a:gd name="connsiteX220" fmla="*/ 2819489 w 4546203"/>
              <a:gd name="connsiteY220" fmla="*/ 4267637 h 5092591"/>
              <a:gd name="connsiteX221" fmla="*/ 2775715 w 4546203"/>
              <a:gd name="connsiteY221" fmla="*/ 4281167 h 5092591"/>
              <a:gd name="connsiteX222" fmla="*/ 2801980 w 4546203"/>
              <a:gd name="connsiteY222" fmla="*/ 4371104 h 5092591"/>
              <a:gd name="connsiteX223" fmla="*/ 2848142 w 4546203"/>
              <a:gd name="connsiteY223" fmla="*/ 4357574 h 5092591"/>
              <a:gd name="connsiteX224" fmla="*/ 2819489 w 4546203"/>
              <a:gd name="connsiteY224" fmla="*/ 4267637 h 5092591"/>
              <a:gd name="connsiteX225" fmla="*/ 1467647 w 4546203"/>
              <a:gd name="connsiteY225" fmla="*/ 4254106 h 5092591"/>
              <a:gd name="connsiteX226" fmla="*/ 1448545 w 4546203"/>
              <a:gd name="connsiteY226" fmla="*/ 4295096 h 5092591"/>
              <a:gd name="connsiteX227" fmla="*/ 1529727 w 4546203"/>
              <a:gd name="connsiteY227" fmla="*/ 4330911 h 5092591"/>
              <a:gd name="connsiteX228" fmla="*/ 1546839 w 4546203"/>
              <a:gd name="connsiteY228" fmla="*/ 4289524 h 5092591"/>
              <a:gd name="connsiteX229" fmla="*/ 1467647 w 4546203"/>
              <a:gd name="connsiteY229" fmla="*/ 4254106 h 5092591"/>
              <a:gd name="connsiteX230" fmla="*/ 1851670 w 4546203"/>
              <a:gd name="connsiteY230" fmla="*/ 4251719 h 5092591"/>
              <a:gd name="connsiteX231" fmla="*/ 1842120 w 4546203"/>
              <a:gd name="connsiteY231" fmla="*/ 4295494 h 5092591"/>
              <a:gd name="connsiteX232" fmla="*/ 1922108 w 4546203"/>
              <a:gd name="connsiteY232" fmla="*/ 4313401 h 5092591"/>
              <a:gd name="connsiteX233" fmla="*/ 1930863 w 4546203"/>
              <a:gd name="connsiteY233" fmla="*/ 4268831 h 5092591"/>
              <a:gd name="connsiteX234" fmla="*/ 1851670 w 4546203"/>
              <a:gd name="connsiteY234" fmla="*/ 4251719 h 5092591"/>
              <a:gd name="connsiteX235" fmla="*/ 2870029 w 4546203"/>
              <a:gd name="connsiteY235" fmla="*/ 4250525 h 5092591"/>
              <a:gd name="connsiteX236" fmla="*/ 2826653 w 4546203"/>
              <a:gd name="connsiteY236" fmla="*/ 4265647 h 5092591"/>
              <a:gd name="connsiteX237" fmla="*/ 2856101 w 4546203"/>
              <a:gd name="connsiteY237" fmla="*/ 4355186 h 5092591"/>
              <a:gd name="connsiteX238" fmla="*/ 2901468 w 4546203"/>
              <a:gd name="connsiteY238" fmla="*/ 4338870 h 5092591"/>
              <a:gd name="connsiteX239" fmla="*/ 2870029 w 4546203"/>
              <a:gd name="connsiteY239" fmla="*/ 4250525 h 5092591"/>
              <a:gd name="connsiteX240" fmla="*/ 1606134 w 4546203"/>
              <a:gd name="connsiteY240" fmla="*/ 4242964 h 5092591"/>
              <a:gd name="connsiteX241" fmla="*/ 1589818 w 4546203"/>
              <a:gd name="connsiteY241" fmla="*/ 4284749 h 5092591"/>
              <a:gd name="connsiteX242" fmla="*/ 1670204 w 4546203"/>
              <a:gd name="connsiteY242" fmla="*/ 4314198 h 5092591"/>
              <a:gd name="connsiteX243" fmla="*/ 1684929 w 4546203"/>
              <a:gd name="connsiteY243" fmla="*/ 4271616 h 5092591"/>
              <a:gd name="connsiteX244" fmla="*/ 1606134 w 4546203"/>
              <a:gd name="connsiteY244" fmla="*/ 4242964 h 5092591"/>
              <a:gd name="connsiteX245" fmla="*/ 2919773 w 4546203"/>
              <a:gd name="connsiteY245" fmla="*/ 4232219 h 5092591"/>
              <a:gd name="connsiteX246" fmla="*/ 2877192 w 4546203"/>
              <a:gd name="connsiteY246" fmla="*/ 4248137 h 5092591"/>
              <a:gd name="connsiteX247" fmla="*/ 2909029 w 4546203"/>
              <a:gd name="connsiteY247" fmla="*/ 4336881 h 5092591"/>
              <a:gd name="connsiteX248" fmla="*/ 2953997 w 4546203"/>
              <a:gd name="connsiteY248" fmla="*/ 4320167 h 5092591"/>
              <a:gd name="connsiteX249" fmla="*/ 2919773 w 4546203"/>
              <a:gd name="connsiteY249" fmla="*/ 4232219 h 5092591"/>
              <a:gd name="connsiteX250" fmla="*/ 1739846 w 4546203"/>
              <a:gd name="connsiteY250" fmla="*/ 4221077 h 5092591"/>
              <a:gd name="connsiteX251" fmla="*/ 1726315 w 4546203"/>
              <a:gd name="connsiteY251" fmla="*/ 4264055 h 5092591"/>
              <a:gd name="connsiteX252" fmla="*/ 1806304 w 4546203"/>
              <a:gd name="connsiteY252" fmla="*/ 4286341 h 5092591"/>
              <a:gd name="connsiteX253" fmla="*/ 1817446 w 4546203"/>
              <a:gd name="connsiteY253" fmla="*/ 4242964 h 5092591"/>
              <a:gd name="connsiteX254" fmla="*/ 1739846 w 4546203"/>
              <a:gd name="connsiteY254" fmla="*/ 4221077 h 5092591"/>
              <a:gd name="connsiteX255" fmla="*/ 2969915 w 4546203"/>
              <a:gd name="connsiteY255" fmla="*/ 4211924 h 5092591"/>
              <a:gd name="connsiteX256" fmla="*/ 2927732 w 4546203"/>
              <a:gd name="connsiteY256" fmla="*/ 4229831 h 5092591"/>
              <a:gd name="connsiteX257" fmla="*/ 2961956 w 4546203"/>
              <a:gd name="connsiteY257" fmla="*/ 4317381 h 5092591"/>
              <a:gd name="connsiteX258" fmla="*/ 3006527 w 4546203"/>
              <a:gd name="connsiteY258" fmla="*/ 4298677 h 5092591"/>
              <a:gd name="connsiteX259" fmla="*/ 2969915 w 4546203"/>
              <a:gd name="connsiteY259" fmla="*/ 4211924 h 5092591"/>
              <a:gd name="connsiteX260" fmla="*/ 2171624 w 4546203"/>
              <a:gd name="connsiteY260" fmla="*/ 4197995 h 5092591"/>
              <a:gd name="connsiteX261" fmla="*/ 2168838 w 4546203"/>
              <a:gd name="connsiteY261" fmla="*/ 4259678 h 5092591"/>
              <a:gd name="connsiteX262" fmla="*/ 2228133 w 4546203"/>
              <a:gd name="connsiteY262" fmla="*/ 4259678 h 5092591"/>
              <a:gd name="connsiteX263" fmla="*/ 2227735 w 4546203"/>
              <a:gd name="connsiteY263" fmla="*/ 4197995 h 5092591"/>
              <a:gd name="connsiteX264" fmla="*/ 2171624 w 4546203"/>
              <a:gd name="connsiteY264" fmla="*/ 4197995 h 5092591"/>
              <a:gd name="connsiteX265" fmla="*/ 2396069 w 4546203"/>
              <a:gd name="connsiteY265" fmla="*/ 4194016 h 5092591"/>
              <a:gd name="connsiteX266" fmla="*/ 2341947 w 4546203"/>
              <a:gd name="connsiteY266" fmla="*/ 4197995 h 5092591"/>
              <a:gd name="connsiteX267" fmla="*/ 2341549 w 4546203"/>
              <a:gd name="connsiteY267" fmla="*/ 4261270 h 5092591"/>
              <a:gd name="connsiteX268" fmla="*/ 2401640 w 4546203"/>
              <a:gd name="connsiteY268" fmla="*/ 4257688 h 5092591"/>
              <a:gd name="connsiteX269" fmla="*/ 2396069 w 4546203"/>
              <a:gd name="connsiteY269" fmla="*/ 4194016 h 5092591"/>
              <a:gd name="connsiteX270" fmla="*/ 2089248 w 4546203"/>
              <a:gd name="connsiteY270" fmla="*/ 4189638 h 5092591"/>
              <a:gd name="connsiteX271" fmla="*/ 2082483 w 4546203"/>
              <a:gd name="connsiteY271" fmla="*/ 4252515 h 5092591"/>
              <a:gd name="connsiteX272" fmla="*/ 2141777 w 4546203"/>
              <a:gd name="connsiteY272" fmla="*/ 4258086 h 5092591"/>
              <a:gd name="connsiteX273" fmla="*/ 2146155 w 4546203"/>
              <a:gd name="connsiteY273" fmla="*/ 4194812 h 5092591"/>
              <a:gd name="connsiteX274" fmla="*/ 2089248 w 4546203"/>
              <a:gd name="connsiteY274" fmla="*/ 4189638 h 5092591"/>
              <a:gd name="connsiteX275" fmla="*/ 2687767 w 4546203"/>
              <a:gd name="connsiteY275" fmla="*/ 4183669 h 5092591"/>
              <a:gd name="connsiteX276" fmla="*/ 2649962 w 4546203"/>
              <a:gd name="connsiteY276" fmla="*/ 4193618 h 5092591"/>
              <a:gd name="connsiteX277" fmla="*/ 2659911 w 4546203"/>
              <a:gd name="connsiteY277" fmla="*/ 4233811 h 5092591"/>
              <a:gd name="connsiteX278" fmla="*/ 2697716 w 4546203"/>
              <a:gd name="connsiteY278" fmla="*/ 4224260 h 5092591"/>
              <a:gd name="connsiteX279" fmla="*/ 2687767 w 4546203"/>
              <a:gd name="connsiteY279" fmla="*/ 4183669 h 5092591"/>
              <a:gd name="connsiteX280" fmla="*/ 1630011 w 4546203"/>
              <a:gd name="connsiteY280" fmla="*/ 4182077 h 5092591"/>
              <a:gd name="connsiteX281" fmla="*/ 1614093 w 4546203"/>
              <a:gd name="connsiteY281" fmla="*/ 4223862 h 5092591"/>
              <a:gd name="connsiteX282" fmla="*/ 1691296 w 4546203"/>
              <a:gd name="connsiteY282" fmla="*/ 4252515 h 5092591"/>
              <a:gd name="connsiteX283" fmla="*/ 1706020 w 4546203"/>
              <a:gd name="connsiteY283" fmla="*/ 4209934 h 5092591"/>
              <a:gd name="connsiteX284" fmla="*/ 1630011 w 4546203"/>
              <a:gd name="connsiteY284" fmla="*/ 4182077 h 5092591"/>
              <a:gd name="connsiteX285" fmla="*/ 2788449 w 4546203"/>
              <a:gd name="connsiteY285" fmla="*/ 4170139 h 5092591"/>
              <a:gd name="connsiteX286" fmla="*/ 2747062 w 4546203"/>
              <a:gd name="connsiteY286" fmla="*/ 4183271 h 5092591"/>
              <a:gd name="connsiteX287" fmla="*/ 2773725 w 4546203"/>
              <a:gd name="connsiteY287" fmla="*/ 4273208 h 5092591"/>
              <a:gd name="connsiteX288" fmla="*/ 2817102 w 4546203"/>
              <a:gd name="connsiteY288" fmla="*/ 4259678 h 5092591"/>
              <a:gd name="connsiteX289" fmla="*/ 2788449 w 4546203"/>
              <a:gd name="connsiteY289" fmla="*/ 4170139 h 5092591"/>
              <a:gd name="connsiteX290" fmla="*/ 2836203 w 4546203"/>
              <a:gd name="connsiteY290" fmla="*/ 4154220 h 5092591"/>
              <a:gd name="connsiteX291" fmla="*/ 2794817 w 4546203"/>
              <a:gd name="connsiteY291" fmla="*/ 4167751 h 5092591"/>
              <a:gd name="connsiteX292" fmla="*/ 2824265 w 4546203"/>
              <a:gd name="connsiteY292" fmla="*/ 4257688 h 5092591"/>
              <a:gd name="connsiteX293" fmla="*/ 2867244 w 4546203"/>
              <a:gd name="connsiteY293" fmla="*/ 4242168 h 5092591"/>
              <a:gd name="connsiteX294" fmla="*/ 2836203 w 4546203"/>
              <a:gd name="connsiteY294" fmla="*/ 4154220 h 5092591"/>
              <a:gd name="connsiteX295" fmla="*/ 2599820 w 4546203"/>
              <a:gd name="connsiteY295" fmla="*/ 4145864 h 5092591"/>
              <a:gd name="connsiteX296" fmla="*/ 2563209 w 4546203"/>
              <a:gd name="connsiteY296" fmla="*/ 4152629 h 5092591"/>
              <a:gd name="connsiteX297" fmla="*/ 2571168 w 4546203"/>
              <a:gd name="connsiteY297" fmla="*/ 4194016 h 5092591"/>
              <a:gd name="connsiteX298" fmla="*/ 2608575 w 4546203"/>
              <a:gd name="connsiteY298" fmla="*/ 4186454 h 5092591"/>
              <a:gd name="connsiteX299" fmla="*/ 2599820 w 4546203"/>
              <a:gd name="connsiteY299" fmla="*/ 4145864 h 5092591"/>
              <a:gd name="connsiteX300" fmla="*/ 1522962 w 4546203"/>
              <a:gd name="connsiteY300" fmla="*/ 4135915 h 5092591"/>
              <a:gd name="connsiteX301" fmla="*/ 1504258 w 4546203"/>
              <a:gd name="connsiteY301" fmla="*/ 4176506 h 5092591"/>
              <a:gd name="connsiteX302" fmla="*/ 1579471 w 4546203"/>
              <a:gd name="connsiteY302" fmla="*/ 4209934 h 5092591"/>
              <a:gd name="connsiteX303" fmla="*/ 1596981 w 4546203"/>
              <a:gd name="connsiteY303" fmla="*/ 4168547 h 5092591"/>
              <a:gd name="connsiteX304" fmla="*/ 1522962 w 4546203"/>
              <a:gd name="connsiteY304" fmla="*/ 4135915 h 5092591"/>
              <a:gd name="connsiteX305" fmla="*/ 2773725 w 4546203"/>
              <a:gd name="connsiteY305" fmla="*/ 4125568 h 5092591"/>
              <a:gd name="connsiteX306" fmla="*/ 2734328 w 4546203"/>
              <a:gd name="connsiteY306" fmla="*/ 4138700 h 5092591"/>
              <a:gd name="connsiteX307" fmla="*/ 2745073 w 4546203"/>
              <a:gd name="connsiteY307" fmla="*/ 4175312 h 5092591"/>
              <a:gd name="connsiteX308" fmla="*/ 2786062 w 4546203"/>
              <a:gd name="connsiteY308" fmla="*/ 4162976 h 5092591"/>
              <a:gd name="connsiteX309" fmla="*/ 2773725 w 4546203"/>
              <a:gd name="connsiteY309" fmla="*/ 4125568 h 5092591"/>
              <a:gd name="connsiteX310" fmla="*/ 1883507 w 4546203"/>
              <a:gd name="connsiteY310" fmla="*/ 4125170 h 5092591"/>
              <a:gd name="connsiteX311" fmla="*/ 1872762 w 4546203"/>
              <a:gd name="connsiteY311" fmla="*/ 4168945 h 5092591"/>
              <a:gd name="connsiteX312" fmla="*/ 1947577 w 4546203"/>
              <a:gd name="connsiteY312" fmla="*/ 4185659 h 5092591"/>
              <a:gd name="connsiteX313" fmla="*/ 1956332 w 4546203"/>
              <a:gd name="connsiteY313" fmla="*/ 4141088 h 5092591"/>
              <a:gd name="connsiteX314" fmla="*/ 1883507 w 4546203"/>
              <a:gd name="connsiteY314" fmla="*/ 4125170 h 5092591"/>
              <a:gd name="connsiteX315" fmla="*/ 1996525 w 4546203"/>
              <a:gd name="connsiteY315" fmla="*/ 4124374 h 5092591"/>
              <a:gd name="connsiteX316" fmla="*/ 1982199 w 4546203"/>
              <a:gd name="connsiteY316" fmla="*/ 4207546 h 5092591"/>
              <a:gd name="connsiteX317" fmla="*/ 2047463 w 4546203"/>
              <a:gd name="connsiteY317" fmla="*/ 4217097 h 5092591"/>
              <a:gd name="connsiteX318" fmla="*/ 2058605 w 4546203"/>
              <a:gd name="connsiteY318" fmla="*/ 4133527 h 5092591"/>
              <a:gd name="connsiteX319" fmla="*/ 1996525 w 4546203"/>
              <a:gd name="connsiteY319" fmla="*/ 4124374 h 5092591"/>
              <a:gd name="connsiteX320" fmla="*/ 1653888 w 4546203"/>
              <a:gd name="connsiteY320" fmla="*/ 4120792 h 5092591"/>
              <a:gd name="connsiteX321" fmla="*/ 1637572 w 4546203"/>
              <a:gd name="connsiteY321" fmla="*/ 4162976 h 5092591"/>
              <a:gd name="connsiteX322" fmla="*/ 1712785 w 4546203"/>
              <a:gd name="connsiteY322" fmla="*/ 4190036 h 5092591"/>
              <a:gd name="connsiteX323" fmla="*/ 1726713 w 4546203"/>
              <a:gd name="connsiteY323" fmla="*/ 4147455 h 5092591"/>
              <a:gd name="connsiteX324" fmla="*/ 1653888 w 4546203"/>
              <a:gd name="connsiteY324" fmla="*/ 4120792 h 5092591"/>
              <a:gd name="connsiteX325" fmla="*/ 2930518 w 4546203"/>
              <a:gd name="connsiteY325" fmla="*/ 4117609 h 5092591"/>
              <a:gd name="connsiteX326" fmla="*/ 2890325 w 4546203"/>
              <a:gd name="connsiteY326" fmla="*/ 4133925 h 5092591"/>
              <a:gd name="connsiteX327" fmla="*/ 2924549 w 4546203"/>
              <a:gd name="connsiteY327" fmla="*/ 4221872 h 5092591"/>
              <a:gd name="connsiteX328" fmla="*/ 2967130 w 4546203"/>
              <a:gd name="connsiteY328" fmla="*/ 4204362 h 5092591"/>
              <a:gd name="connsiteX329" fmla="*/ 2930518 w 4546203"/>
              <a:gd name="connsiteY329" fmla="*/ 4117609 h 5092591"/>
              <a:gd name="connsiteX330" fmla="*/ 2820683 w 4546203"/>
              <a:gd name="connsiteY330" fmla="*/ 4110446 h 5092591"/>
              <a:gd name="connsiteX331" fmla="*/ 2780888 w 4546203"/>
              <a:gd name="connsiteY331" fmla="*/ 4123976 h 5092591"/>
              <a:gd name="connsiteX332" fmla="*/ 2792827 w 4546203"/>
              <a:gd name="connsiteY332" fmla="*/ 4160588 h 5092591"/>
              <a:gd name="connsiteX333" fmla="*/ 2833418 w 4546203"/>
              <a:gd name="connsiteY333" fmla="*/ 4146261 h 5092591"/>
              <a:gd name="connsiteX334" fmla="*/ 2820683 w 4546203"/>
              <a:gd name="connsiteY334" fmla="*/ 4110446 h 5092591"/>
              <a:gd name="connsiteX335" fmla="*/ 2256786 w 4546203"/>
              <a:gd name="connsiteY335" fmla="*/ 4107660 h 5092591"/>
              <a:gd name="connsiteX336" fmla="*/ 2256786 w 4546203"/>
              <a:gd name="connsiteY336" fmla="*/ 4168547 h 5092591"/>
              <a:gd name="connsiteX337" fmla="*/ 2310111 w 4546203"/>
              <a:gd name="connsiteY337" fmla="*/ 4168547 h 5092591"/>
              <a:gd name="connsiteX338" fmla="*/ 2310111 w 4546203"/>
              <a:gd name="connsiteY338" fmla="*/ 4107660 h 5092591"/>
              <a:gd name="connsiteX339" fmla="*/ 2256786 w 4546203"/>
              <a:gd name="connsiteY339" fmla="*/ 4107660 h 5092591"/>
              <a:gd name="connsiteX340" fmla="*/ 2177593 w 4546203"/>
              <a:gd name="connsiteY340" fmla="*/ 4104079 h 5092591"/>
              <a:gd name="connsiteX341" fmla="*/ 2173613 w 4546203"/>
              <a:gd name="connsiteY341" fmla="*/ 4167751 h 5092591"/>
              <a:gd name="connsiteX342" fmla="*/ 2230123 w 4546203"/>
              <a:gd name="connsiteY342" fmla="*/ 4167751 h 5092591"/>
              <a:gd name="connsiteX343" fmla="*/ 2230123 w 4546203"/>
              <a:gd name="connsiteY343" fmla="*/ 4106466 h 5092591"/>
              <a:gd name="connsiteX344" fmla="*/ 2177593 w 4546203"/>
              <a:gd name="connsiteY344" fmla="*/ 4104079 h 5092591"/>
              <a:gd name="connsiteX345" fmla="*/ 2389701 w 4546203"/>
              <a:gd name="connsiteY345" fmla="*/ 4102089 h 5092591"/>
              <a:gd name="connsiteX346" fmla="*/ 2335580 w 4546203"/>
              <a:gd name="connsiteY346" fmla="*/ 4105671 h 5092591"/>
              <a:gd name="connsiteX347" fmla="*/ 2338764 w 4546203"/>
              <a:gd name="connsiteY347" fmla="*/ 4169343 h 5092591"/>
              <a:gd name="connsiteX348" fmla="*/ 2394875 w 4546203"/>
              <a:gd name="connsiteY348" fmla="*/ 4165363 h 5092591"/>
              <a:gd name="connsiteX349" fmla="*/ 2389701 w 4546203"/>
              <a:gd name="connsiteY349" fmla="*/ 4102089 h 5092591"/>
              <a:gd name="connsiteX350" fmla="*/ 2514260 w 4546203"/>
              <a:gd name="connsiteY350" fmla="*/ 4101293 h 5092591"/>
              <a:gd name="connsiteX351" fmla="*/ 2478843 w 4546203"/>
              <a:gd name="connsiteY351" fmla="*/ 4105671 h 5092591"/>
              <a:gd name="connsiteX352" fmla="*/ 2485210 w 4546203"/>
              <a:gd name="connsiteY352" fmla="*/ 4147455 h 5092591"/>
              <a:gd name="connsiteX353" fmla="*/ 2521025 w 4546203"/>
              <a:gd name="connsiteY353" fmla="*/ 4141486 h 5092591"/>
              <a:gd name="connsiteX354" fmla="*/ 2514260 w 4546203"/>
              <a:gd name="connsiteY354" fmla="*/ 4101293 h 5092591"/>
              <a:gd name="connsiteX355" fmla="*/ 1067705 w 4546203"/>
              <a:gd name="connsiteY355" fmla="*/ 4101293 h 5092591"/>
              <a:gd name="connsiteX356" fmla="*/ 1037859 w 4546203"/>
              <a:gd name="connsiteY356" fmla="*/ 4140292 h 5092591"/>
              <a:gd name="connsiteX357" fmla="*/ 1081235 w 4546203"/>
              <a:gd name="connsiteY357" fmla="*/ 4172128 h 5092591"/>
              <a:gd name="connsiteX358" fmla="*/ 1109888 w 4546203"/>
              <a:gd name="connsiteY358" fmla="*/ 4133129 h 5092591"/>
              <a:gd name="connsiteX359" fmla="*/ 1067705 w 4546203"/>
              <a:gd name="connsiteY359" fmla="*/ 4101293 h 5092591"/>
              <a:gd name="connsiteX360" fmla="*/ 2975885 w 4546203"/>
              <a:gd name="connsiteY360" fmla="*/ 4097711 h 5092591"/>
              <a:gd name="connsiteX361" fmla="*/ 2936487 w 4546203"/>
              <a:gd name="connsiteY361" fmla="*/ 4115619 h 5092591"/>
              <a:gd name="connsiteX362" fmla="*/ 2973497 w 4546203"/>
              <a:gd name="connsiteY362" fmla="*/ 4201975 h 5092591"/>
              <a:gd name="connsiteX363" fmla="*/ 3015282 w 4546203"/>
              <a:gd name="connsiteY363" fmla="*/ 4183271 h 5092591"/>
              <a:gd name="connsiteX364" fmla="*/ 2975885 w 4546203"/>
              <a:gd name="connsiteY364" fmla="*/ 4097711 h 5092591"/>
              <a:gd name="connsiteX365" fmla="*/ 1779243 w 4546203"/>
              <a:gd name="connsiteY365" fmla="*/ 4096120 h 5092591"/>
              <a:gd name="connsiteX366" fmla="*/ 1766111 w 4546203"/>
              <a:gd name="connsiteY366" fmla="*/ 4139099 h 5092591"/>
              <a:gd name="connsiteX367" fmla="*/ 1839732 w 4546203"/>
              <a:gd name="connsiteY367" fmla="*/ 4159792 h 5092591"/>
              <a:gd name="connsiteX368" fmla="*/ 1850875 w 4546203"/>
              <a:gd name="connsiteY368" fmla="*/ 4116415 h 5092591"/>
              <a:gd name="connsiteX369" fmla="*/ 1779243 w 4546203"/>
              <a:gd name="connsiteY369" fmla="*/ 4096120 h 5092591"/>
              <a:gd name="connsiteX370" fmla="*/ 2866050 w 4546203"/>
              <a:gd name="connsiteY370" fmla="*/ 4093334 h 5092591"/>
              <a:gd name="connsiteX371" fmla="*/ 2827448 w 4546203"/>
              <a:gd name="connsiteY371" fmla="*/ 4108058 h 5092591"/>
              <a:gd name="connsiteX372" fmla="*/ 2840581 w 4546203"/>
              <a:gd name="connsiteY372" fmla="*/ 4144272 h 5092591"/>
              <a:gd name="connsiteX373" fmla="*/ 2880774 w 4546203"/>
              <a:gd name="connsiteY373" fmla="*/ 4128354 h 5092591"/>
              <a:gd name="connsiteX374" fmla="*/ 2866050 w 4546203"/>
              <a:gd name="connsiteY374" fmla="*/ 4093334 h 5092591"/>
              <a:gd name="connsiteX375" fmla="*/ 3548537 w 4546203"/>
              <a:gd name="connsiteY375" fmla="*/ 4083783 h 5092591"/>
              <a:gd name="connsiteX376" fmla="*/ 3509538 w 4546203"/>
              <a:gd name="connsiteY376" fmla="*/ 4115619 h 5092591"/>
              <a:gd name="connsiteX377" fmla="*/ 3533017 w 4546203"/>
              <a:gd name="connsiteY377" fmla="*/ 4145068 h 5092591"/>
              <a:gd name="connsiteX378" fmla="*/ 3572813 w 4546203"/>
              <a:gd name="connsiteY378" fmla="*/ 4112436 h 5092591"/>
              <a:gd name="connsiteX379" fmla="*/ 3548537 w 4546203"/>
              <a:gd name="connsiteY379" fmla="*/ 4083783 h 5092591"/>
              <a:gd name="connsiteX380" fmla="*/ 1550819 w 4546203"/>
              <a:gd name="connsiteY380" fmla="*/ 4077018 h 5092591"/>
              <a:gd name="connsiteX381" fmla="*/ 1531717 w 4546203"/>
              <a:gd name="connsiteY381" fmla="*/ 4117211 h 5092591"/>
              <a:gd name="connsiteX382" fmla="*/ 1604542 w 4546203"/>
              <a:gd name="connsiteY382" fmla="*/ 4149843 h 5092591"/>
              <a:gd name="connsiteX383" fmla="*/ 1622052 w 4546203"/>
              <a:gd name="connsiteY383" fmla="*/ 4108058 h 5092591"/>
              <a:gd name="connsiteX384" fmla="*/ 1550819 w 4546203"/>
              <a:gd name="connsiteY384" fmla="*/ 4077018 h 5092591"/>
              <a:gd name="connsiteX385" fmla="*/ 2911814 w 4546203"/>
              <a:gd name="connsiteY385" fmla="*/ 4075028 h 5092591"/>
              <a:gd name="connsiteX386" fmla="*/ 2873213 w 4546203"/>
              <a:gd name="connsiteY386" fmla="*/ 4090946 h 5092591"/>
              <a:gd name="connsiteX387" fmla="*/ 2887539 w 4546203"/>
              <a:gd name="connsiteY387" fmla="*/ 4127160 h 5092591"/>
              <a:gd name="connsiteX388" fmla="*/ 2926936 w 4546203"/>
              <a:gd name="connsiteY388" fmla="*/ 4110446 h 5092591"/>
              <a:gd name="connsiteX389" fmla="*/ 2911814 w 4546203"/>
              <a:gd name="connsiteY389" fmla="*/ 4075028 h 5092591"/>
              <a:gd name="connsiteX390" fmla="*/ 2757409 w 4546203"/>
              <a:gd name="connsiteY390" fmla="*/ 4073038 h 5092591"/>
              <a:gd name="connsiteX391" fmla="*/ 2718808 w 4546203"/>
              <a:gd name="connsiteY391" fmla="*/ 4084977 h 5092591"/>
              <a:gd name="connsiteX392" fmla="*/ 2729155 w 4546203"/>
              <a:gd name="connsiteY392" fmla="*/ 4119997 h 5092591"/>
              <a:gd name="connsiteX393" fmla="*/ 2768552 w 4546203"/>
              <a:gd name="connsiteY393" fmla="*/ 4108058 h 5092591"/>
              <a:gd name="connsiteX394" fmla="*/ 2757409 w 4546203"/>
              <a:gd name="connsiteY394" fmla="*/ 4073038 h 5092591"/>
              <a:gd name="connsiteX395" fmla="*/ 2801980 w 4546203"/>
              <a:gd name="connsiteY395" fmla="*/ 4057916 h 5092591"/>
              <a:gd name="connsiteX396" fmla="*/ 2763776 w 4546203"/>
              <a:gd name="connsiteY396" fmla="*/ 4071447 h 5092591"/>
              <a:gd name="connsiteX397" fmla="*/ 2775715 w 4546203"/>
              <a:gd name="connsiteY397" fmla="*/ 4106068 h 5092591"/>
              <a:gd name="connsiteX398" fmla="*/ 2814316 w 4546203"/>
              <a:gd name="connsiteY398" fmla="*/ 4092538 h 5092591"/>
              <a:gd name="connsiteX399" fmla="*/ 2801980 w 4546203"/>
              <a:gd name="connsiteY399" fmla="*/ 4057916 h 5092591"/>
              <a:gd name="connsiteX400" fmla="*/ 2956783 w 4546203"/>
              <a:gd name="connsiteY400" fmla="*/ 4055528 h 5092591"/>
              <a:gd name="connsiteX401" fmla="*/ 2918580 w 4546203"/>
              <a:gd name="connsiteY401" fmla="*/ 4072640 h 5092591"/>
              <a:gd name="connsiteX402" fmla="*/ 2934100 w 4546203"/>
              <a:gd name="connsiteY402" fmla="*/ 4107660 h 5092591"/>
              <a:gd name="connsiteX403" fmla="*/ 2973497 w 4546203"/>
              <a:gd name="connsiteY403" fmla="*/ 4090548 h 5092591"/>
              <a:gd name="connsiteX404" fmla="*/ 2956783 w 4546203"/>
              <a:gd name="connsiteY404" fmla="*/ 4055528 h 5092591"/>
              <a:gd name="connsiteX405" fmla="*/ 1008410 w 4546203"/>
              <a:gd name="connsiteY405" fmla="*/ 4053539 h 5092591"/>
              <a:gd name="connsiteX406" fmla="*/ 977370 w 4546203"/>
              <a:gd name="connsiteY406" fmla="*/ 4091344 h 5092591"/>
              <a:gd name="connsiteX407" fmla="*/ 1019155 w 4546203"/>
              <a:gd name="connsiteY407" fmla="*/ 4125170 h 5092591"/>
              <a:gd name="connsiteX408" fmla="*/ 1049399 w 4546203"/>
              <a:gd name="connsiteY408" fmla="*/ 4086966 h 5092591"/>
              <a:gd name="connsiteX409" fmla="*/ 1008410 w 4546203"/>
              <a:gd name="connsiteY409" fmla="*/ 4053539 h 5092591"/>
              <a:gd name="connsiteX410" fmla="*/ 1111082 w 4546203"/>
              <a:gd name="connsiteY410" fmla="*/ 4045182 h 5092591"/>
              <a:gd name="connsiteX411" fmla="*/ 1081235 w 4546203"/>
              <a:gd name="connsiteY411" fmla="*/ 4084181 h 5092591"/>
              <a:gd name="connsiteX412" fmla="*/ 1123020 w 4546203"/>
              <a:gd name="connsiteY412" fmla="*/ 4115221 h 5092591"/>
              <a:gd name="connsiteX413" fmla="*/ 1151673 w 4546203"/>
              <a:gd name="connsiteY413" fmla="*/ 4075824 h 5092591"/>
              <a:gd name="connsiteX414" fmla="*/ 1111082 w 4546203"/>
              <a:gd name="connsiteY414" fmla="*/ 4045182 h 5092591"/>
              <a:gd name="connsiteX415" fmla="*/ 2846152 w 4546203"/>
              <a:gd name="connsiteY415" fmla="*/ 4041600 h 5092591"/>
              <a:gd name="connsiteX416" fmla="*/ 2808745 w 4546203"/>
              <a:gd name="connsiteY416" fmla="*/ 4056722 h 5092591"/>
              <a:gd name="connsiteX417" fmla="*/ 2821081 w 4546203"/>
              <a:gd name="connsiteY417" fmla="*/ 4090946 h 5092591"/>
              <a:gd name="connsiteX418" fmla="*/ 2860081 w 4546203"/>
              <a:gd name="connsiteY418" fmla="*/ 4076222 h 5092591"/>
              <a:gd name="connsiteX419" fmla="*/ 2846152 w 4546203"/>
              <a:gd name="connsiteY419" fmla="*/ 4041600 h 5092591"/>
              <a:gd name="connsiteX420" fmla="*/ 3512722 w 4546203"/>
              <a:gd name="connsiteY420" fmla="*/ 4040008 h 5092591"/>
              <a:gd name="connsiteX421" fmla="*/ 3474518 w 4546203"/>
              <a:gd name="connsiteY421" fmla="*/ 4071447 h 5092591"/>
              <a:gd name="connsiteX422" fmla="*/ 3495610 w 4546203"/>
              <a:gd name="connsiteY422" fmla="*/ 4097314 h 5092591"/>
              <a:gd name="connsiteX423" fmla="*/ 3534211 w 4546203"/>
              <a:gd name="connsiteY423" fmla="*/ 4065875 h 5092591"/>
              <a:gd name="connsiteX424" fmla="*/ 3512722 w 4546203"/>
              <a:gd name="connsiteY424" fmla="*/ 4040008 h 5092591"/>
              <a:gd name="connsiteX425" fmla="*/ 2889927 w 4546203"/>
              <a:gd name="connsiteY425" fmla="*/ 4024090 h 5092591"/>
              <a:gd name="connsiteX426" fmla="*/ 2852917 w 4546203"/>
              <a:gd name="connsiteY426" fmla="*/ 4039610 h 5092591"/>
              <a:gd name="connsiteX427" fmla="*/ 2866448 w 4546203"/>
              <a:gd name="connsiteY427" fmla="*/ 4073834 h 5092591"/>
              <a:gd name="connsiteX428" fmla="*/ 2904651 w 4546203"/>
              <a:gd name="connsiteY428" fmla="*/ 4057518 h 5092591"/>
              <a:gd name="connsiteX429" fmla="*/ 2889927 w 4546203"/>
              <a:gd name="connsiteY429" fmla="*/ 4024090 h 5092591"/>
              <a:gd name="connsiteX430" fmla="*/ 2629667 w 4546203"/>
              <a:gd name="connsiteY430" fmla="*/ 4019713 h 5092591"/>
              <a:gd name="connsiteX431" fmla="*/ 2595841 w 4546203"/>
              <a:gd name="connsiteY431" fmla="*/ 4027672 h 5092591"/>
              <a:gd name="connsiteX432" fmla="*/ 2605391 w 4546203"/>
              <a:gd name="connsiteY432" fmla="*/ 4067865 h 5092591"/>
              <a:gd name="connsiteX433" fmla="*/ 2639615 w 4546203"/>
              <a:gd name="connsiteY433" fmla="*/ 4060304 h 5092591"/>
              <a:gd name="connsiteX434" fmla="*/ 2629667 w 4546203"/>
              <a:gd name="connsiteY434" fmla="*/ 4019713 h 5092591"/>
              <a:gd name="connsiteX435" fmla="*/ 2183562 w 4546203"/>
              <a:gd name="connsiteY435" fmla="*/ 4012152 h 5092591"/>
              <a:gd name="connsiteX436" fmla="*/ 2179583 w 4546203"/>
              <a:gd name="connsiteY436" fmla="*/ 4075426 h 5092591"/>
              <a:gd name="connsiteX437" fmla="*/ 2232908 w 4546203"/>
              <a:gd name="connsiteY437" fmla="*/ 4078212 h 5092591"/>
              <a:gd name="connsiteX438" fmla="*/ 2232908 w 4546203"/>
              <a:gd name="connsiteY438" fmla="*/ 4014539 h 5092591"/>
              <a:gd name="connsiteX439" fmla="*/ 2183562 w 4546203"/>
              <a:gd name="connsiteY439" fmla="*/ 4012152 h 5092591"/>
              <a:gd name="connsiteX440" fmla="*/ 2382538 w 4546203"/>
              <a:gd name="connsiteY440" fmla="*/ 4010162 h 5092591"/>
              <a:gd name="connsiteX441" fmla="*/ 2334386 w 4546203"/>
              <a:gd name="connsiteY441" fmla="*/ 4013346 h 5092591"/>
              <a:gd name="connsiteX442" fmla="*/ 2334386 w 4546203"/>
              <a:gd name="connsiteY442" fmla="*/ 4076620 h 5092591"/>
              <a:gd name="connsiteX443" fmla="*/ 2387712 w 4546203"/>
              <a:gd name="connsiteY443" fmla="*/ 4073834 h 5092591"/>
              <a:gd name="connsiteX444" fmla="*/ 2382538 w 4546203"/>
              <a:gd name="connsiteY444" fmla="*/ 4010162 h 5092591"/>
              <a:gd name="connsiteX445" fmla="*/ 2109145 w 4546203"/>
              <a:gd name="connsiteY445" fmla="*/ 4005387 h 5092591"/>
              <a:gd name="connsiteX446" fmla="*/ 2102380 w 4546203"/>
              <a:gd name="connsiteY446" fmla="*/ 4068661 h 5092591"/>
              <a:gd name="connsiteX447" fmla="*/ 2155308 w 4546203"/>
              <a:gd name="connsiteY447" fmla="*/ 4073436 h 5092591"/>
              <a:gd name="connsiteX448" fmla="*/ 2159685 w 4546203"/>
              <a:gd name="connsiteY448" fmla="*/ 4010162 h 5092591"/>
              <a:gd name="connsiteX449" fmla="*/ 2109145 w 4546203"/>
              <a:gd name="connsiteY449" fmla="*/ 4005387 h 5092591"/>
              <a:gd name="connsiteX450" fmla="*/ 2933702 w 4546203"/>
              <a:gd name="connsiteY450" fmla="*/ 4004988 h 5092591"/>
              <a:gd name="connsiteX451" fmla="*/ 2897090 w 4546203"/>
              <a:gd name="connsiteY451" fmla="*/ 4021305 h 5092591"/>
              <a:gd name="connsiteX452" fmla="*/ 2912212 w 4546203"/>
              <a:gd name="connsiteY452" fmla="*/ 4055528 h 5092591"/>
              <a:gd name="connsiteX453" fmla="*/ 2949620 w 4546203"/>
              <a:gd name="connsiteY453" fmla="*/ 4037621 h 5092591"/>
              <a:gd name="connsiteX454" fmla="*/ 2933702 w 4546203"/>
              <a:gd name="connsiteY454" fmla="*/ 4004988 h 5092591"/>
              <a:gd name="connsiteX455" fmla="*/ 951503 w 4546203"/>
              <a:gd name="connsiteY455" fmla="*/ 4003397 h 5092591"/>
              <a:gd name="connsiteX456" fmla="*/ 918473 w 4546203"/>
              <a:gd name="connsiteY456" fmla="*/ 4039610 h 5092591"/>
              <a:gd name="connsiteX457" fmla="*/ 959064 w 4546203"/>
              <a:gd name="connsiteY457" fmla="*/ 4075426 h 5092591"/>
              <a:gd name="connsiteX458" fmla="*/ 990900 w 4546203"/>
              <a:gd name="connsiteY458" fmla="*/ 4037621 h 5092591"/>
              <a:gd name="connsiteX459" fmla="*/ 951503 w 4546203"/>
              <a:gd name="connsiteY459" fmla="*/ 4003397 h 5092591"/>
              <a:gd name="connsiteX460" fmla="*/ 1701643 w 4546203"/>
              <a:gd name="connsiteY460" fmla="*/ 3999815 h 5092591"/>
              <a:gd name="connsiteX461" fmla="*/ 1685724 w 4546203"/>
              <a:gd name="connsiteY461" fmla="*/ 4041600 h 5092591"/>
              <a:gd name="connsiteX462" fmla="*/ 1754570 w 4546203"/>
              <a:gd name="connsiteY462" fmla="*/ 4066671 h 5092591"/>
              <a:gd name="connsiteX463" fmla="*/ 1768896 w 4546203"/>
              <a:gd name="connsiteY463" fmla="*/ 4024090 h 5092591"/>
              <a:gd name="connsiteX464" fmla="*/ 1701643 w 4546203"/>
              <a:gd name="connsiteY464" fmla="*/ 3999815 h 5092591"/>
              <a:gd name="connsiteX465" fmla="*/ 1054175 w 4546203"/>
              <a:gd name="connsiteY465" fmla="*/ 3999019 h 5092591"/>
              <a:gd name="connsiteX466" fmla="*/ 1022737 w 4546203"/>
              <a:gd name="connsiteY466" fmla="*/ 4036825 h 5092591"/>
              <a:gd name="connsiteX467" fmla="*/ 1062930 w 4546203"/>
              <a:gd name="connsiteY467" fmla="*/ 4069457 h 5092591"/>
              <a:gd name="connsiteX468" fmla="*/ 1093572 w 4546203"/>
              <a:gd name="connsiteY468" fmla="*/ 4031253 h 5092591"/>
              <a:gd name="connsiteX469" fmla="*/ 1054175 w 4546203"/>
              <a:gd name="connsiteY469" fmla="*/ 3999019 h 5092591"/>
              <a:gd name="connsiteX470" fmla="*/ 1914149 w 4546203"/>
              <a:gd name="connsiteY470" fmla="*/ 3997825 h 5092591"/>
              <a:gd name="connsiteX471" fmla="*/ 1903404 w 4546203"/>
              <a:gd name="connsiteY471" fmla="*/ 4041998 h 5092591"/>
              <a:gd name="connsiteX472" fmla="*/ 1972648 w 4546203"/>
              <a:gd name="connsiteY472" fmla="*/ 4056722 h 5092591"/>
              <a:gd name="connsiteX473" fmla="*/ 1980607 w 4546203"/>
              <a:gd name="connsiteY473" fmla="*/ 4012550 h 5092591"/>
              <a:gd name="connsiteX474" fmla="*/ 1914149 w 4546203"/>
              <a:gd name="connsiteY474" fmla="*/ 3997825 h 5092591"/>
              <a:gd name="connsiteX475" fmla="*/ 2515056 w 4546203"/>
              <a:gd name="connsiteY475" fmla="*/ 3993846 h 5092591"/>
              <a:gd name="connsiteX476" fmla="*/ 2482026 w 4546203"/>
              <a:gd name="connsiteY476" fmla="*/ 3999417 h 5092591"/>
              <a:gd name="connsiteX477" fmla="*/ 2487996 w 4546203"/>
              <a:gd name="connsiteY477" fmla="*/ 4040008 h 5092591"/>
              <a:gd name="connsiteX478" fmla="*/ 2521821 w 4546203"/>
              <a:gd name="connsiteY478" fmla="*/ 4035233 h 5092591"/>
              <a:gd name="connsiteX479" fmla="*/ 2515056 w 4546203"/>
              <a:gd name="connsiteY479" fmla="*/ 3993846 h 5092591"/>
              <a:gd name="connsiteX480" fmla="*/ 1266681 w 4546203"/>
              <a:gd name="connsiteY480" fmla="*/ 3993050 h 5092591"/>
              <a:gd name="connsiteX481" fmla="*/ 1253947 w 4546203"/>
              <a:gd name="connsiteY481" fmla="*/ 4010958 h 5092591"/>
              <a:gd name="connsiteX482" fmla="*/ 1340302 w 4546203"/>
              <a:gd name="connsiteY482" fmla="*/ 4067069 h 5092591"/>
              <a:gd name="connsiteX483" fmla="*/ 1350251 w 4546203"/>
              <a:gd name="connsiteY483" fmla="*/ 4047569 h 5092591"/>
              <a:gd name="connsiteX484" fmla="*/ 1266681 w 4546203"/>
              <a:gd name="connsiteY484" fmla="*/ 3993050 h 5092591"/>
              <a:gd name="connsiteX485" fmla="*/ 3163718 w 4546203"/>
              <a:gd name="connsiteY485" fmla="*/ 3989866 h 5092591"/>
              <a:gd name="connsiteX486" fmla="*/ 3135861 w 4546203"/>
              <a:gd name="connsiteY486" fmla="*/ 4006978 h 5092591"/>
              <a:gd name="connsiteX487" fmla="*/ 3154565 w 4546203"/>
              <a:gd name="connsiteY487" fmla="*/ 4038019 h 5092591"/>
              <a:gd name="connsiteX488" fmla="*/ 3183218 w 4546203"/>
              <a:gd name="connsiteY488" fmla="*/ 4020509 h 5092591"/>
              <a:gd name="connsiteX489" fmla="*/ 3163718 w 4546203"/>
              <a:gd name="connsiteY489" fmla="*/ 3989866 h 5092591"/>
              <a:gd name="connsiteX490" fmla="*/ 1154459 w 4546203"/>
              <a:gd name="connsiteY490" fmla="*/ 3989070 h 5092591"/>
              <a:gd name="connsiteX491" fmla="*/ 1125010 w 4546203"/>
              <a:gd name="connsiteY491" fmla="*/ 4027672 h 5092591"/>
              <a:gd name="connsiteX492" fmla="*/ 1164805 w 4546203"/>
              <a:gd name="connsiteY492" fmla="*/ 4057518 h 5092591"/>
              <a:gd name="connsiteX493" fmla="*/ 1193458 w 4546203"/>
              <a:gd name="connsiteY493" fmla="*/ 4018519 h 5092591"/>
              <a:gd name="connsiteX494" fmla="*/ 1154459 w 4546203"/>
              <a:gd name="connsiteY494" fmla="*/ 3989070 h 5092591"/>
              <a:gd name="connsiteX495" fmla="*/ 2726369 w 4546203"/>
              <a:gd name="connsiteY495" fmla="*/ 3975938 h 5092591"/>
              <a:gd name="connsiteX496" fmla="*/ 2690155 w 4546203"/>
              <a:gd name="connsiteY496" fmla="*/ 3987479 h 5092591"/>
              <a:gd name="connsiteX497" fmla="*/ 2716818 w 4546203"/>
              <a:gd name="connsiteY497" fmla="*/ 4077416 h 5092591"/>
              <a:gd name="connsiteX498" fmla="*/ 2755419 w 4546203"/>
              <a:gd name="connsiteY498" fmla="*/ 4065875 h 5092591"/>
              <a:gd name="connsiteX499" fmla="*/ 2726369 w 4546203"/>
              <a:gd name="connsiteY499" fmla="*/ 3975938 h 5092591"/>
              <a:gd name="connsiteX500" fmla="*/ 1818640 w 4546203"/>
              <a:gd name="connsiteY500" fmla="*/ 3971561 h 5092591"/>
              <a:gd name="connsiteX501" fmla="*/ 1805508 w 4546203"/>
              <a:gd name="connsiteY501" fmla="*/ 4014142 h 5092591"/>
              <a:gd name="connsiteX502" fmla="*/ 1873160 w 4546203"/>
              <a:gd name="connsiteY502" fmla="*/ 4033641 h 5092591"/>
              <a:gd name="connsiteX503" fmla="*/ 1884700 w 4546203"/>
              <a:gd name="connsiteY503" fmla="*/ 3990264 h 5092591"/>
              <a:gd name="connsiteX504" fmla="*/ 1818640 w 4546203"/>
              <a:gd name="connsiteY504" fmla="*/ 3971561 h 5092591"/>
              <a:gd name="connsiteX505" fmla="*/ 3108801 w 4546203"/>
              <a:gd name="connsiteY505" fmla="*/ 3966387 h 5092591"/>
              <a:gd name="connsiteX506" fmla="*/ 3081342 w 4546203"/>
              <a:gd name="connsiteY506" fmla="*/ 3983101 h 5092591"/>
              <a:gd name="connsiteX507" fmla="*/ 3099648 w 4546203"/>
              <a:gd name="connsiteY507" fmla="*/ 4014142 h 5092591"/>
              <a:gd name="connsiteX508" fmla="*/ 3127106 w 4546203"/>
              <a:gd name="connsiteY508" fmla="*/ 3997825 h 5092591"/>
              <a:gd name="connsiteX509" fmla="*/ 3108801 w 4546203"/>
              <a:gd name="connsiteY509" fmla="*/ 3966387 h 5092591"/>
              <a:gd name="connsiteX510" fmla="*/ 2768154 w 4546203"/>
              <a:gd name="connsiteY510" fmla="*/ 3961612 h 5092591"/>
              <a:gd name="connsiteX511" fmla="*/ 2732338 w 4546203"/>
              <a:gd name="connsiteY511" fmla="*/ 3973948 h 5092591"/>
              <a:gd name="connsiteX512" fmla="*/ 2761389 w 4546203"/>
              <a:gd name="connsiteY512" fmla="*/ 4063487 h 5092591"/>
              <a:gd name="connsiteX513" fmla="*/ 2799592 w 4546203"/>
              <a:gd name="connsiteY513" fmla="*/ 4050753 h 5092591"/>
              <a:gd name="connsiteX514" fmla="*/ 2768154 w 4546203"/>
              <a:gd name="connsiteY514" fmla="*/ 3961612 h 5092591"/>
              <a:gd name="connsiteX515" fmla="*/ 1606532 w 4546203"/>
              <a:gd name="connsiteY515" fmla="*/ 3958428 h 5092591"/>
              <a:gd name="connsiteX516" fmla="*/ 1587430 w 4546203"/>
              <a:gd name="connsiteY516" fmla="*/ 3999019 h 5092591"/>
              <a:gd name="connsiteX517" fmla="*/ 1654684 w 4546203"/>
              <a:gd name="connsiteY517" fmla="*/ 4028866 h 5092591"/>
              <a:gd name="connsiteX518" fmla="*/ 1672194 w 4546203"/>
              <a:gd name="connsiteY518" fmla="*/ 3987479 h 5092591"/>
              <a:gd name="connsiteX519" fmla="*/ 1606532 w 4546203"/>
              <a:gd name="connsiteY519" fmla="*/ 3958428 h 5092591"/>
              <a:gd name="connsiteX520" fmla="*/ 897780 w 4546203"/>
              <a:gd name="connsiteY520" fmla="*/ 3953653 h 5092591"/>
              <a:gd name="connsiteX521" fmla="*/ 861566 w 4546203"/>
              <a:gd name="connsiteY521" fmla="*/ 3986683 h 5092591"/>
              <a:gd name="connsiteX522" fmla="*/ 900565 w 4546203"/>
              <a:gd name="connsiteY522" fmla="*/ 4022896 h 5092591"/>
              <a:gd name="connsiteX523" fmla="*/ 933595 w 4546203"/>
              <a:gd name="connsiteY523" fmla="*/ 3987479 h 5092591"/>
              <a:gd name="connsiteX524" fmla="*/ 897780 w 4546203"/>
              <a:gd name="connsiteY524" fmla="*/ 3953653 h 5092591"/>
              <a:gd name="connsiteX525" fmla="*/ 998859 w 4546203"/>
              <a:gd name="connsiteY525" fmla="*/ 3950867 h 5092591"/>
              <a:gd name="connsiteX526" fmla="*/ 966227 w 4546203"/>
              <a:gd name="connsiteY526" fmla="*/ 3987479 h 5092591"/>
              <a:gd name="connsiteX527" fmla="*/ 1004829 w 4546203"/>
              <a:gd name="connsiteY527" fmla="*/ 4021703 h 5092591"/>
              <a:gd name="connsiteX528" fmla="*/ 1037063 w 4546203"/>
              <a:gd name="connsiteY528" fmla="*/ 3984693 h 5092591"/>
              <a:gd name="connsiteX529" fmla="*/ 998859 w 4546203"/>
              <a:gd name="connsiteY529" fmla="*/ 3950867 h 5092591"/>
              <a:gd name="connsiteX530" fmla="*/ 1099541 w 4546203"/>
              <a:gd name="connsiteY530" fmla="*/ 3944898 h 5092591"/>
              <a:gd name="connsiteX531" fmla="*/ 1068103 w 4546203"/>
              <a:gd name="connsiteY531" fmla="*/ 3982305 h 5092591"/>
              <a:gd name="connsiteX532" fmla="*/ 1107102 w 4546203"/>
              <a:gd name="connsiteY532" fmla="*/ 4013743 h 5092591"/>
              <a:gd name="connsiteX533" fmla="*/ 1137347 w 4546203"/>
              <a:gd name="connsiteY533" fmla="*/ 3975540 h 5092591"/>
              <a:gd name="connsiteX534" fmla="*/ 1099541 w 4546203"/>
              <a:gd name="connsiteY534" fmla="*/ 3944898 h 5092591"/>
              <a:gd name="connsiteX535" fmla="*/ 3234553 w 4546203"/>
              <a:gd name="connsiteY535" fmla="*/ 3943704 h 5092591"/>
              <a:gd name="connsiteX536" fmla="*/ 3207493 w 4546203"/>
              <a:gd name="connsiteY536" fmla="*/ 3962010 h 5092591"/>
              <a:gd name="connsiteX537" fmla="*/ 3227788 w 4546203"/>
              <a:gd name="connsiteY537" fmla="*/ 3992652 h 5092591"/>
              <a:gd name="connsiteX538" fmla="*/ 3254849 w 4546203"/>
              <a:gd name="connsiteY538" fmla="*/ 3971959 h 5092591"/>
              <a:gd name="connsiteX539" fmla="*/ 3234553 w 4546203"/>
              <a:gd name="connsiteY539" fmla="*/ 3943704 h 5092591"/>
              <a:gd name="connsiteX540" fmla="*/ 2712441 w 4546203"/>
              <a:gd name="connsiteY540" fmla="*/ 3932959 h 5092591"/>
              <a:gd name="connsiteX541" fmla="*/ 2677819 w 4546203"/>
              <a:gd name="connsiteY541" fmla="*/ 3943704 h 5092591"/>
              <a:gd name="connsiteX542" fmla="*/ 2688165 w 4546203"/>
              <a:gd name="connsiteY542" fmla="*/ 3979122 h 5092591"/>
              <a:gd name="connsiteX543" fmla="*/ 2723981 w 4546203"/>
              <a:gd name="connsiteY543" fmla="*/ 3967979 h 5092591"/>
              <a:gd name="connsiteX544" fmla="*/ 2712441 w 4546203"/>
              <a:gd name="connsiteY544" fmla="*/ 3932959 h 5092591"/>
              <a:gd name="connsiteX545" fmla="*/ 1197835 w 4546203"/>
              <a:gd name="connsiteY545" fmla="*/ 3932561 h 5092591"/>
              <a:gd name="connsiteX546" fmla="*/ 1168387 w 4546203"/>
              <a:gd name="connsiteY546" fmla="*/ 3971561 h 5092591"/>
              <a:gd name="connsiteX547" fmla="*/ 1206590 w 4546203"/>
              <a:gd name="connsiteY547" fmla="*/ 4000611 h 5092591"/>
              <a:gd name="connsiteX548" fmla="*/ 1235243 w 4546203"/>
              <a:gd name="connsiteY548" fmla="*/ 3960816 h 5092591"/>
              <a:gd name="connsiteX549" fmla="*/ 1197835 w 4546203"/>
              <a:gd name="connsiteY549" fmla="*/ 3932561 h 5092591"/>
              <a:gd name="connsiteX550" fmla="*/ 2850928 w 4546203"/>
              <a:gd name="connsiteY550" fmla="*/ 3929378 h 5092591"/>
              <a:gd name="connsiteX551" fmla="*/ 2815908 w 4546203"/>
              <a:gd name="connsiteY551" fmla="*/ 3944500 h 5092591"/>
              <a:gd name="connsiteX552" fmla="*/ 2850132 w 4546203"/>
              <a:gd name="connsiteY552" fmla="*/ 4032049 h 5092591"/>
              <a:gd name="connsiteX553" fmla="*/ 2887539 w 4546203"/>
              <a:gd name="connsiteY553" fmla="*/ 4016131 h 5092591"/>
              <a:gd name="connsiteX554" fmla="*/ 2850928 w 4546203"/>
              <a:gd name="connsiteY554" fmla="*/ 3929378 h 5092591"/>
              <a:gd name="connsiteX555" fmla="*/ 3171677 w 4546203"/>
              <a:gd name="connsiteY555" fmla="*/ 3928184 h 5092591"/>
              <a:gd name="connsiteX556" fmla="*/ 3145014 w 4546203"/>
              <a:gd name="connsiteY556" fmla="*/ 3945296 h 5092591"/>
              <a:gd name="connsiteX557" fmla="*/ 3164514 w 4546203"/>
              <a:gd name="connsiteY557" fmla="*/ 3975938 h 5092591"/>
              <a:gd name="connsiteX558" fmla="*/ 3191973 w 4546203"/>
              <a:gd name="connsiteY558" fmla="*/ 3958030 h 5092591"/>
              <a:gd name="connsiteX559" fmla="*/ 3171677 w 4546203"/>
              <a:gd name="connsiteY559" fmla="*/ 3928184 h 5092591"/>
              <a:gd name="connsiteX560" fmla="*/ 3480488 w 4546203"/>
              <a:gd name="connsiteY560" fmla="*/ 3921817 h 5092591"/>
              <a:gd name="connsiteX561" fmla="*/ 3445468 w 4546203"/>
              <a:gd name="connsiteY561" fmla="*/ 3952061 h 5092591"/>
              <a:gd name="connsiteX562" fmla="*/ 3468151 w 4546203"/>
              <a:gd name="connsiteY562" fmla="*/ 3979520 h 5092591"/>
              <a:gd name="connsiteX563" fmla="*/ 3504365 w 4546203"/>
              <a:gd name="connsiteY563" fmla="*/ 3948877 h 5092591"/>
              <a:gd name="connsiteX564" fmla="*/ 3480488 w 4546203"/>
              <a:gd name="connsiteY564" fmla="*/ 3921817 h 5092591"/>
              <a:gd name="connsiteX565" fmla="*/ 3055873 w 4546203"/>
              <a:gd name="connsiteY565" fmla="*/ 3919827 h 5092591"/>
              <a:gd name="connsiteX566" fmla="*/ 3029210 w 4546203"/>
              <a:gd name="connsiteY566" fmla="*/ 3934551 h 5092591"/>
              <a:gd name="connsiteX567" fmla="*/ 3047516 w 4546203"/>
              <a:gd name="connsiteY567" fmla="*/ 3966387 h 5092591"/>
              <a:gd name="connsiteX568" fmla="*/ 3074179 w 4546203"/>
              <a:gd name="connsiteY568" fmla="*/ 3950469 h 5092591"/>
              <a:gd name="connsiteX569" fmla="*/ 3055873 w 4546203"/>
              <a:gd name="connsiteY569" fmla="*/ 3919827 h 5092591"/>
              <a:gd name="connsiteX570" fmla="*/ 2753032 w 4546203"/>
              <a:gd name="connsiteY570" fmla="*/ 3919031 h 5092591"/>
              <a:gd name="connsiteX571" fmla="*/ 2718808 w 4546203"/>
              <a:gd name="connsiteY571" fmla="*/ 3931367 h 5092591"/>
              <a:gd name="connsiteX572" fmla="*/ 2729950 w 4546203"/>
              <a:gd name="connsiteY572" fmla="*/ 3966785 h 5092591"/>
              <a:gd name="connsiteX573" fmla="*/ 2765368 w 4546203"/>
              <a:gd name="connsiteY573" fmla="*/ 3953653 h 5092591"/>
              <a:gd name="connsiteX574" fmla="*/ 2753032 w 4546203"/>
              <a:gd name="connsiteY574" fmla="*/ 3919031 h 5092591"/>
              <a:gd name="connsiteX575" fmla="*/ 2032341 w 4546203"/>
              <a:gd name="connsiteY575" fmla="*/ 3917439 h 5092591"/>
              <a:gd name="connsiteX576" fmla="*/ 2002892 w 4546203"/>
              <a:gd name="connsiteY576" fmla="*/ 4087763 h 5092591"/>
              <a:gd name="connsiteX577" fmla="*/ 2063779 w 4546203"/>
              <a:gd name="connsiteY577" fmla="*/ 4096517 h 5092591"/>
              <a:gd name="connsiteX578" fmla="*/ 2086462 w 4546203"/>
              <a:gd name="connsiteY578" fmla="*/ 3925000 h 5092591"/>
              <a:gd name="connsiteX579" fmla="*/ 2032341 w 4546203"/>
              <a:gd name="connsiteY579" fmla="*/ 3917439 h 5092591"/>
              <a:gd name="connsiteX580" fmla="*/ 2891917 w 4546203"/>
              <a:gd name="connsiteY580" fmla="*/ 3911868 h 5092591"/>
              <a:gd name="connsiteX581" fmla="*/ 2856897 w 4546203"/>
              <a:gd name="connsiteY581" fmla="*/ 3926990 h 5092591"/>
              <a:gd name="connsiteX582" fmla="*/ 2894305 w 4546203"/>
              <a:gd name="connsiteY582" fmla="*/ 4014142 h 5092591"/>
              <a:gd name="connsiteX583" fmla="*/ 2930916 w 4546203"/>
              <a:gd name="connsiteY583" fmla="*/ 3996632 h 5092591"/>
              <a:gd name="connsiteX584" fmla="*/ 2891917 w 4546203"/>
              <a:gd name="connsiteY584" fmla="*/ 3911868 h 5092591"/>
              <a:gd name="connsiteX585" fmla="*/ 1838538 w 4546203"/>
              <a:gd name="connsiteY585" fmla="*/ 3909082 h 5092591"/>
              <a:gd name="connsiteX586" fmla="*/ 1825008 w 4546203"/>
              <a:gd name="connsiteY586" fmla="*/ 3952061 h 5092591"/>
              <a:gd name="connsiteX587" fmla="*/ 1889874 w 4546203"/>
              <a:gd name="connsiteY587" fmla="*/ 3970765 h 5092591"/>
              <a:gd name="connsiteX588" fmla="*/ 1901016 w 4546203"/>
              <a:gd name="connsiteY588" fmla="*/ 3926990 h 5092591"/>
              <a:gd name="connsiteX589" fmla="*/ 1838538 w 4546203"/>
              <a:gd name="connsiteY589" fmla="*/ 3909082 h 5092591"/>
              <a:gd name="connsiteX590" fmla="*/ 2793225 w 4546203"/>
              <a:gd name="connsiteY590" fmla="*/ 3904307 h 5092591"/>
              <a:gd name="connsiteX591" fmla="*/ 2759001 w 4546203"/>
              <a:gd name="connsiteY591" fmla="*/ 3917041 h 5092591"/>
              <a:gd name="connsiteX592" fmla="*/ 2771735 w 4546203"/>
              <a:gd name="connsiteY592" fmla="*/ 3952061 h 5092591"/>
              <a:gd name="connsiteX593" fmla="*/ 2806755 w 4546203"/>
              <a:gd name="connsiteY593" fmla="*/ 3938929 h 5092591"/>
              <a:gd name="connsiteX594" fmla="*/ 2793225 w 4546203"/>
              <a:gd name="connsiteY594" fmla="*/ 3904307 h 5092591"/>
              <a:gd name="connsiteX595" fmla="*/ 949115 w 4546203"/>
              <a:gd name="connsiteY595" fmla="*/ 3904307 h 5092591"/>
              <a:gd name="connsiteX596" fmla="*/ 911708 w 4546203"/>
              <a:gd name="connsiteY596" fmla="*/ 3936143 h 5092591"/>
              <a:gd name="connsiteX597" fmla="*/ 948717 w 4546203"/>
              <a:gd name="connsiteY597" fmla="*/ 3971561 h 5092591"/>
              <a:gd name="connsiteX598" fmla="*/ 982145 w 4546203"/>
              <a:gd name="connsiteY598" fmla="*/ 3935745 h 5092591"/>
              <a:gd name="connsiteX599" fmla="*/ 949115 w 4546203"/>
              <a:gd name="connsiteY599" fmla="*/ 3904307 h 5092591"/>
              <a:gd name="connsiteX600" fmla="*/ 2983844 w 4546203"/>
              <a:gd name="connsiteY600" fmla="*/ 3899531 h 5092591"/>
              <a:gd name="connsiteX601" fmla="*/ 2930916 w 4546203"/>
              <a:gd name="connsiteY601" fmla="*/ 3926592 h 5092591"/>
              <a:gd name="connsiteX602" fmla="*/ 2977874 w 4546203"/>
              <a:gd name="connsiteY602" fmla="*/ 4024090 h 5092591"/>
              <a:gd name="connsiteX603" fmla="*/ 3034782 w 4546203"/>
              <a:gd name="connsiteY603" fmla="*/ 3995040 h 5092591"/>
              <a:gd name="connsiteX604" fmla="*/ 2983844 w 4546203"/>
              <a:gd name="connsiteY604" fmla="*/ 3899531 h 5092591"/>
              <a:gd name="connsiteX605" fmla="*/ 1046216 w 4546203"/>
              <a:gd name="connsiteY605" fmla="*/ 3898337 h 5092591"/>
              <a:gd name="connsiteX606" fmla="*/ 1013982 w 4546203"/>
              <a:gd name="connsiteY606" fmla="*/ 3934949 h 5092591"/>
              <a:gd name="connsiteX607" fmla="*/ 1051389 w 4546203"/>
              <a:gd name="connsiteY607" fmla="*/ 3967979 h 5092591"/>
              <a:gd name="connsiteX608" fmla="*/ 1082827 w 4546203"/>
              <a:gd name="connsiteY608" fmla="*/ 3930174 h 5092591"/>
              <a:gd name="connsiteX609" fmla="*/ 1046216 w 4546203"/>
              <a:gd name="connsiteY609" fmla="*/ 3898337 h 5092591"/>
              <a:gd name="connsiteX610" fmla="*/ 1145306 w 4546203"/>
              <a:gd name="connsiteY610" fmla="*/ 3890378 h 5092591"/>
              <a:gd name="connsiteX611" fmla="*/ 1113868 w 4546203"/>
              <a:gd name="connsiteY611" fmla="*/ 3928184 h 5092591"/>
              <a:gd name="connsiteX612" fmla="*/ 1151673 w 4546203"/>
              <a:gd name="connsiteY612" fmla="*/ 3958428 h 5092591"/>
              <a:gd name="connsiteX613" fmla="*/ 1181519 w 4546203"/>
              <a:gd name="connsiteY613" fmla="*/ 3920225 h 5092591"/>
              <a:gd name="connsiteX614" fmla="*/ 1145306 w 4546203"/>
              <a:gd name="connsiteY614" fmla="*/ 3890378 h 5092591"/>
              <a:gd name="connsiteX615" fmla="*/ 3438902 w 4546203"/>
              <a:gd name="connsiteY615" fmla="*/ 3889384 h 5092591"/>
              <a:gd name="connsiteX616" fmla="*/ 3408856 w 4546203"/>
              <a:gd name="connsiteY616" fmla="*/ 3908684 h 5092591"/>
              <a:gd name="connsiteX617" fmla="*/ 3429948 w 4546203"/>
              <a:gd name="connsiteY617" fmla="*/ 3934153 h 5092591"/>
              <a:gd name="connsiteX618" fmla="*/ 3452233 w 4546203"/>
              <a:gd name="connsiteY618" fmla="*/ 3915449 h 5092591"/>
              <a:gd name="connsiteX619" fmla="*/ 3464172 w 4546203"/>
              <a:gd name="connsiteY619" fmla="*/ 3905899 h 5092591"/>
              <a:gd name="connsiteX620" fmla="*/ 3438902 w 4546203"/>
              <a:gd name="connsiteY620" fmla="*/ 3889384 h 5092591"/>
              <a:gd name="connsiteX621" fmla="*/ 2833418 w 4546203"/>
              <a:gd name="connsiteY621" fmla="*/ 3888389 h 5092591"/>
              <a:gd name="connsiteX622" fmla="*/ 2799592 w 4546203"/>
              <a:gd name="connsiteY622" fmla="*/ 3902317 h 5092591"/>
              <a:gd name="connsiteX623" fmla="*/ 2813520 w 4546203"/>
              <a:gd name="connsiteY623" fmla="*/ 3936541 h 5092591"/>
              <a:gd name="connsiteX624" fmla="*/ 2848142 w 4546203"/>
              <a:gd name="connsiteY624" fmla="*/ 3922215 h 5092591"/>
              <a:gd name="connsiteX625" fmla="*/ 2833418 w 4546203"/>
              <a:gd name="connsiteY625" fmla="*/ 3888389 h 5092591"/>
              <a:gd name="connsiteX626" fmla="*/ 2694135 w 4546203"/>
              <a:gd name="connsiteY626" fmla="*/ 3878440 h 5092591"/>
              <a:gd name="connsiteX627" fmla="*/ 2661503 w 4546203"/>
              <a:gd name="connsiteY627" fmla="*/ 3889185 h 5092591"/>
              <a:gd name="connsiteX628" fmla="*/ 2672645 w 4546203"/>
              <a:gd name="connsiteY628" fmla="*/ 3925398 h 5092591"/>
              <a:gd name="connsiteX629" fmla="*/ 2707267 w 4546203"/>
              <a:gd name="connsiteY629" fmla="*/ 3915449 h 5092591"/>
              <a:gd name="connsiteX630" fmla="*/ 2694135 w 4546203"/>
              <a:gd name="connsiteY630" fmla="*/ 3878440 h 5092591"/>
              <a:gd name="connsiteX631" fmla="*/ 1749397 w 4546203"/>
              <a:gd name="connsiteY631" fmla="*/ 3877644 h 5092591"/>
              <a:gd name="connsiteX632" fmla="*/ 1733081 w 4546203"/>
              <a:gd name="connsiteY632" fmla="*/ 3919827 h 5092591"/>
              <a:gd name="connsiteX633" fmla="*/ 1796355 w 4546203"/>
              <a:gd name="connsiteY633" fmla="*/ 3942908 h 5092591"/>
              <a:gd name="connsiteX634" fmla="*/ 1810681 w 4546203"/>
              <a:gd name="connsiteY634" fmla="*/ 3900327 h 5092591"/>
              <a:gd name="connsiteX635" fmla="*/ 1749397 w 4546203"/>
              <a:gd name="connsiteY635" fmla="*/ 3877644 h 5092591"/>
              <a:gd name="connsiteX636" fmla="*/ 1241610 w 4546203"/>
              <a:gd name="connsiteY636" fmla="*/ 3876848 h 5092591"/>
              <a:gd name="connsiteX637" fmla="*/ 1211366 w 4546203"/>
              <a:gd name="connsiteY637" fmla="*/ 3915449 h 5092591"/>
              <a:gd name="connsiteX638" fmla="*/ 1248773 w 4546203"/>
              <a:gd name="connsiteY638" fmla="*/ 3943306 h 5092591"/>
              <a:gd name="connsiteX639" fmla="*/ 1277028 w 4546203"/>
              <a:gd name="connsiteY639" fmla="*/ 3903511 h 5092591"/>
              <a:gd name="connsiteX640" fmla="*/ 1241610 w 4546203"/>
              <a:gd name="connsiteY640" fmla="*/ 3876848 h 5092591"/>
              <a:gd name="connsiteX641" fmla="*/ 2872815 w 4546203"/>
              <a:gd name="connsiteY641" fmla="*/ 3870879 h 5092591"/>
              <a:gd name="connsiteX642" fmla="*/ 2839387 w 4546203"/>
              <a:gd name="connsiteY642" fmla="*/ 3885603 h 5092591"/>
              <a:gd name="connsiteX643" fmla="*/ 2854111 w 4546203"/>
              <a:gd name="connsiteY643" fmla="*/ 3920225 h 5092591"/>
              <a:gd name="connsiteX644" fmla="*/ 2888335 w 4546203"/>
              <a:gd name="connsiteY644" fmla="*/ 3904307 h 5092591"/>
              <a:gd name="connsiteX645" fmla="*/ 2872815 w 4546203"/>
              <a:gd name="connsiteY645" fmla="*/ 3870879 h 5092591"/>
              <a:gd name="connsiteX646" fmla="*/ 3182024 w 4546203"/>
              <a:gd name="connsiteY646" fmla="*/ 3868093 h 5092591"/>
              <a:gd name="connsiteX647" fmla="*/ 3156953 w 4546203"/>
              <a:gd name="connsiteY647" fmla="*/ 3885603 h 5092591"/>
              <a:gd name="connsiteX648" fmla="*/ 3177248 w 4546203"/>
              <a:gd name="connsiteY648" fmla="*/ 3915847 h 5092591"/>
              <a:gd name="connsiteX649" fmla="*/ 3203115 w 4546203"/>
              <a:gd name="connsiteY649" fmla="*/ 3897541 h 5092591"/>
              <a:gd name="connsiteX650" fmla="*/ 3182024 w 4546203"/>
              <a:gd name="connsiteY650" fmla="*/ 3868093 h 5092591"/>
              <a:gd name="connsiteX651" fmla="*/ 2734328 w 4546203"/>
              <a:gd name="connsiteY651" fmla="*/ 3865307 h 5092591"/>
              <a:gd name="connsiteX652" fmla="*/ 2701696 w 4546203"/>
              <a:gd name="connsiteY652" fmla="*/ 3876848 h 5092591"/>
              <a:gd name="connsiteX653" fmla="*/ 2713236 w 4546203"/>
              <a:gd name="connsiteY653" fmla="*/ 3913062 h 5092591"/>
              <a:gd name="connsiteX654" fmla="*/ 2747460 w 4546203"/>
              <a:gd name="connsiteY654" fmla="*/ 3901521 h 5092591"/>
              <a:gd name="connsiteX655" fmla="*/ 2734328 w 4546203"/>
              <a:gd name="connsiteY655" fmla="*/ 3865307 h 5092591"/>
              <a:gd name="connsiteX656" fmla="*/ 997268 w 4546203"/>
              <a:gd name="connsiteY656" fmla="*/ 3852573 h 5092591"/>
              <a:gd name="connsiteX657" fmla="*/ 960258 w 4546203"/>
              <a:gd name="connsiteY657" fmla="*/ 3884807 h 5092591"/>
              <a:gd name="connsiteX658" fmla="*/ 996870 w 4546203"/>
              <a:gd name="connsiteY658" fmla="*/ 3919429 h 5092591"/>
              <a:gd name="connsiteX659" fmla="*/ 1030298 w 4546203"/>
              <a:gd name="connsiteY659" fmla="*/ 3883613 h 5092591"/>
              <a:gd name="connsiteX660" fmla="*/ 997268 w 4546203"/>
              <a:gd name="connsiteY660" fmla="*/ 3852573 h 5092591"/>
              <a:gd name="connsiteX661" fmla="*/ 3121933 w 4546203"/>
              <a:gd name="connsiteY661" fmla="*/ 3850981 h 5092591"/>
              <a:gd name="connsiteX662" fmla="*/ 3096862 w 4546203"/>
              <a:gd name="connsiteY662" fmla="*/ 3867695 h 5092591"/>
              <a:gd name="connsiteX663" fmla="*/ 3115964 w 4546203"/>
              <a:gd name="connsiteY663" fmla="*/ 3897940 h 5092591"/>
              <a:gd name="connsiteX664" fmla="*/ 3141433 w 4546203"/>
              <a:gd name="connsiteY664" fmla="*/ 3881623 h 5092591"/>
              <a:gd name="connsiteX665" fmla="*/ 3121933 w 4546203"/>
              <a:gd name="connsiteY665" fmla="*/ 3850981 h 5092591"/>
              <a:gd name="connsiteX666" fmla="*/ 2772531 w 4546203"/>
              <a:gd name="connsiteY666" fmla="*/ 3850583 h 5092591"/>
              <a:gd name="connsiteX667" fmla="*/ 2739899 w 4546203"/>
              <a:gd name="connsiteY667" fmla="*/ 3863318 h 5092591"/>
              <a:gd name="connsiteX668" fmla="*/ 2753032 w 4546203"/>
              <a:gd name="connsiteY668" fmla="*/ 3899531 h 5092591"/>
              <a:gd name="connsiteX669" fmla="*/ 2786459 w 4546203"/>
              <a:gd name="connsiteY669" fmla="*/ 3886399 h 5092591"/>
              <a:gd name="connsiteX670" fmla="*/ 2772531 w 4546203"/>
              <a:gd name="connsiteY670" fmla="*/ 3850583 h 5092591"/>
              <a:gd name="connsiteX671" fmla="*/ 3039159 w 4546203"/>
              <a:gd name="connsiteY671" fmla="*/ 3848593 h 5092591"/>
              <a:gd name="connsiteX672" fmla="*/ 3014088 w 4546203"/>
              <a:gd name="connsiteY672" fmla="*/ 3863318 h 5092591"/>
              <a:gd name="connsiteX673" fmla="*/ 3031996 w 4546203"/>
              <a:gd name="connsiteY673" fmla="*/ 3894358 h 5092591"/>
              <a:gd name="connsiteX674" fmla="*/ 3057863 w 4546203"/>
              <a:gd name="connsiteY674" fmla="*/ 3879634 h 5092591"/>
              <a:gd name="connsiteX675" fmla="*/ 3039159 w 4546203"/>
              <a:gd name="connsiteY675" fmla="*/ 3848593 h 5092591"/>
              <a:gd name="connsiteX676" fmla="*/ 1093970 w 4546203"/>
              <a:gd name="connsiteY676" fmla="*/ 3846206 h 5092591"/>
              <a:gd name="connsiteX677" fmla="*/ 1061338 w 4546203"/>
              <a:gd name="connsiteY677" fmla="*/ 3882419 h 5092591"/>
              <a:gd name="connsiteX678" fmla="*/ 1097551 w 4546203"/>
              <a:gd name="connsiteY678" fmla="*/ 3913858 h 5092591"/>
              <a:gd name="connsiteX679" fmla="*/ 1129388 w 4546203"/>
              <a:gd name="connsiteY679" fmla="*/ 3876848 h 5092591"/>
              <a:gd name="connsiteX680" fmla="*/ 1093970 w 4546203"/>
              <a:gd name="connsiteY680" fmla="*/ 3846206 h 5092591"/>
              <a:gd name="connsiteX681" fmla="*/ 1662245 w 4546203"/>
              <a:gd name="connsiteY681" fmla="*/ 3840237 h 5092591"/>
              <a:gd name="connsiteX682" fmla="*/ 1643144 w 4546203"/>
              <a:gd name="connsiteY682" fmla="*/ 3880828 h 5092591"/>
              <a:gd name="connsiteX683" fmla="*/ 1705224 w 4546203"/>
              <a:gd name="connsiteY683" fmla="*/ 3908286 h 5092591"/>
              <a:gd name="connsiteX684" fmla="*/ 1722336 w 4546203"/>
              <a:gd name="connsiteY684" fmla="*/ 3866899 h 5092591"/>
              <a:gd name="connsiteX685" fmla="*/ 1662245 w 4546203"/>
              <a:gd name="connsiteY685" fmla="*/ 3840237 h 5092591"/>
              <a:gd name="connsiteX686" fmla="*/ 1190274 w 4546203"/>
              <a:gd name="connsiteY686" fmla="*/ 3836257 h 5092591"/>
              <a:gd name="connsiteX687" fmla="*/ 1159234 w 4546203"/>
              <a:gd name="connsiteY687" fmla="*/ 3873664 h 5092591"/>
              <a:gd name="connsiteX688" fmla="*/ 1195448 w 4546203"/>
              <a:gd name="connsiteY688" fmla="*/ 3902317 h 5092591"/>
              <a:gd name="connsiteX689" fmla="*/ 1225692 w 4546203"/>
              <a:gd name="connsiteY689" fmla="*/ 3864114 h 5092591"/>
              <a:gd name="connsiteX690" fmla="*/ 1190274 w 4546203"/>
              <a:gd name="connsiteY690" fmla="*/ 3836257 h 5092591"/>
              <a:gd name="connsiteX691" fmla="*/ 2810337 w 4546203"/>
              <a:gd name="connsiteY691" fmla="*/ 3835859 h 5092591"/>
              <a:gd name="connsiteX692" fmla="*/ 2778500 w 4546203"/>
              <a:gd name="connsiteY692" fmla="*/ 3848992 h 5092591"/>
              <a:gd name="connsiteX693" fmla="*/ 2792827 w 4546203"/>
              <a:gd name="connsiteY693" fmla="*/ 3884807 h 5092591"/>
              <a:gd name="connsiteX694" fmla="*/ 2826255 w 4546203"/>
              <a:gd name="connsiteY694" fmla="*/ 3870481 h 5092591"/>
              <a:gd name="connsiteX695" fmla="*/ 2810337 w 4546203"/>
              <a:gd name="connsiteY695" fmla="*/ 3835859 h 5092591"/>
              <a:gd name="connsiteX696" fmla="*/ 3191574 w 4546203"/>
              <a:gd name="connsiteY696" fmla="*/ 3828298 h 5092591"/>
              <a:gd name="connsiteX697" fmla="*/ 3188789 w 4546203"/>
              <a:gd name="connsiteY697" fmla="*/ 3831879 h 5092591"/>
              <a:gd name="connsiteX698" fmla="*/ 3287481 w 4546203"/>
              <a:gd name="connsiteY698" fmla="*/ 3969571 h 5092591"/>
              <a:gd name="connsiteX699" fmla="*/ 3340806 w 4546203"/>
              <a:gd name="connsiteY699" fmla="*/ 3929378 h 5092591"/>
              <a:gd name="connsiteX700" fmla="*/ 3254053 w 4546203"/>
              <a:gd name="connsiteY700" fmla="*/ 3854961 h 5092591"/>
              <a:gd name="connsiteX701" fmla="*/ 3205105 w 4546203"/>
              <a:gd name="connsiteY701" fmla="*/ 3833471 h 5092591"/>
              <a:gd name="connsiteX702" fmla="*/ 3191574 w 4546203"/>
              <a:gd name="connsiteY702" fmla="*/ 3828298 h 5092591"/>
              <a:gd name="connsiteX703" fmla="*/ 1284987 w 4546203"/>
              <a:gd name="connsiteY703" fmla="*/ 3820737 h 5092591"/>
              <a:gd name="connsiteX704" fmla="*/ 1255140 w 4546203"/>
              <a:gd name="connsiteY704" fmla="*/ 3859338 h 5092591"/>
              <a:gd name="connsiteX705" fmla="*/ 1290956 w 4546203"/>
              <a:gd name="connsiteY705" fmla="*/ 3885603 h 5092591"/>
              <a:gd name="connsiteX706" fmla="*/ 1319609 w 4546203"/>
              <a:gd name="connsiteY706" fmla="*/ 3846604 h 5092591"/>
              <a:gd name="connsiteX707" fmla="*/ 1284987 w 4546203"/>
              <a:gd name="connsiteY707" fmla="*/ 3820737 h 5092591"/>
              <a:gd name="connsiteX708" fmla="*/ 2848938 w 4546203"/>
              <a:gd name="connsiteY708" fmla="*/ 3818747 h 5092591"/>
              <a:gd name="connsiteX709" fmla="*/ 2816704 w 4546203"/>
              <a:gd name="connsiteY709" fmla="*/ 3833073 h 5092591"/>
              <a:gd name="connsiteX710" fmla="*/ 2832224 w 4546203"/>
              <a:gd name="connsiteY710" fmla="*/ 3868491 h 5092591"/>
              <a:gd name="connsiteX711" fmla="*/ 2864856 w 4546203"/>
              <a:gd name="connsiteY711" fmla="*/ 3853369 h 5092591"/>
              <a:gd name="connsiteX712" fmla="*/ 2848938 w 4546203"/>
              <a:gd name="connsiteY712" fmla="*/ 3818747 h 5092591"/>
              <a:gd name="connsiteX713" fmla="*/ 1048205 w 4546203"/>
              <a:gd name="connsiteY713" fmla="*/ 3802829 h 5092591"/>
              <a:gd name="connsiteX714" fmla="*/ 1010400 w 4546203"/>
              <a:gd name="connsiteY714" fmla="*/ 3834665 h 5092591"/>
              <a:gd name="connsiteX715" fmla="*/ 1045420 w 4546203"/>
              <a:gd name="connsiteY715" fmla="*/ 3867695 h 5092591"/>
              <a:gd name="connsiteX716" fmla="*/ 1078450 w 4546203"/>
              <a:gd name="connsiteY716" fmla="*/ 3831482 h 5092591"/>
              <a:gd name="connsiteX717" fmla="*/ 1048205 w 4546203"/>
              <a:gd name="connsiteY717" fmla="*/ 3802829 h 5092591"/>
              <a:gd name="connsiteX718" fmla="*/ 3237339 w 4546203"/>
              <a:gd name="connsiteY718" fmla="*/ 3794870 h 5092591"/>
              <a:gd name="connsiteX719" fmla="*/ 3208289 w 4546203"/>
              <a:gd name="connsiteY719" fmla="*/ 3817553 h 5092591"/>
              <a:gd name="connsiteX720" fmla="*/ 3269573 w 4546203"/>
              <a:gd name="connsiteY720" fmla="*/ 3844216 h 5092591"/>
              <a:gd name="connsiteX721" fmla="*/ 3273155 w 4546203"/>
              <a:gd name="connsiteY721" fmla="*/ 3841032 h 5092591"/>
              <a:gd name="connsiteX722" fmla="*/ 3237339 w 4546203"/>
              <a:gd name="connsiteY722" fmla="*/ 3794870 h 5092591"/>
              <a:gd name="connsiteX723" fmla="*/ 1141326 w 4546203"/>
              <a:gd name="connsiteY723" fmla="*/ 3792880 h 5092591"/>
              <a:gd name="connsiteX724" fmla="*/ 1108694 w 4546203"/>
              <a:gd name="connsiteY724" fmla="*/ 3829492 h 5092591"/>
              <a:gd name="connsiteX725" fmla="*/ 1143714 w 4546203"/>
              <a:gd name="connsiteY725" fmla="*/ 3859736 h 5092591"/>
              <a:gd name="connsiteX726" fmla="*/ 1175550 w 4546203"/>
              <a:gd name="connsiteY726" fmla="*/ 3822727 h 5092591"/>
              <a:gd name="connsiteX727" fmla="*/ 1141326 w 4546203"/>
              <a:gd name="connsiteY727" fmla="*/ 3792880 h 5092591"/>
              <a:gd name="connsiteX728" fmla="*/ 3128698 w 4546203"/>
              <a:gd name="connsiteY728" fmla="*/ 3790890 h 5092591"/>
              <a:gd name="connsiteX729" fmla="*/ 3105219 w 4546203"/>
              <a:gd name="connsiteY729" fmla="*/ 3808002 h 5092591"/>
              <a:gd name="connsiteX730" fmla="*/ 3125515 w 4546203"/>
              <a:gd name="connsiteY730" fmla="*/ 3837451 h 5092591"/>
              <a:gd name="connsiteX731" fmla="*/ 3150188 w 4546203"/>
              <a:gd name="connsiteY731" fmla="*/ 3820737 h 5092591"/>
              <a:gd name="connsiteX732" fmla="*/ 3128698 w 4546203"/>
              <a:gd name="connsiteY732" fmla="*/ 3790890 h 5092591"/>
              <a:gd name="connsiteX733" fmla="*/ 1236437 w 4546203"/>
              <a:gd name="connsiteY733" fmla="*/ 3781340 h 5092591"/>
              <a:gd name="connsiteX734" fmla="*/ 1205396 w 4546203"/>
              <a:gd name="connsiteY734" fmla="*/ 3819145 h 5092591"/>
              <a:gd name="connsiteX735" fmla="*/ 1239620 w 4546203"/>
              <a:gd name="connsiteY735" fmla="*/ 3847002 h 5092591"/>
              <a:gd name="connsiteX736" fmla="*/ 1269865 w 4546203"/>
              <a:gd name="connsiteY736" fmla="*/ 3808798 h 5092591"/>
              <a:gd name="connsiteX737" fmla="*/ 1236437 w 4546203"/>
              <a:gd name="connsiteY737" fmla="*/ 3781340 h 5092591"/>
              <a:gd name="connsiteX738" fmla="*/ 2919376 w 4546203"/>
              <a:gd name="connsiteY738" fmla="*/ 3776166 h 5092591"/>
              <a:gd name="connsiteX739" fmla="*/ 2872019 w 4546203"/>
              <a:gd name="connsiteY739" fmla="*/ 3800839 h 5092591"/>
              <a:gd name="connsiteX740" fmla="*/ 2920171 w 4546203"/>
              <a:gd name="connsiteY740" fmla="*/ 3901123 h 5092591"/>
              <a:gd name="connsiteX741" fmla="*/ 2971507 w 4546203"/>
              <a:gd name="connsiteY741" fmla="*/ 3874858 h 5092591"/>
              <a:gd name="connsiteX742" fmla="*/ 2919376 w 4546203"/>
              <a:gd name="connsiteY742" fmla="*/ 3776166 h 5092591"/>
              <a:gd name="connsiteX743" fmla="*/ 3070199 w 4546203"/>
              <a:gd name="connsiteY743" fmla="*/ 3772983 h 5092591"/>
              <a:gd name="connsiteX744" fmla="*/ 3046720 w 4546203"/>
              <a:gd name="connsiteY744" fmla="*/ 3788503 h 5092591"/>
              <a:gd name="connsiteX745" fmla="*/ 3065822 w 4546203"/>
              <a:gd name="connsiteY745" fmla="*/ 3819145 h 5092591"/>
              <a:gd name="connsiteX746" fmla="*/ 3090097 w 4546203"/>
              <a:gd name="connsiteY746" fmla="*/ 3803227 h 5092591"/>
              <a:gd name="connsiteX747" fmla="*/ 3070199 w 4546203"/>
              <a:gd name="connsiteY747" fmla="*/ 3772983 h 5092591"/>
              <a:gd name="connsiteX748" fmla="*/ 1328364 w 4546203"/>
              <a:gd name="connsiteY748" fmla="*/ 3764626 h 5092591"/>
              <a:gd name="connsiteX749" fmla="*/ 1298517 w 4546203"/>
              <a:gd name="connsiteY749" fmla="*/ 3803227 h 5092591"/>
              <a:gd name="connsiteX750" fmla="*/ 1332741 w 4546203"/>
              <a:gd name="connsiteY750" fmla="*/ 3828696 h 5092591"/>
              <a:gd name="connsiteX751" fmla="*/ 1360996 w 4546203"/>
              <a:gd name="connsiteY751" fmla="*/ 3789697 h 5092591"/>
              <a:gd name="connsiteX752" fmla="*/ 1328364 w 4546203"/>
              <a:gd name="connsiteY752" fmla="*/ 3764626 h 5092591"/>
              <a:gd name="connsiteX753" fmla="*/ 3011302 w 4546203"/>
              <a:gd name="connsiteY753" fmla="*/ 3758656 h 5092591"/>
              <a:gd name="connsiteX754" fmla="*/ 2987823 w 4546203"/>
              <a:gd name="connsiteY754" fmla="*/ 3772983 h 5092591"/>
              <a:gd name="connsiteX755" fmla="*/ 3006925 w 4546203"/>
              <a:gd name="connsiteY755" fmla="*/ 3804023 h 5092591"/>
              <a:gd name="connsiteX756" fmla="*/ 3030404 w 4546203"/>
              <a:gd name="connsiteY756" fmla="*/ 3789299 h 5092591"/>
              <a:gd name="connsiteX757" fmla="*/ 3011302 w 4546203"/>
              <a:gd name="connsiteY757" fmla="*/ 3758656 h 5092591"/>
              <a:gd name="connsiteX758" fmla="*/ 3476508 w 4546203"/>
              <a:gd name="connsiteY758" fmla="*/ 3754279 h 5092591"/>
              <a:gd name="connsiteX759" fmla="*/ 3445468 w 4546203"/>
              <a:gd name="connsiteY759" fmla="*/ 3783727 h 5092591"/>
              <a:gd name="connsiteX760" fmla="*/ 3469345 w 4546203"/>
              <a:gd name="connsiteY760" fmla="*/ 3807604 h 5092591"/>
              <a:gd name="connsiteX761" fmla="*/ 3497202 w 4546203"/>
              <a:gd name="connsiteY761" fmla="*/ 3776166 h 5092591"/>
              <a:gd name="connsiteX762" fmla="*/ 3476508 w 4546203"/>
              <a:gd name="connsiteY762" fmla="*/ 3754279 h 5092591"/>
              <a:gd name="connsiteX763" fmla="*/ 1097153 w 4546203"/>
              <a:gd name="connsiteY763" fmla="*/ 3751891 h 5092591"/>
              <a:gd name="connsiteX764" fmla="*/ 1060542 w 4546203"/>
              <a:gd name="connsiteY764" fmla="*/ 3784523 h 5092591"/>
              <a:gd name="connsiteX765" fmla="*/ 1093572 w 4546203"/>
              <a:gd name="connsiteY765" fmla="*/ 3815563 h 5092591"/>
              <a:gd name="connsiteX766" fmla="*/ 1126602 w 4546203"/>
              <a:gd name="connsiteY766" fmla="*/ 3779748 h 5092591"/>
              <a:gd name="connsiteX767" fmla="*/ 1097153 w 4546203"/>
              <a:gd name="connsiteY767" fmla="*/ 3751891 h 5092591"/>
              <a:gd name="connsiteX768" fmla="*/ 3299420 w 4546203"/>
              <a:gd name="connsiteY768" fmla="*/ 3746718 h 5092591"/>
              <a:gd name="connsiteX769" fmla="*/ 3268777 w 4546203"/>
              <a:gd name="connsiteY769" fmla="*/ 3772585 h 5092591"/>
              <a:gd name="connsiteX770" fmla="*/ 3293052 w 4546203"/>
              <a:gd name="connsiteY770" fmla="*/ 3802033 h 5092591"/>
              <a:gd name="connsiteX771" fmla="*/ 3324093 w 4546203"/>
              <a:gd name="connsiteY771" fmla="*/ 3774972 h 5092591"/>
              <a:gd name="connsiteX772" fmla="*/ 3299420 w 4546203"/>
              <a:gd name="connsiteY772" fmla="*/ 3746718 h 5092591"/>
              <a:gd name="connsiteX773" fmla="*/ 1189478 w 4546203"/>
              <a:gd name="connsiteY773" fmla="*/ 3740350 h 5092591"/>
              <a:gd name="connsiteX774" fmla="*/ 1156448 w 4546203"/>
              <a:gd name="connsiteY774" fmla="*/ 3776962 h 5092591"/>
              <a:gd name="connsiteX775" fmla="*/ 1190672 w 4546203"/>
              <a:gd name="connsiteY775" fmla="*/ 3805615 h 5092591"/>
              <a:gd name="connsiteX776" fmla="*/ 1221713 w 4546203"/>
              <a:gd name="connsiteY776" fmla="*/ 3769003 h 5092591"/>
              <a:gd name="connsiteX777" fmla="*/ 1189478 w 4546203"/>
              <a:gd name="connsiteY777" fmla="*/ 3740350 h 5092591"/>
              <a:gd name="connsiteX778" fmla="*/ 1281405 w 4546203"/>
              <a:gd name="connsiteY778" fmla="*/ 3727218 h 5092591"/>
              <a:gd name="connsiteX779" fmla="*/ 1250365 w 4546203"/>
              <a:gd name="connsiteY779" fmla="*/ 3765024 h 5092591"/>
              <a:gd name="connsiteX780" fmla="*/ 1283395 w 4546203"/>
              <a:gd name="connsiteY780" fmla="*/ 3791686 h 5092591"/>
              <a:gd name="connsiteX781" fmla="*/ 1313639 w 4546203"/>
              <a:gd name="connsiteY781" fmla="*/ 3753085 h 5092591"/>
              <a:gd name="connsiteX782" fmla="*/ 1281405 w 4546203"/>
              <a:gd name="connsiteY782" fmla="*/ 3727218 h 5092591"/>
              <a:gd name="connsiteX783" fmla="*/ 3161728 w 4546203"/>
              <a:gd name="connsiteY783" fmla="*/ 3709708 h 5092591"/>
              <a:gd name="connsiteX784" fmla="*/ 3119147 w 4546203"/>
              <a:gd name="connsiteY784" fmla="*/ 3741942 h 5092591"/>
              <a:gd name="connsiteX785" fmla="*/ 3187197 w 4546203"/>
              <a:gd name="connsiteY785" fmla="*/ 3809594 h 5092591"/>
              <a:gd name="connsiteX786" fmla="*/ 3219829 w 4546203"/>
              <a:gd name="connsiteY786" fmla="*/ 3784921 h 5092591"/>
              <a:gd name="connsiteX787" fmla="*/ 3161728 w 4546203"/>
              <a:gd name="connsiteY787" fmla="*/ 3709708 h 5092591"/>
              <a:gd name="connsiteX788" fmla="*/ 3433529 w 4546203"/>
              <a:gd name="connsiteY788" fmla="*/ 3708116 h 5092591"/>
              <a:gd name="connsiteX789" fmla="*/ 3405673 w 4546203"/>
              <a:gd name="connsiteY789" fmla="*/ 3739953 h 5092591"/>
              <a:gd name="connsiteX790" fmla="*/ 3428356 w 4546203"/>
              <a:gd name="connsiteY790" fmla="*/ 3763830 h 5092591"/>
              <a:gd name="connsiteX791" fmla="*/ 3460192 w 4546203"/>
              <a:gd name="connsiteY791" fmla="*/ 3734779 h 5092591"/>
              <a:gd name="connsiteX792" fmla="*/ 3433529 w 4546203"/>
              <a:gd name="connsiteY792" fmla="*/ 3708116 h 5092591"/>
              <a:gd name="connsiteX793" fmla="*/ 3263206 w 4546203"/>
              <a:gd name="connsiteY793" fmla="*/ 3704535 h 5092591"/>
              <a:gd name="connsiteX794" fmla="*/ 3233359 w 4546203"/>
              <a:gd name="connsiteY794" fmla="*/ 3729208 h 5092591"/>
              <a:gd name="connsiteX795" fmla="*/ 3254849 w 4546203"/>
              <a:gd name="connsiteY795" fmla="*/ 3754677 h 5092591"/>
              <a:gd name="connsiteX796" fmla="*/ 3284695 w 4546203"/>
              <a:gd name="connsiteY796" fmla="*/ 3729208 h 5092591"/>
              <a:gd name="connsiteX797" fmla="*/ 3263206 w 4546203"/>
              <a:gd name="connsiteY797" fmla="*/ 3704535 h 5092591"/>
              <a:gd name="connsiteX798" fmla="*/ 1146500 w 4546203"/>
              <a:gd name="connsiteY798" fmla="*/ 3700555 h 5092591"/>
              <a:gd name="connsiteX799" fmla="*/ 1109888 w 4546203"/>
              <a:gd name="connsiteY799" fmla="*/ 3732789 h 5092591"/>
              <a:gd name="connsiteX800" fmla="*/ 1142520 w 4546203"/>
              <a:gd name="connsiteY800" fmla="*/ 3763432 h 5092591"/>
              <a:gd name="connsiteX801" fmla="*/ 1171571 w 4546203"/>
              <a:gd name="connsiteY801" fmla="*/ 3731198 h 5092591"/>
              <a:gd name="connsiteX802" fmla="*/ 1146500 w 4546203"/>
              <a:gd name="connsiteY802" fmla="*/ 3700555 h 5092591"/>
              <a:gd name="connsiteX803" fmla="*/ 1236835 w 4546203"/>
              <a:gd name="connsiteY803" fmla="*/ 3687821 h 5092591"/>
              <a:gd name="connsiteX804" fmla="*/ 1204600 w 4546203"/>
              <a:gd name="connsiteY804" fmla="*/ 3724432 h 5092591"/>
              <a:gd name="connsiteX805" fmla="*/ 1236437 w 4546203"/>
              <a:gd name="connsiteY805" fmla="*/ 3752289 h 5092591"/>
              <a:gd name="connsiteX806" fmla="*/ 1267875 w 4546203"/>
              <a:gd name="connsiteY806" fmla="*/ 3714882 h 5092591"/>
              <a:gd name="connsiteX807" fmla="*/ 1236835 w 4546203"/>
              <a:gd name="connsiteY807" fmla="*/ 3687821 h 5092591"/>
              <a:gd name="connsiteX808" fmla="*/ 3141433 w 4546203"/>
              <a:gd name="connsiteY808" fmla="*/ 3683045 h 5092591"/>
              <a:gd name="connsiteX809" fmla="*/ 3108801 w 4546203"/>
              <a:gd name="connsiteY809" fmla="*/ 3700157 h 5092591"/>
              <a:gd name="connsiteX810" fmla="*/ 3102035 w 4546203"/>
              <a:gd name="connsiteY810" fmla="*/ 3712096 h 5092591"/>
              <a:gd name="connsiteX811" fmla="*/ 3107607 w 4546203"/>
              <a:gd name="connsiteY811" fmla="*/ 3715678 h 5092591"/>
              <a:gd name="connsiteX812" fmla="*/ 3143025 w 4546203"/>
              <a:gd name="connsiteY812" fmla="*/ 3689413 h 5092591"/>
              <a:gd name="connsiteX813" fmla="*/ 3141433 w 4546203"/>
              <a:gd name="connsiteY813" fmla="*/ 3683045 h 5092591"/>
              <a:gd name="connsiteX814" fmla="*/ 1195050 w 4546203"/>
              <a:gd name="connsiteY814" fmla="*/ 3647628 h 5092591"/>
              <a:gd name="connsiteX815" fmla="*/ 1158438 w 4546203"/>
              <a:gd name="connsiteY815" fmla="*/ 3681852 h 5092591"/>
              <a:gd name="connsiteX816" fmla="*/ 1190274 w 4546203"/>
              <a:gd name="connsiteY816" fmla="*/ 3711300 h 5092591"/>
              <a:gd name="connsiteX817" fmla="*/ 1222110 w 4546203"/>
              <a:gd name="connsiteY817" fmla="*/ 3677076 h 5092591"/>
              <a:gd name="connsiteX818" fmla="*/ 1195050 w 4546203"/>
              <a:gd name="connsiteY818" fmla="*/ 3647628 h 5092591"/>
              <a:gd name="connsiteX819" fmla="*/ 3344786 w 4546203"/>
              <a:gd name="connsiteY819" fmla="*/ 3613006 h 5092591"/>
              <a:gd name="connsiteX820" fmla="*/ 3318123 w 4546203"/>
              <a:gd name="connsiteY820" fmla="*/ 3637679 h 5092591"/>
              <a:gd name="connsiteX821" fmla="*/ 3343990 w 4546203"/>
              <a:gd name="connsiteY821" fmla="*/ 3666331 h 5092591"/>
              <a:gd name="connsiteX822" fmla="*/ 3369857 w 4546203"/>
              <a:gd name="connsiteY822" fmla="*/ 3640067 h 5092591"/>
              <a:gd name="connsiteX823" fmla="*/ 3344786 w 4546203"/>
              <a:gd name="connsiteY823" fmla="*/ 3613006 h 5092591"/>
              <a:gd name="connsiteX824" fmla="*/ 947922 w 4546203"/>
              <a:gd name="connsiteY824" fmla="*/ 3587537 h 5092591"/>
              <a:gd name="connsiteX825" fmla="*/ 915289 w 4546203"/>
              <a:gd name="connsiteY825" fmla="*/ 3613802 h 5092591"/>
              <a:gd name="connsiteX826" fmla="*/ 939962 w 4546203"/>
              <a:gd name="connsiteY826" fmla="*/ 3644444 h 5092591"/>
              <a:gd name="connsiteX827" fmla="*/ 972197 w 4546203"/>
              <a:gd name="connsiteY827" fmla="*/ 3617781 h 5092591"/>
              <a:gd name="connsiteX828" fmla="*/ 947922 w 4546203"/>
              <a:gd name="connsiteY828" fmla="*/ 3587537 h 5092591"/>
              <a:gd name="connsiteX829" fmla="*/ 3303797 w 4546203"/>
              <a:gd name="connsiteY829" fmla="*/ 3572017 h 5092591"/>
              <a:gd name="connsiteX830" fmla="*/ 3277532 w 4546203"/>
              <a:gd name="connsiteY830" fmla="*/ 3598282 h 5092591"/>
              <a:gd name="connsiteX831" fmla="*/ 3299021 w 4546203"/>
              <a:gd name="connsiteY831" fmla="*/ 3620965 h 5092591"/>
              <a:gd name="connsiteX832" fmla="*/ 3325286 w 4546203"/>
              <a:gd name="connsiteY832" fmla="*/ 3595496 h 5092591"/>
              <a:gd name="connsiteX833" fmla="*/ 3303797 w 4546203"/>
              <a:gd name="connsiteY833" fmla="*/ 3572017 h 5092591"/>
              <a:gd name="connsiteX834" fmla="*/ 951901 w 4546203"/>
              <a:gd name="connsiteY834" fmla="*/ 3509538 h 5092591"/>
              <a:gd name="connsiteX835" fmla="*/ 918075 w 4546203"/>
              <a:gd name="connsiteY835" fmla="*/ 3535007 h 5092591"/>
              <a:gd name="connsiteX836" fmla="*/ 941156 w 4546203"/>
              <a:gd name="connsiteY836" fmla="*/ 3565252 h 5092591"/>
              <a:gd name="connsiteX837" fmla="*/ 974186 w 4546203"/>
              <a:gd name="connsiteY837" fmla="*/ 3539385 h 5092591"/>
              <a:gd name="connsiteX838" fmla="*/ 951901 w 4546203"/>
              <a:gd name="connsiteY838" fmla="*/ 3509538 h 5092591"/>
              <a:gd name="connsiteX839" fmla="*/ 1078848 w 4546203"/>
              <a:gd name="connsiteY839" fmla="*/ 3484070 h 5092591"/>
              <a:gd name="connsiteX840" fmla="*/ 1046216 w 4546203"/>
              <a:gd name="connsiteY840" fmla="*/ 3510334 h 5092591"/>
              <a:gd name="connsiteX841" fmla="*/ 1068501 w 4546203"/>
              <a:gd name="connsiteY841" fmla="*/ 3538191 h 5092591"/>
              <a:gd name="connsiteX842" fmla="*/ 1100337 w 4546203"/>
              <a:gd name="connsiteY842" fmla="*/ 3510732 h 5092591"/>
              <a:gd name="connsiteX843" fmla="*/ 1078848 w 4546203"/>
              <a:gd name="connsiteY843" fmla="*/ 3484070 h 5092591"/>
              <a:gd name="connsiteX844" fmla="*/ 1236437 w 4546203"/>
              <a:gd name="connsiteY844" fmla="*/ 3478896 h 5092591"/>
              <a:gd name="connsiteX845" fmla="*/ 1230467 w 4546203"/>
              <a:gd name="connsiteY845" fmla="*/ 3485263 h 5092591"/>
              <a:gd name="connsiteX846" fmla="*/ 1268671 w 4546203"/>
              <a:gd name="connsiteY846" fmla="*/ 3525456 h 5092591"/>
              <a:gd name="connsiteX847" fmla="*/ 1275436 w 4546203"/>
              <a:gd name="connsiteY847" fmla="*/ 3518293 h 5092591"/>
              <a:gd name="connsiteX848" fmla="*/ 1236437 w 4546203"/>
              <a:gd name="connsiteY848" fmla="*/ 3478896 h 5092591"/>
              <a:gd name="connsiteX849" fmla="*/ 957074 w 4546203"/>
              <a:gd name="connsiteY849" fmla="*/ 3412836 h 5092591"/>
              <a:gd name="connsiteX850" fmla="*/ 922453 w 4546203"/>
              <a:gd name="connsiteY850" fmla="*/ 3436713 h 5092591"/>
              <a:gd name="connsiteX851" fmla="*/ 943146 w 4546203"/>
              <a:gd name="connsiteY851" fmla="*/ 3466958 h 5092591"/>
              <a:gd name="connsiteX852" fmla="*/ 977370 w 4546203"/>
              <a:gd name="connsiteY852" fmla="*/ 3442682 h 5092591"/>
              <a:gd name="connsiteX853" fmla="*/ 957074 w 4546203"/>
              <a:gd name="connsiteY853" fmla="*/ 3412836 h 5092591"/>
              <a:gd name="connsiteX854" fmla="*/ 3465366 w 4546203"/>
              <a:gd name="connsiteY854" fmla="*/ 3410050 h 5092591"/>
              <a:gd name="connsiteX855" fmla="*/ 3363092 w 4546203"/>
              <a:gd name="connsiteY855" fmla="*/ 3535405 h 5092591"/>
              <a:gd name="connsiteX856" fmla="*/ 3300613 w 4546203"/>
              <a:gd name="connsiteY856" fmla="*/ 3480090 h 5092591"/>
              <a:gd name="connsiteX857" fmla="*/ 3278726 w 4546203"/>
              <a:gd name="connsiteY857" fmla="*/ 3503967 h 5092591"/>
              <a:gd name="connsiteX858" fmla="*/ 3619373 w 4546203"/>
              <a:gd name="connsiteY858" fmla="*/ 3826706 h 5092591"/>
              <a:gd name="connsiteX859" fmla="*/ 3638475 w 4546203"/>
              <a:gd name="connsiteY859" fmla="*/ 3829094 h 5092591"/>
              <a:gd name="connsiteX860" fmla="*/ 3701351 w 4546203"/>
              <a:gd name="connsiteY860" fmla="*/ 3800043 h 5092591"/>
              <a:gd name="connsiteX861" fmla="*/ 3697372 w 4546203"/>
              <a:gd name="connsiteY861" fmla="*/ 3796064 h 5092591"/>
              <a:gd name="connsiteX862" fmla="*/ 3706922 w 4546203"/>
              <a:gd name="connsiteY862" fmla="*/ 3775370 h 5092591"/>
              <a:gd name="connsiteX863" fmla="*/ 3785319 w 4546203"/>
              <a:gd name="connsiteY863" fmla="*/ 3678270 h 5092591"/>
              <a:gd name="connsiteX864" fmla="*/ 3769799 w 4546203"/>
              <a:gd name="connsiteY864" fmla="*/ 3668719 h 5092591"/>
              <a:gd name="connsiteX865" fmla="*/ 3677474 w 4546203"/>
              <a:gd name="connsiteY865" fmla="*/ 3782135 h 5092591"/>
              <a:gd name="connsiteX866" fmla="*/ 3615393 w 4546203"/>
              <a:gd name="connsiteY866" fmla="*/ 3727218 h 5092591"/>
              <a:gd name="connsiteX867" fmla="*/ 3700555 w 4546203"/>
              <a:gd name="connsiteY867" fmla="*/ 3622159 h 5092591"/>
              <a:gd name="connsiteX868" fmla="*/ 3679464 w 4546203"/>
              <a:gd name="connsiteY868" fmla="*/ 3621363 h 5092591"/>
              <a:gd name="connsiteX869" fmla="*/ 3598679 w 4546203"/>
              <a:gd name="connsiteY869" fmla="*/ 3721647 h 5092591"/>
              <a:gd name="connsiteX870" fmla="*/ 3534211 w 4546203"/>
              <a:gd name="connsiteY870" fmla="*/ 3664740 h 5092591"/>
              <a:gd name="connsiteX871" fmla="*/ 3548936 w 4546203"/>
              <a:gd name="connsiteY871" fmla="*/ 3646434 h 5092591"/>
              <a:gd name="connsiteX872" fmla="*/ 3613802 w 4546203"/>
              <a:gd name="connsiteY872" fmla="*/ 3566048 h 5092591"/>
              <a:gd name="connsiteX873" fmla="*/ 3616587 w 4546203"/>
              <a:gd name="connsiteY873" fmla="*/ 3549732 h 5092591"/>
              <a:gd name="connsiteX874" fmla="*/ 3610618 w 4546203"/>
              <a:gd name="connsiteY874" fmla="*/ 3548936 h 5092591"/>
              <a:gd name="connsiteX875" fmla="*/ 3519089 w 4546203"/>
              <a:gd name="connsiteY875" fmla="*/ 3659566 h 5092591"/>
              <a:gd name="connsiteX876" fmla="*/ 3454621 w 4546203"/>
              <a:gd name="connsiteY876" fmla="*/ 3601863 h 5092591"/>
              <a:gd name="connsiteX877" fmla="*/ 3536997 w 4546203"/>
              <a:gd name="connsiteY877" fmla="*/ 3498794 h 5092591"/>
              <a:gd name="connsiteX878" fmla="*/ 3542568 w 4546203"/>
              <a:gd name="connsiteY878" fmla="*/ 3483274 h 5092591"/>
              <a:gd name="connsiteX879" fmla="*/ 3536997 w 4546203"/>
              <a:gd name="connsiteY879" fmla="*/ 3480886 h 5092591"/>
              <a:gd name="connsiteX880" fmla="*/ 3440693 w 4546203"/>
              <a:gd name="connsiteY880" fmla="*/ 3597884 h 5092591"/>
              <a:gd name="connsiteX881" fmla="*/ 3373837 w 4546203"/>
              <a:gd name="connsiteY881" fmla="*/ 3538191 h 5092591"/>
              <a:gd name="connsiteX882" fmla="*/ 3426366 w 4546203"/>
              <a:gd name="connsiteY882" fmla="*/ 3475315 h 5092591"/>
              <a:gd name="connsiteX883" fmla="*/ 3465366 w 4546203"/>
              <a:gd name="connsiteY883" fmla="*/ 3410050 h 5092591"/>
              <a:gd name="connsiteX884" fmla="*/ 1053777 w 4546203"/>
              <a:gd name="connsiteY884" fmla="*/ 3369459 h 5092591"/>
              <a:gd name="connsiteX885" fmla="*/ 1019155 w 4546203"/>
              <a:gd name="connsiteY885" fmla="*/ 3392938 h 5092591"/>
              <a:gd name="connsiteX886" fmla="*/ 1039053 w 4546203"/>
              <a:gd name="connsiteY886" fmla="*/ 3421193 h 5092591"/>
              <a:gd name="connsiteX887" fmla="*/ 1072879 w 4546203"/>
              <a:gd name="connsiteY887" fmla="*/ 3396520 h 5092591"/>
              <a:gd name="connsiteX888" fmla="*/ 1053777 w 4546203"/>
              <a:gd name="connsiteY888" fmla="*/ 3369459 h 5092591"/>
              <a:gd name="connsiteX889" fmla="*/ 3675484 w 4546203"/>
              <a:gd name="connsiteY889" fmla="*/ 3152177 h 5092591"/>
              <a:gd name="connsiteX890" fmla="*/ 3667127 w 4546203"/>
              <a:gd name="connsiteY890" fmla="*/ 3170085 h 5092591"/>
              <a:gd name="connsiteX891" fmla="*/ 3689412 w 4546203"/>
              <a:gd name="connsiteY891" fmla="*/ 3179636 h 5092591"/>
              <a:gd name="connsiteX892" fmla="*/ 3697769 w 4546203"/>
              <a:gd name="connsiteY892" fmla="*/ 3161330 h 5092591"/>
              <a:gd name="connsiteX893" fmla="*/ 3675484 w 4546203"/>
              <a:gd name="connsiteY893" fmla="*/ 3152177 h 5092591"/>
              <a:gd name="connsiteX894" fmla="*/ 784363 w 4546203"/>
              <a:gd name="connsiteY894" fmla="*/ 3125913 h 5092591"/>
              <a:gd name="connsiteX895" fmla="*/ 779190 w 4546203"/>
              <a:gd name="connsiteY895" fmla="*/ 3141831 h 5092591"/>
              <a:gd name="connsiteX896" fmla="*/ 820577 w 4546203"/>
              <a:gd name="connsiteY896" fmla="*/ 3236146 h 5092591"/>
              <a:gd name="connsiteX897" fmla="*/ 828934 w 4546203"/>
              <a:gd name="connsiteY897" fmla="*/ 3242115 h 5092591"/>
              <a:gd name="connsiteX898" fmla="*/ 831322 w 4546203"/>
              <a:gd name="connsiteY898" fmla="*/ 3232166 h 5092591"/>
              <a:gd name="connsiteX899" fmla="*/ 784363 w 4546203"/>
              <a:gd name="connsiteY899" fmla="*/ 3125913 h 5092591"/>
              <a:gd name="connsiteX900" fmla="*/ 3741146 w 4546203"/>
              <a:gd name="connsiteY900" fmla="*/ 3119943 h 5092591"/>
              <a:gd name="connsiteX901" fmla="*/ 3732789 w 4546203"/>
              <a:gd name="connsiteY901" fmla="*/ 3138647 h 5092591"/>
              <a:gd name="connsiteX902" fmla="*/ 3755871 w 4546203"/>
              <a:gd name="connsiteY902" fmla="*/ 3147800 h 5092591"/>
              <a:gd name="connsiteX903" fmla="*/ 3763034 w 4546203"/>
              <a:gd name="connsiteY903" fmla="*/ 3128300 h 5092591"/>
              <a:gd name="connsiteX904" fmla="*/ 3741146 w 4546203"/>
              <a:gd name="connsiteY904" fmla="*/ 3119943 h 5092591"/>
              <a:gd name="connsiteX905" fmla="*/ 828536 w 4546203"/>
              <a:gd name="connsiteY905" fmla="*/ 3115964 h 5092591"/>
              <a:gd name="connsiteX906" fmla="*/ 819781 w 4546203"/>
              <a:gd name="connsiteY906" fmla="*/ 3118352 h 5092591"/>
              <a:gd name="connsiteX907" fmla="*/ 855597 w 4546203"/>
              <a:gd name="connsiteY907" fmla="*/ 3207891 h 5092591"/>
              <a:gd name="connsiteX908" fmla="*/ 867137 w 4546203"/>
              <a:gd name="connsiteY908" fmla="*/ 3224207 h 5092591"/>
              <a:gd name="connsiteX909" fmla="*/ 873505 w 4546203"/>
              <a:gd name="connsiteY909" fmla="*/ 3219829 h 5092591"/>
              <a:gd name="connsiteX910" fmla="*/ 828536 w 4546203"/>
              <a:gd name="connsiteY910" fmla="*/ 3115964 h 5092591"/>
              <a:gd name="connsiteX911" fmla="*/ 3607335 w 4546203"/>
              <a:gd name="connsiteY911" fmla="*/ 3108154 h 5092591"/>
              <a:gd name="connsiteX912" fmla="*/ 3595894 w 4546203"/>
              <a:gd name="connsiteY912" fmla="*/ 3123923 h 5092591"/>
              <a:gd name="connsiteX913" fmla="*/ 3617383 w 4546203"/>
              <a:gd name="connsiteY913" fmla="*/ 3133076 h 5092591"/>
              <a:gd name="connsiteX914" fmla="*/ 3624148 w 4546203"/>
              <a:gd name="connsiteY914" fmla="*/ 3115964 h 5092591"/>
              <a:gd name="connsiteX915" fmla="*/ 3607335 w 4546203"/>
              <a:gd name="connsiteY915" fmla="*/ 3108154 h 5092591"/>
              <a:gd name="connsiteX916" fmla="*/ 903351 w 4546203"/>
              <a:gd name="connsiteY916" fmla="*/ 3093679 h 5092591"/>
              <a:gd name="connsiteX917" fmla="*/ 897382 w 4546203"/>
              <a:gd name="connsiteY917" fmla="*/ 3096464 h 5092591"/>
              <a:gd name="connsiteX918" fmla="*/ 986523 w 4546203"/>
              <a:gd name="connsiteY918" fmla="*/ 3279920 h 5092591"/>
              <a:gd name="connsiteX919" fmla="*/ 992492 w 4546203"/>
              <a:gd name="connsiteY919" fmla="*/ 3277135 h 5092591"/>
              <a:gd name="connsiteX920" fmla="*/ 903351 w 4546203"/>
              <a:gd name="connsiteY920" fmla="*/ 3093679 h 5092591"/>
              <a:gd name="connsiteX921" fmla="*/ 3796461 w 4546203"/>
              <a:gd name="connsiteY921" fmla="*/ 3085322 h 5092591"/>
              <a:gd name="connsiteX922" fmla="*/ 3790094 w 4546203"/>
              <a:gd name="connsiteY922" fmla="*/ 3106015 h 5092591"/>
              <a:gd name="connsiteX923" fmla="*/ 3812379 w 4546203"/>
              <a:gd name="connsiteY923" fmla="*/ 3113576 h 5092591"/>
              <a:gd name="connsiteX924" fmla="*/ 3819543 w 4546203"/>
              <a:gd name="connsiteY924" fmla="*/ 3093679 h 5092591"/>
              <a:gd name="connsiteX925" fmla="*/ 3796461 w 4546203"/>
              <a:gd name="connsiteY925" fmla="*/ 3085322 h 5092591"/>
              <a:gd name="connsiteX926" fmla="*/ 975778 w 4546203"/>
              <a:gd name="connsiteY926" fmla="*/ 3063036 h 5092591"/>
              <a:gd name="connsiteX927" fmla="*/ 969013 w 4546203"/>
              <a:gd name="connsiteY927" fmla="*/ 3066220 h 5092591"/>
              <a:gd name="connsiteX928" fmla="*/ 1037063 w 4546203"/>
              <a:gd name="connsiteY928" fmla="*/ 3215054 h 5092591"/>
              <a:gd name="connsiteX929" fmla="*/ 1013584 w 4546203"/>
              <a:gd name="connsiteY929" fmla="*/ 3227788 h 5092591"/>
              <a:gd name="connsiteX930" fmla="*/ 942748 w 4546203"/>
              <a:gd name="connsiteY930" fmla="*/ 3076169 h 5092591"/>
              <a:gd name="connsiteX931" fmla="*/ 936381 w 4546203"/>
              <a:gd name="connsiteY931" fmla="*/ 3079352 h 5092591"/>
              <a:gd name="connsiteX932" fmla="*/ 1023134 w 4546203"/>
              <a:gd name="connsiteY932" fmla="*/ 3261216 h 5092591"/>
              <a:gd name="connsiteX933" fmla="*/ 1060940 w 4546203"/>
              <a:gd name="connsiteY933" fmla="*/ 3238533 h 5092591"/>
              <a:gd name="connsiteX934" fmla="*/ 975778 w 4546203"/>
              <a:gd name="connsiteY934" fmla="*/ 3063036 h 5092591"/>
              <a:gd name="connsiteX935" fmla="*/ 734221 w 4546203"/>
              <a:gd name="connsiteY935" fmla="*/ 3062240 h 5092591"/>
              <a:gd name="connsiteX936" fmla="*/ 711538 w 4546203"/>
              <a:gd name="connsiteY936" fmla="*/ 3069801 h 5092591"/>
              <a:gd name="connsiteX937" fmla="*/ 719497 w 4546203"/>
              <a:gd name="connsiteY937" fmla="*/ 3089699 h 5092591"/>
              <a:gd name="connsiteX938" fmla="*/ 742180 w 4546203"/>
              <a:gd name="connsiteY938" fmla="*/ 3081342 h 5092591"/>
              <a:gd name="connsiteX939" fmla="*/ 734221 w 4546203"/>
              <a:gd name="connsiteY939" fmla="*/ 3062240 h 5092591"/>
              <a:gd name="connsiteX940" fmla="*/ 3673842 w 4546203"/>
              <a:gd name="connsiteY940" fmla="*/ 3042592 h 5092591"/>
              <a:gd name="connsiteX941" fmla="*/ 3663943 w 4546203"/>
              <a:gd name="connsiteY941" fmla="*/ 3059057 h 5092591"/>
              <a:gd name="connsiteX942" fmla="*/ 3685831 w 4546203"/>
              <a:gd name="connsiteY942" fmla="*/ 3067414 h 5092591"/>
              <a:gd name="connsiteX943" fmla="*/ 3691800 w 4546203"/>
              <a:gd name="connsiteY943" fmla="*/ 3049108 h 5092591"/>
              <a:gd name="connsiteX944" fmla="*/ 3673842 w 4546203"/>
              <a:gd name="connsiteY944" fmla="*/ 3042592 h 5092591"/>
              <a:gd name="connsiteX945" fmla="*/ 862760 w 4546203"/>
              <a:gd name="connsiteY945" fmla="*/ 3018466 h 5092591"/>
              <a:gd name="connsiteX946" fmla="*/ 840077 w 4546203"/>
              <a:gd name="connsiteY946" fmla="*/ 3027221 h 5092591"/>
              <a:gd name="connsiteX947" fmla="*/ 847638 w 4546203"/>
              <a:gd name="connsiteY947" fmla="*/ 3045129 h 5092591"/>
              <a:gd name="connsiteX948" fmla="*/ 869525 w 4546203"/>
              <a:gd name="connsiteY948" fmla="*/ 3036374 h 5092591"/>
              <a:gd name="connsiteX949" fmla="*/ 862760 w 4546203"/>
              <a:gd name="connsiteY949" fmla="*/ 3018466 h 5092591"/>
              <a:gd name="connsiteX950" fmla="*/ 755711 w 4546203"/>
              <a:gd name="connsiteY950" fmla="*/ 2994986 h 5092591"/>
              <a:gd name="connsiteX951" fmla="*/ 732630 w 4546203"/>
              <a:gd name="connsiteY951" fmla="*/ 3002548 h 5092591"/>
              <a:gd name="connsiteX952" fmla="*/ 739793 w 4546203"/>
              <a:gd name="connsiteY952" fmla="*/ 3022047 h 5092591"/>
              <a:gd name="connsiteX953" fmla="*/ 761680 w 4546203"/>
              <a:gd name="connsiteY953" fmla="*/ 3014884 h 5092591"/>
              <a:gd name="connsiteX954" fmla="*/ 755711 w 4546203"/>
              <a:gd name="connsiteY954" fmla="*/ 2994986 h 5092591"/>
              <a:gd name="connsiteX955" fmla="*/ 936182 w 4546203"/>
              <a:gd name="connsiteY955" fmla="*/ 2987376 h 5092591"/>
              <a:gd name="connsiteX956" fmla="*/ 916085 w 4546203"/>
              <a:gd name="connsiteY956" fmla="*/ 2994986 h 5092591"/>
              <a:gd name="connsiteX957" fmla="*/ 922453 w 4546203"/>
              <a:gd name="connsiteY957" fmla="*/ 3010905 h 5092591"/>
              <a:gd name="connsiteX958" fmla="*/ 943146 w 4546203"/>
              <a:gd name="connsiteY958" fmla="*/ 3003344 h 5092591"/>
              <a:gd name="connsiteX959" fmla="*/ 936182 w 4546203"/>
              <a:gd name="connsiteY959" fmla="*/ 2987376 h 5092591"/>
              <a:gd name="connsiteX960" fmla="*/ 695620 w 4546203"/>
              <a:gd name="connsiteY960" fmla="*/ 2958375 h 5092591"/>
              <a:gd name="connsiteX961" fmla="*/ 672937 w 4546203"/>
              <a:gd name="connsiteY961" fmla="*/ 2965538 h 5092591"/>
              <a:gd name="connsiteX962" fmla="*/ 679304 w 4546203"/>
              <a:gd name="connsiteY962" fmla="*/ 2985834 h 5092591"/>
              <a:gd name="connsiteX963" fmla="*/ 702783 w 4546203"/>
              <a:gd name="connsiteY963" fmla="*/ 2978272 h 5092591"/>
              <a:gd name="connsiteX964" fmla="*/ 695620 w 4546203"/>
              <a:gd name="connsiteY964" fmla="*/ 2958375 h 5092591"/>
              <a:gd name="connsiteX965" fmla="*/ 787149 w 4546203"/>
              <a:gd name="connsiteY965" fmla="*/ 2935294 h 5092591"/>
              <a:gd name="connsiteX966" fmla="*/ 766058 w 4546203"/>
              <a:gd name="connsiteY966" fmla="*/ 2941263 h 5092591"/>
              <a:gd name="connsiteX967" fmla="*/ 771231 w 4546203"/>
              <a:gd name="connsiteY967" fmla="*/ 2960365 h 5092591"/>
              <a:gd name="connsiteX968" fmla="*/ 787149 w 4546203"/>
              <a:gd name="connsiteY968" fmla="*/ 2935294 h 5092591"/>
              <a:gd name="connsiteX969" fmla="*/ 875096 w 4546203"/>
              <a:gd name="connsiteY969" fmla="*/ 2926141 h 5092591"/>
              <a:gd name="connsiteX970" fmla="*/ 852811 w 4546203"/>
              <a:gd name="connsiteY970" fmla="*/ 2932508 h 5092591"/>
              <a:gd name="connsiteX971" fmla="*/ 856791 w 4546203"/>
              <a:gd name="connsiteY971" fmla="*/ 2950814 h 5092591"/>
              <a:gd name="connsiteX972" fmla="*/ 880270 w 4546203"/>
              <a:gd name="connsiteY972" fmla="*/ 2944447 h 5092591"/>
              <a:gd name="connsiteX973" fmla="*/ 875096 w 4546203"/>
              <a:gd name="connsiteY973" fmla="*/ 2926141 h 5092591"/>
              <a:gd name="connsiteX974" fmla="*/ 3823920 w 4546203"/>
              <a:gd name="connsiteY974" fmla="*/ 2903060 h 5092591"/>
              <a:gd name="connsiteX975" fmla="*/ 3792084 w 4546203"/>
              <a:gd name="connsiteY975" fmla="*/ 3022047 h 5092591"/>
              <a:gd name="connsiteX976" fmla="*/ 3823920 w 4546203"/>
              <a:gd name="connsiteY976" fmla="*/ 2903060 h 5092591"/>
              <a:gd name="connsiteX977" fmla="*/ 3792880 w 4546203"/>
              <a:gd name="connsiteY977" fmla="*/ 2894305 h 5092591"/>
              <a:gd name="connsiteX978" fmla="*/ 3779748 w 4546203"/>
              <a:gd name="connsiteY978" fmla="*/ 2898682 h 5092591"/>
              <a:gd name="connsiteX979" fmla="*/ 3751493 w 4546203"/>
              <a:gd name="connsiteY979" fmla="*/ 3002150 h 5092591"/>
              <a:gd name="connsiteX980" fmla="*/ 3755075 w 4546203"/>
              <a:gd name="connsiteY980" fmla="*/ 3010507 h 5092591"/>
              <a:gd name="connsiteX981" fmla="*/ 3762238 w 4546203"/>
              <a:gd name="connsiteY981" fmla="*/ 3007721 h 5092591"/>
              <a:gd name="connsiteX982" fmla="*/ 3792880 w 4546203"/>
              <a:gd name="connsiteY982" fmla="*/ 2894305 h 5092591"/>
              <a:gd name="connsiteX983" fmla="*/ 3723238 w 4546203"/>
              <a:gd name="connsiteY983" fmla="*/ 2776909 h 5092591"/>
              <a:gd name="connsiteX984" fmla="*/ 3677872 w 4546203"/>
              <a:gd name="connsiteY984" fmla="*/ 2975089 h 5092591"/>
              <a:gd name="connsiteX985" fmla="*/ 3684239 w 4546203"/>
              <a:gd name="connsiteY985" fmla="*/ 2976681 h 5092591"/>
              <a:gd name="connsiteX986" fmla="*/ 3730004 w 4546203"/>
              <a:gd name="connsiteY986" fmla="*/ 2778899 h 5092591"/>
              <a:gd name="connsiteX987" fmla="*/ 3723238 w 4546203"/>
              <a:gd name="connsiteY987" fmla="*/ 2776909 h 5092591"/>
              <a:gd name="connsiteX988" fmla="*/ 3684239 w 4546203"/>
              <a:gd name="connsiteY988" fmla="*/ 2770144 h 5092591"/>
              <a:gd name="connsiteX989" fmla="*/ 3639270 w 4546203"/>
              <a:gd name="connsiteY989" fmla="*/ 2966334 h 5092591"/>
              <a:gd name="connsiteX990" fmla="*/ 3684239 w 4546203"/>
              <a:gd name="connsiteY990" fmla="*/ 2770144 h 5092591"/>
              <a:gd name="connsiteX991" fmla="*/ 3803227 w 4546203"/>
              <a:gd name="connsiteY991" fmla="*/ 2767358 h 5092591"/>
              <a:gd name="connsiteX992" fmla="*/ 3785319 w 4546203"/>
              <a:gd name="connsiteY992" fmla="*/ 2872019 h 5092591"/>
              <a:gd name="connsiteX993" fmla="*/ 3833869 w 4546203"/>
              <a:gd name="connsiteY993" fmla="*/ 2882366 h 5092591"/>
              <a:gd name="connsiteX994" fmla="*/ 3832675 w 4546203"/>
              <a:gd name="connsiteY994" fmla="*/ 2885152 h 5092591"/>
              <a:gd name="connsiteX995" fmla="*/ 3872868 w 4546203"/>
              <a:gd name="connsiteY995" fmla="*/ 2885152 h 5092591"/>
              <a:gd name="connsiteX996" fmla="*/ 3835461 w 4546203"/>
              <a:gd name="connsiteY996" fmla="*/ 3030802 h 5092591"/>
              <a:gd name="connsiteX997" fmla="*/ 3886001 w 4546203"/>
              <a:gd name="connsiteY997" fmla="*/ 3047516 h 5092591"/>
              <a:gd name="connsiteX998" fmla="*/ 3872868 w 4546203"/>
              <a:gd name="connsiteY998" fmla="*/ 3090495 h 5092591"/>
              <a:gd name="connsiteX999" fmla="*/ 3913062 w 4546203"/>
              <a:gd name="connsiteY999" fmla="*/ 3106015 h 5092591"/>
              <a:gd name="connsiteX1000" fmla="*/ 3859338 w 4546203"/>
              <a:gd name="connsiteY1000" fmla="*/ 3242513 h 5092591"/>
              <a:gd name="connsiteX1001" fmla="*/ 3819941 w 4546203"/>
              <a:gd name="connsiteY1001" fmla="*/ 3226197 h 5092591"/>
              <a:gd name="connsiteX1002" fmla="*/ 3798053 w 4546203"/>
              <a:gd name="connsiteY1002" fmla="*/ 3271961 h 5092591"/>
              <a:gd name="connsiteX1003" fmla="*/ 3526252 w 4546203"/>
              <a:gd name="connsiteY1003" fmla="*/ 3142627 h 5092591"/>
              <a:gd name="connsiteX1004" fmla="*/ 3509140 w 4546203"/>
              <a:gd name="connsiteY1004" fmla="*/ 3178044 h 5092591"/>
              <a:gd name="connsiteX1005" fmla="*/ 3582761 w 4546203"/>
              <a:gd name="connsiteY1005" fmla="*/ 3216646 h 5092591"/>
              <a:gd name="connsiteX1006" fmla="*/ 3501181 w 4546203"/>
              <a:gd name="connsiteY1006" fmla="*/ 3357123 h 5092591"/>
              <a:gd name="connsiteX1007" fmla="*/ 3507548 w 4546203"/>
              <a:gd name="connsiteY1007" fmla="*/ 3361102 h 5092591"/>
              <a:gd name="connsiteX1008" fmla="*/ 3588731 w 4546203"/>
              <a:gd name="connsiteY1008" fmla="*/ 3225799 h 5092591"/>
              <a:gd name="connsiteX1009" fmla="*/ 3668321 w 4546203"/>
              <a:gd name="connsiteY1009" fmla="*/ 3267186 h 5092591"/>
              <a:gd name="connsiteX1010" fmla="*/ 3592312 w 4546203"/>
              <a:gd name="connsiteY1010" fmla="*/ 3399306 h 5092591"/>
              <a:gd name="connsiteX1011" fmla="*/ 3596292 w 4546203"/>
              <a:gd name="connsiteY1011" fmla="*/ 3404081 h 5092591"/>
              <a:gd name="connsiteX1012" fmla="*/ 3609026 w 4546203"/>
              <a:gd name="connsiteY1012" fmla="*/ 3392938 h 5092591"/>
              <a:gd name="connsiteX1013" fmla="*/ 3677076 w 4546203"/>
              <a:gd name="connsiteY1013" fmla="*/ 3278328 h 5092591"/>
              <a:gd name="connsiteX1014" fmla="*/ 3754279 w 4546203"/>
              <a:gd name="connsiteY1014" fmla="*/ 3318919 h 5092591"/>
              <a:gd name="connsiteX1015" fmla="*/ 3687423 w 4546203"/>
              <a:gd name="connsiteY1015" fmla="*/ 3432734 h 5092591"/>
              <a:gd name="connsiteX1016" fmla="*/ 3693790 w 4546203"/>
              <a:gd name="connsiteY1016" fmla="*/ 3451437 h 5092591"/>
              <a:gd name="connsiteX1017" fmla="*/ 3764227 w 4546203"/>
              <a:gd name="connsiteY1017" fmla="*/ 3330858 h 5092591"/>
              <a:gd name="connsiteX1018" fmla="*/ 3839440 w 4546203"/>
              <a:gd name="connsiteY1018" fmla="*/ 3370653 h 5092591"/>
              <a:gd name="connsiteX1019" fmla="*/ 3767411 w 4546203"/>
              <a:gd name="connsiteY1019" fmla="*/ 3495212 h 5092591"/>
              <a:gd name="connsiteX1020" fmla="*/ 3780543 w 4546203"/>
              <a:gd name="connsiteY1020" fmla="*/ 3504763 h 5092591"/>
              <a:gd name="connsiteX1021" fmla="*/ 3851379 w 4546203"/>
              <a:gd name="connsiteY1021" fmla="*/ 3384183 h 5092591"/>
              <a:gd name="connsiteX1022" fmla="*/ 3924602 w 4546203"/>
              <a:gd name="connsiteY1022" fmla="*/ 3423183 h 5092591"/>
              <a:gd name="connsiteX1023" fmla="*/ 3849787 w 4546203"/>
              <a:gd name="connsiteY1023" fmla="*/ 3552517 h 5092591"/>
              <a:gd name="connsiteX1024" fmla="*/ 3864909 w 4546203"/>
              <a:gd name="connsiteY1024" fmla="*/ 3562466 h 5092591"/>
              <a:gd name="connsiteX1025" fmla="*/ 3937734 w 4546203"/>
              <a:gd name="connsiteY1025" fmla="*/ 3438305 h 5092591"/>
              <a:gd name="connsiteX1026" fmla="*/ 3992254 w 4546203"/>
              <a:gd name="connsiteY1026" fmla="*/ 3466560 h 5092591"/>
              <a:gd name="connsiteX1027" fmla="*/ 3803227 w 4546203"/>
              <a:gd name="connsiteY1027" fmla="*/ 2767358 h 5092591"/>
              <a:gd name="connsiteX1028" fmla="*/ 3645638 w 4546203"/>
              <a:gd name="connsiteY1028" fmla="*/ 2764970 h 5092591"/>
              <a:gd name="connsiteX1029" fmla="*/ 3602659 w 4546203"/>
              <a:gd name="connsiteY1029" fmla="*/ 2952406 h 5092591"/>
              <a:gd name="connsiteX1030" fmla="*/ 3645638 w 4546203"/>
              <a:gd name="connsiteY1030" fmla="*/ 2764970 h 5092591"/>
              <a:gd name="connsiteX1031" fmla="*/ 805057 w 4546203"/>
              <a:gd name="connsiteY1031" fmla="*/ 2683390 h 5092591"/>
              <a:gd name="connsiteX1032" fmla="*/ 798292 w 4546203"/>
              <a:gd name="connsiteY1032" fmla="*/ 2684186 h 5092591"/>
              <a:gd name="connsiteX1033" fmla="*/ 830924 w 4546203"/>
              <a:gd name="connsiteY1033" fmla="*/ 2885152 h 5092591"/>
              <a:gd name="connsiteX1034" fmla="*/ 837291 w 4546203"/>
              <a:gd name="connsiteY1034" fmla="*/ 2883958 h 5092591"/>
              <a:gd name="connsiteX1035" fmla="*/ 805057 w 4546203"/>
              <a:gd name="connsiteY1035" fmla="*/ 2683390 h 5092591"/>
              <a:gd name="connsiteX1036" fmla="*/ 844454 w 4546203"/>
              <a:gd name="connsiteY1036" fmla="*/ 2679808 h 5092591"/>
              <a:gd name="connsiteX1037" fmla="*/ 875892 w 4546203"/>
              <a:gd name="connsiteY1037" fmla="*/ 2875203 h 5092591"/>
              <a:gd name="connsiteX1038" fmla="*/ 844454 w 4546203"/>
              <a:gd name="connsiteY1038" fmla="*/ 2679808 h 5092591"/>
              <a:gd name="connsiteX1039" fmla="*/ 883055 w 4546203"/>
              <a:gd name="connsiteY1039" fmla="*/ 2676227 h 5092591"/>
              <a:gd name="connsiteX1040" fmla="*/ 913698 w 4546203"/>
              <a:gd name="connsiteY1040" fmla="*/ 2866448 h 5092591"/>
              <a:gd name="connsiteX1041" fmla="*/ 883055 w 4546203"/>
              <a:gd name="connsiteY1041" fmla="*/ 2676227 h 5092591"/>
              <a:gd name="connsiteX1042" fmla="*/ 3626138 w 4546203"/>
              <a:gd name="connsiteY1042" fmla="*/ 2225745 h 5092591"/>
              <a:gd name="connsiteX1043" fmla="*/ 3656780 w 4546203"/>
              <a:gd name="connsiteY1043" fmla="*/ 2415966 h 5092591"/>
              <a:gd name="connsiteX1044" fmla="*/ 3626138 w 4546203"/>
              <a:gd name="connsiteY1044" fmla="*/ 2225745 h 5092591"/>
              <a:gd name="connsiteX1045" fmla="*/ 3671107 w 4546203"/>
              <a:gd name="connsiteY1045" fmla="*/ 2215797 h 5092591"/>
              <a:gd name="connsiteX1046" fmla="*/ 3663943 w 4546203"/>
              <a:gd name="connsiteY1046" fmla="*/ 2216990 h 5092591"/>
              <a:gd name="connsiteX1047" fmla="*/ 3695382 w 4546203"/>
              <a:gd name="connsiteY1047" fmla="*/ 2412385 h 5092591"/>
              <a:gd name="connsiteX1048" fmla="*/ 3702545 w 4546203"/>
              <a:gd name="connsiteY1048" fmla="*/ 2411191 h 5092591"/>
              <a:gd name="connsiteX1049" fmla="*/ 3671107 w 4546203"/>
              <a:gd name="connsiteY1049" fmla="*/ 2215797 h 5092591"/>
              <a:gd name="connsiteX1050" fmla="*/ 3709310 w 4546203"/>
              <a:gd name="connsiteY1050" fmla="*/ 2207838 h 5092591"/>
              <a:gd name="connsiteX1051" fmla="*/ 3702545 w 4546203"/>
              <a:gd name="connsiteY1051" fmla="*/ 2208634 h 5092591"/>
              <a:gd name="connsiteX1052" fmla="*/ 3734779 w 4546203"/>
              <a:gd name="connsiteY1052" fmla="*/ 2409201 h 5092591"/>
              <a:gd name="connsiteX1053" fmla="*/ 3741544 w 4546203"/>
              <a:gd name="connsiteY1053" fmla="*/ 2408007 h 5092591"/>
              <a:gd name="connsiteX1054" fmla="*/ 3709310 w 4546203"/>
              <a:gd name="connsiteY1054" fmla="*/ 2207838 h 5092591"/>
              <a:gd name="connsiteX1055" fmla="*/ 3682647 w 4546203"/>
              <a:gd name="connsiteY1055" fmla="*/ 2141380 h 5092591"/>
              <a:gd name="connsiteX1056" fmla="*/ 3657576 w 4546203"/>
              <a:gd name="connsiteY1056" fmla="*/ 2148941 h 5092591"/>
              <a:gd name="connsiteX1057" fmla="*/ 3669117 w 4546203"/>
              <a:gd name="connsiteY1057" fmla="*/ 2164063 h 5092591"/>
              <a:gd name="connsiteX1058" fmla="*/ 3687821 w 4546203"/>
              <a:gd name="connsiteY1058" fmla="*/ 2159685 h 5092591"/>
              <a:gd name="connsiteX1059" fmla="*/ 3682647 w 4546203"/>
              <a:gd name="connsiteY1059" fmla="*/ 2141380 h 5092591"/>
              <a:gd name="connsiteX1060" fmla="*/ 930412 w 4546203"/>
              <a:gd name="connsiteY1060" fmla="*/ 2138594 h 5092591"/>
              <a:gd name="connsiteX1061" fmla="*/ 887433 w 4546203"/>
              <a:gd name="connsiteY1061" fmla="*/ 2326029 h 5092591"/>
              <a:gd name="connsiteX1062" fmla="*/ 894198 w 4546203"/>
              <a:gd name="connsiteY1062" fmla="*/ 2326825 h 5092591"/>
              <a:gd name="connsiteX1063" fmla="*/ 936779 w 4546203"/>
              <a:gd name="connsiteY1063" fmla="*/ 2140186 h 5092591"/>
              <a:gd name="connsiteX1064" fmla="*/ 930412 w 4546203"/>
              <a:gd name="connsiteY1064" fmla="*/ 2138594 h 5092591"/>
              <a:gd name="connsiteX1065" fmla="*/ 3768207 w 4546203"/>
              <a:gd name="connsiteY1065" fmla="*/ 2131033 h 5092591"/>
              <a:gd name="connsiteX1066" fmla="*/ 3744728 w 4546203"/>
              <a:gd name="connsiteY1066" fmla="*/ 2138594 h 5092591"/>
              <a:gd name="connsiteX1067" fmla="*/ 3751493 w 4546203"/>
              <a:gd name="connsiteY1067" fmla="*/ 2157696 h 5092591"/>
              <a:gd name="connsiteX1068" fmla="*/ 3773778 w 4546203"/>
              <a:gd name="connsiteY1068" fmla="*/ 2150532 h 5092591"/>
              <a:gd name="connsiteX1069" fmla="*/ 3768207 w 4546203"/>
              <a:gd name="connsiteY1069" fmla="*/ 2131033 h 5092591"/>
              <a:gd name="connsiteX1070" fmla="*/ 899769 w 4546203"/>
              <a:gd name="connsiteY1070" fmla="*/ 2128645 h 5092591"/>
              <a:gd name="connsiteX1071" fmla="*/ 855597 w 4546203"/>
              <a:gd name="connsiteY1071" fmla="*/ 2322050 h 5092591"/>
              <a:gd name="connsiteX1072" fmla="*/ 899769 w 4546203"/>
              <a:gd name="connsiteY1072" fmla="*/ 2128645 h 5092591"/>
              <a:gd name="connsiteX1073" fmla="*/ 855199 w 4546203"/>
              <a:gd name="connsiteY1073" fmla="*/ 2115911 h 5092591"/>
              <a:gd name="connsiteX1074" fmla="*/ 809832 w 4546203"/>
              <a:gd name="connsiteY1074" fmla="*/ 2313693 h 5092591"/>
              <a:gd name="connsiteX1075" fmla="*/ 816199 w 4546203"/>
              <a:gd name="connsiteY1075" fmla="*/ 2315285 h 5092591"/>
              <a:gd name="connsiteX1076" fmla="*/ 861566 w 4546203"/>
              <a:gd name="connsiteY1076" fmla="*/ 2117502 h 5092591"/>
              <a:gd name="connsiteX1077" fmla="*/ 855199 w 4546203"/>
              <a:gd name="connsiteY1077" fmla="*/ 2115911 h 5092591"/>
              <a:gd name="connsiteX1078" fmla="*/ 3860532 w 4546203"/>
              <a:gd name="connsiteY1078" fmla="*/ 2106758 h 5092591"/>
              <a:gd name="connsiteX1079" fmla="*/ 3837451 w 4546203"/>
              <a:gd name="connsiteY1079" fmla="*/ 2113125 h 5092591"/>
              <a:gd name="connsiteX1080" fmla="*/ 3843818 w 4546203"/>
              <a:gd name="connsiteY1080" fmla="*/ 2133420 h 5092591"/>
              <a:gd name="connsiteX1081" fmla="*/ 3867297 w 4546203"/>
              <a:gd name="connsiteY1081" fmla="*/ 2126655 h 5092591"/>
              <a:gd name="connsiteX1082" fmla="*/ 3860532 w 4546203"/>
              <a:gd name="connsiteY1082" fmla="*/ 2106758 h 5092591"/>
              <a:gd name="connsiteX1083" fmla="*/ 3617383 w 4546203"/>
              <a:gd name="connsiteY1083" fmla="*/ 2080891 h 5092591"/>
              <a:gd name="connsiteX1084" fmla="*/ 3591516 w 4546203"/>
              <a:gd name="connsiteY1084" fmla="*/ 2090840 h 5092591"/>
              <a:gd name="connsiteX1085" fmla="*/ 3607832 w 4546203"/>
              <a:gd name="connsiteY1085" fmla="*/ 2103574 h 5092591"/>
              <a:gd name="connsiteX1086" fmla="*/ 3624148 w 4546203"/>
              <a:gd name="connsiteY1086" fmla="*/ 2097605 h 5092591"/>
              <a:gd name="connsiteX1087" fmla="*/ 3617383 w 4546203"/>
              <a:gd name="connsiteY1087" fmla="*/ 2080891 h 5092591"/>
              <a:gd name="connsiteX1088" fmla="*/ 778394 w 4546203"/>
              <a:gd name="connsiteY1088" fmla="*/ 2080493 h 5092591"/>
              <a:gd name="connsiteX1089" fmla="*/ 747354 w 4546203"/>
              <a:gd name="connsiteY1089" fmla="*/ 2197491 h 5092591"/>
              <a:gd name="connsiteX1090" fmla="*/ 787945 w 4546203"/>
              <a:gd name="connsiteY1090" fmla="*/ 2091635 h 5092591"/>
              <a:gd name="connsiteX1091" fmla="*/ 778394 w 4546203"/>
              <a:gd name="connsiteY1091" fmla="*/ 2080493 h 5092591"/>
              <a:gd name="connsiteX1092" fmla="*/ 737405 w 4546203"/>
              <a:gd name="connsiteY1092" fmla="*/ 2071340 h 5092591"/>
              <a:gd name="connsiteX1093" fmla="*/ 707559 w 4546203"/>
              <a:gd name="connsiteY1093" fmla="*/ 2175205 h 5092591"/>
              <a:gd name="connsiteX1094" fmla="*/ 711140 w 4546203"/>
              <a:gd name="connsiteY1094" fmla="*/ 2187940 h 5092591"/>
              <a:gd name="connsiteX1095" fmla="*/ 716314 w 4546203"/>
              <a:gd name="connsiteY1095" fmla="*/ 2187144 h 5092591"/>
              <a:gd name="connsiteX1096" fmla="*/ 746956 w 4546203"/>
              <a:gd name="connsiteY1096" fmla="*/ 2074126 h 5092591"/>
              <a:gd name="connsiteX1097" fmla="*/ 737405 w 4546203"/>
              <a:gd name="connsiteY1097" fmla="*/ 2071340 h 5092591"/>
              <a:gd name="connsiteX1098" fmla="*/ 3800441 w 4546203"/>
              <a:gd name="connsiteY1098" fmla="*/ 2070146 h 5092591"/>
              <a:gd name="connsiteX1099" fmla="*/ 3776962 w 4546203"/>
              <a:gd name="connsiteY1099" fmla="*/ 2077309 h 5092591"/>
              <a:gd name="connsiteX1100" fmla="*/ 3784125 w 4546203"/>
              <a:gd name="connsiteY1100" fmla="*/ 2097207 h 5092591"/>
              <a:gd name="connsiteX1101" fmla="*/ 3806410 w 4546203"/>
              <a:gd name="connsiteY1101" fmla="*/ 2089646 h 5092591"/>
              <a:gd name="connsiteX1102" fmla="*/ 3800441 w 4546203"/>
              <a:gd name="connsiteY1102" fmla="*/ 2070146 h 5092591"/>
              <a:gd name="connsiteX1103" fmla="*/ 3692994 w 4546203"/>
              <a:gd name="connsiteY1103" fmla="*/ 2047065 h 5092591"/>
              <a:gd name="connsiteX1104" fmla="*/ 3671107 w 4546203"/>
              <a:gd name="connsiteY1104" fmla="*/ 2055422 h 5092591"/>
              <a:gd name="connsiteX1105" fmla="*/ 3677474 w 4546203"/>
              <a:gd name="connsiteY1105" fmla="*/ 2073728 h 5092591"/>
              <a:gd name="connsiteX1106" fmla="*/ 3700555 w 4546203"/>
              <a:gd name="connsiteY1106" fmla="*/ 2065769 h 5092591"/>
              <a:gd name="connsiteX1107" fmla="*/ 3692994 w 4546203"/>
              <a:gd name="connsiteY1107" fmla="*/ 2047065 h 5092591"/>
              <a:gd name="connsiteX1108" fmla="*/ 854005 w 4546203"/>
              <a:gd name="connsiteY1108" fmla="*/ 2025178 h 5092591"/>
              <a:gd name="connsiteX1109" fmla="*/ 847638 w 4546203"/>
              <a:gd name="connsiteY1109" fmla="*/ 2043881 h 5092591"/>
              <a:gd name="connsiteX1110" fmla="*/ 870321 w 4546203"/>
              <a:gd name="connsiteY1110" fmla="*/ 2051442 h 5092591"/>
              <a:gd name="connsiteX1111" fmla="*/ 876688 w 4546203"/>
              <a:gd name="connsiteY1111" fmla="*/ 2033137 h 5092591"/>
              <a:gd name="connsiteX1112" fmla="*/ 854005 w 4546203"/>
              <a:gd name="connsiteY1112" fmla="*/ 2025178 h 5092591"/>
              <a:gd name="connsiteX1113" fmla="*/ 3819941 w 4546203"/>
              <a:gd name="connsiteY1113" fmla="*/ 2002494 h 5092591"/>
              <a:gd name="connsiteX1114" fmla="*/ 3797655 w 4546203"/>
              <a:gd name="connsiteY1114" fmla="*/ 2010851 h 5092591"/>
              <a:gd name="connsiteX1115" fmla="*/ 3806410 w 4546203"/>
              <a:gd name="connsiteY1115" fmla="*/ 2030749 h 5092591"/>
              <a:gd name="connsiteX1116" fmla="*/ 3828298 w 4546203"/>
              <a:gd name="connsiteY1116" fmla="*/ 2021994 h 5092591"/>
              <a:gd name="connsiteX1117" fmla="*/ 3819941 w 4546203"/>
              <a:gd name="connsiteY1117" fmla="*/ 2002494 h 5092591"/>
              <a:gd name="connsiteX1118" fmla="*/ 727058 w 4546203"/>
              <a:gd name="connsiteY1118" fmla="*/ 1979015 h 5092591"/>
              <a:gd name="connsiteX1119" fmla="*/ 720691 w 4546203"/>
              <a:gd name="connsiteY1119" fmla="*/ 1999311 h 5092591"/>
              <a:gd name="connsiteX1120" fmla="*/ 742976 w 4546203"/>
              <a:gd name="connsiteY1120" fmla="*/ 2006474 h 5092591"/>
              <a:gd name="connsiteX1121" fmla="*/ 750537 w 4546203"/>
              <a:gd name="connsiteY1121" fmla="*/ 1986576 h 5092591"/>
              <a:gd name="connsiteX1122" fmla="*/ 727058 w 4546203"/>
              <a:gd name="connsiteY1122" fmla="*/ 1979015 h 5092591"/>
              <a:gd name="connsiteX1123" fmla="*/ 922851 w 4546203"/>
              <a:gd name="connsiteY1123" fmla="*/ 1959118 h 5092591"/>
              <a:gd name="connsiteX1124" fmla="*/ 916085 w 4546203"/>
              <a:gd name="connsiteY1124" fmla="*/ 1975036 h 5092591"/>
              <a:gd name="connsiteX1125" fmla="*/ 943146 w 4546203"/>
              <a:gd name="connsiteY1125" fmla="*/ 1968270 h 5092591"/>
              <a:gd name="connsiteX1126" fmla="*/ 922851 w 4546203"/>
              <a:gd name="connsiteY1126" fmla="*/ 1959118 h 5092591"/>
              <a:gd name="connsiteX1127" fmla="*/ 784363 w 4546203"/>
              <a:gd name="connsiteY1127" fmla="*/ 1944393 h 5092591"/>
              <a:gd name="connsiteX1128" fmla="*/ 776802 w 4546203"/>
              <a:gd name="connsiteY1128" fmla="*/ 1963893 h 5092591"/>
              <a:gd name="connsiteX1129" fmla="*/ 799087 w 4546203"/>
              <a:gd name="connsiteY1129" fmla="*/ 1972648 h 5092591"/>
              <a:gd name="connsiteX1130" fmla="*/ 806649 w 4546203"/>
              <a:gd name="connsiteY1130" fmla="*/ 1953546 h 5092591"/>
              <a:gd name="connsiteX1131" fmla="*/ 784363 w 4546203"/>
              <a:gd name="connsiteY1131" fmla="*/ 1944393 h 5092591"/>
              <a:gd name="connsiteX1132" fmla="*/ 850423 w 4546203"/>
              <a:gd name="connsiteY1132" fmla="*/ 1912159 h 5092591"/>
              <a:gd name="connsiteX1133" fmla="*/ 842066 w 4546203"/>
              <a:gd name="connsiteY1133" fmla="*/ 1930863 h 5092591"/>
              <a:gd name="connsiteX1134" fmla="*/ 865148 w 4546203"/>
              <a:gd name="connsiteY1134" fmla="*/ 1939618 h 5092591"/>
              <a:gd name="connsiteX1135" fmla="*/ 872311 w 4546203"/>
              <a:gd name="connsiteY1135" fmla="*/ 1921710 h 5092591"/>
              <a:gd name="connsiteX1136" fmla="*/ 850423 w 4546203"/>
              <a:gd name="connsiteY1136" fmla="*/ 1912159 h 5092591"/>
              <a:gd name="connsiteX1137" fmla="*/ 3665933 w 4546203"/>
              <a:gd name="connsiteY1137" fmla="*/ 1871568 h 5092591"/>
              <a:gd name="connsiteX1138" fmla="*/ 3711698 w 4546203"/>
              <a:gd name="connsiteY1138" fmla="*/ 1976229 h 5092591"/>
              <a:gd name="connsiteX1139" fmla="*/ 3718463 w 4546203"/>
              <a:gd name="connsiteY1139" fmla="*/ 1975434 h 5092591"/>
              <a:gd name="connsiteX1140" fmla="*/ 3717269 w 4546203"/>
              <a:gd name="connsiteY1140" fmla="*/ 1959913 h 5092591"/>
              <a:gd name="connsiteX1141" fmla="*/ 3665933 w 4546203"/>
              <a:gd name="connsiteY1141" fmla="*/ 1871568 h 5092591"/>
              <a:gd name="connsiteX1142" fmla="*/ 3709708 w 4546203"/>
              <a:gd name="connsiteY1142" fmla="*/ 1850875 h 5092591"/>
              <a:gd name="connsiteX1143" fmla="*/ 3708514 w 4546203"/>
              <a:gd name="connsiteY1143" fmla="*/ 1859630 h 5092591"/>
              <a:gd name="connsiteX1144" fmla="*/ 3754676 w 4546203"/>
              <a:gd name="connsiteY1144" fmla="*/ 1963495 h 5092591"/>
              <a:gd name="connsiteX1145" fmla="*/ 3761840 w 4546203"/>
              <a:gd name="connsiteY1145" fmla="*/ 1954740 h 5092591"/>
              <a:gd name="connsiteX1146" fmla="*/ 3718065 w 4546203"/>
              <a:gd name="connsiteY1146" fmla="*/ 1852864 h 5092591"/>
              <a:gd name="connsiteX1147" fmla="*/ 3709708 w 4546203"/>
              <a:gd name="connsiteY1147" fmla="*/ 1850875 h 5092591"/>
              <a:gd name="connsiteX1148" fmla="*/ 3516701 w 4546203"/>
              <a:gd name="connsiteY1148" fmla="*/ 1831375 h 5092591"/>
              <a:gd name="connsiteX1149" fmla="*/ 3478896 w 4546203"/>
              <a:gd name="connsiteY1149" fmla="*/ 1853660 h 5092591"/>
              <a:gd name="connsiteX1150" fmla="*/ 3564058 w 4546203"/>
              <a:gd name="connsiteY1150" fmla="*/ 2028759 h 5092591"/>
              <a:gd name="connsiteX1151" fmla="*/ 3570823 w 4546203"/>
              <a:gd name="connsiteY1151" fmla="*/ 2025576 h 5092591"/>
              <a:gd name="connsiteX1152" fmla="*/ 3502375 w 4546203"/>
              <a:gd name="connsiteY1152" fmla="*/ 1877139 h 5092591"/>
              <a:gd name="connsiteX1153" fmla="*/ 3525854 w 4546203"/>
              <a:gd name="connsiteY1153" fmla="*/ 1864803 h 5092591"/>
              <a:gd name="connsiteX1154" fmla="*/ 3597088 w 4546203"/>
              <a:gd name="connsiteY1154" fmla="*/ 2016025 h 5092591"/>
              <a:gd name="connsiteX1155" fmla="*/ 3603455 w 4546203"/>
              <a:gd name="connsiteY1155" fmla="*/ 2012841 h 5092591"/>
              <a:gd name="connsiteX1156" fmla="*/ 3516701 w 4546203"/>
              <a:gd name="connsiteY1156" fmla="*/ 1831375 h 5092591"/>
              <a:gd name="connsiteX1157" fmla="*/ 3553711 w 4546203"/>
              <a:gd name="connsiteY1157" fmla="*/ 1812671 h 5092591"/>
              <a:gd name="connsiteX1158" fmla="*/ 3547344 w 4546203"/>
              <a:gd name="connsiteY1158" fmla="*/ 1815457 h 5092591"/>
              <a:gd name="connsiteX1159" fmla="*/ 3636485 w 4546203"/>
              <a:gd name="connsiteY1159" fmla="*/ 1999311 h 5092591"/>
              <a:gd name="connsiteX1160" fmla="*/ 3642454 w 4546203"/>
              <a:gd name="connsiteY1160" fmla="*/ 1996525 h 5092591"/>
              <a:gd name="connsiteX1161" fmla="*/ 3553711 w 4546203"/>
              <a:gd name="connsiteY1161" fmla="*/ 1812671 h 5092591"/>
              <a:gd name="connsiteX1162" fmla="*/ 3500783 w 4546203"/>
              <a:gd name="connsiteY1162" fmla="*/ 1671000 h 5092591"/>
              <a:gd name="connsiteX1163" fmla="*/ 3466559 w 4546203"/>
              <a:gd name="connsiteY1163" fmla="*/ 1695275 h 5092591"/>
              <a:gd name="connsiteX1164" fmla="*/ 3486457 w 4546203"/>
              <a:gd name="connsiteY1164" fmla="*/ 1722734 h 5092591"/>
              <a:gd name="connsiteX1165" fmla="*/ 3520681 w 4546203"/>
              <a:gd name="connsiteY1165" fmla="*/ 1699255 h 5092591"/>
              <a:gd name="connsiteX1166" fmla="*/ 3500783 w 4546203"/>
              <a:gd name="connsiteY1166" fmla="*/ 1671000 h 5092591"/>
              <a:gd name="connsiteX1167" fmla="*/ 3596690 w 4546203"/>
              <a:gd name="connsiteY1167" fmla="*/ 1625236 h 5092591"/>
              <a:gd name="connsiteX1168" fmla="*/ 3562864 w 4546203"/>
              <a:gd name="connsiteY1168" fmla="*/ 1649511 h 5092591"/>
              <a:gd name="connsiteX1169" fmla="*/ 3583159 w 4546203"/>
              <a:gd name="connsiteY1169" fmla="*/ 1678959 h 5092591"/>
              <a:gd name="connsiteX1170" fmla="*/ 3617781 w 4546203"/>
              <a:gd name="connsiteY1170" fmla="*/ 1655878 h 5092591"/>
              <a:gd name="connsiteX1171" fmla="*/ 3596690 w 4546203"/>
              <a:gd name="connsiteY1171" fmla="*/ 1625236 h 5092591"/>
              <a:gd name="connsiteX1172" fmla="*/ 3271165 w 4546203"/>
              <a:gd name="connsiteY1172" fmla="*/ 1567135 h 5092591"/>
              <a:gd name="connsiteX1173" fmla="*/ 3264400 w 4546203"/>
              <a:gd name="connsiteY1173" fmla="*/ 1573502 h 5092591"/>
              <a:gd name="connsiteX1174" fmla="*/ 3302603 w 4546203"/>
              <a:gd name="connsiteY1174" fmla="*/ 1612899 h 5092591"/>
              <a:gd name="connsiteX1175" fmla="*/ 3308970 w 4546203"/>
              <a:gd name="connsiteY1175" fmla="*/ 1606930 h 5092591"/>
              <a:gd name="connsiteX1176" fmla="*/ 3271165 w 4546203"/>
              <a:gd name="connsiteY1176" fmla="*/ 1567135 h 5092591"/>
              <a:gd name="connsiteX1177" fmla="*/ 3471335 w 4546203"/>
              <a:gd name="connsiteY1177" fmla="*/ 1554002 h 5092591"/>
              <a:gd name="connsiteX1178" fmla="*/ 3439101 w 4546203"/>
              <a:gd name="connsiteY1178" fmla="*/ 1581063 h 5092591"/>
              <a:gd name="connsiteX1179" fmla="*/ 3460988 w 4546203"/>
              <a:gd name="connsiteY1179" fmla="*/ 1608124 h 5092591"/>
              <a:gd name="connsiteX1180" fmla="*/ 3493620 w 4546203"/>
              <a:gd name="connsiteY1180" fmla="*/ 1581461 h 5092591"/>
              <a:gd name="connsiteX1181" fmla="*/ 3471335 w 4546203"/>
              <a:gd name="connsiteY1181" fmla="*/ 1554002 h 5092591"/>
              <a:gd name="connsiteX1182" fmla="*/ 674926 w 4546203"/>
              <a:gd name="connsiteY1182" fmla="*/ 1529329 h 5092591"/>
              <a:gd name="connsiteX1183" fmla="*/ 601703 w 4546203"/>
              <a:gd name="connsiteY1183" fmla="*/ 1653093 h 5092591"/>
              <a:gd name="connsiteX1184" fmla="*/ 546388 w 4546203"/>
              <a:gd name="connsiteY1184" fmla="*/ 1624042 h 5092591"/>
              <a:gd name="connsiteX1185" fmla="*/ 537235 w 4546203"/>
              <a:gd name="connsiteY1185" fmla="*/ 1645133 h 5092591"/>
              <a:gd name="connsiteX1186" fmla="*/ 499430 w 4546203"/>
              <a:gd name="connsiteY1186" fmla="*/ 1969066 h 5092591"/>
              <a:gd name="connsiteX1187" fmla="*/ 711936 w 4546203"/>
              <a:gd name="connsiteY1187" fmla="*/ 2311703 h 5092591"/>
              <a:gd name="connsiteX1188" fmla="*/ 735813 w 4546203"/>
              <a:gd name="connsiteY1188" fmla="*/ 2326029 h 5092591"/>
              <a:gd name="connsiteX1189" fmla="*/ 756507 w 4546203"/>
              <a:gd name="connsiteY1189" fmla="*/ 2208634 h 5092591"/>
              <a:gd name="connsiteX1190" fmla="*/ 710344 w 4546203"/>
              <a:gd name="connsiteY1190" fmla="*/ 2205848 h 5092591"/>
              <a:gd name="connsiteX1191" fmla="*/ 667365 w 4546203"/>
              <a:gd name="connsiteY1191" fmla="*/ 2205848 h 5092591"/>
              <a:gd name="connsiteX1192" fmla="*/ 704773 w 4546203"/>
              <a:gd name="connsiteY1192" fmla="*/ 2060595 h 5092591"/>
              <a:gd name="connsiteX1193" fmla="*/ 654233 w 4546203"/>
              <a:gd name="connsiteY1193" fmla="*/ 2043483 h 5092591"/>
              <a:gd name="connsiteX1194" fmla="*/ 667365 w 4546203"/>
              <a:gd name="connsiteY1194" fmla="*/ 2000107 h 5092591"/>
              <a:gd name="connsiteX1195" fmla="*/ 627172 w 4546203"/>
              <a:gd name="connsiteY1195" fmla="*/ 1985382 h 5092591"/>
              <a:gd name="connsiteX1196" fmla="*/ 680498 w 4546203"/>
              <a:gd name="connsiteY1196" fmla="*/ 1848487 h 5092591"/>
              <a:gd name="connsiteX1197" fmla="*/ 719497 w 4546203"/>
              <a:gd name="connsiteY1197" fmla="*/ 1864803 h 5092591"/>
              <a:gd name="connsiteX1198" fmla="*/ 741782 w 4546203"/>
              <a:gd name="connsiteY1198" fmla="*/ 1819436 h 5092591"/>
              <a:gd name="connsiteX1199" fmla="*/ 1012788 w 4546203"/>
              <a:gd name="connsiteY1199" fmla="*/ 1948373 h 5092591"/>
              <a:gd name="connsiteX1200" fmla="*/ 1029900 w 4546203"/>
              <a:gd name="connsiteY1200" fmla="*/ 1912557 h 5092591"/>
              <a:gd name="connsiteX1201" fmla="*/ 956278 w 4546203"/>
              <a:gd name="connsiteY1201" fmla="*/ 1874354 h 5092591"/>
              <a:gd name="connsiteX1202" fmla="*/ 1037859 w 4546203"/>
              <a:gd name="connsiteY1202" fmla="*/ 1733479 h 5092591"/>
              <a:gd name="connsiteX1203" fmla="*/ 1031094 w 4546203"/>
              <a:gd name="connsiteY1203" fmla="*/ 1729499 h 5092591"/>
              <a:gd name="connsiteX1204" fmla="*/ 950309 w 4546203"/>
              <a:gd name="connsiteY1204" fmla="*/ 1865201 h 5092591"/>
              <a:gd name="connsiteX1205" fmla="*/ 870321 w 4546203"/>
              <a:gd name="connsiteY1205" fmla="*/ 1823814 h 5092591"/>
              <a:gd name="connsiteX1206" fmla="*/ 946728 w 4546203"/>
              <a:gd name="connsiteY1206" fmla="*/ 1691296 h 5092591"/>
              <a:gd name="connsiteX1207" fmla="*/ 942350 w 4546203"/>
              <a:gd name="connsiteY1207" fmla="*/ 1686520 h 5092591"/>
              <a:gd name="connsiteX1208" fmla="*/ 930412 w 4546203"/>
              <a:gd name="connsiteY1208" fmla="*/ 1696867 h 5092591"/>
              <a:gd name="connsiteX1209" fmla="*/ 861566 w 4546203"/>
              <a:gd name="connsiteY1209" fmla="*/ 1812671 h 5092591"/>
              <a:gd name="connsiteX1210" fmla="*/ 785955 w 4546203"/>
              <a:gd name="connsiteY1210" fmla="*/ 1773274 h 5092591"/>
              <a:gd name="connsiteX1211" fmla="*/ 795904 w 4546203"/>
              <a:gd name="connsiteY1211" fmla="*/ 1754172 h 5092591"/>
              <a:gd name="connsiteX1212" fmla="*/ 852413 w 4546203"/>
              <a:gd name="connsiteY1212" fmla="*/ 1655878 h 5092591"/>
              <a:gd name="connsiteX1213" fmla="*/ 852413 w 4546203"/>
              <a:gd name="connsiteY1213" fmla="*/ 1641552 h 5092591"/>
              <a:gd name="connsiteX1214" fmla="*/ 840872 w 4546203"/>
              <a:gd name="connsiteY1214" fmla="*/ 1648715 h 5092591"/>
              <a:gd name="connsiteX1215" fmla="*/ 833311 w 4546203"/>
              <a:gd name="connsiteY1215" fmla="*/ 1660256 h 5092591"/>
              <a:gd name="connsiteX1216" fmla="*/ 774812 w 4546203"/>
              <a:gd name="connsiteY1216" fmla="*/ 1760142 h 5092591"/>
              <a:gd name="connsiteX1217" fmla="*/ 699202 w 4546203"/>
              <a:gd name="connsiteY1217" fmla="*/ 1720346 h 5092591"/>
              <a:gd name="connsiteX1218" fmla="*/ 766058 w 4546203"/>
              <a:gd name="connsiteY1218" fmla="*/ 1606930 h 5092591"/>
              <a:gd name="connsiteX1219" fmla="*/ 756905 w 4546203"/>
              <a:gd name="connsiteY1219" fmla="*/ 1589420 h 5092591"/>
              <a:gd name="connsiteX1220" fmla="*/ 687661 w 4546203"/>
              <a:gd name="connsiteY1220" fmla="*/ 1707214 h 5092591"/>
              <a:gd name="connsiteX1221" fmla="*/ 614836 w 4546203"/>
              <a:gd name="connsiteY1221" fmla="*/ 1668215 h 5092591"/>
              <a:gd name="connsiteX1222" fmla="*/ 689651 w 4546203"/>
              <a:gd name="connsiteY1222" fmla="*/ 1539278 h 5092591"/>
              <a:gd name="connsiteX1223" fmla="*/ 674926 w 4546203"/>
              <a:gd name="connsiteY1223" fmla="*/ 1529329 h 5092591"/>
              <a:gd name="connsiteX1224" fmla="*/ 3598679 w 4546203"/>
              <a:gd name="connsiteY1224" fmla="*/ 1527340 h 5092591"/>
              <a:gd name="connsiteX1225" fmla="*/ 3566047 w 4546203"/>
              <a:gd name="connsiteY1225" fmla="*/ 1552809 h 5092591"/>
              <a:gd name="connsiteX1226" fmla="*/ 3588731 w 4546203"/>
              <a:gd name="connsiteY1226" fmla="*/ 1583053 h 5092591"/>
              <a:gd name="connsiteX1227" fmla="*/ 3622159 w 4546203"/>
              <a:gd name="connsiteY1227" fmla="*/ 1557584 h 5092591"/>
              <a:gd name="connsiteX1228" fmla="*/ 3598679 w 4546203"/>
              <a:gd name="connsiteY1228" fmla="*/ 1527340 h 5092591"/>
              <a:gd name="connsiteX1229" fmla="*/ 1238426 w 4546203"/>
              <a:gd name="connsiteY1229" fmla="*/ 1470433 h 5092591"/>
              <a:gd name="connsiteX1230" fmla="*/ 1213355 w 4546203"/>
              <a:gd name="connsiteY1230" fmla="*/ 1498289 h 5092591"/>
              <a:gd name="connsiteX1231" fmla="*/ 1236437 w 4546203"/>
              <a:gd name="connsiteY1231" fmla="*/ 1517391 h 5092591"/>
              <a:gd name="connsiteX1232" fmla="*/ 1260712 w 4546203"/>
              <a:gd name="connsiteY1232" fmla="*/ 1489932 h 5092591"/>
              <a:gd name="connsiteX1233" fmla="*/ 1238426 w 4546203"/>
              <a:gd name="connsiteY1233" fmla="*/ 1470433 h 5092591"/>
              <a:gd name="connsiteX1234" fmla="*/ 3599873 w 4546203"/>
              <a:gd name="connsiteY1234" fmla="*/ 1447749 h 5092591"/>
              <a:gd name="connsiteX1235" fmla="*/ 3567639 w 4546203"/>
              <a:gd name="connsiteY1235" fmla="*/ 1474412 h 5092591"/>
              <a:gd name="connsiteX1236" fmla="*/ 3591914 w 4546203"/>
              <a:gd name="connsiteY1236" fmla="*/ 1504258 h 5092591"/>
              <a:gd name="connsiteX1237" fmla="*/ 3624546 w 4546203"/>
              <a:gd name="connsiteY1237" fmla="*/ 1478392 h 5092591"/>
              <a:gd name="connsiteX1238" fmla="*/ 3599873 w 4546203"/>
              <a:gd name="connsiteY1238" fmla="*/ 1447749 h 5092591"/>
              <a:gd name="connsiteX1239" fmla="*/ 1199029 w 4546203"/>
              <a:gd name="connsiteY1239" fmla="*/ 1428648 h 5092591"/>
              <a:gd name="connsiteX1240" fmla="*/ 1171173 w 4546203"/>
              <a:gd name="connsiteY1240" fmla="*/ 1451331 h 5092591"/>
              <a:gd name="connsiteX1241" fmla="*/ 1195050 w 4546203"/>
              <a:gd name="connsiteY1241" fmla="*/ 1478392 h 5092591"/>
              <a:gd name="connsiteX1242" fmla="*/ 1224100 w 4546203"/>
              <a:gd name="connsiteY1242" fmla="*/ 1451729 h 5092591"/>
              <a:gd name="connsiteX1243" fmla="*/ 1199029 w 4546203"/>
              <a:gd name="connsiteY1243" fmla="*/ 1428648 h 5092591"/>
              <a:gd name="connsiteX1244" fmla="*/ 2320068 w 4546203"/>
              <a:gd name="connsiteY1244" fmla="*/ 1391331 h 5092591"/>
              <a:gd name="connsiteX1245" fmla="*/ 1854058 w 4546203"/>
              <a:gd name="connsiteY1245" fmla="*/ 1462871 h 5092591"/>
              <a:gd name="connsiteX1246" fmla="*/ 1206192 w 4546203"/>
              <a:gd name="connsiteY1246" fmla="*/ 2059799 h 5092591"/>
              <a:gd name="connsiteX1247" fmla="*/ 1138541 w 4546203"/>
              <a:gd name="connsiteY1247" fmla="*/ 2818296 h 5092591"/>
              <a:gd name="connsiteX1248" fmla="*/ 1487544 w 4546203"/>
              <a:gd name="connsiteY1248" fmla="*/ 3421591 h 5092591"/>
              <a:gd name="connsiteX1249" fmla="*/ 2232510 w 4546203"/>
              <a:gd name="connsiteY1249" fmla="*/ 3699760 h 5092591"/>
              <a:gd name="connsiteX1250" fmla="*/ 2608177 w 4546203"/>
              <a:gd name="connsiteY1250" fmla="*/ 3651607 h 5092591"/>
              <a:gd name="connsiteX1251" fmla="*/ 3310164 w 4546203"/>
              <a:gd name="connsiteY1251" fmla="*/ 3078159 h 5092591"/>
              <a:gd name="connsiteX1252" fmla="*/ 3402091 w 4546203"/>
              <a:gd name="connsiteY1252" fmla="*/ 2279469 h 5092591"/>
              <a:gd name="connsiteX1253" fmla="*/ 3032394 w 4546203"/>
              <a:gd name="connsiteY1253" fmla="*/ 1662245 h 5092591"/>
              <a:gd name="connsiteX1254" fmla="*/ 2320068 w 4546203"/>
              <a:gd name="connsiteY1254" fmla="*/ 1391331 h 5092591"/>
              <a:gd name="connsiteX1255" fmla="*/ 3350357 w 4546203"/>
              <a:gd name="connsiteY1255" fmla="*/ 1378904 h 5092591"/>
              <a:gd name="connsiteX1256" fmla="*/ 3316531 w 4546203"/>
              <a:gd name="connsiteY1256" fmla="*/ 1417107 h 5092591"/>
              <a:gd name="connsiteX1257" fmla="*/ 3345184 w 4546203"/>
              <a:gd name="connsiteY1257" fmla="*/ 1443770 h 5092591"/>
              <a:gd name="connsiteX1258" fmla="*/ 3379806 w 4546203"/>
              <a:gd name="connsiteY1258" fmla="*/ 1411138 h 5092591"/>
              <a:gd name="connsiteX1259" fmla="*/ 3350357 w 4546203"/>
              <a:gd name="connsiteY1259" fmla="*/ 1378904 h 5092591"/>
              <a:gd name="connsiteX1260" fmla="*/ 1431831 w 4546203"/>
              <a:gd name="connsiteY1260" fmla="*/ 1376914 h 5092591"/>
              <a:gd name="connsiteX1261" fmla="*/ 1402383 w 4546203"/>
              <a:gd name="connsiteY1261" fmla="*/ 1399199 h 5092591"/>
              <a:gd name="connsiteX1262" fmla="*/ 1398403 w 4546203"/>
              <a:gd name="connsiteY1262" fmla="*/ 1408352 h 5092591"/>
              <a:gd name="connsiteX1263" fmla="*/ 1409546 w 4546203"/>
              <a:gd name="connsiteY1263" fmla="*/ 1407556 h 5092591"/>
              <a:gd name="connsiteX1264" fmla="*/ 1433025 w 4546203"/>
              <a:gd name="connsiteY1264" fmla="*/ 1390046 h 5092591"/>
              <a:gd name="connsiteX1265" fmla="*/ 1437402 w 4546203"/>
              <a:gd name="connsiteY1265" fmla="*/ 1379699 h 5092591"/>
              <a:gd name="connsiteX1266" fmla="*/ 1431831 w 4546203"/>
              <a:gd name="connsiteY1266" fmla="*/ 1376914 h 5092591"/>
              <a:gd name="connsiteX1267" fmla="*/ 3303399 w 4546203"/>
              <a:gd name="connsiteY1267" fmla="*/ 1340302 h 5092591"/>
              <a:gd name="connsiteX1268" fmla="*/ 3271961 w 4546203"/>
              <a:gd name="connsiteY1268" fmla="*/ 1377312 h 5092591"/>
              <a:gd name="connsiteX1269" fmla="*/ 3303001 w 4546203"/>
              <a:gd name="connsiteY1269" fmla="*/ 1404373 h 5092591"/>
              <a:gd name="connsiteX1270" fmla="*/ 3335633 w 4546203"/>
              <a:gd name="connsiteY1270" fmla="*/ 1368557 h 5092591"/>
              <a:gd name="connsiteX1271" fmla="*/ 3303399 w 4546203"/>
              <a:gd name="connsiteY1271" fmla="*/ 1340302 h 5092591"/>
              <a:gd name="connsiteX1272" fmla="*/ 1285385 w 4546203"/>
              <a:gd name="connsiteY1272" fmla="*/ 1337517 h 5092591"/>
              <a:gd name="connsiteX1273" fmla="*/ 1255538 w 4546203"/>
              <a:gd name="connsiteY1273" fmla="*/ 1362986 h 5092591"/>
              <a:gd name="connsiteX1274" fmla="*/ 1277426 w 4546203"/>
              <a:gd name="connsiteY1274" fmla="*/ 1388454 h 5092591"/>
              <a:gd name="connsiteX1275" fmla="*/ 1306476 w 4546203"/>
              <a:gd name="connsiteY1275" fmla="*/ 1362588 h 5092591"/>
              <a:gd name="connsiteX1276" fmla="*/ 1285385 w 4546203"/>
              <a:gd name="connsiteY1276" fmla="*/ 1337517 h 5092591"/>
              <a:gd name="connsiteX1277" fmla="*/ 1111082 w 4546203"/>
              <a:gd name="connsiteY1277" fmla="*/ 1327966 h 5092591"/>
              <a:gd name="connsiteX1278" fmla="*/ 1082031 w 4546203"/>
              <a:gd name="connsiteY1278" fmla="*/ 1355027 h 5092591"/>
              <a:gd name="connsiteX1279" fmla="*/ 1106306 w 4546203"/>
              <a:gd name="connsiteY1279" fmla="*/ 1384077 h 5092591"/>
              <a:gd name="connsiteX1280" fmla="*/ 1134163 w 4546203"/>
              <a:gd name="connsiteY1280" fmla="*/ 1352241 h 5092591"/>
              <a:gd name="connsiteX1281" fmla="*/ 1111082 w 4546203"/>
              <a:gd name="connsiteY1281" fmla="*/ 1327966 h 5092591"/>
              <a:gd name="connsiteX1282" fmla="*/ 3398908 w 4546203"/>
              <a:gd name="connsiteY1282" fmla="*/ 1327568 h 5092591"/>
              <a:gd name="connsiteX1283" fmla="*/ 3364684 w 4546203"/>
              <a:gd name="connsiteY1283" fmla="*/ 1364577 h 5092591"/>
              <a:gd name="connsiteX1284" fmla="*/ 3393734 w 4546203"/>
              <a:gd name="connsiteY1284" fmla="*/ 1392036 h 5092591"/>
              <a:gd name="connsiteX1285" fmla="*/ 3426764 w 4546203"/>
              <a:gd name="connsiteY1285" fmla="*/ 1360200 h 5092591"/>
              <a:gd name="connsiteX1286" fmla="*/ 3398908 w 4546203"/>
              <a:gd name="connsiteY1286" fmla="*/ 1327568 h 5092591"/>
              <a:gd name="connsiteX1287" fmla="*/ 3256043 w 4546203"/>
              <a:gd name="connsiteY1287" fmla="*/ 1300905 h 5092591"/>
              <a:gd name="connsiteX1288" fmla="*/ 3225798 w 4546203"/>
              <a:gd name="connsiteY1288" fmla="*/ 1338710 h 5092591"/>
              <a:gd name="connsiteX1289" fmla="*/ 3258032 w 4546203"/>
              <a:gd name="connsiteY1289" fmla="*/ 1364975 h 5092591"/>
              <a:gd name="connsiteX1290" fmla="*/ 3289471 w 4546203"/>
              <a:gd name="connsiteY1290" fmla="*/ 1327170 h 5092591"/>
              <a:gd name="connsiteX1291" fmla="*/ 3256043 w 4546203"/>
              <a:gd name="connsiteY1291" fmla="*/ 1300905 h 5092591"/>
              <a:gd name="connsiteX1292" fmla="*/ 1247181 w 4546203"/>
              <a:gd name="connsiteY1292" fmla="*/ 1289762 h 5092591"/>
              <a:gd name="connsiteX1293" fmla="*/ 1215743 w 4546203"/>
              <a:gd name="connsiteY1293" fmla="*/ 1316823 h 5092591"/>
              <a:gd name="connsiteX1294" fmla="*/ 1240416 w 4546203"/>
              <a:gd name="connsiteY1294" fmla="*/ 1345078 h 5092591"/>
              <a:gd name="connsiteX1295" fmla="*/ 1271059 w 4546203"/>
              <a:gd name="connsiteY1295" fmla="*/ 1319211 h 5092591"/>
              <a:gd name="connsiteX1296" fmla="*/ 1247181 w 4546203"/>
              <a:gd name="connsiteY1296" fmla="*/ 1289762 h 5092591"/>
              <a:gd name="connsiteX1297" fmla="*/ 1533309 w 4546203"/>
              <a:gd name="connsiteY1297" fmla="*/ 1288171 h 5092591"/>
              <a:gd name="connsiteX1298" fmla="*/ 1509432 w 4546203"/>
              <a:gd name="connsiteY1298" fmla="*/ 1302497 h 5092591"/>
              <a:gd name="connsiteX1299" fmla="*/ 1528533 w 4546203"/>
              <a:gd name="connsiteY1299" fmla="*/ 1333537 h 5092591"/>
              <a:gd name="connsiteX1300" fmla="*/ 1551615 w 4546203"/>
              <a:gd name="connsiteY1300" fmla="*/ 1318813 h 5092591"/>
              <a:gd name="connsiteX1301" fmla="*/ 1533309 w 4546203"/>
              <a:gd name="connsiteY1301" fmla="*/ 1288171 h 5092591"/>
              <a:gd name="connsiteX1302" fmla="*/ 3349960 w 4546203"/>
              <a:gd name="connsiteY1302" fmla="*/ 1285783 h 5092591"/>
              <a:gd name="connsiteX1303" fmla="*/ 3318123 w 4546203"/>
              <a:gd name="connsiteY1303" fmla="*/ 1323190 h 5092591"/>
              <a:gd name="connsiteX1304" fmla="*/ 3350755 w 4546203"/>
              <a:gd name="connsiteY1304" fmla="*/ 1351047 h 5092591"/>
              <a:gd name="connsiteX1305" fmla="*/ 3382990 w 4546203"/>
              <a:gd name="connsiteY1305" fmla="*/ 1315231 h 5092591"/>
              <a:gd name="connsiteX1306" fmla="*/ 3349960 w 4546203"/>
              <a:gd name="connsiteY1306" fmla="*/ 1285783 h 5092591"/>
              <a:gd name="connsiteX1307" fmla="*/ 1071685 w 4546203"/>
              <a:gd name="connsiteY1307" fmla="*/ 1285783 h 5092591"/>
              <a:gd name="connsiteX1308" fmla="*/ 1042634 w 4546203"/>
              <a:gd name="connsiteY1308" fmla="*/ 1315231 h 5092591"/>
              <a:gd name="connsiteX1309" fmla="*/ 1064521 w 4546203"/>
              <a:gd name="connsiteY1309" fmla="*/ 1338710 h 5092591"/>
              <a:gd name="connsiteX1310" fmla="*/ 1094766 w 4546203"/>
              <a:gd name="connsiteY1310" fmla="*/ 1310058 h 5092591"/>
              <a:gd name="connsiteX1311" fmla="*/ 1071685 w 4546203"/>
              <a:gd name="connsiteY1311" fmla="*/ 1285783 h 5092591"/>
              <a:gd name="connsiteX1312" fmla="*/ 1352639 w 4546203"/>
              <a:gd name="connsiteY1312" fmla="*/ 1282599 h 5092591"/>
              <a:gd name="connsiteX1313" fmla="*/ 1320007 w 4546203"/>
              <a:gd name="connsiteY1313" fmla="*/ 1307272 h 5092591"/>
              <a:gd name="connsiteX1314" fmla="*/ 1378108 w 4546203"/>
              <a:gd name="connsiteY1314" fmla="*/ 1382485 h 5092591"/>
              <a:gd name="connsiteX1315" fmla="*/ 1421086 w 4546203"/>
              <a:gd name="connsiteY1315" fmla="*/ 1350649 h 5092591"/>
              <a:gd name="connsiteX1316" fmla="*/ 1352639 w 4546203"/>
              <a:gd name="connsiteY1316" fmla="*/ 1282599 h 5092591"/>
              <a:gd name="connsiteX1317" fmla="*/ 3446264 w 4546203"/>
              <a:gd name="connsiteY1317" fmla="*/ 1276630 h 5092591"/>
              <a:gd name="connsiteX1318" fmla="*/ 3414428 w 4546203"/>
              <a:gd name="connsiteY1318" fmla="*/ 1310854 h 5092591"/>
              <a:gd name="connsiteX1319" fmla="*/ 3442284 w 4546203"/>
              <a:gd name="connsiteY1319" fmla="*/ 1341496 h 5092591"/>
              <a:gd name="connsiteX1320" fmla="*/ 3479692 w 4546203"/>
              <a:gd name="connsiteY1320" fmla="*/ 1308466 h 5092591"/>
              <a:gd name="connsiteX1321" fmla="*/ 3446264 w 4546203"/>
              <a:gd name="connsiteY1321" fmla="*/ 1276630 h 5092591"/>
              <a:gd name="connsiteX1322" fmla="*/ 1473616 w 4546203"/>
              <a:gd name="connsiteY1322" fmla="*/ 1273446 h 5092591"/>
              <a:gd name="connsiteX1323" fmla="*/ 1449341 w 4546203"/>
              <a:gd name="connsiteY1323" fmla="*/ 1289364 h 5092591"/>
              <a:gd name="connsiteX1324" fmla="*/ 1469637 w 4546203"/>
              <a:gd name="connsiteY1324" fmla="*/ 1319211 h 5092591"/>
              <a:gd name="connsiteX1325" fmla="*/ 1493116 w 4546203"/>
              <a:gd name="connsiteY1325" fmla="*/ 1303691 h 5092591"/>
              <a:gd name="connsiteX1326" fmla="*/ 1473616 w 4546203"/>
              <a:gd name="connsiteY1326" fmla="*/ 1273446 h 5092591"/>
              <a:gd name="connsiteX1327" fmla="*/ 907579 w 4546203"/>
              <a:gd name="connsiteY1327" fmla="*/ 1265239 h 5092591"/>
              <a:gd name="connsiteX1328" fmla="*/ 843260 w 4546203"/>
              <a:gd name="connsiteY1328" fmla="*/ 1292548 h 5092591"/>
              <a:gd name="connsiteX1329" fmla="*/ 840077 w 4546203"/>
              <a:gd name="connsiteY1329" fmla="*/ 1294936 h 5092591"/>
              <a:gd name="connsiteX1330" fmla="*/ 835301 w 4546203"/>
              <a:gd name="connsiteY1330" fmla="*/ 1316425 h 5092591"/>
              <a:gd name="connsiteX1331" fmla="*/ 760884 w 4546203"/>
              <a:gd name="connsiteY1331" fmla="*/ 1409546 h 5092591"/>
              <a:gd name="connsiteX1332" fmla="*/ 758098 w 4546203"/>
              <a:gd name="connsiteY1332" fmla="*/ 1416311 h 5092591"/>
              <a:gd name="connsiteX1333" fmla="*/ 771629 w 4546203"/>
              <a:gd name="connsiteY1333" fmla="*/ 1424270 h 5092591"/>
              <a:gd name="connsiteX1334" fmla="*/ 863954 w 4546203"/>
              <a:gd name="connsiteY1334" fmla="*/ 1311252 h 5092591"/>
              <a:gd name="connsiteX1335" fmla="*/ 926034 w 4546203"/>
              <a:gd name="connsiteY1335" fmla="*/ 1365771 h 5092591"/>
              <a:gd name="connsiteX1336" fmla="*/ 840475 w 4546203"/>
              <a:gd name="connsiteY1336" fmla="*/ 1472024 h 5092591"/>
              <a:gd name="connsiteX1337" fmla="*/ 845250 w 4546203"/>
              <a:gd name="connsiteY1337" fmla="*/ 1479187 h 5092591"/>
              <a:gd name="connsiteX1338" fmla="*/ 861964 w 4546203"/>
              <a:gd name="connsiteY1338" fmla="*/ 1470830 h 5092591"/>
              <a:gd name="connsiteX1339" fmla="*/ 942748 w 4546203"/>
              <a:gd name="connsiteY1339" fmla="*/ 1371342 h 5092591"/>
              <a:gd name="connsiteX1340" fmla="*/ 1006420 w 4546203"/>
              <a:gd name="connsiteY1340" fmla="*/ 1427852 h 5092591"/>
              <a:gd name="connsiteX1341" fmla="*/ 927626 w 4546203"/>
              <a:gd name="connsiteY1341" fmla="*/ 1525350 h 5092591"/>
              <a:gd name="connsiteX1342" fmla="*/ 930014 w 4546203"/>
              <a:gd name="connsiteY1342" fmla="*/ 1543656 h 5092591"/>
              <a:gd name="connsiteX1343" fmla="*/ 1021543 w 4546203"/>
              <a:gd name="connsiteY1343" fmla="*/ 1433025 h 5092591"/>
              <a:gd name="connsiteX1344" fmla="*/ 1086409 w 4546203"/>
              <a:gd name="connsiteY1344" fmla="*/ 1491126 h 5092591"/>
              <a:gd name="connsiteX1345" fmla="*/ 1072879 w 4546203"/>
              <a:gd name="connsiteY1345" fmla="*/ 1507442 h 5092591"/>
              <a:gd name="connsiteX1346" fmla="*/ 1002839 w 4546203"/>
              <a:gd name="connsiteY1346" fmla="*/ 1594196 h 5092591"/>
              <a:gd name="connsiteX1347" fmla="*/ 997666 w 4546203"/>
              <a:gd name="connsiteY1347" fmla="*/ 1609318 h 5092591"/>
              <a:gd name="connsiteX1348" fmla="*/ 1003237 w 4546203"/>
              <a:gd name="connsiteY1348" fmla="*/ 1611308 h 5092591"/>
              <a:gd name="connsiteX1349" fmla="*/ 1099143 w 4546203"/>
              <a:gd name="connsiteY1349" fmla="*/ 1494708 h 5092591"/>
              <a:gd name="connsiteX1350" fmla="*/ 1165999 w 4546203"/>
              <a:gd name="connsiteY1350" fmla="*/ 1554798 h 5092591"/>
              <a:gd name="connsiteX1351" fmla="*/ 1129388 w 4546203"/>
              <a:gd name="connsiteY1351" fmla="*/ 1597777 h 5092591"/>
              <a:gd name="connsiteX1352" fmla="*/ 1097153 w 4546203"/>
              <a:gd name="connsiteY1352" fmla="*/ 1637970 h 5092591"/>
              <a:gd name="connsiteX1353" fmla="*/ 1075266 w 4546203"/>
              <a:gd name="connsiteY1353" fmla="*/ 1681347 h 5092591"/>
              <a:gd name="connsiteX1354" fmla="*/ 1178336 w 4546203"/>
              <a:gd name="connsiteY1354" fmla="*/ 1557982 h 5092591"/>
              <a:gd name="connsiteX1355" fmla="*/ 1240416 w 4546203"/>
              <a:gd name="connsiteY1355" fmla="*/ 1613695 h 5092591"/>
              <a:gd name="connsiteX1356" fmla="*/ 1263099 w 4546203"/>
              <a:gd name="connsiteY1356" fmla="*/ 1589022 h 5092591"/>
              <a:gd name="connsiteX1357" fmla="*/ 1245192 w 4546203"/>
              <a:gd name="connsiteY1357" fmla="*/ 1572706 h 5092591"/>
              <a:gd name="connsiteX1358" fmla="*/ 963840 w 4546203"/>
              <a:gd name="connsiteY1358" fmla="*/ 1305680 h 5092591"/>
              <a:gd name="connsiteX1359" fmla="*/ 907579 w 4546203"/>
              <a:gd name="connsiteY1359" fmla="*/ 1265239 h 5092591"/>
              <a:gd name="connsiteX1360" fmla="*/ 3207493 w 4546203"/>
              <a:gd name="connsiteY1360" fmla="*/ 1263100 h 5092591"/>
              <a:gd name="connsiteX1361" fmla="*/ 3178840 w 4546203"/>
              <a:gd name="connsiteY1361" fmla="*/ 1302497 h 5092591"/>
              <a:gd name="connsiteX1362" fmla="*/ 3211472 w 4546203"/>
              <a:gd name="connsiteY1362" fmla="*/ 1327170 h 5092591"/>
              <a:gd name="connsiteX1363" fmla="*/ 3241318 w 4546203"/>
              <a:gd name="connsiteY1363" fmla="*/ 1288568 h 5092591"/>
              <a:gd name="connsiteX1364" fmla="*/ 3207493 w 4546203"/>
              <a:gd name="connsiteY1364" fmla="*/ 1263100 h 5092591"/>
              <a:gd name="connsiteX1365" fmla="*/ 1414719 w 4546203"/>
              <a:gd name="connsiteY1365" fmla="*/ 1254345 h 5092591"/>
              <a:gd name="connsiteX1366" fmla="*/ 1389648 w 4546203"/>
              <a:gd name="connsiteY1366" fmla="*/ 1271457 h 5092591"/>
              <a:gd name="connsiteX1367" fmla="*/ 1411138 w 4546203"/>
              <a:gd name="connsiteY1367" fmla="*/ 1300905 h 5092591"/>
              <a:gd name="connsiteX1368" fmla="*/ 1434617 w 4546203"/>
              <a:gd name="connsiteY1368" fmla="*/ 1284589 h 5092591"/>
              <a:gd name="connsiteX1369" fmla="*/ 1414719 w 4546203"/>
              <a:gd name="connsiteY1369" fmla="*/ 1254345 h 5092591"/>
              <a:gd name="connsiteX1370" fmla="*/ 1269467 w 4546203"/>
              <a:gd name="connsiteY1370" fmla="*/ 1247977 h 5092591"/>
              <a:gd name="connsiteX1371" fmla="*/ 1267079 w 4546203"/>
              <a:gd name="connsiteY1371" fmla="*/ 1251957 h 5092591"/>
              <a:gd name="connsiteX1372" fmla="*/ 1302497 w 4546203"/>
              <a:gd name="connsiteY1372" fmla="*/ 1297323 h 5092591"/>
              <a:gd name="connsiteX1373" fmla="*/ 1331945 w 4546203"/>
              <a:gd name="connsiteY1373" fmla="*/ 1274640 h 5092591"/>
              <a:gd name="connsiteX1374" fmla="*/ 1269467 w 4546203"/>
              <a:gd name="connsiteY1374" fmla="*/ 1247977 h 5092591"/>
              <a:gd name="connsiteX1375" fmla="*/ 3300216 w 4546203"/>
              <a:gd name="connsiteY1375" fmla="*/ 1244794 h 5092591"/>
              <a:gd name="connsiteX1376" fmla="*/ 3269971 w 4546203"/>
              <a:gd name="connsiteY1376" fmla="*/ 1283395 h 5092591"/>
              <a:gd name="connsiteX1377" fmla="*/ 3303399 w 4546203"/>
              <a:gd name="connsiteY1377" fmla="*/ 1310456 h 5092591"/>
              <a:gd name="connsiteX1378" fmla="*/ 3334439 w 4546203"/>
              <a:gd name="connsiteY1378" fmla="*/ 1273446 h 5092591"/>
              <a:gd name="connsiteX1379" fmla="*/ 3300216 w 4546203"/>
              <a:gd name="connsiteY1379" fmla="*/ 1244794 h 5092591"/>
              <a:gd name="connsiteX1380" fmla="*/ 3396122 w 4546203"/>
              <a:gd name="connsiteY1380" fmla="*/ 1232457 h 5092591"/>
              <a:gd name="connsiteX1381" fmla="*/ 3364286 w 4546203"/>
              <a:gd name="connsiteY1381" fmla="*/ 1269467 h 5092591"/>
              <a:gd name="connsiteX1382" fmla="*/ 3398509 w 4546203"/>
              <a:gd name="connsiteY1382" fmla="*/ 1299313 h 5092591"/>
              <a:gd name="connsiteX1383" fmla="*/ 3431142 w 4546203"/>
              <a:gd name="connsiteY1383" fmla="*/ 1262702 h 5092591"/>
              <a:gd name="connsiteX1384" fmla="*/ 3396122 w 4546203"/>
              <a:gd name="connsiteY1384" fmla="*/ 1232457 h 5092591"/>
              <a:gd name="connsiteX1385" fmla="*/ 3494814 w 4546203"/>
              <a:gd name="connsiteY1385" fmla="*/ 1224100 h 5092591"/>
              <a:gd name="connsiteX1386" fmla="*/ 3460988 w 4546203"/>
              <a:gd name="connsiteY1386" fmla="*/ 1260712 h 5092591"/>
              <a:gd name="connsiteX1387" fmla="*/ 3493620 w 4546203"/>
              <a:gd name="connsiteY1387" fmla="*/ 1291354 h 5092591"/>
              <a:gd name="connsiteX1388" fmla="*/ 3528242 w 4546203"/>
              <a:gd name="connsiteY1388" fmla="*/ 1259916 h 5092591"/>
              <a:gd name="connsiteX1389" fmla="*/ 3494814 w 4546203"/>
              <a:gd name="connsiteY1389" fmla="*/ 1224100 h 5092591"/>
              <a:gd name="connsiteX1390" fmla="*/ 1707612 w 4546203"/>
              <a:gd name="connsiteY1390" fmla="*/ 1223304 h 5092591"/>
              <a:gd name="connsiteX1391" fmla="*/ 1674582 w 4546203"/>
              <a:gd name="connsiteY1391" fmla="*/ 1238427 h 5092591"/>
              <a:gd name="connsiteX1392" fmla="*/ 1690500 w 4546203"/>
              <a:gd name="connsiteY1392" fmla="*/ 1273048 h 5092591"/>
              <a:gd name="connsiteX1393" fmla="*/ 1722734 w 4546203"/>
              <a:gd name="connsiteY1393" fmla="*/ 1258722 h 5092591"/>
              <a:gd name="connsiteX1394" fmla="*/ 1707612 w 4546203"/>
              <a:gd name="connsiteY1394" fmla="*/ 1223304 h 5092591"/>
              <a:gd name="connsiteX1395" fmla="*/ 1747009 w 4546203"/>
              <a:gd name="connsiteY1395" fmla="*/ 1207386 h 5092591"/>
              <a:gd name="connsiteX1396" fmla="*/ 1713979 w 4546203"/>
              <a:gd name="connsiteY1396" fmla="*/ 1221315 h 5092591"/>
              <a:gd name="connsiteX1397" fmla="*/ 1728703 w 4546203"/>
              <a:gd name="connsiteY1397" fmla="*/ 1257130 h 5092591"/>
              <a:gd name="connsiteX1398" fmla="*/ 1761335 w 4546203"/>
              <a:gd name="connsiteY1398" fmla="*/ 1243202 h 5092591"/>
              <a:gd name="connsiteX1399" fmla="*/ 1747009 w 4546203"/>
              <a:gd name="connsiteY1399" fmla="*/ 1207386 h 5092591"/>
              <a:gd name="connsiteX1400" fmla="*/ 3249278 w 4546203"/>
              <a:gd name="connsiteY1400" fmla="*/ 1206590 h 5092591"/>
              <a:gd name="connsiteX1401" fmla="*/ 3220625 w 4546203"/>
              <a:gd name="connsiteY1401" fmla="*/ 1245590 h 5092591"/>
              <a:gd name="connsiteX1402" fmla="*/ 3254849 w 4546203"/>
              <a:gd name="connsiteY1402" fmla="*/ 1271457 h 5092591"/>
              <a:gd name="connsiteX1403" fmla="*/ 3285093 w 4546203"/>
              <a:gd name="connsiteY1403" fmla="*/ 1233253 h 5092591"/>
              <a:gd name="connsiteX1404" fmla="*/ 3249278 w 4546203"/>
              <a:gd name="connsiteY1404" fmla="*/ 1206590 h 5092591"/>
              <a:gd name="connsiteX1405" fmla="*/ 1507840 w 4546203"/>
              <a:gd name="connsiteY1405" fmla="*/ 1197438 h 5092591"/>
              <a:gd name="connsiteX1406" fmla="*/ 1481973 w 4546203"/>
              <a:gd name="connsiteY1406" fmla="*/ 1212162 h 5092591"/>
              <a:gd name="connsiteX1407" fmla="*/ 1500677 w 4546203"/>
              <a:gd name="connsiteY1407" fmla="*/ 1243600 h 5092591"/>
              <a:gd name="connsiteX1408" fmla="*/ 1525748 w 4546203"/>
              <a:gd name="connsiteY1408" fmla="*/ 1228478 h 5092591"/>
              <a:gd name="connsiteX1409" fmla="*/ 1507840 w 4546203"/>
              <a:gd name="connsiteY1409" fmla="*/ 1197438 h 5092591"/>
              <a:gd name="connsiteX1410" fmla="*/ 1423872 w 4546203"/>
              <a:gd name="connsiteY1410" fmla="*/ 1194254 h 5092591"/>
              <a:gd name="connsiteX1411" fmla="*/ 1398005 w 4546203"/>
              <a:gd name="connsiteY1411" fmla="*/ 1210570 h 5092591"/>
              <a:gd name="connsiteX1412" fmla="*/ 1418699 w 4546203"/>
              <a:gd name="connsiteY1412" fmla="*/ 1240814 h 5092591"/>
              <a:gd name="connsiteX1413" fmla="*/ 1443770 w 4546203"/>
              <a:gd name="connsiteY1413" fmla="*/ 1224100 h 5092591"/>
              <a:gd name="connsiteX1414" fmla="*/ 1423872 w 4546203"/>
              <a:gd name="connsiteY1414" fmla="*/ 1194254 h 5092591"/>
              <a:gd name="connsiteX1415" fmla="*/ 1786804 w 4546203"/>
              <a:gd name="connsiteY1415" fmla="*/ 1192264 h 5092591"/>
              <a:gd name="connsiteX1416" fmla="*/ 1753376 w 4546203"/>
              <a:gd name="connsiteY1416" fmla="*/ 1205795 h 5092591"/>
              <a:gd name="connsiteX1417" fmla="*/ 1767305 w 4546203"/>
              <a:gd name="connsiteY1417" fmla="*/ 1241212 h 5092591"/>
              <a:gd name="connsiteX1418" fmla="*/ 1799937 w 4546203"/>
              <a:gd name="connsiteY1418" fmla="*/ 1228478 h 5092591"/>
              <a:gd name="connsiteX1419" fmla="*/ 1786804 w 4546203"/>
              <a:gd name="connsiteY1419" fmla="*/ 1192264 h 5092591"/>
              <a:gd name="connsiteX1420" fmla="*/ 1619664 w 4546203"/>
              <a:gd name="connsiteY1420" fmla="*/ 1191070 h 5092591"/>
              <a:gd name="connsiteX1421" fmla="*/ 1568727 w 4546203"/>
              <a:gd name="connsiteY1421" fmla="*/ 1217335 h 5092591"/>
              <a:gd name="connsiteX1422" fmla="*/ 1620858 w 4546203"/>
              <a:gd name="connsiteY1422" fmla="*/ 1316027 h 5092591"/>
              <a:gd name="connsiteX1423" fmla="*/ 1667817 w 4546203"/>
              <a:gd name="connsiteY1423" fmla="*/ 1290956 h 5092591"/>
              <a:gd name="connsiteX1424" fmla="*/ 1619664 w 4546203"/>
              <a:gd name="connsiteY1424" fmla="*/ 1191070 h 5092591"/>
              <a:gd name="connsiteX1425" fmla="*/ 3344388 w 4546203"/>
              <a:gd name="connsiteY1425" fmla="*/ 1189478 h 5092591"/>
              <a:gd name="connsiteX1426" fmla="*/ 3314144 w 4546203"/>
              <a:gd name="connsiteY1426" fmla="*/ 1227682 h 5092591"/>
              <a:gd name="connsiteX1427" fmla="*/ 3349164 w 4546203"/>
              <a:gd name="connsiteY1427" fmla="*/ 1255936 h 5092591"/>
              <a:gd name="connsiteX1428" fmla="*/ 3380602 w 4546203"/>
              <a:gd name="connsiteY1428" fmla="*/ 1218529 h 5092591"/>
              <a:gd name="connsiteX1429" fmla="*/ 3344388 w 4546203"/>
              <a:gd name="connsiteY1429" fmla="*/ 1189478 h 5092591"/>
              <a:gd name="connsiteX1430" fmla="*/ 2835010 w 4546203"/>
              <a:gd name="connsiteY1430" fmla="*/ 1183509 h 5092591"/>
              <a:gd name="connsiteX1431" fmla="*/ 2817500 w 4546203"/>
              <a:gd name="connsiteY1431" fmla="*/ 1225692 h 5092591"/>
              <a:gd name="connsiteX1432" fmla="*/ 2877591 w 4546203"/>
              <a:gd name="connsiteY1432" fmla="*/ 1251957 h 5092591"/>
              <a:gd name="connsiteX1433" fmla="*/ 2896692 w 4546203"/>
              <a:gd name="connsiteY1433" fmla="*/ 1211366 h 5092591"/>
              <a:gd name="connsiteX1434" fmla="*/ 2835010 w 4546203"/>
              <a:gd name="connsiteY1434" fmla="*/ 1183509 h 5092591"/>
              <a:gd name="connsiteX1435" fmla="*/ 1826997 w 4546203"/>
              <a:gd name="connsiteY1435" fmla="*/ 1179132 h 5092591"/>
              <a:gd name="connsiteX1436" fmla="*/ 1792774 w 4546203"/>
              <a:gd name="connsiteY1436" fmla="*/ 1191070 h 5092591"/>
              <a:gd name="connsiteX1437" fmla="*/ 1806304 w 4546203"/>
              <a:gd name="connsiteY1437" fmla="*/ 1226886 h 5092591"/>
              <a:gd name="connsiteX1438" fmla="*/ 1838936 w 4546203"/>
              <a:gd name="connsiteY1438" fmla="*/ 1215345 h 5092591"/>
              <a:gd name="connsiteX1439" fmla="*/ 1826997 w 4546203"/>
              <a:gd name="connsiteY1439" fmla="*/ 1179132 h 5092591"/>
              <a:gd name="connsiteX1440" fmla="*/ 3442284 w 4546203"/>
              <a:gd name="connsiteY1440" fmla="*/ 1178336 h 5092591"/>
              <a:gd name="connsiteX1441" fmla="*/ 3410448 w 4546203"/>
              <a:gd name="connsiteY1441" fmla="*/ 1215345 h 5092591"/>
              <a:gd name="connsiteX1442" fmla="*/ 3445468 w 4546203"/>
              <a:gd name="connsiteY1442" fmla="*/ 1246386 h 5092591"/>
              <a:gd name="connsiteX1443" fmla="*/ 3478100 w 4546203"/>
              <a:gd name="connsiteY1443" fmla="*/ 1210570 h 5092591"/>
              <a:gd name="connsiteX1444" fmla="*/ 3442284 w 4546203"/>
              <a:gd name="connsiteY1444" fmla="*/ 1178336 h 5092591"/>
              <a:gd name="connsiteX1445" fmla="*/ 1362587 w 4546203"/>
              <a:gd name="connsiteY1445" fmla="*/ 1176346 h 5092591"/>
              <a:gd name="connsiteX1446" fmla="*/ 1336721 w 4546203"/>
              <a:gd name="connsiteY1446" fmla="*/ 1194652 h 5092591"/>
              <a:gd name="connsiteX1447" fmla="*/ 1357414 w 4546203"/>
              <a:gd name="connsiteY1447" fmla="*/ 1224100 h 5092591"/>
              <a:gd name="connsiteX1448" fmla="*/ 1382883 w 4546203"/>
              <a:gd name="connsiteY1448" fmla="*/ 1206590 h 5092591"/>
              <a:gd name="connsiteX1449" fmla="*/ 1362587 w 4546203"/>
              <a:gd name="connsiteY1449" fmla="*/ 1176346 h 5092591"/>
              <a:gd name="connsiteX1450" fmla="*/ 3542568 w 4546203"/>
              <a:gd name="connsiteY1450" fmla="*/ 1173162 h 5092591"/>
              <a:gd name="connsiteX1451" fmla="*/ 3509538 w 4546203"/>
              <a:gd name="connsiteY1451" fmla="*/ 1208978 h 5092591"/>
              <a:gd name="connsiteX1452" fmla="*/ 3541772 w 4546203"/>
              <a:gd name="connsiteY1452" fmla="*/ 1239222 h 5092591"/>
              <a:gd name="connsiteX1453" fmla="*/ 3579976 w 4546203"/>
              <a:gd name="connsiteY1453" fmla="*/ 1208182 h 5092591"/>
              <a:gd name="connsiteX1454" fmla="*/ 3542568 w 4546203"/>
              <a:gd name="connsiteY1454" fmla="*/ 1173162 h 5092591"/>
              <a:gd name="connsiteX1455" fmla="*/ 1685724 w 4546203"/>
              <a:gd name="connsiteY1455" fmla="*/ 1172366 h 5092591"/>
              <a:gd name="connsiteX1456" fmla="*/ 1651501 w 4546203"/>
              <a:gd name="connsiteY1456" fmla="*/ 1187887 h 5092591"/>
              <a:gd name="connsiteX1457" fmla="*/ 1667021 w 4546203"/>
              <a:gd name="connsiteY1457" fmla="*/ 1221315 h 5092591"/>
              <a:gd name="connsiteX1458" fmla="*/ 1700449 w 4546203"/>
              <a:gd name="connsiteY1458" fmla="*/ 1206590 h 5092591"/>
              <a:gd name="connsiteX1459" fmla="*/ 1685724 w 4546203"/>
              <a:gd name="connsiteY1459" fmla="*/ 1172366 h 5092591"/>
              <a:gd name="connsiteX1460" fmla="*/ 1867190 w 4546203"/>
              <a:gd name="connsiteY1460" fmla="*/ 1166795 h 5092591"/>
              <a:gd name="connsiteX1461" fmla="*/ 1832569 w 4546203"/>
              <a:gd name="connsiteY1461" fmla="*/ 1176744 h 5092591"/>
              <a:gd name="connsiteX1462" fmla="*/ 1845701 w 4546203"/>
              <a:gd name="connsiteY1462" fmla="*/ 1213356 h 5092591"/>
              <a:gd name="connsiteX1463" fmla="*/ 1878333 w 4546203"/>
              <a:gd name="connsiteY1463" fmla="*/ 1202611 h 5092591"/>
              <a:gd name="connsiteX1464" fmla="*/ 1867190 w 4546203"/>
              <a:gd name="connsiteY1464" fmla="*/ 1166795 h 5092591"/>
              <a:gd name="connsiteX1465" fmla="*/ 1109888 w 4546203"/>
              <a:gd name="connsiteY1465" fmla="*/ 1158438 h 5092591"/>
              <a:gd name="connsiteX1466" fmla="*/ 1095164 w 4546203"/>
              <a:gd name="connsiteY1466" fmla="*/ 1169979 h 5092591"/>
              <a:gd name="connsiteX1467" fmla="*/ 1076062 w 4546203"/>
              <a:gd name="connsiteY1467" fmla="*/ 1186693 h 5092591"/>
              <a:gd name="connsiteX1468" fmla="*/ 1130582 w 4546203"/>
              <a:gd name="connsiteY1468" fmla="*/ 1183111 h 5092591"/>
              <a:gd name="connsiteX1469" fmla="*/ 1109888 w 4546203"/>
              <a:gd name="connsiteY1469" fmla="*/ 1158438 h 5092591"/>
              <a:gd name="connsiteX1470" fmla="*/ 1726713 w 4546203"/>
              <a:gd name="connsiteY1470" fmla="*/ 1155653 h 5092591"/>
              <a:gd name="connsiteX1471" fmla="*/ 1692092 w 4546203"/>
              <a:gd name="connsiteY1471" fmla="*/ 1170377 h 5092591"/>
              <a:gd name="connsiteX1472" fmla="*/ 1706816 w 4546203"/>
              <a:gd name="connsiteY1472" fmla="*/ 1204203 h 5092591"/>
              <a:gd name="connsiteX1473" fmla="*/ 1740642 w 4546203"/>
              <a:gd name="connsiteY1473" fmla="*/ 1190274 h 5092591"/>
              <a:gd name="connsiteX1474" fmla="*/ 1726713 w 4546203"/>
              <a:gd name="connsiteY1474" fmla="*/ 1155653 h 5092591"/>
              <a:gd name="connsiteX1475" fmla="*/ 2743481 w 4546203"/>
              <a:gd name="connsiteY1475" fmla="*/ 1149683 h 5092591"/>
              <a:gd name="connsiteX1476" fmla="*/ 2729552 w 4546203"/>
              <a:gd name="connsiteY1476" fmla="*/ 1192662 h 5092591"/>
              <a:gd name="connsiteX1477" fmla="*/ 2790837 w 4546203"/>
              <a:gd name="connsiteY1477" fmla="*/ 1214947 h 5092591"/>
              <a:gd name="connsiteX1478" fmla="*/ 2807153 w 4546203"/>
              <a:gd name="connsiteY1478" fmla="*/ 1172764 h 5092591"/>
              <a:gd name="connsiteX1479" fmla="*/ 2743481 w 4546203"/>
              <a:gd name="connsiteY1479" fmla="*/ 1149683 h 5092591"/>
              <a:gd name="connsiteX1480" fmla="*/ 3291062 w 4546203"/>
              <a:gd name="connsiteY1480" fmla="*/ 1149285 h 5092591"/>
              <a:gd name="connsiteX1481" fmla="*/ 3262410 w 4546203"/>
              <a:gd name="connsiteY1481" fmla="*/ 1188285 h 5092591"/>
              <a:gd name="connsiteX1482" fmla="*/ 3298624 w 4546203"/>
              <a:gd name="connsiteY1482" fmla="*/ 1215345 h 5092591"/>
              <a:gd name="connsiteX1483" fmla="*/ 3328072 w 4546203"/>
              <a:gd name="connsiteY1483" fmla="*/ 1176346 h 5092591"/>
              <a:gd name="connsiteX1484" fmla="*/ 3291062 w 4546203"/>
              <a:gd name="connsiteY1484" fmla="*/ 1149285 h 5092591"/>
              <a:gd name="connsiteX1485" fmla="*/ 1767305 w 4546203"/>
              <a:gd name="connsiteY1485" fmla="*/ 1139734 h 5092591"/>
              <a:gd name="connsiteX1486" fmla="*/ 1733081 w 4546203"/>
              <a:gd name="connsiteY1486" fmla="*/ 1154061 h 5092591"/>
              <a:gd name="connsiteX1487" fmla="*/ 1746611 w 4546203"/>
              <a:gd name="connsiteY1487" fmla="*/ 1187489 h 5092591"/>
              <a:gd name="connsiteX1488" fmla="*/ 1780835 w 4546203"/>
              <a:gd name="connsiteY1488" fmla="*/ 1174754 h 5092591"/>
              <a:gd name="connsiteX1489" fmla="*/ 1767305 w 4546203"/>
              <a:gd name="connsiteY1489" fmla="*/ 1139734 h 5092591"/>
              <a:gd name="connsiteX1490" fmla="*/ 3388561 w 4546203"/>
              <a:gd name="connsiteY1490" fmla="*/ 1133765 h 5092591"/>
              <a:gd name="connsiteX1491" fmla="*/ 3358316 w 4546203"/>
              <a:gd name="connsiteY1491" fmla="*/ 1171969 h 5092591"/>
              <a:gd name="connsiteX1492" fmla="*/ 3394530 w 4546203"/>
              <a:gd name="connsiteY1492" fmla="*/ 1201815 h 5092591"/>
              <a:gd name="connsiteX1493" fmla="*/ 3425968 w 4546203"/>
              <a:gd name="connsiteY1493" fmla="*/ 1164407 h 5092591"/>
              <a:gd name="connsiteX1494" fmla="*/ 3388561 w 4546203"/>
              <a:gd name="connsiteY1494" fmla="*/ 1133765 h 5092591"/>
              <a:gd name="connsiteX1495" fmla="*/ 1809487 w 4546203"/>
              <a:gd name="connsiteY1495" fmla="*/ 1126204 h 5092591"/>
              <a:gd name="connsiteX1496" fmla="*/ 1774070 w 4546203"/>
              <a:gd name="connsiteY1496" fmla="*/ 1138541 h 5092591"/>
              <a:gd name="connsiteX1497" fmla="*/ 1787600 w 4546203"/>
              <a:gd name="connsiteY1497" fmla="*/ 1173162 h 5092591"/>
              <a:gd name="connsiteX1498" fmla="*/ 1821028 w 4546203"/>
              <a:gd name="connsiteY1498" fmla="*/ 1161224 h 5092591"/>
              <a:gd name="connsiteX1499" fmla="*/ 1809487 w 4546203"/>
              <a:gd name="connsiteY1499" fmla="*/ 1126204 h 5092591"/>
              <a:gd name="connsiteX1500" fmla="*/ 1492320 w 4546203"/>
              <a:gd name="connsiteY1500" fmla="*/ 1125806 h 5092591"/>
              <a:gd name="connsiteX1501" fmla="*/ 1465657 w 4546203"/>
              <a:gd name="connsiteY1501" fmla="*/ 1141724 h 5092591"/>
              <a:gd name="connsiteX1502" fmla="*/ 1483963 w 4546203"/>
              <a:gd name="connsiteY1502" fmla="*/ 1172366 h 5092591"/>
              <a:gd name="connsiteX1503" fmla="*/ 1510626 w 4546203"/>
              <a:gd name="connsiteY1503" fmla="*/ 1157642 h 5092591"/>
              <a:gd name="connsiteX1504" fmla="*/ 1492320 w 4546203"/>
              <a:gd name="connsiteY1504" fmla="*/ 1125806 h 5092591"/>
              <a:gd name="connsiteX1505" fmla="*/ 3488049 w 4546203"/>
              <a:gd name="connsiteY1505" fmla="*/ 1124612 h 5092591"/>
              <a:gd name="connsiteX1506" fmla="*/ 3456611 w 4546203"/>
              <a:gd name="connsiteY1506" fmla="*/ 1161622 h 5092591"/>
              <a:gd name="connsiteX1507" fmla="*/ 3493620 w 4546203"/>
              <a:gd name="connsiteY1507" fmla="*/ 1193856 h 5092591"/>
              <a:gd name="connsiteX1508" fmla="*/ 3525854 w 4546203"/>
              <a:gd name="connsiteY1508" fmla="*/ 1156846 h 5092591"/>
              <a:gd name="connsiteX1509" fmla="*/ 3488049 w 4546203"/>
              <a:gd name="connsiteY1509" fmla="*/ 1124612 h 5092591"/>
              <a:gd name="connsiteX1510" fmla="*/ 1252355 w 4546203"/>
              <a:gd name="connsiteY1510" fmla="*/ 1122622 h 5092591"/>
              <a:gd name="connsiteX1511" fmla="*/ 1197437 w 4546203"/>
              <a:gd name="connsiteY1511" fmla="*/ 1162816 h 5092591"/>
              <a:gd name="connsiteX1512" fmla="*/ 1245988 w 4546203"/>
              <a:gd name="connsiteY1512" fmla="*/ 1219723 h 5092591"/>
              <a:gd name="connsiteX1513" fmla="*/ 1347465 w 4546203"/>
              <a:gd name="connsiteY1513" fmla="*/ 1261906 h 5092591"/>
              <a:gd name="connsiteX1514" fmla="*/ 1350649 w 4546203"/>
              <a:gd name="connsiteY1514" fmla="*/ 1259916 h 5092591"/>
              <a:gd name="connsiteX1515" fmla="*/ 1252355 w 4546203"/>
              <a:gd name="connsiteY1515" fmla="*/ 1122622 h 5092591"/>
              <a:gd name="connsiteX1516" fmla="*/ 2649962 w 4546203"/>
              <a:gd name="connsiteY1516" fmla="*/ 1121429 h 5092591"/>
              <a:gd name="connsiteX1517" fmla="*/ 2638819 w 4546203"/>
              <a:gd name="connsiteY1517" fmla="*/ 1165203 h 5092591"/>
              <a:gd name="connsiteX1518" fmla="*/ 2701298 w 4546203"/>
              <a:gd name="connsiteY1518" fmla="*/ 1182713 h 5092591"/>
              <a:gd name="connsiteX1519" fmla="*/ 2714828 w 4546203"/>
              <a:gd name="connsiteY1519" fmla="*/ 1140132 h 5092591"/>
              <a:gd name="connsiteX1520" fmla="*/ 2649962 w 4546203"/>
              <a:gd name="connsiteY1520" fmla="*/ 1121429 h 5092591"/>
              <a:gd name="connsiteX1521" fmla="*/ 3591118 w 4546203"/>
              <a:gd name="connsiteY1521" fmla="*/ 1119837 h 5092591"/>
              <a:gd name="connsiteX1522" fmla="*/ 3557292 w 4546203"/>
              <a:gd name="connsiteY1522" fmla="*/ 1156448 h 5092591"/>
              <a:gd name="connsiteX1523" fmla="*/ 3591118 w 4546203"/>
              <a:gd name="connsiteY1523" fmla="*/ 1187887 h 5092591"/>
              <a:gd name="connsiteX1524" fmla="*/ 3624944 w 4546203"/>
              <a:gd name="connsiteY1524" fmla="*/ 1158040 h 5092591"/>
              <a:gd name="connsiteX1525" fmla="*/ 3591118 w 4546203"/>
              <a:gd name="connsiteY1525" fmla="*/ 1119837 h 5092591"/>
              <a:gd name="connsiteX1526" fmla="*/ 1375322 w 4546203"/>
              <a:gd name="connsiteY1526" fmla="*/ 1116653 h 5092591"/>
              <a:gd name="connsiteX1527" fmla="*/ 1348261 w 4546203"/>
              <a:gd name="connsiteY1527" fmla="*/ 1134561 h 5092591"/>
              <a:gd name="connsiteX1528" fmla="*/ 1368159 w 4546203"/>
              <a:gd name="connsiteY1528" fmla="*/ 1164407 h 5092591"/>
              <a:gd name="connsiteX1529" fmla="*/ 1394822 w 4546203"/>
              <a:gd name="connsiteY1529" fmla="*/ 1147296 h 5092591"/>
              <a:gd name="connsiteX1530" fmla="*/ 1375322 w 4546203"/>
              <a:gd name="connsiteY1530" fmla="*/ 1116653 h 5092591"/>
              <a:gd name="connsiteX1531" fmla="*/ 1851272 w 4546203"/>
              <a:gd name="connsiteY1531" fmla="*/ 1113072 h 5092591"/>
              <a:gd name="connsiteX1532" fmla="*/ 1815855 w 4546203"/>
              <a:gd name="connsiteY1532" fmla="*/ 1124612 h 5092591"/>
              <a:gd name="connsiteX1533" fmla="*/ 1827395 w 4546203"/>
              <a:gd name="connsiteY1533" fmla="*/ 1159234 h 5092591"/>
              <a:gd name="connsiteX1534" fmla="*/ 1862017 w 4546203"/>
              <a:gd name="connsiteY1534" fmla="*/ 1148489 h 5092591"/>
              <a:gd name="connsiteX1535" fmla="*/ 1851272 w 4546203"/>
              <a:gd name="connsiteY1535" fmla="*/ 1113072 h 5092591"/>
              <a:gd name="connsiteX1536" fmla="*/ 1071287 w 4546203"/>
              <a:gd name="connsiteY1536" fmla="*/ 1112276 h 5092591"/>
              <a:gd name="connsiteX1537" fmla="*/ 1035471 w 4546203"/>
              <a:gd name="connsiteY1537" fmla="*/ 1143714 h 5092591"/>
              <a:gd name="connsiteX1538" fmla="*/ 1059348 w 4546203"/>
              <a:gd name="connsiteY1538" fmla="*/ 1170377 h 5092591"/>
              <a:gd name="connsiteX1539" fmla="*/ 1094368 w 4546203"/>
              <a:gd name="connsiteY1539" fmla="*/ 1140132 h 5092591"/>
              <a:gd name="connsiteX1540" fmla="*/ 1071287 w 4546203"/>
              <a:gd name="connsiteY1540" fmla="*/ 1112276 h 5092591"/>
              <a:gd name="connsiteX1541" fmla="*/ 1312445 w 4546203"/>
              <a:gd name="connsiteY1541" fmla="*/ 1100337 h 5092591"/>
              <a:gd name="connsiteX1542" fmla="*/ 1284987 w 4546203"/>
              <a:gd name="connsiteY1542" fmla="*/ 1119439 h 5092591"/>
              <a:gd name="connsiteX1543" fmla="*/ 1305680 w 4546203"/>
              <a:gd name="connsiteY1543" fmla="*/ 1148887 h 5092591"/>
              <a:gd name="connsiteX1544" fmla="*/ 1332741 w 4546203"/>
              <a:gd name="connsiteY1544" fmla="*/ 1130184 h 5092591"/>
              <a:gd name="connsiteX1545" fmla="*/ 1312445 w 4546203"/>
              <a:gd name="connsiteY1545" fmla="*/ 1100337 h 5092591"/>
              <a:gd name="connsiteX1546" fmla="*/ 3332847 w 4546203"/>
              <a:gd name="connsiteY1546" fmla="*/ 1091582 h 5092591"/>
              <a:gd name="connsiteX1547" fmla="*/ 3304195 w 4546203"/>
              <a:gd name="connsiteY1547" fmla="*/ 1131377 h 5092591"/>
              <a:gd name="connsiteX1548" fmla="*/ 3341602 w 4546203"/>
              <a:gd name="connsiteY1548" fmla="*/ 1159234 h 5092591"/>
              <a:gd name="connsiteX1549" fmla="*/ 3371449 w 4546203"/>
              <a:gd name="connsiteY1549" fmla="*/ 1120633 h 5092591"/>
              <a:gd name="connsiteX1550" fmla="*/ 3332847 w 4546203"/>
              <a:gd name="connsiteY1550" fmla="*/ 1091582 h 5092591"/>
              <a:gd name="connsiteX1551" fmla="*/ 1440188 w 4546203"/>
              <a:gd name="connsiteY1551" fmla="*/ 1078450 h 5092591"/>
              <a:gd name="connsiteX1552" fmla="*/ 1412331 w 4546203"/>
              <a:gd name="connsiteY1552" fmla="*/ 1094766 h 5092591"/>
              <a:gd name="connsiteX1553" fmla="*/ 1431433 w 4546203"/>
              <a:gd name="connsiteY1553" fmla="*/ 1125806 h 5092591"/>
              <a:gd name="connsiteX1554" fmla="*/ 1458494 w 4546203"/>
              <a:gd name="connsiteY1554" fmla="*/ 1109490 h 5092591"/>
              <a:gd name="connsiteX1555" fmla="*/ 1440188 w 4546203"/>
              <a:gd name="connsiteY1555" fmla="*/ 1078450 h 5092591"/>
              <a:gd name="connsiteX1556" fmla="*/ 3432335 w 4546203"/>
              <a:gd name="connsiteY1556" fmla="*/ 1078052 h 5092591"/>
              <a:gd name="connsiteX1557" fmla="*/ 3402489 w 4546203"/>
              <a:gd name="connsiteY1557" fmla="*/ 1116653 h 5092591"/>
              <a:gd name="connsiteX1558" fmla="*/ 3440294 w 4546203"/>
              <a:gd name="connsiteY1558" fmla="*/ 1147296 h 5092591"/>
              <a:gd name="connsiteX1559" fmla="*/ 3471335 w 4546203"/>
              <a:gd name="connsiteY1559" fmla="*/ 1109490 h 5092591"/>
              <a:gd name="connsiteX1560" fmla="*/ 3432335 w 4546203"/>
              <a:gd name="connsiteY1560" fmla="*/ 1078052 h 5092591"/>
              <a:gd name="connsiteX1561" fmla="*/ 1645929 w 4546203"/>
              <a:gd name="connsiteY1561" fmla="*/ 1078052 h 5092591"/>
              <a:gd name="connsiteX1562" fmla="*/ 1608920 w 4546203"/>
              <a:gd name="connsiteY1562" fmla="*/ 1094766 h 5092591"/>
              <a:gd name="connsiteX1563" fmla="*/ 1648317 w 4546203"/>
              <a:gd name="connsiteY1563" fmla="*/ 1180326 h 5092591"/>
              <a:gd name="connsiteX1564" fmla="*/ 1682939 w 4546203"/>
              <a:gd name="connsiteY1564" fmla="*/ 1164407 h 5092591"/>
              <a:gd name="connsiteX1565" fmla="*/ 1645929 w 4546203"/>
              <a:gd name="connsiteY1565" fmla="*/ 1078052 h 5092591"/>
              <a:gd name="connsiteX1566" fmla="*/ 3534609 w 4546203"/>
              <a:gd name="connsiteY1566" fmla="*/ 1071287 h 5092591"/>
              <a:gd name="connsiteX1567" fmla="*/ 3503171 w 4546203"/>
              <a:gd name="connsiteY1567" fmla="*/ 1107898 h 5092591"/>
              <a:gd name="connsiteX1568" fmla="*/ 3540976 w 4546203"/>
              <a:gd name="connsiteY1568" fmla="*/ 1142122 h 5092591"/>
              <a:gd name="connsiteX1569" fmla="*/ 3573608 w 4546203"/>
              <a:gd name="connsiteY1569" fmla="*/ 1105113 h 5092591"/>
              <a:gd name="connsiteX1570" fmla="*/ 3534609 w 4546203"/>
              <a:gd name="connsiteY1570" fmla="*/ 1071287 h 5092591"/>
              <a:gd name="connsiteX1571" fmla="*/ 3639270 w 4546203"/>
              <a:gd name="connsiteY1571" fmla="*/ 1068899 h 5092591"/>
              <a:gd name="connsiteX1572" fmla="*/ 3605843 w 4546203"/>
              <a:gd name="connsiteY1572" fmla="*/ 1104715 h 5092591"/>
              <a:gd name="connsiteX1573" fmla="*/ 3642056 w 4546203"/>
              <a:gd name="connsiteY1573" fmla="*/ 1138541 h 5092591"/>
              <a:gd name="connsiteX1574" fmla="*/ 3677474 w 4546203"/>
              <a:gd name="connsiteY1574" fmla="*/ 1105113 h 5092591"/>
              <a:gd name="connsiteX1575" fmla="*/ 3639270 w 4546203"/>
              <a:gd name="connsiteY1575" fmla="*/ 1068899 h 5092591"/>
              <a:gd name="connsiteX1576" fmla="*/ 1561961 w 4546203"/>
              <a:gd name="connsiteY1576" fmla="*/ 1068103 h 5092591"/>
              <a:gd name="connsiteX1577" fmla="*/ 1505054 w 4546203"/>
              <a:gd name="connsiteY1577" fmla="*/ 1097154 h 5092591"/>
              <a:gd name="connsiteX1578" fmla="*/ 1555594 w 4546203"/>
              <a:gd name="connsiteY1578" fmla="*/ 1192662 h 5092591"/>
              <a:gd name="connsiteX1579" fmla="*/ 1608920 w 4546203"/>
              <a:gd name="connsiteY1579" fmla="*/ 1165601 h 5092591"/>
              <a:gd name="connsiteX1580" fmla="*/ 1561961 w 4546203"/>
              <a:gd name="connsiteY1580" fmla="*/ 1068103 h 5092591"/>
              <a:gd name="connsiteX1581" fmla="*/ 2885151 w 4546203"/>
              <a:gd name="connsiteY1581" fmla="*/ 1063328 h 5092591"/>
              <a:gd name="connsiteX1582" fmla="*/ 2868040 w 4546203"/>
              <a:gd name="connsiteY1582" fmla="*/ 1104715 h 5092591"/>
              <a:gd name="connsiteX1583" fmla="*/ 2932906 w 4546203"/>
              <a:gd name="connsiteY1583" fmla="*/ 1133765 h 5092591"/>
              <a:gd name="connsiteX1584" fmla="*/ 2952803 w 4546203"/>
              <a:gd name="connsiteY1584" fmla="*/ 1092776 h 5092591"/>
              <a:gd name="connsiteX1585" fmla="*/ 2885151 w 4546203"/>
              <a:gd name="connsiteY1585" fmla="*/ 1063328 h 5092591"/>
              <a:gd name="connsiteX1586" fmla="*/ 1689704 w 4546203"/>
              <a:gd name="connsiteY1586" fmla="*/ 1060144 h 5092591"/>
              <a:gd name="connsiteX1587" fmla="*/ 1652296 w 4546203"/>
              <a:gd name="connsiteY1587" fmla="*/ 1075664 h 5092591"/>
              <a:gd name="connsiteX1588" fmla="*/ 1689306 w 4546203"/>
              <a:gd name="connsiteY1588" fmla="*/ 1162418 h 5092591"/>
              <a:gd name="connsiteX1589" fmla="*/ 1723928 w 4546203"/>
              <a:gd name="connsiteY1589" fmla="*/ 1147694 h 5092591"/>
              <a:gd name="connsiteX1590" fmla="*/ 1689704 w 4546203"/>
              <a:gd name="connsiteY1590" fmla="*/ 1060144 h 5092591"/>
              <a:gd name="connsiteX1591" fmla="*/ 2666278 w 4546203"/>
              <a:gd name="connsiteY1591" fmla="*/ 1058552 h 5092591"/>
              <a:gd name="connsiteX1592" fmla="*/ 2655135 w 4546203"/>
              <a:gd name="connsiteY1592" fmla="*/ 1101929 h 5092591"/>
              <a:gd name="connsiteX1593" fmla="*/ 2720797 w 4546203"/>
              <a:gd name="connsiteY1593" fmla="*/ 1120633 h 5092591"/>
              <a:gd name="connsiteX1594" fmla="*/ 2734328 w 4546203"/>
              <a:gd name="connsiteY1594" fmla="*/ 1077654 h 5092591"/>
              <a:gd name="connsiteX1595" fmla="*/ 2666278 w 4546203"/>
              <a:gd name="connsiteY1595" fmla="*/ 1058552 h 5092591"/>
              <a:gd name="connsiteX1596" fmla="*/ 1385271 w 4546203"/>
              <a:gd name="connsiteY1596" fmla="*/ 1054175 h 5092591"/>
              <a:gd name="connsiteX1597" fmla="*/ 1357414 w 4546203"/>
              <a:gd name="connsiteY1597" fmla="*/ 1072083 h 5092591"/>
              <a:gd name="connsiteX1598" fmla="*/ 1376516 w 4546203"/>
              <a:gd name="connsiteY1598" fmla="*/ 1102725 h 5092591"/>
              <a:gd name="connsiteX1599" fmla="*/ 1404372 w 4546203"/>
              <a:gd name="connsiteY1599" fmla="*/ 1085215 h 5092591"/>
              <a:gd name="connsiteX1600" fmla="*/ 1385271 w 4546203"/>
              <a:gd name="connsiteY1600" fmla="*/ 1054175 h 5092591"/>
              <a:gd name="connsiteX1601" fmla="*/ 2051840 w 4546203"/>
              <a:gd name="connsiteY1601" fmla="*/ 1052185 h 5092591"/>
              <a:gd name="connsiteX1602" fmla="*/ 2018014 w 4546203"/>
              <a:gd name="connsiteY1602" fmla="*/ 1056563 h 5092591"/>
              <a:gd name="connsiteX1603" fmla="*/ 2024779 w 4546203"/>
              <a:gd name="connsiteY1603" fmla="*/ 1097950 h 5092591"/>
              <a:gd name="connsiteX1604" fmla="*/ 2057810 w 4546203"/>
              <a:gd name="connsiteY1604" fmla="*/ 1092378 h 5092591"/>
              <a:gd name="connsiteX1605" fmla="*/ 2051840 w 4546203"/>
              <a:gd name="connsiteY1605" fmla="*/ 1052185 h 5092591"/>
              <a:gd name="connsiteX1606" fmla="*/ 1627623 w 4546203"/>
              <a:gd name="connsiteY1606" fmla="*/ 1036665 h 5092591"/>
              <a:gd name="connsiteX1607" fmla="*/ 1590216 w 4546203"/>
              <a:gd name="connsiteY1607" fmla="*/ 1054573 h 5092591"/>
              <a:gd name="connsiteX1608" fmla="*/ 1606134 w 4546203"/>
              <a:gd name="connsiteY1608" fmla="*/ 1087205 h 5092591"/>
              <a:gd name="connsiteX1609" fmla="*/ 1642746 w 4546203"/>
              <a:gd name="connsiteY1609" fmla="*/ 1070889 h 5092591"/>
              <a:gd name="connsiteX1610" fmla="*/ 1627623 w 4546203"/>
              <a:gd name="connsiteY1610" fmla="*/ 1036665 h 5092591"/>
              <a:gd name="connsiteX1611" fmla="*/ 2566790 w 4546203"/>
              <a:gd name="connsiteY1611" fmla="*/ 1035073 h 5092591"/>
              <a:gd name="connsiteX1612" fmla="*/ 2559627 w 4546203"/>
              <a:gd name="connsiteY1612" fmla="*/ 1079644 h 5092591"/>
              <a:gd name="connsiteX1613" fmla="*/ 2625687 w 4546203"/>
              <a:gd name="connsiteY1613" fmla="*/ 1093970 h 5092591"/>
              <a:gd name="connsiteX1614" fmla="*/ 2636432 w 4546203"/>
              <a:gd name="connsiteY1614" fmla="*/ 1050195 h 5092591"/>
              <a:gd name="connsiteX1615" fmla="*/ 2566790 w 4546203"/>
              <a:gd name="connsiteY1615" fmla="*/ 1035073 h 5092591"/>
              <a:gd name="connsiteX1616" fmla="*/ 3375030 w 4546203"/>
              <a:gd name="connsiteY1616" fmla="*/ 1034277 h 5092591"/>
              <a:gd name="connsiteX1617" fmla="*/ 3346378 w 4546203"/>
              <a:gd name="connsiteY1617" fmla="*/ 1074072 h 5092591"/>
              <a:gd name="connsiteX1618" fmla="*/ 3384979 w 4546203"/>
              <a:gd name="connsiteY1618" fmla="*/ 1103123 h 5092591"/>
              <a:gd name="connsiteX1619" fmla="*/ 3414826 w 4546203"/>
              <a:gd name="connsiteY1619" fmla="*/ 1064124 h 5092591"/>
              <a:gd name="connsiteX1620" fmla="*/ 3375030 w 4546203"/>
              <a:gd name="connsiteY1620" fmla="*/ 1034277 h 5092591"/>
              <a:gd name="connsiteX1621" fmla="*/ 1778447 w 4546203"/>
              <a:gd name="connsiteY1621" fmla="*/ 1029104 h 5092591"/>
              <a:gd name="connsiteX1622" fmla="*/ 1740244 w 4546203"/>
              <a:gd name="connsiteY1622" fmla="*/ 1041838 h 5092591"/>
              <a:gd name="connsiteX1623" fmla="*/ 1771682 w 4546203"/>
              <a:gd name="connsiteY1623" fmla="*/ 1130582 h 5092591"/>
              <a:gd name="connsiteX1624" fmla="*/ 1807498 w 4546203"/>
              <a:gd name="connsiteY1624" fmla="*/ 1118643 h 5092591"/>
              <a:gd name="connsiteX1625" fmla="*/ 1778447 w 4546203"/>
              <a:gd name="connsiteY1625" fmla="*/ 1029104 h 5092591"/>
              <a:gd name="connsiteX1626" fmla="*/ 3199932 w 4546203"/>
              <a:gd name="connsiteY1626" fmla="*/ 1025522 h 5092591"/>
              <a:gd name="connsiteX1627" fmla="*/ 3188789 w 4546203"/>
              <a:gd name="connsiteY1627" fmla="*/ 1044624 h 5092591"/>
              <a:gd name="connsiteX1628" fmla="*/ 3272757 w 4546203"/>
              <a:gd name="connsiteY1628" fmla="*/ 1099541 h 5092591"/>
              <a:gd name="connsiteX1629" fmla="*/ 3285491 w 4546203"/>
              <a:gd name="connsiteY1629" fmla="*/ 1081633 h 5092591"/>
              <a:gd name="connsiteX1630" fmla="*/ 3199932 w 4546203"/>
              <a:gd name="connsiteY1630" fmla="*/ 1025522 h 5092591"/>
              <a:gd name="connsiteX1631" fmla="*/ 2785664 w 4546203"/>
              <a:gd name="connsiteY1631" fmla="*/ 1025522 h 5092591"/>
              <a:gd name="connsiteX1632" fmla="*/ 2770939 w 4546203"/>
              <a:gd name="connsiteY1632" fmla="*/ 1068103 h 5092591"/>
              <a:gd name="connsiteX1633" fmla="*/ 2838193 w 4546203"/>
              <a:gd name="connsiteY1633" fmla="*/ 1092378 h 5092591"/>
              <a:gd name="connsiteX1634" fmla="*/ 2854509 w 4546203"/>
              <a:gd name="connsiteY1634" fmla="*/ 1050593 h 5092591"/>
              <a:gd name="connsiteX1635" fmla="*/ 2785664 w 4546203"/>
              <a:gd name="connsiteY1635" fmla="*/ 1025522 h 5092591"/>
              <a:gd name="connsiteX1636" fmla="*/ 1934444 w 4546203"/>
              <a:gd name="connsiteY1636" fmla="*/ 1023930 h 5092591"/>
              <a:gd name="connsiteX1637" fmla="*/ 1900221 w 4546203"/>
              <a:gd name="connsiteY1637" fmla="*/ 1031889 h 5092591"/>
              <a:gd name="connsiteX1638" fmla="*/ 1910169 w 4546203"/>
              <a:gd name="connsiteY1638" fmla="*/ 1072481 h 5092591"/>
              <a:gd name="connsiteX1639" fmla="*/ 1944393 w 4546203"/>
              <a:gd name="connsiteY1639" fmla="*/ 1064522 h 5092591"/>
              <a:gd name="connsiteX1640" fmla="*/ 1934444 w 4546203"/>
              <a:gd name="connsiteY1640" fmla="*/ 1023930 h 5092591"/>
              <a:gd name="connsiteX1641" fmla="*/ 3476906 w 4546203"/>
              <a:gd name="connsiteY1641" fmla="*/ 1023134 h 5092591"/>
              <a:gd name="connsiteX1642" fmla="*/ 3446264 w 4546203"/>
              <a:gd name="connsiteY1642" fmla="*/ 1061338 h 5092591"/>
              <a:gd name="connsiteX1643" fmla="*/ 3485661 w 4546203"/>
              <a:gd name="connsiteY1643" fmla="*/ 1093174 h 5092591"/>
              <a:gd name="connsiteX1644" fmla="*/ 3517099 w 4546203"/>
              <a:gd name="connsiteY1644" fmla="*/ 1055767 h 5092591"/>
              <a:gd name="connsiteX1645" fmla="*/ 3476906 w 4546203"/>
              <a:gd name="connsiteY1645" fmla="*/ 1023134 h 5092591"/>
              <a:gd name="connsiteX1646" fmla="*/ 1672592 w 4546203"/>
              <a:gd name="connsiteY1646" fmla="*/ 1018757 h 5092591"/>
              <a:gd name="connsiteX1647" fmla="*/ 1634787 w 4546203"/>
              <a:gd name="connsiteY1647" fmla="*/ 1034675 h 5092591"/>
              <a:gd name="connsiteX1648" fmla="*/ 1649113 w 4546203"/>
              <a:gd name="connsiteY1648" fmla="*/ 1068103 h 5092591"/>
              <a:gd name="connsiteX1649" fmla="*/ 1686520 w 4546203"/>
              <a:gd name="connsiteY1649" fmla="*/ 1052981 h 5092591"/>
              <a:gd name="connsiteX1650" fmla="*/ 1672592 w 4546203"/>
              <a:gd name="connsiteY1650" fmla="*/ 1018757 h 5092591"/>
              <a:gd name="connsiteX1651" fmla="*/ 2384130 w 4546203"/>
              <a:gd name="connsiteY1651" fmla="*/ 1017961 h 5092591"/>
              <a:gd name="connsiteX1652" fmla="*/ 2380549 w 4546203"/>
              <a:gd name="connsiteY1652" fmla="*/ 1082031 h 5092591"/>
              <a:gd name="connsiteX1653" fmla="*/ 2430691 w 4546203"/>
              <a:gd name="connsiteY1653" fmla="*/ 1086409 h 5092591"/>
              <a:gd name="connsiteX1654" fmla="*/ 2437456 w 4546203"/>
              <a:gd name="connsiteY1654" fmla="*/ 1023532 h 5092591"/>
              <a:gd name="connsiteX1655" fmla="*/ 2384130 w 4546203"/>
              <a:gd name="connsiteY1655" fmla="*/ 1017961 h 5092591"/>
              <a:gd name="connsiteX1656" fmla="*/ 3580772 w 4546203"/>
              <a:gd name="connsiteY1656" fmla="*/ 1016767 h 5092591"/>
              <a:gd name="connsiteX1657" fmla="*/ 3548936 w 4546203"/>
              <a:gd name="connsiteY1657" fmla="*/ 1054175 h 5092591"/>
              <a:gd name="connsiteX1658" fmla="*/ 3588333 w 4546203"/>
              <a:gd name="connsiteY1658" fmla="*/ 1088797 h 5092591"/>
              <a:gd name="connsiteX1659" fmla="*/ 3620965 w 4546203"/>
              <a:gd name="connsiteY1659" fmla="*/ 1052185 h 5092591"/>
              <a:gd name="connsiteX1660" fmla="*/ 3580772 w 4546203"/>
              <a:gd name="connsiteY1660" fmla="*/ 1016767 h 5092591"/>
              <a:gd name="connsiteX1661" fmla="*/ 2205450 w 4546203"/>
              <a:gd name="connsiteY1661" fmla="*/ 1015175 h 5092591"/>
              <a:gd name="connsiteX1662" fmla="*/ 2152124 w 4546203"/>
              <a:gd name="connsiteY1662" fmla="*/ 1018757 h 5092591"/>
              <a:gd name="connsiteX1663" fmla="*/ 2156899 w 4546203"/>
              <a:gd name="connsiteY1663" fmla="*/ 1082031 h 5092591"/>
              <a:gd name="connsiteX1664" fmla="*/ 2205450 w 4546203"/>
              <a:gd name="connsiteY1664" fmla="*/ 1078848 h 5092591"/>
              <a:gd name="connsiteX1665" fmla="*/ 2205450 w 4546203"/>
              <a:gd name="connsiteY1665" fmla="*/ 1015175 h 5092591"/>
              <a:gd name="connsiteX1666" fmla="*/ 1823018 w 4546203"/>
              <a:gd name="connsiteY1666" fmla="*/ 1015175 h 5092591"/>
              <a:gd name="connsiteX1667" fmla="*/ 1784417 w 4546203"/>
              <a:gd name="connsiteY1667" fmla="*/ 1027512 h 5092591"/>
              <a:gd name="connsiteX1668" fmla="*/ 1813467 w 4546203"/>
              <a:gd name="connsiteY1668" fmla="*/ 1116653 h 5092591"/>
              <a:gd name="connsiteX1669" fmla="*/ 1849681 w 4546203"/>
              <a:gd name="connsiteY1669" fmla="*/ 1105511 h 5092591"/>
              <a:gd name="connsiteX1670" fmla="*/ 1823018 w 4546203"/>
              <a:gd name="connsiteY1670" fmla="*/ 1015175 h 5092591"/>
              <a:gd name="connsiteX1671" fmla="*/ 2306927 w 4546203"/>
              <a:gd name="connsiteY1671" fmla="*/ 1014380 h 5092591"/>
              <a:gd name="connsiteX1672" fmla="*/ 2306927 w 4546203"/>
              <a:gd name="connsiteY1672" fmla="*/ 1077654 h 5092591"/>
              <a:gd name="connsiteX1673" fmla="*/ 2356274 w 4546203"/>
              <a:gd name="connsiteY1673" fmla="*/ 1080042 h 5092591"/>
              <a:gd name="connsiteX1674" fmla="*/ 2360253 w 4546203"/>
              <a:gd name="connsiteY1674" fmla="*/ 1016767 h 5092591"/>
              <a:gd name="connsiteX1675" fmla="*/ 2306927 w 4546203"/>
              <a:gd name="connsiteY1675" fmla="*/ 1014380 h 5092591"/>
              <a:gd name="connsiteX1676" fmla="*/ 1718356 w 4546203"/>
              <a:gd name="connsiteY1676" fmla="*/ 1001645 h 5092591"/>
              <a:gd name="connsiteX1677" fmla="*/ 1679755 w 4546203"/>
              <a:gd name="connsiteY1677" fmla="*/ 1016369 h 5092591"/>
              <a:gd name="connsiteX1678" fmla="*/ 1692888 w 4546203"/>
              <a:gd name="connsiteY1678" fmla="*/ 1050991 h 5092591"/>
              <a:gd name="connsiteX1679" fmla="*/ 1730693 w 4546203"/>
              <a:gd name="connsiteY1679" fmla="*/ 1036267 h 5092591"/>
              <a:gd name="connsiteX1680" fmla="*/ 1718356 w 4546203"/>
              <a:gd name="connsiteY1680" fmla="*/ 1001645 h 5092591"/>
              <a:gd name="connsiteX1681" fmla="*/ 2476057 w 4546203"/>
              <a:gd name="connsiteY1681" fmla="*/ 995676 h 5092591"/>
              <a:gd name="connsiteX1682" fmla="*/ 2453374 w 4546203"/>
              <a:gd name="connsiteY1682" fmla="*/ 1167193 h 5092591"/>
              <a:gd name="connsiteX1683" fmla="*/ 2507495 w 4546203"/>
              <a:gd name="connsiteY1683" fmla="*/ 1175152 h 5092591"/>
              <a:gd name="connsiteX1684" fmla="*/ 2536944 w 4546203"/>
              <a:gd name="connsiteY1684" fmla="*/ 1004431 h 5092591"/>
              <a:gd name="connsiteX1685" fmla="*/ 2476057 w 4546203"/>
              <a:gd name="connsiteY1685" fmla="*/ 995676 h 5092591"/>
              <a:gd name="connsiteX1686" fmla="*/ 1044226 w 4546203"/>
              <a:gd name="connsiteY1686" fmla="*/ 994084 h 5092591"/>
              <a:gd name="connsiteX1687" fmla="*/ 1006022 w 4546203"/>
              <a:gd name="connsiteY1687" fmla="*/ 1026318 h 5092591"/>
              <a:gd name="connsiteX1688" fmla="*/ 1027114 w 4546203"/>
              <a:gd name="connsiteY1688" fmla="*/ 1051787 h 5092591"/>
              <a:gd name="connsiteX1689" fmla="*/ 1065317 w 4546203"/>
              <a:gd name="connsiteY1689" fmla="*/ 1020747 h 5092591"/>
              <a:gd name="connsiteX1690" fmla="*/ 1044226 w 4546203"/>
              <a:gd name="connsiteY1690" fmla="*/ 994084 h 5092591"/>
              <a:gd name="connsiteX1691" fmla="*/ 1764519 w 4546203"/>
              <a:gd name="connsiteY1691" fmla="*/ 985727 h 5092591"/>
              <a:gd name="connsiteX1692" fmla="*/ 1725122 w 4546203"/>
              <a:gd name="connsiteY1692" fmla="*/ 999257 h 5092591"/>
              <a:gd name="connsiteX1693" fmla="*/ 1737856 w 4546203"/>
              <a:gd name="connsiteY1693" fmla="*/ 1034277 h 5092591"/>
              <a:gd name="connsiteX1694" fmla="*/ 1776059 w 4546203"/>
              <a:gd name="connsiteY1694" fmla="*/ 1020349 h 5092591"/>
              <a:gd name="connsiteX1695" fmla="*/ 1764519 w 4546203"/>
              <a:gd name="connsiteY1695" fmla="*/ 985727 h 5092591"/>
              <a:gd name="connsiteX1696" fmla="*/ 1606134 w 4546203"/>
              <a:gd name="connsiteY1696" fmla="*/ 984931 h 5092591"/>
              <a:gd name="connsiteX1697" fmla="*/ 1567135 w 4546203"/>
              <a:gd name="connsiteY1697" fmla="*/ 1002043 h 5092591"/>
              <a:gd name="connsiteX1698" fmla="*/ 1583053 w 4546203"/>
              <a:gd name="connsiteY1698" fmla="*/ 1036665 h 5092591"/>
              <a:gd name="connsiteX1699" fmla="*/ 1621256 w 4546203"/>
              <a:gd name="connsiteY1699" fmla="*/ 1019951 h 5092591"/>
              <a:gd name="connsiteX1700" fmla="*/ 1606134 w 4546203"/>
              <a:gd name="connsiteY1700" fmla="*/ 984931 h 5092591"/>
              <a:gd name="connsiteX1701" fmla="*/ 3416815 w 4546203"/>
              <a:gd name="connsiteY1701" fmla="*/ 976972 h 5092591"/>
              <a:gd name="connsiteX1702" fmla="*/ 3388561 w 4546203"/>
              <a:gd name="connsiteY1702" fmla="*/ 1016767 h 5092591"/>
              <a:gd name="connsiteX1703" fmla="*/ 3428754 w 4546203"/>
              <a:gd name="connsiteY1703" fmla="*/ 1047012 h 5092591"/>
              <a:gd name="connsiteX1704" fmla="*/ 3458600 w 4546203"/>
              <a:gd name="connsiteY1704" fmla="*/ 1008410 h 5092591"/>
              <a:gd name="connsiteX1705" fmla="*/ 3416815 w 4546203"/>
              <a:gd name="connsiteY1705" fmla="*/ 976972 h 5092591"/>
              <a:gd name="connsiteX1706" fmla="*/ 1810681 w 4546203"/>
              <a:gd name="connsiteY1706" fmla="*/ 971799 h 5092591"/>
              <a:gd name="connsiteX1707" fmla="*/ 1771682 w 4546203"/>
              <a:gd name="connsiteY1707" fmla="*/ 984135 h 5092591"/>
              <a:gd name="connsiteX1708" fmla="*/ 1782825 w 4546203"/>
              <a:gd name="connsiteY1708" fmla="*/ 1018757 h 5092591"/>
              <a:gd name="connsiteX1709" fmla="*/ 1821426 w 4546203"/>
              <a:gd name="connsiteY1709" fmla="*/ 1007216 h 5092591"/>
              <a:gd name="connsiteX1710" fmla="*/ 1810681 w 4546203"/>
              <a:gd name="connsiteY1710" fmla="*/ 971799 h 5092591"/>
              <a:gd name="connsiteX1711" fmla="*/ 3520681 w 4546203"/>
              <a:gd name="connsiteY1711" fmla="*/ 967023 h 5092591"/>
              <a:gd name="connsiteX1712" fmla="*/ 3490437 w 4546203"/>
              <a:gd name="connsiteY1712" fmla="*/ 1005227 h 5092591"/>
              <a:gd name="connsiteX1713" fmla="*/ 3531426 w 4546203"/>
              <a:gd name="connsiteY1713" fmla="*/ 1038655 h 5092591"/>
              <a:gd name="connsiteX1714" fmla="*/ 3562466 w 4546203"/>
              <a:gd name="connsiteY1714" fmla="*/ 1000849 h 5092591"/>
              <a:gd name="connsiteX1715" fmla="*/ 3520681 w 4546203"/>
              <a:gd name="connsiteY1715" fmla="*/ 967023 h 5092591"/>
              <a:gd name="connsiteX1716" fmla="*/ 1652296 w 4546203"/>
              <a:gd name="connsiteY1716" fmla="*/ 965034 h 5092591"/>
              <a:gd name="connsiteX1717" fmla="*/ 1612899 w 4546203"/>
              <a:gd name="connsiteY1717" fmla="*/ 982145 h 5092591"/>
              <a:gd name="connsiteX1718" fmla="*/ 1628419 w 4546203"/>
              <a:gd name="connsiteY1718" fmla="*/ 1017165 h 5092591"/>
              <a:gd name="connsiteX1719" fmla="*/ 1666623 w 4546203"/>
              <a:gd name="connsiteY1719" fmla="*/ 1000849 h 5092591"/>
              <a:gd name="connsiteX1720" fmla="*/ 1652296 w 4546203"/>
              <a:gd name="connsiteY1720" fmla="*/ 965034 h 5092591"/>
              <a:gd name="connsiteX1721" fmla="*/ 1699255 w 4546203"/>
              <a:gd name="connsiteY1721" fmla="*/ 947922 h 5092591"/>
              <a:gd name="connsiteX1722" fmla="*/ 1659460 w 4546203"/>
              <a:gd name="connsiteY1722" fmla="*/ 963044 h 5092591"/>
              <a:gd name="connsiteX1723" fmla="*/ 1673388 w 4546203"/>
              <a:gd name="connsiteY1723" fmla="*/ 998859 h 5092591"/>
              <a:gd name="connsiteX1724" fmla="*/ 1712387 w 4546203"/>
              <a:gd name="connsiteY1724" fmla="*/ 984135 h 5092591"/>
              <a:gd name="connsiteX1725" fmla="*/ 1699255 w 4546203"/>
              <a:gd name="connsiteY1725" fmla="*/ 947922 h 5092591"/>
              <a:gd name="connsiteX1726" fmla="*/ 1006818 w 4546203"/>
              <a:gd name="connsiteY1726" fmla="*/ 947126 h 5092591"/>
              <a:gd name="connsiteX1727" fmla="*/ 967421 w 4546203"/>
              <a:gd name="connsiteY1727" fmla="*/ 979758 h 5092591"/>
              <a:gd name="connsiteX1728" fmla="*/ 991298 w 4546203"/>
              <a:gd name="connsiteY1728" fmla="*/ 1008410 h 5092591"/>
              <a:gd name="connsiteX1729" fmla="*/ 1030298 w 4546203"/>
              <a:gd name="connsiteY1729" fmla="*/ 976176 h 5092591"/>
              <a:gd name="connsiteX1730" fmla="*/ 1006818 w 4546203"/>
              <a:gd name="connsiteY1730" fmla="*/ 947126 h 5092591"/>
              <a:gd name="connsiteX1731" fmla="*/ 2055422 w 4546203"/>
              <a:gd name="connsiteY1731" fmla="*/ 944738 h 5092591"/>
              <a:gd name="connsiteX1732" fmla="*/ 2018810 w 4546203"/>
              <a:gd name="connsiteY1732" fmla="*/ 951105 h 5092591"/>
              <a:gd name="connsiteX1733" fmla="*/ 2025177 w 4546203"/>
              <a:gd name="connsiteY1733" fmla="*/ 991298 h 5092591"/>
              <a:gd name="connsiteX1734" fmla="*/ 2060595 w 4546203"/>
              <a:gd name="connsiteY1734" fmla="*/ 986523 h 5092591"/>
              <a:gd name="connsiteX1735" fmla="*/ 2055422 w 4546203"/>
              <a:gd name="connsiteY1735" fmla="*/ 944738 h 5092591"/>
              <a:gd name="connsiteX1736" fmla="*/ 2935294 w 4546203"/>
              <a:gd name="connsiteY1736" fmla="*/ 942350 h 5092591"/>
              <a:gd name="connsiteX1737" fmla="*/ 2917784 w 4546203"/>
              <a:gd name="connsiteY1737" fmla="*/ 984135 h 5092591"/>
              <a:gd name="connsiteX1738" fmla="*/ 2989017 w 4546203"/>
              <a:gd name="connsiteY1738" fmla="*/ 1015175 h 5092591"/>
              <a:gd name="connsiteX1739" fmla="*/ 3008119 w 4546203"/>
              <a:gd name="connsiteY1739" fmla="*/ 974982 h 5092591"/>
              <a:gd name="connsiteX1740" fmla="*/ 2935294 w 4546203"/>
              <a:gd name="connsiteY1740" fmla="*/ 942350 h 5092591"/>
              <a:gd name="connsiteX1741" fmla="*/ 2700502 w 4546203"/>
              <a:gd name="connsiteY1741" fmla="*/ 931606 h 5092591"/>
              <a:gd name="connsiteX1742" fmla="*/ 2688961 w 4546203"/>
              <a:gd name="connsiteY1742" fmla="*/ 975380 h 5092591"/>
              <a:gd name="connsiteX1743" fmla="*/ 2760593 w 4546203"/>
              <a:gd name="connsiteY1743" fmla="*/ 995676 h 5092591"/>
              <a:gd name="connsiteX1744" fmla="*/ 2773327 w 4546203"/>
              <a:gd name="connsiteY1744" fmla="*/ 953095 h 5092591"/>
              <a:gd name="connsiteX1745" fmla="*/ 2700502 w 4546203"/>
              <a:gd name="connsiteY1745" fmla="*/ 931606 h 5092591"/>
              <a:gd name="connsiteX1746" fmla="*/ 1747009 w 4546203"/>
              <a:gd name="connsiteY1746" fmla="*/ 931606 h 5092591"/>
              <a:gd name="connsiteX1747" fmla="*/ 1706418 w 4546203"/>
              <a:gd name="connsiteY1747" fmla="*/ 945534 h 5092591"/>
              <a:gd name="connsiteX1748" fmla="*/ 1719550 w 4546203"/>
              <a:gd name="connsiteY1748" fmla="*/ 981747 h 5092591"/>
              <a:gd name="connsiteX1749" fmla="*/ 1758948 w 4546203"/>
              <a:gd name="connsiteY1749" fmla="*/ 968217 h 5092591"/>
              <a:gd name="connsiteX1750" fmla="*/ 1747009 w 4546203"/>
              <a:gd name="connsiteY1750" fmla="*/ 931606 h 5092591"/>
              <a:gd name="connsiteX1751" fmla="*/ 2309713 w 4546203"/>
              <a:gd name="connsiteY1751" fmla="*/ 924442 h 5092591"/>
              <a:gd name="connsiteX1752" fmla="*/ 2309713 w 4546203"/>
              <a:gd name="connsiteY1752" fmla="*/ 985329 h 5092591"/>
              <a:gd name="connsiteX1753" fmla="*/ 2362243 w 4546203"/>
              <a:gd name="connsiteY1753" fmla="*/ 987717 h 5092591"/>
              <a:gd name="connsiteX1754" fmla="*/ 2365824 w 4546203"/>
              <a:gd name="connsiteY1754" fmla="*/ 924442 h 5092591"/>
              <a:gd name="connsiteX1755" fmla="*/ 2309713 w 4546203"/>
              <a:gd name="connsiteY1755" fmla="*/ 924442 h 5092591"/>
              <a:gd name="connsiteX1756" fmla="*/ 2228531 w 4546203"/>
              <a:gd name="connsiteY1756" fmla="*/ 923647 h 5092591"/>
              <a:gd name="connsiteX1757" fmla="*/ 2228531 w 4546203"/>
              <a:gd name="connsiteY1757" fmla="*/ 984533 h 5092591"/>
              <a:gd name="connsiteX1758" fmla="*/ 2282254 w 4546203"/>
              <a:gd name="connsiteY1758" fmla="*/ 984533 h 5092591"/>
              <a:gd name="connsiteX1759" fmla="*/ 2282254 w 4546203"/>
              <a:gd name="connsiteY1759" fmla="*/ 923647 h 5092591"/>
              <a:gd name="connsiteX1760" fmla="*/ 2228531 w 4546203"/>
              <a:gd name="connsiteY1760" fmla="*/ 923647 h 5092591"/>
              <a:gd name="connsiteX1761" fmla="*/ 2201470 w 4546203"/>
              <a:gd name="connsiteY1761" fmla="*/ 923249 h 5092591"/>
              <a:gd name="connsiteX1762" fmla="*/ 2145359 w 4546203"/>
              <a:gd name="connsiteY1762" fmla="*/ 926830 h 5092591"/>
              <a:gd name="connsiteX1763" fmla="*/ 2150532 w 4546203"/>
              <a:gd name="connsiteY1763" fmla="*/ 990502 h 5092591"/>
              <a:gd name="connsiteX1764" fmla="*/ 2204256 w 4546203"/>
              <a:gd name="connsiteY1764" fmla="*/ 986523 h 5092591"/>
              <a:gd name="connsiteX1765" fmla="*/ 2201470 w 4546203"/>
              <a:gd name="connsiteY1765" fmla="*/ 923249 h 5092591"/>
              <a:gd name="connsiteX1766" fmla="*/ 3458998 w 4546203"/>
              <a:gd name="connsiteY1766" fmla="*/ 919667 h 5092591"/>
              <a:gd name="connsiteX1767" fmla="*/ 3430346 w 4546203"/>
              <a:gd name="connsiteY1767" fmla="*/ 959462 h 5092591"/>
              <a:gd name="connsiteX1768" fmla="*/ 3472131 w 4546203"/>
              <a:gd name="connsiteY1768" fmla="*/ 990900 h 5092591"/>
              <a:gd name="connsiteX1769" fmla="*/ 3501977 w 4546203"/>
              <a:gd name="connsiteY1769" fmla="*/ 951901 h 5092591"/>
              <a:gd name="connsiteX1770" fmla="*/ 3458998 w 4546203"/>
              <a:gd name="connsiteY1770" fmla="*/ 919667 h 5092591"/>
              <a:gd name="connsiteX1771" fmla="*/ 1794365 w 4546203"/>
              <a:gd name="connsiteY1771" fmla="*/ 917279 h 5092591"/>
              <a:gd name="connsiteX1772" fmla="*/ 1753774 w 4546203"/>
              <a:gd name="connsiteY1772" fmla="*/ 929218 h 5092591"/>
              <a:gd name="connsiteX1773" fmla="*/ 1765315 w 4546203"/>
              <a:gd name="connsiteY1773" fmla="*/ 966625 h 5092591"/>
              <a:gd name="connsiteX1774" fmla="*/ 1805508 w 4546203"/>
              <a:gd name="connsiteY1774" fmla="*/ 953493 h 5092591"/>
              <a:gd name="connsiteX1775" fmla="*/ 1794365 w 4546203"/>
              <a:gd name="connsiteY1775" fmla="*/ 917279 h 5092591"/>
              <a:gd name="connsiteX1776" fmla="*/ 2592657 w 4546203"/>
              <a:gd name="connsiteY1776" fmla="*/ 906933 h 5092591"/>
              <a:gd name="connsiteX1777" fmla="*/ 2583902 w 4546203"/>
              <a:gd name="connsiteY1777" fmla="*/ 950707 h 5092591"/>
              <a:gd name="connsiteX1778" fmla="*/ 2656727 w 4546203"/>
              <a:gd name="connsiteY1778" fmla="*/ 967023 h 5092591"/>
              <a:gd name="connsiteX1779" fmla="*/ 2667472 w 4546203"/>
              <a:gd name="connsiteY1779" fmla="*/ 923647 h 5092591"/>
              <a:gd name="connsiteX1780" fmla="*/ 2592657 w 4546203"/>
              <a:gd name="connsiteY1780" fmla="*/ 906933 h 5092591"/>
              <a:gd name="connsiteX1781" fmla="*/ 2827847 w 4546203"/>
              <a:gd name="connsiteY1781" fmla="*/ 901361 h 5092591"/>
              <a:gd name="connsiteX1782" fmla="*/ 2813122 w 4546203"/>
              <a:gd name="connsiteY1782" fmla="*/ 944340 h 5092591"/>
              <a:gd name="connsiteX1783" fmla="*/ 2886346 w 4546203"/>
              <a:gd name="connsiteY1783" fmla="*/ 971003 h 5092591"/>
              <a:gd name="connsiteX1784" fmla="*/ 2902264 w 4546203"/>
              <a:gd name="connsiteY1784" fmla="*/ 929218 h 5092591"/>
              <a:gd name="connsiteX1785" fmla="*/ 2827847 w 4546203"/>
              <a:gd name="connsiteY1785" fmla="*/ 901361 h 5092591"/>
              <a:gd name="connsiteX1786" fmla="*/ 1969066 w 4546203"/>
              <a:gd name="connsiteY1786" fmla="*/ 898178 h 5092591"/>
              <a:gd name="connsiteX1787" fmla="*/ 1931261 w 4546203"/>
              <a:gd name="connsiteY1787" fmla="*/ 906137 h 5092591"/>
              <a:gd name="connsiteX1788" fmla="*/ 1940016 w 4546203"/>
              <a:gd name="connsiteY1788" fmla="*/ 946728 h 5092591"/>
              <a:gd name="connsiteX1789" fmla="*/ 1976627 w 4546203"/>
              <a:gd name="connsiteY1789" fmla="*/ 939167 h 5092591"/>
              <a:gd name="connsiteX1790" fmla="*/ 1969066 w 4546203"/>
              <a:gd name="connsiteY1790" fmla="*/ 898178 h 5092591"/>
              <a:gd name="connsiteX1791" fmla="*/ 1565941 w 4546203"/>
              <a:gd name="connsiteY1791" fmla="*/ 890617 h 5092591"/>
              <a:gd name="connsiteX1792" fmla="*/ 1524156 w 4546203"/>
              <a:gd name="connsiteY1792" fmla="*/ 908922 h 5092591"/>
              <a:gd name="connsiteX1793" fmla="*/ 1563553 w 4546203"/>
              <a:gd name="connsiteY1793" fmla="*/ 994880 h 5092591"/>
              <a:gd name="connsiteX1794" fmla="*/ 1602950 w 4546203"/>
              <a:gd name="connsiteY1794" fmla="*/ 977370 h 5092591"/>
              <a:gd name="connsiteX1795" fmla="*/ 1565941 w 4546203"/>
              <a:gd name="connsiteY1795" fmla="*/ 890617 h 5092591"/>
              <a:gd name="connsiteX1796" fmla="*/ 2960762 w 4546203"/>
              <a:gd name="connsiteY1796" fmla="*/ 882259 h 5092591"/>
              <a:gd name="connsiteX1797" fmla="*/ 2943253 w 4546203"/>
              <a:gd name="connsiteY1797" fmla="*/ 923647 h 5092591"/>
              <a:gd name="connsiteX1798" fmla="*/ 3016874 w 4546203"/>
              <a:gd name="connsiteY1798" fmla="*/ 956279 h 5092591"/>
              <a:gd name="connsiteX1799" fmla="*/ 3036373 w 4546203"/>
              <a:gd name="connsiteY1799" fmla="*/ 915687 h 5092591"/>
              <a:gd name="connsiteX1800" fmla="*/ 2960762 w 4546203"/>
              <a:gd name="connsiteY1800" fmla="*/ 882259 h 5092591"/>
              <a:gd name="connsiteX1801" fmla="*/ 2491975 w 4546203"/>
              <a:gd name="connsiteY1801" fmla="*/ 875096 h 5092591"/>
              <a:gd name="connsiteX1802" fmla="*/ 2480832 w 4546203"/>
              <a:gd name="connsiteY1802" fmla="*/ 958666 h 5092591"/>
              <a:gd name="connsiteX1803" fmla="*/ 2542913 w 4546203"/>
              <a:gd name="connsiteY1803" fmla="*/ 967819 h 5092591"/>
              <a:gd name="connsiteX1804" fmla="*/ 2557239 w 4546203"/>
              <a:gd name="connsiteY1804" fmla="*/ 884647 h 5092591"/>
              <a:gd name="connsiteX1805" fmla="*/ 2491975 w 4546203"/>
              <a:gd name="connsiteY1805" fmla="*/ 875096 h 5092591"/>
              <a:gd name="connsiteX1806" fmla="*/ 1614889 w 4546203"/>
              <a:gd name="connsiteY1806" fmla="*/ 870321 h 5092591"/>
              <a:gd name="connsiteX1807" fmla="*/ 1573104 w 4546203"/>
              <a:gd name="connsiteY1807" fmla="*/ 887831 h 5092591"/>
              <a:gd name="connsiteX1808" fmla="*/ 1609716 w 4546203"/>
              <a:gd name="connsiteY1808" fmla="*/ 974584 h 5092591"/>
              <a:gd name="connsiteX1809" fmla="*/ 1649511 w 4546203"/>
              <a:gd name="connsiteY1809" fmla="*/ 957870 h 5092591"/>
              <a:gd name="connsiteX1810" fmla="*/ 1614889 w 4546203"/>
              <a:gd name="connsiteY1810" fmla="*/ 870321 h 5092591"/>
              <a:gd name="connsiteX1811" fmla="*/ 1879527 w 4546203"/>
              <a:gd name="connsiteY1811" fmla="*/ 858382 h 5092591"/>
              <a:gd name="connsiteX1812" fmla="*/ 1841722 w 4546203"/>
              <a:gd name="connsiteY1812" fmla="*/ 867933 h 5092591"/>
              <a:gd name="connsiteX1813" fmla="*/ 1852864 w 4546203"/>
              <a:gd name="connsiteY1813" fmla="*/ 908524 h 5092591"/>
              <a:gd name="connsiteX1814" fmla="*/ 1889874 w 4546203"/>
              <a:gd name="connsiteY1814" fmla="*/ 898178 h 5092591"/>
              <a:gd name="connsiteX1815" fmla="*/ 1879527 w 4546203"/>
              <a:gd name="connsiteY1815" fmla="*/ 858382 h 5092591"/>
              <a:gd name="connsiteX1816" fmla="*/ 2848938 w 4546203"/>
              <a:gd name="connsiteY1816" fmla="*/ 840077 h 5092591"/>
              <a:gd name="connsiteX1817" fmla="*/ 2833816 w 4546203"/>
              <a:gd name="connsiteY1817" fmla="*/ 882657 h 5092591"/>
              <a:gd name="connsiteX1818" fmla="*/ 2909825 w 4546203"/>
              <a:gd name="connsiteY1818" fmla="*/ 910514 h 5092591"/>
              <a:gd name="connsiteX1819" fmla="*/ 2926141 w 4546203"/>
              <a:gd name="connsiteY1819" fmla="*/ 868331 h 5092591"/>
              <a:gd name="connsiteX1820" fmla="*/ 2848938 w 4546203"/>
              <a:gd name="connsiteY1820" fmla="*/ 840077 h 5092591"/>
              <a:gd name="connsiteX1821" fmla="*/ 1715173 w 4546203"/>
              <a:gd name="connsiteY1821" fmla="*/ 834505 h 5092591"/>
              <a:gd name="connsiteX1822" fmla="*/ 1672194 w 4546203"/>
              <a:gd name="connsiteY1822" fmla="*/ 849230 h 5092591"/>
              <a:gd name="connsiteX1823" fmla="*/ 1703632 w 4546203"/>
              <a:gd name="connsiteY1823" fmla="*/ 937973 h 5092591"/>
              <a:gd name="connsiteX1824" fmla="*/ 1744621 w 4546203"/>
              <a:gd name="connsiteY1824" fmla="*/ 924044 h 5092591"/>
              <a:gd name="connsiteX1825" fmla="*/ 1715173 w 4546203"/>
              <a:gd name="connsiteY1825" fmla="*/ 834505 h 5092591"/>
              <a:gd name="connsiteX1826" fmla="*/ 2398058 w 4546203"/>
              <a:gd name="connsiteY1826" fmla="*/ 834107 h 5092591"/>
              <a:gd name="connsiteX1827" fmla="*/ 2393283 w 4546203"/>
              <a:gd name="connsiteY1827" fmla="*/ 897382 h 5092591"/>
              <a:gd name="connsiteX1828" fmla="*/ 2450588 w 4546203"/>
              <a:gd name="connsiteY1828" fmla="*/ 902953 h 5092591"/>
              <a:gd name="connsiteX1829" fmla="*/ 2457353 w 4546203"/>
              <a:gd name="connsiteY1829" fmla="*/ 839679 h 5092591"/>
              <a:gd name="connsiteX1830" fmla="*/ 2398058 w 4546203"/>
              <a:gd name="connsiteY1830" fmla="*/ 834107 h 5092591"/>
              <a:gd name="connsiteX1831" fmla="*/ 2311305 w 4546203"/>
              <a:gd name="connsiteY1831" fmla="*/ 832515 h 5092591"/>
              <a:gd name="connsiteX1832" fmla="*/ 2311305 w 4546203"/>
              <a:gd name="connsiteY1832" fmla="*/ 893402 h 5092591"/>
              <a:gd name="connsiteX1833" fmla="*/ 2367814 w 4546203"/>
              <a:gd name="connsiteY1833" fmla="*/ 893402 h 5092591"/>
              <a:gd name="connsiteX1834" fmla="*/ 2370600 w 4546203"/>
              <a:gd name="connsiteY1834" fmla="*/ 832515 h 5092591"/>
              <a:gd name="connsiteX1835" fmla="*/ 2311305 w 4546203"/>
              <a:gd name="connsiteY1835" fmla="*/ 832515 h 5092591"/>
              <a:gd name="connsiteX1836" fmla="*/ 2197889 w 4546203"/>
              <a:gd name="connsiteY1836" fmla="*/ 830526 h 5092591"/>
              <a:gd name="connsiteX1837" fmla="*/ 2137798 w 4546203"/>
              <a:gd name="connsiteY1837" fmla="*/ 833709 h 5092591"/>
              <a:gd name="connsiteX1838" fmla="*/ 2143369 w 4546203"/>
              <a:gd name="connsiteY1838" fmla="*/ 897780 h 5092591"/>
              <a:gd name="connsiteX1839" fmla="*/ 2197889 w 4546203"/>
              <a:gd name="connsiteY1839" fmla="*/ 893800 h 5092591"/>
              <a:gd name="connsiteX1840" fmla="*/ 2197889 w 4546203"/>
              <a:gd name="connsiteY1840" fmla="*/ 830526 h 5092591"/>
              <a:gd name="connsiteX1841" fmla="*/ 1766111 w 4546203"/>
              <a:gd name="connsiteY1841" fmla="*/ 819383 h 5092591"/>
              <a:gd name="connsiteX1842" fmla="*/ 1722734 w 4546203"/>
              <a:gd name="connsiteY1842" fmla="*/ 832515 h 5092591"/>
              <a:gd name="connsiteX1843" fmla="*/ 1751387 w 4546203"/>
              <a:gd name="connsiteY1843" fmla="*/ 922055 h 5092591"/>
              <a:gd name="connsiteX1844" fmla="*/ 1792774 w 4546203"/>
              <a:gd name="connsiteY1844" fmla="*/ 908922 h 5092591"/>
              <a:gd name="connsiteX1845" fmla="*/ 1766111 w 4546203"/>
              <a:gd name="connsiteY1845" fmla="*/ 819383 h 5092591"/>
              <a:gd name="connsiteX1846" fmla="*/ 2733930 w 4546203"/>
              <a:gd name="connsiteY1846" fmla="*/ 805853 h 5092591"/>
              <a:gd name="connsiteX1847" fmla="*/ 2722389 w 4546203"/>
              <a:gd name="connsiteY1847" fmla="*/ 849230 h 5092591"/>
              <a:gd name="connsiteX1848" fmla="*/ 2799990 w 4546203"/>
              <a:gd name="connsiteY1848" fmla="*/ 871515 h 5092591"/>
              <a:gd name="connsiteX1849" fmla="*/ 2813122 w 4546203"/>
              <a:gd name="connsiteY1849" fmla="*/ 828536 h 5092591"/>
              <a:gd name="connsiteX1850" fmla="*/ 2733930 w 4546203"/>
              <a:gd name="connsiteY1850" fmla="*/ 805853 h 5092591"/>
              <a:gd name="connsiteX1851" fmla="*/ 2617330 w 4546203"/>
              <a:gd name="connsiteY1851" fmla="*/ 778792 h 5092591"/>
              <a:gd name="connsiteX1852" fmla="*/ 2608575 w 4546203"/>
              <a:gd name="connsiteY1852" fmla="*/ 822965 h 5092591"/>
              <a:gd name="connsiteX1853" fmla="*/ 2687370 w 4546203"/>
              <a:gd name="connsiteY1853" fmla="*/ 840077 h 5092591"/>
              <a:gd name="connsiteX1854" fmla="*/ 2697716 w 4546203"/>
              <a:gd name="connsiteY1854" fmla="*/ 796302 h 5092591"/>
              <a:gd name="connsiteX1855" fmla="*/ 2617330 w 4546203"/>
              <a:gd name="connsiteY1855" fmla="*/ 778792 h 5092591"/>
              <a:gd name="connsiteX1856" fmla="*/ 2869233 w 4546203"/>
              <a:gd name="connsiteY1856" fmla="*/ 777996 h 5092591"/>
              <a:gd name="connsiteX1857" fmla="*/ 2854907 w 4546203"/>
              <a:gd name="connsiteY1857" fmla="*/ 820577 h 5092591"/>
              <a:gd name="connsiteX1858" fmla="*/ 2933304 w 4546203"/>
              <a:gd name="connsiteY1858" fmla="*/ 848832 h 5092591"/>
              <a:gd name="connsiteX1859" fmla="*/ 2950018 w 4546203"/>
              <a:gd name="connsiteY1859" fmla="*/ 807047 h 5092591"/>
              <a:gd name="connsiteX1860" fmla="*/ 2869233 w 4546203"/>
              <a:gd name="connsiteY1860" fmla="*/ 777996 h 5092591"/>
              <a:gd name="connsiteX1861" fmla="*/ 1577879 w 4546203"/>
              <a:gd name="connsiteY1861" fmla="*/ 775210 h 5092591"/>
              <a:gd name="connsiteX1862" fmla="*/ 1533309 w 4546203"/>
              <a:gd name="connsiteY1862" fmla="*/ 793516 h 5092591"/>
              <a:gd name="connsiteX1863" fmla="*/ 1569920 w 4546203"/>
              <a:gd name="connsiteY1863" fmla="*/ 880668 h 5092591"/>
              <a:gd name="connsiteX1864" fmla="*/ 1612103 w 4546203"/>
              <a:gd name="connsiteY1864" fmla="*/ 862362 h 5092591"/>
              <a:gd name="connsiteX1865" fmla="*/ 1577879 w 4546203"/>
              <a:gd name="connsiteY1865" fmla="*/ 775210 h 5092591"/>
              <a:gd name="connsiteX1866" fmla="*/ 3010506 w 4546203"/>
              <a:gd name="connsiteY1866" fmla="*/ 761282 h 5092591"/>
              <a:gd name="connsiteX1867" fmla="*/ 2992997 w 4546203"/>
              <a:gd name="connsiteY1867" fmla="*/ 803067 h 5092591"/>
              <a:gd name="connsiteX1868" fmla="*/ 3072189 w 4546203"/>
              <a:gd name="connsiteY1868" fmla="*/ 838087 h 5092591"/>
              <a:gd name="connsiteX1869" fmla="*/ 3091689 w 4546203"/>
              <a:gd name="connsiteY1869" fmla="*/ 797496 h 5092591"/>
              <a:gd name="connsiteX1870" fmla="*/ 3010506 w 4546203"/>
              <a:gd name="connsiteY1870" fmla="*/ 761282 h 5092591"/>
              <a:gd name="connsiteX1871" fmla="*/ 1630807 w 4546203"/>
              <a:gd name="connsiteY1871" fmla="*/ 755313 h 5092591"/>
              <a:gd name="connsiteX1872" fmla="*/ 1585441 w 4546203"/>
              <a:gd name="connsiteY1872" fmla="*/ 772823 h 5092591"/>
              <a:gd name="connsiteX1873" fmla="*/ 1619664 w 4546203"/>
              <a:gd name="connsiteY1873" fmla="*/ 860372 h 5092591"/>
              <a:gd name="connsiteX1874" fmla="*/ 1662643 w 4546203"/>
              <a:gd name="connsiteY1874" fmla="*/ 844056 h 5092591"/>
              <a:gd name="connsiteX1875" fmla="*/ 1630807 w 4546203"/>
              <a:gd name="connsiteY1875" fmla="*/ 755313 h 5092591"/>
              <a:gd name="connsiteX1876" fmla="*/ 2750644 w 4546203"/>
              <a:gd name="connsiteY1876" fmla="*/ 742578 h 5092591"/>
              <a:gd name="connsiteX1877" fmla="*/ 2739103 w 4546203"/>
              <a:gd name="connsiteY1877" fmla="*/ 785955 h 5092591"/>
              <a:gd name="connsiteX1878" fmla="*/ 2819489 w 4546203"/>
              <a:gd name="connsiteY1878" fmla="*/ 809036 h 5092591"/>
              <a:gd name="connsiteX1879" fmla="*/ 2832622 w 4546203"/>
              <a:gd name="connsiteY1879" fmla="*/ 766058 h 5092591"/>
              <a:gd name="connsiteX1880" fmla="*/ 2750644 w 4546203"/>
              <a:gd name="connsiteY1880" fmla="*/ 742578 h 5092591"/>
              <a:gd name="connsiteX1881" fmla="*/ 2404824 w 4546203"/>
              <a:gd name="connsiteY1881" fmla="*/ 742180 h 5092591"/>
              <a:gd name="connsiteX1882" fmla="*/ 2400844 w 4546203"/>
              <a:gd name="connsiteY1882" fmla="*/ 805455 h 5092591"/>
              <a:gd name="connsiteX1883" fmla="*/ 2460935 w 4546203"/>
              <a:gd name="connsiteY1883" fmla="*/ 810628 h 5092591"/>
              <a:gd name="connsiteX1884" fmla="*/ 2467700 w 4546203"/>
              <a:gd name="connsiteY1884" fmla="*/ 747354 h 5092591"/>
              <a:gd name="connsiteX1885" fmla="*/ 2404824 w 4546203"/>
              <a:gd name="connsiteY1885" fmla="*/ 742180 h 5092591"/>
              <a:gd name="connsiteX1886" fmla="*/ 2313693 w 4546203"/>
              <a:gd name="connsiteY1886" fmla="*/ 739793 h 5092591"/>
              <a:gd name="connsiteX1887" fmla="*/ 2313693 w 4546203"/>
              <a:gd name="connsiteY1887" fmla="*/ 801077 h 5092591"/>
              <a:gd name="connsiteX1888" fmla="*/ 2372988 w 4546203"/>
              <a:gd name="connsiteY1888" fmla="*/ 801077 h 5092591"/>
              <a:gd name="connsiteX1889" fmla="*/ 2376569 w 4546203"/>
              <a:gd name="connsiteY1889" fmla="*/ 739793 h 5092591"/>
              <a:gd name="connsiteX1890" fmla="*/ 2313693 w 4546203"/>
              <a:gd name="connsiteY1890" fmla="*/ 739793 h 5092591"/>
              <a:gd name="connsiteX1891" fmla="*/ 2224153 w 4546203"/>
              <a:gd name="connsiteY1891" fmla="*/ 738997 h 5092591"/>
              <a:gd name="connsiteX1892" fmla="*/ 2224153 w 4546203"/>
              <a:gd name="connsiteY1892" fmla="*/ 799486 h 5092591"/>
              <a:gd name="connsiteX1893" fmla="*/ 2284642 w 4546203"/>
              <a:gd name="connsiteY1893" fmla="*/ 799486 h 5092591"/>
              <a:gd name="connsiteX1894" fmla="*/ 2284642 w 4546203"/>
              <a:gd name="connsiteY1894" fmla="*/ 738997 h 5092591"/>
              <a:gd name="connsiteX1895" fmla="*/ 2224153 w 4546203"/>
              <a:gd name="connsiteY1895" fmla="*/ 738997 h 5092591"/>
              <a:gd name="connsiteX1896" fmla="*/ 1684133 w 4546203"/>
              <a:gd name="connsiteY1896" fmla="*/ 737405 h 5092591"/>
              <a:gd name="connsiteX1897" fmla="*/ 1638766 w 4546203"/>
              <a:gd name="connsiteY1897" fmla="*/ 752925 h 5092591"/>
              <a:gd name="connsiteX1898" fmla="*/ 1669806 w 4546203"/>
              <a:gd name="connsiteY1898" fmla="*/ 841668 h 5092591"/>
              <a:gd name="connsiteX1899" fmla="*/ 1713183 w 4546203"/>
              <a:gd name="connsiteY1899" fmla="*/ 826546 h 5092591"/>
              <a:gd name="connsiteX1900" fmla="*/ 1684133 w 4546203"/>
              <a:gd name="connsiteY1900" fmla="*/ 737405 h 5092591"/>
              <a:gd name="connsiteX1901" fmla="*/ 1737856 w 4546203"/>
              <a:gd name="connsiteY1901" fmla="*/ 720691 h 5092591"/>
              <a:gd name="connsiteX1902" fmla="*/ 1691694 w 4546203"/>
              <a:gd name="connsiteY1902" fmla="*/ 734619 h 5092591"/>
              <a:gd name="connsiteX1903" fmla="*/ 1720744 w 4546203"/>
              <a:gd name="connsiteY1903" fmla="*/ 824556 h 5092591"/>
              <a:gd name="connsiteX1904" fmla="*/ 1764121 w 4546203"/>
              <a:gd name="connsiteY1904" fmla="*/ 810628 h 5092591"/>
              <a:gd name="connsiteX1905" fmla="*/ 1737856 w 4546203"/>
              <a:gd name="connsiteY1905" fmla="*/ 720691 h 5092591"/>
              <a:gd name="connsiteX1906" fmla="*/ 2630064 w 4546203"/>
              <a:gd name="connsiteY1906" fmla="*/ 714722 h 5092591"/>
              <a:gd name="connsiteX1907" fmla="*/ 2621708 w 4546203"/>
              <a:gd name="connsiteY1907" fmla="*/ 759292 h 5092591"/>
              <a:gd name="connsiteX1908" fmla="*/ 2703288 w 4546203"/>
              <a:gd name="connsiteY1908" fmla="*/ 776802 h 5092591"/>
              <a:gd name="connsiteX1909" fmla="*/ 2713634 w 4546203"/>
              <a:gd name="connsiteY1909" fmla="*/ 733028 h 5092591"/>
              <a:gd name="connsiteX1910" fmla="*/ 2630064 w 4546203"/>
              <a:gd name="connsiteY1910" fmla="*/ 714722 h 5092591"/>
              <a:gd name="connsiteX1911" fmla="*/ 1485953 w 4546203"/>
              <a:gd name="connsiteY1911" fmla="*/ 701987 h 5092591"/>
              <a:gd name="connsiteX1912" fmla="*/ 1439392 w 4546203"/>
              <a:gd name="connsiteY1912" fmla="*/ 722681 h 5092591"/>
              <a:gd name="connsiteX1913" fmla="*/ 1478789 w 4546203"/>
              <a:gd name="connsiteY1913" fmla="*/ 808638 h 5092591"/>
              <a:gd name="connsiteX1914" fmla="*/ 1522962 w 4546203"/>
              <a:gd name="connsiteY1914" fmla="*/ 788343 h 5092591"/>
              <a:gd name="connsiteX1915" fmla="*/ 1485953 w 4546203"/>
              <a:gd name="connsiteY1915" fmla="*/ 701987 h 5092591"/>
              <a:gd name="connsiteX1916" fmla="*/ 1540870 w 4546203"/>
              <a:gd name="connsiteY1916" fmla="*/ 680100 h 5092591"/>
              <a:gd name="connsiteX1917" fmla="*/ 1493514 w 4546203"/>
              <a:gd name="connsiteY1917" fmla="*/ 698804 h 5092591"/>
              <a:gd name="connsiteX1918" fmla="*/ 1530523 w 4546203"/>
              <a:gd name="connsiteY1918" fmla="*/ 785955 h 5092591"/>
              <a:gd name="connsiteX1919" fmla="*/ 1575094 w 4546203"/>
              <a:gd name="connsiteY1919" fmla="*/ 767251 h 5092591"/>
              <a:gd name="connsiteX1920" fmla="*/ 1540870 w 4546203"/>
              <a:gd name="connsiteY1920" fmla="*/ 680100 h 5092591"/>
              <a:gd name="connsiteX1921" fmla="*/ 1468841 w 4546203"/>
              <a:gd name="connsiteY1921" fmla="*/ 662590 h 5092591"/>
              <a:gd name="connsiteX1922" fmla="*/ 1421882 w 4546203"/>
              <a:gd name="connsiteY1922" fmla="*/ 684079 h 5092591"/>
              <a:gd name="connsiteX1923" fmla="*/ 1436607 w 4546203"/>
              <a:gd name="connsiteY1923" fmla="*/ 715916 h 5092591"/>
              <a:gd name="connsiteX1924" fmla="*/ 1483167 w 4546203"/>
              <a:gd name="connsiteY1924" fmla="*/ 694824 h 5092591"/>
              <a:gd name="connsiteX1925" fmla="*/ 1468841 w 4546203"/>
              <a:gd name="connsiteY1925" fmla="*/ 662590 h 5092591"/>
              <a:gd name="connsiteX1926" fmla="*/ 1596185 w 4546203"/>
              <a:gd name="connsiteY1926" fmla="*/ 659008 h 5092591"/>
              <a:gd name="connsiteX1927" fmla="*/ 1548829 w 4546203"/>
              <a:gd name="connsiteY1927" fmla="*/ 676916 h 5092591"/>
              <a:gd name="connsiteX1928" fmla="*/ 1582655 w 4546203"/>
              <a:gd name="connsiteY1928" fmla="*/ 764864 h 5092591"/>
              <a:gd name="connsiteX1929" fmla="*/ 1628021 w 4546203"/>
              <a:gd name="connsiteY1929" fmla="*/ 747354 h 5092591"/>
              <a:gd name="connsiteX1930" fmla="*/ 1596185 w 4546203"/>
              <a:gd name="connsiteY1930" fmla="*/ 659008 h 5092591"/>
              <a:gd name="connsiteX1931" fmla="*/ 2911018 w 4546203"/>
              <a:gd name="connsiteY1931" fmla="*/ 654233 h 5092591"/>
              <a:gd name="connsiteX1932" fmla="*/ 2897090 w 4546203"/>
              <a:gd name="connsiteY1932" fmla="*/ 696814 h 5092591"/>
              <a:gd name="connsiteX1933" fmla="*/ 2981058 w 4546203"/>
              <a:gd name="connsiteY1933" fmla="*/ 727854 h 5092591"/>
              <a:gd name="connsiteX1934" fmla="*/ 2997374 w 4546203"/>
              <a:gd name="connsiteY1934" fmla="*/ 685671 h 5092591"/>
              <a:gd name="connsiteX1935" fmla="*/ 2911018 w 4546203"/>
              <a:gd name="connsiteY1935" fmla="*/ 654233 h 5092591"/>
              <a:gd name="connsiteX1936" fmla="*/ 2191123 w 4546203"/>
              <a:gd name="connsiteY1936" fmla="*/ 646672 h 5092591"/>
              <a:gd name="connsiteX1937" fmla="*/ 2124268 w 4546203"/>
              <a:gd name="connsiteY1937" fmla="*/ 649856 h 5092591"/>
              <a:gd name="connsiteX1938" fmla="*/ 2128645 w 4546203"/>
              <a:gd name="connsiteY1938" fmla="*/ 713528 h 5092591"/>
              <a:gd name="connsiteX1939" fmla="*/ 2191123 w 4546203"/>
              <a:gd name="connsiteY1939" fmla="*/ 709946 h 5092591"/>
              <a:gd name="connsiteX1940" fmla="*/ 2191123 w 4546203"/>
              <a:gd name="connsiteY1940" fmla="*/ 646672 h 5092591"/>
              <a:gd name="connsiteX1941" fmla="*/ 2315682 w 4546203"/>
              <a:gd name="connsiteY1941" fmla="*/ 645080 h 5092591"/>
              <a:gd name="connsiteX1942" fmla="*/ 2315682 w 4546203"/>
              <a:gd name="connsiteY1942" fmla="*/ 708752 h 5092591"/>
              <a:gd name="connsiteX1943" fmla="*/ 2378161 w 4546203"/>
              <a:gd name="connsiteY1943" fmla="*/ 711538 h 5092591"/>
              <a:gd name="connsiteX1944" fmla="*/ 2381742 w 4546203"/>
              <a:gd name="connsiteY1944" fmla="*/ 647866 h 5092591"/>
              <a:gd name="connsiteX1945" fmla="*/ 2315682 w 4546203"/>
              <a:gd name="connsiteY1945" fmla="*/ 645080 h 5092591"/>
              <a:gd name="connsiteX1946" fmla="*/ 3060648 w 4546203"/>
              <a:gd name="connsiteY1946" fmla="*/ 640703 h 5092591"/>
              <a:gd name="connsiteX1947" fmla="*/ 3043138 w 4546203"/>
              <a:gd name="connsiteY1947" fmla="*/ 682090 h 5092591"/>
              <a:gd name="connsiteX1948" fmla="*/ 3127902 w 4546203"/>
              <a:gd name="connsiteY1948" fmla="*/ 719895 h 5092591"/>
              <a:gd name="connsiteX1949" fmla="*/ 3147004 w 4546203"/>
              <a:gd name="connsiteY1949" fmla="*/ 678906 h 5092591"/>
              <a:gd name="connsiteX1950" fmla="*/ 3060648 w 4546203"/>
              <a:gd name="connsiteY1950" fmla="*/ 640703 h 5092591"/>
              <a:gd name="connsiteX1951" fmla="*/ 1651899 w 4546203"/>
              <a:gd name="connsiteY1951" fmla="*/ 640305 h 5092591"/>
              <a:gd name="connsiteX1952" fmla="*/ 1604144 w 4546203"/>
              <a:gd name="connsiteY1952" fmla="*/ 656621 h 5092591"/>
              <a:gd name="connsiteX1953" fmla="*/ 1635583 w 4546203"/>
              <a:gd name="connsiteY1953" fmla="*/ 745364 h 5092591"/>
              <a:gd name="connsiteX1954" fmla="*/ 1681347 w 4546203"/>
              <a:gd name="connsiteY1954" fmla="*/ 729844 h 5092591"/>
              <a:gd name="connsiteX1955" fmla="*/ 1651899 w 4546203"/>
              <a:gd name="connsiteY1955" fmla="*/ 640305 h 5092591"/>
              <a:gd name="connsiteX1956" fmla="*/ 1524554 w 4546203"/>
              <a:gd name="connsiteY1956" fmla="*/ 639907 h 5092591"/>
              <a:gd name="connsiteX1957" fmla="*/ 1477198 w 4546203"/>
              <a:gd name="connsiteY1957" fmla="*/ 659804 h 5092591"/>
              <a:gd name="connsiteX1958" fmla="*/ 1491126 w 4546203"/>
              <a:gd name="connsiteY1958" fmla="*/ 691641 h 5092591"/>
              <a:gd name="connsiteX1959" fmla="*/ 1538482 w 4546203"/>
              <a:gd name="connsiteY1959" fmla="*/ 672539 h 5092591"/>
              <a:gd name="connsiteX1960" fmla="*/ 1524554 w 4546203"/>
              <a:gd name="connsiteY1960" fmla="*/ 639907 h 5092591"/>
              <a:gd name="connsiteX1961" fmla="*/ 1580665 w 4546203"/>
              <a:gd name="connsiteY1961" fmla="*/ 618019 h 5092591"/>
              <a:gd name="connsiteX1962" fmla="*/ 1532911 w 4546203"/>
              <a:gd name="connsiteY1962" fmla="*/ 636325 h 5092591"/>
              <a:gd name="connsiteX1963" fmla="*/ 1545645 w 4546203"/>
              <a:gd name="connsiteY1963" fmla="*/ 669355 h 5092591"/>
              <a:gd name="connsiteX1964" fmla="*/ 1593798 w 4546203"/>
              <a:gd name="connsiteY1964" fmla="*/ 651049 h 5092591"/>
              <a:gd name="connsiteX1965" fmla="*/ 1580665 w 4546203"/>
              <a:gd name="connsiteY1965" fmla="*/ 618019 h 5092591"/>
              <a:gd name="connsiteX1966" fmla="*/ 2784470 w 4546203"/>
              <a:gd name="connsiteY1966" fmla="*/ 616030 h 5092591"/>
              <a:gd name="connsiteX1967" fmla="*/ 2772531 w 4546203"/>
              <a:gd name="connsiteY1967" fmla="*/ 659008 h 5092591"/>
              <a:gd name="connsiteX1968" fmla="*/ 2858887 w 4546203"/>
              <a:gd name="connsiteY1968" fmla="*/ 684079 h 5092591"/>
              <a:gd name="connsiteX1969" fmla="*/ 2872417 w 4546203"/>
              <a:gd name="connsiteY1969" fmla="*/ 641499 h 5092591"/>
              <a:gd name="connsiteX1970" fmla="*/ 2784470 w 4546203"/>
              <a:gd name="connsiteY1970" fmla="*/ 616030 h 5092591"/>
              <a:gd name="connsiteX1971" fmla="*/ 1445759 w 4546203"/>
              <a:gd name="connsiteY1971" fmla="*/ 608071 h 5092591"/>
              <a:gd name="connsiteX1972" fmla="*/ 1396811 w 4546203"/>
              <a:gd name="connsiteY1972" fmla="*/ 630356 h 5092591"/>
              <a:gd name="connsiteX1973" fmla="*/ 1414321 w 4546203"/>
              <a:gd name="connsiteY1973" fmla="*/ 666172 h 5092591"/>
              <a:gd name="connsiteX1974" fmla="*/ 1461677 w 4546203"/>
              <a:gd name="connsiteY1974" fmla="*/ 645080 h 5092591"/>
              <a:gd name="connsiteX1975" fmla="*/ 1445759 w 4546203"/>
              <a:gd name="connsiteY1975" fmla="*/ 608071 h 5092591"/>
              <a:gd name="connsiteX1976" fmla="*/ 1639164 w 4546203"/>
              <a:gd name="connsiteY1976" fmla="*/ 598918 h 5092591"/>
              <a:gd name="connsiteX1977" fmla="*/ 1590216 w 4546203"/>
              <a:gd name="connsiteY1977" fmla="*/ 616030 h 5092591"/>
              <a:gd name="connsiteX1978" fmla="*/ 1602552 w 4546203"/>
              <a:gd name="connsiteY1978" fmla="*/ 649060 h 5092591"/>
              <a:gd name="connsiteX1979" fmla="*/ 1650307 w 4546203"/>
              <a:gd name="connsiteY1979" fmla="*/ 632744 h 5092591"/>
              <a:gd name="connsiteX1980" fmla="*/ 1639164 w 4546203"/>
              <a:gd name="connsiteY1980" fmla="*/ 598918 h 5092591"/>
              <a:gd name="connsiteX1981" fmla="*/ 2932110 w 4546203"/>
              <a:gd name="connsiteY1981" fmla="*/ 592551 h 5092591"/>
              <a:gd name="connsiteX1982" fmla="*/ 2917386 w 4546203"/>
              <a:gd name="connsiteY1982" fmla="*/ 635131 h 5092591"/>
              <a:gd name="connsiteX1983" fmla="*/ 3004935 w 4546203"/>
              <a:gd name="connsiteY1983" fmla="*/ 666968 h 5092591"/>
              <a:gd name="connsiteX1984" fmla="*/ 3020853 w 4546203"/>
              <a:gd name="connsiteY1984" fmla="*/ 625183 h 5092591"/>
              <a:gd name="connsiteX1985" fmla="*/ 2932110 w 4546203"/>
              <a:gd name="connsiteY1985" fmla="*/ 592551 h 5092591"/>
              <a:gd name="connsiteX1986" fmla="*/ 2654737 w 4546203"/>
              <a:gd name="connsiteY1986" fmla="*/ 586581 h 5092591"/>
              <a:gd name="connsiteX1987" fmla="*/ 2646778 w 4546203"/>
              <a:gd name="connsiteY1987" fmla="*/ 630754 h 5092591"/>
              <a:gd name="connsiteX1988" fmla="*/ 2733930 w 4546203"/>
              <a:gd name="connsiteY1988" fmla="*/ 649856 h 5092591"/>
              <a:gd name="connsiteX1989" fmla="*/ 2744675 w 4546203"/>
              <a:gd name="connsiteY1989" fmla="*/ 606081 h 5092591"/>
              <a:gd name="connsiteX1990" fmla="*/ 2654737 w 4546203"/>
              <a:gd name="connsiteY1990" fmla="*/ 586581 h 5092591"/>
              <a:gd name="connsiteX1991" fmla="*/ 1503860 w 4546203"/>
              <a:gd name="connsiteY1991" fmla="*/ 584989 h 5092591"/>
              <a:gd name="connsiteX1992" fmla="*/ 1454514 w 4546203"/>
              <a:gd name="connsiteY1992" fmla="*/ 605285 h 5092591"/>
              <a:gd name="connsiteX1993" fmla="*/ 1470034 w 4546203"/>
              <a:gd name="connsiteY1993" fmla="*/ 642295 h 5092591"/>
              <a:gd name="connsiteX1994" fmla="*/ 1518585 w 4546203"/>
              <a:gd name="connsiteY1994" fmla="*/ 622397 h 5092591"/>
              <a:gd name="connsiteX1995" fmla="*/ 1503860 w 4546203"/>
              <a:gd name="connsiteY1995" fmla="*/ 584989 h 5092591"/>
              <a:gd name="connsiteX1996" fmla="*/ 1696469 w 4546203"/>
              <a:gd name="connsiteY1996" fmla="*/ 581010 h 5092591"/>
              <a:gd name="connsiteX1997" fmla="*/ 1647123 w 4546203"/>
              <a:gd name="connsiteY1997" fmla="*/ 596132 h 5092591"/>
              <a:gd name="connsiteX1998" fmla="*/ 1658266 w 4546203"/>
              <a:gd name="connsiteY1998" fmla="*/ 629560 h 5092591"/>
              <a:gd name="connsiteX1999" fmla="*/ 1706816 w 4546203"/>
              <a:gd name="connsiteY1999" fmla="*/ 614836 h 5092591"/>
              <a:gd name="connsiteX2000" fmla="*/ 1696469 w 4546203"/>
              <a:gd name="connsiteY2000" fmla="*/ 581010 h 5092591"/>
              <a:gd name="connsiteX2001" fmla="*/ 1561563 w 4546203"/>
              <a:gd name="connsiteY2001" fmla="*/ 563102 h 5092591"/>
              <a:gd name="connsiteX2002" fmla="*/ 1511819 w 4546203"/>
              <a:gd name="connsiteY2002" fmla="*/ 582602 h 5092591"/>
              <a:gd name="connsiteX2003" fmla="*/ 1526942 w 4546203"/>
              <a:gd name="connsiteY2003" fmla="*/ 619611 h 5092591"/>
              <a:gd name="connsiteX2004" fmla="*/ 1575492 w 4546203"/>
              <a:gd name="connsiteY2004" fmla="*/ 600907 h 5092591"/>
              <a:gd name="connsiteX2005" fmla="*/ 1561563 w 4546203"/>
              <a:gd name="connsiteY2005" fmla="*/ 563102 h 5092591"/>
              <a:gd name="connsiteX2006" fmla="*/ 2418354 w 4546203"/>
              <a:gd name="connsiteY2006" fmla="*/ 557929 h 5092591"/>
              <a:gd name="connsiteX2007" fmla="*/ 2413977 w 4546203"/>
              <a:gd name="connsiteY2007" fmla="*/ 621203 h 5092591"/>
              <a:gd name="connsiteX2008" fmla="*/ 2480832 w 4546203"/>
              <a:gd name="connsiteY2008" fmla="*/ 627570 h 5092591"/>
              <a:gd name="connsiteX2009" fmla="*/ 2487200 w 4546203"/>
              <a:gd name="connsiteY2009" fmla="*/ 563898 h 5092591"/>
              <a:gd name="connsiteX2010" fmla="*/ 2418354 w 4546203"/>
              <a:gd name="connsiteY2010" fmla="*/ 557929 h 5092591"/>
              <a:gd name="connsiteX2011" fmla="*/ 2219378 w 4546203"/>
              <a:gd name="connsiteY2011" fmla="*/ 553551 h 5092591"/>
              <a:gd name="connsiteX2012" fmla="*/ 2219378 w 4546203"/>
              <a:gd name="connsiteY2012" fmla="*/ 614836 h 5092591"/>
              <a:gd name="connsiteX2013" fmla="*/ 2284642 w 4546203"/>
              <a:gd name="connsiteY2013" fmla="*/ 614836 h 5092591"/>
              <a:gd name="connsiteX2014" fmla="*/ 2284642 w 4546203"/>
              <a:gd name="connsiteY2014" fmla="*/ 553551 h 5092591"/>
              <a:gd name="connsiteX2015" fmla="*/ 2219378 w 4546203"/>
              <a:gd name="connsiteY2015" fmla="*/ 553551 h 5092591"/>
              <a:gd name="connsiteX2016" fmla="*/ 2318070 w 4546203"/>
              <a:gd name="connsiteY2016" fmla="*/ 552755 h 5092591"/>
              <a:gd name="connsiteX2017" fmla="*/ 2317672 w 4546203"/>
              <a:gd name="connsiteY2017" fmla="*/ 616030 h 5092591"/>
              <a:gd name="connsiteX2018" fmla="*/ 2383732 w 4546203"/>
              <a:gd name="connsiteY2018" fmla="*/ 619611 h 5092591"/>
              <a:gd name="connsiteX2019" fmla="*/ 2386916 w 4546203"/>
              <a:gd name="connsiteY2019" fmla="*/ 555939 h 5092591"/>
              <a:gd name="connsiteX2020" fmla="*/ 2318070 w 4546203"/>
              <a:gd name="connsiteY2020" fmla="*/ 552755 h 5092591"/>
              <a:gd name="connsiteX2021" fmla="*/ 1621256 w 4546203"/>
              <a:gd name="connsiteY2021" fmla="*/ 542807 h 5092591"/>
              <a:gd name="connsiteX2022" fmla="*/ 1570716 w 4546203"/>
              <a:gd name="connsiteY2022" fmla="*/ 560316 h 5092591"/>
              <a:gd name="connsiteX2023" fmla="*/ 1584247 w 4546203"/>
              <a:gd name="connsiteY2023" fmla="*/ 598122 h 5092591"/>
              <a:gd name="connsiteX2024" fmla="*/ 1633593 w 4546203"/>
              <a:gd name="connsiteY2024" fmla="*/ 581010 h 5092591"/>
              <a:gd name="connsiteX2025" fmla="*/ 1621256 w 4546203"/>
              <a:gd name="connsiteY2025" fmla="*/ 542807 h 5092591"/>
              <a:gd name="connsiteX2026" fmla="*/ 1680153 w 4546203"/>
              <a:gd name="connsiteY2026" fmla="*/ 524899 h 5092591"/>
              <a:gd name="connsiteX2027" fmla="*/ 1629215 w 4546203"/>
              <a:gd name="connsiteY2027" fmla="*/ 540021 h 5092591"/>
              <a:gd name="connsiteX2028" fmla="*/ 1641950 w 4546203"/>
              <a:gd name="connsiteY2028" fmla="*/ 578622 h 5092591"/>
              <a:gd name="connsiteX2029" fmla="*/ 1691694 w 4546203"/>
              <a:gd name="connsiteY2029" fmla="*/ 563102 h 5092591"/>
              <a:gd name="connsiteX2030" fmla="*/ 1680153 w 4546203"/>
              <a:gd name="connsiteY2030" fmla="*/ 524899 h 5092591"/>
              <a:gd name="connsiteX2031" fmla="*/ 2667472 w 4546203"/>
              <a:gd name="connsiteY2031" fmla="*/ 522113 h 5092591"/>
              <a:gd name="connsiteX2032" fmla="*/ 2659115 w 4546203"/>
              <a:gd name="connsiteY2032" fmla="*/ 566286 h 5092591"/>
              <a:gd name="connsiteX2033" fmla="*/ 2749450 w 4546203"/>
              <a:gd name="connsiteY2033" fmla="*/ 586183 h 5092591"/>
              <a:gd name="connsiteX2034" fmla="*/ 2760195 w 4546203"/>
              <a:gd name="connsiteY2034" fmla="*/ 542409 h 5092591"/>
              <a:gd name="connsiteX2035" fmla="*/ 2667472 w 4546203"/>
              <a:gd name="connsiteY2035" fmla="*/ 522113 h 5092591"/>
              <a:gd name="connsiteX2036" fmla="*/ 2425119 w 4546203"/>
              <a:gd name="connsiteY2036" fmla="*/ 465604 h 5092591"/>
              <a:gd name="connsiteX2037" fmla="*/ 2420742 w 4546203"/>
              <a:gd name="connsiteY2037" fmla="*/ 529276 h 5092591"/>
              <a:gd name="connsiteX2038" fmla="*/ 2490781 w 4546203"/>
              <a:gd name="connsiteY2038" fmla="*/ 535643 h 5092591"/>
              <a:gd name="connsiteX2039" fmla="*/ 2497148 w 4546203"/>
              <a:gd name="connsiteY2039" fmla="*/ 472369 h 5092591"/>
              <a:gd name="connsiteX2040" fmla="*/ 2425119 w 4546203"/>
              <a:gd name="connsiteY2040" fmla="*/ 465604 h 5092591"/>
              <a:gd name="connsiteX2041" fmla="*/ 2320060 w 4546203"/>
              <a:gd name="connsiteY2041" fmla="*/ 462818 h 5092591"/>
              <a:gd name="connsiteX2042" fmla="*/ 2319662 w 4546203"/>
              <a:gd name="connsiteY2042" fmla="*/ 523705 h 5092591"/>
              <a:gd name="connsiteX2043" fmla="*/ 2388508 w 4546203"/>
              <a:gd name="connsiteY2043" fmla="*/ 527286 h 5092591"/>
              <a:gd name="connsiteX2044" fmla="*/ 2392487 w 4546203"/>
              <a:gd name="connsiteY2044" fmla="*/ 462818 h 5092591"/>
              <a:gd name="connsiteX2045" fmla="*/ 2320060 w 4546203"/>
              <a:gd name="connsiteY2045" fmla="*/ 462818 h 5092591"/>
              <a:gd name="connsiteX2046" fmla="*/ 2181971 w 4546203"/>
              <a:gd name="connsiteY2046" fmla="*/ 461226 h 5092591"/>
              <a:gd name="connsiteX2047" fmla="*/ 2110339 w 4546203"/>
              <a:gd name="connsiteY2047" fmla="*/ 466002 h 5092591"/>
              <a:gd name="connsiteX2048" fmla="*/ 2115115 w 4546203"/>
              <a:gd name="connsiteY2048" fmla="*/ 528878 h 5092591"/>
              <a:gd name="connsiteX2049" fmla="*/ 2185950 w 4546203"/>
              <a:gd name="connsiteY2049" fmla="*/ 524899 h 5092591"/>
              <a:gd name="connsiteX2050" fmla="*/ 2181971 w 4546203"/>
              <a:gd name="connsiteY2050" fmla="*/ 461226 h 5092591"/>
              <a:gd name="connsiteX2051" fmla="*/ 1608523 w 4546203"/>
              <a:gd name="connsiteY2051" fmla="*/ 448890 h 5092591"/>
              <a:gd name="connsiteX2052" fmla="*/ 1620859 w 4546203"/>
              <a:gd name="connsiteY2052" fmla="*/ 481522 h 5092591"/>
              <a:gd name="connsiteX2053" fmla="*/ 1651900 w 4546203"/>
              <a:gd name="connsiteY2053" fmla="*/ 475155 h 5092591"/>
              <a:gd name="connsiteX2054" fmla="*/ 1658267 w 4546203"/>
              <a:gd name="connsiteY2054" fmla="*/ 498635 h 5092591"/>
              <a:gd name="connsiteX2055" fmla="*/ 1403576 w 4546203"/>
              <a:gd name="connsiteY2055" fmla="*/ 592950 h 5092591"/>
              <a:gd name="connsiteX2056" fmla="*/ 1391240 w 4546203"/>
              <a:gd name="connsiteY2056" fmla="*/ 566685 h 5092591"/>
              <a:gd name="connsiteX2057" fmla="*/ 1432627 w 4546203"/>
              <a:gd name="connsiteY2057" fmla="*/ 560318 h 5092591"/>
              <a:gd name="connsiteX2058" fmla="*/ 1445759 w 4546203"/>
              <a:gd name="connsiteY2058" fmla="*/ 556338 h 5092591"/>
              <a:gd name="connsiteX2059" fmla="*/ 1608125 w 4546203"/>
              <a:gd name="connsiteY2059" fmla="*/ 496247 h 5092591"/>
              <a:gd name="connsiteX2060" fmla="*/ 1622451 w 4546203"/>
              <a:gd name="connsiteY2060" fmla="*/ 489879 h 5092591"/>
              <a:gd name="connsiteX2061" fmla="*/ 1619267 w 4546203"/>
              <a:gd name="connsiteY2061" fmla="*/ 482318 h 5092591"/>
              <a:gd name="connsiteX2062" fmla="*/ 1427056 w 4546203"/>
              <a:gd name="connsiteY2062" fmla="*/ 552359 h 5092591"/>
              <a:gd name="connsiteX2063" fmla="*/ 1413525 w 4546203"/>
              <a:gd name="connsiteY2063" fmla="*/ 520920 h 5092591"/>
              <a:gd name="connsiteX2064" fmla="*/ 1608523 w 4546203"/>
              <a:gd name="connsiteY2064" fmla="*/ 448890 h 5092591"/>
              <a:gd name="connsiteX2065" fmla="*/ 2322448 w 4546203"/>
              <a:gd name="connsiteY2065" fmla="*/ 370891 h 5092591"/>
              <a:gd name="connsiteX2066" fmla="*/ 2322845 w 4546203"/>
              <a:gd name="connsiteY2066" fmla="*/ 432574 h 5092591"/>
              <a:gd name="connsiteX2067" fmla="*/ 2394875 w 4546203"/>
              <a:gd name="connsiteY2067" fmla="*/ 432574 h 5092591"/>
              <a:gd name="connsiteX2068" fmla="*/ 2398058 w 4546203"/>
              <a:gd name="connsiteY2068" fmla="*/ 370891 h 5092591"/>
              <a:gd name="connsiteX2069" fmla="*/ 2322448 w 4546203"/>
              <a:gd name="connsiteY2069" fmla="*/ 370891 h 5092591"/>
              <a:gd name="connsiteX2070" fmla="*/ 2215398 w 4546203"/>
              <a:gd name="connsiteY2070" fmla="*/ 369697 h 5092591"/>
              <a:gd name="connsiteX2071" fmla="*/ 2215398 w 4546203"/>
              <a:gd name="connsiteY2071" fmla="*/ 430982 h 5092591"/>
              <a:gd name="connsiteX2072" fmla="*/ 2287428 w 4546203"/>
              <a:gd name="connsiteY2072" fmla="*/ 430982 h 5092591"/>
              <a:gd name="connsiteX2073" fmla="*/ 2287428 w 4546203"/>
              <a:gd name="connsiteY2073" fmla="*/ 369697 h 5092591"/>
              <a:gd name="connsiteX2074" fmla="*/ 2215398 w 4546203"/>
              <a:gd name="connsiteY2074" fmla="*/ 369697 h 5092591"/>
              <a:gd name="connsiteX2075" fmla="*/ 2178787 w 4546203"/>
              <a:gd name="connsiteY2075" fmla="*/ 369299 h 5092591"/>
              <a:gd name="connsiteX2076" fmla="*/ 2103176 w 4546203"/>
              <a:gd name="connsiteY2076" fmla="*/ 374075 h 5092591"/>
              <a:gd name="connsiteX2077" fmla="*/ 2108350 w 4546203"/>
              <a:gd name="connsiteY2077" fmla="*/ 437747 h 5092591"/>
              <a:gd name="connsiteX2078" fmla="*/ 2182368 w 4546203"/>
              <a:gd name="connsiteY2078" fmla="*/ 432574 h 5092591"/>
              <a:gd name="connsiteX2079" fmla="*/ 2178787 w 4546203"/>
              <a:gd name="connsiteY2079" fmla="*/ 369299 h 5092591"/>
              <a:gd name="connsiteX2080" fmla="*/ 2438650 w 4546203"/>
              <a:gd name="connsiteY2080" fmla="*/ 281352 h 5092591"/>
              <a:gd name="connsiteX2081" fmla="*/ 2433874 w 4546203"/>
              <a:gd name="connsiteY2081" fmla="*/ 345024 h 5092591"/>
              <a:gd name="connsiteX2082" fmla="*/ 2510281 w 4546203"/>
              <a:gd name="connsiteY2082" fmla="*/ 351790 h 5092591"/>
              <a:gd name="connsiteX2083" fmla="*/ 2517444 w 4546203"/>
              <a:gd name="connsiteY2083" fmla="*/ 288515 h 5092591"/>
              <a:gd name="connsiteX2084" fmla="*/ 2438650 w 4546203"/>
              <a:gd name="connsiteY2084" fmla="*/ 281352 h 5092591"/>
              <a:gd name="connsiteX2085" fmla="*/ 2212215 w 4546203"/>
              <a:gd name="connsiteY2085" fmla="*/ 276975 h 5092591"/>
              <a:gd name="connsiteX2086" fmla="*/ 2212215 w 4546203"/>
              <a:gd name="connsiteY2086" fmla="*/ 337463 h 5092591"/>
              <a:gd name="connsiteX2087" fmla="*/ 2288622 w 4546203"/>
              <a:gd name="connsiteY2087" fmla="*/ 337463 h 5092591"/>
              <a:gd name="connsiteX2088" fmla="*/ 2288622 w 4546203"/>
              <a:gd name="connsiteY2088" fmla="*/ 276975 h 5092591"/>
              <a:gd name="connsiteX2089" fmla="*/ 2212215 w 4546203"/>
              <a:gd name="connsiteY2089" fmla="*/ 276975 h 5092591"/>
              <a:gd name="connsiteX2090" fmla="*/ 2445415 w 4546203"/>
              <a:gd name="connsiteY2090" fmla="*/ 189425 h 5092591"/>
              <a:gd name="connsiteX2091" fmla="*/ 2440639 w 4546203"/>
              <a:gd name="connsiteY2091" fmla="*/ 252700 h 5092591"/>
              <a:gd name="connsiteX2092" fmla="*/ 2520230 w 4546203"/>
              <a:gd name="connsiteY2092" fmla="*/ 259863 h 5092591"/>
              <a:gd name="connsiteX2093" fmla="*/ 2526995 w 4546203"/>
              <a:gd name="connsiteY2093" fmla="*/ 196588 h 5092591"/>
              <a:gd name="connsiteX2094" fmla="*/ 2445415 w 4546203"/>
              <a:gd name="connsiteY2094" fmla="*/ 189425 h 5092591"/>
              <a:gd name="connsiteX2095" fmla="*/ 2170828 w 4546203"/>
              <a:gd name="connsiteY2095" fmla="*/ 184650 h 5092591"/>
              <a:gd name="connsiteX2096" fmla="*/ 2089248 w 4546203"/>
              <a:gd name="connsiteY2096" fmla="*/ 189823 h 5092591"/>
              <a:gd name="connsiteX2097" fmla="*/ 2094421 w 4546203"/>
              <a:gd name="connsiteY2097" fmla="*/ 253097 h 5092591"/>
              <a:gd name="connsiteX2098" fmla="*/ 2174409 w 4546203"/>
              <a:gd name="connsiteY2098" fmla="*/ 248322 h 5092591"/>
              <a:gd name="connsiteX2099" fmla="*/ 2170828 w 4546203"/>
              <a:gd name="connsiteY2099" fmla="*/ 184650 h 5092591"/>
              <a:gd name="connsiteX2100" fmla="*/ 2210225 w 4546203"/>
              <a:gd name="connsiteY2100" fmla="*/ 184252 h 5092591"/>
              <a:gd name="connsiteX2101" fmla="*/ 2210225 w 4546203"/>
              <a:gd name="connsiteY2101" fmla="*/ 245536 h 5092591"/>
              <a:gd name="connsiteX2102" fmla="*/ 2289020 w 4546203"/>
              <a:gd name="connsiteY2102" fmla="*/ 245536 h 5092591"/>
              <a:gd name="connsiteX2103" fmla="*/ 2289020 w 4546203"/>
              <a:gd name="connsiteY2103" fmla="*/ 184252 h 5092591"/>
              <a:gd name="connsiteX2104" fmla="*/ 2210225 w 4546203"/>
              <a:gd name="connsiteY2104" fmla="*/ 184252 h 5092591"/>
              <a:gd name="connsiteX2105" fmla="*/ 2175205 w 4546203"/>
              <a:gd name="connsiteY2105" fmla="*/ 0 h 5092591"/>
              <a:gd name="connsiteX2106" fmla="*/ 2282652 w 4546203"/>
              <a:gd name="connsiteY2106" fmla="*/ 0 h 5092591"/>
              <a:gd name="connsiteX2107" fmla="*/ 2282652 w 4546203"/>
              <a:gd name="connsiteY2107" fmla="*/ 33030 h 5092591"/>
              <a:gd name="connsiteX2108" fmla="*/ 2342345 w 4546203"/>
              <a:gd name="connsiteY2108" fmla="*/ 33030 h 5092591"/>
              <a:gd name="connsiteX2109" fmla="*/ 2342345 w 4546203"/>
              <a:gd name="connsiteY2109" fmla="*/ 0 h 5092591"/>
              <a:gd name="connsiteX2110" fmla="*/ 2366222 w 4546203"/>
              <a:gd name="connsiteY2110" fmla="*/ 0 h 5092591"/>
              <a:gd name="connsiteX2111" fmla="*/ 2411589 w 4546203"/>
              <a:gd name="connsiteY2111" fmla="*/ 3980 h 5092591"/>
              <a:gd name="connsiteX2112" fmla="*/ 2530179 w 4546203"/>
              <a:gd name="connsiteY2112" fmla="*/ 12734 h 5092591"/>
              <a:gd name="connsiteX2113" fmla="*/ 2530179 w 4546203"/>
              <a:gd name="connsiteY2113" fmla="*/ 45367 h 5092591"/>
              <a:gd name="connsiteX2114" fmla="*/ 2545301 w 4546203"/>
              <a:gd name="connsiteY2114" fmla="*/ 50142 h 5092591"/>
              <a:gd name="connsiteX2115" fmla="*/ 2538535 w 4546203"/>
              <a:gd name="connsiteY2115" fmla="*/ 118590 h 5092591"/>
              <a:gd name="connsiteX2116" fmla="*/ 2571168 w 4546203"/>
              <a:gd name="connsiteY2116" fmla="*/ 125355 h 5092591"/>
              <a:gd name="connsiteX2117" fmla="*/ 2483618 w 4546203"/>
              <a:gd name="connsiteY2117" fmla="*/ 837689 h 5092591"/>
              <a:gd name="connsiteX2118" fmla="*/ 2567188 w 4546203"/>
              <a:gd name="connsiteY2118" fmla="*/ 849627 h 5092591"/>
              <a:gd name="connsiteX2119" fmla="*/ 2632054 w 4546203"/>
              <a:gd name="connsiteY2119" fmla="*/ 476746 h 5092591"/>
              <a:gd name="connsiteX2120" fmla="*/ 2664686 w 4546203"/>
              <a:gd name="connsiteY2120" fmla="*/ 480726 h 5092591"/>
              <a:gd name="connsiteX2121" fmla="*/ 2675033 w 4546203"/>
              <a:gd name="connsiteY2121" fmla="*/ 432972 h 5092591"/>
              <a:gd name="connsiteX2122" fmla="*/ 2706869 w 4546203"/>
              <a:gd name="connsiteY2122" fmla="*/ 437747 h 5092591"/>
              <a:gd name="connsiteX2123" fmla="*/ 2715624 w 4546203"/>
              <a:gd name="connsiteY2123" fmla="*/ 414666 h 5092591"/>
              <a:gd name="connsiteX2124" fmla="*/ 2904651 w 4546203"/>
              <a:gd name="connsiteY2124" fmla="*/ 463216 h 5092591"/>
              <a:gd name="connsiteX2125" fmla="*/ 2899478 w 4546203"/>
              <a:gd name="connsiteY2125" fmla="*/ 487491 h 5092591"/>
              <a:gd name="connsiteX2126" fmla="*/ 2976680 w 4546203"/>
              <a:gd name="connsiteY2126" fmla="*/ 512562 h 5092591"/>
              <a:gd name="connsiteX2127" fmla="*/ 2988221 w 4546203"/>
              <a:gd name="connsiteY2127" fmla="*/ 490675 h 5092591"/>
              <a:gd name="connsiteX2128" fmla="*/ 3170085 w 4546203"/>
              <a:gd name="connsiteY2128" fmla="*/ 563500 h 5092591"/>
              <a:gd name="connsiteX2129" fmla="*/ 3161330 w 4546203"/>
              <a:gd name="connsiteY2129" fmla="*/ 585387 h 5092591"/>
              <a:gd name="connsiteX2130" fmla="*/ 3177248 w 4546203"/>
              <a:gd name="connsiteY2130" fmla="*/ 596132 h 5092591"/>
              <a:gd name="connsiteX2131" fmla="*/ 3157351 w 4546203"/>
              <a:gd name="connsiteY2131" fmla="*/ 640305 h 5092591"/>
              <a:gd name="connsiteX2132" fmla="*/ 3190779 w 4546203"/>
              <a:gd name="connsiteY2132" fmla="*/ 657815 h 5092591"/>
              <a:gd name="connsiteX2133" fmla="*/ 2948028 w 4546203"/>
              <a:gd name="connsiteY2133" fmla="*/ 1156051 h 5092591"/>
              <a:gd name="connsiteX2134" fmla="*/ 2962752 w 4546203"/>
              <a:gd name="connsiteY2134" fmla="*/ 1161224 h 5092591"/>
              <a:gd name="connsiteX2135" fmla="*/ 2892713 w 4546203"/>
              <a:gd name="connsiteY2135" fmla="*/ 1303293 h 5092591"/>
              <a:gd name="connsiteX2136" fmla="*/ 2900672 w 4546203"/>
              <a:gd name="connsiteY2136" fmla="*/ 1307272 h 5092591"/>
              <a:gd name="connsiteX2137" fmla="*/ 2971905 w 4546203"/>
              <a:gd name="connsiteY2137" fmla="*/ 1167989 h 5092591"/>
              <a:gd name="connsiteX2138" fmla="*/ 2980660 w 4546203"/>
              <a:gd name="connsiteY2138" fmla="*/ 1185897 h 5092591"/>
              <a:gd name="connsiteX2139" fmla="*/ 2913406 w 4546203"/>
              <a:gd name="connsiteY2139" fmla="*/ 1314037 h 5092591"/>
              <a:gd name="connsiteX2140" fmla="*/ 2961558 w 4546203"/>
              <a:gd name="connsiteY2140" fmla="*/ 1339506 h 5092591"/>
              <a:gd name="connsiteX2141" fmla="*/ 2977476 w 4546203"/>
              <a:gd name="connsiteY2141" fmla="*/ 1300905 h 5092591"/>
              <a:gd name="connsiteX2142" fmla="*/ 2979864 w 4546203"/>
              <a:gd name="connsiteY2142" fmla="*/ 1290558 h 5092591"/>
              <a:gd name="connsiteX2143" fmla="*/ 2965936 w 4546203"/>
              <a:gd name="connsiteY2143" fmla="*/ 1281007 h 5092591"/>
              <a:gd name="connsiteX2144" fmla="*/ 2979864 w 4546203"/>
              <a:gd name="connsiteY2144" fmla="*/ 1256334 h 5092591"/>
              <a:gd name="connsiteX2145" fmla="*/ 3003741 w 4546203"/>
              <a:gd name="connsiteY2145" fmla="*/ 1260712 h 5092591"/>
              <a:gd name="connsiteX2146" fmla="*/ 3005333 w 4546203"/>
              <a:gd name="connsiteY2146" fmla="*/ 1254345 h 5092591"/>
              <a:gd name="connsiteX2147" fmla="*/ 2979068 w 4546203"/>
              <a:gd name="connsiteY2147" fmla="*/ 1236835 h 5092591"/>
              <a:gd name="connsiteX2148" fmla="*/ 2994190 w 4546203"/>
              <a:gd name="connsiteY2148" fmla="*/ 1210172 h 5092591"/>
              <a:gd name="connsiteX2149" fmla="*/ 3013690 w 4546203"/>
              <a:gd name="connsiteY2149" fmla="*/ 1220519 h 5092591"/>
              <a:gd name="connsiteX2150" fmla="*/ 3025231 w 4546203"/>
              <a:gd name="connsiteY2150" fmla="*/ 1220121 h 5092591"/>
              <a:gd name="connsiteX2151" fmla="*/ 3018863 w 4546203"/>
              <a:gd name="connsiteY2151" fmla="*/ 1210172 h 5092591"/>
              <a:gd name="connsiteX2152" fmla="*/ 2991007 w 4546203"/>
              <a:gd name="connsiteY2152" fmla="*/ 1193856 h 5092591"/>
              <a:gd name="connsiteX2153" fmla="*/ 3006129 w 4546203"/>
              <a:gd name="connsiteY2153" fmla="*/ 1166397 h 5092591"/>
              <a:gd name="connsiteX2154" fmla="*/ 3035975 w 4546203"/>
              <a:gd name="connsiteY2154" fmla="*/ 1182315 h 5092591"/>
              <a:gd name="connsiteX2155" fmla="*/ 3047118 w 4546203"/>
              <a:gd name="connsiteY2155" fmla="*/ 1181121 h 5092591"/>
              <a:gd name="connsiteX2156" fmla="*/ 3041945 w 4546203"/>
              <a:gd name="connsiteY2156" fmla="*/ 1172366 h 5092591"/>
              <a:gd name="connsiteX2157" fmla="*/ 3002547 w 4546203"/>
              <a:gd name="connsiteY2157" fmla="*/ 1149683 h 5092591"/>
              <a:gd name="connsiteX2158" fmla="*/ 3017670 w 4546203"/>
              <a:gd name="connsiteY2158" fmla="*/ 1122622 h 5092591"/>
              <a:gd name="connsiteX2159" fmla="*/ 3055077 w 4546203"/>
              <a:gd name="connsiteY2159" fmla="*/ 1142918 h 5092591"/>
              <a:gd name="connsiteX2160" fmla="*/ 3068607 w 4546203"/>
              <a:gd name="connsiteY2160" fmla="*/ 1143316 h 5092591"/>
              <a:gd name="connsiteX2161" fmla="*/ 3060250 w 4546203"/>
              <a:gd name="connsiteY2161" fmla="*/ 1132173 h 5092591"/>
              <a:gd name="connsiteX2162" fmla="*/ 3013690 w 4546203"/>
              <a:gd name="connsiteY2162" fmla="*/ 1105909 h 5092591"/>
              <a:gd name="connsiteX2163" fmla="*/ 3028414 w 4546203"/>
              <a:gd name="connsiteY2163" fmla="*/ 1078450 h 5092591"/>
              <a:gd name="connsiteX2164" fmla="*/ 3062240 w 4546203"/>
              <a:gd name="connsiteY2164" fmla="*/ 1096358 h 5092591"/>
              <a:gd name="connsiteX2165" fmla="*/ 3091689 w 4546203"/>
              <a:gd name="connsiteY2165" fmla="*/ 1099143 h 5092591"/>
              <a:gd name="connsiteX2166" fmla="*/ 3024435 w 4546203"/>
              <a:gd name="connsiteY2166" fmla="*/ 1061736 h 5092591"/>
              <a:gd name="connsiteX2167" fmla="*/ 3039159 w 4546203"/>
              <a:gd name="connsiteY2167" fmla="*/ 1033879 h 5092591"/>
              <a:gd name="connsiteX2168" fmla="*/ 3097658 w 4546203"/>
              <a:gd name="connsiteY2168" fmla="*/ 1065317 h 5092591"/>
              <a:gd name="connsiteX2169" fmla="*/ 3112382 w 4546203"/>
              <a:gd name="connsiteY2169" fmla="*/ 1065715 h 5092591"/>
              <a:gd name="connsiteX2170" fmla="*/ 3103627 w 4546203"/>
              <a:gd name="connsiteY2170" fmla="*/ 1054971 h 5092591"/>
              <a:gd name="connsiteX2171" fmla="*/ 3035179 w 4546203"/>
              <a:gd name="connsiteY2171" fmla="*/ 1017165 h 5092591"/>
              <a:gd name="connsiteX2172" fmla="*/ 3049108 w 4546203"/>
              <a:gd name="connsiteY2172" fmla="*/ 989309 h 5092591"/>
              <a:gd name="connsiteX2173" fmla="*/ 3104025 w 4546203"/>
              <a:gd name="connsiteY2173" fmla="*/ 1017961 h 5092591"/>
              <a:gd name="connsiteX2174" fmla="*/ 3157749 w 4546203"/>
              <a:gd name="connsiteY2174" fmla="*/ 1032685 h 5092591"/>
              <a:gd name="connsiteX2175" fmla="*/ 3189187 w 4546203"/>
              <a:gd name="connsiteY2175" fmla="*/ 982145 h 5092591"/>
              <a:gd name="connsiteX2176" fmla="*/ 3308572 w 4546203"/>
              <a:gd name="connsiteY2176" fmla="*/ 1058552 h 5092591"/>
              <a:gd name="connsiteX2177" fmla="*/ 3463376 w 4546203"/>
              <a:gd name="connsiteY2177" fmla="*/ 837689 h 5092591"/>
              <a:gd name="connsiteX2178" fmla="*/ 3498793 w 4546203"/>
              <a:gd name="connsiteY2178" fmla="*/ 861566 h 5092591"/>
              <a:gd name="connsiteX2179" fmla="*/ 3526650 w 4546203"/>
              <a:gd name="connsiteY2179" fmla="*/ 825750 h 5092591"/>
              <a:gd name="connsiteX2180" fmla="*/ 3559680 w 4546203"/>
              <a:gd name="connsiteY2180" fmla="*/ 849230 h 5092591"/>
              <a:gd name="connsiteX2181" fmla="*/ 3579578 w 4546203"/>
              <a:gd name="connsiteY2181" fmla="*/ 827740 h 5092591"/>
              <a:gd name="connsiteX2182" fmla="*/ 3757462 w 4546203"/>
              <a:gd name="connsiteY2182" fmla="*/ 979758 h 5092591"/>
              <a:gd name="connsiteX2183" fmla="*/ 3737565 w 4546203"/>
              <a:gd name="connsiteY2183" fmla="*/ 1004431 h 5092591"/>
              <a:gd name="connsiteX2184" fmla="*/ 3764625 w 4546203"/>
              <a:gd name="connsiteY2184" fmla="*/ 1023930 h 5092591"/>
              <a:gd name="connsiteX2185" fmla="*/ 3729208 w 4546203"/>
              <a:gd name="connsiteY2185" fmla="*/ 1062930 h 5092591"/>
              <a:gd name="connsiteX2186" fmla="*/ 3762238 w 4546203"/>
              <a:gd name="connsiteY2186" fmla="*/ 1087205 h 5092591"/>
              <a:gd name="connsiteX2187" fmla="*/ 3500385 w 4546203"/>
              <a:gd name="connsiteY2187" fmla="*/ 1343486 h 5092591"/>
              <a:gd name="connsiteX2188" fmla="*/ 3530232 w 4546203"/>
              <a:gd name="connsiteY2188" fmla="*/ 1376118 h 5092591"/>
              <a:gd name="connsiteX2189" fmla="*/ 3322899 w 4546203"/>
              <a:gd name="connsiteY2189" fmla="*/ 1569125 h 5092591"/>
              <a:gd name="connsiteX2190" fmla="*/ 3377816 w 4546203"/>
              <a:gd name="connsiteY2190" fmla="*/ 1606134 h 5092591"/>
              <a:gd name="connsiteX2191" fmla="*/ 3386969 w 4546203"/>
              <a:gd name="connsiteY2191" fmla="*/ 1596583 h 5092591"/>
              <a:gd name="connsiteX2192" fmla="*/ 3359510 w 4546203"/>
              <a:gd name="connsiteY2192" fmla="*/ 1563951 h 5092591"/>
              <a:gd name="connsiteX2193" fmla="*/ 3375826 w 4546203"/>
              <a:gd name="connsiteY2193" fmla="*/ 1549625 h 5092591"/>
              <a:gd name="connsiteX2194" fmla="*/ 3404081 w 4546203"/>
              <a:gd name="connsiteY2194" fmla="*/ 1580665 h 5092591"/>
              <a:gd name="connsiteX2195" fmla="*/ 3416815 w 4546203"/>
              <a:gd name="connsiteY2195" fmla="*/ 1568727 h 5092591"/>
              <a:gd name="connsiteX2196" fmla="*/ 3389755 w 4546203"/>
              <a:gd name="connsiteY2196" fmla="*/ 1536493 h 5092591"/>
              <a:gd name="connsiteX2197" fmla="*/ 3406071 w 4546203"/>
              <a:gd name="connsiteY2197" fmla="*/ 1522166 h 5092591"/>
              <a:gd name="connsiteX2198" fmla="*/ 3434723 w 4546203"/>
              <a:gd name="connsiteY2198" fmla="*/ 1553605 h 5092591"/>
              <a:gd name="connsiteX2199" fmla="*/ 3447856 w 4546203"/>
              <a:gd name="connsiteY2199" fmla="*/ 1542462 h 5092591"/>
              <a:gd name="connsiteX2200" fmla="*/ 3419601 w 4546203"/>
              <a:gd name="connsiteY2200" fmla="*/ 1509034 h 5092591"/>
              <a:gd name="connsiteX2201" fmla="*/ 3436315 w 4546203"/>
              <a:gd name="connsiteY2201" fmla="*/ 1494708 h 5092591"/>
              <a:gd name="connsiteX2202" fmla="*/ 3465763 w 4546203"/>
              <a:gd name="connsiteY2202" fmla="*/ 1527340 h 5092591"/>
              <a:gd name="connsiteX2203" fmla="*/ 3478896 w 4546203"/>
              <a:gd name="connsiteY2203" fmla="*/ 1515799 h 5092591"/>
              <a:gd name="connsiteX2204" fmla="*/ 3449845 w 4546203"/>
              <a:gd name="connsiteY2204" fmla="*/ 1481575 h 5092591"/>
              <a:gd name="connsiteX2205" fmla="*/ 3466559 w 4546203"/>
              <a:gd name="connsiteY2205" fmla="*/ 1467249 h 5092591"/>
              <a:gd name="connsiteX2206" fmla="*/ 3498793 w 4546203"/>
              <a:gd name="connsiteY2206" fmla="*/ 1502667 h 5092591"/>
              <a:gd name="connsiteX2207" fmla="*/ 3482079 w 4546203"/>
              <a:gd name="connsiteY2207" fmla="*/ 1452127 h 5092591"/>
              <a:gd name="connsiteX2208" fmla="*/ 3496406 w 4546203"/>
              <a:gd name="connsiteY2208" fmla="*/ 1439790 h 5092591"/>
              <a:gd name="connsiteX2209" fmla="*/ 3529834 w 4546203"/>
              <a:gd name="connsiteY2209" fmla="*/ 1475606 h 5092591"/>
              <a:gd name="connsiteX2210" fmla="*/ 3512722 w 4546203"/>
              <a:gd name="connsiteY2210" fmla="*/ 1424270 h 5092591"/>
              <a:gd name="connsiteX2211" fmla="*/ 3527048 w 4546203"/>
              <a:gd name="connsiteY2211" fmla="*/ 1411934 h 5092591"/>
              <a:gd name="connsiteX2212" fmla="*/ 3560874 w 4546203"/>
              <a:gd name="connsiteY2212" fmla="*/ 1448943 h 5092591"/>
              <a:gd name="connsiteX2213" fmla="*/ 3573210 w 4546203"/>
              <a:gd name="connsiteY2213" fmla="*/ 1436607 h 5092591"/>
              <a:gd name="connsiteX2214" fmla="*/ 3541374 w 4546203"/>
              <a:gd name="connsiteY2214" fmla="*/ 1398801 h 5092591"/>
              <a:gd name="connsiteX2215" fmla="*/ 3557292 w 4546203"/>
              <a:gd name="connsiteY2215" fmla="*/ 1384475 h 5092591"/>
              <a:gd name="connsiteX2216" fmla="*/ 3590322 w 4546203"/>
              <a:gd name="connsiteY2216" fmla="*/ 1420689 h 5092591"/>
              <a:gd name="connsiteX2217" fmla="*/ 3603057 w 4546203"/>
              <a:gd name="connsiteY2217" fmla="*/ 1409148 h 5092591"/>
              <a:gd name="connsiteX2218" fmla="*/ 3571221 w 4546203"/>
              <a:gd name="connsiteY2218" fmla="*/ 1371342 h 5092591"/>
              <a:gd name="connsiteX2219" fmla="*/ 3590322 w 4546203"/>
              <a:gd name="connsiteY2219" fmla="*/ 1354231 h 5092591"/>
              <a:gd name="connsiteX2220" fmla="*/ 3630118 w 4546203"/>
              <a:gd name="connsiteY2220" fmla="*/ 1398801 h 5092591"/>
              <a:gd name="connsiteX2221" fmla="*/ 3671903 w 4546203"/>
              <a:gd name="connsiteY2221" fmla="*/ 1364975 h 5092591"/>
              <a:gd name="connsiteX2222" fmla="*/ 3787707 w 4546203"/>
              <a:gd name="connsiteY2222" fmla="*/ 1517789 h 5092591"/>
              <a:gd name="connsiteX2223" fmla="*/ 3743932 w 4546203"/>
              <a:gd name="connsiteY2223" fmla="*/ 1548829 h 5092591"/>
              <a:gd name="connsiteX2224" fmla="*/ 3779350 w 4546203"/>
              <a:gd name="connsiteY2224" fmla="*/ 1604144 h 5092591"/>
              <a:gd name="connsiteX2225" fmla="*/ 3585547 w 4546203"/>
              <a:gd name="connsiteY2225" fmla="*/ 1725918 h 5092591"/>
              <a:gd name="connsiteX2226" fmla="*/ 3659964 w 4546203"/>
              <a:gd name="connsiteY2226" fmla="*/ 1858436 h 5092591"/>
              <a:gd name="connsiteX2227" fmla="*/ 3698565 w 4546203"/>
              <a:gd name="connsiteY2227" fmla="*/ 1834161 h 5092591"/>
              <a:gd name="connsiteX2228" fmla="*/ 3732789 w 4546203"/>
              <a:gd name="connsiteY2228" fmla="*/ 1807498 h 5092591"/>
              <a:gd name="connsiteX2229" fmla="*/ 3794870 w 4546203"/>
              <a:gd name="connsiteY2229" fmla="*/ 1944791 h 5092591"/>
              <a:gd name="connsiteX2230" fmla="*/ 3844216 w 4546203"/>
              <a:gd name="connsiteY2230" fmla="*/ 1926088 h 5092591"/>
              <a:gd name="connsiteX2231" fmla="*/ 3861726 w 4546203"/>
              <a:gd name="connsiteY2231" fmla="*/ 1968270 h 5092591"/>
              <a:gd name="connsiteX2232" fmla="*/ 3902317 w 4546203"/>
              <a:gd name="connsiteY2232" fmla="*/ 1954342 h 5092591"/>
              <a:gd name="connsiteX2233" fmla="*/ 3946091 w 4546203"/>
              <a:gd name="connsiteY2233" fmla="*/ 2094421 h 5092591"/>
              <a:gd name="connsiteX2234" fmla="*/ 3905102 w 4546203"/>
              <a:gd name="connsiteY2234" fmla="*/ 2106360 h 5092591"/>
              <a:gd name="connsiteX2235" fmla="*/ 3916643 w 4546203"/>
              <a:gd name="connsiteY2235" fmla="*/ 2155706 h 5092591"/>
              <a:gd name="connsiteX2236" fmla="*/ 3782135 w 4546203"/>
              <a:gd name="connsiteY2236" fmla="*/ 2187940 h 5092591"/>
              <a:gd name="connsiteX2237" fmla="*/ 3821533 w 4546203"/>
              <a:gd name="connsiteY2237" fmla="*/ 2467700 h 5092591"/>
              <a:gd name="connsiteX2238" fmla="*/ 3659964 w 4546203"/>
              <a:gd name="connsiteY2238" fmla="*/ 2476455 h 5092591"/>
              <a:gd name="connsiteX2239" fmla="*/ 3659964 w 4546203"/>
              <a:gd name="connsiteY2239" fmla="*/ 2634442 h 5092591"/>
              <a:gd name="connsiteX2240" fmla="*/ 3698565 w 4546203"/>
              <a:gd name="connsiteY2240" fmla="*/ 2637228 h 5092591"/>
              <a:gd name="connsiteX2241" fmla="*/ 3801635 w 4546203"/>
              <a:gd name="connsiteY2241" fmla="*/ 2643595 h 5092591"/>
              <a:gd name="connsiteX2242" fmla="*/ 3811584 w 4546203"/>
              <a:gd name="connsiteY2242" fmla="*/ 2659911 h 5092591"/>
              <a:gd name="connsiteX2243" fmla="*/ 3656780 w 4546203"/>
              <a:gd name="connsiteY2243" fmla="*/ 2649564 h 5092591"/>
              <a:gd name="connsiteX2244" fmla="*/ 3653995 w 4546203"/>
              <a:gd name="connsiteY2244" fmla="*/ 2694533 h 5092591"/>
              <a:gd name="connsiteX2245" fmla="*/ 3808002 w 4546203"/>
              <a:gd name="connsiteY2245" fmla="*/ 2726767 h 5092591"/>
              <a:gd name="connsiteX2246" fmla="*/ 3828696 w 4546203"/>
              <a:gd name="connsiteY2246" fmla="*/ 2761389 h 5092591"/>
              <a:gd name="connsiteX2247" fmla="*/ 3946887 w 4546203"/>
              <a:gd name="connsiteY2247" fmla="*/ 2863662 h 5092591"/>
              <a:gd name="connsiteX2248" fmla="*/ 4050753 w 4546203"/>
              <a:gd name="connsiteY2248" fmla="*/ 3351949 h 5092591"/>
              <a:gd name="connsiteX2249" fmla="*/ 3941316 w 4546203"/>
              <a:gd name="connsiteY2249" fmla="*/ 3603853 h 5092591"/>
              <a:gd name="connsiteX2250" fmla="*/ 3947683 w 4546203"/>
              <a:gd name="connsiteY2250" fmla="*/ 3623751 h 5092591"/>
              <a:gd name="connsiteX2251" fmla="*/ 4024886 w 4546203"/>
              <a:gd name="connsiteY2251" fmla="*/ 3494018 h 5092591"/>
              <a:gd name="connsiteX2252" fmla="*/ 4094130 w 4546203"/>
              <a:gd name="connsiteY2252" fmla="*/ 3531824 h 5092591"/>
              <a:gd name="connsiteX2253" fmla="*/ 4009366 w 4546203"/>
              <a:gd name="connsiteY2253" fmla="*/ 3674688 h 5092591"/>
              <a:gd name="connsiteX2254" fmla="*/ 4028069 w 4546203"/>
              <a:gd name="connsiteY2254" fmla="*/ 3687025 h 5092591"/>
              <a:gd name="connsiteX2255" fmla="*/ 4110446 w 4546203"/>
              <a:gd name="connsiteY2255" fmla="*/ 3549732 h 5092591"/>
              <a:gd name="connsiteX2256" fmla="*/ 4177700 w 4546203"/>
              <a:gd name="connsiteY2256" fmla="*/ 3586741 h 5092591"/>
              <a:gd name="connsiteX2257" fmla="*/ 4089752 w 4546203"/>
              <a:gd name="connsiteY2257" fmla="*/ 3734381 h 5092591"/>
              <a:gd name="connsiteX2258" fmla="*/ 4109650 w 4546203"/>
              <a:gd name="connsiteY2258" fmla="*/ 3748309 h 5092591"/>
              <a:gd name="connsiteX2259" fmla="*/ 4195608 w 4546203"/>
              <a:gd name="connsiteY2259" fmla="*/ 3605445 h 5092591"/>
              <a:gd name="connsiteX2260" fmla="*/ 4261270 w 4546203"/>
              <a:gd name="connsiteY2260" fmla="*/ 3641658 h 5092591"/>
              <a:gd name="connsiteX2261" fmla="*/ 4169343 w 4546203"/>
              <a:gd name="connsiteY2261" fmla="*/ 3794472 h 5092591"/>
              <a:gd name="connsiteX2262" fmla="*/ 4190434 w 4546203"/>
              <a:gd name="connsiteY2262" fmla="*/ 3810390 h 5092591"/>
              <a:gd name="connsiteX2263" fmla="*/ 4280769 w 4546203"/>
              <a:gd name="connsiteY2263" fmla="*/ 3661954 h 5092591"/>
              <a:gd name="connsiteX2264" fmla="*/ 4344442 w 4546203"/>
              <a:gd name="connsiteY2264" fmla="*/ 3697372 h 5092591"/>
              <a:gd name="connsiteX2265" fmla="*/ 4247739 w 4546203"/>
              <a:gd name="connsiteY2265" fmla="*/ 3856155 h 5092591"/>
              <a:gd name="connsiteX2266" fmla="*/ 4270422 w 4546203"/>
              <a:gd name="connsiteY2266" fmla="*/ 3874460 h 5092591"/>
              <a:gd name="connsiteX2267" fmla="*/ 4283157 w 4546203"/>
              <a:gd name="connsiteY2267" fmla="*/ 3858542 h 5092591"/>
              <a:gd name="connsiteX2268" fmla="*/ 4376278 w 4546203"/>
              <a:gd name="connsiteY2268" fmla="*/ 3752289 h 5092591"/>
              <a:gd name="connsiteX2269" fmla="*/ 4418461 w 4546203"/>
              <a:gd name="connsiteY2269" fmla="*/ 3723239 h 5092591"/>
              <a:gd name="connsiteX2270" fmla="*/ 4443531 w 4546203"/>
              <a:gd name="connsiteY2270" fmla="*/ 3737963 h 5092591"/>
              <a:gd name="connsiteX2271" fmla="*/ 4439950 w 4546203"/>
              <a:gd name="connsiteY2271" fmla="*/ 3780942 h 5092591"/>
              <a:gd name="connsiteX2272" fmla="*/ 4384635 w 4546203"/>
              <a:gd name="connsiteY2272" fmla="*/ 3923408 h 5092591"/>
              <a:gd name="connsiteX2273" fmla="*/ 4394186 w 4546203"/>
              <a:gd name="connsiteY2273" fmla="*/ 3976336 h 5092591"/>
              <a:gd name="connsiteX2274" fmla="*/ 4527897 w 4546203"/>
              <a:gd name="connsiteY2274" fmla="*/ 4092140 h 5092591"/>
              <a:gd name="connsiteX2275" fmla="*/ 4546203 w 4546203"/>
              <a:gd name="connsiteY2275" fmla="*/ 4104079 h 5092591"/>
              <a:gd name="connsiteX2276" fmla="*/ 4546203 w 4546203"/>
              <a:gd name="connsiteY2276" fmla="*/ 4112038 h 5092591"/>
              <a:gd name="connsiteX2277" fmla="*/ 4531479 w 4546203"/>
              <a:gd name="connsiteY2277" fmla="*/ 4123181 h 5092591"/>
              <a:gd name="connsiteX2278" fmla="*/ 4330513 w 4546203"/>
              <a:gd name="connsiteY2278" fmla="*/ 4014142 h 5092591"/>
              <a:gd name="connsiteX2279" fmla="*/ 4317381 w 4546203"/>
              <a:gd name="connsiteY2279" fmla="*/ 4029662 h 5092591"/>
              <a:gd name="connsiteX2280" fmla="*/ 4198393 w 4546203"/>
              <a:gd name="connsiteY2280" fmla="*/ 4143078 h 5092591"/>
              <a:gd name="connsiteX2281" fmla="*/ 4140690 w 4546203"/>
              <a:gd name="connsiteY2281" fmla="*/ 4156608 h 5092591"/>
              <a:gd name="connsiteX2282" fmla="*/ 4142282 w 4546203"/>
              <a:gd name="connsiteY2282" fmla="*/ 4099303 h 5092591"/>
              <a:gd name="connsiteX2283" fmla="*/ 4201577 w 4546203"/>
              <a:gd name="connsiteY2283" fmla="*/ 3984693 h 5092591"/>
              <a:gd name="connsiteX2284" fmla="*/ 4222668 w 4546203"/>
              <a:gd name="connsiteY2284" fmla="*/ 3950867 h 5092591"/>
              <a:gd name="connsiteX2285" fmla="*/ 4197597 w 4546203"/>
              <a:gd name="connsiteY2285" fmla="*/ 3935745 h 5092591"/>
              <a:gd name="connsiteX2286" fmla="*/ 4084579 w 4546203"/>
              <a:gd name="connsiteY2286" fmla="*/ 4079406 h 5092591"/>
              <a:gd name="connsiteX2287" fmla="*/ 4028865 w 4546203"/>
              <a:gd name="connsiteY2287" fmla="*/ 4032447 h 5092591"/>
              <a:gd name="connsiteX2288" fmla="*/ 4134323 w 4546203"/>
              <a:gd name="connsiteY2288" fmla="*/ 3897940 h 5092591"/>
              <a:gd name="connsiteX2289" fmla="*/ 4112037 w 4546203"/>
              <a:gd name="connsiteY2289" fmla="*/ 3884011 h 5092591"/>
              <a:gd name="connsiteX2290" fmla="*/ 4002999 w 4546203"/>
              <a:gd name="connsiteY2290" fmla="*/ 4021703 h 5092591"/>
              <a:gd name="connsiteX2291" fmla="*/ 3946091 w 4546203"/>
              <a:gd name="connsiteY2291" fmla="*/ 3973152 h 5092591"/>
              <a:gd name="connsiteX2292" fmla="*/ 4047967 w 4546203"/>
              <a:gd name="connsiteY2292" fmla="*/ 3844216 h 5092591"/>
              <a:gd name="connsiteX2293" fmla="*/ 4027274 w 4546203"/>
              <a:gd name="connsiteY2293" fmla="*/ 3831482 h 5092591"/>
              <a:gd name="connsiteX2294" fmla="*/ 3921816 w 4546203"/>
              <a:gd name="connsiteY2294" fmla="*/ 3963204 h 5092591"/>
              <a:gd name="connsiteX2295" fmla="*/ 3863715 w 4546203"/>
              <a:gd name="connsiteY2295" fmla="*/ 3913062 h 5092591"/>
              <a:gd name="connsiteX2296" fmla="*/ 3962010 w 4546203"/>
              <a:gd name="connsiteY2296" fmla="*/ 3788901 h 5092591"/>
              <a:gd name="connsiteX2297" fmla="*/ 3943306 w 4546203"/>
              <a:gd name="connsiteY2297" fmla="*/ 3776962 h 5092591"/>
              <a:gd name="connsiteX2298" fmla="*/ 3841430 w 4546203"/>
              <a:gd name="connsiteY2298" fmla="*/ 3903909 h 5092591"/>
              <a:gd name="connsiteX2299" fmla="*/ 3781737 w 4546203"/>
              <a:gd name="connsiteY2299" fmla="*/ 3852175 h 5092591"/>
              <a:gd name="connsiteX2300" fmla="*/ 3876450 w 4546203"/>
              <a:gd name="connsiteY2300" fmla="*/ 3733585 h 5092591"/>
              <a:gd name="connsiteX2301" fmla="*/ 3858940 w 4546203"/>
              <a:gd name="connsiteY2301" fmla="*/ 3723239 h 5092591"/>
              <a:gd name="connsiteX2302" fmla="*/ 3761044 w 4546203"/>
              <a:gd name="connsiteY2302" fmla="*/ 3843818 h 5092591"/>
              <a:gd name="connsiteX2303" fmla="*/ 3731993 w 4546203"/>
              <a:gd name="connsiteY2303" fmla="*/ 3819145 h 5092591"/>
              <a:gd name="connsiteX2304" fmla="*/ 3718463 w 4546203"/>
              <a:gd name="connsiteY2304" fmla="*/ 3815166 h 5092591"/>
              <a:gd name="connsiteX2305" fmla="*/ 3647229 w 4546203"/>
              <a:gd name="connsiteY2305" fmla="*/ 3850981 h 5092591"/>
              <a:gd name="connsiteX2306" fmla="*/ 3770197 w 4546203"/>
              <a:gd name="connsiteY2306" fmla="*/ 3967979 h 5092591"/>
              <a:gd name="connsiteX2307" fmla="*/ 3714086 w 4546203"/>
              <a:gd name="connsiteY2307" fmla="*/ 4010560 h 5092591"/>
              <a:gd name="connsiteX2308" fmla="*/ 3734381 w 4546203"/>
              <a:gd name="connsiteY2308" fmla="*/ 4029662 h 5092591"/>
              <a:gd name="connsiteX2309" fmla="*/ 3783329 w 4546203"/>
              <a:gd name="connsiteY2309" fmla="*/ 3980316 h 5092591"/>
              <a:gd name="connsiteX2310" fmla="*/ 3802431 w 4546203"/>
              <a:gd name="connsiteY2310" fmla="*/ 4001009 h 5092591"/>
              <a:gd name="connsiteX2311" fmla="*/ 3774574 w 4546203"/>
              <a:gd name="connsiteY2311" fmla="*/ 4031651 h 5092591"/>
              <a:gd name="connsiteX2312" fmla="*/ 3806410 w 4546203"/>
              <a:gd name="connsiteY2312" fmla="*/ 4051549 h 5092591"/>
              <a:gd name="connsiteX2313" fmla="*/ 3770197 w 4546203"/>
              <a:gd name="connsiteY2313" fmla="*/ 4089355 h 5092591"/>
              <a:gd name="connsiteX2314" fmla="*/ 3840236 w 4546203"/>
              <a:gd name="connsiteY2314" fmla="*/ 4149445 h 5092591"/>
              <a:gd name="connsiteX2315" fmla="*/ 3804819 w 4546203"/>
              <a:gd name="connsiteY2315" fmla="*/ 4180087 h 5092591"/>
              <a:gd name="connsiteX2316" fmla="*/ 3884011 w 4546203"/>
              <a:gd name="connsiteY2316" fmla="*/ 4264851 h 5092591"/>
              <a:gd name="connsiteX2317" fmla="*/ 3816359 w 4546203"/>
              <a:gd name="connsiteY2317" fmla="*/ 4326136 h 5092591"/>
              <a:gd name="connsiteX2318" fmla="*/ 3741146 w 4546203"/>
              <a:gd name="connsiteY2318" fmla="*/ 4239382 h 5092591"/>
              <a:gd name="connsiteX2319" fmla="*/ 3706127 w 4546203"/>
              <a:gd name="connsiteY2319" fmla="*/ 4267637 h 5092591"/>
              <a:gd name="connsiteX2320" fmla="*/ 3648025 w 4546203"/>
              <a:gd name="connsiteY2320" fmla="*/ 4199189 h 5092591"/>
              <a:gd name="connsiteX2321" fmla="*/ 3619373 w 4546203"/>
              <a:gd name="connsiteY2321" fmla="*/ 4220679 h 5092591"/>
              <a:gd name="connsiteX2322" fmla="*/ 3595098 w 4546203"/>
              <a:gd name="connsiteY2322" fmla="*/ 4193220 h 5092591"/>
              <a:gd name="connsiteX2323" fmla="*/ 3566445 w 4546203"/>
              <a:gd name="connsiteY2323" fmla="*/ 4214311 h 5092591"/>
              <a:gd name="connsiteX2324" fmla="*/ 3351551 w 4546203"/>
              <a:gd name="connsiteY2324" fmla="*/ 3937735 h 5092591"/>
              <a:gd name="connsiteX2325" fmla="*/ 3297828 w 4546203"/>
              <a:gd name="connsiteY2325" fmla="*/ 3978326 h 5092591"/>
              <a:gd name="connsiteX2326" fmla="*/ 3314940 w 4546203"/>
              <a:gd name="connsiteY2326" fmla="*/ 4004591 h 5092591"/>
              <a:gd name="connsiteX2327" fmla="*/ 3278726 w 4546203"/>
              <a:gd name="connsiteY2327" fmla="*/ 4031651 h 5092591"/>
              <a:gd name="connsiteX2328" fmla="*/ 3307379 w 4546203"/>
              <a:gd name="connsiteY2328" fmla="*/ 4075824 h 5092591"/>
              <a:gd name="connsiteX2329" fmla="*/ 3182422 w 4546203"/>
              <a:gd name="connsiteY2329" fmla="*/ 4153425 h 5092591"/>
              <a:gd name="connsiteX2330" fmla="*/ 3155759 w 4546203"/>
              <a:gd name="connsiteY2330" fmla="*/ 4107660 h 5092591"/>
              <a:gd name="connsiteX2331" fmla="*/ 3111188 w 4546203"/>
              <a:gd name="connsiteY2331" fmla="*/ 4131140 h 5092591"/>
              <a:gd name="connsiteX2332" fmla="*/ 3043537 w 4546203"/>
              <a:gd name="connsiteY2332" fmla="*/ 4004193 h 5092591"/>
              <a:gd name="connsiteX2333" fmla="*/ 2986629 w 4546203"/>
              <a:gd name="connsiteY2333" fmla="*/ 4033641 h 5092591"/>
              <a:gd name="connsiteX2334" fmla="*/ 3196350 w 4546203"/>
              <a:gd name="connsiteY2334" fmla="*/ 4470990 h 5092591"/>
              <a:gd name="connsiteX2335" fmla="*/ 3162524 w 4546203"/>
              <a:gd name="connsiteY2335" fmla="*/ 4486908 h 5092591"/>
              <a:gd name="connsiteX2336" fmla="*/ 3151779 w 4546203"/>
              <a:gd name="connsiteY2336" fmla="*/ 4487307 h 5092591"/>
              <a:gd name="connsiteX2337" fmla="*/ 3131882 w 4546203"/>
              <a:gd name="connsiteY2337" fmla="*/ 4486113 h 5092591"/>
              <a:gd name="connsiteX2338" fmla="*/ 2883958 w 4546203"/>
              <a:gd name="connsiteY2338" fmla="*/ 4577244 h 5092591"/>
              <a:gd name="connsiteX2339" fmla="*/ 2870029 w 4546203"/>
              <a:gd name="connsiteY2339" fmla="*/ 4583213 h 5092591"/>
              <a:gd name="connsiteX2340" fmla="*/ 2831428 w 4546203"/>
              <a:gd name="connsiteY2340" fmla="*/ 4607488 h 5092591"/>
              <a:gd name="connsiteX2341" fmla="*/ 2739103 w 4546203"/>
              <a:gd name="connsiteY2341" fmla="*/ 4264851 h 5092591"/>
              <a:gd name="connsiteX2342" fmla="*/ 2715624 w 4546203"/>
              <a:gd name="connsiteY2342" fmla="*/ 4271616 h 5092591"/>
              <a:gd name="connsiteX2343" fmla="*/ 2727563 w 4546203"/>
              <a:gd name="connsiteY2343" fmla="*/ 4323748 h 5092591"/>
              <a:gd name="connsiteX2344" fmla="*/ 2539729 w 4546203"/>
              <a:gd name="connsiteY2344" fmla="*/ 4360758 h 5092591"/>
              <a:gd name="connsiteX2345" fmla="*/ 2530576 w 4546203"/>
              <a:gd name="connsiteY2345" fmla="*/ 4308228 h 5092591"/>
              <a:gd name="connsiteX2346" fmla="*/ 2465710 w 4546203"/>
              <a:gd name="connsiteY2346" fmla="*/ 4314993 h 5092591"/>
              <a:gd name="connsiteX2347" fmla="*/ 2462129 w 4546203"/>
              <a:gd name="connsiteY2347" fmla="*/ 4289524 h 5092591"/>
              <a:gd name="connsiteX2348" fmla="*/ 2433476 w 4546203"/>
              <a:gd name="connsiteY2348" fmla="*/ 4018519 h 5092591"/>
              <a:gd name="connsiteX2349" fmla="*/ 2413181 w 4546203"/>
              <a:gd name="connsiteY2349" fmla="*/ 4009366 h 5092591"/>
              <a:gd name="connsiteX2350" fmla="*/ 2503118 w 4546203"/>
              <a:gd name="connsiteY2350" fmla="*/ 4975594 h 5092591"/>
              <a:gd name="connsiteX2351" fmla="*/ 2474465 w 4546203"/>
              <a:gd name="connsiteY2351" fmla="*/ 4980767 h 5092591"/>
              <a:gd name="connsiteX2352" fmla="*/ 2479241 w 4546203"/>
              <a:gd name="connsiteY2352" fmla="*/ 5049612 h 5092591"/>
              <a:gd name="connsiteX2353" fmla="*/ 2449792 w 4546203"/>
              <a:gd name="connsiteY2353" fmla="*/ 5054388 h 5092591"/>
              <a:gd name="connsiteX2354" fmla="*/ 2449792 w 4546203"/>
              <a:gd name="connsiteY2354" fmla="*/ 5085428 h 5092591"/>
              <a:gd name="connsiteX2355" fmla="*/ 2370202 w 4546203"/>
              <a:gd name="connsiteY2355" fmla="*/ 5092591 h 5092591"/>
              <a:gd name="connsiteX2356" fmla="*/ 2262755 w 4546203"/>
              <a:gd name="connsiteY2356" fmla="*/ 5092591 h 5092591"/>
              <a:gd name="connsiteX2357" fmla="*/ 2262755 w 4546203"/>
              <a:gd name="connsiteY2357" fmla="*/ 5059561 h 5092591"/>
              <a:gd name="connsiteX2358" fmla="*/ 2203062 w 4546203"/>
              <a:gd name="connsiteY2358" fmla="*/ 5059561 h 5092591"/>
              <a:gd name="connsiteX2359" fmla="*/ 2203062 w 4546203"/>
              <a:gd name="connsiteY2359" fmla="*/ 5092591 h 5092591"/>
              <a:gd name="connsiteX2360" fmla="*/ 2179185 w 4546203"/>
              <a:gd name="connsiteY2360" fmla="*/ 5092591 h 5092591"/>
              <a:gd name="connsiteX2361" fmla="*/ 2149736 w 4546203"/>
              <a:gd name="connsiteY2361" fmla="*/ 5089408 h 5092591"/>
              <a:gd name="connsiteX2362" fmla="*/ 2016422 w 4546203"/>
              <a:gd name="connsiteY2362" fmla="*/ 5079857 h 5092591"/>
              <a:gd name="connsiteX2363" fmla="*/ 2000504 w 4546203"/>
              <a:gd name="connsiteY2363" fmla="*/ 5042847 h 5092591"/>
              <a:gd name="connsiteX2364" fmla="*/ 2007270 w 4546203"/>
              <a:gd name="connsiteY2364" fmla="*/ 4974399 h 5092591"/>
              <a:gd name="connsiteX2365" fmla="*/ 1974637 w 4546203"/>
              <a:gd name="connsiteY2365" fmla="*/ 4967634 h 5092591"/>
              <a:gd name="connsiteX2366" fmla="*/ 2062187 w 4546203"/>
              <a:gd name="connsiteY2366" fmla="*/ 4255300 h 5092591"/>
              <a:gd name="connsiteX2367" fmla="*/ 1978219 w 4546203"/>
              <a:gd name="connsiteY2367" fmla="*/ 4243362 h 5092591"/>
              <a:gd name="connsiteX2368" fmla="*/ 1913353 w 4546203"/>
              <a:gd name="connsiteY2368" fmla="*/ 4615845 h 5092591"/>
              <a:gd name="connsiteX2369" fmla="*/ 1880721 w 4546203"/>
              <a:gd name="connsiteY2369" fmla="*/ 4611467 h 5092591"/>
              <a:gd name="connsiteX2370" fmla="*/ 1870374 w 4546203"/>
              <a:gd name="connsiteY2370" fmla="*/ 4659620 h 5092591"/>
              <a:gd name="connsiteX2371" fmla="*/ 1838538 w 4546203"/>
              <a:gd name="connsiteY2371" fmla="*/ 4655242 h 5092591"/>
              <a:gd name="connsiteX2372" fmla="*/ 1829783 w 4546203"/>
              <a:gd name="connsiteY2372" fmla="*/ 4677925 h 5092591"/>
              <a:gd name="connsiteX2373" fmla="*/ 1640756 w 4546203"/>
              <a:gd name="connsiteY2373" fmla="*/ 4629375 h 5092591"/>
              <a:gd name="connsiteX2374" fmla="*/ 1645929 w 4546203"/>
              <a:gd name="connsiteY2374" fmla="*/ 4605498 h 5092591"/>
              <a:gd name="connsiteX2375" fmla="*/ 1568329 w 4546203"/>
              <a:gd name="connsiteY2375" fmla="*/ 4580029 h 5092591"/>
              <a:gd name="connsiteX2376" fmla="*/ 1558380 w 4546203"/>
              <a:gd name="connsiteY2376" fmla="*/ 4602713 h 5092591"/>
              <a:gd name="connsiteX2377" fmla="*/ 1375720 w 4546203"/>
              <a:gd name="connsiteY2377" fmla="*/ 4529887 h 5092591"/>
              <a:gd name="connsiteX2378" fmla="*/ 1384475 w 4546203"/>
              <a:gd name="connsiteY2378" fmla="*/ 4508000 h 5092591"/>
              <a:gd name="connsiteX2379" fmla="*/ 1368557 w 4546203"/>
              <a:gd name="connsiteY2379" fmla="*/ 4497255 h 5092591"/>
              <a:gd name="connsiteX2380" fmla="*/ 1388454 w 4546203"/>
              <a:gd name="connsiteY2380" fmla="*/ 4453082 h 5092591"/>
              <a:gd name="connsiteX2381" fmla="*/ 1354628 w 4546203"/>
              <a:gd name="connsiteY2381" fmla="*/ 4435573 h 5092591"/>
              <a:gd name="connsiteX2382" fmla="*/ 1595389 w 4546203"/>
              <a:gd name="connsiteY2382" fmla="*/ 3941714 h 5092591"/>
              <a:gd name="connsiteX2383" fmla="*/ 1583849 w 4546203"/>
              <a:gd name="connsiteY2383" fmla="*/ 3929378 h 5092591"/>
              <a:gd name="connsiteX2384" fmla="*/ 1652694 w 4546203"/>
              <a:gd name="connsiteY2384" fmla="*/ 3790493 h 5092591"/>
              <a:gd name="connsiteX2385" fmla="*/ 1644337 w 4546203"/>
              <a:gd name="connsiteY2385" fmla="*/ 3786513 h 5092591"/>
              <a:gd name="connsiteX2386" fmla="*/ 1573104 w 4546203"/>
              <a:gd name="connsiteY2386" fmla="*/ 3925398 h 5092591"/>
              <a:gd name="connsiteX2387" fmla="*/ 1564349 w 4546203"/>
              <a:gd name="connsiteY2387" fmla="*/ 3907092 h 5092591"/>
              <a:gd name="connsiteX2388" fmla="*/ 1631205 w 4546203"/>
              <a:gd name="connsiteY2388" fmla="*/ 3779350 h 5092591"/>
              <a:gd name="connsiteX2389" fmla="*/ 1582655 w 4546203"/>
              <a:gd name="connsiteY2389" fmla="*/ 3753483 h 5092591"/>
              <a:gd name="connsiteX2390" fmla="*/ 1567135 w 4546203"/>
              <a:gd name="connsiteY2390" fmla="*/ 3792482 h 5092591"/>
              <a:gd name="connsiteX2391" fmla="*/ 1564349 w 4546203"/>
              <a:gd name="connsiteY2391" fmla="*/ 3802829 h 5092591"/>
              <a:gd name="connsiteX2392" fmla="*/ 1578277 w 4546203"/>
              <a:gd name="connsiteY2392" fmla="*/ 3812380 h 5092591"/>
              <a:gd name="connsiteX2393" fmla="*/ 1564349 w 4546203"/>
              <a:gd name="connsiteY2393" fmla="*/ 3837053 h 5092591"/>
              <a:gd name="connsiteX2394" fmla="*/ 1540472 w 4546203"/>
              <a:gd name="connsiteY2394" fmla="*/ 3832277 h 5092591"/>
              <a:gd name="connsiteX2395" fmla="*/ 1538880 w 4546203"/>
              <a:gd name="connsiteY2395" fmla="*/ 3838645 h 5092591"/>
              <a:gd name="connsiteX2396" fmla="*/ 1565145 w 4546203"/>
              <a:gd name="connsiteY2396" fmla="*/ 3856155 h 5092591"/>
              <a:gd name="connsiteX2397" fmla="*/ 1550421 w 4546203"/>
              <a:gd name="connsiteY2397" fmla="*/ 3882419 h 5092591"/>
              <a:gd name="connsiteX2398" fmla="*/ 1529329 w 4546203"/>
              <a:gd name="connsiteY2398" fmla="*/ 3871277 h 5092591"/>
              <a:gd name="connsiteX2399" fmla="*/ 1519380 w 4546203"/>
              <a:gd name="connsiteY2399" fmla="*/ 3872471 h 5092591"/>
              <a:gd name="connsiteX2400" fmla="*/ 1523758 w 4546203"/>
              <a:gd name="connsiteY2400" fmla="*/ 3881623 h 5092591"/>
              <a:gd name="connsiteX2401" fmla="*/ 1553604 w 4546203"/>
              <a:gd name="connsiteY2401" fmla="*/ 3898736 h 5092591"/>
              <a:gd name="connsiteX2402" fmla="*/ 1538482 w 4546203"/>
              <a:gd name="connsiteY2402" fmla="*/ 3926592 h 5092591"/>
              <a:gd name="connsiteX2403" fmla="*/ 1512217 w 4546203"/>
              <a:gd name="connsiteY2403" fmla="*/ 3912664 h 5092591"/>
              <a:gd name="connsiteX2404" fmla="*/ 1497493 w 4546203"/>
              <a:gd name="connsiteY2404" fmla="*/ 3911868 h 5092591"/>
              <a:gd name="connsiteX2405" fmla="*/ 1505850 w 4546203"/>
              <a:gd name="connsiteY2405" fmla="*/ 3922613 h 5092591"/>
              <a:gd name="connsiteX2406" fmla="*/ 1541666 w 4546203"/>
              <a:gd name="connsiteY2406" fmla="*/ 3943306 h 5092591"/>
              <a:gd name="connsiteX2407" fmla="*/ 1526544 w 4546203"/>
              <a:gd name="connsiteY2407" fmla="*/ 3970765 h 5092591"/>
              <a:gd name="connsiteX2408" fmla="*/ 1487544 w 4546203"/>
              <a:gd name="connsiteY2408" fmla="*/ 3949673 h 5092591"/>
              <a:gd name="connsiteX2409" fmla="*/ 1475606 w 4546203"/>
              <a:gd name="connsiteY2409" fmla="*/ 3950071 h 5092591"/>
              <a:gd name="connsiteX2410" fmla="*/ 1481973 w 4546203"/>
              <a:gd name="connsiteY2410" fmla="*/ 3960020 h 5092591"/>
              <a:gd name="connsiteX2411" fmla="*/ 1530125 w 4546203"/>
              <a:gd name="connsiteY2411" fmla="*/ 3987081 h 5092591"/>
              <a:gd name="connsiteX2412" fmla="*/ 1515799 w 4546203"/>
              <a:gd name="connsiteY2412" fmla="*/ 4014142 h 5092591"/>
              <a:gd name="connsiteX2413" fmla="*/ 1451729 w 4546203"/>
              <a:gd name="connsiteY2413" fmla="*/ 3994244 h 5092591"/>
              <a:gd name="connsiteX2414" fmla="*/ 1519380 w 4546203"/>
              <a:gd name="connsiteY2414" fmla="*/ 4031651 h 5092591"/>
              <a:gd name="connsiteX2415" fmla="*/ 1504656 w 4546203"/>
              <a:gd name="connsiteY2415" fmla="*/ 4059508 h 5092591"/>
              <a:gd name="connsiteX2416" fmla="*/ 1446157 w 4546203"/>
              <a:gd name="connsiteY2416" fmla="*/ 4028468 h 5092591"/>
              <a:gd name="connsiteX2417" fmla="*/ 1431433 w 4546203"/>
              <a:gd name="connsiteY2417" fmla="*/ 4027672 h 5092591"/>
              <a:gd name="connsiteX2418" fmla="*/ 1440188 w 4546203"/>
              <a:gd name="connsiteY2418" fmla="*/ 4038417 h 5092591"/>
              <a:gd name="connsiteX2419" fmla="*/ 1509034 w 4546203"/>
              <a:gd name="connsiteY2419" fmla="*/ 4076222 h 5092591"/>
              <a:gd name="connsiteX2420" fmla="*/ 1495503 w 4546203"/>
              <a:gd name="connsiteY2420" fmla="*/ 4103283 h 5092591"/>
              <a:gd name="connsiteX2421" fmla="*/ 1384475 w 4546203"/>
              <a:gd name="connsiteY2421" fmla="*/ 4064681 h 5092591"/>
              <a:gd name="connsiteX2422" fmla="*/ 1355424 w 4546203"/>
              <a:gd name="connsiteY2422" fmla="*/ 4111640 h 5092591"/>
              <a:gd name="connsiteX2423" fmla="*/ 1235641 w 4546203"/>
              <a:gd name="connsiteY2423" fmla="*/ 4034835 h 5092591"/>
              <a:gd name="connsiteX2424" fmla="*/ 1080838 w 4546203"/>
              <a:gd name="connsiteY2424" fmla="*/ 4255698 h 5092591"/>
              <a:gd name="connsiteX2425" fmla="*/ 1045420 w 4546203"/>
              <a:gd name="connsiteY2425" fmla="*/ 4231821 h 5092591"/>
              <a:gd name="connsiteX2426" fmla="*/ 1017563 w 4546203"/>
              <a:gd name="connsiteY2426" fmla="*/ 4268035 h 5092591"/>
              <a:gd name="connsiteX2427" fmla="*/ 984533 w 4546203"/>
              <a:gd name="connsiteY2427" fmla="*/ 4244556 h 5092591"/>
              <a:gd name="connsiteX2428" fmla="*/ 964636 w 4546203"/>
              <a:gd name="connsiteY2428" fmla="*/ 4266045 h 5092591"/>
              <a:gd name="connsiteX2429" fmla="*/ 786353 w 4546203"/>
              <a:gd name="connsiteY2429" fmla="*/ 4114425 h 5092591"/>
              <a:gd name="connsiteX2430" fmla="*/ 804261 w 4546203"/>
              <a:gd name="connsiteY2430" fmla="*/ 4092140 h 5092591"/>
              <a:gd name="connsiteX2431" fmla="*/ 781180 w 4546203"/>
              <a:gd name="connsiteY2431" fmla="*/ 4067467 h 5092591"/>
              <a:gd name="connsiteX2432" fmla="*/ 812220 w 4546203"/>
              <a:gd name="connsiteY2432" fmla="*/ 4034835 h 5092591"/>
              <a:gd name="connsiteX2433" fmla="*/ 783965 w 4546203"/>
              <a:gd name="connsiteY2433" fmla="*/ 4004988 h 5092591"/>
              <a:gd name="connsiteX2434" fmla="*/ 1043430 w 4546203"/>
              <a:gd name="connsiteY2434" fmla="*/ 3750697 h 5092591"/>
              <a:gd name="connsiteX2435" fmla="*/ 1013584 w 4546203"/>
              <a:gd name="connsiteY2435" fmla="*/ 3718065 h 5092591"/>
              <a:gd name="connsiteX2436" fmla="*/ 1220917 w 4546203"/>
              <a:gd name="connsiteY2436" fmla="*/ 3525059 h 5092591"/>
              <a:gd name="connsiteX2437" fmla="*/ 1167989 w 4546203"/>
              <a:gd name="connsiteY2437" fmla="*/ 3489243 h 5092591"/>
              <a:gd name="connsiteX2438" fmla="*/ 1158040 w 4546203"/>
              <a:gd name="connsiteY2438" fmla="*/ 3498396 h 5092591"/>
              <a:gd name="connsiteX2439" fmla="*/ 1184305 w 4546203"/>
              <a:gd name="connsiteY2439" fmla="*/ 3529834 h 5092591"/>
              <a:gd name="connsiteX2440" fmla="*/ 1167989 w 4546203"/>
              <a:gd name="connsiteY2440" fmla="*/ 3543762 h 5092591"/>
              <a:gd name="connsiteX2441" fmla="*/ 1139734 w 4546203"/>
              <a:gd name="connsiteY2441" fmla="*/ 3513120 h 5092591"/>
              <a:gd name="connsiteX2442" fmla="*/ 1127000 w 4546203"/>
              <a:gd name="connsiteY2442" fmla="*/ 3525059 h 5092591"/>
              <a:gd name="connsiteX2443" fmla="*/ 1154061 w 4546203"/>
              <a:gd name="connsiteY2443" fmla="*/ 3557293 h 5092591"/>
              <a:gd name="connsiteX2444" fmla="*/ 1137745 w 4546203"/>
              <a:gd name="connsiteY2444" fmla="*/ 3571221 h 5092591"/>
              <a:gd name="connsiteX2445" fmla="*/ 1107898 w 4546203"/>
              <a:gd name="connsiteY2445" fmla="*/ 3539783 h 5092591"/>
              <a:gd name="connsiteX2446" fmla="*/ 1095562 w 4546203"/>
              <a:gd name="connsiteY2446" fmla="*/ 3551721 h 5092591"/>
              <a:gd name="connsiteX2447" fmla="*/ 1123418 w 4546203"/>
              <a:gd name="connsiteY2447" fmla="*/ 3584751 h 5092591"/>
              <a:gd name="connsiteX2448" fmla="*/ 1107102 w 4546203"/>
              <a:gd name="connsiteY2448" fmla="*/ 3598680 h 5092591"/>
              <a:gd name="connsiteX2449" fmla="*/ 1075266 w 4546203"/>
              <a:gd name="connsiteY2449" fmla="*/ 3564854 h 5092591"/>
              <a:gd name="connsiteX2450" fmla="*/ 1062930 w 4546203"/>
              <a:gd name="connsiteY2450" fmla="*/ 3576792 h 5092591"/>
              <a:gd name="connsiteX2451" fmla="*/ 1093174 w 4546203"/>
              <a:gd name="connsiteY2451" fmla="*/ 3612210 h 5092591"/>
              <a:gd name="connsiteX2452" fmla="*/ 1076858 w 4546203"/>
              <a:gd name="connsiteY2452" fmla="*/ 3626536 h 5092591"/>
              <a:gd name="connsiteX2453" fmla="*/ 1044624 w 4546203"/>
              <a:gd name="connsiteY2453" fmla="*/ 3591118 h 5092591"/>
              <a:gd name="connsiteX2454" fmla="*/ 1061338 w 4546203"/>
              <a:gd name="connsiteY2454" fmla="*/ 3641658 h 5092591"/>
              <a:gd name="connsiteX2455" fmla="*/ 1046614 w 4546203"/>
              <a:gd name="connsiteY2455" fmla="*/ 3653995 h 5092591"/>
              <a:gd name="connsiteX2456" fmla="*/ 1014379 w 4546203"/>
              <a:gd name="connsiteY2456" fmla="*/ 3619373 h 5092591"/>
              <a:gd name="connsiteX2457" fmla="*/ 1001247 w 4546203"/>
              <a:gd name="connsiteY2457" fmla="*/ 3630118 h 5092591"/>
              <a:gd name="connsiteX2458" fmla="*/ 1032685 w 4546203"/>
              <a:gd name="connsiteY2458" fmla="*/ 3667923 h 5092591"/>
              <a:gd name="connsiteX2459" fmla="*/ 1016767 w 4546203"/>
              <a:gd name="connsiteY2459" fmla="*/ 3681056 h 5092591"/>
              <a:gd name="connsiteX2460" fmla="*/ 972197 w 4546203"/>
              <a:gd name="connsiteY2460" fmla="*/ 3659566 h 5092591"/>
              <a:gd name="connsiteX2461" fmla="*/ 1002043 w 4546203"/>
              <a:gd name="connsiteY2461" fmla="*/ 3694984 h 5092591"/>
              <a:gd name="connsiteX2462" fmla="*/ 986125 w 4546203"/>
              <a:gd name="connsiteY2462" fmla="*/ 3709708 h 5092591"/>
              <a:gd name="connsiteX2463" fmla="*/ 952697 w 4546203"/>
              <a:gd name="connsiteY2463" fmla="*/ 3673495 h 5092591"/>
              <a:gd name="connsiteX2464" fmla="*/ 939565 w 4546203"/>
              <a:gd name="connsiteY2464" fmla="*/ 3685035 h 5092591"/>
              <a:gd name="connsiteX2465" fmla="*/ 971401 w 4546203"/>
              <a:gd name="connsiteY2465" fmla="*/ 3722841 h 5092591"/>
              <a:gd name="connsiteX2466" fmla="*/ 952299 w 4546203"/>
              <a:gd name="connsiteY2466" fmla="*/ 3739953 h 5092591"/>
              <a:gd name="connsiteX2467" fmla="*/ 912504 w 4546203"/>
              <a:gd name="connsiteY2467" fmla="*/ 3694984 h 5092591"/>
              <a:gd name="connsiteX2468" fmla="*/ 871117 w 4546203"/>
              <a:gd name="connsiteY2468" fmla="*/ 3729208 h 5092591"/>
              <a:gd name="connsiteX2469" fmla="*/ 754915 w 4546203"/>
              <a:gd name="connsiteY2469" fmla="*/ 3575996 h 5092591"/>
              <a:gd name="connsiteX2470" fmla="*/ 798690 w 4546203"/>
              <a:gd name="connsiteY2470" fmla="*/ 3544956 h 5092591"/>
              <a:gd name="connsiteX2471" fmla="*/ 763272 w 4546203"/>
              <a:gd name="connsiteY2471" fmla="*/ 3489243 h 5092591"/>
              <a:gd name="connsiteX2472" fmla="*/ 957472 w 4546203"/>
              <a:gd name="connsiteY2472" fmla="*/ 3367470 h 5092591"/>
              <a:gd name="connsiteX2473" fmla="*/ 882259 w 4546203"/>
              <a:gd name="connsiteY2473" fmla="*/ 3233758 h 5092591"/>
              <a:gd name="connsiteX2474" fmla="*/ 844852 w 4546203"/>
              <a:gd name="connsiteY2474" fmla="*/ 3259227 h 5092591"/>
              <a:gd name="connsiteX2475" fmla="*/ 810628 w 4546203"/>
              <a:gd name="connsiteY2475" fmla="*/ 3286287 h 5092591"/>
              <a:gd name="connsiteX2476" fmla="*/ 748150 w 4546203"/>
              <a:gd name="connsiteY2476" fmla="*/ 3148596 h 5092591"/>
              <a:gd name="connsiteX2477" fmla="*/ 698804 w 4546203"/>
              <a:gd name="connsiteY2477" fmla="*/ 3167698 h 5092591"/>
              <a:gd name="connsiteX2478" fmla="*/ 681294 w 4546203"/>
              <a:gd name="connsiteY2478" fmla="*/ 3125515 h 5092591"/>
              <a:gd name="connsiteX2479" fmla="*/ 640703 w 4546203"/>
              <a:gd name="connsiteY2479" fmla="*/ 3139045 h 5092591"/>
              <a:gd name="connsiteX2480" fmla="*/ 596928 w 4546203"/>
              <a:gd name="connsiteY2480" fmla="*/ 2999364 h 5092591"/>
              <a:gd name="connsiteX2481" fmla="*/ 637917 w 4546203"/>
              <a:gd name="connsiteY2481" fmla="*/ 2987027 h 5092591"/>
              <a:gd name="connsiteX2482" fmla="*/ 626774 w 4546203"/>
              <a:gd name="connsiteY2482" fmla="*/ 2938079 h 5092591"/>
              <a:gd name="connsiteX2483" fmla="*/ 765262 w 4546203"/>
              <a:gd name="connsiteY2483" fmla="*/ 2904651 h 5092591"/>
              <a:gd name="connsiteX2484" fmla="*/ 726262 w 4546203"/>
              <a:gd name="connsiteY2484" fmla="*/ 2625289 h 5092591"/>
              <a:gd name="connsiteX2485" fmla="*/ 883851 w 4546203"/>
              <a:gd name="connsiteY2485" fmla="*/ 2616932 h 5092591"/>
              <a:gd name="connsiteX2486" fmla="*/ 883851 w 4546203"/>
              <a:gd name="connsiteY2486" fmla="*/ 2459343 h 5092591"/>
              <a:gd name="connsiteX2487" fmla="*/ 850025 w 4546203"/>
              <a:gd name="connsiteY2487" fmla="*/ 2456558 h 5092591"/>
              <a:gd name="connsiteX2488" fmla="*/ 742976 w 4546203"/>
              <a:gd name="connsiteY2488" fmla="*/ 2450190 h 5092591"/>
              <a:gd name="connsiteX2489" fmla="*/ 731834 w 4546203"/>
              <a:gd name="connsiteY2489" fmla="*/ 2433476 h 5092591"/>
              <a:gd name="connsiteX2490" fmla="*/ 887035 w 4546203"/>
              <a:gd name="connsiteY2490" fmla="*/ 2444221 h 5092591"/>
              <a:gd name="connsiteX2491" fmla="*/ 889821 w 4546203"/>
              <a:gd name="connsiteY2491" fmla="*/ 2399252 h 5092591"/>
              <a:gd name="connsiteX2492" fmla="*/ 734619 w 4546203"/>
              <a:gd name="connsiteY2492" fmla="*/ 2366620 h 5092591"/>
              <a:gd name="connsiteX2493" fmla="*/ 718303 w 4546203"/>
              <a:gd name="connsiteY2493" fmla="*/ 2333590 h 5092591"/>
              <a:gd name="connsiteX2494" fmla="*/ 622397 w 4546203"/>
              <a:gd name="connsiteY2494" fmla="*/ 2256786 h 5092591"/>
              <a:gd name="connsiteX2495" fmla="*/ 485103 w 4546203"/>
              <a:gd name="connsiteY2495" fmla="*/ 1785610 h 5092591"/>
              <a:gd name="connsiteX2496" fmla="*/ 602101 w 4546203"/>
              <a:gd name="connsiteY2496" fmla="*/ 1490728 h 5092591"/>
              <a:gd name="connsiteX2497" fmla="*/ 596530 w 4546203"/>
              <a:gd name="connsiteY2497" fmla="*/ 1469637 h 5092591"/>
              <a:gd name="connsiteX2498" fmla="*/ 518929 w 4546203"/>
              <a:gd name="connsiteY2498" fmla="*/ 1599767 h 5092591"/>
              <a:gd name="connsiteX2499" fmla="*/ 449288 w 4546203"/>
              <a:gd name="connsiteY2499" fmla="*/ 1562359 h 5092591"/>
              <a:gd name="connsiteX2500" fmla="*/ 534052 w 4546203"/>
              <a:gd name="connsiteY2500" fmla="*/ 1419893 h 5092591"/>
              <a:gd name="connsiteX2501" fmla="*/ 515746 w 4546203"/>
              <a:gd name="connsiteY2501" fmla="*/ 1406760 h 5092591"/>
              <a:gd name="connsiteX2502" fmla="*/ 432972 w 4546203"/>
              <a:gd name="connsiteY2502" fmla="*/ 1544452 h 5092591"/>
              <a:gd name="connsiteX2503" fmla="*/ 365320 w 4546203"/>
              <a:gd name="connsiteY2503" fmla="*/ 1507442 h 5092591"/>
              <a:gd name="connsiteX2504" fmla="*/ 453665 w 4546203"/>
              <a:gd name="connsiteY2504" fmla="*/ 1359802 h 5092591"/>
              <a:gd name="connsiteX2505" fmla="*/ 433768 w 4546203"/>
              <a:gd name="connsiteY2505" fmla="*/ 1345476 h 5092591"/>
              <a:gd name="connsiteX2506" fmla="*/ 347412 w 4546203"/>
              <a:gd name="connsiteY2506" fmla="*/ 1488340 h 5092591"/>
              <a:gd name="connsiteX2507" fmla="*/ 281750 w 4546203"/>
              <a:gd name="connsiteY2507" fmla="*/ 1452127 h 5092591"/>
              <a:gd name="connsiteX2508" fmla="*/ 373677 w 4546203"/>
              <a:gd name="connsiteY2508" fmla="*/ 1299313 h 5092591"/>
              <a:gd name="connsiteX2509" fmla="*/ 352585 w 4546203"/>
              <a:gd name="connsiteY2509" fmla="*/ 1283395 h 5092591"/>
              <a:gd name="connsiteX2510" fmla="*/ 262250 w 4546203"/>
              <a:gd name="connsiteY2510" fmla="*/ 1431831 h 5092591"/>
              <a:gd name="connsiteX2511" fmla="*/ 198578 w 4546203"/>
              <a:gd name="connsiteY2511" fmla="*/ 1396413 h 5092591"/>
              <a:gd name="connsiteX2512" fmla="*/ 294882 w 4546203"/>
              <a:gd name="connsiteY2512" fmla="*/ 1237631 h 5092591"/>
              <a:gd name="connsiteX2513" fmla="*/ 272597 w 4546203"/>
              <a:gd name="connsiteY2513" fmla="*/ 1220121 h 5092591"/>
              <a:gd name="connsiteX2514" fmla="*/ 196190 w 4546203"/>
              <a:gd name="connsiteY2514" fmla="*/ 1310854 h 5092591"/>
              <a:gd name="connsiteX2515" fmla="*/ 132120 w 4546203"/>
              <a:gd name="connsiteY2515" fmla="*/ 1366567 h 5092591"/>
              <a:gd name="connsiteX2516" fmla="*/ 97100 w 4546203"/>
              <a:gd name="connsiteY2516" fmla="*/ 1345476 h 5092591"/>
              <a:gd name="connsiteX2517" fmla="*/ 98692 w 4546203"/>
              <a:gd name="connsiteY2517" fmla="*/ 1331547 h 5092591"/>
              <a:gd name="connsiteX2518" fmla="*/ 158385 w 4546203"/>
              <a:gd name="connsiteY2518" fmla="*/ 1167989 h 5092591"/>
              <a:gd name="connsiteX2519" fmla="*/ 149630 w 4546203"/>
              <a:gd name="connsiteY2519" fmla="*/ 1118245 h 5092591"/>
              <a:gd name="connsiteX2520" fmla="*/ 63672 w 4546203"/>
              <a:gd name="connsiteY2520" fmla="*/ 1044226 h 5092591"/>
              <a:gd name="connsiteX2521" fmla="*/ 0 w 4546203"/>
              <a:gd name="connsiteY2521" fmla="*/ 990900 h 5092591"/>
              <a:gd name="connsiteX2522" fmla="*/ 0 w 4546203"/>
              <a:gd name="connsiteY2522" fmla="*/ 982941 h 5092591"/>
              <a:gd name="connsiteX2523" fmla="*/ 14724 w 4546203"/>
              <a:gd name="connsiteY2523" fmla="*/ 971401 h 5092591"/>
              <a:gd name="connsiteX2524" fmla="*/ 215292 w 4546203"/>
              <a:gd name="connsiteY2524" fmla="*/ 1080440 h 5092591"/>
              <a:gd name="connsiteX2525" fmla="*/ 228424 w 4546203"/>
              <a:gd name="connsiteY2525" fmla="*/ 1064919 h 5092591"/>
              <a:gd name="connsiteX2526" fmla="*/ 344228 w 4546203"/>
              <a:gd name="connsiteY2526" fmla="*/ 953891 h 5092591"/>
              <a:gd name="connsiteX2527" fmla="*/ 386809 w 4546203"/>
              <a:gd name="connsiteY2527" fmla="*/ 933993 h 5092591"/>
              <a:gd name="connsiteX2528" fmla="*/ 411880 w 4546203"/>
              <a:gd name="connsiteY2528" fmla="*/ 955085 h 5092591"/>
              <a:gd name="connsiteX2529" fmla="*/ 402727 w 4546203"/>
              <a:gd name="connsiteY2529" fmla="*/ 995278 h 5092591"/>
              <a:gd name="connsiteX2530" fmla="*/ 333882 w 4546203"/>
              <a:gd name="connsiteY2530" fmla="*/ 1125010 h 5092591"/>
              <a:gd name="connsiteX2531" fmla="*/ 322739 w 4546203"/>
              <a:gd name="connsiteY2531" fmla="*/ 1143714 h 5092591"/>
              <a:gd name="connsiteX2532" fmla="*/ 347810 w 4546203"/>
              <a:gd name="connsiteY2532" fmla="*/ 1158438 h 5092591"/>
              <a:gd name="connsiteX2533" fmla="*/ 460828 w 4546203"/>
              <a:gd name="connsiteY2533" fmla="*/ 1014777 h 5092591"/>
              <a:gd name="connsiteX2534" fmla="*/ 516144 w 4546203"/>
              <a:gd name="connsiteY2534" fmla="*/ 1061736 h 5092591"/>
              <a:gd name="connsiteX2535" fmla="*/ 410686 w 4546203"/>
              <a:gd name="connsiteY2535" fmla="*/ 1196642 h 5092591"/>
              <a:gd name="connsiteX2536" fmla="*/ 433370 w 4546203"/>
              <a:gd name="connsiteY2536" fmla="*/ 1210172 h 5092591"/>
              <a:gd name="connsiteX2537" fmla="*/ 542408 w 4546203"/>
              <a:gd name="connsiteY2537" fmla="*/ 1072481 h 5092591"/>
              <a:gd name="connsiteX2538" fmla="*/ 599316 w 4546203"/>
              <a:gd name="connsiteY2538" fmla="*/ 1121031 h 5092591"/>
              <a:gd name="connsiteX2539" fmla="*/ 497838 w 4546203"/>
              <a:gd name="connsiteY2539" fmla="*/ 1249967 h 5092591"/>
              <a:gd name="connsiteX2540" fmla="*/ 518133 w 4546203"/>
              <a:gd name="connsiteY2540" fmla="*/ 1263100 h 5092591"/>
              <a:gd name="connsiteX2541" fmla="*/ 623591 w 4546203"/>
              <a:gd name="connsiteY2541" fmla="*/ 1130979 h 5092591"/>
              <a:gd name="connsiteX2542" fmla="*/ 681692 w 4546203"/>
              <a:gd name="connsiteY2542" fmla="*/ 1181121 h 5092591"/>
              <a:gd name="connsiteX2543" fmla="*/ 583398 w 4546203"/>
              <a:gd name="connsiteY2543" fmla="*/ 1305283 h 5092591"/>
              <a:gd name="connsiteX2544" fmla="*/ 602499 w 4546203"/>
              <a:gd name="connsiteY2544" fmla="*/ 1316823 h 5092591"/>
              <a:gd name="connsiteX2545" fmla="*/ 704375 w 4546203"/>
              <a:gd name="connsiteY2545" fmla="*/ 1190274 h 5092591"/>
              <a:gd name="connsiteX2546" fmla="*/ 764068 w 4546203"/>
              <a:gd name="connsiteY2546" fmla="*/ 1242008 h 5092591"/>
              <a:gd name="connsiteX2547" fmla="*/ 669355 w 4546203"/>
              <a:gd name="connsiteY2547" fmla="*/ 1360598 h 5092591"/>
              <a:gd name="connsiteX2548" fmla="*/ 686865 w 4546203"/>
              <a:gd name="connsiteY2548" fmla="*/ 1370547 h 5092591"/>
              <a:gd name="connsiteX2549" fmla="*/ 784363 w 4546203"/>
              <a:gd name="connsiteY2549" fmla="*/ 1250365 h 5092591"/>
              <a:gd name="connsiteX2550" fmla="*/ 814210 w 4546203"/>
              <a:gd name="connsiteY2550" fmla="*/ 1275436 h 5092591"/>
              <a:gd name="connsiteX2551" fmla="*/ 829332 w 4546203"/>
              <a:gd name="connsiteY2551" fmla="*/ 1277426 h 5092591"/>
              <a:gd name="connsiteX2552" fmla="*/ 898178 w 4546203"/>
              <a:gd name="connsiteY2552" fmla="*/ 1243202 h 5092591"/>
              <a:gd name="connsiteX2553" fmla="*/ 777598 w 4546203"/>
              <a:gd name="connsiteY2553" fmla="*/ 1127796 h 5092591"/>
              <a:gd name="connsiteX2554" fmla="*/ 829730 w 4546203"/>
              <a:gd name="connsiteY2554" fmla="*/ 1082031 h 5092591"/>
              <a:gd name="connsiteX2555" fmla="*/ 809434 w 4546203"/>
              <a:gd name="connsiteY2555" fmla="*/ 1062930 h 5092591"/>
              <a:gd name="connsiteX2556" fmla="*/ 762078 w 4546203"/>
              <a:gd name="connsiteY2556" fmla="*/ 1111878 h 5092591"/>
              <a:gd name="connsiteX2557" fmla="*/ 740589 w 4546203"/>
              <a:gd name="connsiteY2557" fmla="*/ 1094368 h 5092591"/>
              <a:gd name="connsiteX2558" fmla="*/ 768843 w 4546203"/>
              <a:gd name="connsiteY2558" fmla="*/ 1064124 h 5092591"/>
              <a:gd name="connsiteX2559" fmla="*/ 734619 w 4546203"/>
              <a:gd name="connsiteY2559" fmla="*/ 1037859 h 5092591"/>
              <a:gd name="connsiteX2560" fmla="*/ 778394 w 4546203"/>
              <a:gd name="connsiteY2560" fmla="*/ 1009604 h 5092591"/>
              <a:gd name="connsiteX2561" fmla="*/ 703181 w 4546203"/>
              <a:gd name="connsiteY2561" fmla="*/ 943544 h 5092591"/>
              <a:gd name="connsiteX2562" fmla="*/ 740589 w 4546203"/>
              <a:gd name="connsiteY2562" fmla="*/ 914096 h 5092591"/>
              <a:gd name="connsiteX2563" fmla="*/ 660998 w 4546203"/>
              <a:gd name="connsiteY2563" fmla="*/ 828934 h 5092591"/>
              <a:gd name="connsiteX2564" fmla="*/ 728650 w 4546203"/>
              <a:gd name="connsiteY2564" fmla="*/ 767649 h 5092591"/>
              <a:gd name="connsiteX2565" fmla="*/ 804261 w 4546203"/>
              <a:gd name="connsiteY2565" fmla="*/ 854801 h 5092591"/>
              <a:gd name="connsiteX2566" fmla="*/ 839281 w 4546203"/>
              <a:gd name="connsiteY2566" fmla="*/ 826148 h 5092591"/>
              <a:gd name="connsiteX2567" fmla="*/ 896984 w 4546203"/>
              <a:gd name="connsiteY2567" fmla="*/ 894994 h 5092591"/>
              <a:gd name="connsiteX2568" fmla="*/ 926034 w 4546203"/>
              <a:gd name="connsiteY2568" fmla="*/ 873107 h 5092591"/>
              <a:gd name="connsiteX2569" fmla="*/ 949911 w 4546203"/>
              <a:gd name="connsiteY2569" fmla="*/ 900963 h 5092591"/>
              <a:gd name="connsiteX2570" fmla="*/ 978962 w 4546203"/>
              <a:gd name="connsiteY2570" fmla="*/ 879872 h 5092591"/>
              <a:gd name="connsiteX2571" fmla="*/ 1193458 w 4546203"/>
              <a:gd name="connsiteY2571" fmla="*/ 1156051 h 5092591"/>
              <a:gd name="connsiteX2572" fmla="*/ 1247181 w 4546203"/>
              <a:gd name="connsiteY2572" fmla="*/ 1115857 h 5092591"/>
              <a:gd name="connsiteX2573" fmla="*/ 1230070 w 4546203"/>
              <a:gd name="connsiteY2573" fmla="*/ 1089195 h 5092591"/>
              <a:gd name="connsiteX2574" fmla="*/ 1266283 w 4546203"/>
              <a:gd name="connsiteY2574" fmla="*/ 1062532 h 5092591"/>
              <a:gd name="connsiteX2575" fmla="*/ 1237631 w 4546203"/>
              <a:gd name="connsiteY2575" fmla="*/ 1017961 h 5092591"/>
              <a:gd name="connsiteX2576" fmla="*/ 1362587 w 4546203"/>
              <a:gd name="connsiteY2576" fmla="*/ 940758 h 5092591"/>
              <a:gd name="connsiteX2577" fmla="*/ 1389250 w 4546203"/>
              <a:gd name="connsiteY2577" fmla="*/ 986125 h 5092591"/>
              <a:gd name="connsiteX2578" fmla="*/ 1433821 w 4546203"/>
              <a:gd name="connsiteY2578" fmla="*/ 962646 h 5092591"/>
              <a:gd name="connsiteX2579" fmla="*/ 1501473 w 4546203"/>
              <a:gd name="connsiteY2579" fmla="*/ 1089195 h 5092591"/>
              <a:gd name="connsiteX2580" fmla="*/ 1558380 w 4546203"/>
              <a:gd name="connsiteY2580" fmla="*/ 1059746 h 5092591"/>
              <a:gd name="connsiteX2581" fmla="*/ 1348659 w 4546203"/>
              <a:gd name="connsiteY2581" fmla="*/ 622397 h 5092591"/>
              <a:gd name="connsiteX2582" fmla="*/ 1384077 w 4546203"/>
              <a:gd name="connsiteY2582" fmla="*/ 605683 h 5092591"/>
              <a:gd name="connsiteX2583" fmla="*/ 1392832 w 4546203"/>
              <a:gd name="connsiteY2583" fmla="*/ 605683 h 5092591"/>
              <a:gd name="connsiteX2584" fmla="*/ 1414719 w 4546203"/>
              <a:gd name="connsiteY2584" fmla="*/ 606877 h 5092591"/>
              <a:gd name="connsiteX2585" fmla="*/ 1660653 w 4546203"/>
              <a:gd name="connsiteY2585" fmla="*/ 516144 h 5092591"/>
              <a:gd name="connsiteX2586" fmla="*/ 1674980 w 4546203"/>
              <a:gd name="connsiteY2586" fmla="*/ 510572 h 5092591"/>
              <a:gd name="connsiteX2587" fmla="*/ 1713979 w 4546203"/>
              <a:gd name="connsiteY2587" fmla="*/ 485899 h 5092591"/>
              <a:gd name="connsiteX2588" fmla="*/ 1806702 w 4546203"/>
              <a:gd name="connsiteY2588" fmla="*/ 828536 h 5092591"/>
              <a:gd name="connsiteX2589" fmla="*/ 1829783 w 4546203"/>
              <a:gd name="connsiteY2589" fmla="*/ 820975 h 5092591"/>
              <a:gd name="connsiteX2590" fmla="*/ 1818242 w 4546203"/>
              <a:gd name="connsiteY2590" fmla="*/ 769241 h 5092591"/>
              <a:gd name="connsiteX2591" fmla="*/ 2005678 w 4546203"/>
              <a:gd name="connsiteY2591" fmla="*/ 732232 h 5092591"/>
              <a:gd name="connsiteX2592" fmla="*/ 2014831 w 4546203"/>
              <a:gd name="connsiteY2592" fmla="*/ 784761 h 5092591"/>
              <a:gd name="connsiteX2593" fmla="*/ 2080095 w 4546203"/>
              <a:gd name="connsiteY2593" fmla="*/ 777598 h 5092591"/>
              <a:gd name="connsiteX2594" fmla="*/ 2113125 w 4546203"/>
              <a:gd name="connsiteY2594" fmla="*/ 1086807 h 5092591"/>
              <a:gd name="connsiteX2595" fmla="*/ 2130635 w 4546203"/>
              <a:gd name="connsiteY2595" fmla="*/ 1070093 h 5092591"/>
              <a:gd name="connsiteX2596" fmla="*/ 2097605 w 4546203"/>
              <a:gd name="connsiteY2596" fmla="*/ 715518 h 5092591"/>
              <a:gd name="connsiteX2597" fmla="*/ 2043881 w 4546203"/>
              <a:gd name="connsiteY2597" fmla="*/ 137293 h 5092591"/>
              <a:gd name="connsiteX2598" fmla="*/ 2043881 w 4546203"/>
              <a:gd name="connsiteY2598" fmla="*/ 116600 h 5092591"/>
              <a:gd name="connsiteX2599" fmla="*/ 2070942 w 4546203"/>
              <a:gd name="connsiteY2599" fmla="*/ 111824 h 5092591"/>
              <a:gd name="connsiteX2600" fmla="*/ 2066166 w 4546203"/>
              <a:gd name="connsiteY2600" fmla="*/ 42979 h 5092591"/>
              <a:gd name="connsiteX2601" fmla="*/ 2095615 w 4546203"/>
              <a:gd name="connsiteY2601" fmla="*/ 38203 h 5092591"/>
              <a:gd name="connsiteX2602" fmla="*/ 2095615 w 4546203"/>
              <a:gd name="connsiteY2602" fmla="*/ 7163 h 5092591"/>
              <a:gd name="connsiteX2603" fmla="*/ 2175205 w 4546203"/>
              <a:gd name="connsiteY2603" fmla="*/ 0 h 5092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Lst>
            <a:rect l="l" t="t" r="r" b="b"/>
            <a:pathLst>
              <a:path w="4546203" h="5092591">
                <a:moveTo>
                  <a:pt x="2251214" y="4846657"/>
                </a:moveTo>
                <a:cubicBezTo>
                  <a:pt x="2251214" y="4868146"/>
                  <a:pt x="2251214" y="4887646"/>
                  <a:pt x="2251214" y="4907544"/>
                </a:cubicBezTo>
                <a:cubicBezTo>
                  <a:pt x="2278673" y="4907544"/>
                  <a:pt x="2304540" y="4907544"/>
                  <a:pt x="2330407" y="4907544"/>
                </a:cubicBezTo>
                <a:cubicBezTo>
                  <a:pt x="2330407" y="4886452"/>
                  <a:pt x="2330407" y="4866952"/>
                  <a:pt x="2330407" y="4846657"/>
                </a:cubicBezTo>
                <a:cubicBezTo>
                  <a:pt x="2301754" y="4846657"/>
                  <a:pt x="2276683" y="4846657"/>
                  <a:pt x="2251214" y="4846657"/>
                </a:cubicBezTo>
                <a:close/>
                <a:moveTo>
                  <a:pt x="2445813" y="4838698"/>
                </a:moveTo>
                <a:cubicBezTo>
                  <a:pt x="2417956" y="4840290"/>
                  <a:pt x="2392885" y="4841882"/>
                  <a:pt x="2365824" y="4843474"/>
                </a:cubicBezTo>
                <a:cubicBezTo>
                  <a:pt x="2367018" y="4864963"/>
                  <a:pt x="2367814" y="4884860"/>
                  <a:pt x="2369008" y="4907146"/>
                </a:cubicBezTo>
                <a:cubicBezTo>
                  <a:pt x="2397263" y="4905554"/>
                  <a:pt x="2423129" y="4903962"/>
                  <a:pt x="2450588" y="4902370"/>
                </a:cubicBezTo>
                <a:cubicBezTo>
                  <a:pt x="2448598" y="4880085"/>
                  <a:pt x="2447404" y="4860585"/>
                  <a:pt x="2445813" y="4838698"/>
                </a:cubicBezTo>
                <a:close/>
                <a:moveTo>
                  <a:pt x="2019208" y="4832729"/>
                </a:moveTo>
                <a:cubicBezTo>
                  <a:pt x="2016820" y="4855014"/>
                  <a:pt x="2014831" y="4874514"/>
                  <a:pt x="2012841" y="4895605"/>
                </a:cubicBezTo>
                <a:cubicBezTo>
                  <a:pt x="2041095" y="4897993"/>
                  <a:pt x="2067360" y="4900381"/>
                  <a:pt x="2094421" y="4902768"/>
                </a:cubicBezTo>
                <a:cubicBezTo>
                  <a:pt x="2096013" y="4880483"/>
                  <a:pt x="2097605" y="4860983"/>
                  <a:pt x="2099196" y="4839494"/>
                </a:cubicBezTo>
                <a:cubicBezTo>
                  <a:pt x="2070942" y="4837106"/>
                  <a:pt x="2045473" y="4835116"/>
                  <a:pt x="2019208" y="4832729"/>
                </a:cubicBezTo>
                <a:close/>
                <a:moveTo>
                  <a:pt x="2251612" y="4753934"/>
                </a:moveTo>
                <a:cubicBezTo>
                  <a:pt x="2251612" y="4775026"/>
                  <a:pt x="2251612" y="4795321"/>
                  <a:pt x="2251612" y="4814821"/>
                </a:cubicBezTo>
                <a:cubicBezTo>
                  <a:pt x="2278275" y="4814821"/>
                  <a:pt x="2303346" y="4814821"/>
                  <a:pt x="2328019" y="4814821"/>
                </a:cubicBezTo>
                <a:cubicBezTo>
                  <a:pt x="2328019" y="4793730"/>
                  <a:pt x="2328019" y="4774628"/>
                  <a:pt x="2328019" y="4753934"/>
                </a:cubicBezTo>
                <a:cubicBezTo>
                  <a:pt x="2301356" y="4753934"/>
                  <a:pt x="2277081" y="4753934"/>
                  <a:pt x="2251612" y="4753934"/>
                </a:cubicBezTo>
                <a:close/>
                <a:moveTo>
                  <a:pt x="2029157" y="4740404"/>
                </a:moveTo>
                <a:cubicBezTo>
                  <a:pt x="2027167" y="4761894"/>
                  <a:pt x="2024779" y="4781791"/>
                  <a:pt x="2022392" y="4803678"/>
                </a:cubicBezTo>
                <a:cubicBezTo>
                  <a:pt x="2049452" y="4806066"/>
                  <a:pt x="2074125" y="4808454"/>
                  <a:pt x="2101186" y="4811239"/>
                </a:cubicBezTo>
                <a:cubicBezTo>
                  <a:pt x="2102778" y="4788158"/>
                  <a:pt x="2104370" y="4768659"/>
                  <a:pt x="2105564" y="4747965"/>
                </a:cubicBezTo>
                <a:cubicBezTo>
                  <a:pt x="2079697" y="4745577"/>
                  <a:pt x="2055422" y="4743189"/>
                  <a:pt x="2029157" y="4740404"/>
                </a:cubicBezTo>
                <a:close/>
                <a:moveTo>
                  <a:pt x="2252408" y="4661609"/>
                </a:moveTo>
                <a:cubicBezTo>
                  <a:pt x="2252408" y="4682701"/>
                  <a:pt x="2252408" y="4702201"/>
                  <a:pt x="2252408" y="4722894"/>
                </a:cubicBezTo>
                <a:cubicBezTo>
                  <a:pt x="2277081" y="4722894"/>
                  <a:pt x="2300560" y="4722894"/>
                  <a:pt x="2324835" y="4722894"/>
                </a:cubicBezTo>
                <a:cubicBezTo>
                  <a:pt x="2324835" y="4701007"/>
                  <a:pt x="2324835" y="4681507"/>
                  <a:pt x="2324835" y="4661609"/>
                </a:cubicBezTo>
                <a:cubicBezTo>
                  <a:pt x="2299764" y="4661609"/>
                  <a:pt x="2276683" y="4661609"/>
                  <a:pt x="2252408" y="4661609"/>
                </a:cubicBezTo>
                <a:close/>
                <a:moveTo>
                  <a:pt x="2144961" y="4660017"/>
                </a:moveTo>
                <a:cubicBezTo>
                  <a:pt x="2143767" y="4679915"/>
                  <a:pt x="2142971" y="4699415"/>
                  <a:pt x="2141777" y="4721302"/>
                </a:cubicBezTo>
                <a:cubicBezTo>
                  <a:pt x="2168042" y="4721302"/>
                  <a:pt x="2192317" y="4721302"/>
                  <a:pt x="2217388" y="4721302"/>
                </a:cubicBezTo>
                <a:cubicBezTo>
                  <a:pt x="2217388" y="4701405"/>
                  <a:pt x="2217388" y="4681507"/>
                  <a:pt x="2217388" y="4660017"/>
                </a:cubicBezTo>
                <a:cubicBezTo>
                  <a:pt x="2193113" y="4660017"/>
                  <a:pt x="2170032" y="4660017"/>
                  <a:pt x="2144961" y="4660017"/>
                </a:cubicBezTo>
                <a:close/>
                <a:moveTo>
                  <a:pt x="2431088" y="4654844"/>
                </a:moveTo>
                <a:cubicBezTo>
                  <a:pt x="2406018" y="4656834"/>
                  <a:pt x="2382538" y="4658426"/>
                  <a:pt x="2357467" y="4660017"/>
                </a:cubicBezTo>
                <a:cubicBezTo>
                  <a:pt x="2358661" y="4681507"/>
                  <a:pt x="2359855" y="4701007"/>
                  <a:pt x="2361049" y="4723292"/>
                </a:cubicBezTo>
                <a:cubicBezTo>
                  <a:pt x="2387712" y="4721302"/>
                  <a:pt x="2411191" y="4719710"/>
                  <a:pt x="2436660" y="4718119"/>
                </a:cubicBezTo>
                <a:cubicBezTo>
                  <a:pt x="2435068" y="4696231"/>
                  <a:pt x="2433476" y="4676334"/>
                  <a:pt x="2431088" y="4654844"/>
                </a:cubicBezTo>
                <a:close/>
                <a:moveTo>
                  <a:pt x="2150930" y="4567295"/>
                </a:moveTo>
                <a:cubicBezTo>
                  <a:pt x="2149736" y="4587193"/>
                  <a:pt x="2148543" y="4605896"/>
                  <a:pt x="2146951" y="4628580"/>
                </a:cubicBezTo>
                <a:cubicBezTo>
                  <a:pt x="2171624" y="4629375"/>
                  <a:pt x="2194705" y="4630569"/>
                  <a:pt x="2219378" y="4631763"/>
                </a:cubicBezTo>
                <a:cubicBezTo>
                  <a:pt x="2219378" y="4609876"/>
                  <a:pt x="2219378" y="4589978"/>
                  <a:pt x="2219378" y="4567295"/>
                </a:cubicBezTo>
                <a:cubicBezTo>
                  <a:pt x="2196695" y="4567295"/>
                  <a:pt x="2174012" y="4567295"/>
                  <a:pt x="2150930" y="4567295"/>
                </a:cubicBezTo>
                <a:close/>
                <a:moveTo>
                  <a:pt x="2424323" y="4562918"/>
                </a:moveTo>
                <a:cubicBezTo>
                  <a:pt x="2400048" y="4564509"/>
                  <a:pt x="2377365" y="4565703"/>
                  <a:pt x="2353488" y="4567295"/>
                </a:cubicBezTo>
                <a:cubicBezTo>
                  <a:pt x="2355080" y="4590376"/>
                  <a:pt x="2356274" y="4610273"/>
                  <a:pt x="2357467" y="4630967"/>
                </a:cubicBezTo>
                <a:cubicBezTo>
                  <a:pt x="2382936" y="4629375"/>
                  <a:pt x="2404824" y="4627783"/>
                  <a:pt x="2429497" y="4626192"/>
                </a:cubicBezTo>
                <a:cubicBezTo>
                  <a:pt x="2427905" y="4605100"/>
                  <a:pt x="2426711" y="4585601"/>
                  <a:pt x="2424323" y="4562918"/>
                </a:cubicBezTo>
                <a:close/>
                <a:moveTo>
                  <a:pt x="2049452" y="4556550"/>
                </a:moveTo>
                <a:cubicBezTo>
                  <a:pt x="2047065" y="4578039"/>
                  <a:pt x="2045075" y="4597937"/>
                  <a:pt x="2042687" y="4619427"/>
                </a:cubicBezTo>
                <a:cubicBezTo>
                  <a:pt x="2067360" y="4621814"/>
                  <a:pt x="2090044" y="4624202"/>
                  <a:pt x="2114717" y="4626590"/>
                </a:cubicBezTo>
                <a:cubicBezTo>
                  <a:pt x="2116309" y="4605100"/>
                  <a:pt x="2117900" y="4584805"/>
                  <a:pt x="2119492" y="4563315"/>
                </a:cubicBezTo>
                <a:cubicBezTo>
                  <a:pt x="2095615" y="4560928"/>
                  <a:pt x="2073330" y="4558938"/>
                  <a:pt x="2049452" y="4556550"/>
                </a:cubicBezTo>
                <a:close/>
                <a:moveTo>
                  <a:pt x="2897488" y="4513571"/>
                </a:moveTo>
                <a:cubicBezTo>
                  <a:pt x="2880376" y="4518744"/>
                  <a:pt x="2864856" y="4523520"/>
                  <a:pt x="2847744" y="4528693"/>
                </a:cubicBezTo>
                <a:cubicBezTo>
                  <a:pt x="2852122" y="4542622"/>
                  <a:pt x="2855703" y="4554560"/>
                  <a:pt x="2859683" y="4567295"/>
                </a:cubicBezTo>
                <a:cubicBezTo>
                  <a:pt x="2877988" y="4562121"/>
                  <a:pt x="2893509" y="4557346"/>
                  <a:pt x="2910223" y="4551775"/>
                </a:cubicBezTo>
                <a:cubicBezTo>
                  <a:pt x="2905845" y="4538244"/>
                  <a:pt x="2901866" y="4526704"/>
                  <a:pt x="2897488" y="4513571"/>
                </a:cubicBezTo>
                <a:close/>
                <a:moveTo>
                  <a:pt x="1790386" y="4506408"/>
                </a:moveTo>
                <a:cubicBezTo>
                  <a:pt x="1786406" y="4521928"/>
                  <a:pt x="1783223" y="4535061"/>
                  <a:pt x="1779641" y="4549785"/>
                </a:cubicBezTo>
                <a:cubicBezTo>
                  <a:pt x="1811079" y="4556550"/>
                  <a:pt x="1840130" y="4562918"/>
                  <a:pt x="1872364" y="4570080"/>
                </a:cubicBezTo>
                <a:cubicBezTo>
                  <a:pt x="1875547" y="4553764"/>
                  <a:pt x="1877935" y="4540632"/>
                  <a:pt x="1881119" y="4525908"/>
                </a:cubicBezTo>
                <a:cubicBezTo>
                  <a:pt x="1850079" y="4519143"/>
                  <a:pt x="1820630" y="4512775"/>
                  <a:pt x="1790386" y="4506408"/>
                </a:cubicBezTo>
                <a:close/>
                <a:moveTo>
                  <a:pt x="3136658" y="4499245"/>
                </a:moveTo>
                <a:cubicBezTo>
                  <a:pt x="3139842" y="4505612"/>
                  <a:pt x="3143423" y="4513173"/>
                  <a:pt x="3148995" y="4525908"/>
                </a:cubicBezTo>
                <a:cubicBezTo>
                  <a:pt x="3132679" y="4528295"/>
                  <a:pt x="3119546" y="4529887"/>
                  <a:pt x="3106414" y="4531877"/>
                </a:cubicBezTo>
                <a:cubicBezTo>
                  <a:pt x="3103230" y="4532275"/>
                  <a:pt x="3100046" y="4533469"/>
                  <a:pt x="3096863" y="4534662"/>
                </a:cubicBezTo>
                <a:cubicBezTo>
                  <a:pt x="3039956" y="4555357"/>
                  <a:pt x="2983446" y="4576050"/>
                  <a:pt x="2926936" y="4597142"/>
                </a:cubicBezTo>
                <a:cubicBezTo>
                  <a:pt x="2923355" y="4598336"/>
                  <a:pt x="2920569" y="4600724"/>
                  <a:pt x="2917784" y="4602714"/>
                </a:cubicBezTo>
                <a:cubicBezTo>
                  <a:pt x="2918579" y="4604703"/>
                  <a:pt x="2919773" y="4607091"/>
                  <a:pt x="2920569" y="4609479"/>
                </a:cubicBezTo>
                <a:cubicBezTo>
                  <a:pt x="2984242" y="4585999"/>
                  <a:pt x="3047517" y="4562918"/>
                  <a:pt x="3112383" y="4539439"/>
                </a:cubicBezTo>
                <a:cubicBezTo>
                  <a:pt x="3116760" y="4548990"/>
                  <a:pt x="3120740" y="4558540"/>
                  <a:pt x="3126311" y="4570877"/>
                </a:cubicBezTo>
                <a:cubicBezTo>
                  <a:pt x="3061445" y="4594754"/>
                  <a:pt x="2997374" y="4618632"/>
                  <a:pt x="2931314" y="4642907"/>
                </a:cubicBezTo>
                <a:cubicBezTo>
                  <a:pt x="2926539" y="4630172"/>
                  <a:pt x="2922957" y="4621019"/>
                  <a:pt x="2918977" y="4609876"/>
                </a:cubicBezTo>
                <a:cubicBezTo>
                  <a:pt x="2909427" y="4611866"/>
                  <a:pt x="2899876" y="4614254"/>
                  <a:pt x="2888335" y="4617040"/>
                </a:cubicBezTo>
                <a:cubicBezTo>
                  <a:pt x="2885947" y="4608683"/>
                  <a:pt x="2883958" y="4601122"/>
                  <a:pt x="2881570" y="4593560"/>
                </a:cubicBezTo>
                <a:cubicBezTo>
                  <a:pt x="2967130" y="4561724"/>
                  <a:pt x="3051098" y="4530683"/>
                  <a:pt x="3136658" y="4499245"/>
                </a:cubicBezTo>
                <a:close/>
                <a:moveTo>
                  <a:pt x="2955987" y="4494470"/>
                </a:moveTo>
                <a:cubicBezTo>
                  <a:pt x="2938477" y="4500439"/>
                  <a:pt x="2922957" y="4505612"/>
                  <a:pt x="2905845" y="4511184"/>
                </a:cubicBezTo>
                <a:cubicBezTo>
                  <a:pt x="2910621" y="4524714"/>
                  <a:pt x="2914998" y="4536652"/>
                  <a:pt x="2919376" y="4549387"/>
                </a:cubicBezTo>
                <a:cubicBezTo>
                  <a:pt x="2936885" y="4543020"/>
                  <a:pt x="2952405" y="4537846"/>
                  <a:pt x="2969119" y="4532275"/>
                </a:cubicBezTo>
                <a:cubicBezTo>
                  <a:pt x="2964344" y="4518744"/>
                  <a:pt x="2960365" y="4507204"/>
                  <a:pt x="2955987" y="4494470"/>
                </a:cubicBezTo>
                <a:close/>
                <a:moveTo>
                  <a:pt x="2254398" y="4476562"/>
                </a:moveTo>
                <a:cubicBezTo>
                  <a:pt x="2254398" y="4498449"/>
                  <a:pt x="2254398" y="4517949"/>
                  <a:pt x="2254398" y="4538244"/>
                </a:cubicBezTo>
                <a:cubicBezTo>
                  <a:pt x="2277081" y="4538244"/>
                  <a:pt x="2298172" y="4538244"/>
                  <a:pt x="2320060" y="4538244"/>
                </a:cubicBezTo>
                <a:cubicBezTo>
                  <a:pt x="2320060" y="4517153"/>
                  <a:pt x="2320060" y="4496857"/>
                  <a:pt x="2320060" y="4476562"/>
                </a:cubicBezTo>
                <a:cubicBezTo>
                  <a:pt x="2297775" y="4476562"/>
                  <a:pt x="2276683" y="4476562"/>
                  <a:pt x="2254398" y="4476562"/>
                </a:cubicBezTo>
                <a:close/>
                <a:moveTo>
                  <a:pt x="3013292" y="4472980"/>
                </a:moveTo>
                <a:cubicBezTo>
                  <a:pt x="2996180" y="4479348"/>
                  <a:pt x="2981058" y="4484919"/>
                  <a:pt x="2964344" y="4491286"/>
                </a:cubicBezTo>
                <a:cubicBezTo>
                  <a:pt x="2969119" y="4504816"/>
                  <a:pt x="2973099" y="4516357"/>
                  <a:pt x="2977874" y="4529489"/>
                </a:cubicBezTo>
                <a:cubicBezTo>
                  <a:pt x="2995384" y="4522724"/>
                  <a:pt x="3010904" y="4516755"/>
                  <a:pt x="3028016" y="4510388"/>
                </a:cubicBezTo>
                <a:cubicBezTo>
                  <a:pt x="3022843" y="4497255"/>
                  <a:pt x="3018465" y="4486510"/>
                  <a:pt x="3013292" y="4472980"/>
                </a:cubicBezTo>
                <a:close/>
                <a:moveTo>
                  <a:pt x="2156104" y="4472582"/>
                </a:moveTo>
                <a:cubicBezTo>
                  <a:pt x="2154910" y="4494867"/>
                  <a:pt x="2154114" y="4514765"/>
                  <a:pt x="2152920" y="4537051"/>
                </a:cubicBezTo>
                <a:cubicBezTo>
                  <a:pt x="2177195" y="4537051"/>
                  <a:pt x="2199083" y="4537051"/>
                  <a:pt x="2222164" y="4537051"/>
                </a:cubicBezTo>
                <a:cubicBezTo>
                  <a:pt x="2222164" y="4516755"/>
                  <a:pt x="2222164" y="4497653"/>
                  <a:pt x="2222164" y="4475766"/>
                </a:cubicBezTo>
                <a:cubicBezTo>
                  <a:pt x="2199878" y="4474970"/>
                  <a:pt x="2179185" y="4473776"/>
                  <a:pt x="2156104" y="4472582"/>
                </a:cubicBezTo>
                <a:close/>
                <a:moveTo>
                  <a:pt x="2059401" y="4465021"/>
                </a:moveTo>
                <a:cubicBezTo>
                  <a:pt x="2057014" y="4486510"/>
                  <a:pt x="2055024" y="4506408"/>
                  <a:pt x="2052636" y="4528295"/>
                </a:cubicBezTo>
                <a:cubicBezTo>
                  <a:pt x="2076513" y="4530285"/>
                  <a:pt x="2098401" y="4532275"/>
                  <a:pt x="2121482" y="4534265"/>
                </a:cubicBezTo>
                <a:cubicBezTo>
                  <a:pt x="2123074" y="4511979"/>
                  <a:pt x="2124665" y="4492480"/>
                  <a:pt x="2126257" y="4470990"/>
                </a:cubicBezTo>
                <a:cubicBezTo>
                  <a:pt x="2103574" y="4469000"/>
                  <a:pt x="2082483" y="4467011"/>
                  <a:pt x="2059401" y="4465021"/>
                </a:cubicBezTo>
                <a:close/>
                <a:moveTo>
                  <a:pt x="2881172" y="4462236"/>
                </a:moveTo>
                <a:cubicBezTo>
                  <a:pt x="2864060" y="4467409"/>
                  <a:pt x="2849336" y="4472184"/>
                  <a:pt x="2833020" y="4477358"/>
                </a:cubicBezTo>
                <a:cubicBezTo>
                  <a:pt x="2836602" y="4488898"/>
                  <a:pt x="2839387" y="4498847"/>
                  <a:pt x="2842571" y="4511184"/>
                </a:cubicBezTo>
                <a:cubicBezTo>
                  <a:pt x="2860479" y="4505612"/>
                  <a:pt x="2875203" y="4501235"/>
                  <a:pt x="2891917" y="4496061"/>
                </a:cubicBezTo>
                <a:cubicBezTo>
                  <a:pt x="2887937" y="4483725"/>
                  <a:pt x="2884754" y="4473378"/>
                  <a:pt x="2881172" y="4462236"/>
                </a:cubicBezTo>
                <a:close/>
                <a:moveTo>
                  <a:pt x="3070199" y="4449899"/>
                </a:moveTo>
                <a:cubicBezTo>
                  <a:pt x="3052291" y="4457460"/>
                  <a:pt x="3037169" y="4463827"/>
                  <a:pt x="3021649" y="4470195"/>
                </a:cubicBezTo>
                <a:cubicBezTo>
                  <a:pt x="3026823" y="4483725"/>
                  <a:pt x="3031598" y="4494867"/>
                  <a:pt x="3036373" y="4507602"/>
                </a:cubicBezTo>
                <a:cubicBezTo>
                  <a:pt x="3053883" y="4500041"/>
                  <a:pt x="3069403" y="4493674"/>
                  <a:pt x="3085719" y="4486908"/>
                </a:cubicBezTo>
                <a:cubicBezTo>
                  <a:pt x="3080148" y="4473776"/>
                  <a:pt x="3075771" y="4463031"/>
                  <a:pt x="3070199" y="4449899"/>
                </a:cubicBezTo>
                <a:close/>
                <a:moveTo>
                  <a:pt x="2937283" y="4443134"/>
                </a:moveTo>
                <a:cubicBezTo>
                  <a:pt x="2920171" y="4449103"/>
                  <a:pt x="2905049" y="4454674"/>
                  <a:pt x="2889131" y="4460644"/>
                </a:cubicBezTo>
                <a:cubicBezTo>
                  <a:pt x="2893509" y="4472582"/>
                  <a:pt x="2896692" y="4482531"/>
                  <a:pt x="2900672" y="4493276"/>
                </a:cubicBezTo>
                <a:cubicBezTo>
                  <a:pt x="2917386" y="4487705"/>
                  <a:pt x="2932110" y="4482531"/>
                  <a:pt x="2949620" y="4476562"/>
                </a:cubicBezTo>
                <a:cubicBezTo>
                  <a:pt x="2945242" y="4464225"/>
                  <a:pt x="2941263" y="4454276"/>
                  <a:pt x="2937283" y="4443134"/>
                </a:cubicBezTo>
                <a:close/>
                <a:moveTo>
                  <a:pt x="1805906" y="4442736"/>
                </a:moveTo>
                <a:cubicBezTo>
                  <a:pt x="1802324" y="4457460"/>
                  <a:pt x="1799141" y="4470990"/>
                  <a:pt x="1795161" y="4486510"/>
                </a:cubicBezTo>
                <a:cubicBezTo>
                  <a:pt x="1826599" y="4493276"/>
                  <a:pt x="1854854" y="4499245"/>
                  <a:pt x="1885098" y="4506010"/>
                </a:cubicBezTo>
                <a:cubicBezTo>
                  <a:pt x="1887884" y="4489694"/>
                  <a:pt x="1890670" y="4476164"/>
                  <a:pt x="1893455" y="4461838"/>
                </a:cubicBezTo>
                <a:cubicBezTo>
                  <a:pt x="1862813" y="4455072"/>
                  <a:pt x="1834956" y="4449103"/>
                  <a:pt x="1805906" y="4442736"/>
                </a:cubicBezTo>
                <a:close/>
                <a:moveTo>
                  <a:pt x="3125515" y="4426022"/>
                </a:moveTo>
                <a:cubicBezTo>
                  <a:pt x="3108403" y="4433583"/>
                  <a:pt x="3093678" y="4440348"/>
                  <a:pt x="3078158" y="4447113"/>
                </a:cubicBezTo>
                <a:cubicBezTo>
                  <a:pt x="3083332" y="4459848"/>
                  <a:pt x="3088107" y="4470592"/>
                  <a:pt x="3093678" y="4484123"/>
                </a:cubicBezTo>
                <a:cubicBezTo>
                  <a:pt x="3110790" y="4476164"/>
                  <a:pt x="3126311" y="4469399"/>
                  <a:pt x="3142626" y="4461838"/>
                </a:cubicBezTo>
                <a:cubicBezTo>
                  <a:pt x="3136259" y="4448705"/>
                  <a:pt x="3131086" y="4437563"/>
                  <a:pt x="3125515" y="4426022"/>
                </a:cubicBezTo>
                <a:close/>
                <a:moveTo>
                  <a:pt x="1534503" y="4425226"/>
                </a:moveTo>
                <a:cubicBezTo>
                  <a:pt x="1528931" y="4439552"/>
                  <a:pt x="1524156" y="4452287"/>
                  <a:pt x="1518187" y="4467011"/>
                </a:cubicBezTo>
                <a:cubicBezTo>
                  <a:pt x="1548431" y="4478154"/>
                  <a:pt x="1577481" y="4488500"/>
                  <a:pt x="1607328" y="4499643"/>
                </a:cubicBezTo>
                <a:cubicBezTo>
                  <a:pt x="1612501" y="4484521"/>
                  <a:pt x="1617277" y="4471786"/>
                  <a:pt x="1621654" y="4457062"/>
                </a:cubicBezTo>
                <a:cubicBezTo>
                  <a:pt x="1592206" y="4446317"/>
                  <a:pt x="1563951" y="4435971"/>
                  <a:pt x="1534503" y="4425226"/>
                </a:cubicBezTo>
                <a:close/>
                <a:moveTo>
                  <a:pt x="2993394" y="4422440"/>
                </a:moveTo>
                <a:cubicBezTo>
                  <a:pt x="2976680" y="4428807"/>
                  <a:pt x="2961558" y="4434777"/>
                  <a:pt x="2945640" y="4440746"/>
                </a:cubicBezTo>
                <a:cubicBezTo>
                  <a:pt x="2950416" y="4452685"/>
                  <a:pt x="2954395" y="4463031"/>
                  <a:pt x="2958375" y="4473378"/>
                </a:cubicBezTo>
                <a:cubicBezTo>
                  <a:pt x="2975089" y="4467011"/>
                  <a:pt x="2989813" y="4461440"/>
                  <a:pt x="3006527" y="4455072"/>
                </a:cubicBezTo>
                <a:cubicBezTo>
                  <a:pt x="3001752" y="4443134"/>
                  <a:pt x="2997772" y="4433583"/>
                  <a:pt x="2993394" y="4422440"/>
                </a:cubicBezTo>
                <a:close/>
                <a:moveTo>
                  <a:pt x="1680949" y="4407318"/>
                </a:moveTo>
                <a:cubicBezTo>
                  <a:pt x="1676174" y="4422838"/>
                  <a:pt x="1672194" y="4435573"/>
                  <a:pt x="1667817" y="4450297"/>
                </a:cubicBezTo>
                <a:cubicBezTo>
                  <a:pt x="1698061" y="4459052"/>
                  <a:pt x="1726315" y="4467409"/>
                  <a:pt x="1755764" y="4475766"/>
                </a:cubicBezTo>
                <a:cubicBezTo>
                  <a:pt x="1759743" y="4460644"/>
                  <a:pt x="1763325" y="4447511"/>
                  <a:pt x="1767305" y="4431991"/>
                </a:cubicBezTo>
                <a:cubicBezTo>
                  <a:pt x="1737856" y="4423634"/>
                  <a:pt x="1709999" y="4415675"/>
                  <a:pt x="1680949" y="4407318"/>
                </a:cubicBezTo>
                <a:close/>
                <a:moveTo>
                  <a:pt x="3048710" y="4400155"/>
                </a:moveTo>
                <a:cubicBezTo>
                  <a:pt x="3031996" y="4407318"/>
                  <a:pt x="3017272" y="4413686"/>
                  <a:pt x="3001752" y="4420451"/>
                </a:cubicBezTo>
                <a:cubicBezTo>
                  <a:pt x="3006527" y="4431991"/>
                  <a:pt x="3010506" y="4441542"/>
                  <a:pt x="3014884" y="4452685"/>
                </a:cubicBezTo>
                <a:cubicBezTo>
                  <a:pt x="3031200" y="4445920"/>
                  <a:pt x="3046322" y="4439950"/>
                  <a:pt x="3062638" y="4433185"/>
                </a:cubicBezTo>
                <a:cubicBezTo>
                  <a:pt x="3057863" y="4421645"/>
                  <a:pt x="3053883" y="4412094"/>
                  <a:pt x="3048710" y="4400155"/>
                </a:cubicBezTo>
                <a:close/>
                <a:moveTo>
                  <a:pt x="2161277" y="4383043"/>
                </a:moveTo>
                <a:cubicBezTo>
                  <a:pt x="2160481" y="4402941"/>
                  <a:pt x="2159287" y="4422440"/>
                  <a:pt x="2158094" y="4444328"/>
                </a:cubicBezTo>
                <a:cubicBezTo>
                  <a:pt x="2181175" y="4444328"/>
                  <a:pt x="2201868" y="4444328"/>
                  <a:pt x="2224153" y="4444328"/>
                </a:cubicBezTo>
                <a:cubicBezTo>
                  <a:pt x="2224153" y="4424828"/>
                  <a:pt x="2224153" y="4404930"/>
                  <a:pt x="2224153" y="4383043"/>
                </a:cubicBezTo>
                <a:cubicBezTo>
                  <a:pt x="2203858" y="4383043"/>
                  <a:pt x="2183164" y="4383043"/>
                  <a:pt x="2161277" y="4383043"/>
                </a:cubicBezTo>
                <a:close/>
                <a:moveTo>
                  <a:pt x="2411191" y="4378666"/>
                </a:moveTo>
                <a:cubicBezTo>
                  <a:pt x="2388508" y="4379860"/>
                  <a:pt x="2368610" y="4381053"/>
                  <a:pt x="2346723" y="4382247"/>
                </a:cubicBezTo>
                <a:cubicBezTo>
                  <a:pt x="2347916" y="4404532"/>
                  <a:pt x="2348712" y="4424430"/>
                  <a:pt x="2349906" y="4445920"/>
                </a:cubicBezTo>
                <a:cubicBezTo>
                  <a:pt x="2372988" y="4444328"/>
                  <a:pt x="2393681" y="4443134"/>
                  <a:pt x="2415170" y="4441940"/>
                </a:cubicBezTo>
                <a:cubicBezTo>
                  <a:pt x="2413977" y="4419655"/>
                  <a:pt x="2412783" y="4400553"/>
                  <a:pt x="2411191" y="4378666"/>
                </a:cubicBezTo>
                <a:close/>
                <a:moveTo>
                  <a:pt x="3103229" y="4376676"/>
                </a:moveTo>
                <a:cubicBezTo>
                  <a:pt x="3086913" y="4383839"/>
                  <a:pt x="3072189" y="4390604"/>
                  <a:pt x="3056669" y="4397369"/>
                </a:cubicBezTo>
                <a:cubicBezTo>
                  <a:pt x="3061842" y="4409308"/>
                  <a:pt x="3066220" y="4418859"/>
                  <a:pt x="3070995" y="4430001"/>
                </a:cubicBezTo>
                <a:cubicBezTo>
                  <a:pt x="3087709" y="4422440"/>
                  <a:pt x="3102831" y="4415675"/>
                  <a:pt x="3118351" y="4408512"/>
                </a:cubicBezTo>
                <a:cubicBezTo>
                  <a:pt x="3112780" y="4396573"/>
                  <a:pt x="3108403" y="4387022"/>
                  <a:pt x="3103229" y="4376676"/>
                </a:cubicBezTo>
                <a:close/>
                <a:moveTo>
                  <a:pt x="1411933" y="4372696"/>
                </a:moveTo>
                <a:cubicBezTo>
                  <a:pt x="1405566" y="4386227"/>
                  <a:pt x="1399597" y="4398961"/>
                  <a:pt x="1392832" y="4413287"/>
                </a:cubicBezTo>
                <a:cubicBezTo>
                  <a:pt x="1422280" y="4426420"/>
                  <a:pt x="1449739" y="4438358"/>
                  <a:pt x="1479187" y="4451491"/>
                </a:cubicBezTo>
                <a:cubicBezTo>
                  <a:pt x="1485555" y="4436369"/>
                  <a:pt x="1490728" y="4423634"/>
                  <a:pt x="1496697" y="4410104"/>
                </a:cubicBezTo>
                <a:cubicBezTo>
                  <a:pt x="1467647" y="4397369"/>
                  <a:pt x="1440586" y="4385431"/>
                  <a:pt x="1411933" y="4372696"/>
                </a:cubicBezTo>
                <a:close/>
                <a:moveTo>
                  <a:pt x="1558778" y="4364339"/>
                </a:moveTo>
                <a:cubicBezTo>
                  <a:pt x="1553206" y="4379063"/>
                  <a:pt x="1548033" y="4392196"/>
                  <a:pt x="1542462" y="4406522"/>
                </a:cubicBezTo>
                <a:cubicBezTo>
                  <a:pt x="1572308" y="4417665"/>
                  <a:pt x="1600165" y="4427614"/>
                  <a:pt x="1628817" y="4437961"/>
                </a:cubicBezTo>
                <a:cubicBezTo>
                  <a:pt x="1633991" y="4422440"/>
                  <a:pt x="1637970" y="4409308"/>
                  <a:pt x="1642746" y="4394982"/>
                </a:cubicBezTo>
                <a:cubicBezTo>
                  <a:pt x="1614093" y="4384635"/>
                  <a:pt x="1587032" y="4374686"/>
                  <a:pt x="1558778" y="4364339"/>
                </a:cubicBezTo>
                <a:close/>
                <a:moveTo>
                  <a:pt x="2904253" y="4347227"/>
                </a:moveTo>
                <a:cubicBezTo>
                  <a:pt x="2888335" y="4352401"/>
                  <a:pt x="2874009" y="4357176"/>
                  <a:pt x="2858489" y="4362350"/>
                </a:cubicBezTo>
                <a:cubicBezTo>
                  <a:pt x="2868040" y="4392594"/>
                  <a:pt x="2877591" y="4421246"/>
                  <a:pt x="2887539" y="4452287"/>
                </a:cubicBezTo>
                <a:cubicBezTo>
                  <a:pt x="2905049" y="4446317"/>
                  <a:pt x="2919773" y="4441144"/>
                  <a:pt x="2935691" y="4435573"/>
                </a:cubicBezTo>
                <a:cubicBezTo>
                  <a:pt x="2924947" y="4405328"/>
                  <a:pt x="2914998" y="4377074"/>
                  <a:pt x="2904253" y="4347227"/>
                </a:cubicBezTo>
                <a:close/>
                <a:moveTo>
                  <a:pt x="2956783" y="4327330"/>
                </a:moveTo>
                <a:cubicBezTo>
                  <a:pt x="2940865" y="4333299"/>
                  <a:pt x="2927335" y="4338473"/>
                  <a:pt x="2911416" y="4344442"/>
                </a:cubicBezTo>
                <a:cubicBezTo>
                  <a:pt x="2922559" y="4375482"/>
                  <a:pt x="2932906" y="4403737"/>
                  <a:pt x="2943253" y="4433185"/>
                </a:cubicBezTo>
                <a:cubicBezTo>
                  <a:pt x="2959967" y="4426818"/>
                  <a:pt x="2974691" y="4421246"/>
                  <a:pt x="2991007" y="4415277"/>
                </a:cubicBezTo>
                <a:cubicBezTo>
                  <a:pt x="2979466" y="4385033"/>
                  <a:pt x="2968324" y="4356778"/>
                  <a:pt x="2956783" y="4327330"/>
                </a:cubicBezTo>
                <a:close/>
                <a:moveTo>
                  <a:pt x="1836150" y="4315789"/>
                </a:moveTo>
                <a:cubicBezTo>
                  <a:pt x="1832569" y="4331707"/>
                  <a:pt x="1829783" y="4344840"/>
                  <a:pt x="1826599" y="4359564"/>
                </a:cubicBezTo>
                <a:cubicBezTo>
                  <a:pt x="1854854" y="4365931"/>
                  <a:pt x="1881119" y="4371502"/>
                  <a:pt x="1909771" y="4377870"/>
                </a:cubicBezTo>
                <a:cubicBezTo>
                  <a:pt x="1912955" y="4361553"/>
                  <a:pt x="1915343" y="4348421"/>
                  <a:pt x="1918128" y="4333299"/>
                </a:cubicBezTo>
                <a:cubicBezTo>
                  <a:pt x="1890272" y="4327330"/>
                  <a:pt x="1863609" y="4321758"/>
                  <a:pt x="1836150" y="4315789"/>
                </a:cubicBezTo>
                <a:close/>
                <a:moveTo>
                  <a:pt x="3009313" y="4306239"/>
                </a:moveTo>
                <a:cubicBezTo>
                  <a:pt x="2993394" y="4312606"/>
                  <a:pt x="2979864" y="4318177"/>
                  <a:pt x="2964344" y="4324544"/>
                </a:cubicBezTo>
                <a:cubicBezTo>
                  <a:pt x="2976283" y="4354788"/>
                  <a:pt x="2987425" y="4383441"/>
                  <a:pt x="2998966" y="4412094"/>
                </a:cubicBezTo>
                <a:cubicBezTo>
                  <a:pt x="3015680" y="4405328"/>
                  <a:pt x="3029608" y="4399757"/>
                  <a:pt x="3045924" y="4392992"/>
                </a:cubicBezTo>
                <a:cubicBezTo>
                  <a:pt x="3033190" y="4363145"/>
                  <a:pt x="3021649" y="4335289"/>
                  <a:pt x="3009313" y="4306239"/>
                </a:cubicBezTo>
                <a:close/>
                <a:moveTo>
                  <a:pt x="2166848" y="4291116"/>
                </a:moveTo>
                <a:cubicBezTo>
                  <a:pt x="2165654" y="4311014"/>
                  <a:pt x="2164461" y="4330514"/>
                  <a:pt x="2163267" y="4352003"/>
                </a:cubicBezTo>
                <a:cubicBezTo>
                  <a:pt x="2184756" y="4352003"/>
                  <a:pt x="2204654" y="4352003"/>
                  <a:pt x="2226143" y="4352003"/>
                </a:cubicBezTo>
                <a:cubicBezTo>
                  <a:pt x="2226143" y="4332105"/>
                  <a:pt x="2226143" y="4312606"/>
                  <a:pt x="2225745" y="4291116"/>
                </a:cubicBezTo>
                <a:cubicBezTo>
                  <a:pt x="2206246" y="4291116"/>
                  <a:pt x="2187144" y="4291116"/>
                  <a:pt x="2166848" y="4291116"/>
                </a:cubicBezTo>
                <a:close/>
                <a:moveTo>
                  <a:pt x="2297619" y="4290519"/>
                </a:moveTo>
                <a:cubicBezTo>
                  <a:pt x="2288995" y="4290868"/>
                  <a:pt x="2276683" y="4292012"/>
                  <a:pt x="2259173" y="4292310"/>
                </a:cubicBezTo>
                <a:cubicBezTo>
                  <a:pt x="2258377" y="4292310"/>
                  <a:pt x="2257979" y="4292708"/>
                  <a:pt x="2255592" y="4293902"/>
                </a:cubicBezTo>
                <a:cubicBezTo>
                  <a:pt x="2255592" y="4313799"/>
                  <a:pt x="2255592" y="4333299"/>
                  <a:pt x="2255592" y="4353197"/>
                </a:cubicBezTo>
                <a:cubicBezTo>
                  <a:pt x="2276683" y="4353197"/>
                  <a:pt x="2296581" y="4353197"/>
                  <a:pt x="2316478" y="4353197"/>
                </a:cubicBezTo>
                <a:cubicBezTo>
                  <a:pt x="2316179" y="4295594"/>
                  <a:pt x="2323492" y="4289475"/>
                  <a:pt x="2297619" y="4290519"/>
                </a:cubicBezTo>
                <a:close/>
                <a:moveTo>
                  <a:pt x="3061046" y="4283555"/>
                </a:moveTo>
                <a:cubicBezTo>
                  <a:pt x="3045526" y="4290320"/>
                  <a:pt x="3031996" y="4296688"/>
                  <a:pt x="3016874" y="4303453"/>
                </a:cubicBezTo>
                <a:cubicBezTo>
                  <a:pt x="3029608" y="4332901"/>
                  <a:pt x="3041547" y="4361156"/>
                  <a:pt x="3053883" y="4390206"/>
                </a:cubicBezTo>
                <a:cubicBezTo>
                  <a:pt x="3070597" y="4382645"/>
                  <a:pt x="3084526" y="4376278"/>
                  <a:pt x="3100046" y="4369115"/>
                </a:cubicBezTo>
                <a:cubicBezTo>
                  <a:pt x="3086913" y="4340064"/>
                  <a:pt x="3074577" y="4313401"/>
                  <a:pt x="3061046" y="4283555"/>
                </a:cubicBezTo>
                <a:close/>
                <a:moveTo>
                  <a:pt x="1719948" y="4283157"/>
                </a:moveTo>
                <a:cubicBezTo>
                  <a:pt x="1715571" y="4298677"/>
                  <a:pt x="1711591" y="4311809"/>
                  <a:pt x="1706816" y="4326136"/>
                </a:cubicBezTo>
                <a:cubicBezTo>
                  <a:pt x="1734673" y="4334493"/>
                  <a:pt x="1760539" y="4341656"/>
                  <a:pt x="1788794" y="4350013"/>
                </a:cubicBezTo>
                <a:cubicBezTo>
                  <a:pt x="1793171" y="4334493"/>
                  <a:pt x="1796753" y="4321360"/>
                  <a:pt x="1800733" y="4306239"/>
                </a:cubicBezTo>
                <a:cubicBezTo>
                  <a:pt x="1773274" y="4298279"/>
                  <a:pt x="1747407" y="4290718"/>
                  <a:pt x="1719948" y="4283157"/>
                </a:cubicBezTo>
                <a:close/>
                <a:moveTo>
                  <a:pt x="2079299" y="4281167"/>
                </a:moveTo>
                <a:cubicBezTo>
                  <a:pt x="2076911" y="4303055"/>
                  <a:pt x="2074921" y="4322952"/>
                  <a:pt x="2072534" y="4344442"/>
                </a:cubicBezTo>
                <a:cubicBezTo>
                  <a:pt x="2094023" y="4346432"/>
                  <a:pt x="2113523" y="4348023"/>
                  <a:pt x="2135012" y="4350013"/>
                </a:cubicBezTo>
                <a:cubicBezTo>
                  <a:pt x="2136604" y="4327728"/>
                  <a:pt x="2138196" y="4307830"/>
                  <a:pt x="2139390" y="4287137"/>
                </a:cubicBezTo>
                <a:cubicBezTo>
                  <a:pt x="2118696" y="4285147"/>
                  <a:pt x="2100390" y="4283157"/>
                  <a:pt x="2079299" y="4281167"/>
                </a:cubicBezTo>
                <a:close/>
                <a:moveTo>
                  <a:pt x="2819489" y="4267637"/>
                </a:moveTo>
                <a:cubicBezTo>
                  <a:pt x="2803969" y="4272413"/>
                  <a:pt x="2790439" y="4276790"/>
                  <a:pt x="2775715" y="4281167"/>
                </a:cubicBezTo>
                <a:cubicBezTo>
                  <a:pt x="2784868" y="4312208"/>
                  <a:pt x="2793225" y="4340860"/>
                  <a:pt x="2801980" y="4371104"/>
                </a:cubicBezTo>
                <a:cubicBezTo>
                  <a:pt x="2817898" y="4366329"/>
                  <a:pt x="2831826" y="4362350"/>
                  <a:pt x="2848142" y="4357574"/>
                </a:cubicBezTo>
                <a:cubicBezTo>
                  <a:pt x="2838193" y="4326534"/>
                  <a:pt x="2829040" y="4297881"/>
                  <a:pt x="2819489" y="4267637"/>
                </a:cubicBezTo>
                <a:close/>
                <a:moveTo>
                  <a:pt x="1467647" y="4254106"/>
                </a:moveTo>
                <a:cubicBezTo>
                  <a:pt x="1460882" y="4268035"/>
                  <a:pt x="1454912" y="4280372"/>
                  <a:pt x="1448545" y="4295096"/>
                </a:cubicBezTo>
                <a:cubicBezTo>
                  <a:pt x="1476004" y="4307034"/>
                  <a:pt x="1502269" y="4318575"/>
                  <a:pt x="1529727" y="4330911"/>
                </a:cubicBezTo>
                <a:cubicBezTo>
                  <a:pt x="1535697" y="4316187"/>
                  <a:pt x="1540870" y="4303453"/>
                  <a:pt x="1546839" y="4289524"/>
                </a:cubicBezTo>
                <a:cubicBezTo>
                  <a:pt x="1520574" y="4277586"/>
                  <a:pt x="1495503" y="4266443"/>
                  <a:pt x="1467647" y="4254106"/>
                </a:cubicBezTo>
                <a:close/>
                <a:moveTo>
                  <a:pt x="1851670" y="4251719"/>
                </a:moveTo>
                <a:cubicBezTo>
                  <a:pt x="1848487" y="4267637"/>
                  <a:pt x="1845303" y="4280770"/>
                  <a:pt x="1842120" y="4295494"/>
                </a:cubicBezTo>
                <a:cubicBezTo>
                  <a:pt x="1869578" y="4301861"/>
                  <a:pt x="1895047" y="4307432"/>
                  <a:pt x="1922108" y="4313401"/>
                </a:cubicBezTo>
                <a:cubicBezTo>
                  <a:pt x="1925291" y="4298677"/>
                  <a:pt x="1928077" y="4285147"/>
                  <a:pt x="1930863" y="4268831"/>
                </a:cubicBezTo>
                <a:cubicBezTo>
                  <a:pt x="1903404" y="4262862"/>
                  <a:pt x="1877935" y="4257290"/>
                  <a:pt x="1851670" y="4251719"/>
                </a:cubicBezTo>
                <a:close/>
                <a:moveTo>
                  <a:pt x="2870029" y="4250525"/>
                </a:moveTo>
                <a:cubicBezTo>
                  <a:pt x="2854907" y="4255698"/>
                  <a:pt x="2841775" y="4260474"/>
                  <a:pt x="2826653" y="4265647"/>
                </a:cubicBezTo>
                <a:cubicBezTo>
                  <a:pt x="2836999" y="4296688"/>
                  <a:pt x="2846152" y="4325340"/>
                  <a:pt x="2856101" y="4355186"/>
                </a:cubicBezTo>
                <a:cubicBezTo>
                  <a:pt x="2872417" y="4349217"/>
                  <a:pt x="2886346" y="4344442"/>
                  <a:pt x="2901468" y="4338870"/>
                </a:cubicBezTo>
                <a:cubicBezTo>
                  <a:pt x="2890325" y="4307830"/>
                  <a:pt x="2880376" y="4279575"/>
                  <a:pt x="2870029" y="4250525"/>
                </a:cubicBezTo>
                <a:close/>
                <a:moveTo>
                  <a:pt x="1606134" y="4242964"/>
                </a:moveTo>
                <a:cubicBezTo>
                  <a:pt x="1600563" y="4257290"/>
                  <a:pt x="1595787" y="4270025"/>
                  <a:pt x="1589818" y="4284749"/>
                </a:cubicBezTo>
                <a:cubicBezTo>
                  <a:pt x="1617277" y="4294698"/>
                  <a:pt x="1643144" y="4304249"/>
                  <a:pt x="1670204" y="4314198"/>
                </a:cubicBezTo>
                <a:cubicBezTo>
                  <a:pt x="1675378" y="4299075"/>
                  <a:pt x="1679755" y="4286739"/>
                  <a:pt x="1684929" y="4271616"/>
                </a:cubicBezTo>
                <a:cubicBezTo>
                  <a:pt x="1658266" y="4261668"/>
                  <a:pt x="1633195" y="4252515"/>
                  <a:pt x="1606134" y="4242964"/>
                </a:cubicBezTo>
                <a:close/>
                <a:moveTo>
                  <a:pt x="2919773" y="4232219"/>
                </a:moveTo>
                <a:cubicBezTo>
                  <a:pt x="2904651" y="4237791"/>
                  <a:pt x="2891917" y="4242566"/>
                  <a:pt x="2877192" y="4248137"/>
                </a:cubicBezTo>
                <a:cubicBezTo>
                  <a:pt x="2887937" y="4277984"/>
                  <a:pt x="2898284" y="4307034"/>
                  <a:pt x="2909029" y="4336881"/>
                </a:cubicBezTo>
                <a:cubicBezTo>
                  <a:pt x="2925345" y="4330911"/>
                  <a:pt x="2939273" y="4325738"/>
                  <a:pt x="2953997" y="4320167"/>
                </a:cubicBezTo>
                <a:cubicBezTo>
                  <a:pt x="2942059" y="4289922"/>
                  <a:pt x="2931314" y="4261270"/>
                  <a:pt x="2919773" y="4232219"/>
                </a:cubicBezTo>
                <a:close/>
                <a:moveTo>
                  <a:pt x="1739846" y="4221077"/>
                </a:moveTo>
                <a:cubicBezTo>
                  <a:pt x="1735070" y="4235801"/>
                  <a:pt x="1731091" y="4248137"/>
                  <a:pt x="1726315" y="4264055"/>
                </a:cubicBezTo>
                <a:cubicBezTo>
                  <a:pt x="1754172" y="4271616"/>
                  <a:pt x="1779641" y="4278780"/>
                  <a:pt x="1806304" y="4286341"/>
                </a:cubicBezTo>
                <a:cubicBezTo>
                  <a:pt x="1810283" y="4270423"/>
                  <a:pt x="1813865" y="4257290"/>
                  <a:pt x="1817446" y="4242964"/>
                </a:cubicBezTo>
                <a:cubicBezTo>
                  <a:pt x="1790386" y="4235403"/>
                  <a:pt x="1765713" y="4228240"/>
                  <a:pt x="1739846" y="4221077"/>
                </a:cubicBezTo>
                <a:close/>
                <a:moveTo>
                  <a:pt x="2969915" y="4211924"/>
                </a:moveTo>
                <a:cubicBezTo>
                  <a:pt x="2955191" y="4218291"/>
                  <a:pt x="2942059" y="4223862"/>
                  <a:pt x="2927732" y="4229831"/>
                </a:cubicBezTo>
                <a:cubicBezTo>
                  <a:pt x="2939273" y="4260076"/>
                  <a:pt x="2950416" y="4288331"/>
                  <a:pt x="2961956" y="4317381"/>
                </a:cubicBezTo>
                <a:cubicBezTo>
                  <a:pt x="2978272" y="4310616"/>
                  <a:pt x="2992201" y="4304647"/>
                  <a:pt x="3006527" y="4298677"/>
                </a:cubicBezTo>
                <a:cubicBezTo>
                  <a:pt x="2994190" y="4269229"/>
                  <a:pt x="2982650" y="4241770"/>
                  <a:pt x="2969915" y="4211924"/>
                </a:cubicBezTo>
                <a:close/>
                <a:moveTo>
                  <a:pt x="2171624" y="4197995"/>
                </a:moveTo>
                <a:cubicBezTo>
                  <a:pt x="2170828" y="4218291"/>
                  <a:pt x="2170032" y="4238188"/>
                  <a:pt x="2168838" y="4259678"/>
                </a:cubicBezTo>
                <a:cubicBezTo>
                  <a:pt x="2189532" y="4259678"/>
                  <a:pt x="2208235" y="4259678"/>
                  <a:pt x="2228133" y="4259678"/>
                </a:cubicBezTo>
                <a:cubicBezTo>
                  <a:pt x="2228133" y="4239382"/>
                  <a:pt x="2228133" y="4219485"/>
                  <a:pt x="2227735" y="4197995"/>
                </a:cubicBezTo>
                <a:cubicBezTo>
                  <a:pt x="2208633" y="4197995"/>
                  <a:pt x="2191123" y="4197995"/>
                  <a:pt x="2171624" y="4197995"/>
                </a:cubicBezTo>
                <a:close/>
                <a:moveTo>
                  <a:pt x="2396069" y="4194016"/>
                </a:moveTo>
                <a:cubicBezTo>
                  <a:pt x="2376171" y="4195608"/>
                  <a:pt x="2358661" y="4196802"/>
                  <a:pt x="2341947" y="4197995"/>
                </a:cubicBezTo>
                <a:cubicBezTo>
                  <a:pt x="2341947" y="4219485"/>
                  <a:pt x="2341947" y="4239382"/>
                  <a:pt x="2341549" y="4261270"/>
                </a:cubicBezTo>
                <a:cubicBezTo>
                  <a:pt x="2362243" y="4260076"/>
                  <a:pt x="2380549" y="4258882"/>
                  <a:pt x="2401640" y="4257688"/>
                </a:cubicBezTo>
                <a:cubicBezTo>
                  <a:pt x="2399650" y="4235005"/>
                  <a:pt x="2398058" y="4214710"/>
                  <a:pt x="2396069" y="4194016"/>
                </a:cubicBezTo>
                <a:close/>
                <a:moveTo>
                  <a:pt x="2089248" y="4189638"/>
                </a:moveTo>
                <a:cubicBezTo>
                  <a:pt x="2087258" y="4210730"/>
                  <a:pt x="2084870" y="4230229"/>
                  <a:pt x="2082483" y="4252515"/>
                </a:cubicBezTo>
                <a:cubicBezTo>
                  <a:pt x="2103574" y="4254505"/>
                  <a:pt x="2122278" y="4256096"/>
                  <a:pt x="2141777" y="4258086"/>
                </a:cubicBezTo>
                <a:cubicBezTo>
                  <a:pt x="2143369" y="4235403"/>
                  <a:pt x="2144563" y="4215505"/>
                  <a:pt x="2146155" y="4194812"/>
                </a:cubicBezTo>
                <a:cubicBezTo>
                  <a:pt x="2125859" y="4192822"/>
                  <a:pt x="2108350" y="4191230"/>
                  <a:pt x="2089248" y="4189638"/>
                </a:cubicBezTo>
                <a:close/>
                <a:moveTo>
                  <a:pt x="2687767" y="4183669"/>
                </a:moveTo>
                <a:cubicBezTo>
                  <a:pt x="2673839" y="4187251"/>
                  <a:pt x="2662697" y="4190434"/>
                  <a:pt x="2649962" y="4193618"/>
                </a:cubicBezTo>
                <a:cubicBezTo>
                  <a:pt x="2653544" y="4207944"/>
                  <a:pt x="2656727" y="4220281"/>
                  <a:pt x="2659911" y="4233811"/>
                </a:cubicBezTo>
                <a:cubicBezTo>
                  <a:pt x="2673441" y="4230628"/>
                  <a:pt x="2684982" y="4227444"/>
                  <a:pt x="2697716" y="4224260"/>
                </a:cubicBezTo>
                <a:cubicBezTo>
                  <a:pt x="2694135" y="4210730"/>
                  <a:pt x="2691349" y="4198393"/>
                  <a:pt x="2687767" y="4183669"/>
                </a:cubicBezTo>
                <a:close/>
                <a:moveTo>
                  <a:pt x="1630011" y="4182077"/>
                </a:moveTo>
                <a:cubicBezTo>
                  <a:pt x="1624440" y="4196403"/>
                  <a:pt x="1619664" y="4209536"/>
                  <a:pt x="1614093" y="4223862"/>
                </a:cubicBezTo>
                <a:cubicBezTo>
                  <a:pt x="1640358" y="4233413"/>
                  <a:pt x="1665429" y="4242566"/>
                  <a:pt x="1691296" y="4252515"/>
                </a:cubicBezTo>
                <a:cubicBezTo>
                  <a:pt x="1696469" y="4237393"/>
                  <a:pt x="1700847" y="4225056"/>
                  <a:pt x="1706020" y="4209934"/>
                </a:cubicBezTo>
                <a:cubicBezTo>
                  <a:pt x="1679755" y="4200383"/>
                  <a:pt x="1655480" y="4191230"/>
                  <a:pt x="1630011" y="4182077"/>
                </a:cubicBezTo>
                <a:close/>
                <a:moveTo>
                  <a:pt x="2788449" y="4170139"/>
                </a:moveTo>
                <a:cubicBezTo>
                  <a:pt x="2773327" y="4174914"/>
                  <a:pt x="2760991" y="4178894"/>
                  <a:pt x="2747062" y="4183271"/>
                </a:cubicBezTo>
                <a:cubicBezTo>
                  <a:pt x="2756215" y="4213913"/>
                  <a:pt x="2764970" y="4243362"/>
                  <a:pt x="2773725" y="4273208"/>
                </a:cubicBezTo>
                <a:cubicBezTo>
                  <a:pt x="2789245" y="4268433"/>
                  <a:pt x="2802378" y="4264454"/>
                  <a:pt x="2817102" y="4259678"/>
                </a:cubicBezTo>
                <a:cubicBezTo>
                  <a:pt x="2807153" y="4229036"/>
                  <a:pt x="2798000" y="4199985"/>
                  <a:pt x="2788449" y="4170139"/>
                </a:cubicBezTo>
                <a:close/>
                <a:moveTo>
                  <a:pt x="2836203" y="4154220"/>
                </a:moveTo>
                <a:cubicBezTo>
                  <a:pt x="2821479" y="4159394"/>
                  <a:pt x="2809143" y="4163374"/>
                  <a:pt x="2794817" y="4167751"/>
                </a:cubicBezTo>
                <a:cubicBezTo>
                  <a:pt x="2804765" y="4198393"/>
                  <a:pt x="2814316" y="4227444"/>
                  <a:pt x="2824265" y="4257688"/>
                </a:cubicBezTo>
                <a:cubicBezTo>
                  <a:pt x="2840183" y="4252117"/>
                  <a:pt x="2853315" y="4247341"/>
                  <a:pt x="2867244" y="4242168"/>
                </a:cubicBezTo>
                <a:cubicBezTo>
                  <a:pt x="2856897" y="4211924"/>
                  <a:pt x="2846948" y="4184067"/>
                  <a:pt x="2836203" y="4154220"/>
                </a:cubicBezTo>
                <a:close/>
                <a:moveTo>
                  <a:pt x="2599820" y="4145864"/>
                </a:moveTo>
                <a:cubicBezTo>
                  <a:pt x="2587484" y="4148251"/>
                  <a:pt x="2576739" y="4150241"/>
                  <a:pt x="2563209" y="4152629"/>
                </a:cubicBezTo>
                <a:cubicBezTo>
                  <a:pt x="2565994" y="4168149"/>
                  <a:pt x="2568382" y="4180485"/>
                  <a:pt x="2571168" y="4194016"/>
                </a:cubicBezTo>
                <a:cubicBezTo>
                  <a:pt x="2584698" y="4191230"/>
                  <a:pt x="2595841" y="4188843"/>
                  <a:pt x="2608575" y="4186454"/>
                </a:cubicBezTo>
                <a:cubicBezTo>
                  <a:pt x="2605391" y="4171730"/>
                  <a:pt x="2602606" y="4159394"/>
                  <a:pt x="2599820" y="4145864"/>
                </a:cubicBezTo>
                <a:close/>
                <a:moveTo>
                  <a:pt x="1522962" y="4135915"/>
                </a:moveTo>
                <a:cubicBezTo>
                  <a:pt x="1516595" y="4149843"/>
                  <a:pt x="1510626" y="4162577"/>
                  <a:pt x="1504258" y="4176506"/>
                </a:cubicBezTo>
                <a:cubicBezTo>
                  <a:pt x="1530125" y="4188046"/>
                  <a:pt x="1554002" y="4198792"/>
                  <a:pt x="1579471" y="4209934"/>
                </a:cubicBezTo>
                <a:cubicBezTo>
                  <a:pt x="1585441" y="4196006"/>
                  <a:pt x="1590614" y="4183271"/>
                  <a:pt x="1596981" y="4168547"/>
                </a:cubicBezTo>
                <a:cubicBezTo>
                  <a:pt x="1571512" y="4157404"/>
                  <a:pt x="1548033" y="4147058"/>
                  <a:pt x="1522962" y="4135915"/>
                </a:cubicBezTo>
                <a:close/>
                <a:moveTo>
                  <a:pt x="2773725" y="4125568"/>
                </a:moveTo>
                <a:cubicBezTo>
                  <a:pt x="2759399" y="4130343"/>
                  <a:pt x="2747460" y="4134323"/>
                  <a:pt x="2734328" y="4138700"/>
                </a:cubicBezTo>
                <a:cubicBezTo>
                  <a:pt x="2738307" y="4151833"/>
                  <a:pt x="2741491" y="4162976"/>
                  <a:pt x="2745073" y="4175312"/>
                </a:cubicBezTo>
                <a:cubicBezTo>
                  <a:pt x="2759001" y="4170935"/>
                  <a:pt x="2770939" y="4167353"/>
                  <a:pt x="2786062" y="4162976"/>
                </a:cubicBezTo>
                <a:cubicBezTo>
                  <a:pt x="2781684" y="4149047"/>
                  <a:pt x="2777704" y="4137905"/>
                  <a:pt x="2773725" y="4125568"/>
                </a:cubicBezTo>
                <a:close/>
                <a:moveTo>
                  <a:pt x="1883507" y="4125170"/>
                </a:moveTo>
                <a:cubicBezTo>
                  <a:pt x="1879925" y="4140292"/>
                  <a:pt x="1876343" y="4154220"/>
                  <a:pt x="1872762" y="4168945"/>
                </a:cubicBezTo>
                <a:cubicBezTo>
                  <a:pt x="1898231" y="4174516"/>
                  <a:pt x="1921312" y="4179689"/>
                  <a:pt x="1947577" y="4185659"/>
                </a:cubicBezTo>
                <a:cubicBezTo>
                  <a:pt x="1950363" y="4169741"/>
                  <a:pt x="1953148" y="4155812"/>
                  <a:pt x="1956332" y="4141088"/>
                </a:cubicBezTo>
                <a:cubicBezTo>
                  <a:pt x="1930863" y="4135517"/>
                  <a:pt x="1908180" y="4130741"/>
                  <a:pt x="1883507" y="4125170"/>
                </a:cubicBezTo>
                <a:close/>
                <a:moveTo>
                  <a:pt x="1996525" y="4124374"/>
                </a:moveTo>
                <a:cubicBezTo>
                  <a:pt x="1991352" y="4153027"/>
                  <a:pt x="1986974" y="4179292"/>
                  <a:pt x="1982199" y="4207546"/>
                </a:cubicBezTo>
                <a:cubicBezTo>
                  <a:pt x="2004882" y="4210730"/>
                  <a:pt x="2025177" y="4213913"/>
                  <a:pt x="2047463" y="4217097"/>
                </a:cubicBezTo>
                <a:cubicBezTo>
                  <a:pt x="2051442" y="4188444"/>
                  <a:pt x="2055024" y="4161782"/>
                  <a:pt x="2058605" y="4133527"/>
                </a:cubicBezTo>
                <a:cubicBezTo>
                  <a:pt x="2037514" y="4130343"/>
                  <a:pt x="2017616" y="4127558"/>
                  <a:pt x="1996525" y="4124374"/>
                </a:cubicBezTo>
                <a:close/>
                <a:moveTo>
                  <a:pt x="1653888" y="4120792"/>
                </a:moveTo>
                <a:cubicBezTo>
                  <a:pt x="1648317" y="4135517"/>
                  <a:pt x="1643144" y="4148649"/>
                  <a:pt x="1637572" y="4162976"/>
                </a:cubicBezTo>
                <a:cubicBezTo>
                  <a:pt x="1663837" y="4172526"/>
                  <a:pt x="1687316" y="4181281"/>
                  <a:pt x="1712785" y="4190036"/>
                </a:cubicBezTo>
                <a:cubicBezTo>
                  <a:pt x="1717958" y="4174516"/>
                  <a:pt x="1721938" y="4161782"/>
                  <a:pt x="1726713" y="4147455"/>
                </a:cubicBezTo>
                <a:cubicBezTo>
                  <a:pt x="1702040" y="4138700"/>
                  <a:pt x="1678561" y="4129945"/>
                  <a:pt x="1653888" y="4120792"/>
                </a:cubicBezTo>
                <a:close/>
                <a:moveTo>
                  <a:pt x="2930518" y="4117609"/>
                </a:moveTo>
                <a:cubicBezTo>
                  <a:pt x="2916192" y="4123578"/>
                  <a:pt x="2904651" y="4127956"/>
                  <a:pt x="2890325" y="4133925"/>
                </a:cubicBezTo>
                <a:cubicBezTo>
                  <a:pt x="2901866" y="4164169"/>
                  <a:pt x="2913008" y="4192026"/>
                  <a:pt x="2924549" y="4221872"/>
                </a:cubicBezTo>
                <a:cubicBezTo>
                  <a:pt x="2939273" y="4215903"/>
                  <a:pt x="2952405" y="4210730"/>
                  <a:pt x="2967130" y="4204362"/>
                </a:cubicBezTo>
                <a:cubicBezTo>
                  <a:pt x="2954395" y="4174516"/>
                  <a:pt x="2942457" y="4146261"/>
                  <a:pt x="2930518" y="4117609"/>
                </a:cubicBezTo>
                <a:close/>
                <a:moveTo>
                  <a:pt x="2820683" y="4110446"/>
                </a:moveTo>
                <a:cubicBezTo>
                  <a:pt x="2806755" y="4114823"/>
                  <a:pt x="2795214" y="4118803"/>
                  <a:pt x="2780888" y="4123976"/>
                </a:cubicBezTo>
                <a:cubicBezTo>
                  <a:pt x="2785266" y="4137109"/>
                  <a:pt x="2788847" y="4147853"/>
                  <a:pt x="2792827" y="4160588"/>
                </a:cubicBezTo>
                <a:cubicBezTo>
                  <a:pt x="2807153" y="4155415"/>
                  <a:pt x="2819888" y="4151037"/>
                  <a:pt x="2833418" y="4146261"/>
                </a:cubicBezTo>
                <a:cubicBezTo>
                  <a:pt x="2828643" y="4132731"/>
                  <a:pt x="2824663" y="4121986"/>
                  <a:pt x="2820683" y="4110446"/>
                </a:cubicBezTo>
                <a:close/>
                <a:moveTo>
                  <a:pt x="2256786" y="4107660"/>
                </a:moveTo>
                <a:cubicBezTo>
                  <a:pt x="2256786" y="4128751"/>
                  <a:pt x="2256786" y="4148251"/>
                  <a:pt x="2256786" y="4168547"/>
                </a:cubicBezTo>
                <a:cubicBezTo>
                  <a:pt x="2275887" y="4168547"/>
                  <a:pt x="2293795" y="4168547"/>
                  <a:pt x="2310111" y="4168547"/>
                </a:cubicBezTo>
                <a:cubicBezTo>
                  <a:pt x="2310111" y="4146659"/>
                  <a:pt x="2310111" y="4126762"/>
                  <a:pt x="2310111" y="4107660"/>
                </a:cubicBezTo>
                <a:cubicBezTo>
                  <a:pt x="2291009" y="4107660"/>
                  <a:pt x="2274295" y="4107660"/>
                  <a:pt x="2256786" y="4107660"/>
                </a:cubicBezTo>
                <a:close/>
                <a:moveTo>
                  <a:pt x="2177593" y="4104079"/>
                </a:moveTo>
                <a:cubicBezTo>
                  <a:pt x="2176399" y="4125568"/>
                  <a:pt x="2175205" y="4145466"/>
                  <a:pt x="2173613" y="4167751"/>
                </a:cubicBezTo>
                <a:cubicBezTo>
                  <a:pt x="2193511" y="4167751"/>
                  <a:pt x="2211021" y="4167751"/>
                  <a:pt x="2230123" y="4167751"/>
                </a:cubicBezTo>
                <a:cubicBezTo>
                  <a:pt x="2230123" y="4147853"/>
                  <a:pt x="2230123" y="4128354"/>
                  <a:pt x="2230123" y="4106466"/>
                </a:cubicBezTo>
                <a:cubicBezTo>
                  <a:pt x="2212613" y="4105671"/>
                  <a:pt x="2196297" y="4104874"/>
                  <a:pt x="2177593" y="4104079"/>
                </a:cubicBezTo>
                <a:close/>
                <a:moveTo>
                  <a:pt x="2389701" y="4102089"/>
                </a:moveTo>
                <a:cubicBezTo>
                  <a:pt x="2370600" y="4103283"/>
                  <a:pt x="2354284" y="4104476"/>
                  <a:pt x="2335580" y="4105671"/>
                </a:cubicBezTo>
                <a:cubicBezTo>
                  <a:pt x="2336376" y="4127956"/>
                  <a:pt x="2337570" y="4147455"/>
                  <a:pt x="2338764" y="4169343"/>
                </a:cubicBezTo>
                <a:cubicBezTo>
                  <a:pt x="2357865" y="4168149"/>
                  <a:pt x="2375375" y="4166955"/>
                  <a:pt x="2394875" y="4165363"/>
                </a:cubicBezTo>
                <a:cubicBezTo>
                  <a:pt x="2392885" y="4143476"/>
                  <a:pt x="2391293" y="4123578"/>
                  <a:pt x="2389701" y="4102089"/>
                </a:cubicBezTo>
                <a:close/>
                <a:moveTo>
                  <a:pt x="2514260" y="4101293"/>
                </a:moveTo>
                <a:cubicBezTo>
                  <a:pt x="2502720" y="4102487"/>
                  <a:pt x="2492373" y="4104079"/>
                  <a:pt x="2478843" y="4105671"/>
                </a:cubicBezTo>
                <a:cubicBezTo>
                  <a:pt x="2481230" y="4121191"/>
                  <a:pt x="2483220" y="4133527"/>
                  <a:pt x="2485210" y="4147455"/>
                </a:cubicBezTo>
                <a:cubicBezTo>
                  <a:pt x="2498342" y="4145068"/>
                  <a:pt x="2509485" y="4143476"/>
                  <a:pt x="2521025" y="4141486"/>
                </a:cubicBezTo>
                <a:cubicBezTo>
                  <a:pt x="2518638" y="4127160"/>
                  <a:pt x="2516648" y="4114823"/>
                  <a:pt x="2514260" y="4101293"/>
                </a:cubicBezTo>
                <a:close/>
                <a:moveTo>
                  <a:pt x="1067705" y="4101293"/>
                </a:moveTo>
                <a:cubicBezTo>
                  <a:pt x="1057358" y="4114823"/>
                  <a:pt x="1047807" y="4127160"/>
                  <a:pt x="1037859" y="4140292"/>
                </a:cubicBezTo>
                <a:cubicBezTo>
                  <a:pt x="1054573" y="4152231"/>
                  <a:pt x="1067307" y="4161782"/>
                  <a:pt x="1081235" y="4172128"/>
                </a:cubicBezTo>
                <a:cubicBezTo>
                  <a:pt x="1091582" y="4158200"/>
                  <a:pt x="1100337" y="4145864"/>
                  <a:pt x="1109888" y="4133129"/>
                </a:cubicBezTo>
                <a:cubicBezTo>
                  <a:pt x="1095164" y="4121986"/>
                  <a:pt x="1082031" y="4112038"/>
                  <a:pt x="1067705" y="4101293"/>
                </a:cubicBezTo>
                <a:close/>
                <a:moveTo>
                  <a:pt x="2975885" y="4097711"/>
                </a:moveTo>
                <a:cubicBezTo>
                  <a:pt x="2962354" y="4104079"/>
                  <a:pt x="2950018" y="4109650"/>
                  <a:pt x="2936487" y="4115619"/>
                </a:cubicBezTo>
                <a:cubicBezTo>
                  <a:pt x="2949222" y="4145068"/>
                  <a:pt x="2961160" y="4173322"/>
                  <a:pt x="2973497" y="4201975"/>
                </a:cubicBezTo>
                <a:cubicBezTo>
                  <a:pt x="2989017" y="4195210"/>
                  <a:pt x="3001354" y="4189638"/>
                  <a:pt x="3015282" y="4183271"/>
                </a:cubicBezTo>
                <a:cubicBezTo>
                  <a:pt x="3002149" y="4154220"/>
                  <a:pt x="2989813" y="4126762"/>
                  <a:pt x="2975885" y="4097711"/>
                </a:cubicBezTo>
                <a:close/>
                <a:moveTo>
                  <a:pt x="1779243" y="4096120"/>
                </a:moveTo>
                <a:cubicBezTo>
                  <a:pt x="1774866" y="4110844"/>
                  <a:pt x="1770886" y="4123976"/>
                  <a:pt x="1766111" y="4139099"/>
                </a:cubicBezTo>
                <a:cubicBezTo>
                  <a:pt x="1791580" y="4146261"/>
                  <a:pt x="1815059" y="4153027"/>
                  <a:pt x="1839732" y="4159792"/>
                </a:cubicBezTo>
                <a:cubicBezTo>
                  <a:pt x="1843711" y="4144272"/>
                  <a:pt x="1846895" y="4131537"/>
                  <a:pt x="1850875" y="4116415"/>
                </a:cubicBezTo>
                <a:cubicBezTo>
                  <a:pt x="1825803" y="4109252"/>
                  <a:pt x="1803518" y="4102885"/>
                  <a:pt x="1779243" y="4096120"/>
                </a:cubicBezTo>
                <a:close/>
                <a:moveTo>
                  <a:pt x="2866050" y="4093334"/>
                </a:moveTo>
                <a:cubicBezTo>
                  <a:pt x="2852122" y="4098507"/>
                  <a:pt x="2840183" y="4103283"/>
                  <a:pt x="2827448" y="4108058"/>
                </a:cubicBezTo>
                <a:cubicBezTo>
                  <a:pt x="2831826" y="4120395"/>
                  <a:pt x="2835806" y="4130741"/>
                  <a:pt x="2840581" y="4144272"/>
                </a:cubicBezTo>
                <a:cubicBezTo>
                  <a:pt x="2854907" y="4138700"/>
                  <a:pt x="2867642" y="4133527"/>
                  <a:pt x="2880774" y="4128354"/>
                </a:cubicBezTo>
                <a:cubicBezTo>
                  <a:pt x="2875203" y="4115221"/>
                  <a:pt x="2870825" y="4104476"/>
                  <a:pt x="2866050" y="4093334"/>
                </a:cubicBezTo>
                <a:close/>
                <a:moveTo>
                  <a:pt x="3548537" y="4083783"/>
                </a:moveTo>
                <a:cubicBezTo>
                  <a:pt x="3535007" y="4094926"/>
                  <a:pt x="3522671" y="4104874"/>
                  <a:pt x="3509538" y="4115619"/>
                </a:cubicBezTo>
                <a:cubicBezTo>
                  <a:pt x="3517895" y="4125966"/>
                  <a:pt x="3525058" y="4135119"/>
                  <a:pt x="3533017" y="4145068"/>
                </a:cubicBezTo>
                <a:cubicBezTo>
                  <a:pt x="3546946" y="4133925"/>
                  <a:pt x="3559282" y="4123578"/>
                  <a:pt x="3572813" y="4112436"/>
                </a:cubicBezTo>
                <a:cubicBezTo>
                  <a:pt x="3564058" y="4102487"/>
                  <a:pt x="3556895" y="4093334"/>
                  <a:pt x="3548537" y="4083783"/>
                </a:cubicBezTo>
                <a:close/>
                <a:moveTo>
                  <a:pt x="1550819" y="4077018"/>
                </a:moveTo>
                <a:cubicBezTo>
                  <a:pt x="1544452" y="4090946"/>
                  <a:pt x="1538880" y="4102487"/>
                  <a:pt x="1531717" y="4117211"/>
                </a:cubicBezTo>
                <a:cubicBezTo>
                  <a:pt x="1556788" y="4128751"/>
                  <a:pt x="1579869" y="4139099"/>
                  <a:pt x="1604542" y="4149843"/>
                </a:cubicBezTo>
                <a:cubicBezTo>
                  <a:pt x="1610909" y="4134721"/>
                  <a:pt x="1616481" y="4121589"/>
                  <a:pt x="1622052" y="4108058"/>
                </a:cubicBezTo>
                <a:cubicBezTo>
                  <a:pt x="1596981" y="4096915"/>
                  <a:pt x="1574298" y="4087365"/>
                  <a:pt x="1550819" y="4077018"/>
                </a:cubicBezTo>
                <a:close/>
                <a:moveTo>
                  <a:pt x="2911814" y="4075028"/>
                </a:moveTo>
                <a:cubicBezTo>
                  <a:pt x="2898284" y="4080599"/>
                  <a:pt x="2886346" y="4085375"/>
                  <a:pt x="2873213" y="4090946"/>
                </a:cubicBezTo>
                <a:cubicBezTo>
                  <a:pt x="2878387" y="4103681"/>
                  <a:pt x="2882764" y="4114425"/>
                  <a:pt x="2887539" y="4127160"/>
                </a:cubicBezTo>
                <a:cubicBezTo>
                  <a:pt x="2901468" y="4121191"/>
                  <a:pt x="2913804" y="4116017"/>
                  <a:pt x="2926936" y="4110446"/>
                </a:cubicBezTo>
                <a:cubicBezTo>
                  <a:pt x="2921763" y="4097711"/>
                  <a:pt x="2916988" y="4087365"/>
                  <a:pt x="2911814" y="4075028"/>
                </a:cubicBezTo>
                <a:close/>
                <a:moveTo>
                  <a:pt x="2757409" y="4073038"/>
                </a:moveTo>
                <a:cubicBezTo>
                  <a:pt x="2743481" y="4077416"/>
                  <a:pt x="2731940" y="4080997"/>
                  <a:pt x="2718808" y="4084977"/>
                </a:cubicBezTo>
                <a:cubicBezTo>
                  <a:pt x="2722389" y="4097314"/>
                  <a:pt x="2725573" y="4107660"/>
                  <a:pt x="2729155" y="4119997"/>
                </a:cubicBezTo>
                <a:cubicBezTo>
                  <a:pt x="2742685" y="4116017"/>
                  <a:pt x="2755021" y="4112436"/>
                  <a:pt x="2768552" y="4108058"/>
                </a:cubicBezTo>
                <a:cubicBezTo>
                  <a:pt x="2764970" y="4096120"/>
                  <a:pt x="2761389" y="4085375"/>
                  <a:pt x="2757409" y="4073038"/>
                </a:cubicBezTo>
                <a:close/>
                <a:moveTo>
                  <a:pt x="2801980" y="4057916"/>
                </a:moveTo>
                <a:cubicBezTo>
                  <a:pt x="2788449" y="4062692"/>
                  <a:pt x="2776909" y="4066671"/>
                  <a:pt x="2763776" y="4071447"/>
                </a:cubicBezTo>
                <a:cubicBezTo>
                  <a:pt x="2768154" y="4083385"/>
                  <a:pt x="2771735" y="4094528"/>
                  <a:pt x="2775715" y="4106068"/>
                </a:cubicBezTo>
                <a:cubicBezTo>
                  <a:pt x="2789245" y="4101293"/>
                  <a:pt x="2801184" y="4097314"/>
                  <a:pt x="2814316" y="4092538"/>
                </a:cubicBezTo>
                <a:cubicBezTo>
                  <a:pt x="2809939" y="4080599"/>
                  <a:pt x="2806357" y="4069457"/>
                  <a:pt x="2801980" y="4057916"/>
                </a:cubicBezTo>
                <a:close/>
                <a:moveTo>
                  <a:pt x="2956783" y="4055528"/>
                </a:moveTo>
                <a:cubicBezTo>
                  <a:pt x="2942855" y="4061896"/>
                  <a:pt x="2930916" y="4067069"/>
                  <a:pt x="2918580" y="4072640"/>
                </a:cubicBezTo>
                <a:cubicBezTo>
                  <a:pt x="2924151" y="4085375"/>
                  <a:pt x="2928528" y="4095722"/>
                  <a:pt x="2934100" y="4107660"/>
                </a:cubicBezTo>
                <a:cubicBezTo>
                  <a:pt x="2947630" y="4101691"/>
                  <a:pt x="2959569" y="4096517"/>
                  <a:pt x="2973497" y="4090548"/>
                </a:cubicBezTo>
                <a:cubicBezTo>
                  <a:pt x="2967130" y="4077018"/>
                  <a:pt x="2961956" y="4066671"/>
                  <a:pt x="2956783" y="4055528"/>
                </a:cubicBezTo>
                <a:close/>
                <a:moveTo>
                  <a:pt x="1008410" y="4053539"/>
                </a:moveTo>
                <a:cubicBezTo>
                  <a:pt x="997666" y="4066671"/>
                  <a:pt x="988115" y="4078610"/>
                  <a:pt x="977370" y="4091344"/>
                </a:cubicBezTo>
                <a:cubicBezTo>
                  <a:pt x="992094" y="4103283"/>
                  <a:pt x="1005227" y="4113630"/>
                  <a:pt x="1019155" y="4125170"/>
                </a:cubicBezTo>
                <a:cubicBezTo>
                  <a:pt x="1029900" y="4111640"/>
                  <a:pt x="1039053" y="4100099"/>
                  <a:pt x="1049399" y="4086966"/>
                </a:cubicBezTo>
                <a:cubicBezTo>
                  <a:pt x="1035471" y="4075824"/>
                  <a:pt x="1022339" y="4065079"/>
                  <a:pt x="1008410" y="4053539"/>
                </a:cubicBezTo>
                <a:close/>
                <a:moveTo>
                  <a:pt x="1111082" y="4045182"/>
                </a:moveTo>
                <a:cubicBezTo>
                  <a:pt x="1100337" y="4059110"/>
                  <a:pt x="1091184" y="4071049"/>
                  <a:pt x="1081235" y="4084181"/>
                </a:cubicBezTo>
                <a:cubicBezTo>
                  <a:pt x="1095960" y="4094926"/>
                  <a:pt x="1108694" y="4104476"/>
                  <a:pt x="1123020" y="4115221"/>
                </a:cubicBezTo>
                <a:cubicBezTo>
                  <a:pt x="1132571" y="4101691"/>
                  <a:pt x="1141724" y="4089752"/>
                  <a:pt x="1151673" y="4075824"/>
                </a:cubicBezTo>
                <a:cubicBezTo>
                  <a:pt x="1137347" y="4064681"/>
                  <a:pt x="1124612" y="4055131"/>
                  <a:pt x="1111082" y="4045182"/>
                </a:cubicBezTo>
                <a:close/>
                <a:moveTo>
                  <a:pt x="2846152" y="4041600"/>
                </a:moveTo>
                <a:cubicBezTo>
                  <a:pt x="2833020" y="4046773"/>
                  <a:pt x="2821479" y="4051151"/>
                  <a:pt x="2808745" y="4056722"/>
                </a:cubicBezTo>
                <a:cubicBezTo>
                  <a:pt x="2813122" y="4068661"/>
                  <a:pt x="2816704" y="4079007"/>
                  <a:pt x="2821081" y="4090946"/>
                </a:cubicBezTo>
                <a:cubicBezTo>
                  <a:pt x="2834214" y="4085773"/>
                  <a:pt x="2846550" y="4081396"/>
                  <a:pt x="2860081" y="4076222"/>
                </a:cubicBezTo>
                <a:cubicBezTo>
                  <a:pt x="2855305" y="4063886"/>
                  <a:pt x="2850928" y="4053141"/>
                  <a:pt x="2846152" y="4041600"/>
                </a:cubicBezTo>
                <a:close/>
                <a:moveTo>
                  <a:pt x="3512722" y="4040008"/>
                </a:moveTo>
                <a:cubicBezTo>
                  <a:pt x="3499192" y="4051151"/>
                  <a:pt x="3486855" y="4061100"/>
                  <a:pt x="3474518" y="4071447"/>
                </a:cubicBezTo>
                <a:cubicBezTo>
                  <a:pt x="3482079" y="4080997"/>
                  <a:pt x="3488447" y="4088956"/>
                  <a:pt x="3495610" y="4097314"/>
                </a:cubicBezTo>
                <a:cubicBezTo>
                  <a:pt x="3509538" y="4085773"/>
                  <a:pt x="3521079" y="4076222"/>
                  <a:pt x="3534211" y="4065875"/>
                </a:cubicBezTo>
                <a:cubicBezTo>
                  <a:pt x="3526650" y="4057120"/>
                  <a:pt x="3520681" y="4049559"/>
                  <a:pt x="3512722" y="4040008"/>
                </a:cubicBezTo>
                <a:close/>
                <a:moveTo>
                  <a:pt x="2889927" y="4024090"/>
                </a:moveTo>
                <a:cubicBezTo>
                  <a:pt x="2876795" y="4029662"/>
                  <a:pt x="2865254" y="4034437"/>
                  <a:pt x="2852917" y="4039610"/>
                </a:cubicBezTo>
                <a:cubicBezTo>
                  <a:pt x="2857693" y="4051151"/>
                  <a:pt x="2861672" y="4061498"/>
                  <a:pt x="2866448" y="4073834"/>
                </a:cubicBezTo>
                <a:cubicBezTo>
                  <a:pt x="2881172" y="4067467"/>
                  <a:pt x="2892315" y="4062692"/>
                  <a:pt x="2904651" y="4057518"/>
                </a:cubicBezTo>
                <a:cubicBezTo>
                  <a:pt x="2899478" y="4045580"/>
                  <a:pt x="2894702" y="4035631"/>
                  <a:pt x="2889927" y="4024090"/>
                </a:cubicBezTo>
                <a:close/>
                <a:moveTo>
                  <a:pt x="2629667" y="4019713"/>
                </a:moveTo>
                <a:cubicBezTo>
                  <a:pt x="2617330" y="4022498"/>
                  <a:pt x="2607381" y="4024886"/>
                  <a:pt x="2595841" y="4027672"/>
                </a:cubicBezTo>
                <a:cubicBezTo>
                  <a:pt x="2599422" y="4041600"/>
                  <a:pt x="2602208" y="4053937"/>
                  <a:pt x="2605391" y="4067865"/>
                </a:cubicBezTo>
                <a:cubicBezTo>
                  <a:pt x="2616932" y="4065079"/>
                  <a:pt x="2627279" y="4063090"/>
                  <a:pt x="2639615" y="4060304"/>
                </a:cubicBezTo>
                <a:cubicBezTo>
                  <a:pt x="2636034" y="4045580"/>
                  <a:pt x="2632850" y="4033243"/>
                  <a:pt x="2629667" y="4019713"/>
                </a:cubicBezTo>
                <a:close/>
                <a:moveTo>
                  <a:pt x="2183562" y="4012152"/>
                </a:moveTo>
                <a:cubicBezTo>
                  <a:pt x="2181971" y="4034039"/>
                  <a:pt x="2180777" y="4053937"/>
                  <a:pt x="2179583" y="4075426"/>
                </a:cubicBezTo>
                <a:cubicBezTo>
                  <a:pt x="2197889" y="4076222"/>
                  <a:pt x="2213807" y="4077018"/>
                  <a:pt x="2232908" y="4078212"/>
                </a:cubicBezTo>
                <a:cubicBezTo>
                  <a:pt x="2232908" y="4054732"/>
                  <a:pt x="2232908" y="4034835"/>
                  <a:pt x="2232908" y="4014539"/>
                </a:cubicBezTo>
                <a:cubicBezTo>
                  <a:pt x="2216194" y="4013743"/>
                  <a:pt x="2200674" y="4012948"/>
                  <a:pt x="2183562" y="4012152"/>
                </a:cubicBezTo>
                <a:close/>
                <a:moveTo>
                  <a:pt x="2382538" y="4010162"/>
                </a:moveTo>
                <a:cubicBezTo>
                  <a:pt x="2364630" y="4011356"/>
                  <a:pt x="2349110" y="4012550"/>
                  <a:pt x="2334386" y="4013346"/>
                </a:cubicBezTo>
                <a:cubicBezTo>
                  <a:pt x="2334386" y="4035631"/>
                  <a:pt x="2334386" y="4055131"/>
                  <a:pt x="2334386" y="4076620"/>
                </a:cubicBezTo>
                <a:cubicBezTo>
                  <a:pt x="2352294" y="4075426"/>
                  <a:pt x="2368610" y="4074630"/>
                  <a:pt x="2387712" y="4073834"/>
                </a:cubicBezTo>
                <a:cubicBezTo>
                  <a:pt x="2385722" y="4051549"/>
                  <a:pt x="2384130" y="4031651"/>
                  <a:pt x="2382538" y="4010162"/>
                </a:cubicBezTo>
                <a:close/>
                <a:moveTo>
                  <a:pt x="2109145" y="4005387"/>
                </a:moveTo>
                <a:cubicBezTo>
                  <a:pt x="2106758" y="4027274"/>
                  <a:pt x="2104768" y="4047172"/>
                  <a:pt x="2102380" y="4068661"/>
                </a:cubicBezTo>
                <a:cubicBezTo>
                  <a:pt x="2120686" y="4070651"/>
                  <a:pt x="2136604" y="4072242"/>
                  <a:pt x="2155308" y="4073436"/>
                </a:cubicBezTo>
                <a:cubicBezTo>
                  <a:pt x="2156899" y="4051947"/>
                  <a:pt x="2158094" y="4032049"/>
                  <a:pt x="2159685" y="4010162"/>
                </a:cubicBezTo>
                <a:cubicBezTo>
                  <a:pt x="2142175" y="4008570"/>
                  <a:pt x="2126655" y="4006978"/>
                  <a:pt x="2109145" y="4005387"/>
                </a:cubicBezTo>
                <a:close/>
                <a:moveTo>
                  <a:pt x="2933702" y="4004988"/>
                </a:moveTo>
                <a:cubicBezTo>
                  <a:pt x="2921365" y="4010560"/>
                  <a:pt x="2910621" y="4015335"/>
                  <a:pt x="2897090" y="4021305"/>
                </a:cubicBezTo>
                <a:cubicBezTo>
                  <a:pt x="2902264" y="4033641"/>
                  <a:pt x="2907039" y="4043988"/>
                  <a:pt x="2912212" y="4055528"/>
                </a:cubicBezTo>
                <a:cubicBezTo>
                  <a:pt x="2925743" y="4049161"/>
                  <a:pt x="2936885" y="4043590"/>
                  <a:pt x="2949620" y="4037621"/>
                </a:cubicBezTo>
                <a:cubicBezTo>
                  <a:pt x="2943650" y="4025284"/>
                  <a:pt x="2938875" y="4015733"/>
                  <a:pt x="2933702" y="4004988"/>
                </a:cubicBezTo>
                <a:close/>
                <a:moveTo>
                  <a:pt x="951503" y="4003397"/>
                </a:moveTo>
                <a:cubicBezTo>
                  <a:pt x="939962" y="4015733"/>
                  <a:pt x="930014" y="4026876"/>
                  <a:pt x="918473" y="4039610"/>
                </a:cubicBezTo>
                <a:cubicBezTo>
                  <a:pt x="933197" y="4052743"/>
                  <a:pt x="945534" y="4063487"/>
                  <a:pt x="959064" y="4075426"/>
                </a:cubicBezTo>
                <a:cubicBezTo>
                  <a:pt x="970207" y="4061896"/>
                  <a:pt x="980156" y="4050355"/>
                  <a:pt x="990900" y="4037621"/>
                </a:cubicBezTo>
                <a:cubicBezTo>
                  <a:pt x="976574" y="4025284"/>
                  <a:pt x="964636" y="4014539"/>
                  <a:pt x="951503" y="4003397"/>
                </a:cubicBezTo>
                <a:close/>
                <a:moveTo>
                  <a:pt x="1701643" y="3999815"/>
                </a:moveTo>
                <a:cubicBezTo>
                  <a:pt x="1696071" y="4014539"/>
                  <a:pt x="1691296" y="4027274"/>
                  <a:pt x="1685724" y="4041600"/>
                </a:cubicBezTo>
                <a:cubicBezTo>
                  <a:pt x="1708806" y="4049957"/>
                  <a:pt x="1731091" y="4058314"/>
                  <a:pt x="1754570" y="4066671"/>
                </a:cubicBezTo>
                <a:cubicBezTo>
                  <a:pt x="1759346" y="4051549"/>
                  <a:pt x="1764121" y="4038417"/>
                  <a:pt x="1768896" y="4024090"/>
                </a:cubicBezTo>
                <a:cubicBezTo>
                  <a:pt x="1745019" y="4015335"/>
                  <a:pt x="1723928" y="4007376"/>
                  <a:pt x="1701643" y="3999815"/>
                </a:cubicBezTo>
                <a:close/>
                <a:moveTo>
                  <a:pt x="1054175" y="3999019"/>
                </a:moveTo>
                <a:cubicBezTo>
                  <a:pt x="1043032" y="4012550"/>
                  <a:pt x="1033083" y="4024090"/>
                  <a:pt x="1022737" y="4036825"/>
                </a:cubicBezTo>
                <a:cubicBezTo>
                  <a:pt x="1036267" y="4047967"/>
                  <a:pt x="1049001" y="4058314"/>
                  <a:pt x="1062930" y="4069457"/>
                </a:cubicBezTo>
                <a:cubicBezTo>
                  <a:pt x="1073674" y="4056324"/>
                  <a:pt x="1083225" y="4044386"/>
                  <a:pt x="1093572" y="4031253"/>
                </a:cubicBezTo>
                <a:cubicBezTo>
                  <a:pt x="1080042" y="4020111"/>
                  <a:pt x="1067705" y="4010162"/>
                  <a:pt x="1054175" y="3999019"/>
                </a:cubicBezTo>
                <a:close/>
                <a:moveTo>
                  <a:pt x="1914149" y="3997825"/>
                </a:moveTo>
                <a:cubicBezTo>
                  <a:pt x="1910169" y="4012948"/>
                  <a:pt x="1906986" y="4026478"/>
                  <a:pt x="1903404" y="4041998"/>
                </a:cubicBezTo>
                <a:cubicBezTo>
                  <a:pt x="1927281" y="4047172"/>
                  <a:pt x="1948771" y="4051549"/>
                  <a:pt x="1972648" y="4056722"/>
                </a:cubicBezTo>
                <a:cubicBezTo>
                  <a:pt x="1975831" y="4041202"/>
                  <a:pt x="1978219" y="4027672"/>
                  <a:pt x="1980607" y="4012550"/>
                </a:cubicBezTo>
                <a:cubicBezTo>
                  <a:pt x="1957924" y="4007774"/>
                  <a:pt x="1937230" y="4002999"/>
                  <a:pt x="1914149" y="3997825"/>
                </a:cubicBezTo>
                <a:close/>
                <a:moveTo>
                  <a:pt x="2515056" y="3993846"/>
                </a:moveTo>
                <a:cubicBezTo>
                  <a:pt x="2503516" y="3995836"/>
                  <a:pt x="2493965" y="3997428"/>
                  <a:pt x="2482026" y="3999417"/>
                </a:cubicBezTo>
                <a:cubicBezTo>
                  <a:pt x="2484016" y="4014142"/>
                  <a:pt x="2486006" y="4026080"/>
                  <a:pt x="2487996" y="4040008"/>
                </a:cubicBezTo>
                <a:cubicBezTo>
                  <a:pt x="2499934" y="4038417"/>
                  <a:pt x="2509883" y="4036825"/>
                  <a:pt x="2521821" y="4035233"/>
                </a:cubicBezTo>
                <a:cubicBezTo>
                  <a:pt x="2519434" y="4020509"/>
                  <a:pt x="2517444" y="4007774"/>
                  <a:pt x="2515056" y="3993846"/>
                </a:cubicBezTo>
                <a:close/>
                <a:moveTo>
                  <a:pt x="1266681" y="3993050"/>
                </a:moveTo>
                <a:cubicBezTo>
                  <a:pt x="1262304" y="3999417"/>
                  <a:pt x="1259120" y="4004193"/>
                  <a:pt x="1253947" y="4010958"/>
                </a:cubicBezTo>
                <a:cubicBezTo>
                  <a:pt x="1283793" y="4030458"/>
                  <a:pt x="1311650" y="4048365"/>
                  <a:pt x="1340302" y="4067069"/>
                </a:cubicBezTo>
                <a:cubicBezTo>
                  <a:pt x="1344680" y="4059110"/>
                  <a:pt x="1347465" y="4053539"/>
                  <a:pt x="1350251" y="4047569"/>
                </a:cubicBezTo>
                <a:cubicBezTo>
                  <a:pt x="1321996" y="4028866"/>
                  <a:pt x="1294538" y="4010958"/>
                  <a:pt x="1266681" y="3993050"/>
                </a:cubicBezTo>
                <a:close/>
                <a:moveTo>
                  <a:pt x="3163718" y="3989866"/>
                </a:moveTo>
                <a:cubicBezTo>
                  <a:pt x="3153769" y="3995836"/>
                  <a:pt x="3145412" y="4001009"/>
                  <a:pt x="3135861" y="4006978"/>
                </a:cubicBezTo>
                <a:cubicBezTo>
                  <a:pt x="3142626" y="4018121"/>
                  <a:pt x="3148198" y="4027274"/>
                  <a:pt x="3154565" y="4038019"/>
                </a:cubicBezTo>
                <a:cubicBezTo>
                  <a:pt x="3164514" y="4031651"/>
                  <a:pt x="3173269" y="4026478"/>
                  <a:pt x="3183218" y="4020509"/>
                </a:cubicBezTo>
                <a:cubicBezTo>
                  <a:pt x="3176054" y="4009764"/>
                  <a:pt x="3170483" y="4000213"/>
                  <a:pt x="3163718" y="3989866"/>
                </a:cubicBezTo>
                <a:close/>
                <a:moveTo>
                  <a:pt x="1154459" y="3989070"/>
                </a:moveTo>
                <a:cubicBezTo>
                  <a:pt x="1144112" y="4002601"/>
                  <a:pt x="1134959" y="4014539"/>
                  <a:pt x="1125010" y="4027672"/>
                </a:cubicBezTo>
                <a:cubicBezTo>
                  <a:pt x="1138938" y="4038019"/>
                  <a:pt x="1151275" y="4047569"/>
                  <a:pt x="1164805" y="4057518"/>
                </a:cubicBezTo>
                <a:cubicBezTo>
                  <a:pt x="1174754" y="4043988"/>
                  <a:pt x="1183907" y="4032049"/>
                  <a:pt x="1193458" y="4018519"/>
                </a:cubicBezTo>
                <a:cubicBezTo>
                  <a:pt x="1179928" y="4008172"/>
                  <a:pt x="1167591" y="3999019"/>
                  <a:pt x="1154459" y="3989070"/>
                </a:cubicBezTo>
                <a:close/>
                <a:moveTo>
                  <a:pt x="2726369" y="3975938"/>
                </a:moveTo>
                <a:cubicBezTo>
                  <a:pt x="2713634" y="3979918"/>
                  <a:pt x="2702492" y="3983499"/>
                  <a:pt x="2690155" y="3987479"/>
                </a:cubicBezTo>
                <a:cubicBezTo>
                  <a:pt x="2699308" y="4018121"/>
                  <a:pt x="2707665" y="4047172"/>
                  <a:pt x="2716818" y="4077416"/>
                </a:cubicBezTo>
                <a:cubicBezTo>
                  <a:pt x="2730348" y="4073436"/>
                  <a:pt x="2741889" y="4069855"/>
                  <a:pt x="2755419" y="4065875"/>
                </a:cubicBezTo>
                <a:cubicBezTo>
                  <a:pt x="2745470" y="4034437"/>
                  <a:pt x="2735920" y="4005784"/>
                  <a:pt x="2726369" y="3975938"/>
                </a:cubicBezTo>
                <a:close/>
                <a:moveTo>
                  <a:pt x="1818640" y="3971561"/>
                </a:moveTo>
                <a:cubicBezTo>
                  <a:pt x="1814263" y="3986285"/>
                  <a:pt x="1810283" y="3999417"/>
                  <a:pt x="1805508" y="4014142"/>
                </a:cubicBezTo>
                <a:cubicBezTo>
                  <a:pt x="1828589" y="4020907"/>
                  <a:pt x="1850079" y="4026876"/>
                  <a:pt x="1873160" y="4033641"/>
                </a:cubicBezTo>
                <a:cubicBezTo>
                  <a:pt x="1877139" y="4018917"/>
                  <a:pt x="1880721" y="4005784"/>
                  <a:pt x="1884700" y="3990264"/>
                </a:cubicBezTo>
                <a:cubicBezTo>
                  <a:pt x="1861619" y="3983897"/>
                  <a:pt x="1840926" y="3977928"/>
                  <a:pt x="1818640" y="3971561"/>
                </a:cubicBezTo>
                <a:close/>
                <a:moveTo>
                  <a:pt x="3108801" y="3966387"/>
                </a:moveTo>
                <a:cubicBezTo>
                  <a:pt x="3098056" y="3973152"/>
                  <a:pt x="3089699" y="3977928"/>
                  <a:pt x="3081342" y="3983101"/>
                </a:cubicBezTo>
                <a:cubicBezTo>
                  <a:pt x="3088107" y="3994642"/>
                  <a:pt x="3093678" y="4003795"/>
                  <a:pt x="3099648" y="4014142"/>
                </a:cubicBezTo>
                <a:cubicBezTo>
                  <a:pt x="3109994" y="4008172"/>
                  <a:pt x="3117953" y="4003397"/>
                  <a:pt x="3127106" y="3997825"/>
                </a:cubicBezTo>
                <a:cubicBezTo>
                  <a:pt x="3120739" y="3986683"/>
                  <a:pt x="3115168" y="3977132"/>
                  <a:pt x="3108801" y="3966387"/>
                </a:cubicBezTo>
                <a:close/>
                <a:moveTo>
                  <a:pt x="2768154" y="3961612"/>
                </a:moveTo>
                <a:cubicBezTo>
                  <a:pt x="2755021" y="3965989"/>
                  <a:pt x="2744675" y="3969571"/>
                  <a:pt x="2732338" y="3973948"/>
                </a:cubicBezTo>
                <a:cubicBezTo>
                  <a:pt x="2742287" y="4004193"/>
                  <a:pt x="2751440" y="4033243"/>
                  <a:pt x="2761389" y="4063487"/>
                </a:cubicBezTo>
                <a:cubicBezTo>
                  <a:pt x="2774919" y="4059110"/>
                  <a:pt x="2786062" y="4055528"/>
                  <a:pt x="2799592" y="4050753"/>
                </a:cubicBezTo>
                <a:cubicBezTo>
                  <a:pt x="2788847" y="4019713"/>
                  <a:pt x="2778500" y="3991060"/>
                  <a:pt x="2768154" y="3961612"/>
                </a:cubicBezTo>
                <a:close/>
                <a:moveTo>
                  <a:pt x="1606532" y="3958428"/>
                </a:moveTo>
                <a:cubicBezTo>
                  <a:pt x="1600165" y="3972357"/>
                  <a:pt x="1594196" y="3984693"/>
                  <a:pt x="1587430" y="3999019"/>
                </a:cubicBezTo>
                <a:cubicBezTo>
                  <a:pt x="1610511" y="4008968"/>
                  <a:pt x="1631603" y="4018519"/>
                  <a:pt x="1654684" y="4028866"/>
                </a:cubicBezTo>
                <a:cubicBezTo>
                  <a:pt x="1660653" y="4014539"/>
                  <a:pt x="1666225" y="4002203"/>
                  <a:pt x="1672194" y="3987479"/>
                </a:cubicBezTo>
                <a:cubicBezTo>
                  <a:pt x="1649113" y="3977132"/>
                  <a:pt x="1628419" y="3967979"/>
                  <a:pt x="1606532" y="3958428"/>
                </a:cubicBezTo>
                <a:close/>
                <a:moveTo>
                  <a:pt x="897780" y="3953653"/>
                </a:moveTo>
                <a:cubicBezTo>
                  <a:pt x="885443" y="3964795"/>
                  <a:pt x="874300" y="3975142"/>
                  <a:pt x="861566" y="3986683"/>
                </a:cubicBezTo>
                <a:cubicBezTo>
                  <a:pt x="875892" y="3999815"/>
                  <a:pt x="887831" y="4011356"/>
                  <a:pt x="900565" y="4022896"/>
                </a:cubicBezTo>
                <a:cubicBezTo>
                  <a:pt x="912106" y="4010560"/>
                  <a:pt x="922453" y="3999417"/>
                  <a:pt x="933595" y="3987479"/>
                </a:cubicBezTo>
                <a:cubicBezTo>
                  <a:pt x="920463" y="3975142"/>
                  <a:pt x="908524" y="3963602"/>
                  <a:pt x="897780" y="3953653"/>
                </a:cubicBezTo>
                <a:close/>
                <a:moveTo>
                  <a:pt x="998859" y="3950867"/>
                </a:moveTo>
                <a:cubicBezTo>
                  <a:pt x="987319" y="3963602"/>
                  <a:pt x="976972" y="3975142"/>
                  <a:pt x="966227" y="3987479"/>
                </a:cubicBezTo>
                <a:cubicBezTo>
                  <a:pt x="979360" y="3999019"/>
                  <a:pt x="991298" y="4009366"/>
                  <a:pt x="1004829" y="4021703"/>
                </a:cubicBezTo>
                <a:cubicBezTo>
                  <a:pt x="1016369" y="4008570"/>
                  <a:pt x="1026318" y="3997428"/>
                  <a:pt x="1037063" y="3984693"/>
                </a:cubicBezTo>
                <a:cubicBezTo>
                  <a:pt x="1023930" y="3973152"/>
                  <a:pt x="1011992" y="3962408"/>
                  <a:pt x="998859" y="3950867"/>
                </a:cubicBezTo>
                <a:close/>
                <a:moveTo>
                  <a:pt x="1099541" y="3944898"/>
                </a:moveTo>
                <a:cubicBezTo>
                  <a:pt x="1088399" y="3958030"/>
                  <a:pt x="1078848" y="3969173"/>
                  <a:pt x="1068103" y="3982305"/>
                </a:cubicBezTo>
                <a:cubicBezTo>
                  <a:pt x="1081633" y="3993050"/>
                  <a:pt x="1093970" y="4002999"/>
                  <a:pt x="1107102" y="4013743"/>
                </a:cubicBezTo>
                <a:cubicBezTo>
                  <a:pt x="1117847" y="4000213"/>
                  <a:pt x="1127000" y="3988275"/>
                  <a:pt x="1137347" y="3975540"/>
                </a:cubicBezTo>
                <a:cubicBezTo>
                  <a:pt x="1124612" y="3965193"/>
                  <a:pt x="1113072" y="3956040"/>
                  <a:pt x="1099541" y="3944898"/>
                </a:cubicBezTo>
                <a:close/>
                <a:moveTo>
                  <a:pt x="3234553" y="3943704"/>
                </a:moveTo>
                <a:cubicBezTo>
                  <a:pt x="3225003" y="3950071"/>
                  <a:pt x="3217043" y="3955643"/>
                  <a:pt x="3207493" y="3962010"/>
                </a:cubicBezTo>
                <a:cubicBezTo>
                  <a:pt x="3213860" y="3971959"/>
                  <a:pt x="3220227" y="3981111"/>
                  <a:pt x="3227788" y="3992652"/>
                </a:cubicBezTo>
                <a:cubicBezTo>
                  <a:pt x="3238135" y="3984693"/>
                  <a:pt x="3246094" y="3978326"/>
                  <a:pt x="3254849" y="3971959"/>
                </a:cubicBezTo>
                <a:cubicBezTo>
                  <a:pt x="3247288" y="3961214"/>
                  <a:pt x="3241318" y="3952857"/>
                  <a:pt x="3234553" y="3943704"/>
                </a:cubicBezTo>
                <a:close/>
                <a:moveTo>
                  <a:pt x="2712441" y="3932959"/>
                </a:moveTo>
                <a:cubicBezTo>
                  <a:pt x="2700502" y="3936939"/>
                  <a:pt x="2689757" y="3940122"/>
                  <a:pt x="2677819" y="3943704"/>
                </a:cubicBezTo>
                <a:cubicBezTo>
                  <a:pt x="2681400" y="3956439"/>
                  <a:pt x="2684584" y="3967183"/>
                  <a:pt x="2688165" y="3979122"/>
                </a:cubicBezTo>
                <a:cubicBezTo>
                  <a:pt x="2700900" y="3975142"/>
                  <a:pt x="2711247" y="3971959"/>
                  <a:pt x="2723981" y="3967979"/>
                </a:cubicBezTo>
                <a:cubicBezTo>
                  <a:pt x="2719604" y="3955244"/>
                  <a:pt x="2716420" y="3944898"/>
                  <a:pt x="2712441" y="3932959"/>
                </a:cubicBezTo>
                <a:close/>
                <a:moveTo>
                  <a:pt x="1197835" y="3932561"/>
                </a:moveTo>
                <a:cubicBezTo>
                  <a:pt x="1187489" y="3946490"/>
                  <a:pt x="1178336" y="3958428"/>
                  <a:pt x="1168387" y="3971561"/>
                </a:cubicBezTo>
                <a:cubicBezTo>
                  <a:pt x="1181519" y="3981509"/>
                  <a:pt x="1193458" y="3990662"/>
                  <a:pt x="1206590" y="4000611"/>
                </a:cubicBezTo>
                <a:cubicBezTo>
                  <a:pt x="1216539" y="3986683"/>
                  <a:pt x="1225692" y="3974346"/>
                  <a:pt x="1235243" y="3960816"/>
                </a:cubicBezTo>
                <a:cubicBezTo>
                  <a:pt x="1222110" y="3950867"/>
                  <a:pt x="1210570" y="3942112"/>
                  <a:pt x="1197835" y="3932561"/>
                </a:cubicBezTo>
                <a:close/>
                <a:moveTo>
                  <a:pt x="2850928" y="3929378"/>
                </a:moveTo>
                <a:cubicBezTo>
                  <a:pt x="2838193" y="3934949"/>
                  <a:pt x="2827448" y="3939326"/>
                  <a:pt x="2815908" y="3944500"/>
                </a:cubicBezTo>
                <a:cubicBezTo>
                  <a:pt x="2827448" y="3974744"/>
                  <a:pt x="2838591" y="4002999"/>
                  <a:pt x="2850132" y="4032049"/>
                </a:cubicBezTo>
                <a:cubicBezTo>
                  <a:pt x="2864458" y="4026080"/>
                  <a:pt x="2875601" y="4021305"/>
                  <a:pt x="2887539" y="4016131"/>
                </a:cubicBezTo>
                <a:cubicBezTo>
                  <a:pt x="2875203" y="3986683"/>
                  <a:pt x="2863662" y="3959224"/>
                  <a:pt x="2850928" y="3929378"/>
                </a:cubicBezTo>
                <a:close/>
                <a:moveTo>
                  <a:pt x="3171677" y="3928184"/>
                </a:moveTo>
                <a:cubicBezTo>
                  <a:pt x="3162126" y="3934153"/>
                  <a:pt x="3154565" y="3938929"/>
                  <a:pt x="3145014" y="3945296"/>
                </a:cubicBezTo>
                <a:cubicBezTo>
                  <a:pt x="3151779" y="3956040"/>
                  <a:pt x="3157749" y="3965591"/>
                  <a:pt x="3164514" y="3975938"/>
                </a:cubicBezTo>
                <a:cubicBezTo>
                  <a:pt x="3174065" y="3969173"/>
                  <a:pt x="3182422" y="3963602"/>
                  <a:pt x="3191973" y="3958030"/>
                </a:cubicBezTo>
                <a:cubicBezTo>
                  <a:pt x="3184411" y="3946888"/>
                  <a:pt x="3178044" y="3937735"/>
                  <a:pt x="3171677" y="3928184"/>
                </a:cubicBezTo>
                <a:close/>
                <a:moveTo>
                  <a:pt x="3480488" y="3921817"/>
                </a:moveTo>
                <a:cubicBezTo>
                  <a:pt x="3468151" y="3932561"/>
                  <a:pt x="3457407" y="3941714"/>
                  <a:pt x="3445468" y="3952061"/>
                </a:cubicBezTo>
                <a:cubicBezTo>
                  <a:pt x="3453427" y="3961612"/>
                  <a:pt x="3460590" y="3969969"/>
                  <a:pt x="3468151" y="3979520"/>
                </a:cubicBezTo>
                <a:cubicBezTo>
                  <a:pt x="3480488" y="3969173"/>
                  <a:pt x="3491630" y="3959622"/>
                  <a:pt x="3504365" y="3948877"/>
                </a:cubicBezTo>
                <a:cubicBezTo>
                  <a:pt x="3495610" y="3938929"/>
                  <a:pt x="3488447" y="3930970"/>
                  <a:pt x="3480488" y="3921817"/>
                </a:cubicBezTo>
                <a:close/>
                <a:moveTo>
                  <a:pt x="3055873" y="3919827"/>
                </a:moveTo>
                <a:cubicBezTo>
                  <a:pt x="3046720" y="3925000"/>
                  <a:pt x="3038761" y="3929378"/>
                  <a:pt x="3029210" y="3934551"/>
                </a:cubicBezTo>
                <a:cubicBezTo>
                  <a:pt x="3035975" y="3946490"/>
                  <a:pt x="3041547" y="3956040"/>
                  <a:pt x="3047516" y="3966387"/>
                </a:cubicBezTo>
                <a:cubicBezTo>
                  <a:pt x="3057465" y="3960816"/>
                  <a:pt x="3065424" y="3956040"/>
                  <a:pt x="3074179" y="3950469"/>
                </a:cubicBezTo>
                <a:cubicBezTo>
                  <a:pt x="3067414" y="3939326"/>
                  <a:pt x="3061842" y="3930174"/>
                  <a:pt x="3055873" y="3919827"/>
                </a:cubicBezTo>
                <a:close/>
                <a:moveTo>
                  <a:pt x="2753032" y="3919031"/>
                </a:moveTo>
                <a:cubicBezTo>
                  <a:pt x="2740695" y="3923408"/>
                  <a:pt x="2729950" y="3927388"/>
                  <a:pt x="2718808" y="3931367"/>
                </a:cubicBezTo>
                <a:cubicBezTo>
                  <a:pt x="2722787" y="3943704"/>
                  <a:pt x="2725971" y="3953653"/>
                  <a:pt x="2729950" y="3966785"/>
                </a:cubicBezTo>
                <a:cubicBezTo>
                  <a:pt x="2743083" y="3962010"/>
                  <a:pt x="2753430" y="3958030"/>
                  <a:pt x="2765368" y="3953653"/>
                </a:cubicBezTo>
                <a:cubicBezTo>
                  <a:pt x="2760991" y="3940918"/>
                  <a:pt x="2757011" y="3930572"/>
                  <a:pt x="2753032" y="3919031"/>
                </a:cubicBezTo>
                <a:close/>
                <a:moveTo>
                  <a:pt x="2032341" y="3917439"/>
                </a:moveTo>
                <a:cubicBezTo>
                  <a:pt x="2022392" y="3974744"/>
                  <a:pt x="2012841" y="4030458"/>
                  <a:pt x="2002892" y="4087763"/>
                </a:cubicBezTo>
                <a:cubicBezTo>
                  <a:pt x="2023984" y="4090946"/>
                  <a:pt x="2042687" y="4093732"/>
                  <a:pt x="2063779" y="4096517"/>
                </a:cubicBezTo>
                <a:cubicBezTo>
                  <a:pt x="2071340" y="4038814"/>
                  <a:pt x="2078901" y="3982703"/>
                  <a:pt x="2086462" y="3925000"/>
                </a:cubicBezTo>
                <a:cubicBezTo>
                  <a:pt x="2067360" y="3922613"/>
                  <a:pt x="2050646" y="3920225"/>
                  <a:pt x="2032341" y="3917439"/>
                </a:cubicBezTo>
                <a:close/>
                <a:moveTo>
                  <a:pt x="2891917" y="3911868"/>
                </a:moveTo>
                <a:cubicBezTo>
                  <a:pt x="2879580" y="3917041"/>
                  <a:pt x="2869632" y="3921419"/>
                  <a:pt x="2856897" y="3926990"/>
                </a:cubicBezTo>
                <a:cubicBezTo>
                  <a:pt x="2870029" y="3957632"/>
                  <a:pt x="2881968" y="3985489"/>
                  <a:pt x="2894305" y="4014142"/>
                </a:cubicBezTo>
                <a:cubicBezTo>
                  <a:pt x="2907835" y="4007774"/>
                  <a:pt x="2918977" y="4002601"/>
                  <a:pt x="2930916" y="3996632"/>
                </a:cubicBezTo>
                <a:cubicBezTo>
                  <a:pt x="2917386" y="3967183"/>
                  <a:pt x="2905049" y="3940122"/>
                  <a:pt x="2891917" y="3911868"/>
                </a:cubicBezTo>
                <a:close/>
                <a:moveTo>
                  <a:pt x="1838538" y="3909082"/>
                </a:moveTo>
                <a:cubicBezTo>
                  <a:pt x="1833763" y="3924602"/>
                  <a:pt x="1829385" y="3937735"/>
                  <a:pt x="1825008" y="3952061"/>
                </a:cubicBezTo>
                <a:cubicBezTo>
                  <a:pt x="1847691" y="3958826"/>
                  <a:pt x="1868384" y="3964795"/>
                  <a:pt x="1889874" y="3970765"/>
                </a:cubicBezTo>
                <a:cubicBezTo>
                  <a:pt x="1893853" y="3954847"/>
                  <a:pt x="1897435" y="3941714"/>
                  <a:pt x="1901016" y="3926990"/>
                </a:cubicBezTo>
                <a:cubicBezTo>
                  <a:pt x="1879925" y="3921021"/>
                  <a:pt x="1860425" y="3915449"/>
                  <a:pt x="1838538" y="3909082"/>
                </a:cubicBezTo>
                <a:close/>
                <a:moveTo>
                  <a:pt x="2793225" y="3904307"/>
                </a:moveTo>
                <a:cubicBezTo>
                  <a:pt x="2780888" y="3909082"/>
                  <a:pt x="2770541" y="3912664"/>
                  <a:pt x="2759001" y="3917041"/>
                </a:cubicBezTo>
                <a:cubicBezTo>
                  <a:pt x="2763378" y="3928980"/>
                  <a:pt x="2766960" y="3939326"/>
                  <a:pt x="2771735" y="3952061"/>
                </a:cubicBezTo>
                <a:cubicBezTo>
                  <a:pt x="2784470" y="3947285"/>
                  <a:pt x="2794817" y="3943306"/>
                  <a:pt x="2806755" y="3938929"/>
                </a:cubicBezTo>
                <a:cubicBezTo>
                  <a:pt x="2801980" y="3926592"/>
                  <a:pt x="2798000" y="3915847"/>
                  <a:pt x="2793225" y="3904307"/>
                </a:cubicBezTo>
                <a:close/>
                <a:moveTo>
                  <a:pt x="949115" y="3904307"/>
                </a:moveTo>
                <a:cubicBezTo>
                  <a:pt x="935585" y="3915847"/>
                  <a:pt x="924044" y="3925398"/>
                  <a:pt x="911708" y="3936143"/>
                </a:cubicBezTo>
                <a:cubicBezTo>
                  <a:pt x="924044" y="3948081"/>
                  <a:pt x="935983" y="3959224"/>
                  <a:pt x="948717" y="3971561"/>
                </a:cubicBezTo>
                <a:cubicBezTo>
                  <a:pt x="960258" y="3959224"/>
                  <a:pt x="971003" y="3948081"/>
                  <a:pt x="982145" y="3935745"/>
                </a:cubicBezTo>
                <a:cubicBezTo>
                  <a:pt x="969411" y="3923408"/>
                  <a:pt x="958268" y="3912664"/>
                  <a:pt x="949115" y="3904307"/>
                </a:cubicBezTo>
                <a:close/>
                <a:moveTo>
                  <a:pt x="2983844" y="3899531"/>
                </a:moveTo>
                <a:cubicBezTo>
                  <a:pt x="2965936" y="3908684"/>
                  <a:pt x="2949222" y="3917439"/>
                  <a:pt x="2930916" y="3926592"/>
                </a:cubicBezTo>
                <a:cubicBezTo>
                  <a:pt x="2946834" y="3959622"/>
                  <a:pt x="2961956" y="3991458"/>
                  <a:pt x="2977874" y="4024090"/>
                </a:cubicBezTo>
                <a:cubicBezTo>
                  <a:pt x="2998170" y="4013743"/>
                  <a:pt x="3016078" y="4004591"/>
                  <a:pt x="3034782" y="3995040"/>
                </a:cubicBezTo>
                <a:cubicBezTo>
                  <a:pt x="3017272" y="3962408"/>
                  <a:pt x="3000956" y="3931367"/>
                  <a:pt x="2983844" y="3899531"/>
                </a:cubicBezTo>
                <a:close/>
                <a:moveTo>
                  <a:pt x="1046216" y="3898337"/>
                </a:moveTo>
                <a:cubicBezTo>
                  <a:pt x="1035073" y="3911072"/>
                  <a:pt x="1025124" y="3922613"/>
                  <a:pt x="1013982" y="3934949"/>
                </a:cubicBezTo>
                <a:cubicBezTo>
                  <a:pt x="1026716" y="3946490"/>
                  <a:pt x="1038257" y="3956439"/>
                  <a:pt x="1051389" y="3967979"/>
                </a:cubicBezTo>
                <a:cubicBezTo>
                  <a:pt x="1062532" y="3954449"/>
                  <a:pt x="1072481" y="3942510"/>
                  <a:pt x="1082827" y="3930174"/>
                </a:cubicBezTo>
                <a:cubicBezTo>
                  <a:pt x="1069695" y="3918633"/>
                  <a:pt x="1058552" y="3909082"/>
                  <a:pt x="1046216" y="3898337"/>
                </a:cubicBezTo>
                <a:close/>
                <a:moveTo>
                  <a:pt x="1145306" y="3890378"/>
                </a:moveTo>
                <a:cubicBezTo>
                  <a:pt x="1134163" y="3903511"/>
                  <a:pt x="1124612" y="3915449"/>
                  <a:pt x="1113868" y="3928184"/>
                </a:cubicBezTo>
                <a:cubicBezTo>
                  <a:pt x="1127398" y="3938929"/>
                  <a:pt x="1138938" y="3948081"/>
                  <a:pt x="1151673" y="3958428"/>
                </a:cubicBezTo>
                <a:cubicBezTo>
                  <a:pt x="1162020" y="3944898"/>
                  <a:pt x="1171173" y="3933357"/>
                  <a:pt x="1181519" y="3920225"/>
                </a:cubicBezTo>
                <a:cubicBezTo>
                  <a:pt x="1169183" y="3909878"/>
                  <a:pt x="1157642" y="3900725"/>
                  <a:pt x="1145306" y="3890378"/>
                </a:cubicBezTo>
                <a:close/>
                <a:moveTo>
                  <a:pt x="3438902" y="3889384"/>
                </a:moveTo>
                <a:cubicBezTo>
                  <a:pt x="3429948" y="3889881"/>
                  <a:pt x="3420198" y="3896348"/>
                  <a:pt x="3408856" y="3908684"/>
                </a:cubicBezTo>
                <a:cubicBezTo>
                  <a:pt x="3415622" y="3916643"/>
                  <a:pt x="3422785" y="3925000"/>
                  <a:pt x="3429948" y="3934153"/>
                </a:cubicBezTo>
                <a:cubicBezTo>
                  <a:pt x="3438305" y="3926990"/>
                  <a:pt x="3445070" y="3921419"/>
                  <a:pt x="3452233" y="3915449"/>
                </a:cubicBezTo>
                <a:cubicBezTo>
                  <a:pt x="3456213" y="3912266"/>
                  <a:pt x="3460590" y="3909082"/>
                  <a:pt x="3464172" y="3905899"/>
                </a:cubicBezTo>
                <a:cubicBezTo>
                  <a:pt x="3456014" y="3894358"/>
                  <a:pt x="3447856" y="3888886"/>
                  <a:pt x="3438902" y="3889384"/>
                </a:cubicBezTo>
                <a:close/>
                <a:moveTo>
                  <a:pt x="2833418" y="3888389"/>
                </a:moveTo>
                <a:cubicBezTo>
                  <a:pt x="2821479" y="3893164"/>
                  <a:pt x="2811133" y="3897541"/>
                  <a:pt x="2799592" y="3902317"/>
                </a:cubicBezTo>
                <a:cubicBezTo>
                  <a:pt x="2804367" y="3914654"/>
                  <a:pt x="2808347" y="3925000"/>
                  <a:pt x="2813520" y="3936541"/>
                </a:cubicBezTo>
                <a:cubicBezTo>
                  <a:pt x="2825061" y="3931765"/>
                  <a:pt x="2835408" y="3927388"/>
                  <a:pt x="2848142" y="3922215"/>
                </a:cubicBezTo>
                <a:cubicBezTo>
                  <a:pt x="2842969" y="3910276"/>
                  <a:pt x="2838591" y="3899929"/>
                  <a:pt x="2833418" y="3888389"/>
                </a:cubicBezTo>
                <a:close/>
                <a:moveTo>
                  <a:pt x="2694135" y="3878440"/>
                </a:moveTo>
                <a:cubicBezTo>
                  <a:pt x="2682196" y="3882419"/>
                  <a:pt x="2672645" y="3885603"/>
                  <a:pt x="2661503" y="3889185"/>
                </a:cubicBezTo>
                <a:cubicBezTo>
                  <a:pt x="2665482" y="3902317"/>
                  <a:pt x="2669064" y="3913460"/>
                  <a:pt x="2672645" y="3925398"/>
                </a:cubicBezTo>
                <a:cubicBezTo>
                  <a:pt x="2684186" y="3922215"/>
                  <a:pt x="2694135" y="3919031"/>
                  <a:pt x="2707267" y="3915449"/>
                </a:cubicBezTo>
                <a:cubicBezTo>
                  <a:pt x="2702492" y="3901521"/>
                  <a:pt x="2698512" y="3890378"/>
                  <a:pt x="2694135" y="3878440"/>
                </a:cubicBezTo>
                <a:close/>
                <a:moveTo>
                  <a:pt x="1749397" y="3877644"/>
                </a:moveTo>
                <a:cubicBezTo>
                  <a:pt x="1743428" y="3892766"/>
                  <a:pt x="1738652" y="3905500"/>
                  <a:pt x="1733081" y="3919827"/>
                </a:cubicBezTo>
                <a:cubicBezTo>
                  <a:pt x="1754172" y="3927388"/>
                  <a:pt x="1774468" y="3934949"/>
                  <a:pt x="1796355" y="3942908"/>
                </a:cubicBezTo>
                <a:cubicBezTo>
                  <a:pt x="1801528" y="3927786"/>
                  <a:pt x="1805906" y="3914654"/>
                  <a:pt x="1810681" y="3900327"/>
                </a:cubicBezTo>
                <a:cubicBezTo>
                  <a:pt x="1789590" y="3892368"/>
                  <a:pt x="1770488" y="3885603"/>
                  <a:pt x="1749397" y="3877644"/>
                </a:cubicBezTo>
                <a:close/>
                <a:moveTo>
                  <a:pt x="1241610" y="3876848"/>
                </a:moveTo>
                <a:cubicBezTo>
                  <a:pt x="1231263" y="3889981"/>
                  <a:pt x="1222110" y="3901521"/>
                  <a:pt x="1211366" y="3915449"/>
                </a:cubicBezTo>
                <a:cubicBezTo>
                  <a:pt x="1224896" y="3925398"/>
                  <a:pt x="1236437" y="3934153"/>
                  <a:pt x="1248773" y="3943306"/>
                </a:cubicBezTo>
                <a:cubicBezTo>
                  <a:pt x="1258722" y="3929378"/>
                  <a:pt x="1267477" y="3916643"/>
                  <a:pt x="1277028" y="3903511"/>
                </a:cubicBezTo>
                <a:cubicBezTo>
                  <a:pt x="1264293" y="3893960"/>
                  <a:pt x="1253549" y="3885603"/>
                  <a:pt x="1241610" y="3876848"/>
                </a:cubicBezTo>
                <a:close/>
                <a:moveTo>
                  <a:pt x="2872815" y="3870879"/>
                </a:moveTo>
                <a:cubicBezTo>
                  <a:pt x="2860877" y="3876052"/>
                  <a:pt x="2850530" y="3880828"/>
                  <a:pt x="2839387" y="3885603"/>
                </a:cubicBezTo>
                <a:cubicBezTo>
                  <a:pt x="2844561" y="3897940"/>
                  <a:pt x="2848938" y="3907888"/>
                  <a:pt x="2854111" y="3920225"/>
                </a:cubicBezTo>
                <a:cubicBezTo>
                  <a:pt x="2866846" y="3914255"/>
                  <a:pt x="2877192" y="3909480"/>
                  <a:pt x="2888335" y="3904307"/>
                </a:cubicBezTo>
                <a:cubicBezTo>
                  <a:pt x="2882764" y="3891970"/>
                  <a:pt x="2877988" y="3882021"/>
                  <a:pt x="2872815" y="3870879"/>
                </a:cubicBezTo>
                <a:close/>
                <a:moveTo>
                  <a:pt x="3182024" y="3868093"/>
                </a:moveTo>
                <a:cubicBezTo>
                  <a:pt x="3172871" y="3874460"/>
                  <a:pt x="3165310" y="3879634"/>
                  <a:pt x="3156953" y="3885603"/>
                </a:cubicBezTo>
                <a:cubicBezTo>
                  <a:pt x="3164116" y="3896348"/>
                  <a:pt x="3170483" y="3905899"/>
                  <a:pt x="3177248" y="3915847"/>
                </a:cubicBezTo>
                <a:cubicBezTo>
                  <a:pt x="3186799" y="3909082"/>
                  <a:pt x="3193962" y="3903909"/>
                  <a:pt x="3203115" y="3897541"/>
                </a:cubicBezTo>
                <a:cubicBezTo>
                  <a:pt x="3195156" y="3886399"/>
                  <a:pt x="3188789" y="3877644"/>
                  <a:pt x="3182024" y="3868093"/>
                </a:cubicBezTo>
                <a:close/>
                <a:moveTo>
                  <a:pt x="2734328" y="3865307"/>
                </a:moveTo>
                <a:cubicBezTo>
                  <a:pt x="2722389" y="3869685"/>
                  <a:pt x="2712838" y="3872869"/>
                  <a:pt x="2701696" y="3876848"/>
                </a:cubicBezTo>
                <a:cubicBezTo>
                  <a:pt x="2705675" y="3889185"/>
                  <a:pt x="2709257" y="3900327"/>
                  <a:pt x="2713236" y="3913062"/>
                </a:cubicBezTo>
                <a:cubicBezTo>
                  <a:pt x="2724777" y="3909082"/>
                  <a:pt x="2735124" y="3905500"/>
                  <a:pt x="2747460" y="3901521"/>
                </a:cubicBezTo>
                <a:cubicBezTo>
                  <a:pt x="2742287" y="3887991"/>
                  <a:pt x="2738307" y="3876848"/>
                  <a:pt x="2734328" y="3865307"/>
                </a:cubicBezTo>
                <a:close/>
                <a:moveTo>
                  <a:pt x="997268" y="3852573"/>
                </a:moveTo>
                <a:cubicBezTo>
                  <a:pt x="984533" y="3863716"/>
                  <a:pt x="972993" y="3873664"/>
                  <a:pt x="960258" y="3884807"/>
                </a:cubicBezTo>
                <a:cubicBezTo>
                  <a:pt x="973390" y="3897144"/>
                  <a:pt x="984533" y="3907888"/>
                  <a:pt x="996870" y="3919429"/>
                </a:cubicBezTo>
                <a:cubicBezTo>
                  <a:pt x="1008410" y="3907092"/>
                  <a:pt x="1018757" y="3896348"/>
                  <a:pt x="1030298" y="3883613"/>
                </a:cubicBezTo>
                <a:cubicBezTo>
                  <a:pt x="1017563" y="3871675"/>
                  <a:pt x="1006818" y="3861328"/>
                  <a:pt x="997268" y="3852573"/>
                </a:cubicBezTo>
                <a:close/>
                <a:moveTo>
                  <a:pt x="3121933" y="3850981"/>
                </a:moveTo>
                <a:cubicBezTo>
                  <a:pt x="3112382" y="3857348"/>
                  <a:pt x="3104821" y="3862124"/>
                  <a:pt x="3096862" y="3867695"/>
                </a:cubicBezTo>
                <a:cubicBezTo>
                  <a:pt x="3103627" y="3878440"/>
                  <a:pt x="3109199" y="3887593"/>
                  <a:pt x="3115964" y="3897940"/>
                </a:cubicBezTo>
                <a:cubicBezTo>
                  <a:pt x="3125117" y="3891970"/>
                  <a:pt x="3132678" y="3887195"/>
                  <a:pt x="3141433" y="3881623"/>
                </a:cubicBezTo>
                <a:cubicBezTo>
                  <a:pt x="3134667" y="3871675"/>
                  <a:pt x="3128698" y="3862124"/>
                  <a:pt x="3121933" y="3850981"/>
                </a:cubicBezTo>
                <a:close/>
                <a:moveTo>
                  <a:pt x="2772531" y="3850583"/>
                </a:moveTo>
                <a:cubicBezTo>
                  <a:pt x="2760593" y="3855359"/>
                  <a:pt x="2751042" y="3858940"/>
                  <a:pt x="2739899" y="3863318"/>
                </a:cubicBezTo>
                <a:cubicBezTo>
                  <a:pt x="2744675" y="3876052"/>
                  <a:pt x="2748654" y="3887195"/>
                  <a:pt x="2753032" y="3899531"/>
                </a:cubicBezTo>
                <a:cubicBezTo>
                  <a:pt x="2765368" y="3894756"/>
                  <a:pt x="2775317" y="3890776"/>
                  <a:pt x="2786459" y="3886399"/>
                </a:cubicBezTo>
                <a:cubicBezTo>
                  <a:pt x="2782082" y="3874062"/>
                  <a:pt x="2777704" y="3863318"/>
                  <a:pt x="2772531" y="3850583"/>
                </a:cubicBezTo>
                <a:close/>
                <a:moveTo>
                  <a:pt x="3039159" y="3848593"/>
                </a:moveTo>
                <a:cubicBezTo>
                  <a:pt x="3029608" y="3854563"/>
                  <a:pt x="3022047" y="3858940"/>
                  <a:pt x="3014088" y="3863318"/>
                </a:cubicBezTo>
                <a:cubicBezTo>
                  <a:pt x="3020853" y="3874858"/>
                  <a:pt x="3026027" y="3884409"/>
                  <a:pt x="3031996" y="3894358"/>
                </a:cubicBezTo>
                <a:cubicBezTo>
                  <a:pt x="3041149" y="3889185"/>
                  <a:pt x="3048312" y="3885205"/>
                  <a:pt x="3057863" y="3879634"/>
                </a:cubicBezTo>
                <a:cubicBezTo>
                  <a:pt x="3051097" y="3868491"/>
                  <a:pt x="3045526" y="3858940"/>
                  <a:pt x="3039159" y="3848593"/>
                </a:cubicBezTo>
                <a:close/>
                <a:moveTo>
                  <a:pt x="1093970" y="3846206"/>
                </a:moveTo>
                <a:cubicBezTo>
                  <a:pt x="1082827" y="3858542"/>
                  <a:pt x="1072481" y="3869685"/>
                  <a:pt x="1061338" y="3882419"/>
                </a:cubicBezTo>
                <a:cubicBezTo>
                  <a:pt x="1074072" y="3893164"/>
                  <a:pt x="1085215" y="3903113"/>
                  <a:pt x="1097551" y="3913858"/>
                </a:cubicBezTo>
                <a:cubicBezTo>
                  <a:pt x="1108694" y="3901123"/>
                  <a:pt x="1118643" y="3889185"/>
                  <a:pt x="1129388" y="3876848"/>
                </a:cubicBezTo>
                <a:cubicBezTo>
                  <a:pt x="1117051" y="3866103"/>
                  <a:pt x="1106306" y="3856552"/>
                  <a:pt x="1093970" y="3846206"/>
                </a:cubicBezTo>
                <a:close/>
                <a:moveTo>
                  <a:pt x="1662245" y="3840237"/>
                </a:moveTo>
                <a:cubicBezTo>
                  <a:pt x="1655480" y="3854165"/>
                  <a:pt x="1649511" y="3866899"/>
                  <a:pt x="1643144" y="3880828"/>
                </a:cubicBezTo>
                <a:cubicBezTo>
                  <a:pt x="1665429" y="3890776"/>
                  <a:pt x="1684929" y="3899133"/>
                  <a:pt x="1705224" y="3908286"/>
                </a:cubicBezTo>
                <a:cubicBezTo>
                  <a:pt x="1711193" y="3893562"/>
                  <a:pt x="1716367" y="3881623"/>
                  <a:pt x="1722336" y="3866899"/>
                </a:cubicBezTo>
                <a:cubicBezTo>
                  <a:pt x="1701643" y="3857746"/>
                  <a:pt x="1682541" y="3849389"/>
                  <a:pt x="1662245" y="3840237"/>
                </a:cubicBezTo>
                <a:close/>
                <a:moveTo>
                  <a:pt x="1190274" y="3836257"/>
                </a:moveTo>
                <a:cubicBezTo>
                  <a:pt x="1179530" y="3849389"/>
                  <a:pt x="1169581" y="3860930"/>
                  <a:pt x="1159234" y="3873664"/>
                </a:cubicBezTo>
                <a:cubicBezTo>
                  <a:pt x="1171969" y="3883613"/>
                  <a:pt x="1183509" y="3892766"/>
                  <a:pt x="1195448" y="3902317"/>
                </a:cubicBezTo>
                <a:cubicBezTo>
                  <a:pt x="1206192" y="3888787"/>
                  <a:pt x="1215345" y="3876848"/>
                  <a:pt x="1225692" y="3864114"/>
                </a:cubicBezTo>
                <a:cubicBezTo>
                  <a:pt x="1212958" y="3854165"/>
                  <a:pt x="1201815" y="3845410"/>
                  <a:pt x="1190274" y="3836257"/>
                </a:cubicBezTo>
                <a:close/>
                <a:moveTo>
                  <a:pt x="2810337" y="3835859"/>
                </a:moveTo>
                <a:cubicBezTo>
                  <a:pt x="2799194" y="3840237"/>
                  <a:pt x="2790041" y="3844216"/>
                  <a:pt x="2778500" y="3848992"/>
                </a:cubicBezTo>
                <a:cubicBezTo>
                  <a:pt x="2783674" y="3861726"/>
                  <a:pt x="2788051" y="3872471"/>
                  <a:pt x="2792827" y="3884807"/>
                </a:cubicBezTo>
                <a:cubicBezTo>
                  <a:pt x="2804367" y="3879634"/>
                  <a:pt x="2814714" y="3875256"/>
                  <a:pt x="2826255" y="3870481"/>
                </a:cubicBezTo>
                <a:cubicBezTo>
                  <a:pt x="2820683" y="3858144"/>
                  <a:pt x="2815908" y="3847002"/>
                  <a:pt x="2810337" y="3835859"/>
                </a:cubicBezTo>
                <a:close/>
                <a:moveTo>
                  <a:pt x="3191574" y="3828298"/>
                </a:moveTo>
                <a:cubicBezTo>
                  <a:pt x="3190779" y="3829492"/>
                  <a:pt x="3189585" y="3830686"/>
                  <a:pt x="3188789" y="3831879"/>
                </a:cubicBezTo>
                <a:cubicBezTo>
                  <a:pt x="3221421" y="3877246"/>
                  <a:pt x="3253655" y="3922613"/>
                  <a:pt x="3287481" y="3969571"/>
                </a:cubicBezTo>
                <a:cubicBezTo>
                  <a:pt x="3306185" y="3955643"/>
                  <a:pt x="3323297" y="3942908"/>
                  <a:pt x="3340806" y="3929378"/>
                </a:cubicBezTo>
                <a:cubicBezTo>
                  <a:pt x="3318521" y="3895154"/>
                  <a:pt x="3297032" y="3863716"/>
                  <a:pt x="3254053" y="3854961"/>
                </a:cubicBezTo>
                <a:cubicBezTo>
                  <a:pt x="3236941" y="3851777"/>
                  <a:pt x="3221421" y="3841032"/>
                  <a:pt x="3205105" y="3833471"/>
                </a:cubicBezTo>
                <a:cubicBezTo>
                  <a:pt x="3200728" y="3831482"/>
                  <a:pt x="3195952" y="3829890"/>
                  <a:pt x="3191574" y="3828298"/>
                </a:cubicBezTo>
                <a:close/>
                <a:moveTo>
                  <a:pt x="1284987" y="3820737"/>
                </a:moveTo>
                <a:cubicBezTo>
                  <a:pt x="1274242" y="3834665"/>
                  <a:pt x="1265089" y="3846206"/>
                  <a:pt x="1255140" y="3859338"/>
                </a:cubicBezTo>
                <a:cubicBezTo>
                  <a:pt x="1267875" y="3868491"/>
                  <a:pt x="1279018" y="3876848"/>
                  <a:pt x="1290956" y="3885603"/>
                </a:cubicBezTo>
                <a:cubicBezTo>
                  <a:pt x="1300905" y="3872073"/>
                  <a:pt x="1309660" y="3860134"/>
                  <a:pt x="1319609" y="3846604"/>
                </a:cubicBezTo>
                <a:cubicBezTo>
                  <a:pt x="1307272" y="3837451"/>
                  <a:pt x="1296527" y="3829492"/>
                  <a:pt x="1284987" y="3820737"/>
                </a:cubicBezTo>
                <a:close/>
                <a:moveTo>
                  <a:pt x="2848938" y="3818747"/>
                </a:moveTo>
                <a:cubicBezTo>
                  <a:pt x="2837795" y="3823522"/>
                  <a:pt x="2827847" y="3827900"/>
                  <a:pt x="2816704" y="3833073"/>
                </a:cubicBezTo>
                <a:cubicBezTo>
                  <a:pt x="2822275" y="3845410"/>
                  <a:pt x="2827051" y="3856155"/>
                  <a:pt x="2832224" y="3868491"/>
                </a:cubicBezTo>
                <a:cubicBezTo>
                  <a:pt x="2843367" y="3863716"/>
                  <a:pt x="2853315" y="3858940"/>
                  <a:pt x="2864856" y="3853369"/>
                </a:cubicBezTo>
                <a:cubicBezTo>
                  <a:pt x="2859285" y="3841430"/>
                  <a:pt x="2854509" y="3831084"/>
                  <a:pt x="2848938" y="3818747"/>
                </a:cubicBezTo>
                <a:close/>
                <a:moveTo>
                  <a:pt x="1048205" y="3802829"/>
                </a:moveTo>
                <a:cubicBezTo>
                  <a:pt x="1034675" y="3813972"/>
                  <a:pt x="1023134" y="3823522"/>
                  <a:pt x="1010400" y="3834665"/>
                </a:cubicBezTo>
                <a:cubicBezTo>
                  <a:pt x="1022737" y="3845808"/>
                  <a:pt x="1033481" y="3856155"/>
                  <a:pt x="1045420" y="3867695"/>
                </a:cubicBezTo>
                <a:cubicBezTo>
                  <a:pt x="1056960" y="3854961"/>
                  <a:pt x="1067307" y="3843818"/>
                  <a:pt x="1078450" y="3831482"/>
                </a:cubicBezTo>
                <a:cubicBezTo>
                  <a:pt x="1066113" y="3819941"/>
                  <a:pt x="1055766" y="3809992"/>
                  <a:pt x="1048205" y="3802829"/>
                </a:cubicBezTo>
                <a:close/>
                <a:moveTo>
                  <a:pt x="3237339" y="3794870"/>
                </a:moveTo>
                <a:cubicBezTo>
                  <a:pt x="3227390" y="3802431"/>
                  <a:pt x="3219033" y="3808798"/>
                  <a:pt x="3208289" y="3817553"/>
                </a:cubicBezTo>
                <a:cubicBezTo>
                  <a:pt x="3230972" y="3827502"/>
                  <a:pt x="3250472" y="3835859"/>
                  <a:pt x="3269573" y="3844216"/>
                </a:cubicBezTo>
                <a:cubicBezTo>
                  <a:pt x="3270767" y="3843420"/>
                  <a:pt x="3271961" y="3842226"/>
                  <a:pt x="3273155" y="3841032"/>
                </a:cubicBezTo>
                <a:cubicBezTo>
                  <a:pt x="3261614" y="3825910"/>
                  <a:pt x="3250073" y="3811186"/>
                  <a:pt x="3237339" y="3794870"/>
                </a:cubicBezTo>
                <a:close/>
                <a:moveTo>
                  <a:pt x="1141326" y="3792880"/>
                </a:moveTo>
                <a:cubicBezTo>
                  <a:pt x="1129786" y="3805615"/>
                  <a:pt x="1119837" y="3816757"/>
                  <a:pt x="1108694" y="3829492"/>
                </a:cubicBezTo>
                <a:cubicBezTo>
                  <a:pt x="1121031" y="3839838"/>
                  <a:pt x="1132173" y="3849389"/>
                  <a:pt x="1143714" y="3859736"/>
                </a:cubicBezTo>
                <a:cubicBezTo>
                  <a:pt x="1154857" y="3846604"/>
                  <a:pt x="1164805" y="3835461"/>
                  <a:pt x="1175550" y="3822727"/>
                </a:cubicBezTo>
                <a:cubicBezTo>
                  <a:pt x="1164009" y="3812778"/>
                  <a:pt x="1154061" y="3804023"/>
                  <a:pt x="1141326" y="3792880"/>
                </a:cubicBezTo>
                <a:close/>
                <a:moveTo>
                  <a:pt x="3128698" y="3790890"/>
                </a:moveTo>
                <a:cubicBezTo>
                  <a:pt x="3119943" y="3797258"/>
                  <a:pt x="3112780" y="3802431"/>
                  <a:pt x="3105219" y="3808002"/>
                </a:cubicBezTo>
                <a:cubicBezTo>
                  <a:pt x="3112780" y="3819145"/>
                  <a:pt x="3119147" y="3827900"/>
                  <a:pt x="3125515" y="3837451"/>
                </a:cubicBezTo>
                <a:cubicBezTo>
                  <a:pt x="3134667" y="3831084"/>
                  <a:pt x="3141830" y="3826308"/>
                  <a:pt x="3150188" y="3820737"/>
                </a:cubicBezTo>
                <a:cubicBezTo>
                  <a:pt x="3142626" y="3810390"/>
                  <a:pt x="3135861" y="3800839"/>
                  <a:pt x="3128698" y="3790890"/>
                </a:cubicBezTo>
                <a:close/>
                <a:moveTo>
                  <a:pt x="1236437" y="3781340"/>
                </a:moveTo>
                <a:cubicBezTo>
                  <a:pt x="1225692" y="3794472"/>
                  <a:pt x="1216141" y="3806411"/>
                  <a:pt x="1205396" y="3819145"/>
                </a:cubicBezTo>
                <a:cubicBezTo>
                  <a:pt x="1216937" y="3829094"/>
                  <a:pt x="1227284" y="3837053"/>
                  <a:pt x="1239620" y="3847002"/>
                </a:cubicBezTo>
                <a:cubicBezTo>
                  <a:pt x="1250365" y="3833471"/>
                  <a:pt x="1259518" y="3821931"/>
                  <a:pt x="1269865" y="3808798"/>
                </a:cubicBezTo>
                <a:cubicBezTo>
                  <a:pt x="1258722" y="3799645"/>
                  <a:pt x="1247977" y="3790890"/>
                  <a:pt x="1236437" y="3781340"/>
                </a:cubicBezTo>
                <a:close/>
                <a:moveTo>
                  <a:pt x="2919376" y="3776166"/>
                </a:moveTo>
                <a:cubicBezTo>
                  <a:pt x="2902661" y="3784921"/>
                  <a:pt x="2887937" y="3792482"/>
                  <a:pt x="2872019" y="3800839"/>
                </a:cubicBezTo>
                <a:cubicBezTo>
                  <a:pt x="2888335" y="3834665"/>
                  <a:pt x="2903855" y="3867297"/>
                  <a:pt x="2920171" y="3901123"/>
                </a:cubicBezTo>
                <a:cubicBezTo>
                  <a:pt x="2938079" y="3891970"/>
                  <a:pt x="2954395" y="3883613"/>
                  <a:pt x="2971507" y="3874858"/>
                </a:cubicBezTo>
                <a:cubicBezTo>
                  <a:pt x="2953599" y="3841032"/>
                  <a:pt x="2936885" y="3808798"/>
                  <a:pt x="2919376" y="3776166"/>
                </a:cubicBezTo>
                <a:close/>
                <a:moveTo>
                  <a:pt x="3070199" y="3772983"/>
                </a:moveTo>
                <a:cubicBezTo>
                  <a:pt x="3061444" y="3778952"/>
                  <a:pt x="3054679" y="3783329"/>
                  <a:pt x="3046720" y="3788503"/>
                </a:cubicBezTo>
                <a:cubicBezTo>
                  <a:pt x="3053485" y="3798849"/>
                  <a:pt x="3059057" y="3808400"/>
                  <a:pt x="3065822" y="3819145"/>
                </a:cubicBezTo>
                <a:cubicBezTo>
                  <a:pt x="3074577" y="3813176"/>
                  <a:pt x="3082138" y="3808400"/>
                  <a:pt x="3090097" y="3803227"/>
                </a:cubicBezTo>
                <a:cubicBezTo>
                  <a:pt x="3082934" y="3792482"/>
                  <a:pt x="3076964" y="3783329"/>
                  <a:pt x="3070199" y="3772983"/>
                </a:cubicBezTo>
                <a:close/>
                <a:moveTo>
                  <a:pt x="1328364" y="3764626"/>
                </a:moveTo>
                <a:cubicBezTo>
                  <a:pt x="1317619" y="3778554"/>
                  <a:pt x="1308466" y="3790094"/>
                  <a:pt x="1298517" y="3803227"/>
                </a:cubicBezTo>
                <a:cubicBezTo>
                  <a:pt x="1310456" y="3812380"/>
                  <a:pt x="1321200" y="3820339"/>
                  <a:pt x="1332741" y="3828696"/>
                </a:cubicBezTo>
                <a:cubicBezTo>
                  <a:pt x="1343088" y="3814767"/>
                  <a:pt x="1351843" y="3802431"/>
                  <a:pt x="1360996" y="3789697"/>
                </a:cubicBezTo>
                <a:cubicBezTo>
                  <a:pt x="1349853" y="3780942"/>
                  <a:pt x="1339904" y="3773381"/>
                  <a:pt x="1328364" y="3764626"/>
                </a:cubicBezTo>
                <a:close/>
                <a:moveTo>
                  <a:pt x="3011302" y="3758656"/>
                </a:moveTo>
                <a:cubicBezTo>
                  <a:pt x="3002945" y="3763830"/>
                  <a:pt x="2996180" y="3767809"/>
                  <a:pt x="2987823" y="3772983"/>
                </a:cubicBezTo>
                <a:cubicBezTo>
                  <a:pt x="2994986" y="3784921"/>
                  <a:pt x="3000956" y="3794074"/>
                  <a:pt x="3006925" y="3804023"/>
                </a:cubicBezTo>
                <a:cubicBezTo>
                  <a:pt x="3015680" y="3798452"/>
                  <a:pt x="3022843" y="3794074"/>
                  <a:pt x="3030404" y="3789299"/>
                </a:cubicBezTo>
                <a:cubicBezTo>
                  <a:pt x="3023241" y="3778156"/>
                  <a:pt x="3017670" y="3769003"/>
                  <a:pt x="3011302" y="3758656"/>
                </a:cubicBezTo>
                <a:close/>
                <a:moveTo>
                  <a:pt x="3476508" y="3754279"/>
                </a:moveTo>
                <a:cubicBezTo>
                  <a:pt x="3466559" y="3763830"/>
                  <a:pt x="3456611" y="3772983"/>
                  <a:pt x="3445468" y="3783727"/>
                </a:cubicBezTo>
                <a:cubicBezTo>
                  <a:pt x="3453427" y="3791686"/>
                  <a:pt x="3460590" y="3798849"/>
                  <a:pt x="3469345" y="3807604"/>
                </a:cubicBezTo>
                <a:cubicBezTo>
                  <a:pt x="3479692" y="3795666"/>
                  <a:pt x="3488845" y="3785717"/>
                  <a:pt x="3497202" y="3776166"/>
                </a:cubicBezTo>
                <a:cubicBezTo>
                  <a:pt x="3490437" y="3769003"/>
                  <a:pt x="3482875" y="3761044"/>
                  <a:pt x="3476508" y="3754279"/>
                </a:cubicBezTo>
                <a:close/>
                <a:moveTo>
                  <a:pt x="1097153" y="3751891"/>
                </a:moveTo>
                <a:cubicBezTo>
                  <a:pt x="1084419" y="3763034"/>
                  <a:pt x="1073276" y="3773381"/>
                  <a:pt x="1060542" y="3784523"/>
                </a:cubicBezTo>
                <a:cubicBezTo>
                  <a:pt x="1071685" y="3794870"/>
                  <a:pt x="1082429" y="3804819"/>
                  <a:pt x="1093572" y="3815563"/>
                </a:cubicBezTo>
                <a:cubicBezTo>
                  <a:pt x="1105113" y="3803227"/>
                  <a:pt x="1114663" y="3792482"/>
                  <a:pt x="1126602" y="3779748"/>
                </a:cubicBezTo>
                <a:cubicBezTo>
                  <a:pt x="1115061" y="3768605"/>
                  <a:pt x="1104715" y="3759054"/>
                  <a:pt x="1097153" y="3751891"/>
                </a:cubicBezTo>
                <a:close/>
                <a:moveTo>
                  <a:pt x="3299420" y="3746718"/>
                </a:moveTo>
                <a:cubicBezTo>
                  <a:pt x="3287879" y="3756269"/>
                  <a:pt x="3278328" y="3764228"/>
                  <a:pt x="3268777" y="3772585"/>
                </a:cubicBezTo>
                <a:cubicBezTo>
                  <a:pt x="3277134" y="3782931"/>
                  <a:pt x="3283899" y="3791288"/>
                  <a:pt x="3293052" y="3802033"/>
                </a:cubicBezTo>
                <a:cubicBezTo>
                  <a:pt x="3304593" y="3792084"/>
                  <a:pt x="3314144" y="3783727"/>
                  <a:pt x="3324093" y="3774972"/>
                </a:cubicBezTo>
                <a:cubicBezTo>
                  <a:pt x="3314940" y="3764228"/>
                  <a:pt x="3307379" y="3755871"/>
                  <a:pt x="3299420" y="3746718"/>
                </a:cubicBezTo>
                <a:close/>
                <a:moveTo>
                  <a:pt x="1189478" y="3740350"/>
                </a:moveTo>
                <a:cubicBezTo>
                  <a:pt x="1178336" y="3752687"/>
                  <a:pt x="1168387" y="3763830"/>
                  <a:pt x="1156448" y="3776962"/>
                </a:cubicBezTo>
                <a:cubicBezTo>
                  <a:pt x="1169183" y="3787707"/>
                  <a:pt x="1179530" y="3796462"/>
                  <a:pt x="1190672" y="3805615"/>
                </a:cubicBezTo>
                <a:cubicBezTo>
                  <a:pt x="1202213" y="3792084"/>
                  <a:pt x="1211366" y="3780942"/>
                  <a:pt x="1221713" y="3769003"/>
                </a:cubicBezTo>
                <a:cubicBezTo>
                  <a:pt x="1210570" y="3759054"/>
                  <a:pt x="1200621" y="3750299"/>
                  <a:pt x="1189478" y="3740350"/>
                </a:cubicBezTo>
                <a:close/>
                <a:moveTo>
                  <a:pt x="1281405" y="3727218"/>
                </a:moveTo>
                <a:cubicBezTo>
                  <a:pt x="1270263" y="3740749"/>
                  <a:pt x="1260712" y="3752289"/>
                  <a:pt x="1250365" y="3765024"/>
                </a:cubicBezTo>
                <a:cubicBezTo>
                  <a:pt x="1261906" y="3774176"/>
                  <a:pt x="1271854" y="3782135"/>
                  <a:pt x="1283395" y="3791686"/>
                </a:cubicBezTo>
                <a:cubicBezTo>
                  <a:pt x="1293742" y="3778554"/>
                  <a:pt x="1303293" y="3767013"/>
                  <a:pt x="1313639" y="3753085"/>
                </a:cubicBezTo>
                <a:cubicBezTo>
                  <a:pt x="1302099" y="3743932"/>
                  <a:pt x="1292150" y="3735575"/>
                  <a:pt x="1281405" y="3727218"/>
                </a:cubicBezTo>
                <a:close/>
                <a:moveTo>
                  <a:pt x="3161728" y="3709708"/>
                </a:moveTo>
                <a:cubicBezTo>
                  <a:pt x="3147800" y="3720055"/>
                  <a:pt x="3135463" y="3729606"/>
                  <a:pt x="3119147" y="3741942"/>
                </a:cubicBezTo>
                <a:cubicBezTo>
                  <a:pt x="3143025" y="3765819"/>
                  <a:pt x="3164912" y="3787707"/>
                  <a:pt x="3187197" y="3809594"/>
                </a:cubicBezTo>
                <a:cubicBezTo>
                  <a:pt x="3200728" y="3799645"/>
                  <a:pt x="3209482" y="3792880"/>
                  <a:pt x="3219829" y="3784921"/>
                </a:cubicBezTo>
                <a:cubicBezTo>
                  <a:pt x="3200329" y="3759850"/>
                  <a:pt x="3181626" y="3735177"/>
                  <a:pt x="3161728" y="3709708"/>
                </a:cubicBezTo>
                <a:close/>
                <a:moveTo>
                  <a:pt x="3433529" y="3708116"/>
                </a:moveTo>
                <a:cubicBezTo>
                  <a:pt x="3423581" y="3719657"/>
                  <a:pt x="3415224" y="3729208"/>
                  <a:pt x="3405673" y="3739953"/>
                </a:cubicBezTo>
                <a:cubicBezTo>
                  <a:pt x="3413234" y="3747912"/>
                  <a:pt x="3421193" y="3756269"/>
                  <a:pt x="3428356" y="3763830"/>
                </a:cubicBezTo>
                <a:cubicBezTo>
                  <a:pt x="3439897" y="3753483"/>
                  <a:pt x="3449845" y="3744330"/>
                  <a:pt x="3460192" y="3734779"/>
                </a:cubicBezTo>
                <a:cubicBezTo>
                  <a:pt x="3451437" y="3726024"/>
                  <a:pt x="3443876" y="3718463"/>
                  <a:pt x="3433529" y="3708116"/>
                </a:cubicBezTo>
                <a:close/>
                <a:moveTo>
                  <a:pt x="3263206" y="3704535"/>
                </a:moveTo>
                <a:cubicBezTo>
                  <a:pt x="3252859" y="3712892"/>
                  <a:pt x="3243706" y="3720851"/>
                  <a:pt x="3233359" y="3729208"/>
                </a:cubicBezTo>
                <a:cubicBezTo>
                  <a:pt x="3240523" y="3738361"/>
                  <a:pt x="3247288" y="3745922"/>
                  <a:pt x="3254849" y="3754677"/>
                </a:cubicBezTo>
                <a:cubicBezTo>
                  <a:pt x="3265594" y="3745524"/>
                  <a:pt x="3274747" y="3737565"/>
                  <a:pt x="3284695" y="3729208"/>
                </a:cubicBezTo>
                <a:cubicBezTo>
                  <a:pt x="3276736" y="3720453"/>
                  <a:pt x="3270369" y="3712892"/>
                  <a:pt x="3263206" y="3704535"/>
                </a:cubicBezTo>
                <a:close/>
                <a:moveTo>
                  <a:pt x="1146500" y="3700555"/>
                </a:moveTo>
                <a:cubicBezTo>
                  <a:pt x="1133765" y="3711698"/>
                  <a:pt x="1122225" y="3721647"/>
                  <a:pt x="1109888" y="3732789"/>
                </a:cubicBezTo>
                <a:cubicBezTo>
                  <a:pt x="1121429" y="3743534"/>
                  <a:pt x="1131377" y="3753085"/>
                  <a:pt x="1142520" y="3763432"/>
                </a:cubicBezTo>
                <a:cubicBezTo>
                  <a:pt x="1153663" y="3750697"/>
                  <a:pt x="1164009" y="3739157"/>
                  <a:pt x="1171571" y="3731198"/>
                </a:cubicBezTo>
                <a:cubicBezTo>
                  <a:pt x="1161622" y="3719259"/>
                  <a:pt x="1153663" y="3709310"/>
                  <a:pt x="1146500" y="3700555"/>
                </a:cubicBezTo>
                <a:close/>
                <a:moveTo>
                  <a:pt x="1236835" y="3687821"/>
                </a:moveTo>
                <a:cubicBezTo>
                  <a:pt x="1226090" y="3700157"/>
                  <a:pt x="1215743" y="3711698"/>
                  <a:pt x="1204600" y="3724432"/>
                </a:cubicBezTo>
                <a:cubicBezTo>
                  <a:pt x="1215743" y="3734381"/>
                  <a:pt x="1225692" y="3742738"/>
                  <a:pt x="1236437" y="3752289"/>
                </a:cubicBezTo>
                <a:cubicBezTo>
                  <a:pt x="1247579" y="3739157"/>
                  <a:pt x="1257528" y="3727218"/>
                  <a:pt x="1267875" y="3714882"/>
                </a:cubicBezTo>
                <a:cubicBezTo>
                  <a:pt x="1256732" y="3705331"/>
                  <a:pt x="1247579" y="3696974"/>
                  <a:pt x="1236835" y="3687821"/>
                </a:cubicBezTo>
                <a:close/>
                <a:moveTo>
                  <a:pt x="3141433" y="3683045"/>
                </a:moveTo>
                <a:cubicBezTo>
                  <a:pt x="3126708" y="3679066"/>
                  <a:pt x="3119545" y="3694586"/>
                  <a:pt x="3108801" y="3700157"/>
                </a:cubicBezTo>
                <a:cubicBezTo>
                  <a:pt x="3105219" y="3702147"/>
                  <a:pt x="3104025" y="3708116"/>
                  <a:pt x="3102035" y="3712096"/>
                </a:cubicBezTo>
                <a:cubicBezTo>
                  <a:pt x="3104025" y="3713290"/>
                  <a:pt x="3105617" y="3714484"/>
                  <a:pt x="3107607" y="3715678"/>
                </a:cubicBezTo>
                <a:cubicBezTo>
                  <a:pt x="3119147" y="3706923"/>
                  <a:pt x="3131086" y="3698168"/>
                  <a:pt x="3143025" y="3689413"/>
                </a:cubicBezTo>
                <a:cubicBezTo>
                  <a:pt x="3142626" y="3687423"/>
                  <a:pt x="3141830" y="3685035"/>
                  <a:pt x="3141433" y="3683045"/>
                </a:cubicBezTo>
                <a:close/>
                <a:moveTo>
                  <a:pt x="1195050" y="3647628"/>
                </a:moveTo>
                <a:cubicBezTo>
                  <a:pt x="1182315" y="3659964"/>
                  <a:pt x="1171173" y="3669913"/>
                  <a:pt x="1158438" y="3681852"/>
                </a:cubicBezTo>
                <a:cubicBezTo>
                  <a:pt x="1169581" y="3692198"/>
                  <a:pt x="1179530" y="3701351"/>
                  <a:pt x="1190274" y="3711300"/>
                </a:cubicBezTo>
                <a:cubicBezTo>
                  <a:pt x="1201815" y="3698964"/>
                  <a:pt x="1211366" y="3688617"/>
                  <a:pt x="1222110" y="3677076"/>
                </a:cubicBezTo>
                <a:cubicBezTo>
                  <a:pt x="1212560" y="3666729"/>
                  <a:pt x="1203407" y="3656781"/>
                  <a:pt x="1195050" y="3647628"/>
                </a:cubicBezTo>
                <a:close/>
                <a:moveTo>
                  <a:pt x="3344786" y="3613006"/>
                </a:moveTo>
                <a:cubicBezTo>
                  <a:pt x="3334837" y="3622159"/>
                  <a:pt x="3325684" y="3630516"/>
                  <a:pt x="3318123" y="3637679"/>
                </a:cubicBezTo>
                <a:cubicBezTo>
                  <a:pt x="3326480" y="3647230"/>
                  <a:pt x="3334837" y="3655985"/>
                  <a:pt x="3343990" y="3666331"/>
                </a:cubicBezTo>
                <a:cubicBezTo>
                  <a:pt x="3352745" y="3657179"/>
                  <a:pt x="3361102" y="3649220"/>
                  <a:pt x="3369857" y="3640067"/>
                </a:cubicBezTo>
                <a:cubicBezTo>
                  <a:pt x="3359908" y="3629720"/>
                  <a:pt x="3351949" y="3620965"/>
                  <a:pt x="3344786" y="3613006"/>
                </a:cubicBezTo>
                <a:close/>
                <a:moveTo>
                  <a:pt x="947922" y="3587537"/>
                </a:moveTo>
                <a:cubicBezTo>
                  <a:pt x="935983" y="3597088"/>
                  <a:pt x="926034" y="3605047"/>
                  <a:pt x="915289" y="3613802"/>
                </a:cubicBezTo>
                <a:cubicBezTo>
                  <a:pt x="924044" y="3624944"/>
                  <a:pt x="931605" y="3634097"/>
                  <a:pt x="939962" y="3644444"/>
                </a:cubicBezTo>
                <a:cubicBezTo>
                  <a:pt x="950707" y="3635291"/>
                  <a:pt x="960656" y="3626934"/>
                  <a:pt x="972197" y="3617781"/>
                </a:cubicBezTo>
                <a:cubicBezTo>
                  <a:pt x="963840" y="3607435"/>
                  <a:pt x="956676" y="3598282"/>
                  <a:pt x="947922" y="3587537"/>
                </a:cubicBezTo>
                <a:close/>
                <a:moveTo>
                  <a:pt x="3303797" y="3572017"/>
                </a:moveTo>
                <a:cubicBezTo>
                  <a:pt x="3294246" y="3581568"/>
                  <a:pt x="3286287" y="3589527"/>
                  <a:pt x="3277532" y="3598282"/>
                </a:cubicBezTo>
                <a:cubicBezTo>
                  <a:pt x="3285491" y="3606639"/>
                  <a:pt x="3291858" y="3613802"/>
                  <a:pt x="3299021" y="3620965"/>
                </a:cubicBezTo>
                <a:cubicBezTo>
                  <a:pt x="3308572" y="3612210"/>
                  <a:pt x="3316929" y="3603853"/>
                  <a:pt x="3325286" y="3595496"/>
                </a:cubicBezTo>
                <a:cubicBezTo>
                  <a:pt x="3318123" y="3587935"/>
                  <a:pt x="3312154" y="3581170"/>
                  <a:pt x="3303797" y="3572017"/>
                </a:cubicBezTo>
                <a:close/>
                <a:moveTo>
                  <a:pt x="951901" y="3509538"/>
                </a:moveTo>
                <a:cubicBezTo>
                  <a:pt x="939565" y="3518691"/>
                  <a:pt x="929218" y="3526650"/>
                  <a:pt x="918075" y="3535007"/>
                </a:cubicBezTo>
                <a:cubicBezTo>
                  <a:pt x="926432" y="3545752"/>
                  <a:pt x="933197" y="3554905"/>
                  <a:pt x="941156" y="3565252"/>
                </a:cubicBezTo>
                <a:cubicBezTo>
                  <a:pt x="952697" y="3556099"/>
                  <a:pt x="963044" y="3547742"/>
                  <a:pt x="974186" y="3539385"/>
                </a:cubicBezTo>
                <a:cubicBezTo>
                  <a:pt x="966625" y="3529436"/>
                  <a:pt x="960258" y="3520681"/>
                  <a:pt x="951901" y="3509538"/>
                </a:cubicBezTo>
                <a:close/>
                <a:moveTo>
                  <a:pt x="1078848" y="3484070"/>
                </a:moveTo>
                <a:cubicBezTo>
                  <a:pt x="1067705" y="3493222"/>
                  <a:pt x="1057358" y="3501181"/>
                  <a:pt x="1046216" y="3510334"/>
                </a:cubicBezTo>
                <a:cubicBezTo>
                  <a:pt x="1053777" y="3519885"/>
                  <a:pt x="1060542" y="3528640"/>
                  <a:pt x="1068501" y="3538191"/>
                </a:cubicBezTo>
                <a:cubicBezTo>
                  <a:pt x="1079644" y="3528640"/>
                  <a:pt x="1089990" y="3519885"/>
                  <a:pt x="1100337" y="3510732"/>
                </a:cubicBezTo>
                <a:cubicBezTo>
                  <a:pt x="1092776" y="3500784"/>
                  <a:pt x="1086011" y="3492825"/>
                  <a:pt x="1078848" y="3484070"/>
                </a:cubicBezTo>
                <a:close/>
                <a:moveTo>
                  <a:pt x="1236437" y="3478896"/>
                </a:moveTo>
                <a:cubicBezTo>
                  <a:pt x="1234447" y="3481284"/>
                  <a:pt x="1232457" y="3483274"/>
                  <a:pt x="1230467" y="3485263"/>
                </a:cubicBezTo>
                <a:cubicBezTo>
                  <a:pt x="1243202" y="3498794"/>
                  <a:pt x="1255936" y="3511926"/>
                  <a:pt x="1268671" y="3525456"/>
                </a:cubicBezTo>
                <a:cubicBezTo>
                  <a:pt x="1271059" y="3523069"/>
                  <a:pt x="1273446" y="3520681"/>
                  <a:pt x="1275436" y="3518293"/>
                </a:cubicBezTo>
                <a:cubicBezTo>
                  <a:pt x="1262304" y="3505161"/>
                  <a:pt x="1249569" y="3492029"/>
                  <a:pt x="1236437" y="3478896"/>
                </a:cubicBezTo>
                <a:close/>
                <a:moveTo>
                  <a:pt x="957074" y="3412836"/>
                </a:moveTo>
                <a:cubicBezTo>
                  <a:pt x="944340" y="3421591"/>
                  <a:pt x="933993" y="3428754"/>
                  <a:pt x="922453" y="3436713"/>
                </a:cubicBezTo>
                <a:cubicBezTo>
                  <a:pt x="930014" y="3447856"/>
                  <a:pt x="935983" y="3456611"/>
                  <a:pt x="943146" y="3466958"/>
                </a:cubicBezTo>
                <a:cubicBezTo>
                  <a:pt x="954687" y="3458601"/>
                  <a:pt x="965431" y="3451040"/>
                  <a:pt x="977370" y="3442682"/>
                </a:cubicBezTo>
                <a:cubicBezTo>
                  <a:pt x="970605" y="3432734"/>
                  <a:pt x="964636" y="3423979"/>
                  <a:pt x="957074" y="3412836"/>
                </a:cubicBezTo>
                <a:close/>
                <a:moveTo>
                  <a:pt x="3465366" y="3410050"/>
                </a:moveTo>
                <a:cubicBezTo>
                  <a:pt x="3430744" y="3452233"/>
                  <a:pt x="3397316" y="3493222"/>
                  <a:pt x="3363092" y="3535405"/>
                </a:cubicBezTo>
                <a:cubicBezTo>
                  <a:pt x="3341205" y="3515906"/>
                  <a:pt x="3320909" y="3498396"/>
                  <a:pt x="3300613" y="3480090"/>
                </a:cubicBezTo>
                <a:cubicBezTo>
                  <a:pt x="3292654" y="3488447"/>
                  <a:pt x="3286685" y="3495610"/>
                  <a:pt x="3278726" y="3503967"/>
                </a:cubicBezTo>
                <a:cubicBezTo>
                  <a:pt x="3393336" y="3612608"/>
                  <a:pt x="3505956" y="3720055"/>
                  <a:pt x="3619373" y="3826706"/>
                </a:cubicBezTo>
                <a:cubicBezTo>
                  <a:pt x="3623352" y="3830288"/>
                  <a:pt x="3633301" y="3831084"/>
                  <a:pt x="3638475" y="3829094"/>
                </a:cubicBezTo>
                <a:cubicBezTo>
                  <a:pt x="3659566" y="3820339"/>
                  <a:pt x="3680260" y="3809992"/>
                  <a:pt x="3701351" y="3800043"/>
                </a:cubicBezTo>
                <a:cubicBezTo>
                  <a:pt x="3700157" y="3798849"/>
                  <a:pt x="3698565" y="3797258"/>
                  <a:pt x="3697372" y="3796064"/>
                </a:cubicBezTo>
                <a:cubicBezTo>
                  <a:pt x="3700555" y="3788901"/>
                  <a:pt x="3702545" y="3781340"/>
                  <a:pt x="3706922" y="3775370"/>
                </a:cubicBezTo>
                <a:cubicBezTo>
                  <a:pt x="3731993" y="3743136"/>
                  <a:pt x="3758258" y="3711698"/>
                  <a:pt x="3785319" y="3678270"/>
                </a:cubicBezTo>
                <a:cubicBezTo>
                  <a:pt x="3778952" y="3674291"/>
                  <a:pt x="3774176" y="3671505"/>
                  <a:pt x="3769799" y="3668719"/>
                </a:cubicBezTo>
                <a:cubicBezTo>
                  <a:pt x="3738758" y="3707320"/>
                  <a:pt x="3708514" y="3743932"/>
                  <a:pt x="3677474" y="3782135"/>
                </a:cubicBezTo>
                <a:cubicBezTo>
                  <a:pt x="3655984" y="3762636"/>
                  <a:pt x="3635689" y="3745126"/>
                  <a:pt x="3615393" y="3727218"/>
                </a:cubicBezTo>
                <a:cubicBezTo>
                  <a:pt x="3644842" y="3691402"/>
                  <a:pt x="3673096" y="3656383"/>
                  <a:pt x="3700555" y="3622159"/>
                </a:cubicBezTo>
                <a:cubicBezTo>
                  <a:pt x="3691402" y="3609026"/>
                  <a:pt x="3686229" y="3613006"/>
                  <a:pt x="3679464" y="3621363"/>
                </a:cubicBezTo>
                <a:cubicBezTo>
                  <a:pt x="3653199" y="3654791"/>
                  <a:pt x="3626138" y="3687423"/>
                  <a:pt x="3598679" y="3721647"/>
                </a:cubicBezTo>
                <a:cubicBezTo>
                  <a:pt x="3575996" y="3701749"/>
                  <a:pt x="3555700" y="3683443"/>
                  <a:pt x="3534211" y="3664740"/>
                </a:cubicBezTo>
                <a:cubicBezTo>
                  <a:pt x="3539782" y="3657576"/>
                  <a:pt x="3544558" y="3652005"/>
                  <a:pt x="3548936" y="3646434"/>
                </a:cubicBezTo>
                <a:cubicBezTo>
                  <a:pt x="3570823" y="3619771"/>
                  <a:pt x="3592710" y="3593108"/>
                  <a:pt x="3613802" y="3566048"/>
                </a:cubicBezTo>
                <a:cubicBezTo>
                  <a:pt x="3616985" y="3562068"/>
                  <a:pt x="3615791" y="3555303"/>
                  <a:pt x="3616587" y="3549732"/>
                </a:cubicBezTo>
                <a:cubicBezTo>
                  <a:pt x="3614598" y="3549732"/>
                  <a:pt x="3612608" y="3549333"/>
                  <a:pt x="3610618" y="3548936"/>
                </a:cubicBezTo>
                <a:cubicBezTo>
                  <a:pt x="3580374" y="3585547"/>
                  <a:pt x="3550129" y="3622159"/>
                  <a:pt x="3519089" y="3659566"/>
                </a:cubicBezTo>
                <a:cubicBezTo>
                  <a:pt x="3496008" y="3638873"/>
                  <a:pt x="3474916" y="3620169"/>
                  <a:pt x="3454621" y="3601863"/>
                </a:cubicBezTo>
                <a:cubicBezTo>
                  <a:pt x="3483273" y="3566048"/>
                  <a:pt x="3510334" y="3532620"/>
                  <a:pt x="3536997" y="3498794"/>
                </a:cubicBezTo>
                <a:cubicBezTo>
                  <a:pt x="3540181" y="3494814"/>
                  <a:pt x="3540578" y="3488447"/>
                  <a:pt x="3542568" y="3483274"/>
                </a:cubicBezTo>
                <a:cubicBezTo>
                  <a:pt x="3540578" y="3482478"/>
                  <a:pt x="3538987" y="3481682"/>
                  <a:pt x="3536997" y="3480886"/>
                </a:cubicBezTo>
                <a:cubicBezTo>
                  <a:pt x="3505161" y="3519487"/>
                  <a:pt x="3473325" y="3558088"/>
                  <a:pt x="3440693" y="3597884"/>
                </a:cubicBezTo>
                <a:cubicBezTo>
                  <a:pt x="3417213" y="3577190"/>
                  <a:pt x="3395724" y="3557691"/>
                  <a:pt x="3373837" y="3538191"/>
                </a:cubicBezTo>
                <a:cubicBezTo>
                  <a:pt x="3392540" y="3515906"/>
                  <a:pt x="3409652" y="3496008"/>
                  <a:pt x="3426366" y="3475315"/>
                </a:cubicBezTo>
                <a:cubicBezTo>
                  <a:pt x="3468151" y="3423183"/>
                  <a:pt x="3468151" y="3423183"/>
                  <a:pt x="3465366" y="3410050"/>
                </a:cubicBezTo>
                <a:close/>
                <a:moveTo>
                  <a:pt x="1053777" y="3369459"/>
                </a:moveTo>
                <a:cubicBezTo>
                  <a:pt x="1042236" y="3377418"/>
                  <a:pt x="1031491" y="3384582"/>
                  <a:pt x="1019155" y="3392938"/>
                </a:cubicBezTo>
                <a:cubicBezTo>
                  <a:pt x="1026716" y="3403285"/>
                  <a:pt x="1032287" y="3411642"/>
                  <a:pt x="1039053" y="3421193"/>
                </a:cubicBezTo>
                <a:cubicBezTo>
                  <a:pt x="1050991" y="3412438"/>
                  <a:pt x="1061736" y="3404877"/>
                  <a:pt x="1072879" y="3396520"/>
                </a:cubicBezTo>
                <a:cubicBezTo>
                  <a:pt x="1066511" y="3387367"/>
                  <a:pt x="1060542" y="3379010"/>
                  <a:pt x="1053777" y="3369459"/>
                </a:cubicBezTo>
                <a:close/>
                <a:moveTo>
                  <a:pt x="3675484" y="3152177"/>
                </a:moveTo>
                <a:cubicBezTo>
                  <a:pt x="3672698" y="3158943"/>
                  <a:pt x="3670311" y="3164116"/>
                  <a:pt x="3667127" y="3170085"/>
                </a:cubicBezTo>
                <a:cubicBezTo>
                  <a:pt x="3675086" y="3173269"/>
                  <a:pt x="3681851" y="3176453"/>
                  <a:pt x="3689412" y="3179636"/>
                </a:cubicBezTo>
                <a:cubicBezTo>
                  <a:pt x="3692596" y="3173269"/>
                  <a:pt x="3694586" y="3168494"/>
                  <a:pt x="3697769" y="3161330"/>
                </a:cubicBezTo>
                <a:cubicBezTo>
                  <a:pt x="3689412" y="3157749"/>
                  <a:pt x="3683045" y="3155361"/>
                  <a:pt x="3675484" y="3152177"/>
                </a:cubicBezTo>
                <a:close/>
                <a:moveTo>
                  <a:pt x="784363" y="3125913"/>
                </a:moveTo>
                <a:cubicBezTo>
                  <a:pt x="781180" y="3135066"/>
                  <a:pt x="777996" y="3139443"/>
                  <a:pt x="779190" y="3141831"/>
                </a:cubicBezTo>
                <a:cubicBezTo>
                  <a:pt x="792720" y="3173269"/>
                  <a:pt x="806649" y="3204707"/>
                  <a:pt x="820577" y="3236146"/>
                </a:cubicBezTo>
                <a:cubicBezTo>
                  <a:pt x="821771" y="3238931"/>
                  <a:pt x="826148" y="3240125"/>
                  <a:pt x="828934" y="3242115"/>
                </a:cubicBezTo>
                <a:cubicBezTo>
                  <a:pt x="829730" y="3238931"/>
                  <a:pt x="832515" y="3234951"/>
                  <a:pt x="831322" y="3232166"/>
                </a:cubicBezTo>
                <a:cubicBezTo>
                  <a:pt x="816995" y="3198738"/>
                  <a:pt x="801873" y="3165310"/>
                  <a:pt x="784363" y="3125913"/>
                </a:cubicBezTo>
                <a:close/>
                <a:moveTo>
                  <a:pt x="3741146" y="3119943"/>
                </a:moveTo>
                <a:cubicBezTo>
                  <a:pt x="3738361" y="3126311"/>
                  <a:pt x="3735973" y="3131484"/>
                  <a:pt x="3732789" y="3138647"/>
                </a:cubicBezTo>
                <a:cubicBezTo>
                  <a:pt x="3741544" y="3142229"/>
                  <a:pt x="3748309" y="3144617"/>
                  <a:pt x="3755871" y="3147800"/>
                </a:cubicBezTo>
                <a:cubicBezTo>
                  <a:pt x="3758258" y="3140637"/>
                  <a:pt x="3760646" y="3135066"/>
                  <a:pt x="3763034" y="3128300"/>
                </a:cubicBezTo>
                <a:cubicBezTo>
                  <a:pt x="3755075" y="3125117"/>
                  <a:pt x="3748707" y="3122729"/>
                  <a:pt x="3741146" y="3119943"/>
                </a:cubicBezTo>
                <a:close/>
                <a:moveTo>
                  <a:pt x="828536" y="3115964"/>
                </a:moveTo>
                <a:cubicBezTo>
                  <a:pt x="825352" y="3116760"/>
                  <a:pt x="822567" y="3117556"/>
                  <a:pt x="819781" y="3118352"/>
                </a:cubicBezTo>
                <a:cubicBezTo>
                  <a:pt x="825750" y="3150188"/>
                  <a:pt x="843260" y="3178044"/>
                  <a:pt x="855597" y="3207891"/>
                </a:cubicBezTo>
                <a:cubicBezTo>
                  <a:pt x="857984" y="3213860"/>
                  <a:pt x="863158" y="3218636"/>
                  <a:pt x="867137" y="3224207"/>
                </a:cubicBezTo>
                <a:cubicBezTo>
                  <a:pt x="869525" y="3223013"/>
                  <a:pt x="871515" y="3221421"/>
                  <a:pt x="873505" y="3219829"/>
                </a:cubicBezTo>
                <a:cubicBezTo>
                  <a:pt x="858780" y="3185207"/>
                  <a:pt x="843658" y="3150586"/>
                  <a:pt x="828536" y="3115964"/>
                </a:cubicBezTo>
                <a:close/>
                <a:moveTo>
                  <a:pt x="3607335" y="3108154"/>
                </a:moveTo>
                <a:cubicBezTo>
                  <a:pt x="3602460" y="3108005"/>
                  <a:pt x="3598481" y="3111786"/>
                  <a:pt x="3595894" y="3123923"/>
                </a:cubicBezTo>
                <a:cubicBezTo>
                  <a:pt x="3603057" y="3127107"/>
                  <a:pt x="3609424" y="3129892"/>
                  <a:pt x="3617383" y="3133076"/>
                </a:cubicBezTo>
                <a:cubicBezTo>
                  <a:pt x="3619771" y="3126709"/>
                  <a:pt x="3622159" y="3121535"/>
                  <a:pt x="3624148" y="3115964"/>
                </a:cubicBezTo>
                <a:cubicBezTo>
                  <a:pt x="3617980" y="3112383"/>
                  <a:pt x="3612210" y="3108304"/>
                  <a:pt x="3607335" y="3108154"/>
                </a:cubicBezTo>
                <a:close/>
                <a:moveTo>
                  <a:pt x="903351" y="3093679"/>
                </a:moveTo>
                <a:cubicBezTo>
                  <a:pt x="901361" y="3094474"/>
                  <a:pt x="899371" y="3095668"/>
                  <a:pt x="897382" y="3096464"/>
                </a:cubicBezTo>
                <a:cubicBezTo>
                  <a:pt x="927228" y="3157749"/>
                  <a:pt x="956676" y="3218636"/>
                  <a:pt x="986523" y="3279920"/>
                </a:cubicBezTo>
                <a:cubicBezTo>
                  <a:pt x="988513" y="3278726"/>
                  <a:pt x="990502" y="3277930"/>
                  <a:pt x="992492" y="3277135"/>
                </a:cubicBezTo>
                <a:cubicBezTo>
                  <a:pt x="962646" y="3215850"/>
                  <a:pt x="933197" y="3154963"/>
                  <a:pt x="903351" y="3093679"/>
                </a:cubicBezTo>
                <a:close/>
                <a:moveTo>
                  <a:pt x="3796461" y="3085322"/>
                </a:moveTo>
                <a:cubicBezTo>
                  <a:pt x="3794074" y="3093281"/>
                  <a:pt x="3792084" y="3099250"/>
                  <a:pt x="3790094" y="3106015"/>
                </a:cubicBezTo>
                <a:cubicBezTo>
                  <a:pt x="3798849" y="3108801"/>
                  <a:pt x="3804819" y="3110791"/>
                  <a:pt x="3812379" y="3113576"/>
                </a:cubicBezTo>
                <a:cubicBezTo>
                  <a:pt x="3814767" y="3106811"/>
                  <a:pt x="3816757" y="3100842"/>
                  <a:pt x="3819543" y="3093679"/>
                </a:cubicBezTo>
                <a:cubicBezTo>
                  <a:pt x="3811584" y="3090893"/>
                  <a:pt x="3805216" y="3088505"/>
                  <a:pt x="3796461" y="3085322"/>
                </a:cubicBezTo>
                <a:close/>
                <a:moveTo>
                  <a:pt x="975778" y="3063036"/>
                </a:moveTo>
                <a:cubicBezTo>
                  <a:pt x="973390" y="3064230"/>
                  <a:pt x="971401" y="3065026"/>
                  <a:pt x="969013" y="3066220"/>
                </a:cubicBezTo>
                <a:cubicBezTo>
                  <a:pt x="991696" y="3115566"/>
                  <a:pt x="1013982" y="3164514"/>
                  <a:pt x="1037063" y="3215054"/>
                </a:cubicBezTo>
                <a:cubicBezTo>
                  <a:pt x="1030298" y="3218636"/>
                  <a:pt x="1023532" y="3222217"/>
                  <a:pt x="1013584" y="3227788"/>
                </a:cubicBezTo>
                <a:cubicBezTo>
                  <a:pt x="989706" y="3176453"/>
                  <a:pt x="966227" y="3126311"/>
                  <a:pt x="942748" y="3076169"/>
                </a:cubicBezTo>
                <a:cubicBezTo>
                  <a:pt x="940758" y="3077363"/>
                  <a:pt x="938371" y="3078159"/>
                  <a:pt x="936381" y="3079352"/>
                </a:cubicBezTo>
                <a:cubicBezTo>
                  <a:pt x="958666" y="3142627"/>
                  <a:pt x="989706" y="3201524"/>
                  <a:pt x="1023134" y="3261216"/>
                </a:cubicBezTo>
                <a:cubicBezTo>
                  <a:pt x="1037461" y="3252461"/>
                  <a:pt x="1049797" y="3245298"/>
                  <a:pt x="1060940" y="3238533"/>
                </a:cubicBezTo>
                <a:cubicBezTo>
                  <a:pt x="1031889" y="3178442"/>
                  <a:pt x="1004033" y="3120739"/>
                  <a:pt x="975778" y="3063036"/>
                </a:cubicBezTo>
                <a:close/>
                <a:moveTo>
                  <a:pt x="734221" y="3062240"/>
                </a:moveTo>
                <a:cubicBezTo>
                  <a:pt x="726262" y="3064628"/>
                  <a:pt x="720293" y="3066618"/>
                  <a:pt x="711538" y="3069801"/>
                </a:cubicBezTo>
                <a:cubicBezTo>
                  <a:pt x="714722" y="3077363"/>
                  <a:pt x="716711" y="3083332"/>
                  <a:pt x="719497" y="3089699"/>
                </a:cubicBezTo>
                <a:cubicBezTo>
                  <a:pt x="727854" y="3086515"/>
                  <a:pt x="734221" y="3084128"/>
                  <a:pt x="742180" y="3081342"/>
                </a:cubicBezTo>
                <a:cubicBezTo>
                  <a:pt x="739395" y="3074179"/>
                  <a:pt x="737007" y="3068608"/>
                  <a:pt x="734221" y="3062240"/>
                </a:cubicBezTo>
                <a:close/>
                <a:moveTo>
                  <a:pt x="3673842" y="3042592"/>
                </a:moveTo>
                <a:cubicBezTo>
                  <a:pt x="3668918" y="3042841"/>
                  <a:pt x="3665336" y="3046920"/>
                  <a:pt x="3663943" y="3059057"/>
                </a:cubicBezTo>
                <a:cubicBezTo>
                  <a:pt x="3671107" y="3061842"/>
                  <a:pt x="3677474" y="3064230"/>
                  <a:pt x="3685831" y="3067414"/>
                </a:cubicBezTo>
                <a:cubicBezTo>
                  <a:pt x="3687821" y="3060649"/>
                  <a:pt x="3689810" y="3055077"/>
                  <a:pt x="3691800" y="3049108"/>
                </a:cubicBezTo>
                <a:cubicBezTo>
                  <a:pt x="3685035" y="3045925"/>
                  <a:pt x="3678767" y="3042343"/>
                  <a:pt x="3673842" y="3042592"/>
                </a:cubicBezTo>
                <a:close/>
                <a:moveTo>
                  <a:pt x="862760" y="3018466"/>
                </a:moveTo>
                <a:cubicBezTo>
                  <a:pt x="854005" y="3021649"/>
                  <a:pt x="847638" y="3024037"/>
                  <a:pt x="840077" y="3027221"/>
                </a:cubicBezTo>
                <a:cubicBezTo>
                  <a:pt x="842862" y="3033986"/>
                  <a:pt x="845250" y="3039159"/>
                  <a:pt x="847638" y="3045129"/>
                </a:cubicBezTo>
                <a:cubicBezTo>
                  <a:pt x="855597" y="3041945"/>
                  <a:pt x="861964" y="3039557"/>
                  <a:pt x="869525" y="3036374"/>
                </a:cubicBezTo>
                <a:cubicBezTo>
                  <a:pt x="867137" y="3030404"/>
                  <a:pt x="865545" y="3025629"/>
                  <a:pt x="862760" y="3018466"/>
                </a:cubicBezTo>
                <a:close/>
                <a:moveTo>
                  <a:pt x="755711" y="2994986"/>
                </a:moveTo>
                <a:cubicBezTo>
                  <a:pt x="747354" y="2997772"/>
                  <a:pt x="740589" y="2999762"/>
                  <a:pt x="732630" y="3002548"/>
                </a:cubicBezTo>
                <a:cubicBezTo>
                  <a:pt x="735415" y="3009711"/>
                  <a:pt x="737405" y="3015282"/>
                  <a:pt x="739793" y="3022047"/>
                </a:cubicBezTo>
                <a:cubicBezTo>
                  <a:pt x="748150" y="3019262"/>
                  <a:pt x="754915" y="3016874"/>
                  <a:pt x="761680" y="3014884"/>
                </a:cubicBezTo>
                <a:cubicBezTo>
                  <a:pt x="759690" y="3008119"/>
                  <a:pt x="758098" y="3002946"/>
                  <a:pt x="755711" y="2994986"/>
                </a:cubicBezTo>
                <a:close/>
                <a:moveTo>
                  <a:pt x="936182" y="2987376"/>
                </a:moveTo>
                <a:cubicBezTo>
                  <a:pt x="932800" y="2986331"/>
                  <a:pt x="927228" y="2989216"/>
                  <a:pt x="916085" y="2994986"/>
                </a:cubicBezTo>
                <a:cubicBezTo>
                  <a:pt x="918075" y="2999762"/>
                  <a:pt x="920065" y="3004935"/>
                  <a:pt x="922453" y="3010905"/>
                </a:cubicBezTo>
                <a:cubicBezTo>
                  <a:pt x="930412" y="3008119"/>
                  <a:pt x="936779" y="3005731"/>
                  <a:pt x="943146" y="3003344"/>
                </a:cubicBezTo>
                <a:cubicBezTo>
                  <a:pt x="940759" y="2993395"/>
                  <a:pt x="939565" y="2988421"/>
                  <a:pt x="936182" y="2987376"/>
                </a:cubicBezTo>
                <a:close/>
                <a:moveTo>
                  <a:pt x="695620" y="2958375"/>
                </a:moveTo>
                <a:cubicBezTo>
                  <a:pt x="687263" y="2961161"/>
                  <a:pt x="680498" y="2963150"/>
                  <a:pt x="672937" y="2965538"/>
                </a:cubicBezTo>
                <a:cubicBezTo>
                  <a:pt x="675324" y="2972701"/>
                  <a:pt x="676916" y="2978272"/>
                  <a:pt x="679304" y="2985834"/>
                </a:cubicBezTo>
                <a:cubicBezTo>
                  <a:pt x="688059" y="2983048"/>
                  <a:pt x="694824" y="2981058"/>
                  <a:pt x="702783" y="2978272"/>
                </a:cubicBezTo>
                <a:cubicBezTo>
                  <a:pt x="699997" y="2971109"/>
                  <a:pt x="698008" y="2965140"/>
                  <a:pt x="695620" y="2958375"/>
                </a:cubicBezTo>
                <a:close/>
                <a:moveTo>
                  <a:pt x="787149" y="2935294"/>
                </a:moveTo>
                <a:cubicBezTo>
                  <a:pt x="780384" y="2937283"/>
                  <a:pt x="773619" y="2938875"/>
                  <a:pt x="766058" y="2941263"/>
                </a:cubicBezTo>
                <a:cubicBezTo>
                  <a:pt x="768047" y="2948028"/>
                  <a:pt x="769639" y="2953202"/>
                  <a:pt x="771231" y="2960365"/>
                </a:cubicBezTo>
                <a:cubicBezTo>
                  <a:pt x="787547" y="2957181"/>
                  <a:pt x="801077" y="2955191"/>
                  <a:pt x="787149" y="2935294"/>
                </a:cubicBezTo>
                <a:close/>
                <a:moveTo>
                  <a:pt x="875096" y="2926141"/>
                </a:moveTo>
                <a:cubicBezTo>
                  <a:pt x="867137" y="2928528"/>
                  <a:pt x="860372" y="2930518"/>
                  <a:pt x="852811" y="2932508"/>
                </a:cubicBezTo>
                <a:cubicBezTo>
                  <a:pt x="854005" y="2938477"/>
                  <a:pt x="855199" y="2943253"/>
                  <a:pt x="856791" y="2950814"/>
                </a:cubicBezTo>
                <a:cubicBezTo>
                  <a:pt x="865545" y="2948426"/>
                  <a:pt x="872311" y="2946436"/>
                  <a:pt x="880270" y="2944447"/>
                </a:cubicBezTo>
                <a:cubicBezTo>
                  <a:pt x="878678" y="2937682"/>
                  <a:pt x="877086" y="2932508"/>
                  <a:pt x="875096" y="2926141"/>
                </a:cubicBezTo>
                <a:close/>
                <a:moveTo>
                  <a:pt x="3823920" y="2903060"/>
                </a:moveTo>
                <a:cubicBezTo>
                  <a:pt x="3813175" y="2943253"/>
                  <a:pt x="3803227" y="2980660"/>
                  <a:pt x="3792084" y="3022047"/>
                </a:cubicBezTo>
                <a:cubicBezTo>
                  <a:pt x="3812379" y="3010905"/>
                  <a:pt x="3836655" y="2916192"/>
                  <a:pt x="3823920" y="2903060"/>
                </a:cubicBezTo>
                <a:close/>
                <a:moveTo>
                  <a:pt x="3792880" y="2894305"/>
                </a:moveTo>
                <a:cubicBezTo>
                  <a:pt x="3784921" y="2896692"/>
                  <a:pt x="3780145" y="2897090"/>
                  <a:pt x="3779748" y="2898682"/>
                </a:cubicBezTo>
                <a:cubicBezTo>
                  <a:pt x="3769799" y="2933304"/>
                  <a:pt x="3760646" y="2967528"/>
                  <a:pt x="3751493" y="3002150"/>
                </a:cubicBezTo>
                <a:cubicBezTo>
                  <a:pt x="3751095" y="3004537"/>
                  <a:pt x="3753881" y="3007721"/>
                  <a:pt x="3755075" y="3010507"/>
                </a:cubicBezTo>
                <a:cubicBezTo>
                  <a:pt x="3757462" y="3009711"/>
                  <a:pt x="3759850" y="3008517"/>
                  <a:pt x="3762238" y="3007721"/>
                </a:cubicBezTo>
                <a:cubicBezTo>
                  <a:pt x="3772186" y="2971109"/>
                  <a:pt x="3782135" y="2934498"/>
                  <a:pt x="3792880" y="2894305"/>
                </a:cubicBezTo>
                <a:close/>
                <a:moveTo>
                  <a:pt x="3723238" y="2776909"/>
                </a:moveTo>
                <a:cubicBezTo>
                  <a:pt x="3708116" y="2842969"/>
                  <a:pt x="3692994" y="2909029"/>
                  <a:pt x="3677872" y="2975089"/>
                </a:cubicBezTo>
                <a:cubicBezTo>
                  <a:pt x="3679862" y="2975487"/>
                  <a:pt x="3682249" y="2976283"/>
                  <a:pt x="3684239" y="2976681"/>
                </a:cubicBezTo>
                <a:cubicBezTo>
                  <a:pt x="3699759" y="2910621"/>
                  <a:pt x="3714881" y="2844959"/>
                  <a:pt x="3730004" y="2778899"/>
                </a:cubicBezTo>
                <a:cubicBezTo>
                  <a:pt x="3727616" y="2778103"/>
                  <a:pt x="3725626" y="2777307"/>
                  <a:pt x="3723238" y="2776909"/>
                </a:cubicBezTo>
                <a:close/>
                <a:moveTo>
                  <a:pt x="3684239" y="2770144"/>
                </a:moveTo>
                <a:cubicBezTo>
                  <a:pt x="3669515" y="2834612"/>
                  <a:pt x="3654791" y="2899080"/>
                  <a:pt x="3639270" y="2966334"/>
                </a:cubicBezTo>
                <a:cubicBezTo>
                  <a:pt x="3657576" y="2940865"/>
                  <a:pt x="3691402" y="2788051"/>
                  <a:pt x="3684239" y="2770144"/>
                </a:cubicBezTo>
                <a:close/>
                <a:moveTo>
                  <a:pt x="3803227" y="2767358"/>
                </a:moveTo>
                <a:cubicBezTo>
                  <a:pt x="3796860" y="2804368"/>
                  <a:pt x="3790492" y="2841377"/>
                  <a:pt x="3785319" y="2872019"/>
                </a:cubicBezTo>
                <a:cubicBezTo>
                  <a:pt x="3804420" y="2875999"/>
                  <a:pt x="3819145" y="2879183"/>
                  <a:pt x="3833869" y="2882366"/>
                </a:cubicBezTo>
                <a:cubicBezTo>
                  <a:pt x="3833471" y="2883560"/>
                  <a:pt x="3833073" y="2884356"/>
                  <a:pt x="3832675" y="2885152"/>
                </a:cubicBezTo>
                <a:cubicBezTo>
                  <a:pt x="3845012" y="2885152"/>
                  <a:pt x="3856950" y="2885152"/>
                  <a:pt x="3872868" y="2885152"/>
                </a:cubicBezTo>
                <a:cubicBezTo>
                  <a:pt x="3859736" y="2936090"/>
                  <a:pt x="3847797" y="2983446"/>
                  <a:pt x="3835461" y="3030802"/>
                </a:cubicBezTo>
                <a:cubicBezTo>
                  <a:pt x="3852971" y="3036374"/>
                  <a:pt x="3869287" y="3041945"/>
                  <a:pt x="3886001" y="3047516"/>
                </a:cubicBezTo>
                <a:cubicBezTo>
                  <a:pt x="3881225" y="3062638"/>
                  <a:pt x="3877246" y="3076169"/>
                  <a:pt x="3872868" y="3090495"/>
                </a:cubicBezTo>
                <a:cubicBezTo>
                  <a:pt x="3886797" y="3095668"/>
                  <a:pt x="3898735" y="3100444"/>
                  <a:pt x="3913062" y="3106015"/>
                </a:cubicBezTo>
                <a:cubicBezTo>
                  <a:pt x="3894756" y="3152576"/>
                  <a:pt x="3877246" y="3197146"/>
                  <a:pt x="3859338" y="3242513"/>
                </a:cubicBezTo>
                <a:cubicBezTo>
                  <a:pt x="3844216" y="3236146"/>
                  <a:pt x="3832277" y="3231370"/>
                  <a:pt x="3819941" y="3226197"/>
                </a:cubicBezTo>
                <a:cubicBezTo>
                  <a:pt x="3812379" y="3242115"/>
                  <a:pt x="3805614" y="3256441"/>
                  <a:pt x="3798053" y="3271961"/>
                </a:cubicBezTo>
                <a:cubicBezTo>
                  <a:pt x="3706922" y="3228584"/>
                  <a:pt x="3617383" y="3186003"/>
                  <a:pt x="3526252" y="3142627"/>
                </a:cubicBezTo>
                <a:cubicBezTo>
                  <a:pt x="3520283" y="3154963"/>
                  <a:pt x="3515110" y="3165708"/>
                  <a:pt x="3509140" y="3178044"/>
                </a:cubicBezTo>
                <a:cubicBezTo>
                  <a:pt x="3533813" y="3191177"/>
                  <a:pt x="3557292" y="3203115"/>
                  <a:pt x="3582761" y="3216646"/>
                </a:cubicBezTo>
                <a:cubicBezTo>
                  <a:pt x="3554905" y="3264798"/>
                  <a:pt x="3527844" y="3310960"/>
                  <a:pt x="3501181" y="3357123"/>
                </a:cubicBezTo>
                <a:cubicBezTo>
                  <a:pt x="3503171" y="3358715"/>
                  <a:pt x="3505559" y="3359908"/>
                  <a:pt x="3507548" y="3361102"/>
                </a:cubicBezTo>
                <a:cubicBezTo>
                  <a:pt x="3538589" y="3319317"/>
                  <a:pt x="3562466" y="3272359"/>
                  <a:pt x="3588731" y="3225799"/>
                </a:cubicBezTo>
                <a:cubicBezTo>
                  <a:pt x="3615393" y="3239727"/>
                  <a:pt x="3641260" y="3252859"/>
                  <a:pt x="3668321" y="3267186"/>
                </a:cubicBezTo>
                <a:cubicBezTo>
                  <a:pt x="3642454" y="3312552"/>
                  <a:pt x="3617383" y="3355929"/>
                  <a:pt x="3592312" y="3399306"/>
                </a:cubicBezTo>
                <a:cubicBezTo>
                  <a:pt x="3593506" y="3400897"/>
                  <a:pt x="3595098" y="3402489"/>
                  <a:pt x="3596292" y="3404081"/>
                </a:cubicBezTo>
                <a:cubicBezTo>
                  <a:pt x="3600669" y="3400500"/>
                  <a:pt x="3606240" y="3397714"/>
                  <a:pt x="3609026" y="3392938"/>
                </a:cubicBezTo>
                <a:cubicBezTo>
                  <a:pt x="3631709" y="3355133"/>
                  <a:pt x="3653995" y="3317328"/>
                  <a:pt x="3677076" y="3278328"/>
                </a:cubicBezTo>
                <a:cubicBezTo>
                  <a:pt x="3702943" y="3291859"/>
                  <a:pt x="3727616" y="3304991"/>
                  <a:pt x="3754279" y="3318919"/>
                </a:cubicBezTo>
                <a:cubicBezTo>
                  <a:pt x="3730799" y="3358715"/>
                  <a:pt x="3709310" y="3395724"/>
                  <a:pt x="3687423" y="3432734"/>
                </a:cubicBezTo>
                <a:cubicBezTo>
                  <a:pt x="3683443" y="3439897"/>
                  <a:pt x="3675882" y="3447856"/>
                  <a:pt x="3693790" y="3451437"/>
                </a:cubicBezTo>
                <a:cubicBezTo>
                  <a:pt x="3716871" y="3412040"/>
                  <a:pt x="3739952" y="3372245"/>
                  <a:pt x="3764227" y="3330858"/>
                </a:cubicBezTo>
                <a:cubicBezTo>
                  <a:pt x="3788900" y="3343990"/>
                  <a:pt x="3813175" y="3356725"/>
                  <a:pt x="3839440" y="3370653"/>
                </a:cubicBezTo>
                <a:cubicBezTo>
                  <a:pt x="3814767" y="3413234"/>
                  <a:pt x="3791288" y="3453825"/>
                  <a:pt x="3767411" y="3495212"/>
                </a:cubicBezTo>
                <a:cubicBezTo>
                  <a:pt x="3770993" y="3497600"/>
                  <a:pt x="3774574" y="3500385"/>
                  <a:pt x="3780543" y="3504763"/>
                </a:cubicBezTo>
                <a:cubicBezTo>
                  <a:pt x="3804819" y="3463376"/>
                  <a:pt x="3827900" y="3423979"/>
                  <a:pt x="3851379" y="3384183"/>
                </a:cubicBezTo>
                <a:cubicBezTo>
                  <a:pt x="3875654" y="3397316"/>
                  <a:pt x="3899133" y="3409652"/>
                  <a:pt x="3924602" y="3423183"/>
                </a:cubicBezTo>
                <a:cubicBezTo>
                  <a:pt x="3899531" y="3466958"/>
                  <a:pt x="3874858" y="3509140"/>
                  <a:pt x="3849787" y="3552517"/>
                </a:cubicBezTo>
                <a:cubicBezTo>
                  <a:pt x="3854563" y="3555701"/>
                  <a:pt x="3858940" y="3558487"/>
                  <a:pt x="3864909" y="3562466"/>
                </a:cubicBezTo>
                <a:cubicBezTo>
                  <a:pt x="3889582" y="3520681"/>
                  <a:pt x="3913459" y="3480488"/>
                  <a:pt x="3937734" y="3438305"/>
                </a:cubicBezTo>
                <a:cubicBezTo>
                  <a:pt x="3956438" y="3448254"/>
                  <a:pt x="3974346" y="3457407"/>
                  <a:pt x="3992254" y="3466560"/>
                </a:cubicBezTo>
                <a:cubicBezTo>
                  <a:pt x="4111640" y="3201524"/>
                  <a:pt x="4029661" y="2884754"/>
                  <a:pt x="3803227" y="2767358"/>
                </a:cubicBezTo>
                <a:close/>
                <a:moveTo>
                  <a:pt x="3645638" y="2764970"/>
                </a:moveTo>
                <a:cubicBezTo>
                  <a:pt x="3631311" y="2827847"/>
                  <a:pt x="3616985" y="2889927"/>
                  <a:pt x="3602659" y="2952406"/>
                </a:cubicBezTo>
                <a:cubicBezTo>
                  <a:pt x="3622954" y="2914998"/>
                  <a:pt x="3651209" y="2783674"/>
                  <a:pt x="3645638" y="2764970"/>
                </a:cubicBezTo>
                <a:close/>
                <a:moveTo>
                  <a:pt x="805057" y="2683390"/>
                </a:moveTo>
                <a:cubicBezTo>
                  <a:pt x="802669" y="2683788"/>
                  <a:pt x="800281" y="2683788"/>
                  <a:pt x="798292" y="2684186"/>
                </a:cubicBezTo>
                <a:cubicBezTo>
                  <a:pt x="809036" y="2751042"/>
                  <a:pt x="820179" y="2818296"/>
                  <a:pt x="830924" y="2885152"/>
                </a:cubicBezTo>
                <a:cubicBezTo>
                  <a:pt x="832913" y="2884754"/>
                  <a:pt x="835301" y="2884356"/>
                  <a:pt x="837291" y="2883958"/>
                </a:cubicBezTo>
                <a:cubicBezTo>
                  <a:pt x="826546" y="2817102"/>
                  <a:pt x="815802" y="2750246"/>
                  <a:pt x="805057" y="2683390"/>
                </a:cubicBezTo>
                <a:close/>
                <a:moveTo>
                  <a:pt x="844454" y="2679808"/>
                </a:moveTo>
                <a:cubicBezTo>
                  <a:pt x="845250" y="2746665"/>
                  <a:pt x="855199" y="2811929"/>
                  <a:pt x="875892" y="2875203"/>
                </a:cubicBezTo>
                <a:cubicBezTo>
                  <a:pt x="865545" y="2810337"/>
                  <a:pt x="854801" y="2745073"/>
                  <a:pt x="844454" y="2679808"/>
                </a:cubicBezTo>
                <a:close/>
                <a:moveTo>
                  <a:pt x="883055" y="2676227"/>
                </a:moveTo>
                <a:cubicBezTo>
                  <a:pt x="877086" y="2709655"/>
                  <a:pt x="901361" y="2850132"/>
                  <a:pt x="913698" y="2866448"/>
                </a:cubicBezTo>
                <a:cubicBezTo>
                  <a:pt x="903351" y="2802776"/>
                  <a:pt x="893402" y="2739501"/>
                  <a:pt x="883055" y="2676227"/>
                </a:cubicBezTo>
                <a:close/>
                <a:moveTo>
                  <a:pt x="3626138" y="2225745"/>
                </a:moveTo>
                <a:cubicBezTo>
                  <a:pt x="3636485" y="2289418"/>
                  <a:pt x="3646434" y="2352692"/>
                  <a:pt x="3656780" y="2415966"/>
                </a:cubicBezTo>
                <a:cubicBezTo>
                  <a:pt x="3662750" y="2383334"/>
                  <a:pt x="3638475" y="2242061"/>
                  <a:pt x="3626138" y="2225745"/>
                </a:cubicBezTo>
                <a:close/>
                <a:moveTo>
                  <a:pt x="3671107" y="2215797"/>
                </a:moveTo>
                <a:cubicBezTo>
                  <a:pt x="3668719" y="2216194"/>
                  <a:pt x="3666331" y="2216593"/>
                  <a:pt x="3663943" y="2216990"/>
                </a:cubicBezTo>
                <a:cubicBezTo>
                  <a:pt x="3674290" y="2282255"/>
                  <a:pt x="3685035" y="2347121"/>
                  <a:pt x="3695382" y="2412385"/>
                </a:cubicBezTo>
                <a:cubicBezTo>
                  <a:pt x="3697769" y="2411987"/>
                  <a:pt x="3700157" y="2411589"/>
                  <a:pt x="3702545" y="2411191"/>
                </a:cubicBezTo>
                <a:cubicBezTo>
                  <a:pt x="3692198" y="2345927"/>
                  <a:pt x="3681453" y="2281061"/>
                  <a:pt x="3671107" y="2215797"/>
                </a:cubicBezTo>
                <a:close/>
                <a:moveTo>
                  <a:pt x="3709310" y="2207838"/>
                </a:moveTo>
                <a:cubicBezTo>
                  <a:pt x="3706922" y="2208235"/>
                  <a:pt x="3704932" y="2208235"/>
                  <a:pt x="3702545" y="2208634"/>
                </a:cubicBezTo>
                <a:cubicBezTo>
                  <a:pt x="3713290" y="2275489"/>
                  <a:pt x="3724034" y="2342345"/>
                  <a:pt x="3734779" y="2409201"/>
                </a:cubicBezTo>
                <a:cubicBezTo>
                  <a:pt x="3737167" y="2408803"/>
                  <a:pt x="3739554" y="2408405"/>
                  <a:pt x="3741544" y="2408007"/>
                </a:cubicBezTo>
                <a:cubicBezTo>
                  <a:pt x="3730799" y="2341151"/>
                  <a:pt x="3720055" y="2274693"/>
                  <a:pt x="3709310" y="2207838"/>
                </a:cubicBezTo>
                <a:close/>
                <a:moveTo>
                  <a:pt x="3682647" y="2141380"/>
                </a:moveTo>
                <a:cubicBezTo>
                  <a:pt x="3673892" y="2144165"/>
                  <a:pt x="3667127" y="2146155"/>
                  <a:pt x="3657576" y="2148941"/>
                </a:cubicBezTo>
                <a:cubicBezTo>
                  <a:pt x="3662352" y="2155706"/>
                  <a:pt x="3664739" y="2162869"/>
                  <a:pt x="3669117" y="2164063"/>
                </a:cubicBezTo>
                <a:cubicBezTo>
                  <a:pt x="3674290" y="2165655"/>
                  <a:pt x="3680657" y="2161675"/>
                  <a:pt x="3687821" y="2159685"/>
                </a:cubicBezTo>
                <a:cubicBezTo>
                  <a:pt x="3686229" y="2153318"/>
                  <a:pt x="3684637" y="2148543"/>
                  <a:pt x="3682647" y="2141380"/>
                </a:cubicBezTo>
                <a:close/>
                <a:moveTo>
                  <a:pt x="930412" y="2138594"/>
                </a:moveTo>
                <a:cubicBezTo>
                  <a:pt x="916085" y="2201072"/>
                  <a:pt x="901759" y="2263551"/>
                  <a:pt x="887433" y="2326029"/>
                </a:cubicBezTo>
                <a:cubicBezTo>
                  <a:pt x="889821" y="2326029"/>
                  <a:pt x="891810" y="2326427"/>
                  <a:pt x="894198" y="2326825"/>
                </a:cubicBezTo>
                <a:cubicBezTo>
                  <a:pt x="908524" y="2264745"/>
                  <a:pt x="922851" y="2202266"/>
                  <a:pt x="936779" y="2140186"/>
                </a:cubicBezTo>
                <a:cubicBezTo>
                  <a:pt x="934789" y="2139390"/>
                  <a:pt x="932401" y="2138992"/>
                  <a:pt x="930412" y="2138594"/>
                </a:cubicBezTo>
                <a:close/>
                <a:moveTo>
                  <a:pt x="3768207" y="2131033"/>
                </a:moveTo>
                <a:cubicBezTo>
                  <a:pt x="3759850" y="2133819"/>
                  <a:pt x="3753085" y="2135808"/>
                  <a:pt x="3744728" y="2138594"/>
                </a:cubicBezTo>
                <a:cubicBezTo>
                  <a:pt x="3747116" y="2145359"/>
                  <a:pt x="3749105" y="2151328"/>
                  <a:pt x="3751493" y="2157696"/>
                </a:cubicBezTo>
                <a:cubicBezTo>
                  <a:pt x="3760248" y="2154910"/>
                  <a:pt x="3766615" y="2152920"/>
                  <a:pt x="3773778" y="2150532"/>
                </a:cubicBezTo>
                <a:cubicBezTo>
                  <a:pt x="3771789" y="2143767"/>
                  <a:pt x="3770595" y="2138992"/>
                  <a:pt x="3768207" y="2131033"/>
                </a:cubicBezTo>
                <a:close/>
                <a:moveTo>
                  <a:pt x="899769" y="2128645"/>
                </a:moveTo>
                <a:cubicBezTo>
                  <a:pt x="875494" y="2191124"/>
                  <a:pt x="859974" y="2255194"/>
                  <a:pt x="855597" y="2322050"/>
                </a:cubicBezTo>
                <a:cubicBezTo>
                  <a:pt x="870321" y="2257979"/>
                  <a:pt x="885045" y="2193511"/>
                  <a:pt x="899769" y="2128645"/>
                </a:cubicBezTo>
                <a:close/>
                <a:moveTo>
                  <a:pt x="855199" y="2115911"/>
                </a:moveTo>
                <a:cubicBezTo>
                  <a:pt x="840077" y="2181971"/>
                  <a:pt x="824954" y="2247633"/>
                  <a:pt x="809832" y="2313693"/>
                </a:cubicBezTo>
                <a:cubicBezTo>
                  <a:pt x="812220" y="2314091"/>
                  <a:pt x="814210" y="2314489"/>
                  <a:pt x="816199" y="2315285"/>
                </a:cubicBezTo>
                <a:cubicBezTo>
                  <a:pt x="831322" y="2249623"/>
                  <a:pt x="846444" y="2183563"/>
                  <a:pt x="861566" y="2117502"/>
                </a:cubicBezTo>
                <a:cubicBezTo>
                  <a:pt x="859576" y="2117105"/>
                  <a:pt x="857188" y="2116309"/>
                  <a:pt x="855199" y="2115911"/>
                </a:cubicBezTo>
                <a:close/>
                <a:moveTo>
                  <a:pt x="3860532" y="2106758"/>
                </a:moveTo>
                <a:cubicBezTo>
                  <a:pt x="3852971" y="2108747"/>
                  <a:pt x="3846205" y="2110737"/>
                  <a:pt x="3837451" y="2113125"/>
                </a:cubicBezTo>
                <a:cubicBezTo>
                  <a:pt x="3839838" y="2121084"/>
                  <a:pt x="3841430" y="2126257"/>
                  <a:pt x="3843818" y="2133420"/>
                </a:cubicBezTo>
                <a:cubicBezTo>
                  <a:pt x="3852175" y="2131033"/>
                  <a:pt x="3858940" y="2129043"/>
                  <a:pt x="3867297" y="2126655"/>
                </a:cubicBezTo>
                <a:cubicBezTo>
                  <a:pt x="3864511" y="2119094"/>
                  <a:pt x="3862919" y="2113523"/>
                  <a:pt x="3860532" y="2106758"/>
                </a:cubicBezTo>
                <a:close/>
                <a:moveTo>
                  <a:pt x="3617383" y="2080891"/>
                </a:moveTo>
                <a:cubicBezTo>
                  <a:pt x="3609822" y="2084075"/>
                  <a:pt x="3603455" y="2086462"/>
                  <a:pt x="3591516" y="2090840"/>
                </a:cubicBezTo>
                <a:cubicBezTo>
                  <a:pt x="3598679" y="2096809"/>
                  <a:pt x="3602659" y="2102778"/>
                  <a:pt x="3607832" y="2103574"/>
                </a:cubicBezTo>
                <a:cubicBezTo>
                  <a:pt x="3612210" y="2104370"/>
                  <a:pt x="3618179" y="2099993"/>
                  <a:pt x="3624148" y="2097605"/>
                </a:cubicBezTo>
                <a:cubicBezTo>
                  <a:pt x="3621761" y="2091238"/>
                  <a:pt x="3619771" y="2086462"/>
                  <a:pt x="3617383" y="2080891"/>
                </a:cubicBezTo>
                <a:close/>
                <a:moveTo>
                  <a:pt x="778394" y="2080493"/>
                </a:moveTo>
                <a:cubicBezTo>
                  <a:pt x="767649" y="2121482"/>
                  <a:pt x="757700" y="2158094"/>
                  <a:pt x="747354" y="2197491"/>
                </a:cubicBezTo>
                <a:cubicBezTo>
                  <a:pt x="759292" y="2192317"/>
                  <a:pt x="788343" y="2110339"/>
                  <a:pt x="787945" y="2091635"/>
                </a:cubicBezTo>
                <a:cubicBezTo>
                  <a:pt x="787945" y="2089248"/>
                  <a:pt x="783567" y="2086462"/>
                  <a:pt x="778394" y="2080493"/>
                </a:cubicBezTo>
                <a:close/>
                <a:moveTo>
                  <a:pt x="737405" y="2071340"/>
                </a:moveTo>
                <a:cubicBezTo>
                  <a:pt x="724273" y="2104768"/>
                  <a:pt x="716314" y="2140186"/>
                  <a:pt x="707559" y="2175205"/>
                </a:cubicBezTo>
                <a:cubicBezTo>
                  <a:pt x="706763" y="2178787"/>
                  <a:pt x="709946" y="2183563"/>
                  <a:pt x="711140" y="2187940"/>
                </a:cubicBezTo>
                <a:cubicBezTo>
                  <a:pt x="712732" y="2187542"/>
                  <a:pt x="714722" y="2187542"/>
                  <a:pt x="716314" y="2187144"/>
                </a:cubicBezTo>
                <a:cubicBezTo>
                  <a:pt x="726660" y="2149339"/>
                  <a:pt x="736609" y="2111931"/>
                  <a:pt x="746956" y="2074126"/>
                </a:cubicBezTo>
                <a:cubicBezTo>
                  <a:pt x="743772" y="2072932"/>
                  <a:pt x="740589" y="2072136"/>
                  <a:pt x="737405" y="2071340"/>
                </a:cubicBezTo>
                <a:close/>
                <a:moveTo>
                  <a:pt x="3800441" y="2070146"/>
                </a:moveTo>
                <a:cubicBezTo>
                  <a:pt x="3791686" y="2072932"/>
                  <a:pt x="3784921" y="2074921"/>
                  <a:pt x="3776962" y="2077309"/>
                </a:cubicBezTo>
                <a:cubicBezTo>
                  <a:pt x="3779748" y="2084870"/>
                  <a:pt x="3781737" y="2090442"/>
                  <a:pt x="3784125" y="2097207"/>
                </a:cubicBezTo>
                <a:cubicBezTo>
                  <a:pt x="3792084" y="2094421"/>
                  <a:pt x="3798849" y="2092034"/>
                  <a:pt x="3806410" y="2089646"/>
                </a:cubicBezTo>
                <a:cubicBezTo>
                  <a:pt x="3804420" y="2083279"/>
                  <a:pt x="3802829" y="2077707"/>
                  <a:pt x="3800441" y="2070146"/>
                </a:cubicBezTo>
                <a:close/>
                <a:moveTo>
                  <a:pt x="3692994" y="2047065"/>
                </a:moveTo>
                <a:cubicBezTo>
                  <a:pt x="3685035" y="2050249"/>
                  <a:pt x="3678668" y="2052636"/>
                  <a:pt x="3671107" y="2055422"/>
                </a:cubicBezTo>
                <a:cubicBezTo>
                  <a:pt x="3673096" y="2061789"/>
                  <a:pt x="3675086" y="2066962"/>
                  <a:pt x="3677474" y="2073728"/>
                </a:cubicBezTo>
                <a:cubicBezTo>
                  <a:pt x="3685035" y="2070942"/>
                  <a:pt x="3691402" y="2068952"/>
                  <a:pt x="3700555" y="2065769"/>
                </a:cubicBezTo>
                <a:cubicBezTo>
                  <a:pt x="3697372" y="2058208"/>
                  <a:pt x="3695382" y="2053034"/>
                  <a:pt x="3692994" y="2047065"/>
                </a:cubicBezTo>
                <a:close/>
                <a:moveTo>
                  <a:pt x="854005" y="2025178"/>
                </a:moveTo>
                <a:cubicBezTo>
                  <a:pt x="851617" y="2031943"/>
                  <a:pt x="850025" y="2037116"/>
                  <a:pt x="847638" y="2043881"/>
                </a:cubicBezTo>
                <a:cubicBezTo>
                  <a:pt x="855597" y="2046667"/>
                  <a:pt x="862760" y="2048657"/>
                  <a:pt x="870321" y="2051442"/>
                </a:cubicBezTo>
                <a:cubicBezTo>
                  <a:pt x="872709" y="2044279"/>
                  <a:pt x="874300" y="2039504"/>
                  <a:pt x="876688" y="2033137"/>
                </a:cubicBezTo>
                <a:cubicBezTo>
                  <a:pt x="867933" y="2029953"/>
                  <a:pt x="861566" y="2027963"/>
                  <a:pt x="854005" y="2025178"/>
                </a:cubicBezTo>
                <a:close/>
                <a:moveTo>
                  <a:pt x="3819941" y="2002494"/>
                </a:moveTo>
                <a:cubicBezTo>
                  <a:pt x="3812379" y="2005280"/>
                  <a:pt x="3806012" y="2007668"/>
                  <a:pt x="3797655" y="2010851"/>
                </a:cubicBezTo>
                <a:cubicBezTo>
                  <a:pt x="3800839" y="2018412"/>
                  <a:pt x="3803227" y="2023984"/>
                  <a:pt x="3806410" y="2030749"/>
                </a:cubicBezTo>
                <a:cubicBezTo>
                  <a:pt x="3814369" y="2027565"/>
                  <a:pt x="3820737" y="2025178"/>
                  <a:pt x="3828298" y="2021994"/>
                </a:cubicBezTo>
                <a:cubicBezTo>
                  <a:pt x="3825114" y="2014433"/>
                  <a:pt x="3822726" y="2008862"/>
                  <a:pt x="3819941" y="2002494"/>
                </a:cubicBezTo>
                <a:close/>
                <a:moveTo>
                  <a:pt x="727058" y="1979015"/>
                </a:moveTo>
                <a:cubicBezTo>
                  <a:pt x="724670" y="1986576"/>
                  <a:pt x="722681" y="1992545"/>
                  <a:pt x="720691" y="1999311"/>
                </a:cubicBezTo>
                <a:cubicBezTo>
                  <a:pt x="729048" y="2002096"/>
                  <a:pt x="735415" y="2004086"/>
                  <a:pt x="742976" y="2006474"/>
                </a:cubicBezTo>
                <a:cubicBezTo>
                  <a:pt x="745762" y="1999311"/>
                  <a:pt x="747752" y="1993739"/>
                  <a:pt x="750537" y="1986576"/>
                </a:cubicBezTo>
                <a:cubicBezTo>
                  <a:pt x="741384" y="1983791"/>
                  <a:pt x="734619" y="1981403"/>
                  <a:pt x="727058" y="1979015"/>
                </a:cubicBezTo>
                <a:close/>
                <a:moveTo>
                  <a:pt x="922851" y="1959118"/>
                </a:moveTo>
                <a:cubicBezTo>
                  <a:pt x="920463" y="1965087"/>
                  <a:pt x="918075" y="1970260"/>
                  <a:pt x="916085" y="1975036"/>
                </a:cubicBezTo>
                <a:cubicBezTo>
                  <a:pt x="936779" y="1988566"/>
                  <a:pt x="936779" y="1988566"/>
                  <a:pt x="943146" y="1968270"/>
                </a:cubicBezTo>
                <a:cubicBezTo>
                  <a:pt x="937177" y="1965485"/>
                  <a:pt x="930810" y="1962699"/>
                  <a:pt x="922851" y="1959118"/>
                </a:cubicBezTo>
                <a:close/>
                <a:moveTo>
                  <a:pt x="784363" y="1944393"/>
                </a:moveTo>
                <a:cubicBezTo>
                  <a:pt x="781578" y="1951954"/>
                  <a:pt x="779190" y="1957128"/>
                  <a:pt x="776802" y="1963893"/>
                </a:cubicBezTo>
                <a:cubicBezTo>
                  <a:pt x="784363" y="1966679"/>
                  <a:pt x="791526" y="1969464"/>
                  <a:pt x="799087" y="1972648"/>
                </a:cubicBezTo>
                <a:cubicBezTo>
                  <a:pt x="801873" y="1965485"/>
                  <a:pt x="803863" y="1959913"/>
                  <a:pt x="806649" y="1953546"/>
                </a:cubicBezTo>
                <a:cubicBezTo>
                  <a:pt x="798690" y="1950363"/>
                  <a:pt x="791924" y="1947577"/>
                  <a:pt x="784363" y="1944393"/>
                </a:cubicBezTo>
                <a:close/>
                <a:moveTo>
                  <a:pt x="850423" y="1912159"/>
                </a:moveTo>
                <a:cubicBezTo>
                  <a:pt x="847240" y="1918924"/>
                  <a:pt x="845250" y="1923700"/>
                  <a:pt x="842066" y="1930863"/>
                </a:cubicBezTo>
                <a:cubicBezTo>
                  <a:pt x="850821" y="1934444"/>
                  <a:pt x="857586" y="1936832"/>
                  <a:pt x="865148" y="1939618"/>
                </a:cubicBezTo>
                <a:cubicBezTo>
                  <a:pt x="867933" y="1932455"/>
                  <a:pt x="869923" y="1927679"/>
                  <a:pt x="872311" y="1921710"/>
                </a:cubicBezTo>
                <a:cubicBezTo>
                  <a:pt x="864750" y="1918526"/>
                  <a:pt x="857984" y="1915343"/>
                  <a:pt x="850423" y="1912159"/>
                </a:cubicBezTo>
                <a:close/>
                <a:moveTo>
                  <a:pt x="3665933" y="1871568"/>
                </a:moveTo>
                <a:cubicBezTo>
                  <a:pt x="3681453" y="1906986"/>
                  <a:pt x="3696576" y="1941608"/>
                  <a:pt x="3711698" y="1976229"/>
                </a:cubicBezTo>
                <a:cubicBezTo>
                  <a:pt x="3714086" y="1976229"/>
                  <a:pt x="3716075" y="1975832"/>
                  <a:pt x="3718463" y="1975434"/>
                </a:cubicBezTo>
                <a:cubicBezTo>
                  <a:pt x="3718065" y="1970260"/>
                  <a:pt x="3718861" y="1964689"/>
                  <a:pt x="3717269" y="1959913"/>
                </a:cubicBezTo>
                <a:cubicBezTo>
                  <a:pt x="3689412" y="1886690"/>
                  <a:pt x="3680657" y="1871170"/>
                  <a:pt x="3665933" y="1871568"/>
                </a:cubicBezTo>
                <a:close/>
                <a:moveTo>
                  <a:pt x="3709708" y="1850875"/>
                </a:moveTo>
                <a:cubicBezTo>
                  <a:pt x="3708912" y="1853660"/>
                  <a:pt x="3707320" y="1857242"/>
                  <a:pt x="3708514" y="1859630"/>
                </a:cubicBezTo>
                <a:cubicBezTo>
                  <a:pt x="3723238" y="1893455"/>
                  <a:pt x="3738361" y="1926883"/>
                  <a:pt x="3754676" y="1963495"/>
                </a:cubicBezTo>
                <a:cubicBezTo>
                  <a:pt x="3758656" y="1958322"/>
                  <a:pt x="3762238" y="1955934"/>
                  <a:pt x="3761840" y="1954740"/>
                </a:cubicBezTo>
                <a:cubicBezTo>
                  <a:pt x="3747513" y="1920516"/>
                  <a:pt x="3733187" y="1886690"/>
                  <a:pt x="3718065" y="1852864"/>
                </a:cubicBezTo>
                <a:cubicBezTo>
                  <a:pt x="3717269" y="1851273"/>
                  <a:pt x="3712494" y="1851671"/>
                  <a:pt x="3709708" y="1850875"/>
                </a:cubicBezTo>
                <a:close/>
                <a:moveTo>
                  <a:pt x="3516701" y="1831375"/>
                </a:moveTo>
                <a:cubicBezTo>
                  <a:pt x="3502375" y="1839732"/>
                  <a:pt x="3490038" y="1846895"/>
                  <a:pt x="3478896" y="1853660"/>
                </a:cubicBezTo>
                <a:cubicBezTo>
                  <a:pt x="3507946" y="1912955"/>
                  <a:pt x="3535803" y="1971056"/>
                  <a:pt x="3564058" y="2028759"/>
                </a:cubicBezTo>
                <a:cubicBezTo>
                  <a:pt x="3566445" y="2027565"/>
                  <a:pt x="3568435" y="2026769"/>
                  <a:pt x="3570823" y="2025576"/>
                </a:cubicBezTo>
                <a:cubicBezTo>
                  <a:pt x="3548140" y="1976229"/>
                  <a:pt x="3525456" y="1926883"/>
                  <a:pt x="3502375" y="1877139"/>
                </a:cubicBezTo>
                <a:cubicBezTo>
                  <a:pt x="3510334" y="1872762"/>
                  <a:pt x="3517099" y="1869578"/>
                  <a:pt x="3525854" y="1864803"/>
                </a:cubicBezTo>
                <a:cubicBezTo>
                  <a:pt x="3550129" y="1916537"/>
                  <a:pt x="3573608" y="1966281"/>
                  <a:pt x="3597088" y="2016025"/>
                </a:cubicBezTo>
                <a:cubicBezTo>
                  <a:pt x="3599475" y="2014831"/>
                  <a:pt x="3601465" y="2014035"/>
                  <a:pt x="3603455" y="2012841"/>
                </a:cubicBezTo>
                <a:cubicBezTo>
                  <a:pt x="3581170" y="1949965"/>
                  <a:pt x="3550527" y="1890670"/>
                  <a:pt x="3516701" y="1831375"/>
                </a:cubicBezTo>
                <a:close/>
                <a:moveTo>
                  <a:pt x="3553711" y="1812671"/>
                </a:moveTo>
                <a:cubicBezTo>
                  <a:pt x="3551721" y="1813865"/>
                  <a:pt x="3549731" y="1814661"/>
                  <a:pt x="3547344" y="1815457"/>
                </a:cubicBezTo>
                <a:cubicBezTo>
                  <a:pt x="3577190" y="1876741"/>
                  <a:pt x="3606639" y="1938026"/>
                  <a:pt x="3636485" y="1999311"/>
                </a:cubicBezTo>
                <a:cubicBezTo>
                  <a:pt x="3638475" y="1998515"/>
                  <a:pt x="3640464" y="1997321"/>
                  <a:pt x="3642454" y="1996525"/>
                </a:cubicBezTo>
                <a:cubicBezTo>
                  <a:pt x="3613006" y="1935240"/>
                  <a:pt x="3583159" y="1873956"/>
                  <a:pt x="3553711" y="1812671"/>
                </a:cubicBezTo>
                <a:close/>
                <a:moveTo>
                  <a:pt x="3500783" y="1671000"/>
                </a:moveTo>
                <a:cubicBezTo>
                  <a:pt x="3488845" y="1679357"/>
                  <a:pt x="3478498" y="1686918"/>
                  <a:pt x="3466559" y="1695275"/>
                </a:cubicBezTo>
                <a:cubicBezTo>
                  <a:pt x="3474120" y="1705622"/>
                  <a:pt x="3480090" y="1713979"/>
                  <a:pt x="3486457" y="1722734"/>
                </a:cubicBezTo>
                <a:cubicBezTo>
                  <a:pt x="3498793" y="1714377"/>
                  <a:pt x="3509538" y="1707214"/>
                  <a:pt x="3520681" y="1699255"/>
                </a:cubicBezTo>
                <a:cubicBezTo>
                  <a:pt x="3513518" y="1688908"/>
                  <a:pt x="3507548" y="1680551"/>
                  <a:pt x="3500783" y="1671000"/>
                </a:cubicBezTo>
                <a:close/>
                <a:moveTo>
                  <a:pt x="3596690" y="1625236"/>
                </a:moveTo>
                <a:cubicBezTo>
                  <a:pt x="3584353" y="1633991"/>
                  <a:pt x="3574006" y="1641154"/>
                  <a:pt x="3562864" y="1649511"/>
                </a:cubicBezTo>
                <a:cubicBezTo>
                  <a:pt x="3570027" y="1659858"/>
                  <a:pt x="3576394" y="1669011"/>
                  <a:pt x="3583159" y="1678959"/>
                </a:cubicBezTo>
                <a:cubicBezTo>
                  <a:pt x="3595098" y="1671000"/>
                  <a:pt x="3605843" y="1663837"/>
                  <a:pt x="3617781" y="1655878"/>
                </a:cubicBezTo>
                <a:cubicBezTo>
                  <a:pt x="3610220" y="1645133"/>
                  <a:pt x="3603853" y="1635583"/>
                  <a:pt x="3596690" y="1625236"/>
                </a:cubicBezTo>
                <a:close/>
                <a:moveTo>
                  <a:pt x="3271165" y="1567135"/>
                </a:moveTo>
                <a:cubicBezTo>
                  <a:pt x="3268777" y="1569125"/>
                  <a:pt x="3266390" y="1571512"/>
                  <a:pt x="3264400" y="1573502"/>
                </a:cubicBezTo>
                <a:cubicBezTo>
                  <a:pt x="3277134" y="1586634"/>
                  <a:pt x="3289869" y="1599767"/>
                  <a:pt x="3302603" y="1612899"/>
                </a:cubicBezTo>
                <a:cubicBezTo>
                  <a:pt x="3304991" y="1610910"/>
                  <a:pt x="3306981" y="1608920"/>
                  <a:pt x="3308970" y="1606930"/>
                </a:cubicBezTo>
                <a:cubicBezTo>
                  <a:pt x="3296236" y="1593798"/>
                  <a:pt x="3283899" y="1580267"/>
                  <a:pt x="3271165" y="1567135"/>
                </a:cubicBezTo>
                <a:close/>
                <a:moveTo>
                  <a:pt x="3471335" y="1554002"/>
                </a:moveTo>
                <a:cubicBezTo>
                  <a:pt x="3459794" y="1563951"/>
                  <a:pt x="3449845" y="1571910"/>
                  <a:pt x="3439101" y="1581063"/>
                </a:cubicBezTo>
                <a:cubicBezTo>
                  <a:pt x="3446662" y="1590216"/>
                  <a:pt x="3453029" y="1598175"/>
                  <a:pt x="3460988" y="1608124"/>
                </a:cubicBezTo>
                <a:cubicBezTo>
                  <a:pt x="3472927" y="1598573"/>
                  <a:pt x="3482875" y="1590216"/>
                  <a:pt x="3493620" y="1581461"/>
                </a:cubicBezTo>
                <a:cubicBezTo>
                  <a:pt x="3485661" y="1571512"/>
                  <a:pt x="3478896" y="1563155"/>
                  <a:pt x="3471335" y="1554002"/>
                </a:cubicBezTo>
                <a:close/>
                <a:moveTo>
                  <a:pt x="674926" y="1529329"/>
                </a:moveTo>
                <a:cubicBezTo>
                  <a:pt x="650253" y="1571114"/>
                  <a:pt x="625978" y="1611706"/>
                  <a:pt x="601703" y="1653093"/>
                </a:cubicBezTo>
                <a:cubicBezTo>
                  <a:pt x="583000" y="1643144"/>
                  <a:pt x="565490" y="1633991"/>
                  <a:pt x="546388" y="1624042"/>
                </a:cubicBezTo>
                <a:cubicBezTo>
                  <a:pt x="542806" y="1632001"/>
                  <a:pt x="539623" y="1638368"/>
                  <a:pt x="537235" y="1645133"/>
                </a:cubicBezTo>
                <a:cubicBezTo>
                  <a:pt x="497440" y="1749795"/>
                  <a:pt x="481920" y="1857640"/>
                  <a:pt x="499430" y="1969066"/>
                </a:cubicBezTo>
                <a:cubicBezTo>
                  <a:pt x="521715" y="2113125"/>
                  <a:pt x="589765" y="2229725"/>
                  <a:pt x="711936" y="2311703"/>
                </a:cubicBezTo>
                <a:cubicBezTo>
                  <a:pt x="719099" y="2316876"/>
                  <a:pt x="727058" y="2320856"/>
                  <a:pt x="735813" y="2326029"/>
                </a:cubicBezTo>
                <a:cubicBezTo>
                  <a:pt x="742976" y="2286632"/>
                  <a:pt x="749343" y="2250020"/>
                  <a:pt x="756507" y="2208634"/>
                </a:cubicBezTo>
                <a:cubicBezTo>
                  <a:pt x="735017" y="2222164"/>
                  <a:pt x="719895" y="2220970"/>
                  <a:pt x="710344" y="2205848"/>
                </a:cubicBezTo>
                <a:cubicBezTo>
                  <a:pt x="696018" y="2205848"/>
                  <a:pt x="683284" y="2205848"/>
                  <a:pt x="667365" y="2205848"/>
                </a:cubicBezTo>
                <a:cubicBezTo>
                  <a:pt x="680498" y="2154910"/>
                  <a:pt x="692436" y="2108350"/>
                  <a:pt x="704773" y="2060595"/>
                </a:cubicBezTo>
                <a:cubicBezTo>
                  <a:pt x="687661" y="2054626"/>
                  <a:pt x="671345" y="2049055"/>
                  <a:pt x="654233" y="2043483"/>
                </a:cubicBezTo>
                <a:cubicBezTo>
                  <a:pt x="659008" y="2027963"/>
                  <a:pt x="662988" y="2014433"/>
                  <a:pt x="667365" y="2000107"/>
                </a:cubicBezTo>
                <a:cubicBezTo>
                  <a:pt x="653437" y="1994933"/>
                  <a:pt x="641896" y="1990954"/>
                  <a:pt x="627172" y="1985382"/>
                </a:cubicBezTo>
                <a:cubicBezTo>
                  <a:pt x="645080" y="1938822"/>
                  <a:pt x="662590" y="1893853"/>
                  <a:pt x="680498" y="1848487"/>
                </a:cubicBezTo>
                <a:cubicBezTo>
                  <a:pt x="695620" y="1854854"/>
                  <a:pt x="707161" y="1859630"/>
                  <a:pt x="719497" y="1864803"/>
                </a:cubicBezTo>
                <a:cubicBezTo>
                  <a:pt x="727058" y="1849681"/>
                  <a:pt x="734221" y="1834956"/>
                  <a:pt x="741782" y="1819436"/>
                </a:cubicBezTo>
                <a:cubicBezTo>
                  <a:pt x="833311" y="1863211"/>
                  <a:pt x="922851" y="1905394"/>
                  <a:pt x="1012788" y="1948373"/>
                </a:cubicBezTo>
                <a:cubicBezTo>
                  <a:pt x="1018757" y="1935638"/>
                  <a:pt x="1024328" y="1924496"/>
                  <a:pt x="1029900" y="1912557"/>
                </a:cubicBezTo>
                <a:cubicBezTo>
                  <a:pt x="1004829" y="1899425"/>
                  <a:pt x="981747" y="1887486"/>
                  <a:pt x="956278" y="1874354"/>
                </a:cubicBezTo>
                <a:cubicBezTo>
                  <a:pt x="984533" y="1825804"/>
                  <a:pt x="1011196" y="1779641"/>
                  <a:pt x="1037859" y="1733479"/>
                </a:cubicBezTo>
                <a:cubicBezTo>
                  <a:pt x="1035471" y="1732285"/>
                  <a:pt x="1033481" y="1730693"/>
                  <a:pt x="1031094" y="1729499"/>
                </a:cubicBezTo>
                <a:cubicBezTo>
                  <a:pt x="1000849" y="1772080"/>
                  <a:pt x="976176" y="1818641"/>
                  <a:pt x="950309" y="1865201"/>
                </a:cubicBezTo>
                <a:cubicBezTo>
                  <a:pt x="922851" y="1851273"/>
                  <a:pt x="897382" y="1837742"/>
                  <a:pt x="870321" y="1823814"/>
                </a:cubicBezTo>
                <a:cubicBezTo>
                  <a:pt x="896586" y="1778049"/>
                  <a:pt x="921657" y="1734673"/>
                  <a:pt x="946728" y="1691296"/>
                </a:cubicBezTo>
                <a:cubicBezTo>
                  <a:pt x="945136" y="1689704"/>
                  <a:pt x="943942" y="1688112"/>
                  <a:pt x="942350" y="1686520"/>
                </a:cubicBezTo>
                <a:cubicBezTo>
                  <a:pt x="938371" y="1690102"/>
                  <a:pt x="933197" y="1692490"/>
                  <a:pt x="930412" y="1696867"/>
                </a:cubicBezTo>
                <a:cubicBezTo>
                  <a:pt x="907330" y="1735071"/>
                  <a:pt x="885045" y="1773274"/>
                  <a:pt x="861566" y="1812671"/>
                </a:cubicBezTo>
                <a:cubicBezTo>
                  <a:pt x="836893" y="1799937"/>
                  <a:pt x="811822" y="1786804"/>
                  <a:pt x="785955" y="1773274"/>
                </a:cubicBezTo>
                <a:cubicBezTo>
                  <a:pt x="789935" y="1765713"/>
                  <a:pt x="792720" y="1759744"/>
                  <a:pt x="795904" y="1754172"/>
                </a:cubicBezTo>
                <a:cubicBezTo>
                  <a:pt x="814608" y="1721142"/>
                  <a:pt x="834107" y="1688908"/>
                  <a:pt x="852413" y="1655878"/>
                </a:cubicBezTo>
                <a:cubicBezTo>
                  <a:pt x="854403" y="1652297"/>
                  <a:pt x="852413" y="1646327"/>
                  <a:pt x="852413" y="1641552"/>
                </a:cubicBezTo>
                <a:cubicBezTo>
                  <a:pt x="848434" y="1643940"/>
                  <a:pt x="844056" y="1645531"/>
                  <a:pt x="840872" y="1648715"/>
                </a:cubicBezTo>
                <a:cubicBezTo>
                  <a:pt x="837689" y="1651899"/>
                  <a:pt x="835699" y="1656276"/>
                  <a:pt x="833311" y="1660256"/>
                </a:cubicBezTo>
                <a:cubicBezTo>
                  <a:pt x="814210" y="1692888"/>
                  <a:pt x="794710" y="1726316"/>
                  <a:pt x="774812" y="1760142"/>
                </a:cubicBezTo>
                <a:cubicBezTo>
                  <a:pt x="749343" y="1747009"/>
                  <a:pt x="725068" y="1733877"/>
                  <a:pt x="699202" y="1720346"/>
                </a:cubicBezTo>
                <a:cubicBezTo>
                  <a:pt x="722681" y="1680949"/>
                  <a:pt x="744170" y="1643940"/>
                  <a:pt x="766058" y="1606930"/>
                </a:cubicBezTo>
                <a:cubicBezTo>
                  <a:pt x="772823" y="1595389"/>
                  <a:pt x="772425" y="1595389"/>
                  <a:pt x="756905" y="1589420"/>
                </a:cubicBezTo>
                <a:cubicBezTo>
                  <a:pt x="733823" y="1628419"/>
                  <a:pt x="711140" y="1667419"/>
                  <a:pt x="687661" y="1707214"/>
                </a:cubicBezTo>
                <a:cubicBezTo>
                  <a:pt x="662988" y="1694082"/>
                  <a:pt x="639907" y="1681745"/>
                  <a:pt x="614836" y="1668215"/>
                </a:cubicBezTo>
                <a:cubicBezTo>
                  <a:pt x="640305" y="1624440"/>
                  <a:pt x="664978" y="1582257"/>
                  <a:pt x="689651" y="1539278"/>
                </a:cubicBezTo>
                <a:cubicBezTo>
                  <a:pt x="684875" y="1536095"/>
                  <a:pt x="680896" y="1533309"/>
                  <a:pt x="674926" y="1529329"/>
                </a:cubicBezTo>
                <a:close/>
                <a:moveTo>
                  <a:pt x="3598679" y="1527340"/>
                </a:moveTo>
                <a:cubicBezTo>
                  <a:pt x="3586741" y="1536493"/>
                  <a:pt x="3576394" y="1544452"/>
                  <a:pt x="3566047" y="1552809"/>
                </a:cubicBezTo>
                <a:cubicBezTo>
                  <a:pt x="3574006" y="1563553"/>
                  <a:pt x="3580772" y="1572308"/>
                  <a:pt x="3588731" y="1583053"/>
                </a:cubicBezTo>
                <a:cubicBezTo>
                  <a:pt x="3601067" y="1573900"/>
                  <a:pt x="3611016" y="1565941"/>
                  <a:pt x="3622159" y="1557584"/>
                </a:cubicBezTo>
                <a:cubicBezTo>
                  <a:pt x="3613404" y="1546441"/>
                  <a:pt x="3606240" y="1537288"/>
                  <a:pt x="3598679" y="1527340"/>
                </a:cubicBezTo>
                <a:close/>
                <a:moveTo>
                  <a:pt x="1238426" y="1470433"/>
                </a:moveTo>
                <a:cubicBezTo>
                  <a:pt x="1230865" y="1479187"/>
                  <a:pt x="1222906" y="1487942"/>
                  <a:pt x="1213355" y="1498289"/>
                </a:cubicBezTo>
                <a:cubicBezTo>
                  <a:pt x="1220519" y="1504258"/>
                  <a:pt x="1227682" y="1510228"/>
                  <a:pt x="1236437" y="1517391"/>
                </a:cubicBezTo>
                <a:cubicBezTo>
                  <a:pt x="1243600" y="1509432"/>
                  <a:pt x="1251559" y="1500279"/>
                  <a:pt x="1260712" y="1489932"/>
                </a:cubicBezTo>
                <a:cubicBezTo>
                  <a:pt x="1254742" y="1484361"/>
                  <a:pt x="1247579" y="1478392"/>
                  <a:pt x="1238426" y="1470433"/>
                </a:cubicBezTo>
                <a:close/>
                <a:moveTo>
                  <a:pt x="3599873" y="1447749"/>
                </a:moveTo>
                <a:cubicBezTo>
                  <a:pt x="3588731" y="1457300"/>
                  <a:pt x="3578782" y="1465657"/>
                  <a:pt x="3567639" y="1474412"/>
                </a:cubicBezTo>
                <a:cubicBezTo>
                  <a:pt x="3576394" y="1485157"/>
                  <a:pt x="3583557" y="1493912"/>
                  <a:pt x="3591914" y="1504258"/>
                </a:cubicBezTo>
                <a:cubicBezTo>
                  <a:pt x="3603057" y="1495504"/>
                  <a:pt x="3613404" y="1487146"/>
                  <a:pt x="3624546" y="1478392"/>
                </a:cubicBezTo>
                <a:cubicBezTo>
                  <a:pt x="3615791" y="1468045"/>
                  <a:pt x="3608230" y="1458494"/>
                  <a:pt x="3599873" y="1447749"/>
                </a:cubicBezTo>
                <a:close/>
                <a:moveTo>
                  <a:pt x="1199029" y="1428648"/>
                </a:moveTo>
                <a:cubicBezTo>
                  <a:pt x="1188682" y="1437402"/>
                  <a:pt x="1179132" y="1444964"/>
                  <a:pt x="1171173" y="1451331"/>
                </a:cubicBezTo>
                <a:cubicBezTo>
                  <a:pt x="1180723" y="1462076"/>
                  <a:pt x="1188285" y="1470830"/>
                  <a:pt x="1195050" y="1478392"/>
                </a:cubicBezTo>
                <a:cubicBezTo>
                  <a:pt x="1204998" y="1469239"/>
                  <a:pt x="1213753" y="1461280"/>
                  <a:pt x="1224100" y="1451729"/>
                </a:cubicBezTo>
                <a:cubicBezTo>
                  <a:pt x="1214947" y="1443372"/>
                  <a:pt x="1206590" y="1435413"/>
                  <a:pt x="1199029" y="1428648"/>
                </a:cubicBezTo>
                <a:close/>
                <a:moveTo>
                  <a:pt x="2320068" y="1391331"/>
                </a:moveTo>
                <a:cubicBezTo>
                  <a:pt x="2169068" y="1386651"/>
                  <a:pt x="2013438" y="1410939"/>
                  <a:pt x="1854058" y="1462871"/>
                </a:cubicBezTo>
                <a:cubicBezTo>
                  <a:pt x="1550421" y="1561962"/>
                  <a:pt x="1331149" y="1763723"/>
                  <a:pt x="1206192" y="2059799"/>
                </a:cubicBezTo>
                <a:cubicBezTo>
                  <a:pt x="1102725" y="2304540"/>
                  <a:pt x="1082827" y="2558433"/>
                  <a:pt x="1138541" y="2818296"/>
                </a:cubicBezTo>
                <a:cubicBezTo>
                  <a:pt x="1189876" y="3056669"/>
                  <a:pt x="1301303" y="3261614"/>
                  <a:pt x="1487544" y="3421591"/>
                </a:cubicBezTo>
                <a:cubicBezTo>
                  <a:pt x="1709999" y="3613006"/>
                  <a:pt x="1972648" y="3695382"/>
                  <a:pt x="2232510" y="3699760"/>
                </a:cubicBezTo>
                <a:cubicBezTo>
                  <a:pt x="2379753" y="3699361"/>
                  <a:pt x="2495159" y="3685035"/>
                  <a:pt x="2608177" y="3651607"/>
                </a:cubicBezTo>
                <a:cubicBezTo>
                  <a:pt x="2922957" y="3559680"/>
                  <a:pt x="3164912" y="3375827"/>
                  <a:pt x="3310164" y="3078159"/>
                </a:cubicBezTo>
                <a:cubicBezTo>
                  <a:pt x="3434325" y="2823867"/>
                  <a:pt x="3461784" y="2556046"/>
                  <a:pt x="3402091" y="2279469"/>
                </a:cubicBezTo>
                <a:cubicBezTo>
                  <a:pt x="3348765" y="2031943"/>
                  <a:pt x="3232166" y="1819436"/>
                  <a:pt x="3032394" y="1662245"/>
                </a:cubicBezTo>
                <a:cubicBezTo>
                  <a:pt x="2810536" y="1487395"/>
                  <a:pt x="2571734" y="1399131"/>
                  <a:pt x="2320068" y="1391331"/>
                </a:cubicBezTo>
                <a:close/>
                <a:moveTo>
                  <a:pt x="3350357" y="1378904"/>
                </a:moveTo>
                <a:cubicBezTo>
                  <a:pt x="3337225" y="1393628"/>
                  <a:pt x="3327276" y="1405168"/>
                  <a:pt x="3316531" y="1417107"/>
                </a:cubicBezTo>
                <a:cubicBezTo>
                  <a:pt x="3327674" y="1427454"/>
                  <a:pt x="3336429" y="1435811"/>
                  <a:pt x="3345184" y="1443770"/>
                </a:cubicBezTo>
                <a:cubicBezTo>
                  <a:pt x="3357520" y="1432229"/>
                  <a:pt x="3368663" y="1422280"/>
                  <a:pt x="3379806" y="1411138"/>
                </a:cubicBezTo>
                <a:cubicBezTo>
                  <a:pt x="3369857" y="1399995"/>
                  <a:pt x="3361102" y="1390444"/>
                  <a:pt x="3350357" y="1378904"/>
                </a:cubicBezTo>
                <a:close/>
                <a:moveTo>
                  <a:pt x="1431831" y="1376914"/>
                </a:moveTo>
                <a:cubicBezTo>
                  <a:pt x="1422280" y="1384077"/>
                  <a:pt x="1411933" y="1391240"/>
                  <a:pt x="1402383" y="1399199"/>
                </a:cubicBezTo>
                <a:cubicBezTo>
                  <a:pt x="1399995" y="1401189"/>
                  <a:pt x="1399597" y="1405566"/>
                  <a:pt x="1398403" y="1408352"/>
                </a:cubicBezTo>
                <a:cubicBezTo>
                  <a:pt x="1401985" y="1408352"/>
                  <a:pt x="1406760" y="1409148"/>
                  <a:pt x="1409546" y="1407556"/>
                </a:cubicBezTo>
                <a:cubicBezTo>
                  <a:pt x="1417903" y="1402383"/>
                  <a:pt x="1425862" y="1396413"/>
                  <a:pt x="1433025" y="1390046"/>
                </a:cubicBezTo>
                <a:cubicBezTo>
                  <a:pt x="1435413" y="1387658"/>
                  <a:pt x="1435811" y="1383281"/>
                  <a:pt x="1437402" y="1379699"/>
                </a:cubicBezTo>
                <a:cubicBezTo>
                  <a:pt x="1435811" y="1378904"/>
                  <a:pt x="1433821" y="1377710"/>
                  <a:pt x="1431831" y="1376914"/>
                </a:cubicBezTo>
                <a:close/>
                <a:moveTo>
                  <a:pt x="3303399" y="1340302"/>
                </a:moveTo>
                <a:cubicBezTo>
                  <a:pt x="3292257" y="1353435"/>
                  <a:pt x="3282308" y="1364975"/>
                  <a:pt x="3271961" y="1377312"/>
                </a:cubicBezTo>
                <a:cubicBezTo>
                  <a:pt x="3282706" y="1386863"/>
                  <a:pt x="3292654" y="1395220"/>
                  <a:pt x="3303001" y="1404373"/>
                </a:cubicBezTo>
                <a:cubicBezTo>
                  <a:pt x="3314144" y="1391638"/>
                  <a:pt x="3324491" y="1380495"/>
                  <a:pt x="3335633" y="1368557"/>
                </a:cubicBezTo>
                <a:cubicBezTo>
                  <a:pt x="3324093" y="1358608"/>
                  <a:pt x="3314144" y="1349455"/>
                  <a:pt x="3303399" y="1340302"/>
                </a:cubicBezTo>
                <a:close/>
                <a:moveTo>
                  <a:pt x="1285385" y="1337517"/>
                </a:moveTo>
                <a:cubicBezTo>
                  <a:pt x="1274640" y="1346272"/>
                  <a:pt x="1265487" y="1354231"/>
                  <a:pt x="1255538" y="1362986"/>
                </a:cubicBezTo>
                <a:cubicBezTo>
                  <a:pt x="1263099" y="1371740"/>
                  <a:pt x="1269467" y="1379301"/>
                  <a:pt x="1277426" y="1388454"/>
                </a:cubicBezTo>
                <a:cubicBezTo>
                  <a:pt x="1288170" y="1378904"/>
                  <a:pt x="1297323" y="1370945"/>
                  <a:pt x="1306476" y="1362588"/>
                </a:cubicBezTo>
                <a:cubicBezTo>
                  <a:pt x="1298517" y="1353435"/>
                  <a:pt x="1292548" y="1345874"/>
                  <a:pt x="1285385" y="1337517"/>
                </a:cubicBezTo>
                <a:close/>
                <a:moveTo>
                  <a:pt x="1111082" y="1327966"/>
                </a:moveTo>
                <a:cubicBezTo>
                  <a:pt x="1099541" y="1338312"/>
                  <a:pt x="1089990" y="1347465"/>
                  <a:pt x="1082031" y="1355027"/>
                </a:cubicBezTo>
                <a:cubicBezTo>
                  <a:pt x="1090388" y="1364975"/>
                  <a:pt x="1097551" y="1373332"/>
                  <a:pt x="1106306" y="1384077"/>
                </a:cubicBezTo>
                <a:cubicBezTo>
                  <a:pt x="1116255" y="1372934"/>
                  <a:pt x="1124612" y="1362986"/>
                  <a:pt x="1134163" y="1352241"/>
                </a:cubicBezTo>
                <a:cubicBezTo>
                  <a:pt x="1127000" y="1344680"/>
                  <a:pt x="1119041" y="1336323"/>
                  <a:pt x="1111082" y="1327966"/>
                </a:cubicBezTo>
                <a:close/>
                <a:moveTo>
                  <a:pt x="3398908" y="1327568"/>
                </a:moveTo>
                <a:cubicBezTo>
                  <a:pt x="3386571" y="1341098"/>
                  <a:pt x="3376224" y="1352241"/>
                  <a:pt x="3364684" y="1364577"/>
                </a:cubicBezTo>
                <a:cubicBezTo>
                  <a:pt x="3375826" y="1375322"/>
                  <a:pt x="3385775" y="1384475"/>
                  <a:pt x="3393734" y="1392036"/>
                </a:cubicBezTo>
                <a:cubicBezTo>
                  <a:pt x="3406071" y="1380097"/>
                  <a:pt x="3416815" y="1369751"/>
                  <a:pt x="3426764" y="1360200"/>
                </a:cubicBezTo>
                <a:cubicBezTo>
                  <a:pt x="3418009" y="1349853"/>
                  <a:pt x="3408856" y="1339506"/>
                  <a:pt x="3398908" y="1327568"/>
                </a:cubicBezTo>
                <a:close/>
                <a:moveTo>
                  <a:pt x="3256043" y="1300905"/>
                </a:moveTo>
                <a:cubicBezTo>
                  <a:pt x="3244900" y="1314833"/>
                  <a:pt x="3235747" y="1326374"/>
                  <a:pt x="3225798" y="1338710"/>
                </a:cubicBezTo>
                <a:cubicBezTo>
                  <a:pt x="3236941" y="1347863"/>
                  <a:pt x="3246890" y="1355822"/>
                  <a:pt x="3258032" y="1364975"/>
                </a:cubicBezTo>
                <a:cubicBezTo>
                  <a:pt x="3269175" y="1351445"/>
                  <a:pt x="3278726" y="1339904"/>
                  <a:pt x="3289471" y="1327170"/>
                </a:cubicBezTo>
                <a:cubicBezTo>
                  <a:pt x="3277532" y="1318017"/>
                  <a:pt x="3267185" y="1309660"/>
                  <a:pt x="3256043" y="1300905"/>
                </a:cubicBezTo>
                <a:close/>
                <a:moveTo>
                  <a:pt x="1247181" y="1289762"/>
                </a:moveTo>
                <a:cubicBezTo>
                  <a:pt x="1235641" y="1299711"/>
                  <a:pt x="1226090" y="1308068"/>
                  <a:pt x="1215743" y="1316823"/>
                </a:cubicBezTo>
                <a:cubicBezTo>
                  <a:pt x="1224498" y="1326772"/>
                  <a:pt x="1231661" y="1335129"/>
                  <a:pt x="1240416" y="1345078"/>
                </a:cubicBezTo>
                <a:cubicBezTo>
                  <a:pt x="1251559" y="1335527"/>
                  <a:pt x="1260712" y="1327568"/>
                  <a:pt x="1271059" y="1319211"/>
                </a:cubicBezTo>
                <a:cubicBezTo>
                  <a:pt x="1262702" y="1308864"/>
                  <a:pt x="1255538" y="1300109"/>
                  <a:pt x="1247181" y="1289762"/>
                </a:cubicBezTo>
                <a:close/>
                <a:moveTo>
                  <a:pt x="1533309" y="1288171"/>
                </a:moveTo>
                <a:cubicBezTo>
                  <a:pt x="1524952" y="1293344"/>
                  <a:pt x="1518187" y="1297323"/>
                  <a:pt x="1509432" y="1302497"/>
                </a:cubicBezTo>
                <a:cubicBezTo>
                  <a:pt x="1516197" y="1313639"/>
                  <a:pt x="1522166" y="1323190"/>
                  <a:pt x="1528533" y="1333537"/>
                </a:cubicBezTo>
                <a:cubicBezTo>
                  <a:pt x="1536890" y="1327966"/>
                  <a:pt x="1543656" y="1323588"/>
                  <a:pt x="1551615" y="1318813"/>
                </a:cubicBezTo>
                <a:cubicBezTo>
                  <a:pt x="1544849" y="1307670"/>
                  <a:pt x="1539278" y="1298119"/>
                  <a:pt x="1533309" y="1288171"/>
                </a:cubicBezTo>
                <a:close/>
                <a:moveTo>
                  <a:pt x="3349960" y="1285783"/>
                </a:moveTo>
                <a:cubicBezTo>
                  <a:pt x="3338817" y="1298517"/>
                  <a:pt x="3328868" y="1310456"/>
                  <a:pt x="3318123" y="1323190"/>
                </a:cubicBezTo>
                <a:cubicBezTo>
                  <a:pt x="3329664" y="1333139"/>
                  <a:pt x="3340011" y="1341894"/>
                  <a:pt x="3350755" y="1351047"/>
                </a:cubicBezTo>
                <a:cubicBezTo>
                  <a:pt x="3362296" y="1338312"/>
                  <a:pt x="3372245" y="1327170"/>
                  <a:pt x="3382990" y="1315231"/>
                </a:cubicBezTo>
                <a:cubicBezTo>
                  <a:pt x="3371449" y="1305283"/>
                  <a:pt x="3361500" y="1296130"/>
                  <a:pt x="3349960" y="1285783"/>
                </a:cubicBezTo>
                <a:close/>
                <a:moveTo>
                  <a:pt x="1071685" y="1285783"/>
                </a:moveTo>
                <a:cubicBezTo>
                  <a:pt x="1060542" y="1297323"/>
                  <a:pt x="1050991" y="1306874"/>
                  <a:pt x="1042634" y="1315231"/>
                </a:cubicBezTo>
                <a:cubicBezTo>
                  <a:pt x="1049797" y="1322792"/>
                  <a:pt x="1057358" y="1330751"/>
                  <a:pt x="1064521" y="1338710"/>
                </a:cubicBezTo>
                <a:cubicBezTo>
                  <a:pt x="1074072" y="1329557"/>
                  <a:pt x="1083623" y="1320803"/>
                  <a:pt x="1094766" y="1310058"/>
                </a:cubicBezTo>
                <a:cubicBezTo>
                  <a:pt x="1086011" y="1300507"/>
                  <a:pt x="1078848" y="1293344"/>
                  <a:pt x="1071685" y="1285783"/>
                </a:cubicBezTo>
                <a:close/>
                <a:moveTo>
                  <a:pt x="1352639" y="1282599"/>
                </a:moveTo>
                <a:cubicBezTo>
                  <a:pt x="1339506" y="1292548"/>
                  <a:pt x="1330751" y="1299313"/>
                  <a:pt x="1320007" y="1307272"/>
                </a:cubicBezTo>
                <a:cubicBezTo>
                  <a:pt x="1339904" y="1332741"/>
                  <a:pt x="1358608" y="1357016"/>
                  <a:pt x="1378108" y="1382485"/>
                </a:cubicBezTo>
                <a:cubicBezTo>
                  <a:pt x="1392036" y="1372536"/>
                  <a:pt x="1403974" y="1363383"/>
                  <a:pt x="1421086" y="1350649"/>
                </a:cubicBezTo>
                <a:cubicBezTo>
                  <a:pt x="1396413" y="1326374"/>
                  <a:pt x="1374526" y="1304487"/>
                  <a:pt x="1352639" y="1282599"/>
                </a:cubicBezTo>
                <a:close/>
                <a:moveTo>
                  <a:pt x="3446264" y="1276630"/>
                </a:moveTo>
                <a:cubicBezTo>
                  <a:pt x="3434325" y="1289364"/>
                  <a:pt x="3424376" y="1300109"/>
                  <a:pt x="3414428" y="1310854"/>
                </a:cubicBezTo>
                <a:cubicBezTo>
                  <a:pt x="3424774" y="1322394"/>
                  <a:pt x="3434325" y="1332741"/>
                  <a:pt x="3442284" y="1341496"/>
                </a:cubicBezTo>
                <a:cubicBezTo>
                  <a:pt x="3455815" y="1329557"/>
                  <a:pt x="3466957" y="1319609"/>
                  <a:pt x="3479692" y="1308466"/>
                </a:cubicBezTo>
                <a:cubicBezTo>
                  <a:pt x="3468151" y="1297721"/>
                  <a:pt x="3457407" y="1287375"/>
                  <a:pt x="3446264" y="1276630"/>
                </a:cubicBezTo>
                <a:close/>
                <a:moveTo>
                  <a:pt x="1473616" y="1273446"/>
                </a:moveTo>
                <a:cubicBezTo>
                  <a:pt x="1464463" y="1279416"/>
                  <a:pt x="1457300" y="1284191"/>
                  <a:pt x="1449341" y="1289364"/>
                </a:cubicBezTo>
                <a:cubicBezTo>
                  <a:pt x="1456902" y="1300109"/>
                  <a:pt x="1462871" y="1309262"/>
                  <a:pt x="1469637" y="1319211"/>
                </a:cubicBezTo>
                <a:cubicBezTo>
                  <a:pt x="1478789" y="1313242"/>
                  <a:pt x="1485555" y="1308864"/>
                  <a:pt x="1493116" y="1303691"/>
                </a:cubicBezTo>
                <a:cubicBezTo>
                  <a:pt x="1486351" y="1293344"/>
                  <a:pt x="1480779" y="1284191"/>
                  <a:pt x="1473616" y="1273446"/>
                </a:cubicBezTo>
                <a:close/>
                <a:moveTo>
                  <a:pt x="907579" y="1265239"/>
                </a:moveTo>
                <a:cubicBezTo>
                  <a:pt x="892507" y="1263597"/>
                  <a:pt x="876091" y="1273248"/>
                  <a:pt x="843260" y="1292548"/>
                </a:cubicBezTo>
                <a:cubicBezTo>
                  <a:pt x="842066" y="1292946"/>
                  <a:pt x="840872" y="1294140"/>
                  <a:pt x="840077" y="1294936"/>
                </a:cubicBezTo>
                <a:cubicBezTo>
                  <a:pt x="840872" y="1303293"/>
                  <a:pt x="839679" y="1310854"/>
                  <a:pt x="835301" y="1316425"/>
                </a:cubicBezTo>
                <a:cubicBezTo>
                  <a:pt x="810628" y="1347465"/>
                  <a:pt x="785557" y="1378506"/>
                  <a:pt x="760884" y="1409546"/>
                </a:cubicBezTo>
                <a:cubicBezTo>
                  <a:pt x="759690" y="1411138"/>
                  <a:pt x="759292" y="1413127"/>
                  <a:pt x="758098" y="1416311"/>
                </a:cubicBezTo>
                <a:cubicBezTo>
                  <a:pt x="762874" y="1419097"/>
                  <a:pt x="767649" y="1421882"/>
                  <a:pt x="771629" y="1424270"/>
                </a:cubicBezTo>
                <a:cubicBezTo>
                  <a:pt x="803067" y="1385669"/>
                  <a:pt x="832913" y="1349057"/>
                  <a:pt x="863954" y="1311252"/>
                </a:cubicBezTo>
                <a:cubicBezTo>
                  <a:pt x="885841" y="1330751"/>
                  <a:pt x="906137" y="1348261"/>
                  <a:pt x="926034" y="1365771"/>
                </a:cubicBezTo>
                <a:cubicBezTo>
                  <a:pt x="896586" y="1402383"/>
                  <a:pt x="868729" y="1437005"/>
                  <a:pt x="840475" y="1472024"/>
                </a:cubicBezTo>
                <a:cubicBezTo>
                  <a:pt x="842066" y="1474412"/>
                  <a:pt x="843658" y="1476800"/>
                  <a:pt x="845250" y="1479187"/>
                </a:cubicBezTo>
                <a:cubicBezTo>
                  <a:pt x="850821" y="1476402"/>
                  <a:pt x="858382" y="1475208"/>
                  <a:pt x="861964" y="1470830"/>
                </a:cubicBezTo>
                <a:cubicBezTo>
                  <a:pt x="889025" y="1438198"/>
                  <a:pt x="915289" y="1405168"/>
                  <a:pt x="942748" y="1371342"/>
                </a:cubicBezTo>
                <a:cubicBezTo>
                  <a:pt x="965431" y="1391240"/>
                  <a:pt x="985727" y="1409546"/>
                  <a:pt x="1006420" y="1427852"/>
                </a:cubicBezTo>
                <a:cubicBezTo>
                  <a:pt x="978962" y="1461678"/>
                  <a:pt x="953493" y="1493514"/>
                  <a:pt x="927626" y="1525350"/>
                </a:cubicBezTo>
                <a:cubicBezTo>
                  <a:pt x="921657" y="1532115"/>
                  <a:pt x="915687" y="1539278"/>
                  <a:pt x="930014" y="1543656"/>
                </a:cubicBezTo>
                <a:cubicBezTo>
                  <a:pt x="960258" y="1507044"/>
                  <a:pt x="990502" y="1470433"/>
                  <a:pt x="1021543" y="1433025"/>
                </a:cubicBezTo>
                <a:cubicBezTo>
                  <a:pt x="1044624" y="1453719"/>
                  <a:pt x="1064919" y="1472024"/>
                  <a:pt x="1086409" y="1491126"/>
                </a:cubicBezTo>
                <a:cubicBezTo>
                  <a:pt x="1081235" y="1497493"/>
                  <a:pt x="1076858" y="1502269"/>
                  <a:pt x="1072879" y="1507442"/>
                </a:cubicBezTo>
                <a:cubicBezTo>
                  <a:pt x="1049399" y="1536493"/>
                  <a:pt x="1025920" y="1565145"/>
                  <a:pt x="1002839" y="1594196"/>
                </a:cubicBezTo>
                <a:cubicBezTo>
                  <a:pt x="999655" y="1598175"/>
                  <a:pt x="999257" y="1604144"/>
                  <a:pt x="997666" y="1609318"/>
                </a:cubicBezTo>
                <a:cubicBezTo>
                  <a:pt x="999655" y="1610114"/>
                  <a:pt x="1001247" y="1610512"/>
                  <a:pt x="1003237" y="1611308"/>
                </a:cubicBezTo>
                <a:cubicBezTo>
                  <a:pt x="1034675" y="1572706"/>
                  <a:pt x="1066511" y="1534105"/>
                  <a:pt x="1099143" y="1494708"/>
                </a:cubicBezTo>
                <a:cubicBezTo>
                  <a:pt x="1122622" y="1515799"/>
                  <a:pt x="1143714" y="1534503"/>
                  <a:pt x="1165999" y="1554798"/>
                </a:cubicBezTo>
                <a:cubicBezTo>
                  <a:pt x="1152469" y="1570716"/>
                  <a:pt x="1140928" y="1583849"/>
                  <a:pt x="1129388" y="1597777"/>
                </a:cubicBezTo>
                <a:cubicBezTo>
                  <a:pt x="1118245" y="1610910"/>
                  <a:pt x="1107102" y="1623644"/>
                  <a:pt x="1097153" y="1637970"/>
                </a:cubicBezTo>
                <a:cubicBezTo>
                  <a:pt x="1088001" y="1651103"/>
                  <a:pt x="1073276" y="1661847"/>
                  <a:pt x="1075266" y="1681347"/>
                </a:cubicBezTo>
                <a:cubicBezTo>
                  <a:pt x="1108694" y="1640358"/>
                  <a:pt x="1142520" y="1598971"/>
                  <a:pt x="1178336" y="1557982"/>
                </a:cubicBezTo>
                <a:cubicBezTo>
                  <a:pt x="1200223" y="1577482"/>
                  <a:pt x="1219723" y="1594991"/>
                  <a:pt x="1240416" y="1613695"/>
                </a:cubicBezTo>
                <a:cubicBezTo>
                  <a:pt x="1248773" y="1604940"/>
                  <a:pt x="1255538" y="1597379"/>
                  <a:pt x="1263099" y="1589022"/>
                </a:cubicBezTo>
                <a:cubicBezTo>
                  <a:pt x="1255936" y="1582655"/>
                  <a:pt x="1250365" y="1577880"/>
                  <a:pt x="1245192" y="1572706"/>
                </a:cubicBezTo>
                <a:cubicBezTo>
                  <a:pt x="1151275" y="1483565"/>
                  <a:pt x="1057358" y="1394822"/>
                  <a:pt x="963840" y="1305680"/>
                </a:cubicBezTo>
                <a:cubicBezTo>
                  <a:pt x="936381" y="1279814"/>
                  <a:pt x="922652" y="1266880"/>
                  <a:pt x="907579" y="1265239"/>
                </a:cubicBezTo>
                <a:close/>
                <a:moveTo>
                  <a:pt x="3207493" y="1263100"/>
                </a:moveTo>
                <a:cubicBezTo>
                  <a:pt x="3197146" y="1277426"/>
                  <a:pt x="3187993" y="1290160"/>
                  <a:pt x="3178840" y="1302497"/>
                </a:cubicBezTo>
                <a:cubicBezTo>
                  <a:pt x="3191177" y="1312048"/>
                  <a:pt x="3200728" y="1319211"/>
                  <a:pt x="3211472" y="1327170"/>
                </a:cubicBezTo>
                <a:cubicBezTo>
                  <a:pt x="3221421" y="1314037"/>
                  <a:pt x="3230972" y="1302099"/>
                  <a:pt x="3241318" y="1288568"/>
                </a:cubicBezTo>
                <a:cubicBezTo>
                  <a:pt x="3229778" y="1279813"/>
                  <a:pt x="3219431" y="1271854"/>
                  <a:pt x="3207493" y="1263100"/>
                </a:cubicBezTo>
                <a:close/>
                <a:moveTo>
                  <a:pt x="1414719" y="1254345"/>
                </a:moveTo>
                <a:cubicBezTo>
                  <a:pt x="1405566" y="1260712"/>
                  <a:pt x="1398403" y="1265487"/>
                  <a:pt x="1389648" y="1271457"/>
                </a:cubicBezTo>
                <a:cubicBezTo>
                  <a:pt x="1397607" y="1281803"/>
                  <a:pt x="1404372" y="1291354"/>
                  <a:pt x="1411138" y="1300905"/>
                </a:cubicBezTo>
                <a:cubicBezTo>
                  <a:pt x="1419893" y="1294538"/>
                  <a:pt x="1427056" y="1289762"/>
                  <a:pt x="1434617" y="1284589"/>
                </a:cubicBezTo>
                <a:cubicBezTo>
                  <a:pt x="1427852" y="1273844"/>
                  <a:pt x="1421484" y="1264691"/>
                  <a:pt x="1414719" y="1254345"/>
                </a:cubicBezTo>
                <a:close/>
                <a:moveTo>
                  <a:pt x="1269467" y="1247977"/>
                </a:moveTo>
                <a:cubicBezTo>
                  <a:pt x="1268671" y="1249171"/>
                  <a:pt x="1267875" y="1250763"/>
                  <a:pt x="1267079" y="1251957"/>
                </a:cubicBezTo>
                <a:cubicBezTo>
                  <a:pt x="1278620" y="1266681"/>
                  <a:pt x="1289762" y="1281007"/>
                  <a:pt x="1302497" y="1297323"/>
                </a:cubicBezTo>
                <a:cubicBezTo>
                  <a:pt x="1312843" y="1289762"/>
                  <a:pt x="1320803" y="1283395"/>
                  <a:pt x="1331945" y="1274640"/>
                </a:cubicBezTo>
                <a:cubicBezTo>
                  <a:pt x="1308864" y="1264691"/>
                  <a:pt x="1288966" y="1256334"/>
                  <a:pt x="1269467" y="1247977"/>
                </a:cubicBezTo>
                <a:close/>
                <a:moveTo>
                  <a:pt x="3300216" y="1244794"/>
                </a:moveTo>
                <a:cubicBezTo>
                  <a:pt x="3289471" y="1258722"/>
                  <a:pt x="3280318" y="1270263"/>
                  <a:pt x="3269971" y="1283395"/>
                </a:cubicBezTo>
                <a:cubicBezTo>
                  <a:pt x="3281512" y="1292946"/>
                  <a:pt x="3292257" y="1301303"/>
                  <a:pt x="3303399" y="1310456"/>
                </a:cubicBezTo>
                <a:cubicBezTo>
                  <a:pt x="3314144" y="1297721"/>
                  <a:pt x="3323695" y="1286181"/>
                  <a:pt x="3334439" y="1273446"/>
                </a:cubicBezTo>
                <a:cubicBezTo>
                  <a:pt x="3323297" y="1263895"/>
                  <a:pt x="3312950" y="1255141"/>
                  <a:pt x="3300216" y="1244794"/>
                </a:cubicBezTo>
                <a:close/>
                <a:moveTo>
                  <a:pt x="3396122" y="1232457"/>
                </a:moveTo>
                <a:cubicBezTo>
                  <a:pt x="3384979" y="1245192"/>
                  <a:pt x="3375826" y="1256334"/>
                  <a:pt x="3364286" y="1269467"/>
                </a:cubicBezTo>
                <a:cubicBezTo>
                  <a:pt x="3376622" y="1280211"/>
                  <a:pt x="3387367" y="1289364"/>
                  <a:pt x="3398509" y="1299313"/>
                </a:cubicBezTo>
                <a:cubicBezTo>
                  <a:pt x="3410846" y="1285385"/>
                  <a:pt x="3420397" y="1274640"/>
                  <a:pt x="3431142" y="1262702"/>
                </a:cubicBezTo>
                <a:cubicBezTo>
                  <a:pt x="3418805" y="1251957"/>
                  <a:pt x="3407663" y="1242406"/>
                  <a:pt x="3396122" y="1232457"/>
                </a:cubicBezTo>
                <a:close/>
                <a:moveTo>
                  <a:pt x="3494814" y="1224100"/>
                </a:moveTo>
                <a:cubicBezTo>
                  <a:pt x="3482477" y="1237631"/>
                  <a:pt x="3472131" y="1248375"/>
                  <a:pt x="3460988" y="1260712"/>
                </a:cubicBezTo>
                <a:cubicBezTo>
                  <a:pt x="3472927" y="1271854"/>
                  <a:pt x="3483671" y="1282201"/>
                  <a:pt x="3493620" y="1291354"/>
                </a:cubicBezTo>
                <a:cubicBezTo>
                  <a:pt x="3506355" y="1279813"/>
                  <a:pt x="3517497" y="1269865"/>
                  <a:pt x="3528242" y="1259916"/>
                </a:cubicBezTo>
                <a:cubicBezTo>
                  <a:pt x="3516701" y="1247579"/>
                  <a:pt x="3506752" y="1236835"/>
                  <a:pt x="3494814" y="1224100"/>
                </a:cubicBezTo>
                <a:close/>
                <a:moveTo>
                  <a:pt x="1707612" y="1223304"/>
                </a:moveTo>
                <a:cubicBezTo>
                  <a:pt x="1695673" y="1228876"/>
                  <a:pt x="1685724" y="1233253"/>
                  <a:pt x="1674582" y="1238427"/>
                </a:cubicBezTo>
                <a:cubicBezTo>
                  <a:pt x="1680153" y="1250763"/>
                  <a:pt x="1685326" y="1261508"/>
                  <a:pt x="1690500" y="1273048"/>
                </a:cubicBezTo>
                <a:cubicBezTo>
                  <a:pt x="1702040" y="1267875"/>
                  <a:pt x="1711989" y="1263498"/>
                  <a:pt x="1722734" y="1258722"/>
                </a:cubicBezTo>
                <a:cubicBezTo>
                  <a:pt x="1717561" y="1245988"/>
                  <a:pt x="1713183" y="1236039"/>
                  <a:pt x="1707612" y="1223304"/>
                </a:cubicBezTo>
                <a:close/>
                <a:moveTo>
                  <a:pt x="1747009" y="1207386"/>
                </a:moveTo>
                <a:cubicBezTo>
                  <a:pt x="1735070" y="1212162"/>
                  <a:pt x="1725122" y="1216539"/>
                  <a:pt x="1713979" y="1221315"/>
                </a:cubicBezTo>
                <a:cubicBezTo>
                  <a:pt x="1718754" y="1233651"/>
                  <a:pt x="1723132" y="1244396"/>
                  <a:pt x="1728703" y="1257130"/>
                </a:cubicBezTo>
                <a:cubicBezTo>
                  <a:pt x="1740642" y="1251957"/>
                  <a:pt x="1750193" y="1247977"/>
                  <a:pt x="1761335" y="1243202"/>
                </a:cubicBezTo>
                <a:cubicBezTo>
                  <a:pt x="1756560" y="1230865"/>
                  <a:pt x="1751784" y="1219723"/>
                  <a:pt x="1747009" y="1207386"/>
                </a:cubicBezTo>
                <a:close/>
                <a:moveTo>
                  <a:pt x="3249278" y="1206590"/>
                </a:moveTo>
                <a:cubicBezTo>
                  <a:pt x="3239329" y="1220121"/>
                  <a:pt x="3230972" y="1231661"/>
                  <a:pt x="3220625" y="1245590"/>
                </a:cubicBezTo>
                <a:cubicBezTo>
                  <a:pt x="3232564" y="1254345"/>
                  <a:pt x="3243308" y="1262702"/>
                  <a:pt x="3254849" y="1271457"/>
                </a:cubicBezTo>
                <a:cubicBezTo>
                  <a:pt x="3265196" y="1257926"/>
                  <a:pt x="3274349" y="1245988"/>
                  <a:pt x="3285093" y="1233253"/>
                </a:cubicBezTo>
                <a:cubicBezTo>
                  <a:pt x="3272757" y="1224100"/>
                  <a:pt x="3261216" y="1215743"/>
                  <a:pt x="3249278" y="1206590"/>
                </a:cubicBezTo>
                <a:close/>
                <a:moveTo>
                  <a:pt x="1507840" y="1197438"/>
                </a:moveTo>
                <a:cubicBezTo>
                  <a:pt x="1498687" y="1202611"/>
                  <a:pt x="1491524" y="1206590"/>
                  <a:pt x="1481973" y="1212162"/>
                </a:cubicBezTo>
                <a:cubicBezTo>
                  <a:pt x="1488738" y="1223702"/>
                  <a:pt x="1494310" y="1232855"/>
                  <a:pt x="1500677" y="1243600"/>
                </a:cubicBezTo>
                <a:cubicBezTo>
                  <a:pt x="1510228" y="1238029"/>
                  <a:pt x="1517789" y="1233253"/>
                  <a:pt x="1525748" y="1228478"/>
                </a:cubicBezTo>
                <a:cubicBezTo>
                  <a:pt x="1519380" y="1216937"/>
                  <a:pt x="1513809" y="1207386"/>
                  <a:pt x="1507840" y="1197438"/>
                </a:cubicBezTo>
                <a:close/>
                <a:moveTo>
                  <a:pt x="1423872" y="1194254"/>
                </a:moveTo>
                <a:cubicBezTo>
                  <a:pt x="1414321" y="1200223"/>
                  <a:pt x="1407556" y="1204601"/>
                  <a:pt x="1398005" y="1210570"/>
                </a:cubicBezTo>
                <a:cubicBezTo>
                  <a:pt x="1405566" y="1221713"/>
                  <a:pt x="1411933" y="1230865"/>
                  <a:pt x="1418699" y="1240814"/>
                </a:cubicBezTo>
                <a:cubicBezTo>
                  <a:pt x="1428250" y="1234447"/>
                  <a:pt x="1435811" y="1229672"/>
                  <a:pt x="1443770" y="1224100"/>
                </a:cubicBezTo>
                <a:cubicBezTo>
                  <a:pt x="1436209" y="1212958"/>
                  <a:pt x="1430239" y="1204203"/>
                  <a:pt x="1423872" y="1194254"/>
                </a:cubicBezTo>
                <a:close/>
                <a:moveTo>
                  <a:pt x="1786804" y="1192264"/>
                </a:moveTo>
                <a:cubicBezTo>
                  <a:pt x="1774468" y="1197438"/>
                  <a:pt x="1764121" y="1201417"/>
                  <a:pt x="1753376" y="1205795"/>
                </a:cubicBezTo>
                <a:cubicBezTo>
                  <a:pt x="1758152" y="1218131"/>
                  <a:pt x="1762131" y="1228876"/>
                  <a:pt x="1767305" y="1241212"/>
                </a:cubicBezTo>
                <a:cubicBezTo>
                  <a:pt x="1778447" y="1236835"/>
                  <a:pt x="1788794" y="1232855"/>
                  <a:pt x="1799937" y="1228478"/>
                </a:cubicBezTo>
                <a:cubicBezTo>
                  <a:pt x="1795161" y="1215743"/>
                  <a:pt x="1791182" y="1204601"/>
                  <a:pt x="1786804" y="1192264"/>
                </a:cubicBezTo>
                <a:close/>
                <a:moveTo>
                  <a:pt x="1619664" y="1191070"/>
                </a:moveTo>
                <a:cubicBezTo>
                  <a:pt x="1602155" y="1200223"/>
                  <a:pt x="1585839" y="1208580"/>
                  <a:pt x="1568727" y="1217335"/>
                </a:cubicBezTo>
                <a:cubicBezTo>
                  <a:pt x="1586236" y="1250763"/>
                  <a:pt x="1602950" y="1282201"/>
                  <a:pt x="1620858" y="1316027"/>
                </a:cubicBezTo>
                <a:cubicBezTo>
                  <a:pt x="1637572" y="1306874"/>
                  <a:pt x="1652296" y="1299313"/>
                  <a:pt x="1667817" y="1290956"/>
                </a:cubicBezTo>
                <a:cubicBezTo>
                  <a:pt x="1651103" y="1256732"/>
                  <a:pt x="1635980" y="1224498"/>
                  <a:pt x="1619664" y="1191070"/>
                </a:cubicBezTo>
                <a:close/>
                <a:moveTo>
                  <a:pt x="3344388" y="1189478"/>
                </a:moveTo>
                <a:cubicBezTo>
                  <a:pt x="3333643" y="1203009"/>
                  <a:pt x="3324491" y="1214549"/>
                  <a:pt x="3314144" y="1227682"/>
                </a:cubicBezTo>
                <a:cubicBezTo>
                  <a:pt x="3326082" y="1237233"/>
                  <a:pt x="3337225" y="1246386"/>
                  <a:pt x="3349164" y="1255936"/>
                </a:cubicBezTo>
                <a:cubicBezTo>
                  <a:pt x="3359908" y="1243202"/>
                  <a:pt x="3369459" y="1231661"/>
                  <a:pt x="3380602" y="1218529"/>
                </a:cubicBezTo>
                <a:cubicBezTo>
                  <a:pt x="3367469" y="1208182"/>
                  <a:pt x="3356327" y="1199427"/>
                  <a:pt x="3344388" y="1189478"/>
                </a:cubicBezTo>
                <a:close/>
                <a:moveTo>
                  <a:pt x="2835010" y="1183509"/>
                </a:moveTo>
                <a:cubicBezTo>
                  <a:pt x="2829040" y="1197835"/>
                  <a:pt x="2823469" y="1211366"/>
                  <a:pt x="2817500" y="1225692"/>
                </a:cubicBezTo>
                <a:cubicBezTo>
                  <a:pt x="2838989" y="1234845"/>
                  <a:pt x="2857693" y="1243202"/>
                  <a:pt x="2877591" y="1251957"/>
                </a:cubicBezTo>
                <a:cubicBezTo>
                  <a:pt x="2884356" y="1237631"/>
                  <a:pt x="2890325" y="1225294"/>
                  <a:pt x="2896692" y="1211366"/>
                </a:cubicBezTo>
                <a:cubicBezTo>
                  <a:pt x="2875601" y="1201815"/>
                  <a:pt x="2856499" y="1193060"/>
                  <a:pt x="2835010" y="1183509"/>
                </a:cubicBezTo>
                <a:close/>
                <a:moveTo>
                  <a:pt x="1826997" y="1179132"/>
                </a:moveTo>
                <a:cubicBezTo>
                  <a:pt x="1815059" y="1183509"/>
                  <a:pt x="1804314" y="1187091"/>
                  <a:pt x="1792774" y="1191070"/>
                </a:cubicBezTo>
                <a:cubicBezTo>
                  <a:pt x="1797151" y="1203805"/>
                  <a:pt x="1801528" y="1214947"/>
                  <a:pt x="1806304" y="1226886"/>
                </a:cubicBezTo>
                <a:cubicBezTo>
                  <a:pt x="1818242" y="1222508"/>
                  <a:pt x="1828191" y="1219325"/>
                  <a:pt x="1838936" y="1215345"/>
                </a:cubicBezTo>
                <a:cubicBezTo>
                  <a:pt x="1834956" y="1202611"/>
                  <a:pt x="1830977" y="1191468"/>
                  <a:pt x="1826997" y="1179132"/>
                </a:cubicBezTo>
                <a:close/>
                <a:moveTo>
                  <a:pt x="3442284" y="1178336"/>
                </a:moveTo>
                <a:cubicBezTo>
                  <a:pt x="3430744" y="1191468"/>
                  <a:pt x="3421193" y="1203009"/>
                  <a:pt x="3410448" y="1215345"/>
                </a:cubicBezTo>
                <a:cubicBezTo>
                  <a:pt x="3422785" y="1226090"/>
                  <a:pt x="3433927" y="1235641"/>
                  <a:pt x="3445468" y="1246386"/>
                </a:cubicBezTo>
                <a:cubicBezTo>
                  <a:pt x="3457008" y="1234049"/>
                  <a:pt x="3466957" y="1222906"/>
                  <a:pt x="3478100" y="1210570"/>
                </a:cubicBezTo>
                <a:cubicBezTo>
                  <a:pt x="3466161" y="1199825"/>
                  <a:pt x="3455019" y="1189876"/>
                  <a:pt x="3442284" y="1178336"/>
                </a:cubicBezTo>
                <a:close/>
                <a:moveTo>
                  <a:pt x="1362587" y="1176346"/>
                </a:moveTo>
                <a:cubicBezTo>
                  <a:pt x="1353037" y="1183111"/>
                  <a:pt x="1345476" y="1188683"/>
                  <a:pt x="1336721" y="1194652"/>
                </a:cubicBezTo>
                <a:cubicBezTo>
                  <a:pt x="1344282" y="1205397"/>
                  <a:pt x="1350649" y="1214151"/>
                  <a:pt x="1357414" y="1224100"/>
                </a:cubicBezTo>
                <a:cubicBezTo>
                  <a:pt x="1366567" y="1217733"/>
                  <a:pt x="1374128" y="1212560"/>
                  <a:pt x="1382883" y="1206590"/>
                </a:cubicBezTo>
                <a:cubicBezTo>
                  <a:pt x="1376118" y="1196642"/>
                  <a:pt x="1370149" y="1187489"/>
                  <a:pt x="1362587" y="1176346"/>
                </a:cubicBezTo>
                <a:close/>
                <a:moveTo>
                  <a:pt x="3542568" y="1173162"/>
                </a:moveTo>
                <a:cubicBezTo>
                  <a:pt x="3531028" y="1185897"/>
                  <a:pt x="3521079" y="1196244"/>
                  <a:pt x="3509538" y="1208978"/>
                </a:cubicBezTo>
                <a:cubicBezTo>
                  <a:pt x="3521875" y="1220917"/>
                  <a:pt x="3533415" y="1231263"/>
                  <a:pt x="3541772" y="1239222"/>
                </a:cubicBezTo>
                <a:cubicBezTo>
                  <a:pt x="3555303" y="1228080"/>
                  <a:pt x="3567241" y="1218529"/>
                  <a:pt x="3579976" y="1208182"/>
                </a:cubicBezTo>
                <a:cubicBezTo>
                  <a:pt x="3566445" y="1195448"/>
                  <a:pt x="3554905" y="1184703"/>
                  <a:pt x="3542568" y="1173162"/>
                </a:cubicBezTo>
                <a:close/>
                <a:moveTo>
                  <a:pt x="1685724" y="1172366"/>
                </a:moveTo>
                <a:cubicBezTo>
                  <a:pt x="1672990" y="1177938"/>
                  <a:pt x="1662643" y="1182713"/>
                  <a:pt x="1651501" y="1187887"/>
                </a:cubicBezTo>
                <a:cubicBezTo>
                  <a:pt x="1657072" y="1199427"/>
                  <a:pt x="1661449" y="1208978"/>
                  <a:pt x="1667021" y="1221315"/>
                </a:cubicBezTo>
                <a:cubicBezTo>
                  <a:pt x="1678959" y="1216141"/>
                  <a:pt x="1689306" y="1211366"/>
                  <a:pt x="1700449" y="1206590"/>
                </a:cubicBezTo>
                <a:cubicBezTo>
                  <a:pt x="1695275" y="1194254"/>
                  <a:pt x="1690500" y="1183509"/>
                  <a:pt x="1685724" y="1172366"/>
                </a:cubicBezTo>
                <a:close/>
                <a:moveTo>
                  <a:pt x="1867190" y="1166795"/>
                </a:moveTo>
                <a:cubicBezTo>
                  <a:pt x="1855650" y="1169979"/>
                  <a:pt x="1845303" y="1173162"/>
                  <a:pt x="1832569" y="1176744"/>
                </a:cubicBezTo>
                <a:cubicBezTo>
                  <a:pt x="1837344" y="1190672"/>
                  <a:pt x="1841324" y="1201815"/>
                  <a:pt x="1845701" y="1213356"/>
                </a:cubicBezTo>
                <a:cubicBezTo>
                  <a:pt x="1857640" y="1209376"/>
                  <a:pt x="1867190" y="1206192"/>
                  <a:pt x="1878333" y="1202611"/>
                </a:cubicBezTo>
                <a:cubicBezTo>
                  <a:pt x="1874354" y="1189876"/>
                  <a:pt x="1870772" y="1178734"/>
                  <a:pt x="1867190" y="1166795"/>
                </a:cubicBezTo>
                <a:close/>
                <a:moveTo>
                  <a:pt x="1109888" y="1158438"/>
                </a:moveTo>
                <a:cubicBezTo>
                  <a:pt x="1104317" y="1162816"/>
                  <a:pt x="1099541" y="1166397"/>
                  <a:pt x="1095164" y="1169979"/>
                </a:cubicBezTo>
                <a:cubicBezTo>
                  <a:pt x="1088797" y="1175550"/>
                  <a:pt x="1082429" y="1181121"/>
                  <a:pt x="1076062" y="1186693"/>
                </a:cubicBezTo>
                <a:cubicBezTo>
                  <a:pt x="1091582" y="1209376"/>
                  <a:pt x="1109490" y="1208182"/>
                  <a:pt x="1130582" y="1183111"/>
                </a:cubicBezTo>
                <a:cubicBezTo>
                  <a:pt x="1124214" y="1175152"/>
                  <a:pt x="1117449" y="1167193"/>
                  <a:pt x="1109888" y="1158438"/>
                </a:cubicBezTo>
                <a:close/>
                <a:moveTo>
                  <a:pt x="1726713" y="1155653"/>
                </a:moveTo>
                <a:cubicBezTo>
                  <a:pt x="1714377" y="1160428"/>
                  <a:pt x="1704030" y="1165203"/>
                  <a:pt x="1692092" y="1170377"/>
                </a:cubicBezTo>
                <a:cubicBezTo>
                  <a:pt x="1697265" y="1181917"/>
                  <a:pt x="1701643" y="1192264"/>
                  <a:pt x="1706816" y="1204203"/>
                </a:cubicBezTo>
                <a:cubicBezTo>
                  <a:pt x="1719550" y="1199029"/>
                  <a:pt x="1729499" y="1194652"/>
                  <a:pt x="1740642" y="1190274"/>
                </a:cubicBezTo>
                <a:cubicBezTo>
                  <a:pt x="1735468" y="1177938"/>
                  <a:pt x="1731489" y="1167591"/>
                  <a:pt x="1726713" y="1155653"/>
                </a:cubicBezTo>
                <a:close/>
                <a:moveTo>
                  <a:pt x="2743481" y="1149683"/>
                </a:moveTo>
                <a:cubicBezTo>
                  <a:pt x="2738307" y="1164805"/>
                  <a:pt x="2734328" y="1177540"/>
                  <a:pt x="2729552" y="1192662"/>
                </a:cubicBezTo>
                <a:cubicBezTo>
                  <a:pt x="2750644" y="1200223"/>
                  <a:pt x="2769745" y="1207386"/>
                  <a:pt x="2790837" y="1214947"/>
                </a:cubicBezTo>
                <a:cubicBezTo>
                  <a:pt x="2796408" y="1200223"/>
                  <a:pt x="2801582" y="1187091"/>
                  <a:pt x="2807153" y="1172764"/>
                </a:cubicBezTo>
                <a:cubicBezTo>
                  <a:pt x="2784868" y="1164407"/>
                  <a:pt x="2764572" y="1157244"/>
                  <a:pt x="2743481" y="1149683"/>
                </a:cubicBezTo>
                <a:close/>
                <a:moveTo>
                  <a:pt x="3291062" y="1149285"/>
                </a:moveTo>
                <a:cubicBezTo>
                  <a:pt x="3281114" y="1162816"/>
                  <a:pt x="3271961" y="1175152"/>
                  <a:pt x="3262410" y="1188285"/>
                </a:cubicBezTo>
                <a:cubicBezTo>
                  <a:pt x="3275144" y="1197438"/>
                  <a:pt x="3286287" y="1206192"/>
                  <a:pt x="3298624" y="1215345"/>
                </a:cubicBezTo>
                <a:cubicBezTo>
                  <a:pt x="3308970" y="1201417"/>
                  <a:pt x="3318123" y="1189478"/>
                  <a:pt x="3328072" y="1176346"/>
                </a:cubicBezTo>
                <a:cubicBezTo>
                  <a:pt x="3314542" y="1166397"/>
                  <a:pt x="3303001" y="1158040"/>
                  <a:pt x="3291062" y="1149285"/>
                </a:cubicBezTo>
                <a:close/>
                <a:moveTo>
                  <a:pt x="1767305" y="1139734"/>
                </a:moveTo>
                <a:cubicBezTo>
                  <a:pt x="1754968" y="1144908"/>
                  <a:pt x="1744223" y="1149285"/>
                  <a:pt x="1733081" y="1154061"/>
                </a:cubicBezTo>
                <a:cubicBezTo>
                  <a:pt x="1737856" y="1166397"/>
                  <a:pt x="1741836" y="1176744"/>
                  <a:pt x="1746611" y="1187489"/>
                </a:cubicBezTo>
                <a:cubicBezTo>
                  <a:pt x="1758550" y="1182713"/>
                  <a:pt x="1769294" y="1179132"/>
                  <a:pt x="1780835" y="1174754"/>
                </a:cubicBezTo>
                <a:cubicBezTo>
                  <a:pt x="1776059" y="1162816"/>
                  <a:pt x="1772080" y="1151673"/>
                  <a:pt x="1767305" y="1139734"/>
                </a:cubicBezTo>
                <a:close/>
                <a:moveTo>
                  <a:pt x="3388561" y="1133765"/>
                </a:moveTo>
                <a:cubicBezTo>
                  <a:pt x="3377816" y="1147296"/>
                  <a:pt x="3369061" y="1158438"/>
                  <a:pt x="3358316" y="1171969"/>
                </a:cubicBezTo>
                <a:cubicBezTo>
                  <a:pt x="3371051" y="1182713"/>
                  <a:pt x="3382591" y="1191866"/>
                  <a:pt x="3394530" y="1201815"/>
                </a:cubicBezTo>
                <a:cubicBezTo>
                  <a:pt x="3405275" y="1189080"/>
                  <a:pt x="3415224" y="1177540"/>
                  <a:pt x="3425968" y="1164407"/>
                </a:cubicBezTo>
                <a:cubicBezTo>
                  <a:pt x="3412836" y="1153663"/>
                  <a:pt x="3400897" y="1144112"/>
                  <a:pt x="3388561" y="1133765"/>
                </a:cubicBezTo>
                <a:close/>
                <a:moveTo>
                  <a:pt x="1809487" y="1126204"/>
                </a:moveTo>
                <a:cubicBezTo>
                  <a:pt x="1796753" y="1130582"/>
                  <a:pt x="1786406" y="1134163"/>
                  <a:pt x="1774070" y="1138541"/>
                </a:cubicBezTo>
                <a:cubicBezTo>
                  <a:pt x="1778845" y="1151275"/>
                  <a:pt x="1783223" y="1162020"/>
                  <a:pt x="1787600" y="1173162"/>
                </a:cubicBezTo>
                <a:cubicBezTo>
                  <a:pt x="1799937" y="1168785"/>
                  <a:pt x="1809885" y="1165203"/>
                  <a:pt x="1821028" y="1161224"/>
                </a:cubicBezTo>
                <a:cubicBezTo>
                  <a:pt x="1817049" y="1148887"/>
                  <a:pt x="1813467" y="1138143"/>
                  <a:pt x="1809487" y="1126204"/>
                </a:cubicBezTo>
                <a:close/>
                <a:moveTo>
                  <a:pt x="1492320" y="1125806"/>
                </a:moveTo>
                <a:cubicBezTo>
                  <a:pt x="1482371" y="1131377"/>
                  <a:pt x="1474412" y="1136153"/>
                  <a:pt x="1465657" y="1141724"/>
                </a:cubicBezTo>
                <a:cubicBezTo>
                  <a:pt x="1472422" y="1152867"/>
                  <a:pt x="1477994" y="1162020"/>
                  <a:pt x="1483963" y="1172366"/>
                </a:cubicBezTo>
                <a:cubicBezTo>
                  <a:pt x="1493514" y="1167193"/>
                  <a:pt x="1501473" y="1162816"/>
                  <a:pt x="1510626" y="1157642"/>
                </a:cubicBezTo>
                <a:cubicBezTo>
                  <a:pt x="1503860" y="1146500"/>
                  <a:pt x="1498289" y="1136551"/>
                  <a:pt x="1492320" y="1125806"/>
                </a:cubicBezTo>
                <a:close/>
                <a:moveTo>
                  <a:pt x="3488049" y="1124612"/>
                </a:moveTo>
                <a:cubicBezTo>
                  <a:pt x="3476906" y="1137745"/>
                  <a:pt x="3467355" y="1148887"/>
                  <a:pt x="3456611" y="1161622"/>
                </a:cubicBezTo>
                <a:cubicBezTo>
                  <a:pt x="3469743" y="1173162"/>
                  <a:pt x="3481284" y="1183111"/>
                  <a:pt x="3493620" y="1193856"/>
                </a:cubicBezTo>
                <a:cubicBezTo>
                  <a:pt x="3505161" y="1180723"/>
                  <a:pt x="3515110" y="1169183"/>
                  <a:pt x="3525854" y="1156846"/>
                </a:cubicBezTo>
                <a:cubicBezTo>
                  <a:pt x="3511926" y="1145306"/>
                  <a:pt x="3500385" y="1135357"/>
                  <a:pt x="3488049" y="1124612"/>
                </a:cubicBezTo>
                <a:close/>
                <a:moveTo>
                  <a:pt x="1252355" y="1122622"/>
                </a:moveTo>
                <a:cubicBezTo>
                  <a:pt x="1233651" y="1136551"/>
                  <a:pt x="1216539" y="1149285"/>
                  <a:pt x="1197437" y="1162816"/>
                </a:cubicBezTo>
                <a:cubicBezTo>
                  <a:pt x="1214151" y="1183509"/>
                  <a:pt x="1226090" y="1208182"/>
                  <a:pt x="1245988" y="1219723"/>
                </a:cubicBezTo>
                <a:cubicBezTo>
                  <a:pt x="1277028" y="1238427"/>
                  <a:pt x="1313241" y="1248375"/>
                  <a:pt x="1347465" y="1261906"/>
                </a:cubicBezTo>
                <a:cubicBezTo>
                  <a:pt x="1348659" y="1261508"/>
                  <a:pt x="1349455" y="1260712"/>
                  <a:pt x="1350649" y="1259916"/>
                </a:cubicBezTo>
                <a:cubicBezTo>
                  <a:pt x="1318415" y="1214549"/>
                  <a:pt x="1285783" y="1169581"/>
                  <a:pt x="1252355" y="1122622"/>
                </a:cubicBezTo>
                <a:close/>
                <a:moveTo>
                  <a:pt x="2649962" y="1121429"/>
                </a:moveTo>
                <a:cubicBezTo>
                  <a:pt x="2645982" y="1136949"/>
                  <a:pt x="2642401" y="1150479"/>
                  <a:pt x="2638819" y="1165203"/>
                </a:cubicBezTo>
                <a:cubicBezTo>
                  <a:pt x="2660707" y="1171173"/>
                  <a:pt x="2680206" y="1176744"/>
                  <a:pt x="2701298" y="1182713"/>
                </a:cubicBezTo>
                <a:cubicBezTo>
                  <a:pt x="2706073" y="1167989"/>
                  <a:pt x="2710053" y="1154857"/>
                  <a:pt x="2714828" y="1140132"/>
                </a:cubicBezTo>
                <a:cubicBezTo>
                  <a:pt x="2691747" y="1133367"/>
                  <a:pt x="2671452" y="1127398"/>
                  <a:pt x="2649962" y="1121429"/>
                </a:cubicBezTo>
                <a:close/>
                <a:moveTo>
                  <a:pt x="3591118" y="1119837"/>
                </a:moveTo>
                <a:cubicBezTo>
                  <a:pt x="3578384" y="1133367"/>
                  <a:pt x="3568435" y="1144510"/>
                  <a:pt x="3557292" y="1156448"/>
                </a:cubicBezTo>
                <a:cubicBezTo>
                  <a:pt x="3570425" y="1168785"/>
                  <a:pt x="3582363" y="1179530"/>
                  <a:pt x="3591118" y="1187887"/>
                </a:cubicBezTo>
                <a:cubicBezTo>
                  <a:pt x="3604251" y="1176744"/>
                  <a:pt x="3615393" y="1166795"/>
                  <a:pt x="3624944" y="1158040"/>
                </a:cubicBezTo>
                <a:cubicBezTo>
                  <a:pt x="3613802" y="1145704"/>
                  <a:pt x="3603057" y="1133367"/>
                  <a:pt x="3591118" y="1119837"/>
                </a:cubicBezTo>
                <a:close/>
                <a:moveTo>
                  <a:pt x="1375322" y="1116653"/>
                </a:moveTo>
                <a:cubicBezTo>
                  <a:pt x="1364975" y="1123020"/>
                  <a:pt x="1357016" y="1128592"/>
                  <a:pt x="1348261" y="1134561"/>
                </a:cubicBezTo>
                <a:cubicBezTo>
                  <a:pt x="1355424" y="1145306"/>
                  <a:pt x="1361394" y="1154459"/>
                  <a:pt x="1368159" y="1164407"/>
                </a:cubicBezTo>
                <a:cubicBezTo>
                  <a:pt x="1377710" y="1158438"/>
                  <a:pt x="1385669" y="1153265"/>
                  <a:pt x="1394822" y="1147296"/>
                </a:cubicBezTo>
                <a:cubicBezTo>
                  <a:pt x="1388056" y="1136551"/>
                  <a:pt x="1382087" y="1127000"/>
                  <a:pt x="1375322" y="1116653"/>
                </a:cubicBezTo>
                <a:close/>
                <a:moveTo>
                  <a:pt x="1851272" y="1113072"/>
                </a:moveTo>
                <a:cubicBezTo>
                  <a:pt x="1838538" y="1117051"/>
                  <a:pt x="1827793" y="1120633"/>
                  <a:pt x="1815855" y="1124612"/>
                </a:cubicBezTo>
                <a:cubicBezTo>
                  <a:pt x="1820232" y="1136949"/>
                  <a:pt x="1823416" y="1147296"/>
                  <a:pt x="1827395" y="1159234"/>
                </a:cubicBezTo>
                <a:cubicBezTo>
                  <a:pt x="1839732" y="1155255"/>
                  <a:pt x="1850079" y="1152071"/>
                  <a:pt x="1862017" y="1148489"/>
                </a:cubicBezTo>
                <a:cubicBezTo>
                  <a:pt x="1858038" y="1135755"/>
                  <a:pt x="1854854" y="1125010"/>
                  <a:pt x="1851272" y="1113072"/>
                </a:cubicBezTo>
                <a:close/>
                <a:moveTo>
                  <a:pt x="1071287" y="1112276"/>
                </a:moveTo>
                <a:cubicBezTo>
                  <a:pt x="1058552" y="1123418"/>
                  <a:pt x="1047409" y="1133367"/>
                  <a:pt x="1035471" y="1143714"/>
                </a:cubicBezTo>
                <a:cubicBezTo>
                  <a:pt x="1044226" y="1153663"/>
                  <a:pt x="1051389" y="1161622"/>
                  <a:pt x="1059348" y="1170377"/>
                </a:cubicBezTo>
                <a:cubicBezTo>
                  <a:pt x="1072083" y="1159632"/>
                  <a:pt x="1082827" y="1150081"/>
                  <a:pt x="1094368" y="1140132"/>
                </a:cubicBezTo>
                <a:cubicBezTo>
                  <a:pt x="1086409" y="1130582"/>
                  <a:pt x="1080042" y="1122622"/>
                  <a:pt x="1071287" y="1112276"/>
                </a:cubicBezTo>
                <a:close/>
                <a:moveTo>
                  <a:pt x="1312445" y="1100337"/>
                </a:moveTo>
                <a:cubicBezTo>
                  <a:pt x="1302497" y="1107102"/>
                  <a:pt x="1294538" y="1112276"/>
                  <a:pt x="1284987" y="1119439"/>
                </a:cubicBezTo>
                <a:cubicBezTo>
                  <a:pt x="1292548" y="1130184"/>
                  <a:pt x="1298915" y="1138939"/>
                  <a:pt x="1305680" y="1148887"/>
                </a:cubicBezTo>
                <a:cubicBezTo>
                  <a:pt x="1315629" y="1142122"/>
                  <a:pt x="1323986" y="1136153"/>
                  <a:pt x="1332741" y="1130184"/>
                </a:cubicBezTo>
                <a:cubicBezTo>
                  <a:pt x="1325180" y="1119041"/>
                  <a:pt x="1319211" y="1110286"/>
                  <a:pt x="1312445" y="1100337"/>
                </a:cubicBezTo>
                <a:close/>
                <a:moveTo>
                  <a:pt x="3332847" y="1091582"/>
                </a:moveTo>
                <a:cubicBezTo>
                  <a:pt x="3322899" y="1105511"/>
                  <a:pt x="3313746" y="1118245"/>
                  <a:pt x="3304195" y="1131377"/>
                </a:cubicBezTo>
                <a:cubicBezTo>
                  <a:pt x="3317327" y="1140928"/>
                  <a:pt x="3328868" y="1149683"/>
                  <a:pt x="3341602" y="1159234"/>
                </a:cubicBezTo>
                <a:cubicBezTo>
                  <a:pt x="3351551" y="1146500"/>
                  <a:pt x="3360306" y="1134959"/>
                  <a:pt x="3371449" y="1120633"/>
                </a:cubicBezTo>
                <a:cubicBezTo>
                  <a:pt x="3357919" y="1110286"/>
                  <a:pt x="3345980" y="1101531"/>
                  <a:pt x="3332847" y="1091582"/>
                </a:cubicBezTo>
                <a:close/>
                <a:moveTo>
                  <a:pt x="1440188" y="1078450"/>
                </a:moveTo>
                <a:cubicBezTo>
                  <a:pt x="1430637" y="1083623"/>
                  <a:pt x="1422280" y="1088797"/>
                  <a:pt x="1412331" y="1094766"/>
                </a:cubicBezTo>
                <a:cubicBezTo>
                  <a:pt x="1419495" y="1106704"/>
                  <a:pt x="1425464" y="1115857"/>
                  <a:pt x="1431433" y="1125806"/>
                </a:cubicBezTo>
                <a:cubicBezTo>
                  <a:pt x="1441382" y="1119837"/>
                  <a:pt x="1449341" y="1114663"/>
                  <a:pt x="1458494" y="1109490"/>
                </a:cubicBezTo>
                <a:cubicBezTo>
                  <a:pt x="1451729" y="1098348"/>
                  <a:pt x="1446157" y="1088797"/>
                  <a:pt x="1440188" y="1078450"/>
                </a:cubicBezTo>
                <a:close/>
                <a:moveTo>
                  <a:pt x="3432335" y="1078052"/>
                </a:moveTo>
                <a:cubicBezTo>
                  <a:pt x="3421989" y="1091582"/>
                  <a:pt x="3412438" y="1103919"/>
                  <a:pt x="3402489" y="1116653"/>
                </a:cubicBezTo>
                <a:cubicBezTo>
                  <a:pt x="3415622" y="1127398"/>
                  <a:pt x="3426764" y="1136153"/>
                  <a:pt x="3440294" y="1147296"/>
                </a:cubicBezTo>
                <a:cubicBezTo>
                  <a:pt x="3451039" y="1134163"/>
                  <a:pt x="3460590" y="1122225"/>
                  <a:pt x="3471335" y="1109490"/>
                </a:cubicBezTo>
                <a:cubicBezTo>
                  <a:pt x="3457804" y="1098745"/>
                  <a:pt x="3445866" y="1089195"/>
                  <a:pt x="3432335" y="1078052"/>
                </a:cubicBezTo>
                <a:close/>
                <a:moveTo>
                  <a:pt x="1645929" y="1078052"/>
                </a:moveTo>
                <a:cubicBezTo>
                  <a:pt x="1632399" y="1084419"/>
                  <a:pt x="1621654" y="1089195"/>
                  <a:pt x="1608920" y="1094766"/>
                </a:cubicBezTo>
                <a:cubicBezTo>
                  <a:pt x="1622450" y="1124214"/>
                  <a:pt x="1635185" y="1151673"/>
                  <a:pt x="1648317" y="1180326"/>
                </a:cubicBezTo>
                <a:cubicBezTo>
                  <a:pt x="1660653" y="1174754"/>
                  <a:pt x="1671000" y="1169979"/>
                  <a:pt x="1682939" y="1164407"/>
                </a:cubicBezTo>
                <a:cubicBezTo>
                  <a:pt x="1670204" y="1134561"/>
                  <a:pt x="1658266" y="1106704"/>
                  <a:pt x="1645929" y="1078052"/>
                </a:cubicBezTo>
                <a:close/>
                <a:moveTo>
                  <a:pt x="3534609" y="1071287"/>
                </a:moveTo>
                <a:cubicBezTo>
                  <a:pt x="3523466" y="1084419"/>
                  <a:pt x="3513518" y="1095562"/>
                  <a:pt x="3503171" y="1107898"/>
                </a:cubicBezTo>
                <a:cubicBezTo>
                  <a:pt x="3515905" y="1119041"/>
                  <a:pt x="3527446" y="1129388"/>
                  <a:pt x="3540976" y="1142122"/>
                </a:cubicBezTo>
                <a:cubicBezTo>
                  <a:pt x="3552517" y="1128990"/>
                  <a:pt x="3562864" y="1117449"/>
                  <a:pt x="3573608" y="1105113"/>
                </a:cubicBezTo>
                <a:cubicBezTo>
                  <a:pt x="3559680" y="1092776"/>
                  <a:pt x="3547344" y="1082429"/>
                  <a:pt x="3534609" y="1071287"/>
                </a:cubicBezTo>
                <a:close/>
                <a:moveTo>
                  <a:pt x="3639270" y="1068899"/>
                </a:moveTo>
                <a:cubicBezTo>
                  <a:pt x="3626934" y="1081633"/>
                  <a:pt x="3616985" y="1092776"/>
                  <a:pt x="3605843" y="1104715"/>
                </a:cubicBezTo>
                <a:cubicBezTo>
                  <a:pt x="3618975" y="1117051"/>
                  <a:pt x="3631311" y="1128592"/>
                  <a:pt x="3642056" y="1138541"/>
                </a:cubicBezTo>
                <a:cubicBezTo>
                  <a:pt x="3654393" y="1127000"/>
                  <a:pt x="3665137" y="1116653"/>
                  <a:pt x="3677474" y="1105113"/>
                </a:cubicBezTo>
                <a:cubicBezTo>
                  <a:pt x="3664739" y="1092776"/>
                  <a:pt x="3652005" y="1080838"/>
                  <a:pt x="3639270" y="1068899"/>
                </a:cubicBezTo>
                <a:close/>
                <a:moveTo>
                  <a:pt x="1561961" y="1068103"/>
                </a:moveTo>
                <a:cubicBezTo>
                  <a:pt x="1541666" y="1078450"/>
                  <a:pt x="1523758" y="1087603"/>
                  <a:pt x="1505054" y="1097154"/>
                </a:cubicBezTo>
                <a:cubicBezTo>
                  <a:pt x="1522166" y="1129786"/>
                  <a:pt x="1538482" y="1160428"/>
                  <a:pt x="1555594" y="1192662"/>
                </a:cubicBezTo>
                <a:cubicBezTo>
                  <a:pt x="1573502" y="1183509"/>
                  <a:pt x="1590216" y="1175152"/>
                  <a:pt x="1608920" y="1165601"/>
                </a:cubicBezTo>
                <a:cubicBezTo>
                  <a:pt x="1592604" y="1131775"/>
                  <a:pt x="1577879" y="1100735"/>
                  <a:pt x="1561961" y="1068103"/>
                </a:cubicBezTo>
                <a:close/>
                <a:moveTo>
                  <a:pt x="2885151" y="1063328"/>
                </a:moveTo>
                <a:cubicBezTo>
                  <a:pt x="2879182" y="1078052"/>
                  <a:pt x="2874009" y="1090786"/>
                  <a:pt x="2868040" y="1104715"/>
                </a:cubicBezTo>
                <a:cubicBezTo>
                  <a:pt x="2889927" y="1114663"/>
                  <a:pt x="2910621" y="1123816"/>
                  <a:pt x="2932906" y="1133765"/>
                </a:cubicBezTo>
                <a:cubicBezTo>
                  <a:pt x="2939273" y="1120633"/>
                  <a:pt x="2945242" y="1108296"/>
                  <a:pt x="2952803" y="1092776"/>
                </a:cubicBezTo>
                <a:cubicBezTo>
                  <a:pt x="2928926" y="1082429"/>
                  <a:pt x="2907835" y="1073276"/>
                  <a:pt x="2885151" y="1063328"/>
                </a:cubicBezTo>
                <a:close/>
                <a:moveTo>
                  <a:pt x="1689704" y="1060144"/>
                </a:moveTo>
                <a:cubicBezTo>
                  <a:pt x="1675776" y="1066113"/>
                  <a:pt x="1664633" y="1070889"/>
                  <a:pt x="1652296" y="1075664"/>
                </a:cubicBezTo>
                <a:cubicBezTo>
                  <a:pt x="1665031" y="1105511"/>
                  <a:pt x="1676969" y="1133765"/>
                  <a:pt x="1689306" y="1162418"/>
                </a:cubicBezTo>
                <a:cubicBezTo>
                  <a:pt x="1702040" y="1156846"/>
                  <a:pt x="1712387" y="1152867"/>
                  <a:pt x="1723928" y="1147694"/>
                </a:cubicBezTo>
                <a:cubicBezTo>
                  <a:pt x="1712387" y="1118245"/>
                  <a:pt x="1701643" y="1090388"/>
                  <a:pt x="1689704" y="1060144"/>
                </a:cubicBezTo>
                <a:close/>
                <a:moveTo>
                  <a:pt x="2666278" y="1058552"/>
                </a:moveTo>
                <a:cubicBezTo>
                  <a:pt x="2661901" y="1075664"/>
                  <a:pt x="2658717" y="1088399"/>
                  <a:pt x="2655135" y="1101929"/>
                </a:cubicBezTo>
                <a:cubicBezTo>
                  <a:pt x="2677819" y="1108296"/>
                  <a:pt x="2698910" y="1114266"/>
                  <a:pt x="2720797" y="1120633"/>
                </a:cubicBezTo>
                <a:cubicBezTo>
                  <a:pt x="2725573" y="1106307"/>
                  <a:pt x="2729552" y="1093174"/>
                  <a:pt x="2734328" y="1077654"/>
                </a:cubicBezTo>
                <a:cubicBezTo>
                  <a:pt x="2709655" y="1070889"/>
                  <a:pt x="2688165" y="1064522"/>
                  <a:pt x="2666278" y="1058552"/>
                </a:cubicBezTo>
                <a:close/>
                <a:moveTo>
                  <a:pt x="1385271" y="1054175"/>
                </a:moveTo>
                <a:cubicBezTo>
                  <a:pt x="1374924" y="1060940"/>
                  <a:pt x="1366169" y="1066113"/>
                  <a:pt x="1357414" y="1072083"/>
                </a:cubicBezTo>
                <a:cubicBezTo>
                  <a:pt x="1364179" y="1082827"/>
                  <a:pt x="1369751" y="1091980"/>
                  <a:pt x="1376516" y="1102725"/>
                </a:cubicBezTo>
                <a:cubicBezTo>
                  <a:pt x="1386863" y="1096358"/>
                  <a:pt x="1395220" y="1090786"/>
                  <a:pt x="1404372" y="1085215"/>
                </a:cubicBezTo>
                <a:cubicBezTo>
                  <a:pt x="1397209" y="1073674"/>
                  <a:pt x="1391638" y="1064124"/>
                  <a:pt x="1385271" y="1054175"/>
                </a:cubicBezTo>
                <a:close/>
                <a:moveTo>
                  <a:pt x="2051840" y="1052185"/>
                </a:moveTo>
                <a:cubicBezTo>
                  <a:pt x="2040300" y="1053777"/>
                  <a:pt x="2029953" y="1055369"/>
                  <a:pt x="2018014" y="1056563"/>
                </a:cubicBezTo>
                <a:cubicBezTo>
                  <a:pt x="2020402" y="1071287"/>
                  <a:pt x="2022392" y="1084021"/>
                  <a:pt x="2024779" y="1097950"/>
                </a:cubicBezTo>
                <a:cubicBezTo>
                  <a:pt x="2036718" y="1095960"/>
                  <a:pt x="2046667" y="1094368"/>
                  <a:pt x="2057810" y="1092378"/>
                </a:cubicBezTo>
                <a:cubicBezTo>
                  <a:pt x="2055820" y="1078450"/>
                  <a:pt x="2053830" y="1066113"/>
                  <a:pt x="2051840" y="1052185"/>
                </a:cubicBezTo>
                <a:close/>
                <a:moveTo>
                  <a:pt x="1627623" y="1036665"/>
                </a:moveTo>
                <a:cubicBezTo>
                  <a:pt x="1614491" y="1043032"/>
                  <a:pt x="1602950" y="1048604"/>
                  <a:pt x="1590216" y="1054573"/>
                </a:cubicBezTo>
                <a:cubicBezTo>
                  <a:pt x="1596185" y="1066909"/>
                  <a:pt x="1600961" y="1076858"/>
                  <a:pt x="1606134" y="1087205"/>
                </a:cubicBezTo>
                <a:cubicBezTo>
                  <a:pt x="1618470" y="1081633"/>
                  <a:pt x="1629215" y="1076858"/>
                  <a:pt x="1642746" y="1070889"/>
                </a:cubicBezTo>
                <a:cubicBezTo>
                  <a:pt x="1637572" y="1058552"/>
                  <a:pt x="1632797" y="1048206"/>
                  <a:pt x="1627623" y="1036665"/>
                </a:cubicBezTo>
                <a:close/>
                <a:moveTo>
                  <a:pt x="2566790" y="1035073"/>
                </a:moveTo>
                <a:cubicBezTo>
                  <a:pt x="2564004" y="1052185"/>
                  <a:pt x="2561617" y="1065317"/>
                  <a:pt x="2559627" y="1079644"/>
                </a:cubicBezTo>
                <a:cubicBezTo>
                  <a:pt x="2582708" y="1084817"/>
                  <a:pt x="2603800" y="1089195"/>
                  <a:pt x="2625687" y="1093970"/>
                </a:cubicBezTo>
                <a:cubicBezTo>
                  <a:pt x="2629268" y="1078450"/>
                  <a:pt x="2632850" y="1065317"/>
                  <a:pt x="2636432" y="1050195"/>
                </a:cubicBezTo>
                <a:cubicBezTo>
                  <a:pt x="2612953" y="1045022"/>
                  <a:pt x="2591463" y="1040246"/>
                  <a:pt x="2566790" y="1035073"/>
                </a:cubicBezTo>
                <a:close/>
                <a:moveTo>
                  <a:pt x="3375030" y="1034277"/>
                </a:moveTo>
                <a:cubicBezTo>
                  <a:pt x="3364684" y="1048604"/>
                  <a:pt x="3355929" y="1060940"/>
                  <a:pt x="3346378" y="1074072"/>
                </a:cubicBezTo>
                <a:cubicBezTo>
                  <a:pt x="3359908" y="1084419"/>
                  <a:pt x="3371847" y="1093174"/>
                  <a:pt x="3384979" y="1103123"/>
                </a:cubicBezTo>
                <a:cubicBezTo>
                  <a:pt x="3395326" y="1089593"/>
                  <a:pt x="3404877" y="1077256"/>
                  <a:pt x="3414826" y="1064124"/>
                </a:cubicBezTo>
                <a:cubicBezTo>
                  <a:pt x="3400897" y="1053777"/>
                  <a:pt x="3388561" y="1044226"/>
                  <a:pt x="3375030" y="1034277"/>
                </a:cubicBezTo>
                <a:close/>
                <a:moveTo>
                  <a:pt x="1778447" y="1029104"/>
                </a:moveTo>
                <a:cubicBezTo>
                  <a:pt x="1765315" y="1033481"/>
                  <a:pt x="1754172" y="1037063"/>
                  <a:pt x="1740244" y="1041838"/>
                </a:cubicBezTo>
                <a:cubicBezTo>
                  <a:pt x="1750989" y="1072481"/>
                  <a:pt x="1761335" y="1101133"/>
                  <a:pt x="1771682" y="1130582"/>
                </a:cubicBezTo>
                <a:cubicBezTo>
                  <a:pt x="1784814" y="1126204"/>
                  <a:pt x="1795161" y="1122622"/>
                  <a:pt x="1807498" y="1118643"/>
                </a:cubicBezTo>
                <a:cubicBezTo>
                  <a:pt x="1797549" y="1088399"/>
                  <a:pt x="1788396" y="1059348"/>
                  <a:pt x="1778447" y="1029104"/>
                </a:cubicBezTo>
                <a:close/>
                <a:moveTo>
                  <a:pt x="3199932" y="1025522"/>
                </a:moveTo>
                <a:cubicBezTo>
                  <a:pt x="3195952" y="1032685"/>
                  <a:pt x="3192370" y="1037859"/>
                  <a:pt x="3188789" y="1044624"/>
                </a:cubicBezTo>
                <a:cubicBezTo>
                  <a:pt x="3217043" y="1062930"/>
                  <a:pt x="3244104" y="1080838"/>
                  <a:pt x="3272757" y="1099541"/>
                </a:cubicBezTo>
                <a:cubicBezTo>
                  <a:pt x="3276736" y="1093572"/>
                  <a:pt x="3280716" y="1088399"/>
                  <a:pt x="3285491" y="1081633"/>
                </a:cubicBezTo>
                <a:cubicBezTo>
                  <a:pt x="3256441" y="1062532"/>
                  <a:pt x="3228584" y="1044226"/>
                  <a:pt x="3199932" y="1025522"/>
                </a:cubicBezTo>
                <a:close/>
                <a:moveTo>
                  <a:pt x="2785664" y="1025522"/>
                </a:moveTo>
                <a:cubicBezTo>
                  <a:pt x="2780888" y="1039848"/>
                  <a:pt x="2776113" y="1052981"/>
                  <a:pt x="2770939" y="1068103"/>
                </a:cubicBezTo>
                <a:cubicBezTo>
                  <a:pt x="2794419" y="1076858"/>
                  <a:pt x="2815510" y="1084419"/>
                  <a:pt x="2838193" y="1092378"/>
                </a:cubicBezTo>
                <a:cubicBezTo>
                  <a:pt x="2843765" y="1078052"/>
                  <a:pt x="2848938" y="1065317"/>
                  <a:pt x="2854509" y="1050593"/>
                </a:cubicBezTo>
                <a:cubicBezTo>
                  <a:pt x="2831428" y="1042236"/>
                  <a:pt x="2809541" y="1034277"/>
                  <a:pt x="2785664" y="1025522"/>
                </a:cubicBezTo>
                <a:close/>
                <a:moveTo>
                  <a:pt x="1934444" y="1023930"/>
                </a:moveTo>
                <a:cubicBezTo>
                  <a:pt x="1921710" y="1026716"/>
                  <a:pt x="1911761" y="1029104"/>
                  <a:pt x="1900221" y="1031889"/>
                </a:cubicBezTo>
                <a:cubicBezTo>
                  <a:pt x="1903802" y="1046216"/>
                  <a:pt x="1906986" y="1058552"/>
                  <a:pt x="1910169" y="1072481"/>
                </a:cubicBezTo>
                <a:cubicBezTo>
                  <a:pt x="1922506" y="1069695"/>
                  <a:pt x="1932853" y="1067307"/>
                  <a:pt x="1944393" y="1064522"/>
                </a:cubicBezTo>
                <a:cubicBezTo>
                  <a:pt x="1940812" y="1049797"/>
                  <a:pt x="1937628" y="1037461"/>
                  <a:pt x="1934444" y="1023930"/>
                </a:cubicBezTo>
                <a:close/>
                <a:moveTo>
                  <a:pt x="3476906" y="1023134"/>
                </a:moveTo>
                <a:cubicBezTo>
                  <a:pt x="3466559" y="1035869"/>
                  <a:pt x="3457008" y="1047808"/>
                  <a:pt x="3446264" y="1061338"/>
                </a:cubicBezTo>
                <a:cubicBezTo>
                  <a:pt x="3460192" y="1072481"/>
                  <a:pt x="3472131" y="1082429"/>
                  <a:pt x="3485661" y="1093174"/>
                </a:cubicBezTo>
                <a:cubicBezTo>
                  <a:pt x="3496406" y="1080042"/>
                  <a:pt x="3506355" y="1068501"/>
                  <a:pt x="3517099" y="1055767"/>
                </a:cubicBezTo>
                <a:cubicBezTo>
                  <a:pt x="3503569" y="1044624"/>
                  <a:pt x="3490834" y="1034277"/>
                  <a:pt x="3476906" y="1023134"/>
                </a:cubicBezTo>
                <a:close/>
                <a:moveTo>
                  <a:pt x="1672592" y="1018757"/>
                </a:moveTo>
                <a:cubicBezTo>
                  <a:pt x="1659062" y="1024328"/>
                  <a:pt x="1647919" y="1029104"/>
                  <a:pt x="1634787" y="1034675"/>
                </a:cubicBezTo>
                <a:cubicBezTo>
                  <a:pt x="1639960" y="1046614"/>
                  <a:pt x="1644337" y="1056563"/>
                  <a:pt x="1649113" y="1068103"/>
                </a:cubicBezTo>
                <a:cubicBezTo>
                  <a:pt x="1662245" y="1062930"/>
                  <a:pt x="1673388" y="1058154"/>
                  <a:pt x="1686520" y="1052981"/>
                </a:cubicBezTo>
                <a:cubicBezTo>
                  <a:pt x="1681745" y="1040644"/>
                  <a:pt x="1677367" y="1030298"/>
                  <a:pt x="1672592" y="1018757"/>
                </a:cubicBezTo>
                <a:close/>
                <a:moveTo>
                  <a:pt x="2384130" y="1017961"/>
                </a:moveTo>
                <a:cubicBezTo>
                  <a:pt x="2382936" y="1041042"/>
                  <a:pt x="2381742" y="1060940"/>
                  <a:pt x="2380549" y="1082031"/>
                </a:cubicBezTo>
                <a:cubicBezTo>
                  <a:pt x="2398456" y="1083623"/>
                  <a:pt x="2413977" y="1084817"/>
                  <a:pt x="2430691" y="1086409"/>
                </a:cubicBezTo>
                <a:cubicBezTo>
                  <a:pt x="2433078" y="1064124"/>
                  <a:pt x="2435068" y="1044624"/>
                  <a:pt x="2437456" y="1023532"/>
                </a:cubicBezTo>
                <a:cubicBezTo>
                  <a:pt x="2419548" y="1021941"/>
                  <a:pt x="2403630" y="1019951"/>
                  <a:pt x="2384130" y="1017961"/>
                </a:cubicBezTo>
                <a:close/>
                <a:moveTo>
                  <a:pt x="3580772" y="1016767"/>
                </a:moveTo>
                <a:cubicBezTo>
                  <a:pt x="3569629" y="1029900"/>
                  <a:pt x="3559680" y="1041838"/>
                  <a:pt x="3548936" y="1054175"/>
                </a:cubicBezTo>
                <a:cubicBezTo>
                  <a:pt x="3562864" y="1066511"/>
                  <a:pt x="3575200" y="1077256"/>
                  <a:pt x="3588333" y="1088797"/>
                </a:cubicBezTo>
                <a:cubicBezTo>
                  <a:pt x="3599873" y="1076062"/>
                  <a:pt x="3610220" y="1064522"/>
                  <a:pt x="3620965" y="1052185"/>
                </a:cubicBezTo>
                <a:cubicBezTo>
                  <a:pt x="3607434" y="1040246"/>
                  <a:pt x="3595098" y="1029502"/>
                  <a:pt x="3580772" y="1016767"/>
                </a:cubicBezTo>
                <a:close/>
                <a:moveTo>
                  <a:pt x="2205450" y="1015175"/>
                </a:moveTo>
                <a:cubicBezTo>
                  <a:pt x="2186746" y="1016369"/>
                  <a:pt x="2170032" y="1017563"/>
                  <a:pt x="2152124" y="1018757"/>
                </a:cubicBezTo>
                <a:cubicBezTo>
                  <a:pt x="2153716" y="1040246"/>
                  <a:pt x="2155308" y="1060144"/>
                  <a:pt x="2156899" y="1082031"/>
                </a:cubicBezTo>
                <a:cubicBezTo>
                  <a:pt x="2175603" y="1080838"/>
                  <a:pt x="2191123" y="1079644"/>
                  <a:pt x="2205450" y="1078848"/>
                </a:cubicBezTo>
                <a:cubicBezTo>
                  <a:pt x="2205450" y="1056563"/>
                  <a:pt x="2205450" y="1037063"/>
                  <a:pt x="2205450" y="1015175"/>
                </a:cubicBezTo>
                <a:close/>
                <a:moveTo>
                  <a:pt x="1823018" y="1015175"/>
                </a:moveTo>
                <a:cubicBezTo>
                  <a:pt x="1809090" y="1019553"/>
                  <a:pt x="1797151" y="1023532"/>
                  <a:pt x="1784417" y="1027512"/>
                </a:cubicBezTo>
                <a:cubicBezTo>
                  <a:pt x="1794763" y="1058552"/>
                  <a:pt x="1803916" y="1087205"/>
                  <a:pt x="1813467" y="1116653"/>
                </a:cubicBezTo>
                <a:cubicBezTo>
                  <a:pt x="1826599" y="1112674"/>
                  <a:pt x="1836946" y="1109490"/>
                  <a:pt x="1849681" y="1105511"/>
                </a:cubicBezTo>
                <a:cubicBezTo>
                  <a:pt x="1840528" y="1074072"/>
                  <a:pt x="1832171" y="1045420"/>
                  <a:pt x="1823018" y="1015175"/>
                </a:cubicBezTo>
                <a:close/>
                <a:moveTo>
                  <a:pt x="2306927" y="1014380"/>
                </a:moveTo>
                <a:cubicBezTo>
                  <a:pt x="2306927" y="1036665"/>
                  <a:pt x="2306927" y="1056165"/>
                  <a:pt x="2306927" y="1077654"/>
                </a:cubicBezTo>
                <a:cubicBezTo>
                  <a:pt x="2323244" y="1078450"/>
                  <a:pt x="2338764" y="1079246"/>
                  <a:pt x="2356274" y="1080042"/>
                </a:cubicBezTo>
                <a:cubicBezTo>
                  <a:pt x="2357865" y="1058552"/>
                  <a:pt x="2359059" y="1038655"/>
                  <a:pt x="2360253" y="1016767"/>
                </a:cubicBezTo>
                <a:cubicBezTo>
                  <a:pt x="2341549" y="1015971"/>
                  <a:pt x="2325233" y="1015175"/>
                  <a:pt x="2306927" y="1014380"/>
                </a:cubicBezTo>
                <a:close/>
                <a:moveTo>
                  <a:pt x="1718356" y="1001645"/>
                </a:moveTo>
                <a:cubicBezTo>
                  <a:pt x="1704428" y="1006818"/>
                  <a:pt x="1692888" y="1011196"/>
                  <a:pt x="1679755" y="1016369"/>
                </a:cubicBezTo>
                <a:cubicBezTo>
                  <a:pt x="1684133" y="1027910"/>
                  <a:pt x="1688112" y="1038257"/>
                  <a:pt x="1692888" y="1050991"/>
                </a:cubicBezTo>
                <a:cubicBezTo>
                  <a:pt x="1706418" y="1045818"/>
                  <a:pt x="1717561" y="1041440"/>
                  <a:pt x="1730693" y="1036267"/>
                </a:cubicBezTo>
                <a:cubicBezTo>
                  <a:pt x="1726315" y="1023930"/>
                  <a:pt x="1722336" y="1013186"/>
                  <a:pt x="1718356" y="1001645"/>
                </a:cubicBezTo>
                <a:close/>
                <a:moveTo>
                  <a:pt x="2476057" y="995676"/>
                </a:moveTo>
                <a:cubicBezTo>
                  <a:pt x="2468098" y="1053777"/>
                  <a:pt x="2460935" y="1109490"/>
                  <a:pt x="2453374" y="1167193"/>
                </a:cubicBezTo>
                <a:cubicBezTo>
                  <a:pt x="2472077" y="1169979"/>
                  <a:pt x="2489189" y="1172366"/>
                  <a:pt x="2507495" y="1175152"/>
                </a:cubicBezTo>
                <a:cubicBezTo>
                  <a:pt x="2517444" y="1117051"/>
                  <a:pt x="2526995" y="1061736"/>
                  <a:pt x="2536944" y="1004431"/>
                </a:cubicBezTo>
                <a:cubicBezTo>
                  <a:pt x="2516648" y="1001247"/>
                  <a:pt x="2497944" y="998462"/>
                  <a:pt x="2476057" y="995676"/>
                </a:cubicBezTo>
                <a:close/>
                <a:moveTo>
                  <a:pt x="1044226" y="994084"/>
                </a:moveTo>
                <a:cubicBezTo>
                  <a:pt x="1030298" y="1006023"/>
                  <a:pt x="1018359" y="1015971"/>
                  <a:pt x="1006022" y="1026318"/>
                </a:cubicBezTo>
                <a:cubicBezTo>
                  <a:pt x="1013584" y="1035869"/>
                  <a:pt x="1019951" y="1043032"/>
                  <a:pt x="1027114" y="1051787"/>
                </a:cubicBezTo>
                <a:cubicBezTo>
                  <a:pt x="1040644" y="1041042"/>
                  <a:pt x="1052583" y="1031093"/>
                  <a:pt x="1065317" y="1020747"/>
                </a:cubicBezTo>
                <a:cubicBezTo>
                  <a:pt x="1058154" y="1011992"/>
                  <a:pt x="1052185" y="1004033"/>
                  <a:pt x="1044226" y="994084"/>
                </a:cubicBezTo>
                <a:close/>
                <a:moveTo>
                  <a:pt x="1764519" y="985727"/>
                </a:moveTo>
                <a:cubicBezTo>
                  <a:pt x="1750989" y="990502"/>
                  <a:pt x="1739448" y="994482"/>
                  <a:pt x="1725122" y="999257"/>
                </a:cubicBezTo>
                <a:cubicBezTo>
                  <a:pt x="1729897" y="1012390"/>
                  <a:pt x="1733877" y="1023134"/>
                  <a:pt x="1737856" y="1034277"/>
                </a:cubicBezTo>
                <a:cubicBezTo>
                  <a:pt x="1752182" y="1029104"/>
                  <a:pt x="1763723" y="1025124"/>
                  <a:pt x="1776059" y="1020349"/>
                </a:cubicBezTo>
                <a:cubicBezTo>
                  <a:pt x="1772080" y="1008012"/>
                  <a:pt x="1768498" y="997666"/>
                  <a:pt x="1764519" y="985727"/>
                </a:cubicBezTo>
                <a:close/>
                <a:moveTo>
                  <a:pt x="1606134" y="984931"/>
                </a:moveTo>
                <a:cubicBezTo>
                  <a:pt x="1593002" y="990900"/>
                  <a:pt x="1580665" y="996074"/>
                  <a:pt x="1567135" y="1002043"/>
                </a:cubicBezTo>
                <a:cubicBezTo>
                  <a:pt x="1573104" y="1014380"/>
                  <a:pt x="1577879" y="1024726"/>
                  <a:pt x="1583053" y="1036665"/>
                </a:cubicBezTo>
                <a:cubicBezTo>
                  <a:pt x="1596185" y="1031093"/>
                  <a:pt x="1608124" y="1025920"/>
                  <a:pt x="1621256" y="1019951"/>
                </a:cubicBezTo>
                <a:cubicBezTo>
                  <a:pt x="1616481" y="1008410"/>
                  <a:pt x="1612103" y="998462"/>
                  <a:pt x="1606134" y="984931"/>
                </a:cubicBezTo>
                <a:close/>
                <a:moveTo>
                  <a:pt x="3416815" y="976972"/>
                </a:moveTo>
                <a:cubicBezTo>
                  <a:pt x="3406867" y="990900"/>
                  <a:pt x="3397714" y="1003635"/>
                  <a:pt x="3388561" y="1016767"/>
                </a:cubicBezTo>
                <a:cubicBezTo>
                  <a:pt x="3402489" y="1027114"/>
                  <a:pt x="3414826" y="1036665"/>
                  <a:pt x="3428754" y="1047012"/>
                </a:cubicBezTo>
                <a:cubicBezTo>
                  <a:pt x="3438703" y="1034277"/>
                  <a:pt x="3447856" y="1022339"/>
                  <a:pt x="3458600" y="1008410"/>
                </a:cubicBezTo>
                <a:cubicBezTo>
                  <a:pt x="3443876" y="997268"/>
                  <a:pt x="3430744" y="987717"/>
                  <a:pt x="3416815" y="976972"/>
                </a:cubicBezTo>
                <a:close/>
                <a:moveTo>
                  <a:pt x="1810681" y="971799"/>
                </a:moveTo>
                <a:cubicBezTo>
                  <a:pt x="1796753" y="976176"/>
                  <a:pt x="1784417" y="980156"/>
                  <a:pt x="1771682" y="984135"/>
                </a:cubicBezTo>
                <a:cubicBezTo>
                  <a:pt x="1775662" y="996472"/>
                  <a:pt x="1778845" y="1006818"/>
                  <a:pt x="1782825" y="1018757"/>
                </a:cubicBezTo>
                <a:cubicBezTo>
                  <a:pt x="1795957" y="1014777"/>
                  <a:pt x="1807498" y="1011594"/>
                  <a:pt x="1821426" y="1007216"/>
                </a:cubicBezTo>
                <a:cubicBezTo>
                  <a:pt x="1817446" y="994084"/>
                  <a:pt x="1814263" y="983737"/>
                  <a:pt x="1810681" y="971799"/>
                </a:cubicBezTo>
                <a:close/>
                <a:moveTo>
                  <a:pt x="3520681" y="967023"/>
                </a:moveTo>
                <a:cubicBezTo>
                  <a:pt x="3509936" y="980554"/>
                  <a:pt x="3500385" y="992492"/>
                  <a:pt x="3490437" y="1005227"/>
                </a:cubicBezTo>
                <a:cubicBezTo>
                  <a:pt x="3504763" y="1016767"/>
                  <a:pt x="3516701" y="1026716"/>
                  <a:pt x="3531426" y="1038655"/>
                </a:cubicBezTo>
                <a:cubicBezTo>
                  <a:pt x="3542170" y="1025522"/>
                  <a:pt x="3551721" y="1013584"/>
                  <a:pt x="3562466" y="1000849"/>
                </a:cubicBezTo>
                <a:cubicBezTo>
                  <a:pt x="3547741" y="988911"/>
                  <a:pt x="3534609" y="978564"/>
                  <a:pt x="3520681" y="967023"/>
                </a:cubicBezTo>
                <a:close/>
                <a:moveTo>
                  <a:pt x="1652296" y="965034"/>
                </a:moveTo>
                <a:cubicBezTo>
                  <a:pt x="1637970" y="971401"/>
                  <a:pt x="1625634" y="976574"/>
                  <a:pt x="1612899" y="982145"/>
                </a:cubicBezTo>
                <a:cubicBezTo>
                  <a:pt x="1618470" y="994880"/>
                  <a:pt x="1623246" y="1005625"/>
                  <a:pt x="1628419" y="1017165"/>
                </a:cubicBezTo>
                <a:cubicBezTo>
                  <a:pt x="1642348" y="1011196"/>
                  <a:pt x="1654286" y="1006023"/>
                  <a:pt x="1666623" y="1000849"/>
                </a:cubicBezTo>
                <a:cubicBezTo>
                  <a:pt x="1661449" y="988115"/>
                  <a:pt x="1657470" y="977768"/>
                  <a:pt x="1652296" y="965034"/>
                </a:cubicBezTo>
                <a:close/>
                <a:moveTo>
                  <a:pt x="1699255" y="947922"/>
                </a:moveTo>
                <a:cubicBezTo>
                  <a:pt x="1685326" y="953095"/>
                  <a:pt x="1672990" y="957870"/>
                  <a:pt x="1659460" y="963044"/>
                </a:cubicBezTo>
                <a:cubicBezTo>
                  <a:pt x="1664235" y="975380"/>
                  <a:pt x="1668214" y="985727"/>
                  <a:pt x="1673388" y="998859"/>
                </a:cubicBezTo>
                <a:cubicBezTo>
                  <a:pt x="1687316" y="993686"/>
                  <a:pt x="1699255" y="989309"/>
                  <a:pt x="1712387" y="984135"/>
                </a:cubicBezTo>
                <a:cubicBezTo>
                  <a:pt x="1708010" y="971799"/>
                  <a:pt x="1704030" y="960656"/>
                  <a:pt x="1699255" y="947922"/>
                </a:cubicBezTo>
                <a:close/>
                <a:moveTo>
                  <a:pt x="1006818" y="947126"/>
                </a:moveTo>
                <a:cubicBezTo>
                  <a:pt x="992890" y="958666"/>
                  <a:pt x="980554" y="969013"/>
                  <a:pt x="967421" y="979758"/>
                </a:cubicBezTo>
                <a:cubicBezTo>
                  <a:pt x="975380" y="989707"/>
                  <a:pt x="982543" y="998064"/>
                  <a:pt x="991298" y="1008410"/>
                </a:cubicBezTo>
                <a:cubicBezTo>
                  <a:pt x="1005227" y="996870"/>
                  <a:pt x="1017165" y="986921"/>
                  <a:pt x="1030298" y="976176"/>
                </a:cubicBezTo>
                <a:cubicBezTo>
                  <a:pt x="1021941" y="966227"/>
                  <a:pt x="1014777" y="957074"/>
                  <a:pt x="1006818" y="947126"/>
                </a:cubicBezTo>
                <a:close/>
                <a:moveTo>
                  <a:pt x="2055422" y="944738"/>
                </a:moveTo>
                <a:cubicBezTo>
                  <a:pt x="2041891" y="947126"/>
                  <a:pt x="2030749" y="948718"/>
                  <a:pt x="2018810" y="951105"/>
                </a:cubicBezTo>
                <a:cubicBezTo>
                  <a:pt x="2021198" y="965034"/>
                  <a:pt x="2022790" y="977370"/>
                  <a:pt x="2025177" y="991298"/>
                </a:cubicBezTo>
                <a:cubicBezTo>
                  <a:pt x="2037116" y="989707"/>
                  <a:pt x="2047861" y="988115"/>
                  <a:pt x="2060595" y="986523"/>
                </a:cubicBezTo>
                <a:cubicBezTo>
                  <a:pt x="2059003" y="972197"/>
                  <a:pt x="2057411" y="959860"/>
                  <a:pt x="2055422" y="944738"/>
                </a:cubicBezTo>
                <a:close/>
                <a:moveTo>
                  <a:pt x="2935294" y="942350"/>
                </a:moveTo>
                <a:cubicBezTo>
                  <a:pt x="2928926" y="957472"/>
                  <a:pt x="2923355" y="970605"/>
                  <a:pt x="2917784" y="984135"/>
                </a:cubicBezTo>
                <a:cubicBezTo>
                  <a:pt x="2942855" y="995278"/>
                  <a:pt x="2965538" y="1004829"/>
                  <a:pt x="2989017" y="1015175"/>
                </a:cubicBezTo>
                <a:cubicBezTo>
                  <a:pt x="2995384" y="1001247"/>
                  <a:pt x="3001354" y="989707"/>
                  <a:pt x="3008119" y="974982"/>
                </a:cubicBezTo>
                <a:cubicBezTo>
                  <a:pt x="2983048" y="963442"/>
                  <a:pt x="2959967" y="953095"/>
                  <a:pt x="2935294" y="942350"/>
                </a:cubicBezTo>
                <a:close/>
                <a:moveTo>
                  <a:pt x="2700502" y="931606"/>
                </a:moveTo>
                <a:cubicBezTo>
                  <a:pt x="2696522" y="947126"/>
                  <a:pt x="2692941" y="960258"/>
                  <a:pt x="2688961" y="975380"/>
                </a:cubicBezTo>
                <a:cubicBezTo>
                  <a:pt x="2714430" y="982543"/>
                  <a:pt x="2736715" y="988911"/>
                  <a:pt x="2760593" y="995676"/>
                </a:cubicBezTo>
                <a:cubicBezTo>
                  <a:pt x="2764970" y="980952"/>
                  <a:pt x="2768950" y="967819"/>
                  <a:pt x="2773327" y="953095"/>
                </a:cubicBezTo>
                <a:cubicBezTo>
                  <a:pt x="2748256" y="945932"/>
                  <a:pt x="2725175" y="939167"/>
                  <a:pt x="2700502" y="931606"/>
                </a:cubicBezTo>
                <a:close/>
                <a:moveTo>
                  <a:pt x="1747009" y="931606"/>
                </a:moveTo>
                <a:cubicBezTo>
                  <a:pt x="1732683" y="936381"/>
                  <a:pt x="1720346" y="940758"/>
                  <a:pt x="1706418" y="945534"/>
                </a:cubicBezTo>
                <a:cubicBezTo>
                  <a:pt x="1711193" y="958666"/>
                  <a:pt x="1715173" y="969809"/>
                  <a:pt x="1719550" y="981747"/>
                </a:cubicBezTo>
                <a:cubicBezTo>
                  <a:pt x="1733479" y="976972"/>
                  <a:pt x="1745019" y="972993"/>
                  <a:pt x="1758948" y="968217"/>
                </a:cubicBezTo>
                <a:cubicBezTo>
                  <a:pt x="1754570" y="954687"/>
                  <a:pt x="1750989" y="943942"/>
                  <a:pt x="1747009" y="931606"/>
                </a:cubicBezTo>
                <a:close/>
                <a:moveTo>
                  <a:pt x="2309713" y="924442"/>
                </a:moveTo>
                <a:cubicBezTo>
                  <a:pt x="2309713" y="943942"/>
                  <a:pt x="2309713" y="963442"/>
                  <a:pt x="2309713" y="985329"/>
                </a:cubicBezTo>
                <a:cubicBezTo>
                  <a:pt x="2326427" y="986125"/>
                  <a:pt x="2343539" y="986921"/>
                  <a:pt x="2362243" y="987717"/>
                </a:cubicBezTo>
                <a:cubicBezTo>
                  <a:pt x="2363437" y="965829"/>
                  <a:pt x="2364630" y="946330"/>
                  <a:pt x="2365824" y="924442"/>
                </a:cubicBezTo>
                <a:cubicBezTo>
                  <a:pt x="2346325" y="924442"/>
                  <a:pt x="2328815" y="924442"/>
                  <a:pt x="2309713" y="924442"/>
                </a:cubicBezTo>
                <a:close/>
                <a:moveTo>
                  <a:pt x="2228531" y="923647"/>
                </a:moveTo>
                <a:cubicBezTo>
                  <a:pt x="2228531" y="944738"/>
                  <a:pt x="2228531" y="964238"/>
                  <a:pt x="2228531" y="984533"/>
                </a:cubicBezTo>
                <a:cubicBezTo>
                  <a:pt x="2248428" y="984533"/>
                  <a:pt x="2265142" y="984533"/>
                  <a:pt x="2282254" y="984533"/>
                </a:cubicBezTo>
                <a:cubicBezTo>
                  <a:pt x="2282254" y="963044"/>
                  <a:pt x="2282254" y="943146"/>
                  <a:pt x="2282254" y="923647"/>
                </a:cubicBezTo>
                <a:cubicBezTo>
                  <a:pt x="2263153" y="923647"/>
                  <a:pt x="2245643" y="923647"/>
                  <a:pt x="2228531" y="923647"/>
                </a:cubicBezTo>
                <a:close/>
                <a:moveTo>
                  <a:pt x="2201470" y="923249"/>
                </a:moveTo>
                <a:cubicBezTo>
                  <a:pt x="2182766" y="924442"/>
                  <a:pt x="2166053" y="925636"/>
                  <a:pt x="2145359" y="926830"/>
                </a:cubicBezTo>
                <a:cubicBezTo>
                  <a:pt x="2146951" y="949115"/>
                  <a:pt x="2148543" y="969013"/>
                  <a:pt x="2150532" y="990502"/>
                </a:cubicBezTo>
                <a:cubicBezTo>
                  <a:pt x="2170032" y="988911"/>
                  <a:pt x="2186746" y="987717"/>
                  <a:pt x="2204256" y="986523"/>
                </a:cubicBezTo>
                <a:cubicBezTo>
                  <a:pt x="2203460" y="964238"/>
                  <a:pt x="2202266" y="944340"/>
                  <a:pt x="2201470" y="923249"/>
                </a:cubicBezTo>
                <a:close/>
                <a:moveTo>
                  <a:pt x="3458998" y="919667"/>
                </a:moveTo>
                <a:cubicBezTo>
                  <a:pt x="3448652" y="933993"/>
                  <a:pt x="3439499" y="946330"/>
                  <a:pt x="3430346" y="959462"/>
                </a:cubicBezTo>
                <a:cubicBezTo>
                  <a:pt x="3445070" y="970605"/>
                  <a:pt x="3457804" y="980156"/>
                  <a:pt x="3472131" y="990900"/>
                </a:cubicBezTo>
                <a:cubicBezTo>
                  <a:pt x="3482477" y="977370"/>
                  <a:pt x="3491630" y="965034"/>
                  <a:pt x="3501977" y="951901"/>
                </a:cubicBezTo>
                <a:cubicBezTo>
                  <a:pt x="3487253" y="941156"/>
                  <a:pt x="3474518" y="931208"/>
                  <a:pt x="3458998" y="919667"/>
                </a:cubicBezTo>
                <a:close/>
                <a:moveTo>
                  <a:pt x="1794365" y="917279"/>
                </a:moveTo>
                <a:cubicBezTo>
                  <a:pt x="1780039" y="921259"/>
                  <a:pt x="1767702" y="925238"/>
                  <a:pt x="1753774" y="929218"/>
                </a:cubicBezTo>
                <a:cubicBezTo>
                  <a:pt x="1757754" y="941952"/>
                  <a:pt x="1761335" y="953095"/>
                  <a:pt x="1765315" y="966625"/>
                </a:cubicBezTo>
                <a:cubicBezTo>
                  <a:pt x="1780039" y="961850"/>
                  <a:pt x="1792376" y="957870"/>
                  <a:pt x="1805508" y="953493"/>
                </a:cubicBezTo>
                <a:cubicBezTo>
                  <a:pt x="1801528" y="940360"/>
                  <a:pt x="1798345" y="929218"/>
                  <a:pt x="1794365" y="917279"/>
                </a:cubicBezTo>
                <a:close/>
                <a:moveTo>
                  <a:pt x="2592657" y="906933"/>
                </a:moveTo>
                <a:cubicBezTo>
                  <a:pt x="2589473" y="922453"/>
                  <a:pt x="2586688" y="935585"/>
                  <a:pt x="2583902" y="950707"/>
                </a:cubicBezTo>
                <a:cubicBezTo>
                  <a:pt x="2608575" y="956279"/>
                  <a:pt x="2632054" y="961452"/>
                  <a:pt x="2656727" y="967023"/>
                </a:cubicBezTo>
                <a:cubicBezTo>
                  <a:pt x="2660309" y="952299"/>
                  <a:pt x="2663890" y="939167"/>
                  <a:pt x="2667472" y="923647"/>
                </a:cubicBezTo>
                <a:cubicBezTo>
                  <a:pt x="2642003" y="918075"/>
                  <a:pt x="2618126" y="912504"/>
                  <a:pt x="2592657" y="906933"/>
                </a:cubicBezTo>
                <a:close/>
                <a:moveTo>
                  <a:pt x="2827847" y="901361"/>
                </a:moveTo>
                <a:cubicBezTo>
                  <a:pt x="2822673" y="916085"/>
                  <a:pt x="2818296" y="929218"/>
                  <a:pt x="2813122" y="944340"/>
                </a:cubicBezTo>
                <a:cubicBezTo>
                  <a:pt x="2838989" y="953891"/>
                  <a:pt x="2862070" y="962248"/>
                  <a:pt x="2886346" y="971003"/>
                </a:cubicBezTo>
                <a:cubicBezTo>
                  <a:pt x="2891917" y="956279"/>
                  <a:pt x="2896692" y="943942"/>
                  <a:pt x="2902264" y="929218"/>
                </a:cubicBezTo>
                <a:cubicBezTo>
                  <a:pt x="2876795" y="920065"/>
                  <a:pt x="2852917" y="911310"/>
                  <a:pt x="2827847" y="901361"/>
                </a:cubicBezTo>
                <a:close/>
                <a:moveTo>
                  <a:pt x="1969066" y="898178"/>
                </a:moveTo>
                <a:cubicBezTo>
                  <a:pt x="1955536" y="900963"/>
                  <a:pt x="1943995" y="903351"/>
                  <a:pt x="1931261" y="906137"/>
                </a:cubicBezTo>
                <a:cubicBezTo>
                  <a:pt x="1934444" y="920463"/>
                  <a:pt x="1937230" y="932799"/>
                  <a:pt x="1940016" y="946728"/>
                </a:cubicBezTo>
                <a:cubicBezTo>
                  <a:pt x="1953148" y="943942"/>
                  <a:pt x="1964291" y="941554"/>
                  <a:pt x="1976627" y="939167"/>
                </a:cubicBezTo>
                <a:cubicBezTo>
                  <a:pt x="1973842" y="924442"/>
                  <a:pt x="1971454" y="911708"/>
                  <a:pt x="1969066" y="898178"/>
                </a:cubicBezTo>
                <a:close/>
                <a:moveTo>
                  <a:pt x="1565941" y="890617"/>
                </a:moveTo>
                <a:cubicBezTo>
                  <a:pt x="1551217" y="896984"/>
                  <a:pt x="1538482" y="902555"/>
                  <a:pt x="1524156" y="908922"/>
                </a:cubicBezTo>
                <a:cubicBezTo>
                  <a:pt x="1537686" y="938371"/>
                  <a:pt x="1550421" y="965829"/>
                  <a:pt x="1563553" y="994880"/>
                </a:cubicBezTo>
                <a:cubicBezTo>
                  <a:pt x="1576686" y="988911"/>
                  <a:pt x="1588624" y="983737"/>
                  <a:pt x="1602950" y="977370"/>
                </a:cubicBezTo>
                <a:cubicBezTo>
                  <a:pt x="1590216" y="947524"/>
                  <a:pt x="1578277" y="919667"/>
                  <a:pt x="1565941" y="890617"/>
                </a:cubicBezTo>
                <a:close/>
                <a:moveTo>
                  <a:pt x="2960762" y="882259"/>
                </a:moveTo>
                <a:cubicBezTo>
                  <a:pt x="2954395" y="896586"/>
                  <a:pt x="2949222" y="909718"/>
                  <a:pt x="2943253" y="923647"/>
                </a:cubicBezTo>
                <a:cubicBezTo>
                  <a:pt x="2968324" y="934789"/>
                  <a:pt x="2991803" y="945136"/>
                  <a:pt x="3016874" y="956279"/>
                </a:cubicBezTo>
                <a:cubicBezTo>
                  <a:pt x="3023241" y="942350"/>
                  <a:pt x="3029210" y="929616"/>
                  <a:pt x="3036373" y="915687"/>
                </a:cubicBezTo>
                <a:cubicBezTo>
                  <a:pt x="3010108" y="904147"/>
                  <a:pt x="2986231" y="893402"/>
                  <a:pt x="2960762" y="882259"/>
                </a:cubicBezTo>
                <a:close/>
                <a:moveTo>
                  <a:pt x="2491975" y="875096"/>
                </a:moveTo>
                <a:cubicBezTo>
                  <a:pt x="2488394" y="904147"/>
                  <a:pt x="2484812" y="930412"/>
                  <a:pt x="2480832" y="958666"/>
                </a:cubicBezTo>
                <a:cubicBezTo>
                  <a:pt x="2502322" y="961850"/>
                  <a:pt x="2522220" y="964636"/>
                  <a:pt x="2542913" y="967819"/>
                </a:cubicBezTo>
                <a:cubicBezTo>
                  <a:pt x="2547688" y="939167"/>
                  <a:pt x="2552066" y="913698"/>
                  <a:pt x="2557239" y="884647"/>
                </a:cubicBezTo>
                <a:cubicBezTo>
                  <a:pt x="2534158" y="881066"/>
                  <a:pt x="2513862" y="878280"/>
                  <a:pt x="2491975" y="875096"/>
                </a:cubicBezTo>
                <a:close/>
                <a:moveTo>
                  <a:pt x="1614889" y="870321"/>
                </a:moveTo>
                <a:cubicBezTo>
                  <a:pt x="1600165" y="876290"/>
                  <a:pt x="1587430" y="881862"/>
                  <a:pt x="1573104" y="887831"/>
                </a:cubicBezTo>
                <a:cubicBezTo>
                  <a:pt x="1585441" y="917279"/>
                  <a:pt x="1597379" y="945534"/>
                  <a:pt x="1609716" y="974584"/>
                </a:cubicBezTo>
                <a:cubicBezTo>
                  <a:pt x="1624042" y="968615"/>
                  <a:pt x="1635980" y="963442"/>
                  <a:pt x="1649511" y="957870"/>
                </a:cubicBezTo>
                <a:cubicBezTo>
                  <a:pt x="1637572" y="928024"/>
                  <a:pt x="1626430" y="899769"/>
                  <a:pt x="1614889" y="870321"/>
                </a:cubicBezTo>
                <a:close/>
                <a:moveTo>
                  <a:pt x="1879527" y="858382"/>
                </a:moveTo>
                <a:cubicBezTo>
                  <a:pt x="1866395" y="861566"/>
                  <a:pt x="1855650" y="864352"/>
                  <a:pt x="1841722" y="867933"/>
                </a:cubicBezTo>
                <a:cubicBezTo>
                  <a:pt x="1845701" y="882657"/>
                  <a:pt x="1849283" y="894994"/>
                  <a:pt x="1852864" y="908524"/>
                </a:cubicBezTo>
                <a:cubicBezTo>
                  <a:pt x="1866395" y="904545"/>
                  <a:pt x="1877537" y="901759"/>
                  <a:pt x="1889874" y="898178"/>
                </a:cubicBezTo>
                <a:cubicBezTo>
                  <a:pt x="1885894" y="883453"/>
                  <a:pt x="1882711" y="871117"/>
                  <a:pt x="1879527" y="858382"/>
                </a:cubicBezTo>
                <a:close/>
                <a:moveTo>
                  <a:pt x="2848938" y="840077"/>
                </a:moveTo>
                <a:cubicBezTo>
                  <a:pt x="2843765" y="854801"/>
                  <a:pt x="2838989" y="867535"/>
                  <a:pt x="2833816" y="882657"/>
                </a:cubicBezTo>
                <a:cubicBezTo>
                  <a:pt x="2860081" y="892606"/>
                  <a:pt x="2884356" y="901361"/>
                  <a:pt x="2909825" y="910514"/>
                </a:cubicBezTo>
                <a:cubicBezTo>
                  <a:pt x="2915396" y="896188"/>
                  <a:pt x="2920569" y="883055"/>
                  <a:pt x="2926141" y="868331"/>
                </a:cubicBezTo>
                <a:cubicBezTo>
                  <a:pt x="2899080" y="858382"/>
                  <a:pt x="2874805" y="849627"/>
                  <a:pt x="2848938" y="840077"/>
                </a:cubicBezTo>
                <a:close/>
                <a:moveTo>
                  <a:pt x="1715173" y="834505"/>
                </a:moveTo>
                <a:cubicBezTo>
                  <a:pt x="1699653" y="839679"/>
                  <a:pt x="1686520" y="844056"/>
                  <a:pt x="1672194" y="849230"/>
                </a:cubicBezTo>
                <a:cubicBezTo>
                  <a:pt x="1682939" y="879872"/>
                  <a:pt x="1693286" y="908524"/>
                  <a:pt x="1703632" y="937973"/>
                </a:cubicBezTo>
                <a:cubicBezTo>
                  <a:pt x="1718754" y="932799"/>
                  <a:pt x="1731091" y="928422"/>
                  <a:pt x="1744621" y="924044"/>
                </a:cubicBezTo>
                <a:cubicBezTo>
                  <a:pt x="1734673" y="893402"/>
                  <a:pt x="1725122" y="864352"/>
                  <a:pt x="1715173" y="834505"/>
                </a:cubicBezTo>
                <a:close/>
                <a:moveTo>
                  <a:pt x="2398058" y="834107"/>
                </a:moveTo>
                <a:cubicBezTo>
                  <a:pt x="2396467" y="856393"/>
                  <a:pt x="2394875" y="876290"/>
                  <a:pt x="2393283" y="897382"/>
                </a:cubicBezTo>
                <a:cubicBezTo>
                  <a:pt x="2413181" y="899371"/>
                  <a:pt x="2430691" y="900963"/>
                  <a:pt x="2450588" y="902953"/>
                </a:cubicBezTo>
                <a:cubicBezTo>
                  <a:pt x="2452976" y="880668"/>
                  <a:pt x="2454966" y="861168"/>
                  <a:pt x="2457353" y="839679"/>
                </a:cubicBezTo>
                <a:cubicBezTo>
                  <a:pt x="2437058" y="837689"/>
                  <a:pt x="2418354" y="836097"/>
                  <a:pt x="2398058" y="834107"/>
                </a:cubicBezTo>
                <a:close/>
                <a:moveTo>
                  <a:pt x="2311305" y="832515"/>
                </a:moveTo>
                <a:cubicBezTo>
                  <a:pt x="2311305" y="852413"/>
                  <a:pt x="2311305" y="871913"/>
                  <a:pt x="2311305" y="893402"/>
                </a:cubicBezTo>
                <a:cubicBezTo>
                  <a:pt x="2329611" y="893402"/>
                  <a:pt x="2347916" y="893402"/>
                  <a:pt x="2367814" y="893402"/>
                </a:cubicBezTo>
                <a:cubicBezTo>
                  <a:pt x="2368610" y="873505"/>
                  <a:pt x="2369406" y="854005"/>
                  <a:pt x="2370600" y="832515"/>
                </a:cubicBezTo>
                <a:cubicBezTo>
                  <a:pt x="2350702" y="832515"/>
                  <a:pt x="2332396" y="832515"/>
                  <a:pt x="2311305" y="832515"/>
                </a:cubicBezTo>
                <a:close/>
                <a:moveTo>
                  <a:pt x="2197889" y="830526"/>
                </a:moveTo>
                <a:cubicBezTo>
                  <a:pt x="2177593" y="831322"/>
                  <a:pt x="2159287" y="832515"/>
                  <a:pt x="2137798" y="833709"/>
                </a:cubicBezTo>
                <a:cubicBezTo>
                  <a:pt x="2139788" y="856393"/>
                  <a:pt x="2141379" y="876290"/>
                  <a:pt x="2143369" y="897780"/>
                </a:cubicBezTo>
                <a:cubicBezTo>
                  <a:pt x="2163267" y="896586"/>
                  <a:pt x="2181175" y="894994"/>
                  <a:pt x="2197889" y="893800"/>
                </a:cubicBezTo>
                <a:cubicBezTo>
                  <a:pt x="2197889" y="872311"/>
                  <a:pt x="2197889" y="852811"/>
                  <a:pt x="2197889" y="830526"/>
                </a:cubicBezTo>
                <a:close/>
                <a:moveTo>
                  <a:pt x="1766111" y="819383"/>
                </a:moveTo>
                <a:cubicBezTo>
                  <a:pt x="1751784" y="823761"/>
                  <a:pt x="1738652" y="827740"/>
                  <a:pt x="1722734" y="832515"/>
                </a:cubicBezTo>
                <a:cubicBezTo>
                  <a:pt x="1732683" y="863556"/>
                  <a:pt x="1741836" y="892208"/>
                  <a:pt x="1751387" y="922055"/>
                </a:cubicBezTo>
                <a:cubicBezTo>
                  <a:pt x="1766111" y="917279"/>
                  <a:pt x="1778845" y="913300"/>
                  <a:pt x="1792774" y="908922"/>
                </a:cubicBezTo>
                <a:cubicBezTo>
                  <a:pt x="1783621" y="878280"/>
                  <a:pt x="1775264" y="849230"/>
                  <a:pt x="1766111" y="819383"/>
                </a:cubicBezTo>
                <a:close/>
                <a:moveTo>
                  <a:pt x="2733930" y="805853"/>
                </a:moveTo>
                <a:cubicBezTo>
                  <a:pt x="2729950" y="820975"/>
                  <a:pt x="2726369" y="834107"/>
                  <a:pt x="2722389" y="849230"/>
                </a:cubicBezTo>
                <a:cubicBezTo>
                  <a:pt x="2749450" y="857189"/>
                  <a:pt x="2774123" y="863954"/>
                  <a:pt x="2799990" y="871515"/>
                </a:cubicBezTo>
                <a:cubicBezTo>
                  <a:pt x="2804367" y="856791"/>
                  <a:pt x="2808745" y="843260"/>
                  <a:pt x="2813122" y="828536"/>
                </a:cubicBezTo>
                <a:cubicBezTo>
                  <a:pt x="2785266" y="820577"/>
                  <a:pt x="2760195" y="813414"/>
                  <a:pt x="2733930" y="805853"/>
                </a:cubicBezTo>
                <a:close/>
                <a:moveTo>
                  <a:pt x="2617330" y="778792"/>
                </a:moveTo>
                <a:cubicBezTo>
                  <a:pt x="2614544" y="794312"/>
                  <a:pt x="2611759" y="808240"/>
                  <a:pt x="2608575" y="822965"/>
                </a:cubicBezTo>
                <a:cubicBezTo>
                  <a:pt x="2635636" y="828934"/>
                  <a:pt x="2660707" y="834107"/>
                  <a:pt x="2687370" y="840077"/>
                </a:cubicBezTo>
                <a:cubicBezTo>
                  <a:pt x="2690951" y="824954"/>
                  <a:pt x="2694135" y="811424"/>
                  <a:pt x="2697716" y="796302"/>
                </a:cubicBezTo>
                <a:cubicBezTo>
                  <a:pt x="2669860" y="790333"/>
                  <a:pt x="2644391" y="784761"/>
                  <a:pt x="2617330" y="778792"/>
                </a:cubicBezTo>
                <a:close/>
                <a:moveTo>
                  <a:pt x="2869233" y="777996"/>
                </a:moveTo>
                <a:cubicBezTo>
                  <a:pt x="2864060" y="793516"/>
                  <a:pt x="2859683" y="806649"/>
                  <a:pt x="2854907" y="820577"/>
                </a:cubicBezTo>
                <a:cubicBezTo>
                  <a:pt x="2881570" y="830526"/>
                  <a:pt x="2906641" y="839679"/>
                  <a:pt x="2933304" y="848832"/>
                </a:cubicBezTo>
                <a:cubicBezTo>
                  <a:pt x="2938875" y="834903"/>
                  <a:pt x="2944049" y="822169"/>
                  <a:pt x="2950018" y="807047"/>
                </a:cubicBezTo>
                <a:cubicBezTo>
                  <a:pt x="2921763" y="797098"/>
                  <a:pt x="2895896" y="787547"/>
                  <a:pt x="2869233" y="777996"/>
                </a:cubicBezTo>
                <a:close/>
                <a:moveTo>
                  <a:pt x="1577879" y="775210"/>
                </a:moveTo>
                <a:cubicBezTo>
                  <a:pt x="1562359" y="781578"/>
                  <a:pt x="1548431" y="787149"/>
                  <a:pt x="1533309" y="793516"/>
                </a:cubicBezTo>
                <a:cubicBezTo>
                  <a:pt x="1545645" y="822965"/>
                  <a:pt x="1557584" y="851219"/>
                  <a:pt x="1569920" y="880668"/>
                </a:cubicBezTo>
                <a:cubicBezTo>
                  <a:pt x="1585043" y="873903"/>
                  <a:pt x="1598175" y="868331"/>
                  <a:pt x="1612103" y="862362"/>
                </a:cubicBezTo>
                <a:cubicBezTo>
                  <a:pt x="1600563" y="832515"/>
                  <a:pt x="1589420" y="804261"/>
                  <a:pt x="1577879" y="775210"/>
                </a:cubicBezTo>
                <a:close/>
                <a:moveTo>
                  <a:pt x="3010506" y="761282"/>
                </a:moveTo>
                <a:cubicBezTo>
                  <a:pt x="3004139" y="776404"/>
                  <a:pt x="2998568" y="789537"/>
                  <a:pt x="2992997" y="803067"/>
                </a:cubicBezTo>
                <a:cubicBezTo>
                  <a:pt x="3020455" y="815404"/>
                  <a:pt x="3045526" y="826546"/>
                  <a:pt x="3072189" y="838087"/>
                </a:cubicBezTo>
                <a:cubicBezTo>
                  <a:pt x="3078954" y="824159"/>
                  <a:pt x="3084923" y="811424"/>
                  <a:pt x="3091689" y="797496"/>
                </a:cubicBezTo>
                <a:cubicBezTo>
                  <a:pt x="3063832" y="785159"/>
                  <a:pt x="3038761" y="773619"/>
                  <a:pt x="3010506" y="761282"/>
                </a:cubicBezTo>
                <a:close/>
                <a:moveTo>
                  <a:pt x="1630807" y="755313"/>
                </a:moveTo>
                <a:cubicBezTo>
                  <a:pt x="1614093" y="761282"/>
                  <a:pt x="1600165" y="766853"/>
                  <a:pt x="1585441" y="772823"/>
                </a:cubicBezTo>
                <a:cubicBezTo>
                  <a:pt x="1597379" y="802669"/>
                  <a:pt x="1608124" y="830924"/>
                  <a:pt x="1619664" y="860372"/>
                </a:cubicBezTo>
                <a:cubicBezTo>
                  <a:pt x="1634389" y="854801"/>
                  <a:pt x="1647919" y="849627"/>
                  <a:pt x="1662643" y="844056"/>
                </a:cubicBezTo>
                <a:cubicBezTo>
                  <a:pt x="1651899" y="813812"/>
                  <a:pt x="1641552" y="785159"/>
                  <a:pt x="1630807" y="755313"/>
                </a:cubicBezTo>
                <a:close/>
                <a:moveTo>
                  <a:pt x="2750644" y="742578"/>
                </a:moveTo>
                <a:cubicBezTo>
                  <a:pt x="2746266" y="758496"/>
                  <a:pt x="2743083" y="771231"/>
                  <a:pt x="2739103" y="785955"/>
                </a:cubicBezTo>
                <a:cubicBezTo>
                  <a:pt x="2766164" y="793516"/>
                  <a:pt x="2791633" y="801077"/>
                  <a:pt x="2819489" y="809036"/>
                </a:cubicBezTo>
                <a:cubicBezTo>
                  <a:pt x="2824265" y="793914"/>
                  <a:pt x="2828244" y="780782"/>
                  <a:pt x="2832622" y="766058"/>
                </a:cubicBezTo>
                <a:cubicBezTo>
                  <a:pt x="2803969" y="757701"/>
                  <a:pt x="2777704" y="750139"/>
                  <a:pt x="2750644" y="742578"/>
                </a:cubicBezTo>
                <a:close/>
                <a:moveTo>
                  <a:pt x="2404824" y="742180"/>
                </a:moveTo>
                <a:cubicBezTo>
                  <a:pt x="2403232" y="764864"/>
                  <a:pt x="2401640" y="784761"/>
                  <a:pt x="2400844" y="805455"/>
                </a:cubicBezTo>
                <a:cubicBezTo>
                  <a:pt x="2422333" y="807445"/>
                  <a:pt x="2441037" y="809036"/>
                  <a:pt x="2460935" y="810628"/>
                </a:cubicBezTo>
                <a:cubicBezTo>
                  <a:pt x="2463322" y="788741"/>
                  <a:pt x="2465312" y="769241"/>
                  <a:pt x="2467700" y="747354"/>
                </a:cubicBezTo>
                <a:cubicBezTo>
                  <a:pt x="2445415" y="745762"/>
                  <a:pt x="2425915" y="744170"/>
                  <a:pt x="2404824" y="742180"/>
                </a:cubicBezTo>
                <a:close/>
                <a:moveTo>
                  <a:pt x="2313693" y="739793"/>
                </a:moveTo>
                <a:cubicBezTo>
                  <a:pt x="2313693" y="760486"/>
                  <a:pt x="2313693" y="779986"/>
                  <a:pt x="2313693" y="801077"/>
                </a:cubicBezTo>
                <a:cubicBezTo>
                  <a:pt x="2333988" y="801077"/>
                  <a:pt x="2353090" y="801077"/>
                  <a:pt x="2372988" y="801077"/>
                </a:cubicBezTo>
                <a:cubicBezTo>
                  <a:pt x="2374181" y="780782"/>
                  <a:pt x="2375375" y="761282"/>
                  <a:pt x="2376569" y="739793"/>
                </a:cubicBezTo>
                <a:cubicBezTo>
                  <a:pt x="2355080" y="739793"/>
                  <a:pt x="2335580" y="739793"/>
                  <a:pt x="2313693" y="739793"/>
                </a:cubicBezTo>
                <a:close/>
                <a:moveTo>
                  <a:pt x="2224153" y="738997"/>
                </a:moveTo>
                <a:cubicBezTo>
                  <a:pt x="2224153" y="760486"/>
                  <a:pt x="2224153" y="779986"/>
                  <a:pt x="2224153" y="799486"/>
                </a:cubicBezTo>
                <a:cubicBezTo>
                  <a:pt x="2245245" y="799486"/>
                  <a:pt x="2264346" y="799486"/>
                  <a:pt x="2284642" y="799486"/>
                </a:cubicBezTo>
                <a:cubicBezTo>
                  <a:pt x="2284642" y="778394"/>
                  <a:pt x="2284642" y="759292"/>
                  <a:pt x="2284642" y="738997"/>
                </a:cubicBezTo>
                <a:cubicBezTo>
                  <a:pt x="2263153" y="738997"/>
                  <a:pt x="2243255" y="738997"/>
                  <a:pt x="2224153" y="738997"/>
                </a:cubicBezTo>
                <a:close/>
                <a:moveTo>
                  <a:pt x="1684133" y="737405"/>
                </a:moveTo>
                <a:cubicBezTo>
                  <a:pt x="1668612" y="742578"/>
                  <a:pt x="1654286" y="747354"/>
                  <a:pt x="1638766" y="752925"/>
                </a:cubicBezTo>
                <a:cubicBezTo>
                  <a:pt x="1649113" y="783567"/>
                  <a:pt x="1659460" y="811822"/>
                  <a:pt x="1669806" y="841668"/>
                </a:cubicBezTo>
                <a:cubicBezTo>
                  <a:pt x="1684929" y="836097"/>
                  <a:pt x="1698459" y="831720"/>
                  <a:pt x="1713183" y="826546"/>
                </a:cubicBezTo>
                <a:cubicBezTo>
                  <a:pt x="1703234" y="796700"/>
                  <a:pt x="1694081" y="768047"/>
                  <a:pt x="1684133" y="737405"/>
                </a:cubicBezTo>
                <a:close/>
                <a:moveTo>
                  <a:pt x="1737856" y="720691"/>
                </a:moveTo>
                <a:cubicBezTo>
                  <a:pt x="1721540" y="725864"/>
                  <a:pt x="1707612" y="729844"/>
                  <a:pt x="1691694" y="734619"/>
                </a:cubicBezTo>
                <a:cubicBezTo>
                  <a:pt x="1702040" y="766058"/>
                  <a:pt x="1711193" y="794710"/>
                  <a:pt x="1720744" y="824556"/>
                </a:cubicBezTo>
                <a:cubicBezTo>
                  <a:pt x="1736264" y="819383"/>
                  <a:pt x="1749795" y="815006"/>
                  <a:pt x="1764121" y="810628"/>
                </a:cubicBezTo>
                <a:cubicBezTo>
                  <a:pt x="1754968" y="779588"/>
                  <a:pt x="1746611" y="750935"/>
                  <a:pt x="1737856" y="720691"/>
                </a:cubicBezTo>
                <a:close/>
                <a:moveTo>
                  <a:pt x="2630064" y="714722"/>
                </a:moveTo>
                <a:cubicBezTo>
                  <a:pt x="2626881" y="730242"/>
                  <a:pt x="2624493" y="743772"/>
                  <a:pt x="2621708" y="759292"/>
                </a:cubicBezTo>
                <a:cubicBezTo>
                  <a:pt x="2649962" y="765262"/>
                  <a:pt x="2675829" y="770833"/>
                  <a:pt x="2703288" y="776802"/>
                </a:cubicBezTo>
                <a:cubicBezTo>
                  <a:pt x="2706869" y="761282"/>
                  <a:pt x="2710053" y="748150"/>
                  <a:pt x="2713634" y="733028"/>
                </a:cubicBezTo>
                <a:cubicBezTo>
                  <a:pt x="2684982" y="726660"/>
                  <a:pt x="2658319" y="721089"/>
                  <a:pt x="2630064" y="714722"/>
                </a:cubicBezTo>
                <a:close/>
                <a:moveTo>
                  <a:pt x="1485953" y="701987"/>
                </a:moveTo>
                <a:cubicBezTo>
                  <a:pt x="1470034" y="709150"/>
                  <a:pt x="1455708" y="715518"/>
                  <a:pt x="1439392" y="722681"/>
                </a:cubicBezTo>
                <a:cubicBezTo>
                  <a:pt x="1453320" y="752925"/>
                  <a:pt x="1465657" y="780384"/>
                  <a:pt x="1478789" y="808638"/>
                </a:cubicBezTo>
                <a:cubicBezTo>
                  <a:pt x="1494708" y="801475"/>
                  <a:pt x="1508238" y="795506"/>
                  <a:pt x="1522962" y="788343"/>
                </a:cubicBezTo>
                <a:cubicBezTo>
                  <a:pt x="1510228" y="758894"/>
                  <a:pt x="1498289" y="731038"/>
                  <a:pt x="1485953" y="701987"/>
                </a:cubicBezTo>
                <a:close/>
                <a:moveTo>
                  <a:pt x="1540870" y="680100"/>
                </a:moveTo>
                <a:cubicBezTo>
                  <a:pt x="1524952" y="686467"/>
                  <a:pt x="1510228" y="692436"/>
                  <a:pt x="1493514" y="698804"/>
                </a:cubicBezTo>
                <a:cubicBezTo>
                  <a:pt x="1506646" y="729048"/>
                  <a:pt x="1518187" y="756905"/>
                  <a:pt x="1530523" y="785955"/>
                </a:cubicBezTo>
                <a:cubicBezTo>
                  <a:pt x="1546441" y="779190"/>
                  <a:pt x="1559972" y="773619"/>
                  <a:pt x="1575094" y="767251"/>
                </a:cubicBezTo>
                <a:cubicBezTo>
                  <a:pt x="1563155" y="737405"/>
                  <a:pt x="1552411" y="709150"/>
                  <a:pt x="1540870" y="680100"/>
                </a:cubicBezTo>
                <a:close/>
                <a:moveTo>
                  <a:pt x="1468841" y="662590"/>
                </a:moveTo>
                <a:cubicBezTo>
                  <a:pt x="1451729" y="670549"/>
                  <a:pt x="1437005" y="677314"/>
                  <a:pt x="1421882" y="684079"/>
                </a:cubicBezTo>
                <a:cubicBezTo>
                  <a:pt x="1426658" y="694824"/>
                  <a:pt x="1431035" y="703977"/>
                  <a:pt x="1436607" y="715916"/>
                </a:cubicBezTo>
                <a:cubicBezTo>
                  <a:pt x="1452525" y="708752"/>
                  <a:pt x="1467647" y="701987"/>
                  <a:pt x="1483167" y="694824"/>
                </a:cubicBezTo>
                <a:cubicBezTo>
                  <a:pt x="1477994" y="683284"/>
                  <a:pt x="1473616" y="673335"/>
                  <a:pt x="1468841" y="662590"/>
                </a:cubicBezTo>
                <a:close/>
                <a:moveTo>
                  <a:pt x="1596185" y="659008"/>
                </a:moveTo>
                <a:cubicBezTo>
                  <a:pt x="1579471" y="665376"/>
                  <a:pt x="1564747" y="670947"/>
                  <a:pt x="1548829" y="676916"/>
                </a:cubicBezTo>
                <a:cubicBezTo>
                  <a:pt x="1560370" y="706763"/>
                  <a:pt x="1571114" y="735017"/>
                  <a:pt x="1582655" y="764864"/>
                </a:cubicBezTo>
                <a:cubicBezTo>
                  <a:pt x="1598573" y="758894"/>
                  <a:pt x="1612899" y="753323"/>
                  <a:pt x="1628021" y="747354"/>
                </a:cubicBezTo>
                <a:cubicBezTo>
                  <a:pt x="1616879" y="716712"/>
                  <a:pt x="1606930" y="688457"/>
                  <a:pt x="1596185" y="659008"/>
                </a:cubicBezTo>
                <a:close/>
                <a:moveTo>
                  <a:pt x="2911018" y="654233"/>
                </a:moveTo>
                <a:cubicBezTo>
                  <a:pt x="2905845" y="669753"/>
                  <a:pt x="2901866" y="682886"/>
                  <a:pt x="2897090" y="696814"/>
                </a:cubicBezTo>
                <a:cubicBezTo>
                  <a:pt x="2925743" y="707559"/>
                  <a:pt x="2952803" y="717507"/>
                  <a:pt x="2981058" y="727854"/>
                </a:cubicBezTo>
                <a:cubicBezTo>
                  <a:pt x="2986629" y="713130"/>
                  <a:pt x="2991803" y="699998"/>
                  <a:pt x="2997374" y="685671"/>
                </a:cubicBezTo>
                <a:cubicBezTo>
                  <a:pt x="2967130" y="674529"/>
                  <a:pt x="2939671" y="664580"/>
                  <a:pt x="2911018" y="654233"/>
                </a:cubicBezTo>
                <a:close/>
                <a:moveTo>
                  <a:pt x="2191123" y="646672"/>
                </a:moveTo>
                <a:cubicBezTo>
                  <a:pt x="2167246" y="647866"/>
                  <a:pt x="2146553" y="648662"/>
                  <a:pt x="2124268" y="649856"/>
                </a:cubicBezTo>
                <a:cubicBezTo>
                  <a:pt x="2125859" y="672539"/>
                  <a:pt x="2127053" y="692436"/>
                  <a:pt x="2128645" y="713528"/>
                </a:cubicBezTo>
                <a:cubicBezTo>
                  <a:pt x="2151726" y="711936"/>
                  <a:pt x="2172022" y="711140"/>
                  <a:pt x="2191123" y="709946"/>
                </a:cubicBezTo>
                <a:cubicBezTo>
                  <a:pt x="2191123" y="688457"/>
                  <a:pt x="2191123" y="669355"/>
                  <a:pt x="2191123" y="646672"/>
                </a:cubicBezTo>
                <a:close/>
                <a:moveTo>
                  <a:pt x="2315682" y="645080"/>
                </a:moveTo>
                <a:cubicBezTo>
                  <a:pt x="2315682" y="667365"/>
                  <a:pt x="2315682" y="687263"/>
                  <a:pt x="2315682" y="708752"/>
                </a:cubicBezTo>
                <a:cubicBezTo>
                  <a:pt x="2335182" y="709548"/>
                  <a:pt x="2355478" y="710344"/>
                  <a:pt x="2378161" y="711538"/>
                </a:cubicBezTo>
                <a:cubicBezTo>
                  <a:pt x="2379355" y="688855"/>
                  <a:pt x="2380549" y="669355"/>
                  <a:pt x="2381742" y="647866"/>
                </a:cubicBezTo>
                <a:cubicBezTo>
                  <a:pt x="2358661" y="647070"/>
                  <a:pt x="2337968" y="645876"/>
                  <a:pt x="2315682" y="645080"/>
                </a:cubicBezTo>
                <a:close/>
                <a:moveTo>
                  <a:pt x="3060648" y="640703"/>
                </a:moveTo>
                <a:cubicBezTo>
                  <a:pt x="3054281" y="655427"/>
                  <a:pt x="3049108" y="667763"/>
                  <a:pt x="3043138" y="682090"/>
                </a:cubicBezTo>
                <a:cubicBezTo>
                  <a:pt x="3072587" y="695222"/>
                  <a:pt x="3099648" y="707161"/>
                  <a:pt x="3127902" y="719895"/>
                </a:cubicBezTo>
                <a:cubicBezTo>
                  <a:pt x="3134270" y="705967"/>
                  <a:pt x="3140239" y="693232"/>
                  <a:pt x="3147004" y="678906"/>
                </a:cubicBezTo>
                <a:cubicBezTo>
                  <a:pt x="3117556" y="665774"/>
                  <a:pt x="3090097" y="653835"/>
                  <a:pt x="3060648" y="640703"/>
                </a:cubicBezTo>
                <a:close/>
                <a:moveTo>
                  <a:pt x="1651899" y="640305"/>
                </a:moveTo>
                <a:cubicBezTo>
                  <a:pt x="1635185" y="645876"/>
                  <a:pt x="1620460" y="651049"/>
                  <a:pt x="1604144" y="656621"/>
                </a:cubicBezTo>
                <a:cubicBezTo>
                  <a:pt x="1614889" y="686467"/>
                  <a:pt x="1624838" y="715120"/>
                  <a:pt x="1635583" y="745364"/>
                </a:cubicBezTo>
                <a:cubicBezTo>
                  <a:pt x="1651899" y="739793"/>
                  <a:pt x="1667021" y="734619"/>
                  <a:pt x="1681347" y="729844"/>
                </a:cubicBezTo>
                <a:cubicBezTo>
                  <a:pt x="1670602" y="697610"/>
                  <a:pt x="1661449" y="669355"/>
                  <a:pt x="1651899" y="640305"/>
                </a:cubicBezTo>
                <a:close/>
                <a:moveTo>
                  <a:pt x="1524554" y="639907"/>
                </a:moveTo>
                <a:cubicBezTo>
                  <a:pt x="1507840" y="647070"/>
                  <a:pt x="1493116" y="653039"/>
                  <a:pt x="1477198" y="659804"/>
                </a:cubicBezTo>
                <a:cubicBezTo>
                  <a:pt x="1481973" y="671345"/>
                  <a:pt x="1486351" y="680896"/>
                  <a:pt x="1491126" y="691641"/>
                </a:cubicBezTo>
                <a:cubicBezTo>
                  <a:pt x="1507044" y="685273"/>
                  <a:pt x="1521370" y="679304"/>
                  <a:pt x="1538482" y="672539"/>
                </a:cubicBezTo>
                <a:cubicBezTo>
                  <a:pt x="1533309" y="660202"/>
                  <a:pt x="1528931" y="650254"/>
                  <a:pt x="1524554" y="639907"/>
                </a:cubicBezTo>
                <a:close/>
                <a:moveTo>
                  <a:pt x="1580665" y="618019"/>
                </a:moveTo>
                <a:cubicBezTo>
                  <a:pt x="1563951" y="624387"/>
                  <a:pt x="1549227" y="629958"/>
                  <a:pt x="1532911" y="636325"/>
                </a:cubicBezTo>
                <a:cubicBezTo>
                  <a:pt x="1537288" y="647468"/>
                  <a:pt x="1540870" y="657019"/>
                  <a:pt x="1545645" y="669355"/>
                </a:cubicBezTo>
                <a:cubicBezTo>
                  <a:pt x="1562757" y="662988"/>
                  <a:pt x="1577879" y="657019"/>
                  <a:pt x="1593798" y="651049"/>
                </a:cubicBezTo>
                <a:cubicBezTo>
                  <a:pt x="1589420" y="639111"/>
                  <a:pt x="1585441" y="629162"/>
                  <a:pt x="1580665" y="618019"/>
                </a:cubicBezTo>
                <a:close/>
                <a:moveTo>
                  <a:pt x="2784470" y="616030"/>
                </a:moveTo>
                <a:cubicBezTo>
                  <a:pt x="2780490" y="630356"/>
                  <a:pt x="2776909" y="643886"/>
                  <a:pt x="2772531" y="659008"/>
                </a:cubicBezTo>
                <a:cubicBezTo>
                  <a:pt x="2802378" y="667763"/>
                  <a:pt x="2829836" y="675722"/>
                  <a:pt x="2858887" y="684079"/>
                </a:cubicBezTo>
                <a:cubicBezTo>
                  <a:pt x="2863264" y="669753"/>
                  <a:pt x="2867642" y="656621"/>
                  <a:pt x="2872417" y="641499"/>
                </a:cubicBezTo>
                <a:cubicBezTo>
                  <a:pt x="2842571" y="633142"/>
                  <a:pt x="2814316" y="624785"/>
                  <a:pt x="2784470" y="616030"/>
                </a:cubicBezTo>
                <a:close/>
                <a:moveTo>
                  <a:pt x="1445759" y="608071"/>
                </a:moveTo>
                <a:cubicBezTo>
                  <a:pt x="1428648" y="616030"/>
                  <a:pt x="1413127" y="622795"/>
                  <a:pt x="1396811" y="630356"/>
                </a:cubicBezTo>
                <a:cubicBezTo>
                  <a:pt x="1403576" y="643488"/>
                  <a:pt x="1408750" y="654631"/>
                  <a:pt x="1414321" y="666172"/>
                </a:cubicBezTo>
                <a:cubicBezTo>
                  <a:pt x="1430637" y="658611"/>
                  <a:pt x="1445361" y="652243"/>
                  <a:pt x="1461677" y="645080"/>
                </a:cubicBezTo>
                <a:cubicBezTo>
                  <a:pt x="1456106" y="631550"/>
                  <a:pt x="1450933" y="620407"/>
                  <a:pt x="1445759" y="608071"/>
                </a:cubicBezTo>
                <a:close/>
                <a:moveTo>
                  <a:pt x="1639164" y="598918"/>
                </a:moveTo>
                <a:cubicBezTo>
                  <a:pt x="1622052" y="604887"/>
                  <a:pt x="1606532" y="610458"/>
                  <a:pt x="1590216" y="616030"/>
                </a:cubicBezTo>
                <a:cubicBezTo>
                  <a:pt x="1594593" y="628366"/>
                  <a:pt x="1598573" y="638315"/>
                  <a:pt x="1602552" y="649060"/>
                </a:cubicBezTo>
                <a:cubicBezTo>
                  <a:pt x="1619266" y="643090"/>
                  <a:pt x="1633991" y="637917"/>
                  <a:pt x="1650307" y="632744"/>
                </a:cubicBezTo>
                <a:cubicBezTo>
                  <a:pt x="1646725" y="621203"/>
                  <a:pt x="1643144" y="611652"/>
                  <a:pt x="1639164" y="598918"/>
                </a:cubicBezTo>
                <a:close/>
                <a:moveTo>
                  <a:pt x="2932110" y="592551"/>
                </a:moveTo>
                <a:cubicBezTo>
                  <a:pt x="2926936" y="607673"/>
                  <a:pt x="2922559" y="620805"/>
                  <a:pt x="2917386" y="635131"/>
                </a:cubicBezTo>
                <a:cubicBezTo>
                  <a:pt x="2947232" y="645876"/>
                  <a:pt x="2975487" y="656223"/>
                  <a:pt x="3004935" y="666968"/>
                </a:cubicBezTo>
                <a:cubicBezTo>
                  <a:pt x="3010506" y="652641"/>
                  <a:pt x="3015282" y="639907"/>
                  <a:pt x="3020853" y="625183"/>
                </a:cubicBezTo>
                <a:cubicBezTo>
                  <a:pt x="2991007" y="614040"/>
                  <a:pt x="2961956" y="603295"/>
                  <a:pt x="2932110" y="592551"/>
                </a:cubicBezTo>
                <a:close/>
                <a:moveTo>
                  <a:pt x="2654737" y="586581"/>
                </a:moveTo>
                <a:cubicBezTo>
                  <a:pt x="2651952" y="602499"/>
                  <a:pt x="2649564" y="616030"/>
                  <a:pt x="2646778" y="630754"/>
                </a:cubicBezTo>
                <a:cubicBezTo>
                  <a:pt x="2676625" y="637519"/>
                  <a:pt x="2704879" y="643488"/>
                  <a:pt x="2733930" y="649856"/>
                </a:cubicBezTo>
                <a:cubicBezTo>
                  <a:pt x="2737909" y="634335"/>
                  <a:pt x="2741093" y="621203"/>
                  <a:pt x="2744675" y="606081"/>
                </a:cubicBezTo>
                <a:cubicBezTo>
                  <a:pt x="2713634" y="599316"/>
                  <a:pt x="2684982" y="592948"/>
                  <a:pt x="2654737" y="586581"/>
                </a:cubicBezTo>
                <a:close/>
                <a:moveTo>
                  <a:pt x="1503860" y="584989"/>
                </a:moveTo>
                <a:cubicBezTo>
                  <a:pt x="1486749" y="591755"/>
                  <a:pt x="1470830" y="598122"/>
                  <a:pt x="1454514" y="605285"/>
                </a:cubicBezTo>
                <a:cubicBezTo>
                  <a:pt x="1460086" y="618019"/>
                  <a:pt x="1464861" y="629560"/>
                  <a:pt x="1470034" y="642295"/>
                </a:cubicBezTo>
                <a:cubicBezTo>
                  <a:pt x="1487146" y="635131"/>
                  <a:pt x="1502269" y="629162"/>
                  <a:pt x="1518585" y="622397"/>
                </a:cubicBezTo>
                <a:cubicBezTo>
                  <a:pt x="1513411" y="609264"/>
                  <a:pt x="1509034" y="598122"/>
                  <a:pt x="1503860" y="584989"/>
                </a:cubicBezTo>
                <a:close/>
                <a:moveTo>
                  <a:pt x="1696469" y="581010"/>
                </a:moveTo>
                <a:cubicBezTo>
                  <a:pt x="1679357" y="586183"/>
                  <a:pt x="1664235" y="590959"/>
                  <a:pt x="1647123" y="596132"/>
                </a:cubicBezTo>
                <a:cubicBezTo>
                  <a:pt x="1651501" y="608867"/>
                  <a:pt x="1654684" y="618417"/>
                  <a:pt x="1658266" y="629560"/>
                </a:cubicBezTo>
                <a:cubicBezTo>
                  <a:pt x="1674980" y="624387"/>
                  <a:pt x="1690102" y="620009"/>
                  <a:pt x="1706816" y="614836"/>
                </a:cubicBezTo>
                <a:cubicBezTo>
                  <a:pt x="1703234" y="603295"/>
                  <a:pt x="1700051" y="592948"/>
                  <a:pt x="1696469" y="581010"/>
                </a:cubicBezTo>
                <a:close/>
                <a:moveTo>
                  <a:pt x="1561563" y="563102"/>
                </a:moveTo>
                <a:cubicBezTo>
                  <a:pt x="1544452" y="569867"/>
                  <a:pt x="1528533" y="575836"/>
                  <a:pt x="1511819" y="582602"/>
                </a:cubicBezTo>
                <a:cubicBezTo>
                  <a:pt x="1517391" y="596132"/>
                  <a:pt x="1522166" y="607275"/>
                  <a:pt x="1526942" y="619611"/>
                </a:cubicBezTo>
                <a:cubicBezTo>
                  <a:pt x="1543656" y="613244"/>
                  <a:pt x="1558778" y="607275"/>
                  <a:pt x="1575492" y="600907"/>
                </a:cubicBezTo>
                <a:cubicBezTo>
                  <a:pt x="1570318" y="587377"/>
                  <a:pt x="1566339" y="575836"/>
                  <a:pt x="1561563" y="563102"/>
                </a:cubicBezTo>
                <a:close/>
                <a:moveTo>
                  <a:pt x="2418354" y="557929"/>
                </a:moveTo>
                <a:cubicBezTo>
                  <a:pt x="2416762" y="580214"/>
                  <a:pt x="2415170" y="600112"/>
                  <a:pt x="2413977" y="621203"/>
                </a:cubicBezTo>
                <a:cubicBezTo>
                  <a:pt x="2436660" y="623591"/>
                  <a:pt x="2457751" y="625580"/>
                  <a:pt x="2480832" y="627570"/>
                </a:cubicBezTo>
                <a:cubicBezTo>
                  <a:pt x="2483220" y="604887"/>
                  <a:pt x="2485210" y="584989"/>
                  <a:pt x="2487200" y="563898"/>
                </a:cubicBezTo>
                <a:cubicBezTo>
                  <a:pt x="2462925" y="561908"/>
                  <a:pt x="2441435" y="559918"/>
                  <a:pt x="2418354" y="557929"/>
                </a:cubicBezTo>
                <a:close/>
                <a:moveTo>
                  <a:pt x="2219378" y="553551"/>
                </a:moveTo>
                <a:cubicBezTo>
                  <a:pt x="2219378" y="575439"/>
                  <a:pt x="2219378" y="594938"/>
                  <a:pt x="2219378" y="614836"/>
                </a:cubicBezTo>
                <a:cubicBezTo>
                  <a:pt x="2242459" y="614836"/>
                  <a:pt x="2263949" y="614836"/>
                  <a:pt x="2284642" y="614836"/>
                </a:cubicBezTo>
                <a:cubicBezTo>
                  <a:pt x="2284642" y="593346"/>
                  <a:pt x="2284642" y="573449"/>
                  <a:pt x="2284642" y="553551"/>
                </a:cubicBezTo>
                <a:cubicBezTo>
                  <a:pt x="2261959" y="553551"/>
                  <a:pt x="2240867" y="553551"/>
                  <a:pt x="2219378" y="553551"/>
                </a:cubicBezTo>
                <a:close/>
                <a:moveTo>
                  <a:pt x="2318070" y="552755"/>
                </a:moveTo>
                <a:cubicBezTo>
                  <a:pt x="2318070" y="575836"/>
                  <a:pt x="2318070" y="595336"/>
                  <a:pt x="2317672" y="616030"/>
                </a:cubicBezTo>
                <a:cubicBezTo>
                  <a:pt x="2339957" y="617224"/>
                  <a:pt x="2360651" y="618417"/>
                  <a:pt x="2383732" y="619611"/>
                </a:cubicBezTo>
                <a:cubicBezTo>
                  <a:pt x="2384926" y="597724"/>
                  <a:pt x="2385722" y="577428"/>
                  <a:pt x="2386916" y="555939"/>
                </a:cubicBezTo>
                <a:cubicBezTo>
                  <a:pt x="2363437" y="554745"/>
                  <a:pt x="2341947" y="553949"/>
                  <a:pt x="2318070" y="552755"/>
                </a:cubicBezTo>
                <a:close/>
                <a:moveTo>
                  <a:pt x="1621256" y="542807"/>
                </a:moveTo>
                <a:cubicBezTo>
                  <a:pt x="1603348" y="548776"/>
                  <a:pt x="1587430" y="554347"/>
                  <a:pt x="1570716" y="560316"/>
                </a:cubicBezTo>
                <a:cubicBezTo>
                  <a:pt x="1575890" y="574245"/>
                  <a:pt x="1579869" y="585785"/>
                  <a:pt x="1584247" y="598122"/>
                </a:cubicBezTo>
                <a:cubicBezTo>
                  <a:pt x="1602155" y="591755"/>
                  <a:pt x="1617277" y="586581"/>
                  <a:pt x="1633593" y="581010"/>
                </a:cubicBezTo>
                <a:cubicBezTo>
                  <a:pt x="1629215" y="568275"/>
                  <a:pt x="1625634" y="557133"/>
                  <a:pt x="1621256" y="542807"/>
                </a:cubicBezTo>
                <a:close/>
                <a:moveTo>
                  <a:pt x="1680153" y="524899"/>
                </a:moveTo>
                <a:cubicBezTo>
                  <a:pt x="1662245" y="530072"/>
                  <a:pt x="1646327" y="535245"/>
                  <a:pt x="1629215" y="540021"/>
                </a:cubicBezTo>
                <a:cubicBezTo>
                  <a:pt x="1633991" y="553949"/>
                  <a:pt x="1637572" y="565092"/>
                  <a:pt x="1641950" y="578622"/>
                </a:cubicBezTo>
                <a:cubicBezTo>
                  <a:pt x="1659858" y="573051"/>
                  <a:pt x="1675378" y="568275"/>
                  <a:pt x="1691694" y="563102"/>
                </a:cubicBezTo>
                <a:cubicBezTo>
                  <a:pt x="1687714" y="549572"/>
                  <a:pt x="1684133" y="537633"/>
                  <a:pt x="1680153" y="524899"/>
                </a:cubicBezTo>
                <a:close/>
                <a:moveTo>
                  <a:pt x="2667472" y="522113"/>
                </a:moveTo>
                <a:cubicBezTo>
                  <a:pt x="2664288" y="538827"/>
                  <a:pt x="2661901" y="551959"/>
                  <a:pt x="2659115" y="566286"/>
                </a:cubicBezTo>
                <a:cubicBezTo>
                  <a:pt x="2690155" y="573051"/>
                  <a:pt x="2718808" y="579418"/>
                  <a:pt x="2749450" y="586183"/>
                </a:cubicBezTo>
                <a:cubicBezTo>
                  <a:pt x="2753032" y="571061"/>
                  <a:pt x="2756215" y="557929"/>
                  <a:pt x="2760195" y="542409"/>
                </a:cubicBezTo>
                <a:cubicBezTo>
                  <a:pt x="2728756" y="535643"/>
                  <a:pt x="2698910" y="528878"/>
                  <a:pt x="2667472" y="522113"/>
                </a:cubicBezTo>
                <a:close/>
                <a:moveTo>
                  <a:pt x="2425119" y="465604"/>
                </a:moveTo>
                <a:cubicBezTo>
                  <a:pt x="2423527" y="487889"/>
                  <a:pt x="2421936" y="508185"/>
                  <a:pt x="2420742" y="529276"/>
                </a:cubicBezTo>
                <a:cubicBezTo>
                  <a:pt x="2445017" y="531266"/>
                  <a:pt x="2467302" y="533654"/>
                  <a:pt x="2490781" y="535643"/>
                </a:cubicBezTo>
                <a:cubicBezTo>
                  <a:pt x="2493169" y="513358"/>
                  <a:pt x="2495159" y="493460"/>
                  <a:pt x="2497148" y="472369"/>
                </a:cubicBezTo>
                <a:cubicBezTo>
                  <a:pt x="2472476" y="469981"/>
                  <a:pt x="2450190" y="467992"/>
                  <a:pt x="2425119" y="465604"/>
                </a:cubicBezTo>
                <a:close/>
                <a:moveTo>
                  <a:pt x="2320060" y="462818"/>
                </a:moveTo>
                <a:cubicBezTo>
                  <a:pt x="2320060" y="483114"/>
                  <a:pt x="2320060" y="503011"/>
                  <a:pt x="2319662" y="523705"/>
                </a:cubicBezTo>
                <a:cubicBezTo>
                  <a:pt x="2342743" y="524899"/>
                  <a:pt x="2364233" y="526092"/>
                  <a:pt x="2388508" y="527286"/>
                </a:cubicBezTo>
                <a:cubicBezTo>
                  <a:pt x="2390099" y="505001"/>
                  <a:pt x="2391293" y="485103"/>
                  <a:pt x="2392487" y="462818"/>
                </a:cubicBezTo>
                <a:cubicBezTo>
                  <a:pt x="2367416" y="462818"/>
                  <a:pt x="2344335" y="462818"/>
                  <a:pt x="2320060" y="462818"/>
                </a:cubicBezTo>
                <a:close/>
                <a:moveTo>
                  <a:pt x="2181971" y="461226"/>
                </a:moveTo>
                <a:cubicBezTo>
                  <a:pt x="2156899" y="462818"/>
                  <a:pt x="2134614" y="464410"/>
                  <a:pt x="2110339" y="466002"/>
                </a:cubicBezTo>
                <a:cubicBezTo>
                  <a:pt x="2111931" y="487491"/>
                  <a:pt x="2113523" y="507787"/>
                  <a:pt x="2115115" y="528878"/>
                </a:cubicBezTo>
                <a:cubicBezTo>
                  <a:pt x="2138992" y="527684"/>
                  <a:pt x="2161277" y="526490"/>
                  <a:pt x="2185950" y="524899"/>
                </a:cubicBezTo>
                <a:cubicBezTo>
                  <a:pt x="2184358" y="501817"/>
                  <a:pt x="2183164" y="481920"/>
                  <a:pt x="2181971" y="461226"/>
                </a:cubicBezTo>
                <a:close/>
                <a:moveTo>
                  <a:pt x="1608523" y="448890"/>
                </a:moveTo>
                <a:cubicBezTo>
                  <a:pt x="1613696" y="462420"/>
                  <a:pt x="1616880" y="471573"/>
                  <a:pt x="1620859" y="481522"/>
                </a:cubicBezTo>
                <a:cubicBezTo>
                  <a:pt x="1630808" y="479532"/>
                  <a:pt x="1640359" y="477543"/>
                  <a:pt x="1651900" y="475155"/>
                </a:cubicBezTo>
                <a:cubicBezTo>
                  <a:pt x="1654287" y="483910"/>
                  <a:pt x="1656277" y="491471"/>
                  <a:pt x="1658267" y="498635"/>
                </a:cubicBezTo>
                <a:cubicBezTo>
                  <a:pt x="1573105" y="530471"/>
                  <a:pt x="1489534" y="561113"/>
                  <a:pt x="1403576" y="592950"/>
                </a:cubicBezTo>
                <a:cubicBezTo>
                  <a:pt x="1400791" y="586980"/>
                  <a:pt x="1397209" y="579817"/>
                  <a:pt x="1391240" y="566685"/>
                </a:cubicBezTo>
                <a:cubicBezTo>
                  <a:pt x="1406760" y="564297"/>
                  <a:pt x="1419892" y="562705"/>
                  <a:pt x="1432627" y="560318"/>
                </a:cubicBezTo>
                <a:cubicBezTo>
                  <a:pt x="1437004" y="559522"/>
                  <a:pt x="1441382" y="557930"/>
                  <a:pt x="1445759" y="556338"/>
                </a:cubicBezTo>
                <a:cubicBezTo>
                  <a:pt x="1499881" y="536838"/>
                  <a:pt x="1554003" y="516941"/>
                  <a:pt x="1608125" y="496247"/>
                </a:cubicBezTo>
                <a:cubicBezTo>
                  <a:pt x="1613298" y="494655"/>
                  <a:pt x="1617676" y="492267"/>
                  <a:pt x="1622451" y="489879"/>
                </a:cubicBezTo>
                <a:cubicBezTo>
                  <a:pt x="1621257" y="487093"/>
                  <a:pt x="1620461" y="484706"/>
                  <a:pt x="1619267" y="482318"/>
                </a:cubicBezTo>
                <a:cubicBezTo>
                  <a:pt x="1555595" y="505400"/>
                  <a:pt x="1492320" y="528481"/>
                  <a:pt x="1427056" y="552359"/>
                </a:cubicBezTo>
                <a:cubicBezTo>
                  <a:pt x="1423474" y="543604"/>
                  <a:pt x="1419494" y="534053"/>
                  <a:pt x="1413525" y="520920"/>
                </a:cubicBezTo>
                <a:cubicBezTo>
                  <a:pt x="1478391" y="497043"/>
                  <a:pt x="1542463" y="473165"/>
                  <a:pt x="1608523" y="448890"/>
                </a:cubicBezTo>
                <a:close/>
                <a:moveTo>
                  <a:pt x="2322448" y="370891"/>
                </a:moveTo>
                <a:cubicBezTo>
                  <a:pt x="2322448" y="390789"/>
                  <a:pt x="2322448" y="410288"/>
                  <a:pt x="2322845" y="432574"/>
                </a:cubicBezTo>
                <a:cubicBezTo>
                  <a:pt x="2347519" y="432574"/>
                  <a:pt x="2370202" y="432574"/>
                  <a:pt x="2394875" y="432574"/>
                </a:cubicBezTo>
                <a:cubicBezTo>
                  <a:pt x="2395671" y="412278"/>
                  <a:pt x="2396865" y="392779"/>
                  <a:pt x="2398058" y="370891"/>
                </a:cubicBezTo>
                <a:cubicBezTo>
                  <a:pt x="2371794" y="370891"/>
                  <a:pt x="2347916" y="370891"/>
                  <a:pt x="2322448" y="370891"/>
                </a:cubicBezTo>
                <a:close/>
                <a:moveTo>
                  <a:pt x="2215398" y="369697"/>
                </a:moveTo>
                <a:cubicBezTo>
                  <a:pt x="2215398" y="390789"/>
                  <a:pt x="2215398" y="411084"/>
                  <a:pt x="2215398" y="430982"/>
                </a:cubicBezTo>
                <a:cubicBezTo>
                  <a:pt x="2240072" y="430982"/>
                  <a:pt x="2263153" y="430982"/>
                  <a:pt x="2287428" y="430982"/>
                </a:cubicBezTo>
                <a:cubicBezTo>
                  <a:pt x="2287428" y="409891"/>
                  <a:pt x="2287428" y="389993"/>
                  <a:pt x="2287428" y="369697"/>
                </a:cubicBezTo>
                <a:cubicBezTo>
                  <a:pt x="2262357" y="369697"/>
                  <a:pt x="2238878" y="369697"/>
                  <a:pt x="2215398" y="369697"/>
                </a:cubicBezTo>
                <a:close/>
                <a:moveTo>
                  <a:pt x="2178787" y="369299"/>
                </a:moveTo>
                <a:cubicBezTo>
                  <a:pt x="2152522" y="370891"/>
                  <a:pt x="2128645" y="372483"/>
                  <a:pt x="2103176" y="374075"/>
                </a:cubicBezTo>
                <a:cubicBezTo>
                  <a:pt x="2104768" y="395962"/>
                  <a:pt x="2106360" y="415462"/>
                  <a:pt x="2108350" y="437747"/>
                </a:cubicBezTo>
                <a:cubicBezTo>
                  <a:pt x="2134614" y="436155"/>
                  <a:pt x="2157695" y="434166"/>
                  <a:pt x="2182368" y="432574"/>
                </a:cubicBezTo>
                <a:cubicBezTo>
                  <a:pt x="2181175" y="410288"/>
                  <a:pt x="2179981" y="390789"/>
                  <a:pt x="2178787" y="369299"/>
                </a:cubicBezTo>
                <a:close/>
                <a:moveTo>
                  <a:pt x="2438650" y="281352"/>
                </a:moveTo>
                <a:cubicBezTo>
                  <a:pt x="2437058" y="303239"/>
                  <a:pt x="2435466" y="323535"/>
                  <a:pt x="2433874" y="345024"/>
                </a:cubicBezTo>
                <a:cubicBezTo>
                  <a:pt x="2460139" y="347412"/>
                  <a:pt x="2484414" y="349402"/>
                  <a:pt x="2510281" y="351790"/>
                </a:cubicBezTo>
                <a:cubicBezTo>
                  <a:pt x="2512669" y="330698"/>
                  <a:pt x="2515056" y="311198"/>
                  <a:pt x="2517444" y="288515"/>
                </a:cubicBezTo>
                <a:cubicBezTo>
                  <a:pt x="2489985" y="286127"/>
                  <a:pt x="2465312" y="283740"/>
                  <a:pt x="2438650" y="281352"/>
                </a:cubicBezTo>
                <a:close/>
                <a:moveTo>
                  <a:pt x="2212215" y="276975"/>
                </a:moveTo>
                <a:cubicBezTo>
                  <a:pt x="2212215" y="298464"/>
                  <a:pt x="2212215" y="317964"/>
                  <a:pt x="2212215" y="337463"/>
                </a:cubicBezTo>
                <a:cubicBezTo>
                  <a:pt x="2238878" y="337463"/>
                  <a:pt x="2263153" y="337463"/>
                  <a:pt x="2288622" y="337463"/>
                </a:cubicBezTo>
                <a:cubicBezTo>
                  <a:pt x="2288622" y="316372"/>
                  <a:pt x="2288622" y="297270"/>
                  <a:pt x="2288622" y="276975"/>
                </a:cubicBezTo>
                <a:cubicBezTo>
                  <a:pt x="2261561" y="276975"/>
                  <a:pt x="2236490" y="276975"/>
                  <a:pt x="2212215" y="276975"/>
                </a:cubicBezTo>
                <a:close/>
                <a:moveTo>
                  <a:pt x="2445415" y="189425"/>
                </a:moveTo>
                <a:cubicBezTo>
                  <a:pt x="2443823" y="212108"/>
                  <a:pt x="2442231" y="231608"/>
                  <a:pt x="2440639" y="252700"/>
                </a:cubicBezTo>
                <a:cubicBezTo>
                  <a:pt x="2467302" y="255087"/>
                  <a:pt x="2492373" y="257475"/>
                  <a:pt x="2520230" y="259863"/>
                </a:cubicBezTo>
                <a:cubicBezTo>
                  <a:pt x="2522617" y="238771"/>
                  <a:pt x="2524607" y="219272"/>
                  <a:pt x="2526995" y="196588"/>
                </a:cubicBezTo>
                <a:cubicBezTo>
                  <a:pt x="2499138" y="194201"/>
                  <a:pt x="2472873" y="191813"/>
                  <a:pt x="2445415" y="189425"/>
                </a:cubicBezTo>
                <a:close/>
                <a:moveTo>
                  <a:pt x="2170828" y="184650"/>
                </a:moveTo>
                <a:cubicBezTo>
                  <a:pt x="2142175" y="186242"/>
                  <a:pt x="2116309" y="188231"/>
                  <a:pt x="2089248" y="189823"/>
                </a:cubicBezTo>
                <a:cubicBezTo>
                  <a:pt x="2091237" y="212506"/>
                  <a:pt x="2092829" y="232006"/>
                  <a:pt x="2094421" y="253097"/>
                </a:cubicBezTo>
                <a:cubicBezTo>
                  <a:pt x="2121880" y="251506"/>
                  <a:pt x="2146951" y="249914"/>
                  <a:pt x="2174409" y="248322"/>
                </a:cubicBezTo>
                <a:cubicBezTo>
                  <a:pt x="2173216" y="226435"/>
                  <a:pt x="2172022" y="206537"/>
                  <a:pt x="2170828" y="184650"/>
                </a:cubicBezTo>
                <a:close/>
                <a:moveTo>
                  <a:pt x="2210225" y="184252"/>
                </a:moveTo>
                <a:cubicBezTo>
                  <a:pt x="2210225" y="205741"/>
                  <a:pt x="2210225" y="225639"/>
                  <a:pt x="2210225" y="245536"/>
                </a:cubicBezTo>
                <a:cubicBezTo>
                  <a:pt x="2238082" y="245536"/>
                  <a:pt x="2263153" y="245536"/>
                  <a:pt x="2289020" y="245536"/>
                </a:cubicBezTo>
                <a:cubicBezTo>
                  <a:pt x="2289020" y="224047"/>
                  <a:pt x="2289020" y="204547"/>
                  <a:pt x="2289020" y="184252"/>
                </a:cubicBezTo>
                <a:cubicBezTo>
                  <a:pt x="2261959" y="184252"/>
                  <a:pt x="2236092" y="184252"/>
                  <a:pt x="2210225" y="184252"/>
                </a:cubicBezTo>
                <a:close/>
                <a:moveTo>
                  <a:pt x="2175205" y="0"/>
                </a:moveTo>
                <a:cubicBezTo>
                  <a:pt x="2211021" y="0"/>
                  <a:pt x="2246837" y="0"/>
                  <a:pt x="2282652" y="0"/>
                </a:cubicBezTo>
                <a:cubicBezTo>
                  <a:pt x="2282652" y="10347"/>
                  <a:pt x="2282652" y="21091"/>
                  <a:pt x="2282652" y="33030"/>
                </a:cubicBezTo>
                <a:cubicBezTo>
                  <a:pt x="2302948" y="33030"/>
                  <a:pt x="2322050" y="33030"/>
                  <a:pt x="2342345" y="33030"/>
                </a:cubicBezTo>
                <a:cubicBezTo>
                  <a:pt x="2342345" y="21091"/>
                  <a:pt x="2342345" y="10347"/>
                  <a:pt x="2342345" y="0"/>
                </a:cubicBezTo>
                <a:cubicBezTo>
                  <a:pt x="2350304" y="0"/>
                  <a:pt x="2358263" y="0"/>
                  <a:pt x="2366222" y="0"/>
                </a:cubicBezTo>
                <a:cubicBezTo>
                  <a:pt x="2381344" y="1194"/>
                  <a:pt x="2396467" y="2786"/>
                  <a:pt x="2411589" y="3980"/>
                </a:cubicBezTo>
                <a:cubicBezTo>
                  <a:pt x="2450986" y="7163"/>
                  <a:pt x="2490781" y="9949"/>
                  <a:pt x="2530179" y="12734"/>
                </a:cubicBezTo>
                <a:cubicBezTo>
                  <a:pt x="2530179" y="25071"/>
                  <a:pt x="2530179" y="35020"/>
                  <a:pt x="2530179" y="45367"/>
                </a:cubicBezTo>
                <a:cubicBezTo>
                  <a:pt x="2534954" y="46958"/>
                  <a:pt x="2540127" y="48550"/>
                  <a:pt x="2545301" y="50142"/>
                </a:cubicBezTo>
                <a:cubicBezTo>
                  <a:pt x="2542913" y="73223"/>
                  <a:pt x="2540923" y="95508"/>
                  <a:pt x="2538535" y="118590"/>
                </a:cubicBezTo>
                <a:cubicBezTo>
                  <a:pt x="2549678" y="120977"/>
                  <a:pt x="2559627" y="122967"/>
                  <a:pt x="2571168" y="125355"/>
                </a:cubicBezTo>
                <a:cubicBezTo>
                  <a:pt x="2541719" y="363330"/>
                  <a:pt x="2512669" y="599714"/>
                  <a:pt x="2483618" y="837689"/>
                </a:cubicBezTo>
                <a:cubicBezTo>
                  <a:pt x="2512669" y="841668"/>
                  <a:pt x="2539331" y="845648"/>
                  <a:pt x="2567188" y="849627"/>
                </a:cubicBezTo>
                <a:cubicBezTo>
                  <a:pt x="2589075" y="723875"/>
                  <a:pt x="2610565" y="600907"/>
                  <a:pt x="2632054" y="476746"/>
                </a:cubicBezTo>
                <a:cubicBezTo>
                  <a:pt x="2643993" y="478338"/>
                  <a:pt x="2653544" y="479532"/>
                  <a:pt x="2664686" y="480726"/>
                </a:cubicBezTo>
                <a:cubicBezTo>
                  <a:pt x="2668268" y="465206"/>
                  <a:pt x="2671452" y="449686"/>
                  <a:pt x="2675033" y="432972"/>
                </a:cubicBezTo>
                <a:cubicBezTo>
                  <a:pt x="2686176" y="434564"/>
                  <a:pt x="2696522" y="436155"/>
                  <a:pt x="2706869" y="437747"/>
                </a:cubicBezTo>
                <a:cubicBezTo>
                  <a:pt x="2709655" y="430186"/>
                  <a:pt x="2712042" y="423421"/>
                  <a:pt x="2715624" y="414666"/>
                </a:cubicBezTo>
                <a:cubicBezTo>
                  <a:pt x="2778899" y="430982"/>
                  <a:pt x="2841377" y="446900"/>
                  <a:pt x="2904651" y="463216"/>
                </a:cubicBezTo>
                <a:cubicBezTo>
                  <a:pt x="2902661" y="473563"/>
                  <a:pt x="2901070" y="479930"/>
                  <a:pt x="2899478" y="487491"/>
                </a:cubicBezTo>
                <a:cubicBezTo>
                  <a:pt x="2925743" y="495848"/>
                  <a:pt x="2951212" y="504205"/>
                  <a:pt x="2976680" y="512562"/>
                </a:cubicBezTo>
                <a:cubicBezTo>
                  <a:pt x="2980660" y="505001"/>
                  <a:pt x="2983844" y="499032"/>
                  <a:pt x="2988221" y="490675"/>
                </a:cubicBezTo>
                <a:cubicBezTo>
                  <a:pt x="3049506" y="515348"/>
                  <a:pt x="3109199" y="539225"/>
                  <a:pt x="3170085" y="563500"/>
                </a:cubicBezTo>
                <a:cubicBezTo>
                  <a:pt x="3166504" y="572653"/>
                  <a:pt x="3164116" y="578622"/>
                  <a:pt x="3161330" y="585387"/>
                </a:cubicBezTo>
                <a:cubicBezTo>
                  <a:pt x="3166902" y="589367"/>
                  <a:pt x="3171677" y="592551"/>
                  <a:pt x="3177248" y="596132"/>
                </a:cubicBezTo>
                <a:cubicBezTo>
                  <a:pt x="3170483" y="610856"/>
                  <a:pt x="3164116" y="625183"/>
                  <a:pt x="3157351" y="640305"/>
                </a:cubicBezTo>
                <a:cubicBezTo>
                  <a:pt x="3168891" y="646274"/>
                  <a:pt x="3179238" y="651845"/>
                  <a:pt x="3190779" y="657815"/>
                </a:cubicBezTo>
                <a:cubicBezTo>
                  <a:pt x="3110392" y="822965"/>
                  <a:pt x="3030404" y="987319"/>
                  <a:pt x="2948028" y="1156051"/>
                </a:cubicBezTo>
                <a:cubicBezTo>
                  <a:pt x="2952803" y="1157642"/>
                  <a:pt x="2958375" y="1159632"/>
                  <a:pt x="2962752" y="1161224"/>
                </a:cubicBezTo>
                <a:cubicBezTo>
                  <a:pt x="2938079" y="1211366"/>
                  <a:pt x="2915396" y="1257130"/>
                  <a:pt x="2892713" y="1303293"/>
                </a:cubicBezTo>
                <a:cubicBezTo>
                  <a:pt x="2895498" y="1304487"/>
                  <a:pt x="2897886" y="1306078"/>
                  <a:pt x="2900672" y="1307272"/>
                </a:cubicBezTo>
                <a:cubicBezTo>
                  <a:pt x="2924151" y="1260712"/>
                  <a:pt x="2948028" y="1214151"/>
                  <a:pt x="2971905" y="1167989"/>
                </a:cubicBezTo>
                <a:cubicBezTo>
                  <a:pt x="2985038" y="1170377"/>
                  <a:pt x="2986231" y="1175550"/>
                  <a:pt x="2980660" y="1185897"/>
                </a:cubicBezTo>
                <a:cubicBezTo>
                  <a:pt x="2957977" y="1227682"/>
                  <a:pt x="2936487" y="1269865"/>
                  <a:pt x="2913406" y="1314037"/>
                </a:cubicBezTo>
                <a:cubicBezTo>
                  <a:pt x="2929324" y="1322394"/>
                  <a:pt x="2943650" y="1329955"/>
                  <a:pt x="2961558" y="1339506"/>
                </a:cubicBezTo>
                <a:cubicBezTo>
                  <a:pt x="2952405" y="1316823"/>
                  <a:pt x="2956385" y="1309660"/>
                  <a:pt x="2977476" y="1300905"/>
                </a:cubicBezTo>
                <a:cubicBezTo>
                  <a:pt x="2979466" y="1299711"/>
                  <a:pt x="2981456" y="1292150"/>
                  <a:pt x="2979864" y="1290558"/>
                </a:cubicBezTo>
                <a:cubicBezTo>
                  <a:pt x="2976680" y="1286579"/>
                  <a:pt x="2971507" y="1284589"/>
                  <a:pt x="2965936" y="1281007"/>
                </a:cubicBezTo>
                <a:cubicBezTo>
                  <a:pt x="2971109" y="1271457"/>
                  <a:pt x="2975885" y="1263100"/>
                  <a:pt x="2979864" y="1256334"/>
                </a:cubicBezTo>
                <a:cubicBezTo>
                  <a:pt x="2989415" y="1257926"/>
                  <a:pt x="2996578" y="1259518"/>
                  <a:pt x="3003741" y="1260712"/>
                </a:cubicBezTo>
                <a:cubicBezTo>
                  <a:pt x="3004537" y="1258722"/>
                  <a:pt x="3004935" y="1256334"/>
                  <a:pt x="3005333" y="1254345"/>
                </a:cubicBezTo>
                <a:cubicBezTo>
                  <a:pt x="2996578" y="1248375"/>
                  <a:pt x="2988221" y="1242804"/>
                  <a:pt x="2979068" y="1236835"/>
                </a:cubicBezTo>
                <a:cubicBezTo>
                  <a:pt x="2984639" y="1227284"/>
                  <a:pt x="2989415" y="1218927"/>
                  <a:pt x="2994190" y="1210172"/>
                </a:cubicBezTo>
                <a:cubicBezTo>
                  <a:pt x="3002149" y="1214549"/>
                  <a:pt x="3007721" y="1218131"/>
                  <a:pt x="3013690" y="1220519"/>
                </a:cubicBezTo>
                <a:cubicBezTo>
                  <a:pt x="3016874" y="1221713"/>
                  <a:pt x="3021251" y="1220519"/>
                  <a:pt x="3025231" y="1220121"/>
                </a:cubicBezTo>
                <a:cubicBezTo>
                  <a:pt x="3023241" y="1216937"/>
                  <a:pt x="3022047" y="1212162"/>
                  <a:pt x="3018863" y="1210172"/>
                </a:cubicBezTo>
                <a:cubicBezTo>
                  <a:pt x="3010108" y="1204203"/>
                  <a:pt x="3000956" y="1199427"/>
                  <a:pt x="2991007" y="1193856"/>
                </a:cubicBezTo>
                <a:cubicBezTo>
                  <a:pt x="2996578" y="1183907"/>
                  <a:pt x="3001354" y="1175152"/>
                  <a:pt x="3006129" y="1166397"/>
                </a:cubicBezTo>
                <a:cubicBezTo>
                  <a:pt x="3017272" y="1172366"/>
                  <a:pt x="3026424" y="1177938"/>
                  <a:pt x="3035975" y="1182315"/>
                </a:cubicBezTo>
                <a:cubicBezTo>
                  <a:pt x="3038761" y="1183509"/>
                  <a:pt x="3043138" y="1181519"/>
                  <a:pt x="3047118" y="1181121"/>
                </a:cubicBezTo>
                <a:cubicBezTo>
                  <a:pt x="3045526" y="1177938"/>
                  <a:pt x="3044332" y="1173958"/>
                  <a:pt x="3041945" y="1172366"/>
                </a:cubicBezTo>
                <a:cubicBezTo>
                  <a:pt x="3029210" y="1164407"/>
                  <a:pt x="3016078" y="1157244"/>
                  <a:pt x="3002547" y="1149683"/>
                </a:cubicBezTo>
                <a:cubicBezTo>
                  <a:pt x="3008119" y="1139734"/>
                  <a:pt x="3012894" y="1131377"/>
                  <a:pt x="3017670" y="1122622"/>
                </a:cubicBezTo>
                <a:cubicBezTo>
                  <a:pt x="3031598" y="1130582"/>
                  <a:pt x="3043138" y="1137347"/>
                  <a:pt x="3055077" y="1142918"/>
                </a:cubicBezTo>
                <a:cubicBezTo>
                  <a:pt x="3059057" y="1144510"/>
                  <a:pt x="3064230" y="1143316"/>
                  <a:pt x="3068607" y="1143316"/>
                </a:cubicBezTo>
                <a:cubicBezTo>
                  <a:pt x="3065822" y="1139337"/>
                  <a:pt x="3063832" y="1134561"/>
                  <a:pt x="3060250" y="1132173"/>
                </a:cubicBezTo>
                <a:cubicBezTo>
                  <a:pt x="3045128" y="1123020"/>
                  <a:pt x="3029608" y="1114663"/>
                  <a:pt x="3013690" y="1105909"/>
                </a:cubicBezTo>
                <a:cubicBezTo>
                  <a:pt x="3019261" y="1095562"/>
                  <a:pt x="3023639" y="1087205"/>
                  <a:pt x="3028414" y="1078450"/>
                </a:cubicBezTo>
                <a:cubicBezTo>
                  <a:pt x="3041149" y="1085215"/>
                  <a:pt x="3051893" y="1090786"/>
                  <a:pt x="3062240" y="1096358"/>
                </a:cubicBezTo>
                <a:cubicBezTo>
                  <a:pt x="3084526" y="1108694"/>
                  <a:pt x="3084526" y="1109092"/>
                  <a:pt x="3091689" y="1099143"/>
                </a:cubicBezTo>
                <a:cubicBezTo>
                  <a:pt x="3069403" y="1086807"/>
                  <a:pt x="3047118" y="1074470"/>
                  <a:pt x="3024435" y="1061736"/>
                </a:cubicBezTo>
                <a:cubicBezTo>
                  <a:pt x="3030006" y="1051389"/>
                  <a:pt x="3033986" y="1043430"/>
                  <a:pt x="3039159" y="1033879"/>
                </a:cubicBezTo>
                <a:cubicBezTo>
                  <a:pt x="3059455" y="1045022"/>
                  <a:pt x="3078158" y="1055767"/>
                  <a:pt x="3097658" y="1065317"/>
                </a:cubicBezTo>
                <a:cubicBezTo>
                  <a:pt x="3101637" y="1067307"/>
                  <a:pt x="3107607" y="1065715"/>
                  <a:pt x="3112382" y="1065715"/>
                </a:cubicBezTo>
                <a:cubicBezTo>
                  <a:pt x="3109596" y="1062134"/>
                  <a:pt x="3107607" y="1056960"/>
                  <a:pt x="3103627" y="1054971"/>
                </a:cubicBezTo>
                <a:cubicBezTo>
                  <a:pt x="3081342" y="1042236"/>
                  <a:pt x="3058659" y="1029900"/>
                  <a:pt x="3035179" y="1017165"/>
                </a:cubicBezTo>
                <a:cubicBezTo>
                  <a:pt x="3039955" y="1007614"/>
                  <a:pt x="3044332" y="998859"/>
                  <a:pt x="3049108" y="989309"/>
                </a:cubicBezTo>
                <a:cubicBezTo>
                  <a:pt x="3069005" y="1000053"/>
                  <a:pt x="3085719" y="1010798"/>
                  <a:pt x="3104025" y="1017961"/>
                </a:cubicBezTo>
                <a:cubicBezTo>
                  <a:pt x="3121137" y="1024726"/>
                  <a:pt x="3139841" y="1027910"/>
                  <a:pt x="3157749" y="1032685"/>
                </a:cubicBezTo>
                <a:cubicBezTo>
                  <a:pt x="3168891" y="1015175"/>
                  <a:pt x="3178840" y="999257"/>
                  <a:pt x="3189187" y="982145"/>
                </a:cubicBezTo>
                <a:cubicBezTo>
                  <a:pt x="3229778" y="1008012"/>
                  <a:pt x="3268777" y="1033083"/>
                  <a:pt x="3308572" y="1058552"/>
                </a:cubicBezTo>
                <a:cubicBezTo>
                  <a:pt x="3360306" y="984533"/>
                  <a:pt x="3411642" y="911708"/>
                  <a:pt x="3463376" y="837689"/>
                </a:cubicBezTo>
                <a:cubicBezTo>
                  <a:pt x="3476110" y="846444"/>
                  <a:pt x="3486855" y="853607"/>
                  <a:pt x="3498793" y="861566"/>
                </a:cubicBezTo>
                <a:cubicBezTo>
                  <a:pt x="3508344" y="849627"/>
                  <a:pt x="3517099" y="838485"/>
                  <a:pt x="3526650" y="825750"/>
                </a:cubicBezTo>
                <a:cubicBezTo>
                  <a:pt x="3538191" y="833709"/>
                  <a:pt x="3548537" y="841270"/>
                  <a:pt x="3559680" y="849230"/>
                </a:cubicBezTo>
                <a:cubicBezTo>
                  <a:pt x="3566047" y="842066"/>
                  <a:pt x="3571619" y="836097"/>
                  <a:pt x="3579578" y="827740"/>
                </a:cubicBezTo>
                <a:cubicBezTo>
                  <a:pt x="3639270" y="878678"/>
                  <a:pt x="3698167" y="928820"/>
                  <a:pt x="3757462" y="979758"/>
                </a:cubicBezTo>
                <a:cubicBezTo>
                  <a:pt x="3750299" y="988911"/>
                  <a:pt x="3745126" y="995278"/>
                  <a:pt x="3737565" y="1004431"/>
                </a:cubicBezTo>
                <a:cubicBezTo>
                  <a:pt x="3746717" y="1010798"/>
                  <a:pt x="3755472" y="1017165"/>
                  <a:pt x="3764625" y="1023930"/>
                </a:cubicBezTo>
                <a:cubicBezTo>
                  <a:pt x="3752289" y="1037461"/>
                  <a:pt x="3742340" y="1048604"/>
                  <a:pt x="3729208" y="1062930"/>
                </a:cubicBezTo>
                <a:cubicBezTo>
                  <a:pt x="3740748" y="1071685"/>
                  <a:pt x="3751095" y="1078848"/>
                  <a:pt x="3762238" y="1087205"/>
                </a:cubicBezTo>
                <a:cubicBezTo>
                  <a:pt x="3673096" y="1174356"/>
                  <a:pt x="3586741" y="1258722"/>
                  <a:pt x="3500385" y="1343486"/>
                </a:cubicBezTo>
                <a:cubicBezTo>
                  <a:pt x="3510732" y="1354629"/>
                  <a:pt x="3519885" y="1364975"/>
                  <a:pt x="3530232" y="1376118"/>
                </a:cubicBezTo>
                <a:cubicBezTo>
                  <a:pt x="3460988" y="1440586"/>
                  <a:pt x="3392540" y="1504258"/>
                  <a:pt x="3322899" y="1569125"/>
                </a:cubicBezTo>
                <a:cubicBezTo>
                  <a:pt x="3341205" y="1581063"/>
                  <a:pt x="3357919" y="1592604"/>
                  <a:pt x="3377816" y="1606134"/>
                </a:cubicBezTo>
                <a:cubicBezTo>
                  <a:pt x="3379806" y="1604144"/>
                  <a:pt x="3382990" y="1600563"/>
                  <a:pt x="3386969" y="1596583"/>
                </a:cubicBezTo>
                <a:cubicBezTo>
                  <a:pt x="3377020" y="1584645"/>
                  <a:pt x="3368663" y="1574696"/>
                  <a:pt x="3359510" y="1563951"/>
                </a:cubicBezTo>
                <a:cubicBezTo>
                  <a:pt x="3365480" y="1558778"/>
                  <a:pt x="3370255" y="1554400"/>
                  <a:pt x="3375826" y="1549625"/>
                </a:cubicBezTo>
                <a:cubicBezTo>
                  <a:pt x="3385377" y="1560370"/>
                  <a:pt x="3394132" y="1569921"/>
                  <a:pt x="3404081" y="1580665"/>
                </a:cubicBezTo>
                <a:cubicBezTo>
                  <a:pt x="3408458" y="1576288"/>
                  <a:pt x="3412438" y="1572706"/>
                  <a:pt x="3416815" y="1568727"/>
                </a:cubicBezTo>
                <a:cubicBezTo>
                  <a:pt x="3407264" y="1557186"/>
                  <a:pt x="3398908" y="1547237"/>
                  <a:pt x="3389755" y="1536493"/>
                </a:cubicBezTo>
                <a:cubicBezTo>
                  <a:pt x="3395724" y="1530921"/>
                  <a:pt x="3400499" y="1526942"/>
                  <a:pt x="3406071" y="1522166"/>
                </a:cubicBezTo>
                <a:cubicBezTo>
                  <a:pt x="3416019" y="1532911"/>
                  <a:pt x="3424774" y="1542860"/>
                  <a:pt x="3434723" y="1553605"/>
                </a:cubicBezTo>
                <a:cubicBezTo>
                  <a:pt x="3439101" y="1550023"/>
                  <a:pt x="3443080" y="1546441"/>
                  <a:pt x="3447856" y="1542462"/>
                </a:cubicBezTo>
                <a:cubicBezTo>
                  <a:pt x="3437907" y="1530921"/>
                  <a:pt x="3429152" y="1520574"/>
                  <a:pt x="3419601" y="1509034"/>
                </a:cubicBezTo>
                <a:cubicBezTo>
                  <a:pt x="3425570" y="1503861"/>
                  <a:pt x="3430346" y="1499881"/>
                  <a:pt x="3436315" y="1494708"/>
                </a:cubicBezTo>
                <a:cubicBezTo>
                  <a:pt x="3446264" y="1505850"/>
                  <a:pt x="3455417" y="1515799"/>
                  <a:pt x="3465763" y="1527340"/>
                </a:cubicBezTo>
                <a:cubicBezTo>
                  <a:pt x="3470141" y="1523360"/>
                  <a:pt x="3474518" y="1519779"/>
                  <a:pt x="3478896" y="1515799"/>
                </a:cubicBezTo>
                <a:cubicBezTo>
                  <a:pt x="3468947" y="1503861"/>
                  <a:pt x="3459794" y="1493514"/>
                  <a:pt x="3449845" y="1481575"/>
                </a:cubicBezTo>
                <a:cubicBezTo>
                  <a:pt x="3455815" y="1476402"/>
                  <a:pt x="3460988" y="1472024"/>
                  <a:pt x="3466559" y="1467249"/>
                </a:cubicBezTo>
                <a:cubicBezTo>
                  <a:pt x="3477702" y="1479187"/>
                  <a:pt x="3487253" y="1489932"/>
                  <a:pt x="3498793" y="1502667"/>
                </a:cubicBezTo>
                <a:cubicBezTo>
                  <a:pt x="3516303" y="1475606"/>
                  <a:pt x="3483273" y="1470433"/>
                  <a:pt x="3482079" y="1452127"/>
                </a:cubicBezTo>
                <a:cubicBezTo>
                  <a:pt x="3486059" y="1448545"/>
                  <a:pt x="3490834" y="1444168"/>
                  <a:pt x="3496406" y="1439790"/>
                </a:cubicBezTo>
                <a:cubicBezTo>
                  <a:pt x="3507548" y="1451729"/>
                  <a:pt x="3517497" y="1462474"/>
                  <a:pt x="3529834" y="1475606"/>
                </a:cubicBezTo>
                <a:cubicBezTo>
                  <a:pt x="3547344" y="1448147"/>
                  <a:pt x="3513916" y="1443372"/>
                  <a:pt x="3512722" y="1424270"/>
                </a:cubicBezTo>
                <a:cubicBezTo>
                  <a:pt x="3516303" y="1421086"/>
                  <a:pt x="3521477" y="1416709"/>
                  <a:pt x="3527048" y="1411934"/>
                </a:cubicBezTo>
                <a:cubicBezTo>
                  <a:pt x="3538589" y="1424270"/>
                  <a:pt x="3548537" y="1435413"/>
                  <a:pt x="3560874" y="1448943"/>
                </a:cubicBezTo>
                <a:cubicBezTo>
                  <a:pt x="3566047" y="1443770"/>
                  <a:pt x="3569629" y="1440586"/>
                  <a:pt x="3573210" y="1436607"/>
                </a:cubicBezTo>
                <a:cubicBezTo>
                  <a:pt x="3561670" y="1422678"/>
                  <a:pt x="3551721" y="1411138"/>
                  <a:pt x="3541374" y="1398801"/>
                </a:cubicBezTo>
                <a:cubicBezTo>
                  <a:pt x="3546946" y="1394026"/>
                  <a:pt x="3551721" y="1389648"/>
                  <a:pt x="3557292" y="1384475"/>
                </a:cubicBezTo>
                <a:cubicBezTo>
                  <a:pt x="3568435" y="1396811"/>
                  <a:pt x="3579180" y="1408352"/>
                  <a:pt x="3590322" y="1420689"/>
                </a:cubicBezTo>
                <a:cubicBezTo>
                  <a:pt x="3594700" y="1416311"/>
                  <a:pt x="3598679" y="1413127"/>
                  <a:pt x="3603057" y="1409148"/>
                </a:cubicBezTo>
                <a:cubicBezTo>
                  <a:pt x="3592312" y="1396413"/>
                  <a:pt x="3581965" y="1384077"/>
                  <a:pt x="3571221" y="1371342"/>
                </a:cubicBezTo>
                <a:cubicBezTo>
                  <a:pt x="3577986" y="1365373"/>
                  <a:pt x="3583557" y="1360598"/>
                  <a:pt x="3590322" y="1354231"/>
                </a:cubicBezTo>
                <a:cubicBezTo>
                  <a:pt x="3604251" y="1369751"/>
                  <a:pt x="3616985" y="1383679"/>
                  <a:pt x="3630118" y="1398801"/>
                </a:cubicBezTo>
                <a:cubicBezTo>
                  <a:pt x="3644046" y="1387658"/>
                  <a:pt x="3656780" y="1377312"/>
                  <a:pt x="3671903" y="1364975"/>
                </a:cubicBezTo>
                <a:cubicBezTo>
                  <a:pt x="3710902" y="1416311"/>
                  <a:pt x="3749105" y="1466851"/>
                  <a:pt x="3787707" y="1517789"/>
                </a:cubicBezTo>
                <a:cubicBezTo>
                  <a:pt x="3771390" y="1529329"/>
                  <a:pt x="3757860" y="1538880"/>
                  <a:pt x="3743932" y="1548829"/>
                </a:cubicBezTo>
                <a:cubicBezTo>
                  <a:pt x="3756268" y="1567931"/>
                  <a:pt x="3767411" y="1585441"/>
                  <a:pt x="3779350" y="1604144"/>
                </a:cubicBezTo>
                <a:cubicBezTo>
                  <a:pt x="3713687" y="1645531"/>
                  <a:pt x="3649219" y="1685724"/>
                  <a:pt x="3585547" y="1725918"/>
                </a:cubicBezTo>
                <a:cubicBezTo>
                  <a:pt x="3611016" y="1771682"/>
                  <a:pt x="3635291" y="1814263"/>
                  <a:pt x="3659964" y="1858436"/>
                </a:cubicBezTo>
                <a:cubicBezTo>
                  <a:pt x="3675086" y="1834956"/>
                  <a:pt x="3683841" y="1830579"/>
                  <a:pt x="3698565" y="1834161"/>
                </a:cubicBezTo>
                <a:cubicBezTo>
                  <a:pt x="3710902" y="1824610"/>
                  <a:pt x="3720453" y="1817049"/>
                  <a:pt x="3732789" y="1807498"/>
                </a:cubicBezTo>
                <a:cubicBezTo>
                  <a:pt x="3754676" y="1856048"/>
                  <a:pt x="3774574" y="1900221"/>
                  <a:pt x="3794870" y="1944791"/>
                </a:cubicBezTo>
                <a:cubicBezTo>
                  <a:pt x="3811982" y="1938424"/>
                  <a:pt x="3827900" y="1932455"/>
                  <a:pt x="3844216" y="1926088"/>
                </a:cubicBezTo>
                <a:cubicBezTo>
                  <a:pt x="3850583" y="1941210"/>
                  <a:pt x="3856154" y="1954342"/>
                  <a:pt x="3861726" y="1968270"/>
                </a:cubicBezTo>
                <a:cubicBezTo>
                  <a:pt x="3875654" y="1963495"/>
                  <a:pt x="3887990" y="1959118"/>
                  <a:pt x="3902317" y="1954342"/>
                </a:cubicBezTo>
                <a:cubicBezTo>
                  <a:pt x="3917041" y="2002096"/>
                  <a:pt x="3931367" y="2047861"/>
                  <a:pt x="3946091" y="2094421"/>
                </a:cubicBezTo>
                <a:cubicBezTo>
                  <a:pt x="3930571" y="2098799"/>
                  <a:pt x="3918235" y="2102778"/>
                  <a:pt x="3905102" y="2106360"/>
                </a:cubicBezTo>
                <a:cubicBezTo>
                  <a:pt x="3909082" y="2123472"/>
                  <a:pt x="3912663" y="2138992"/>
                  <a:pt x="3916643" y="2155706"/>
                </a:cubicBezTo>
                <a:cubicBezTo>
                  <a:pt x="3870083" y="2166849"/>
                  <a:pt x="3824716" y="2177593"/>
                  <a:pt x="3782135" y="2187940"/>
                </a:cubicBezTo>
                <a:cubicBezTo>
                  <a:pt x="3795268" y="2281857"/>
                  <a:pt x="3808400" y="2373385"/>
                  <a:pt x="3821533" y="2467700"/>
                </a:cubicBezTo>
                <a:cubicBezTo>
                  <a:pt x="3764227" y="2470884"/>
                  <a:pt x="3712096" y="2473669"/>
                  <a:pt x="3659964" y="2476455"/>
                </a:cubicBezTo>
                <a:cubicBezTo>
                  <a:pt x="3659964" y="2530576"/>
                  <a:pt x="3659964" y="2581912"/>
                  <a:pt x="3659964" y="2634442"/>
                </a:cubicBezTo>
                <a:cubicBezTo>
                  <a:pt x="3673494" y="2635238"/>
                  <a:pt x="3686229" y="2636432"/>
                  <a:pt x="3698565" y="2637228"/>
                </a:cubicBezTo>
                <a:cubicBezTo>
                  <a:pt x="3732789" y="2639615"/>
                  <a:pt x="3767411" y="2641605"/>
                  <a:pt x="3801635" y="2643595"/>
                </a:cubicBezTo>
                <a:cubicBezTo>
                  <a:pt x="3812778" y="2643993"/>
                  <a:pt x="3819941" y="2647177"/>
                  <a:pt x="3811584" y="2659911"/>
                </a:cubicBezTo>
                <a:cubicBezTo>
                  <a:pt x="3760248" y="2656727"/>
                  <a:pt x="3709708" y="2653146"/>
                  <a:pt x="3656780" y="2649564"/>
                </a:cubicBezTo>
                <a:cubicBezTo>
                  <a:pt x="3655984" y="2665084"/>
                  <a:pt x="3655188" y="2678615"/>
                  <a:pt x="3653995" y="2694533"/>
                </a:cubicBezTo>
                <a:cubicBezTo>
                  <a:pt x="3706524" y="2705675"/>
                  <a:pt x="3756666" y="2716022"/>
                  <a:pt x="3808002" y="2726767"/>
                </a:cubicBezTo>
                <a:cubicBezTo>
                  <a:pt x="3801635" y="2745073"/>
                  <a:pt x="3813971" y="2752634"/>
                  <a:pt x="3828696" y="2761389"/>
                </a:cubicBezTo>
                <a:cubicBezTo>
                  <a:pt x="3874062" y="2788450"/>
                  <a:pt x="3913857" y="2822275"/>
                  <a:pt x="3946887" y="2863662"/>
                </a:cubicBezTo>
                <a:cubicBezTo>
                  <a:pt x="4063089" y="3008915"/>
                  <a:pt x="4086966" y="3174463"/>
                  <a:pt x="4050753" y="3351949"/>
                </a:cubicBezTo>
                <a:cubicBezTo>
                  <a:pt x="4032049" y="3443478"/>
                  <a:pt x="3993846" y="3527048"/>
                  <a:pt x="3941316" y="3603853"/>
                </a:cubicBezTo>
                <a:cubicBezTo>
                  <a:pt x="3934949" y="3612608"/>
                  <a:pt x="3929377" y="3620965"/>
                  <a:pt x="3947683" y="3623751"/>
                </a:cubicBezTo>
                <a:cubicBezTo>
                  <a:pt x="3973152" y="3580772"/>
                  <a:pt x="3998621" y="3537793"/>
                  <a:pt x="4024886" y="3494018"/>
                </a:cubicBezTo>
                <a:cubicBezTo>
                  <a:pt x="4047967" y="3506753"/>
                  <a:pt x="4069854" y="3518691"/>
                  <a:pt x="4094130" y="3531824"/>
                </a:cubicBezTo>
                <a:cubicBezTo>
                  <a:pt x="4065477" y="3579976"/>
                  <a:pt x="4037620" y="3626934"/>
                  <a:pt x="4009366" y="3674688"/>
                </a:cubicBezTo>
                <a:cubicBezTo>
                  <a:pt x="4015733" y="3679066"/>
                  <a:pt x="4021304" y="3682647"/>
                  <a:pt x="4028069" y="3687025"/>
                </a:cubicBezTo>
                <a:cubicBezTo>
                  <a:pt x="4055926" y="3640465"/>
                  <a:pt x="4082987" y="3595496"/>
                  <a:pt x="4110446" y="3549732"/>
                </a:cubicBezTo>
                <a:cubicBezTo>
                  <a:pt x="4133129" y="3562068"/>
                  <a:pt x="4154618" y="3574007"/>
                  <a:pt x="4177700" y="3586741"/>
                </a:cubicBezTo>
                <a:cubicBezTo>
                  <a:pt x="4148251" y="3636485"/>
                  <a:pt x="4119599" y="3684637"/>
                  <a:pt x="4089752" y="3734381"/>
                </a:cubicBezTo>
                <a:cubicBezTo>
                  <a:pt x="4095722" y="3738361"/>
                  <a:pt x="4101691" y="3742738"/>
                  <a:pt x="4109650" y="3748309"/>
                </a:cubicBezTo>
                <a:cubicBezTo>
                  <a:pt x="4138700" y="3699760"/>
                  <a:pt x="4166955" y="3653199"/>
                  <a:pt x="4195608" y="3605445"/>
                </a:cubicBezTo>
                <a:cubicBezTo>
                  <a:pt x="4217097" y="3617383"/>
                  <a:pt x="4238188" y="3628924"/>
                  <a:pt x="4261270" y="3641658"/>
                </a:cubicBezTo>
                <a:cubicBezTo>
                  <a:pt x="4230229" y="3693392"/>
                  <a:pt x="4199985" y="3743534"/>
                  <a:pt x="4169343" y="3794472"/>
                </a:cubicBezTo>
                <a:cubicBezTo>
                  <a:pt x="4176505" y="3799645"/>
                  <a:pt x="4182475" y="3804421"/>
                  <a:pt x="4190434" y="3810390"/>
                </a:cubicBezTo>
                <a:cubicBezTo>
                  <a:pt x="4221077" y="3760248"/>
                  <a:pt x="4250525" y="3711698"/>
                  <a:pt x="4280769" y="3661954"/>
                </a:cubicBezTo>
                <a:cubicBezTo>
                  <a:pt x="4301860" y="3673893"/>
                  <a:pt x="4322554" y="3685035"/>
                  <a:pt x="4344442" y="3697372"/>
                </a:cubicBezTo>
                <a:cubicBezTo>
                  <a:pt x="4311411" y="3751095"/>
                  <a:pt x="4279973" y="3803227"/>
                  <a:pt x="4247739" y="3856155"/>
                </a:cubicBezTo>
                <a:cubicBezTo>
                  <a:pt x="4254902" y="3862124"/>
                  <a:pt x="4262065" y="3867695"/>
                  <a:pt x="4270422" y="3874460"/>
                </a:cubicBezTo>
                <a:cubicBezTo>
                  <a:pt x="4275198" y="3868491"/>
                  <a:pt x="4278780" y="3863318"/>
                  <a:pt x="4283157" y="3858542"/>
                </a:cubicBezTo>
                <a:cubicBezTo>
                  <a:pt x="4314197" y="3822727"/>
                  <a:pt x="4344043" y="3786513"/>
                  <a:pt x="4376278" y="3752289"/>
                </a:cubicBezTo>
                <a:cubicBezTo>
                  <a:pt x="4387818" y="3739953"/>
                  <a:pt x="4403338" y="3731198"/>
                  <a:pt x="4418461" y="3723239"/>
                </a:cubicBezTo>
                <a:cubicBezTo>
                  <a:pt x="4431991" y="3716075"/>
                  <a:pt x="4442736" y="3722443"/>
                  <a:pt x="4443531" y="3737963"/>
                </a:cubicBezTo>
                <a:cubicBezTo>
                  <a:pt x="4444327" y="3752289"/>
                  <a:pt x="4444725" y="3767809"/>
                  <a:pt x="4439950" y="3780942"/>
                </a:cubicBezTo>
                <a:cubicBezTo>
                  <a:pt x="4422838" y="3829094"/>
                  <a:pt x="4404532" y="3876450"/>
                  <a:pt x="4384635" y="3923408"/>
                </a:cubicBezTo>
                <a:cubicBezTo>
                  <a:pt x="4372696" y="3951265"/>
                  <a:pt x="4371104" y="3955643"/>
                  <a:pt x="4394186" y="3976336"/>
                </a:cubicBezTo>
                <a:cubicBezTo>
                  <a:pt x="4438358" y="4015335"/>
                  <a:pt x="4483326" y="4053539"/>
                  <a:pt x="4527897" y="4092140"/>
                </a:cubicBezTo>
                <a:cubicBezTo>
                  <a:pt x="4532275" y="4096120"/>
                  <a:pt x="4537448" y="4098905"/>
                  <a:pt x="4546203" y="4104079"/>
                </a:cubicBezTo>
                <a:cubicBezTo>
                  <a:pt x="4546203" y="4106864"/>
                  <a:pt x="4546203" y="4109252"/>
                  <a:pt x="4546203" y="4112038"/>
                </a:cubicBezTo>
                <a:cubicBezTo>
                  <a:pt x="4541826" y="4115221"/>
                  <a:pt x="4537448" y="4118803"/>
                  <a:pt x="4531479" y="4123181"/>
                </a:cubicBezTo>
                <a:cubicBezTo>
                  <a:pt x="4465021" y="4086966"/>
                  <a:pt x="4398165" y="4050753"/>
                  <a:pt x="4330513" y="4014142"/>
                </a:cubicBezTo>
                <a:cubicBezTo>
                  <a:pt x="4325738" y="4019713"/>
                  <a:pt x="4321360" y="4024488"/>
                  <a:pt x="4317381" y="4029662"/>
                </a:cubicBezTo>
                <a:cubicBezTo>
                  <a:pt x="4281963" y="4072242"/>
                  <a:pt x="4244954" y="4112833"/>
                  <a:pt x="4198393" y="4143078"/>
                </a:cubicBezTo>
                <a:cubicBezTo>
                  <a:pt x="4180883" y="4154220"/>
                  <a:pt x="4160190" y="4172128"/>
                  <a:pt x="4140690" y="4156608"/>
                </a:cubicBezTo>
                <a:cubicBezTo>
                  <a:pt x="4121986" y="4141486"/>
                  <a:pt x="4133925" y="4117211"/>
                  <a:pt x="4142282" y="4099303"/>
                </a:cubicBezTo>
                <a:cubicBezTo>
                  <a:pt x="4160190" y="4060304"/>
                  <a:pt x="4181281" y="4022498"/>
                  <a:pt x="4201577" y="3984693"/>
                </a:cubicBezTo>
                <a:cubicBezTo>
                  <a:pt x="4207546" y="3973152"/>
                  <a:pt x="4215107" y="3962408"/>
                  <a:pt x="4222668" y="3950867"/>
                </a:cubicBezTo>
                <a:cubicBezTo>
                  <a:pt x="4213117" y="3945296"/>
                  <a:pt x="4205556" y="3940520"/>
                  <a:pt x="4197597" y="3935745"/>
                </a:cubicBezTo>
                <a:cubicBezTo>
                  <a:pt x="4159792" y="3983897"/>
                  <a:pt x="4122384" y="4031253"/>
                  <a:pt x="4084579" y="4079406"/>
                </a:cubicBezTo>
                <a:cubicBezTo>
                  <a:pt x="4064283" y="4062294"/>
                  <a:pt x="4046375" y="4047172"/>
                  <a:pt x="4028865" y="4032447"/>
                </a:cubicBezTo>
                <a:cubicBezTo>
                  <a:pt x="4064681" y="3986683"/>
                  <a:pt x="4098905" y="3942908"/>
                  <a:pt x="4134323" y="3897940"/>
                </a:cubicBezTo>
                <a:cubicBezTo>
                  <a:pt x="4125568" y="3892368"/>
                  <a:pt x="4119200" y="3888389"/>
                  <a:pt x="4112037" y="3884011"/>
                </a:cubicBezTo>
                <a:cubicBezTo>
                  <a:pt x="4075426" y="3930174"/>
                  <a:pt x="4039610" y="3975142"/>
                  <a:pt x="4002999" y="4021703"/>
                </a:cubicBezTo>
                <a:cubicBezTo>
                  <a:pt x="3983101" y="4004591"/>
                  <a:pt x="3964795" y="3989070"/>
                  <a:pt x="3946091" y="3973152"/>
                </a:cubicBezTo>
                <a:cubicBezTo>
                  <a:pt x="3980713" y="3929776"/>
                  <a:pt x="4013743" y="3887593"/>
                  <a:pt x="4047967" y="3844216"/>
                </a:cubicBezTo>
                <a:cubicBezTo>
                  <a:pt x="4039610" y="3839043"/>
                  <a:pt x="4033243" y="3835063"/>
                  <a:pt x="4027274" y="3831482"/>
                </a:cubicBezTo>
                <a:cubicBezTo>
                  <a:pt x="3991458" y="3876450"/>
                  <a:pt x="3956836" y="3919429"/>
                  <a:pt x="3921816" y="3963204"/>
                </a:cubicBezTo>
                <a:cubicBezTo>
                  <a:pt x="3900327" y="3944898"/>
                  <a:pt x="3882021" y="3928980"/>
                  <a:pt x="3863715" y="3913062"/>
                </a:cubicBezTo>
                <a:cubicBezTo>
                  <a:pt x="3897143" y="3870481"/>
                  <a:pt x="3929377" y="3830288"/>
                  <a:pt x="3962010" y="3788901"/>
                </a:cubicBezTo>
                <a:cubicBezTo>
                  <a:pt x="3954051" y="3784125"/>
                  <a:pt x="3948877" y="3780544"/>
                  <a:pt x="3943306" y="3776962"/>
                </a:cubicBezTo>
                <a:cubicBezTo>
                  <a:pt x="3909082" y="3819543"/>
                  <a:pt x="3875654" y="3861328"/>
                  <a:pt x="3841430" y="3903909"/>
                </a:cubicBezTo>
                <a:cubicBezTo>
                  <a:pt x="3819941" y="3885205"/>
                  <a:pt x="3800839" y="3868491"/>
                  <a:pt x="3781737" y="3852175"/>
                </a:cubicBezTo>
                <a:cubicBezTo>
                  <a:pt x="3813971" y="3811584"/>
                  <a:pt x="3845012" y="3772983"/>
                  <a:pt x="3876450" y="3733585"/>
                </a:cubicBezTo>
                <a:cubicBezTo>
                  <a:pt x="3868491" y="3728810"/>
                  <a:pt x="3863715" y="3726024"/>
                  <a:pt x="3858940" y="3723239"/>
                </a:cubicBezTo>
                <a:cubicBezTo>
                  <a:pt x="3825910" y="3763830"/>
                  <a:pt x="3793676" y="3803227"/>
                  <a:pt x="3761044" y="3843818"/>
                </a:cubicBezTo>
                <a:cubicBezTo>
                  <a:pt x="3750299" y="3834267"/>
                  <a:pt x="3741544" y="3826308"/>
                  <a:pt x="3731993" y="3819145"/>
                </a:cubicBezTo>
                <a:cubicBezTo>
                  <a:pt x="3728412" y="3816359"/>
                  <a:pt x="3721646" y="3813574"/>
                  <a:pt x="3718463" y="3815166"/>
                </a:cubicBezTo>
                <a:cubicBezTo>
                  <a:pt x="3694984" y="3826308"/>
                  <a:pt x="3671903" y="3838247"/>
                  <a:pt x="3647229" y="3850981"/>
                </a:cubicBezTo>
                <a:cubicBezTo>
                  <a:pt x="3687423" y="3889185"/>
                  <a:pt x="3726024" y="3925796"/>
                  <a:pt x="3770197" y="3967979"/>
                </a:cubicBezTo>
                <a:cubicBezTo>
                  <a:pt x="3750299" y="3982703"/>
                  <a:pt x="3732789" y="3996234"/>
                  <a:pt x="3714086" y="4010560"/>
                </a:cubicBezTo>
                <a:cubicBezTo>
                  <a:pt x="3723636" y="4019315"/>
                  <a:pt x="3728014" y="4023692"/>
                  <a:pt x="3734381" y="4029662"/>
                </a:cubicBezTo>
                <a:cubicBezTo>
                  <a:pt x="3750697" y="4012948"/>
                  <a:pt x="3766615" y="3997029"/>
                  <a:pt x="3783329" y="3980316"/>
                </a:cubicBezTo>
                <a:cubicBezTo>
                  <a:pt x="3789696" y="3987479"/>
                  <a:pt x="3795666" y="3993846"/>
                  <a:pt x="3802431" y="4001009"/>
                </a:cubicBezTo>
                <a:cubicBezTo>
                  <a:pt x="3794472" y="4009764"/>
                  <a:pt x="3786513" y="4018519"/>
                  <a:pt x="3774574" y="4031651"/>
                </a:cubicBezTo>
                <a:cubicBezTo>
                  <a:pt x="3785717" y="4038417"/>
                  <a:pt x="3795666" y="4044784"/>
                  <a:pt x="3806410" y="4051549"/>
                </a:cubicBezTo>
                <a:cubicBezTo>
                  <a:pt x="3793278" y="4065079"/>
                  <a:pt x="3784523" y="4074630"/>
                  <a:pt x="3770197" y="4089355"/>
                </a:cubicBezTo>
                <a:cubicBezTo>
                  <a:pt x="3793278" y="4109252"/>
                  <a:pt x="3815961" y="4128354"/>
                  <a:pt x="3840236" y="4149445"/>
                </a:cubicBezTo>
                <a:cubicBezTo>
                  <a:pt x="3826706" y="4161384"/>
                  <a:pt x="3815961" y="4170139"/>
                  <a:pt x="3804819" y="4180087"/>
                </a:cubicBezTo>
                <a:cubicBezTo>
                  <a:pt x="3831879" y="4208740"/>
                  <a:pt x="3857348" y="4236199"/>
                  <a:pt x="3884011" y="4264851"/>
                </a:cubicBezTo>
                <a:cubicBezTo>
                  <a:pt x="3860930" y="4285943"/>
                  <a:pt x="3839042" y="4305840"/>
                  <a:pt x="3816359" y="4326136"/>
                </a:cubicBezTo>
                <a:cubicBezTo>
                  <a:pt x="3790492" y="4296290"/>
                  <a:pt x="3765819" y="4268035"/>
                  <a:pt x="3741146" y="4239382"/>
                </a:cubicBezTo>
                <a:cubicBezTo>
                  <a:pt x="3728412" y="4249331"/>
                  <a:pt x="3717667" y="4258086"/>
                  <a:pt x="3706127" y="4267637"/>
                </a:cubicBezTo>
                <a:cubicBezTo>
                  <a:pt x="3686229" y="4244158"/>
                  <a:pt x="3667127" y="4221872"/>
                  <a:pt x="3648025" y="4199189"/>
                </a:cubicBezTo>
                <a:cubicBezTo>
                  <a:pt x="3637679" y="4206751"/>
                  <a:pt x="3628924" y="4213516"/>
                  <a:pt x="3619373" y="4220679"/>
                </a:cubicBezTo>
                <a:cubicBezTo>
                  <a:pt x="3610618" y="4211128"/>
                  <a:pt x="3603057" y="4202373"/>
                  <a:pt x="3595098" y="4193220"/>
                </a:cubicBezTo>
                <a:cubicBezTo>
                  <a:pt x="3584751" y="4200781"/>
                  <a:pt x="3575996" y="4207148"/>
                  <a:pt x="3566445" y="4214311"/>
                </a:cubicBezTo>
                <a:cubicBezTo>
                  <a:pt x="3494018" y="4121589"/>
                  <a:pt x="3423183" y="4030060"/>
                  <a:pt x="3351551" y="3937735"/>
                </a:cubicBezTo>
                <a:cubicBezTo>
                  <a:pt x="3332450" y="3952061"/>
                  <a:pt x="3315338" y="3965193"/>
                  <a:pt x="3297828" y="3978326"/>
                </a:cubicBezTo>
                <a:cubicBezTo>
                  <a:pt x="3304195" y="3987877"/>
                  <a:pt x="3309368" y="3995836"/>
                  <a:pt x="3314940" y="4004591"/>
                </a:cubicBezTo>
                <a:cubicBezTo>
                  <a:pt x="3302205" y="4014142"/>
                  <a:pt x="3290665" y="4022896"/>
                  <a:pt x="3278726" y="4031651"/>
                </a:cubicBezTo>
                <a:cubicBezTo>
                  <a:pt x="3288675" y="4046773"/>
                  <a:pt x="3297430" y="4060702"/>
                  <a:pt x="3307379" y="4075824"/>
                </a:cubicBezTo>
                <a:cubicBezTo>
                  <a:pt x="3264798" y="4102089"/>
                  <a:pt x="3224207" y="4127558"/>
                  <a:pt x="3182422" y="4153425"/>
                </a:cubicBezTo>
                <a:cubicBezTo>
                  <a:pt x="3172871" y="4136710"/>
                  <a:pt x="3164514" y="4122384"/>
                  <a:pt x="3155759" y="4107660"/>
                </a:cubicBezTo>
                <a:cubicBezTo>
                  <a:pt x="3140637" y="4115619"/>
                  <a:pt x="3126708" y="4122782"/>
                  <a:pt x="3111188" y="4131140"/>
                </a:cubicBezTo>
                <a:cubicBezTo>
                  <a:pt x="3088505" y="4088558"/>
                  <a:pt x="3066220" y="4046773"/>
                  <a:pt x="3043537" y="4004193"/>
                </a:cubicBezTo>
                <a:cubicBezTo>
                  <a:pt x="3023241" y="4014539"/>
                  <a:pt x="3005333" y="4024090"/>
                  <a:pt x="2986629" y="4033641"/>
                </a:cubicBezTo>
                <a:cubicBezTo>
                  <a:pt x="3056669" y="4180087"/>
                  <a:pt x="3126311" y="4324942"/>
                  <a:pt x="3196350" y="4470990"/>
                </a:cubicBezTo>
                <a:cubicBezTo>
                  <a:pt x="3184014" y="4476960"/>
                  <a:pt x="3173269" y="4482133"/>
                  <a:pt x="3162524" y="4486908"/>
                </a:cubicBezTo>
                <a:cubicBezTo>
                  <a:pt x="3159738" y="4488102"/>
                  <a:pt x="3155361" y="4487307"/>
                  <a:pt x="3151779" y="4487307"/>
                </a:cubicBezTo>
                <a:cubicBezTo>
                  <a:pt x="3145014" y="4486908"/>
                  <a:pt x="3137453" y="4484123"/>
                  <a:pt x="3131882" y="4486113"/>
                </a:cubicBezTo>
                <a:cubicBezTo>
                  <a:pt x="3049108" y="4515959"/>
                  <a:pt x="2966732" y="4546601"/>
                  <a:pt x="2883958" y="4577244"/>
                </a:cubicBezTo>
                <a:cubicBezTo>
                  <a:pt x="2879182" y="4579233"/>
                  <a:pt x="2870427" y="4580825"/>
                  <a:pt x="2870029" y="4583213"/>
                </a:cubicBezTo>
                <a:cubicBezTo>
                  <a:pt x="2867244" y="4609876"/>
                  <a:pt x="2844561" y="4596743"/>
                  <a:pt x="2831428" y="4607488"/>
                </a:cubicBezTo>
                <a:cubicBezTo>
                  <a:pt x="2799990" y="4490888"/>
                  <a:pt x="2769745" y="4378666"/>
                  <a:pt x="2739103" y="4264851"/>
                </a:cubicBezTo>
                <a:cubicBezTo>
                  <a:pt x="2730746" y="4267239"/>
                  <a:pt x="2723981" y="4269229"/>
                  <a:pt x="2715624" y="4271616"/>
                </a:cubicBezTo>
                <a:cubicBezTo>
                  <a:pt x="2719604" y="4288729"/>
                  <a:pt x="2723185" y="4304647"/>
                  <a:pt x="2727563" y="4323748"/>
                </a:cubicBezTo>
                <a:cubicBezTo>
                  <a:pt x="2664288" y="4336085"/>
                  <a:pt x="2602606" y="4348421"/>
                  <a:pt x="2539729" y="4360758"/>
                </a:cubicBezTo>
                <a:cubicBezTo>
                  <a:pt x="2536148" y="4340462"/>
                  <a:pt x="2533362" y="4325340"/>
                  <a:pt x="2530576" y="4308228"/>
                </a:cubicBezTo>
                <a:cubicBezTo>
                  <a:pt x="2508291" y="4310616"/>
                  <a:pt x="2487598" y="4312606"/>
                  <a:pt x="2465710" y="4314993"/>
                </a:cubicBezTo>
                <a:cubicBezTo>
                  <a:pt x="2464118" y="4305044"/>
                  <a:pt x="2462925" y="4297483"/>
                  <a:pt x="2462129" y="4289524"/>
                </a:cubicBezTo>
                <a:cubicBezTo>
                  <a:pt x="2452578" y="4199189"/>
                  <a:pt x="2443027" y="4108854"/>
                  <a:pt x="2433476" y="4018519"/>
                </a:cubicBezTo>
                <a:cubicBezTo>
                  <a:pt x="2431486" y="4002203"/>
                  <a:pt x="2431088" y="4001805"/>
                  <a:pt x="2413181" y="4009366"/>
                </a:cubicBezTo>
                <a:cubicBezTo>
                  <a:pt x="2443027" y="4331309"/>
                  <a:pt x="2473271" y="4653650"/>
                  <a:pt x="2503118" y="4975594"/>
                </a:cubicBezTo>
                <a:cubicBezTo>
                  <a:pt x="2491179" y="4977981"/>
                  <a:pt x="2483220" y="4979175"/>
                  <a:pt x="2474465" y="4980767"/>
                </a:cubicBezTo>
                <a:cubicBezTo>
                  <a:pt x="2476057" y="5004644"/>
                  <a:pt x="2477649" y="5026929"/>
                  <a:pt x="2479241" y="5049612"/>
                </a:cubicBezTo>
                <a:cubicBezTo>
                  <a:pt x="2468098" y="5051204"/>
                  <a:pt x="2459343" y="5052796"/>
                  <a:pt x="2449792" y="5054388"/>
                </a:cubicBezTo>
                <a:cubicBezTo>
                  <a:pt x="2449792" y="5065531"/>
                  <a:pt x="2449792" y="5075082"/>
                  <a:pt x="2449792" y="5085428"/>
                </a:cubicBezTo>
                <a:cubicBezTo>
                  <a:pt x="2422732" y="5087816"/>
                  <a:pt x="2396467" y="5090204"/>
                  <a:pt x="2370202" y="5092591"/>
                </a:cubicBezTo>
                <a:cubicBezTo>
                  <a:pt x="2334386" y="5092591"/>
                  <a:pt x="2298571" y="5092591"/>
                  <a:pt x="2262755" y="5092591"/>
                </a:cubicBezTo>
                <a:cubicBezTo>
                  <a:pt x="2262755" y="5082245"/>
                  <a:pt x="2262755" y="5071500"/>
                  <a:pt x="2262755" y="5059561"/>
                </a:cubicBezTo>
                <a:cubicBezTo>
                  <a:pt x="2242459" y="5059561"/>
                  <a:pt x="2223357" y="5059561"/>
                  <a:pt x="2203062" y="5059561"/>
                </a:cubicBezTo>
                <a:cubicBezTo>
                  <a:pt x="2203062" y="5071500"/>
                  <a:pt x="2203062" y="5082245"/>
                  <a:pt x="2203062" y="5092591"/>
                </a:cubicBezTo>
                <a:cubicBezTo>
                  <a:pt x="2195103" y="5092591"/>
                  <a:pt x="2187144" y="5092591"/>
                  <a:pt x="2179185" y="5092591"/>
                </a:cubicBezTo>
                <a:cubicBezTo>
                  <a:pt x="2169236" y="5091795"/>
                  <a:pt x="2159685" y="5090204"/>
                  <a:pt x="2149736" y="5089408"/>
                </a:cubicBezTo>
                <a:cubicBezTo>
                  <a:pt x="2105166" y="5085826"/>
                  <a:pt x="2060197" y="5083041"/>
                  <a:pt x="2016422" y="5079857"/>
                </a:cubicBezTo>
                <a:cubicBezTo>
                  <a:pt x="2011647" y="5065133"/>
                  <a:pt x="2027167" y="5044837"/>
                  <a:pt x="2000504" y="5042847"/>
                </a:cubicBezTo>
                <a:cubicBezTo>
                  <a:pt x="2002892" y="5019368"/>
                  <a:pt x="2004882" y="4997481"/>
                  <a:pt x="2007270" y="4974399"/>
                </a:cubicBezTo>
                <a:cubicBezTo>
                  <a:pt x="1995729" y="4972012"/>
                  <a:pt x="1985780" y="4970022"/>
                  <a:pt x="1974637" y="4967634"/>
                </a:cubicBezTo>
                <a:cubicBezTo>
                  <a:pt x="2004086" y="4729659"/>
                  <a:pt x="2033136" y="4492878"/>
                  <a:pt x="2062187" y="4255300"/>
                </a:cubicBezTo>
                <a:cubicBezTo>
                  <a:pt x="2032341" y="4250923"/>
                  <a:pt x="2006076" y="4247341"/>
                  <a:pt x="1978219" y="4243362"/>
                </a:cubicBezTo>
                <a:cubicBezTo>
                  <a:pt x="1956332" y="4368717"/>
                  <a:pt x="1934842" y="4491684"/>
                  <a:pt x="1913353" y="4615845"/>
                </a:cubicBezTo>
                <a:cubicBezTo>
                  <a:pt x="1901414" y="4614253"/>
                  <a:pt x="1891864" y="4613059"/>
                  <a:pt x="1880721" y="4611467"/>
                </a:cubicBezTo>
                <a:cubicBezTo>
                  <a:pt x="1877139" y="4627783"/>
                  <a:pt x="1873956" y="4643304"/>
                  <a:pt x="1870374" y="4659620"/>
                </a:cubicBezTo>
                <a:cubicBezTo>
                  <a:pt x="1858834" y="4658028"/>
                  <a:pt x="1848885" y="4656834"/>
                  <a:pt x="1838538" y="4655242"/>
                </a:cubicBezTo>
                <a:cubicBezTo>
                  <a:pt x="1835752" y="4662803"/>
                  <a:pt x="1832967" y="4669171"/>
                  <a:pt x="1829783" y="4677925"/>
                </a:cubicBezTo>
                <a:cubicBezTo>
                  <a:pt x="1766111" y="4661609"/>
                  <a:pt x="1703632" y="4645293"/>
                  <a:pt x="1640756" y="4629375"/>
                </a:cubicBezTo>
                <a:cubicBezTo>
                  <a:pt x="1643144" y="4619427"/>
                  <a:pt x="1644337" y="4613059"/>
                  <a:pt x="1645929" y="4605498"/>
                </a:cubicBezTo>
                <a:cubicBezTo>
                  <a:pt x="1619664" y="4596743"/>
                  <a:pt x="1594196" y="4588386"/>
                  <a:pt x="1568329" y="4580029"/>
                </a:cubicBezTo>
                <a:cubicBezTo>
                  <a:pt x="1565145" y="4587988"/>
                  <a:pt x="1562359" y="4593957"/>
                  <a:pt x="1558380" y="4602713"/>
                </a:cubicBezTo>
                <a:cubicBezTo>
                  <a:pt x="1497493" y="4578437"/>
                  <a:pt x="1437005" y="4554162"/>
                  <a:pt x="1375720" y="4529887"/>
                </a:cubicBezTo>
                <a:cubicBezTo>
                  <a:pt x="1379699" y="4520336"/>
                  <a:pt x="1381689" y="4514367"/>
                  <a:pt x="1384475" y="4508000"/>
                </a:cubicBezTo>
                <a:cubicBezTo>
                  <a:pt x="1378506" y="4504020"/>
                  <a:pt x="1373730" y="4500837"/>
                  <a:pt x="1368557" y="4497255"/>
                </a:cubicBezTo>
                <a:cubicBezTo>
                  <a:pt x="1375322" y="4482133"/>
                  <a:pt x="1381689" y="4468205"/>
                  <a:pt x="1388454" y="4453082"/>
                </a:cubicBezTo>
                <a:cubicBezTo>
                  <a:pt x="1376516" y="4447113"/>
                  <a:pt x="1366169" y="4441542"/>
                  <a:pt x="1354628" y="4435573"/>
                </a:cubicBezTo>
                <a:cubicBezTo>
                  <a:pt x="1435015" y="4270423"/>
                  <a:pt x="1515401" y="4106068"/>
                  <a:pt x="1595389" y="3941714"/>
                </a:cubicBezTo>
                <a:cubicBezTo>
                  <a:pt x="1591012" y="3936939"/>
                  <a:pt x="1587430" y="3932959"/>
                  <a:pt x="1583849" y="3929378"/>
                </a:cubicBezTo>
                <a:cubicBezTo>
                  <a:pt x="1606930" y="3882021"/>
                  <a:pt x="1630011" y="3836257"/>
                  <a:pt x="1652694" y="3790493"/>
                </a:cubicBezTo>
                <a:cubicBezTo>
                  <a:pt x="1649909" y="3789299"/>
                  <a:pt x="1647123" y="3787707"/>
                  <a:pt x="1644337" y="3786513"/>
                </a:cubicBezTo>
                <a:cubicBezTo>
                  <a:pt x="1620460" y="3832675"/>
                  <a:pt x="1596583" y="3879236"/>
                  <a:pt x="1573104" y="3925398"/>
                </a:cubicBezTo>
                <a:cubicBezTo>
                  <a:pt x="1558778" y="3923010"/>
                  <a:pt x="1559176" y="3917041"/>
                  <a:pt x="1564349" y="3907092"/>
                </a:cubicBezTo>
                <a:cubicBezTo>
                  <a:pt x="1586634" y="3865307"/>
                  <a:pt x="1608522" y="3823125"/>
                  <a:pt x="1631205" y="3779350"/>
                </a:cubicBezTo>
                <a:cubicBezTo>
                  <a:pt x="1615287" y="3770993"/>
                  <a:pt x="1600563" y="3763034"/>
                  <a:pt x="1582655" y="3753483"/>
                </a:cubicBezTo>
                <a:cubicBezTo>
                  <a:pt x="1592206" y="3776564"/>
                  <a:pt x="1587828" y="3784125"/>
                  <a:pt x="1567135" y="3792482"/>
                </a:cubicBezTo>
                <a:cubicBezTo>
                  <a:pt x="1565145" y="3793676"/>
                  <a:pt x="1563155" y="3801237"/>
                  <a:pt x="1564349" y="3802829"/>
                </a:cubicBezTo>
                <a:cubicBezTo>
                  <a:pt x="1567533" y="3806808"/>
                  <a:pt x="1572706" y="3808798"/>
                  <a:pt x="1578277" y="3812380"/>
                </a:cubicBezTo>
                <a:cubicBezTo>
                  <a:pt x="1573104" y="3821533"/>
                  <a:pt x="1568329" y="3829890"/>
                  <a:pt x="1564349" y="3837053"/>
                </a:cubicBezTo>
                <a:cubicBezTo>
                  <a:pt x="1554798" y="3835063"/>
                  <a:pt x="1547635" y="3833869"/>
                  <a:pt x="1540472" y="3832277"/>
                </a:cubicBezTo>
                <a:cubicBezTo>
                  <a:pt x="1540074" y="3834267"/>
                  <a:pt x="1539278" y="3836655"/>
                  <a:pt x="1538880" y="3838645"/>
                </a:cubicBezTo>
                <a:cubicBezTo>
                  <a:pt x="1547635" y="3844216"/>
                  <a:pt x="1555992" y="3850185"/>
                  <a:pt x="1565145" y="3856155"/>
                </a:cubicBezTo>
                <a:cubicBezTo>
                  <a:pt x="1559972" y="3865307"/>
                  <a:pt x="1555196" y="3873664"/>
                  <a:pt x="1550421" y="3882419"/>
                </a:cubicBezTo>
                <a:cubicBezTo>
                  <a:pt x="1542064" y="3878042"/>
                  <a:pt x="1536095" y="3874062"/>
                  <a:pt x="1529329" y="3871277"/>
                </a:cubicBezTo>
                <a:cubicBezTo>
                  <a:pt x="1526544" y="3870083"/>
                  <a:pt x="1522564" y="3872073"/>
                  <a:pt x="1519380" y="3872471"/>
                </a:cubicBezTo>
                <a:cubicBezTo>
                  <a:pt x="1520972" y="3875654"/>
                  <a:pt x="1521370" y="3880032"/>
                  <a:pt x="1523758" y="3881623"/>
                </a:cubicBezTo>
                <a:cubicBezTo>
                  <a:pt x="1533309" y="3887593"/>
                  <a:pt x="1543258" y="3892766"/>
                  <a:pt x="1553604" y="3898736"/>
                </a:cubicBezTo>
                <a:cubicBezTo>
                  <a:pt x="1548033" y="3909082"/>
                  <a:pt x="1543258" y="3917439"/>
                  <a:pt x="1538482" y="3926592"/>
                </a:cubicBezTo>
                <a:cubicBezTo>
                  <a:pt x="1528533" y="3921021"/>
                  <a:pt x="1520574" y="3916245"/>
                  <a:pt x="1512217" y="3912664"/>
                </a:cubicBezTo>
                <a:cubicBezTo>
                  <a:pt x="1507840" y="3911072"/>
                  <a:pt x="1502667" y="3911868"/>
                  <a:pt x="1497493" y="3911868"/>
                </a:cubicBezTo>
                <a:cubicBezTo>
                  <a:pt x="1500279" y="3915449"/>
                  <a:pt x="1502269" y="3920225"/>
                  <a:pt x="1505850" y="3922613"/>
                </a:cubicBezTo>
                <a:cubicBezTo>
                  <a:pt x="1517391" y="3929776"/>
                  <a:pt x="1529329" y="3936143"/>
                  <a:pt x="1541666" y="3943306"/>
                </a:cubicBezTo>
                <a:cubicBezTo>
                  <a:pt x="1536095" y="3953653"/>
                  <a:pt x="1531319" y="3962010"/>
                  <a:pt x="1526544" y="3970765"/>
                </a:cubicBezTo>
                <a:cubicBezTo>
                  <a:pt x="1512217" y="3962806"/>
                  <a:pt x="1499881" y="3955643"/>
                  <a:pt x="1487544" y="3949673"/>
                </a:cubicBezTo>
                <a:cubicBezTo>
                  <a:pt x="1484361" y="3948081"/>
                  <a:pt x="1479585" y="3950071"/>
                  <a:pt x="1475606" y="3950071"/>
                </a:cubicBezTo>
                <a:cubicBezTo>
                  <a:pt x="1477596" y="3953255"/>
                  <a:pt x="1478789" y="3958030"/>
                  <a:pt x="1481973" y="3960020"/>
                </a:cubicBezTo>
                <a:cubicBezTo>
                  <a:pt x="1497493" y="3969173"/>
                  <a:pt x="1513809" y="3977928"/>
                  <a:pt x="1530125" y="3987081"/>
                </a:cubicBezTo>
                <a:cubicBezTo>
                  <a:pt x="1524952" y="3997428"/>
                  <a:pt x="1520176" y="4005784"/>
                  <a:pt x="1515799" y="4014142"/>
                </a:cubicBezTo>
                <a:cubicBezTo>
                  <a:pt x="1457300" y="3987081"/>
                  <a:pt x="1457300" y="3987081"/>
                  <a:pt x="1451729" y="3994244"/>
                </a:cubicBezTo>
                <a:cubicBezTo>
                  <a:pt x="1474412" y="4006580"/>
                  <a:pt x="1496697" y="4018917"/>
                  <a:pt x="1519380" y="4031651"/>
                </a:cubicBezTo>
                <a:cubicBezTo>
                  <a:pt x="1513809" y="4041600"/>
                  <a:pt x="1509830" y="4049957"/>
                  <a:pt x="1504656" y="4059508"/>
                </a:cubicBezTo>
                <a:cubicBezTo>
                  <a:pt x="1484361" y="4048763"/>
                  <a:pt x="1465657" y="4038019"/>
                  <a:pt x="1446157" y="4028468"/>
                </a:cubicBezTo>
                <a:cubicBezTo>
                  <a:pt x="1442178" y="4026478"/>
                  <a:pt x="1436607" y="4027672"/>
                  <a:pt x="1431433" y="4027672"/>
                </a:cubicBezTo>
                <a:cubicBezTo>
                  <a:pt x="1434219" y="4031253"/>
                  <a:pt x="1436607" y="4036427"/>
                  <a:pt x="1440188" y="4038417"/>
                </a:cubicBezTo>
                <a:cubicBezTo>
                  <a:pt x="1462473" y="4051151"/>
                  <a:pt x="1485157" y="4063487"/>
                  <a:pt x="1509034" y="4076222"/>
                </a:cubicBezTo>
                <a:cubicBezTo>
                  <a:pt x="1504258" y="4085773"/>
                  <a:pt x="1499881" y="4094528"/>
                  <a:pt x="1495503" y="4103283"/>
                </a:cubicBezTo>
                <a:cubicBezTo>
                  <a:pt x="1457698" y="4089355"/>
                  <a:pt x="1428648" y="4058314"/>
                  <a:pt x="1384475" y="4064681"/>
                </a:cubicBezTo>
                <a:cubicBezTo>
                  <a:pt x="1375720" y="4078212"/>
                  <a:pt x="1366169" y="4094528"/>
                  <a:pt x="1355424" y="4111640"/>
                </a:cubicBezTo>
                <a:cubicBezTo>
                  <a:pt x="1314435" y="4085375"/>
                  <a:pt x="1275436" y="4060304"/>
                  <a:pt x="1235641" y="4034835"/>
                </a:cubicBezTo>
                <a:cubicBezTo>
                  <a:pt x="1183907" y="4108456"/>
                  <a:pt x="1132571" y="4181679"/>
                  <a:pt x="1080838" y="4255698"/>
                </a:cubicBezTo>
                <a:cubicBezTo>
                  <a:pt x="1068103" y="4247341"/>
                  <a:pt x="1057358" y="4239780"/>
                  <a:pt x="1045420" y="4231821"/>
                </a:cubicBezTo>
                <a:cubicBezTo>
                  <a:pt x="1036267" y="4243760"/>
                  <a:pt x="1027512" y="4255300"/>
                  <a:pt x="1017563" y="4268035"/>
                </a:cubicBezTo>
                <a:cubicBezTo>
                  <a:pt x="1006420" y="4260076"/>
                  <a:pt x="995676" y="4252515"/>
                  <a:pt x="984533" y="4244556"/>
                </a:cubicBezTo>
                <a:cubicBezTo>
                  <a:pt x="978166" y="4251321"/>
                  <a:pt x="972595" y="4257688"/>
                  <a:pt x="964636" y="4266045"/>
                </a:cubicBezTo>
                <a:cubicBezTo>
                  <a:pt x="904943" y="4215505"/>
                  <a:pt x="846046" y="4165363"/>
                  <a:pt x="786353" y="4114425"/>
                </a:cubicBezTo>
                <a:cubicBezTo>
                  <a:pt x="793516" y="4105273"/>
                  <a:pt x="798690" y="4098905"/>
                  <a:pt x="804261" y="4092140"/>
                </a:cubicBezTo>
                <a:cubicBezTo>
                  <a:pt x="796302" y="4083783"/>
                  <a:pt x="788741" y="4075824"/>
                  <a:pt x="781180" y="4067467"/>
                </a:cubicBezTo>
                <a:cubicBezTo>
                  <a:pt x="792322" y="4055927"/>
                  <a:pt x="802271" y="4045580"/>
                  <a:pt x="812220" y="4034835"/>
                </a:cubicBezTo>
                <a:cubicBezTo>
                  <a:pt x="801873" y="4024090"/>
                  <a:pt x="793516" y="4014937"/>
                  <a:pt x="783965" y="4004988"/>
                </a:cubicBezTo>
                <a:cubicBezTo>
                  <a:pt x="870719" y="3919827"/>
                  <a:pt x="957074" y="3835461"/>
                  <a:pt x="1043430" y="3750697"/>
                </a:cubicBezTo>
                <a:cubicBezTo>
                  <a:pt x="1033083" y="3739555"/>
                  <a:pt x="1023930" y="3729208"/>
                  <a:pt x="1013584" y="3718065"/>
                </a:cubicBezTo>
                <a:cubicBezTo>
                  <a:pt x="1083225" y="3653199"/>
                  <a:pt x="1152071" y="3589527"/>
                  <a:pt x="1220917" y="3525059"/>
                </a:cubicBezTo>
                <a:cubicBezTo>
                  <a:pt x="1202213" y="3512324"/>
                  <a:pt x="1185897" y="3501181"/>
                  <a:pt x="1167989" y="3489243"/>
                </a:cubicBezTo>
                <a:cubicBezTo>
                  <a:pt x="1165999" y="3490835"/>
                  <a:pt x="1162418" y="3494416"/>
                  <a:pt x="1158040" y="3498396"/>
                </a:cubicBezTo>
                <a:cubicBezTo>
                  <a:pt x="1166795" y="3509140"/>
                  <a:pt x="1175152" y="3519089"/>
                  <a:pt x="1184305" y="3529834"/>
                </a:cubicBezTo>
                <a:cubicBezTo>
                  <a:pt x="1178336" y="3535007"/>
                  <a:pt x="1173560" y="3538987"/>
                  <a:pt x="1167989" y="3543762"/>
                </a:cubicBezTo>
                <a:cubicBezTo>
                  <a:pt x="1158438" y="3533415"/>
                  <a:pt x="1149683" y="3523865"/>
                  <a:pt x="1139734" y="3513120"/>
                </a:cubicBezTo>
                <a:cubicBezTo>
                  <a:pt x="1135357" y="3517497"/>
                  <a:pt x="1131377" y="3521079"/>
                  <a:pt x="1127000" y="3525059"/>
                </a:cubicBezTo>
                <a:cubicBezTo>
                  <a:pt x="1136551" y="3536599"/>
                  <a:pt x="1144908" y="3546548"/>
                  <a:pt x="1154061" y="3557293"/>
                </a:cubicBezTo>
                <a:cubicBezTo>
                  <a:pt x="1147693" y="3562466"/>
                  <a:pt x="1142918" y="3566446"/>
                  <a:pt x="1137745" y="3571221"/>
                </a:cubicBezTo>
                <a:cubicBezTo>
                  <a:pt x="1127000" y="3560078"/>
                  <a:pt x="1117847" y="3550528"/>
                  <a:pt x="1107898" y="3539783"/>
                </a:cubicBezTo>
                <a:cubicBezTo>
                  <a:pt x="1103123" y="3544558"/>
                  <a:pt x="1099541" y="3547742"/>
                  <a:pt x="1095562" y="3551721"/>
                </a:cubicBezTo>
                <a:cubicBezTo>
                  <a:pt x="1105113" y="3562864"/>
                  <a:pt x="1113868" y="3573609"/>
                  <a:pt x="1123418" y="3584751"/>
                </a:cubicBezTo>
                <a:cubicBezTo>
                  <a:pt x="1117449" y="3589527"/>
                  <a:pt x="1112674" y="3593904"/>
                  <a:pt x="1107102" y="3598680"/>
                </a:cubicBezTo>
                <a:cubicBezTo>
                  <a:pt x="1096756" y="3587537"/>
                  <a:pt x="1086807" y="3577190"/>
                  <a:pt x="1075266" y="3564854"/>
                </a:cubicBezTo>
                <a:cubicBezTo>
                  <a:pt x="1070491" y="3569629"/>
                  <a:pt x="1066909" y="3573211"/>
                  <a:pt x="1062930" y="3576792"/>
                </a:cubicBezTo>
                <a:cubicBezTo>
                  <a:pt x="1074072" y="3589925"/>
                  <a:pt x="1083225" y="3600272"/>
                  <a:pt x="1093174" y="3612210"/>
                </a:cubicBezTo>
                <a:cubicBezTo>
                  <a:pt x="1087603" y="3617383"/>
                  <a:pt x="1082429" y="3621761"/>
                  <a:pt x="1076858" y="3626536"/>
                </a:cubicBezTo>
                <a:cubicBezTo>
                  <a:pt x="1066113" y="3614598"/>
                  <a:pt x="1056164" y="3603853"/>
                  <a:pt x="1044624" y="3591118"/>
                </a:cubicBezTo>
                <a:cubicBezTo>
                  <a:pt x="1027114" y="3618179"/>
                  <a:pt x="1059746" y="3623751"/>
                  <a:pt x="1061338" y="3641658"/>
                </a:cubicBezTo>
                <a:cubicBezTo>
                  <a:pt x="1056960" y="3645240"/>
                  <a:pt x="1052185" y="3649220"/>
                  <a:pt x="1046614" y="3653995"/>
                </a:cubicBezTo>
                <a:cubicBezTo>
                  <a:pt x="1035471" y="3642454"/>
                  <a:pt x="1025522" y="3631312"/>
                  <a:pt x="1014379" y="3619373"/>
                </a:cubicBezTo>
                <a:cubicBezTo>
                  <a:pt x="1009206" y="3623751"/>
                  <a:pt x="1005625" y="3626536"/>
                  <a:pt x="1001247" y="3630118"/>
                </a:cubicBezTo>
                <a:cubicBezTo>
                  <a:pt x="1013186" y="3644444"/>
                  <a:pt x="1022737" y="3655985"/>
                  <a:pt x="1032685" y="3667923"/>
                </a:cubicBezTo>
                <a:cubicBezTo>
                  <a:pt x="1026318" y="3673097"/>
                  <a:pt x="1021543" y="3677076"/>
                  <a:pt x="1016767" y="3681056"/>
                </a:cubicBezTo>
                <a:cubicBezTo>
                  <a:pt x="982145" y="3648026"/>
                  <a:pt x="982145" y="3648026"/>
                  <a:pt x="972197" y="3659566"/>
                </a:cubicBezTo>
                <a:cubicBezTo>
                  <a:pt x="981747" y="3671107"/>
                  <a:pt x="991696" y="3682647"/>
                  <a:pt x="1002043" y="3694984"/>
                </a:cubicBezTo>
                <a:cubicBezTo>
                  <a:pt x="996472" y="3700157"/>
                  <a:pt x="991696" y="3704535"/>
                  <a:pt x="986125" y="3709708"/>
                </a:cubicBezTo>
                <a:cubicBezTo>
                  <a:pt x="974584" y="3697372"/>
                  <a:pt x="963840" y="3685831"/>
                  <a:pt x="952697" y="3673495"/>
                </a:cubicBezTo>
                <a:cubicBezTo>
                  <a:pt x="947922" y="3677872"/>
                  <a:pt x="944340" y="3681056"/>
                  <a:pt x="939565" y="3685035"/>
                </a:cubicBezTo>
                <a:cubicBezTo>
                  <a:pt x="950309" y="3697770"/>
                  <a:pt x="960258" y="3709708"/>
                  <a:pt x="971401" y="3722841"/>
                </a:cubicBezTo>
                <a:cubicBezTo>
                  <a:pt x="965033" y="3728810"/>
                  <a:pt x="959064" y="3733585"/>
                  <a:pt x="952299" y="3739953"/>
                </a:cubicBezTo>
                <a:cubicBezTo>
                  <a:pt x="938769" y="3724432"/>
                  <a:pt x="926034" y="3710106"/>
                  <a:pt x="912504" y="3694984"/>
                </a:cubicBezTo>
                <a:cubicBezTo>
                  <a:pt x="898973" y="3706127"/>
                  <a:pt x="886239" y="3716473"/>
                  <a:pt x="871117" y="3729208"/>
                </a:cubicBezTo>
                <a:cubicBezTo>
                  <a:pt x="831720" y="3677474"/>
                  <a:pt x="793516" y="3626934"/>
                  <a:pt x="754915" y="3575996"/>
                </a:cubicBezTo>
                <a:cubicBezTo>
                  <a:pt x="771231" y="3564456"/>
                  <a:pt x="784363" y="3554905"/>
                  <a:pt x="798690" y="3544956"/>
                </a:cubicBezTo>
                <a:cubicBezTo>
                  <a:pt x="786751" y="3525854"/>
                  <a:pt x="775210" y="3508344"/>
                  <a:pt x="763272" y="3489243"/>
                </a:cubicBezTo>
                <a:cubicBezTo>
                  <a:pt x="828934" y="3447856"/>
                  <a:pt x="893402" y="3407663"/>
                  <a:pt x="957472" y="3367470"/>
                </a:cubicBezTo>
                <a:cubicBezTo>
                  <a:pt x="932003" y="3322501"/>
                  <a:pt x="907728" y="3279522"/>
                  <a:pt x="882259" y="3233758"/>
                </a:cubicBezTo>
                <a:cubicBezTo>
                  <a:pt x="872709" y="3254053"/>
                  <a:pt x="861566" y="3265992"/>
                  <a:pt x="844852" y="3259227"/>
                </a:cubicBezTo>
                <a:cubicBezTo>
                  <a:pt x="832913" y="3268777"/>
                  <a:pt x="822965" y="3276339"/>
                  <a:pt x="810628" y="3286287"/>
                </a:cubicBezTo>
                <a:cubicBezTo>
                  <a:pt x="788741" y="3238135"/>
                  <a:pt x="768445" y="3193565"/>
                  <a:pt x="748150" y="3148596"/>
                </a:cubicBezTo>
                <a:cubicBezTo>
                  <a:pt x="731038" y="3155361"/>
                  <a:pt x="715518" y="3161330"/>
                  <a:pt x="698804" y="3167698"/>
                </a:cubicBezTo>
                <a:cubicBezTo>
                  <a:pt x="692834" y="3152973"/>
                  <a:pt x="687263" y="3139841"/>
                  <a:pt x="681294" y="3125515"/>
                </a:cubicBezTo>
                <a:cubicBezTo>
                  <a:pt x="667763" y="3129892"/>
                  <a:pt x="655427" y="3133872"/>
                  <a:pt x="640703" y="3139045"/>
                </a:cubicBezTo>
                <a:cubicBezTo>
                  <a:pt x="625978" y="3091689"/>
                  <a:pt x="611652" y="3045924"/>
                  <a:pt x="596928" y="2999364"/>
                </a:cubicBezTo>
                <a:cubicBezTo>
                  <a:pt x="612050" y="2994986"/>
                  <a:pt x="624387" y="2991007"/>
                  <a:pt x="637917" y="2987027"/>
                </a:cubicBezTo>
                <a:cubicBezTo>
                  <a:pt x="634335" y="2970313"/>
                  <a:pt x="630754" y="2955191"/>
                  <a:pt x="626774" y="2938079"/>
                </a:cubicBezTo>
                <a:cubicBezTo>
                  <a:pt x="673335" y="2926937"/>
                  <a:pt x="718701" y="2915794"/>
                  <a:pt x="765262" y="2904651"/>
                </a:cubicBezTo>
                <a:cubicBezTo>
                  <a:pt x="744966" y="2811929"/>
                  <a:pt x="729844" y="2720400"/>
                  <a:pt x="726262" y="2625289"/>
                </a:cubicBezTo>
                <a:cubicBezTo>
                  <a:pt x="780384" y="2622504"/>
                  <a:pt x="831720" y="2619718"/>
                  <a:pt x="883851" y="2616932"/>
                </a:cubicBezTo>
                <a:cubicBezTo>
                  <a:pt x="883851" y="2563607"/>
                  <a:pt x="883851" y="2512271"/>
                  <a:pt x="883851" y="2459343"/>
                </a:cubicBezTo>
                <a:cubicBezTo>
                  <a:pt x="872311" y="2458547"/>
                  <a:pt x="861168" y="2457353"/>
                  <a:pt x="850025" y="2456558"/>
                </a:cubicBezTo>
                <a:cubicBezTo>
                  <a:pt x="814608" y="2454170"/>
                  <a:pt x="778792" y="2452180"/>
                  <a:pt x="742976" y="2450190"/>
                </a:cubicBezTo>
                <a:cubicBezTo>
                  <a:pt x="732232" y="2449792"/>
                  <a:pt x="723875" y="2447405"/>
                  <a:pt x="731834" y="2433476"/>
                </a:cubicBezTo>
                <a:cubicBezTo>
                  <a:pt x="783169" y="2437058"/>
                  <a:pt x="834505" y="2440639"/>
                  <a:pt x="887035" y="2444221"/>
                </a:cubicBezTo>
                <a:cubicBezTo>
                  <a:pt x="888229" y="2428303"/>
                  <a:pt x="889025" y="2415170"/>
                  <a:pt x="889821" y="2399252"/>
                </a:cubicBezTo>
                <a:cubicBezTo>
                  <a:pt x="838087" y="2388110"/>
                  <a:pt x="787149" y="2377763"/>
                  <a:pt x="734619" y="2366620"/>
                </a:cubicBezTo>
                <a:cubicBezTo>
                  <a:pt x="743772" y="2349111"/>
                  <a:pt x="730640" y="2342743"/>
                  <a:pt x="718303" y="2333590"/>
                </a:cubicBezTo>
                <a:cubicBezTo>
                  <a:pt x="685273" y="2309315"/>
                  <a:pt x="650253" y="2286234"/>
                  <a:pt x="622397" y="2256786"/>
                </a:cubicBezTo>
                <a:cubicBezTo>
                  <a:pt x="495848" y="2123870"/>
                  <a:pt x="460828" y="1962699"/>
                  <a:pt x="485103" y="1785610"/>
                </a:cubicBezTo>
                <a:cubicBezTo>
                  <a:pt x="499828" y="1678163"/>
                  <a:pt x="541215" y="1580267"/>
                  <a:pt x="602101" y="1490728"/>
                </a:cubicBezTo>
                <a:cubicBezTo>
                  <a:pt x="607673" y="1482769"/>
                  <a:pt x="616030" y="1474412"/>
                  <a:pt x="596530" y="1469637"/>
                </a:cubicBezTo>
                <a:cubicBezTo>
                  <a:pt x="571061" y="1512218"/>
                  <a:pt x="545194" y="1555594"/>
                  <a:pt x="518929" y="1599767"/>
                </a:cubicBezTo>
                <a:cubicBezTo>
                  <a:pt x="495848" y="1587430"/>
                  <a:pt x="473563" y="1575492"/>
                  <a:pt x="449288" y="1562359"/>
                </a:cubicBezTo>
                <a:cubicBezTo>
                  <a:pt x="478338" y="1513809"/>
                  <a:pt x="505797" y="1467249"/>
                  <a:pt x="534052" y="1419893"/>
                </a:cubicBezTo>
                <a:cubicBezTo>
                  <a:pt x="528082" y="1415515"/>
                  <a:pt x="522909" y="1411934"/>
                  <a:pt x="515746" y="1406760"/>
                </a:cubicBezTo>
                <a:cubicBezTo>
                  <a:pt x="487889" y="1452923"/>
                  <a:pt x="460828" y="1498289"/>
                  <a:pt x="432972" y="1544452"/>
                </a:cubicBezTo>
                <a:cubicBezTo>
                  <a:pt x="410288" y="1532115"/>
                  <a:pt x="388401" y="1520177"/>
                  <a:pt x="365320" y="1507442"/>
                </a:cubicBezTo>
                <a:cubicBezTo>
                  <a:pt x="395564" y="1457300"/>
                  <a:pt x="424217" y="1408750"/>
                  <a:pt x="453665" y="1359802"/>
                </a:cubicBezTo>
                <a:cubicBezTo>
                  <a:pt x="447298" y="1355424"/>
                  <a:pt x="441727" y="1351047"/>
                  <a:pt x="433768" y="1345476"/>
                </a:cubicBezTo>
                <a:cubicBezTo>
                  <a:pt x="404717" y="1393628"/>
                  <a:pt x="376463" y="1440586"/>
                  <a:pt x="347412" y="1488340"/>
                </a:cubicBezTo>
                <a:cubicBezTo>
                  <a:pt x="325525" y="1476402"/>
                  <a:pt x="304035" y="1464463"/>
                  <a:pt x="281750" y="1452127"/>
                </a:cubicBezTo>
                <a:cubicBezTo>
                  <a:pt x="313188" y="1399995"/>
                  <a:pt x="343035" y="1350251"/>
                  <a:pt x="373677" y="1299313"/>
                </a:cubicBezTo>
                <a:cubicBezTo>
                  <a:pt x="366912" y="1294538"/>
                  <a:pt x="360544" y="1289364"/>
                  <a:pt x="352585" y="1283395"/>
                </a:cubicBezTo>
                <a:cubicBezTo>
                  <a:pt x="321545" y="1334333"/>
                  <a:pt x="292097" y="1382883"/>
                  <a:pt x="262250" y="1431831"/>
                </a:cubicBezTo>
                <a:cubicBezTo>
                  <a:pt x="240761" y="1419893"/>
                  <a:pt x="220863" y="1408750"/>
                  <a:pt x="198578" y="1396413"/>
                </a:cubicBezTo>
                <a:cubicBezTo>
                  <a:pt x="231210" y="1342690"/>
                  <a:pt x="263046" y="1290558"/>
                  <a:pt x="294882" y="1237631"/>
                </a:cubicBezTo>
                <a:cubicBezTo>
                  <a:pt x="286923" y="1231263"/>
                  <a:pt x="279760" y="1225692"/>
                  <a:pt x="272597" y="1220121"/>
                </a:cubicBezTo>
                <a:cubicBezTo>
                  <a:pt x="246332" y="1251161"/>
                  <a:pt x="222853" y="1282201"/>
                  <a:pt x="196190" y="1310854"/>
                </a:cubicBezTo>
                <a:cubicBezTo>
                  <a:pt x="177089" y="1331149"/>
                  <a:pt x="155201" y="1350251"/>
                  <a:pt x="132120" y="1366567"/>
                </a:cubicBezTo>
                <a:cubicBezTo>
                  <a:pt x="111029" y="1381291"/>
                  <a:pt x="97100" y="1371740"/>
                  <a:pt x="97100" y="1345476"/>
                </a:cubicBezTo>
                <a:cubicBezTo>
                  <a:pt x="97100" y="1340700"/>
                  <a:pt x="97896" y="1335925"/>
                  <a:pt x="98692" y="1331547"/>
                </a:cubicBezTo>
                <a:cubicBezTo>
                  <a:pt x="108243" y="1273048"/>
                  <a:pt x="132120" y="1220121"/>
                  <a:pt x="158385" y="1167989"/>
                </a:cubicBezTo>
                <a:cubicBezTo>
                  <a:pt x="170721" y="1142918"/>
                  <a:pt x="170721" y="1137347"/>
                  <a:pt x="149630" y="1118245"/>
                </a:cubicBezTo>
                <a:cubicBezTo>
                  <a:pt x="121375" y="1092776"/>
                  <a:pt x="92325" y="1068899"/>
                  <a:pt x="63672" y="1044226"/>
                </a:cubicBezTo>
                <a:cubicBezTo>
                  <a:pt x="42581" y="1026318"/>
                  <a:pt x="21091" y="1008808"/>
                  <a:pt x="0" y="990900"/>
                </a:cubicBezTo>
                <a:cubicBezTo>
                  <a:pt x="0" y="988115"/>
                  <a:pt x="0" y="985727"/>
                  <a:pt x="0" y="982941"/>
                </a:cubicBezTo>
                <a:cubicBezTo>
                  <a:pt x="4377" y="979360"/>
                  <a:pt x="8755" y="975778"/>
                  <a:pt x="14724" y="971401"/>
                </a:cubicBezTo>
                <a:cubicBezTo>
                  <a:pt x="80784" y="1007216"/>
                  <a:pt x="147640" y="1043828"/>
                  <a:pt x="215292" y="1080440"/>
                </a:cubicBezTo>
                <a:cubicBezTo>
                  <a:pt x="220067" y="1074868"/>
                  <a:pt x="223649" y="1069297"/>
                  <a:pt x="228424" y="1064919"/>
                </a:cubicBezTo>
                <a:cubicBezTo>
                  <a:pt x="266628" y="1027512"/>
                  <a:pt x="304433" y="989707"/>
                  <a:pt x="344228" y="953891"/>
                </a:cubicBezTo>
                <a:cubicBezTo>
                  <a:pt x="355371" y="943544"/>
                  <a:pt x="371687" y="938371"/>
                  <a:pt x="386809" y="933993"/>
                </a:cubicBezTo>
                <a:cubicBezTo>
                  <a:pt x="403125" y="929616"/>
                  <a:pt x="413074" y="937973"/>
                  <a:pt x="411880" y="955085"/>
                </a:cubicBezTo>
                <a:cubicBezTo>
                  <a:pt x="410686" y="968615"/>
                  <a:pt x="408697" y="983339"/>
                  <a:pt x="402727" y="995278"/>
                </a:cubicBezTo>
                <a:cubicBezTo>
                  <a:pt x="380840" y="1039053"/>
                  <a:pt x="356963" y="1082031"/>
                  <a:pt x="333882" y="1125010"/>
                </a:cubicBezTo>
                <a:cubicBezTo>
                  <a:pt x="330300" y="1130979"/>
                  <a:pt x="326719" y="1136949"/>
                  <a:pt x="322739" y="1143714"/>
                </a:cubicBezTo>
                <a:cubicBezTo>
                  <a:pt x="332290" y="1149285"/>
                  <a:pt x="340249" y="1154061"/>
                  <a:pt x="347810" y="1158438"/>
                </a:cubicBezTo>
                <a:cubicBezTo>
                  <a:pt x="386013" y="1109888"/>
                  <a:pt x="423023" y="1062930"/>
                  <a:pt x="460828" y="1014777"/>
                </a:cubicBezTo>
                <a:cubicBezTo>
                  <a:pt x="480726" y="1031889"/>
                  <a:pt x="498634" y="1046614"/>
                  <a:pt x="516144" y="1061736"/>
                </a:cubicBezTo>
                <a:cubicBezTo>
                  <a:pt x="480726" y="1107102"/>
                  <a:pt x="446104" y="1151275"/>
                  <a:pt x="410686" y="1196642"/>
                </a:cubicBezTo>
                <a:cubicBezTo>
                  <a:pt x="420237" y="1202213"/>
                  <a:pt x="426604" y="1206192"/>
                  <a:pt x="433370" y="1210172"/>
                </a:cubicBezTo>
                <a:cubicBezTo>
                  <a:pt x="469981" y="1164010"/>
                  <a:pt x="505797" y="1118643"/>
                  <a:pt x="542408" y="1072481"/>
                </a:cubicBezTo>
                <a:cubicBezTo>
                  <a:pt x="562704" y="1089990"/>
                  <a:pt x="581010" y="1105511"/>
                  <a:pt x="599316" y="1121031"/>
                </a:cubicBezTo>
                <a:cubicBezTo>
                  <a:pt x="565092" y="1164805"/>
                  <a:pt x="531664" y="1206590"/>
                  <a:pt x="497838" y="1249967"/>
                </a:cubicBezTo>
                <a:cubicBezTo>
                  <a:pt x="505797" y="1255141"/>
                  <a:pt x="511766" y="1259120"/>
                  <a:pt x="518133" y="1263100"/>
                </a:cubicBezTo>
                <a:cubicBezTo>
                  <a:pt x="553551" y="1218927"/>
                  <a:pt x="588173" y="1175550"/>
                  <a:pt x="623591" y="1130979"/>
                </a:cubicBezTo>
                <a:cubicBezTo>
                  <a:pt x="644284" y="1148887"/>
                  <a:pt x="662988" y="1165203"/>
                  <a:pt x="681692" y="1181121"/>
                </a:cubicBezTo>
                <a:cubicBezTo>
                  <a:pt x="647866" y="1223702"/>
                  <a:pt x="616030" y="1263895"/>
                  <a:pt x="583398" y="1305283"/>
                </a:cubicBezTo>
                <a:cubicBezTo>
                  <a:pt x="591755" y="1310456"/>
                  <a:pt x="597326" y="1313639"/>
                  <a:pt x="602499" y="1316823"/>
                </a:cubicBezTo>
                <a:cubicBezTo>
                  <a:pt x="636723" y="1274242"/>
                  <a:pt x="670151" y="1232457"/>
                  <a:pt x="704375" y="1190274"/>
                </a:cubicBezTo>
                <a:cubicBezTo>
                  <a:pt x="725864" y="1208978"/>
                  <a:pt x="744966" y="1225294"/>
                  <a:pt x="764068" y="1242008"/>
                </a:cubicBezTo>
                <a:cubicBezTo>
                  <a:pt x="732232" y="1281803"/>
                  <a:pt x="701589" y="1320405"/>
                  <a:pt x="669355" y="1360598"/>
                </a:cubicBezTo>
                <a:cubicBezTo>
                  <a:pt x="676916" y="1364975"/>
                  <a:pt x="682090" y="1367761"/>
                  <a:pt x="686865" y="1370547"/>
                </a:cubicBezTo>
                <a:cubicBezTo>
                  <a:pt x="719895" y="1329955"/>
                  <a:pt x="751731" y="1290558"/>
                  <a:pt x="784363" y="1250365"/>
                </a:cubicBezTo>
                <a:cubicBezTo>
                  <a:pt x="795904" y="1260314"/>
                  <a:pt x="804659" y="1268671"/>
                  <a:pt x="814210" y="1275436"/>
                </a:cubicBezTo>
                <a:cubicBezTo>
                  <a:pt x="817791" y="1278222"/>
                  <a:pt x="825352" y="1279416"/>
                  <a:pt x="829332" y="1277426"/>
                </a:cubicBezTo>
                <a:cubicBezTo>
                  <a:pt x="852015" y="1267079"/>
                  <a:pt x="874300" y="1255141"/>
                  <a:pt x="898178" y="1243202"/>
                </a:cubicBezTo>
                <a:cubicBezTo>
                  <a:pt x="858382" y="1205397"/>
                  <a:pt x="819383" y="1167989"/>
                  <a:pt x="777598" y="1127796"/>
                </a:cubicBezTo>
                <a:cubicBezTo>
                  <a:pt x="795904" y="1111878"/>
                  <a:pt x="812220" y="1097552"/>
                  <a:pt x="829730" y="1082031"/>
                </a:cubicBezTo>
                <a:cubicBezTo>
                  <a:pt x="821771" y="1074868"/>
                  <a:pt x="816995" y="1070093"/>
                  <a:pt x="809434" y="1062930"/>
                </a:cubicBezTo>
                <a:cubicBezTo>
                  <a:pt x="792720" y="1080042"/>
                  <a:pt x="777200" y="1096358"/>
                  <a:pt x="762078" y="1111878"/>
                </a:cubicBezTo>
                <a:cubicBezTo>
                  <a:pt x="754915" y="1105909"/>
                  <a:pt x="747752" y="1100337"/>
                  <a:pt x="740589" y="1094368"/>
                </a:cubicBezTo>
                <a:cubicBezTo>
                  <a:pt x="750935" y="1083623"/>
                  <a:pt x="758894" y="1074868"/>
                  <a:pt x="768843" y="1064124"/>
                </a:cubicBezTo>
                <a:cubicBezTo>
                  <a:pt x="758098" y="1055767"/>
                  <a:pt x="749343" y="1049001"/>
                  <a:pt x="734619" y="1037859"/>
                </a:cubicBezTo>
                <a:cubicBezTo>
                  <a:pt x="750139" y="1027910"/>
                  <a:pt x="761680" y="1020349"/>
                  <a:pt x="778394" y="1009604"/>
                </a:cubicBezTo>
                <a:cubicBezTo>
                  <a:pt x="750537" y="985329"/>
                  <a:pt x="728650" y="966227"/>
                  <a:pt x="703181" y="943544"/>
                </a:cubicBezTo>
                <a:cubicBezTo>
                  <a:pt x="717507" y="932401"/>
                  <a:pt x="728650" y="923249"/>
                  <a:pt x="740589" y="914096"/>
                </a:cubicBezTo>
                <a:cubicBezTo>
                  <a:pt x="712732" y="884647"/>
                  <a:pt x="687263" y="857189"/>
                  <a:pt x="660998" y="828934"/>
                </a:cubicBezTo>
                <a:cubicBezTo>
                  <a:pt x="684477" y="807445"/>
                  <a:pt x="705967" y="787945"/>
                  <a:pt x="728650" y="767649"/>
                </a:cubicBezTo>
                <a:cubicBezTo>
                  <a:pt x="754119" y="797098"/>
                  <a:pt x="778792" y="825750"/>
                  <a:pt x="804261" y="854801"/>
                </a:cubicBezTo>
                <a:cubicBezTo>
                  <a:pt x="816597" y="844852"/>
                  <a:pt x="827740" y="835699"/>
                  <a:pt x="839281" y="826148"/>
                </a:cubicBezTo>
                <a:cubicBezTo>
                  <a:pt x="859178" y="849627"/>
                  <a:pt x="877882" y="871913"/>
                  <a:pt x="896984" y="894994"/>
                </a:cubicBezTo>
                <a:cubicBezTo>
                  <a:pt x="907330" y="887433"/>
                  <a:pt x="916483" y="880270"/>
                  <a:pt x="926034" y="873107"/>
                </a:cubicBezTo>
                <a:cubicBezTo>
                  <a:pt x="934789" y="883453"/>
                  <a:pt x="941952" y="891810"/>
                  <a:pt x="949911" y="900963"/>
                </a:cubicBezTo>
                <a:cubicBezTo>
                  <a:pt x="959860" y="893800"/>
                  <a:pt x="968615" y="887035"/>
                  <a:pt x="978962" y="879872"/>
                </a:cubicBezTo>
                <a:cubicBezTo>
                  <a:pt x="1050593" y="972197"/>
                  <a:pt x="1121429" y="1063726"/>
                  <a:pt x="1193458" y="1156051"/>
                </a:cubicBezTo>
                <a:cubicBezTo>
                  <a:pt x="1212162" y="1142122"/>
                  <a:pt x="1229274" y="1128990"/>
                  <a:pt x="1247181" y="1115857"/>
                </a:cubicBezTo>
                <a:cubicBezTo>
                  <a:pt x="1241212" y="1106704"/>
                  <a:pt x="1236039" y="1098348"/>
                  <a:pt x="1230070" y="1089195"/>
                </a:cubicBezTo>
                <a:cubicBezTo>
                  <a:pt x="1242406" y="1080042"/>
                  <a:pt x="1253947" y="1071685"/>
                  <a:pt x="1266283" y="1062532"/>
                </a:cubicBezTo>
                <a:cubicBezTo>
                  <a:pt x="1256732" y="1047410"/>
                  <a:pt x="1247977" y="1033879"/>
                  <a:pt x="1237631" y="1017961"/>
                </a:cubicBezTo>
                <a:cubicBezTo>
                  <a:pt x="1279814" y="992094"/>
                  <a:pt x="1320405" y="966625"/>
                  <a:pt x="1362587" y="940758"/>
                </a:cubicBezTo>
                <a:cubicBezTo>
                  <a:pt x="1372138" y="957074"/>
                  <a:pt x="1380495" y="971003"/>
                  <a:pt x="1389250" y="986125"/>
                </a:cubicBezTo>
                <a:cubicBezTo>
                  <a:pt x="1403974" y="978166"/>
                  <a:pt x="1418301" y="970605"/>
                  <a:pt x="1433821" y="962646"/>
                </a:cubicBezTo>
                <a:cubicBezTo>
                  <a:pt x="1456902" y="1005227"/>
                  <a:pt x="1478789" y="1046614"/>
                  <a:pt x="1501473" y="1089195"/>
                </a:cubicBezTo>
                <a:cubicBezTo>
                  <a:pt x="1520972" y="1078848"/>
                  <a:pt x="1539278" y="1069695"/>
                  <a:pt x="1558380" y="1059746"/>
                </a:cubicBezTo>
                <a:cubicBezTo>
                  <a:pt x="1488340" y="913698"/>
                  <a:pt x="1419097" y="768843"/>
                  <a:pt x="1348659" y="622397"/>
                </a:cubicBezTo>
                <a:cubicBezTo>
                  <a:pt x="1361394" y="616428"/>
                  <a:pt x="1372536" y="610856"/>
                  <a:pt x="1384077" y="605683"/>
                </a:cubicBezTo>
                <a:cubicBezTo>
                  <a:pt x="1386465" y="604887"/>
                  <a:pt x="1392036" y="604489"/>
                  <a:pt x="1392832" y="605683"/>
                </a:cubicBezTo>
                <a:cubicBezTo>
                  <a:pt x="1399597" y="617621"/>
                  <a:pt x="1407556" y="609662"/>
                  <a:pt x="1414719" y="606877"/>
                </a:cubicBezTo>
                <a:cubicBezTo>
                  <a:pt x="1496697" y="576632"/>
                  <a:pt x="1578675" y="546388"/>
                  <a:pt x="1660653" y="516144"/>
                </a:cubicBezTo>
                <a:cubicBezTo>
                  <a:pt x="1665827" y="514154"/>
                  <a:pt x="1674980" y="512960"/>
                  <a:pt x="1674980" y="510572"/>
                </a:cubicBezTo>
                <a:cubicBezTo>
                  <a:pt x="1677367" y="483512"/>
                  <a:pt x="1700051" y="495450"/>
                  <a:pt x="1713979" y="485899"/>
                </a:cubicBezTo>
                <a:cubicBezTo>
                  <a:pt x="1745417" y="601703"/>
                  <a:pt x="1776059" y="714722"/>
                  <a:pt x="1806702" y="828536"/>
                </a:cubicBezTo>
                <a:cubicBezTo>
                  <a:pt x="1816253" y="825352"/>
                  <a:pt x="1822620" y="823363"/>
                  <a:pt x="1829783" y="820975"/>
                </a:cubicBezTo>
                <a:cubicBezTo>
                  <a:pt x="1825803" y="803465"/>
                  <a:pt x="1822222" y="787547"/>
                  <a:pt x="1818242" y="769241"/>
                </a:cubicBezTo>
                <a:cubicBezTo>
                  <a:pt x="1881915" y="756905"/>
                  <a:pt x="1943199" y="744568"/>
                  <a:pt x="2005678" y="732232"/>
                </a:cubicBezTo>
                <a:cubicBezTo>
                  <a:pt x="2009259" y="752129"/>
                  <a:pt x="2012045" y="767649"/>
                  <a:pt x="2014831" y="784761"/>
                </a:cubicBezTo>
                <a:cubicBezTo>
                  <a:pt x="2036718" y="782374"/>
                  <a:pt x="2057411" y="779986"/>
                  <a:pt x="2080095" y="777598"/>
                </a:cubicBezTo>
                <a:cubicBezTo>
                  <a:pt x="2091237" y="881862"/>
                  <a:pt x="2102380" y="984533"/>
                  <a:pt x="2113125" y="1086807"/>
                </a:cubicBezTo>
                <a:cubicBezTo>
                  <a:pt x="2130635" y="1091582"/>
                  <a:pt x="2131829" y="1082827"/>
                  <a:pt x="2130635" y="1070093"/>
                </a:cubicBezTo>
                <a:cubicBezTo>
                  <a:pt x="2119492" y="951901"/>
                  <a:pt x="2108747" y="833709"/>
                  <a:pt x="2097605" y="715518"/>
                </a:cubicBezTo>
                <a:cubicBezTo>
                  <a:pt x="2079697" y="522909"/>
                  <a:pt x="2061789" y="329902"/>
                  <a:pt x="2043881" y="137293"/>
                </a:cubicBezTo>
                <a:cubicBezTo>
                  <a:pt x="2043483" y="130528"/>
                  <a:pt x="2043881" y="123365"/>
                  <a:pt x="2043881" y="116600"/>
                </a:cubicBezTo>
                <a:cubicBezTo>
                  <a:pt x="2053830" y="115008"/>
                  <a:pt x="2062187" y="113416"/>
                  <a:pt x="2070942" y="111824"/>
                </a:cubicBezTo>
                <a:cubicBezTo>
                  <a:pt x="2069350" y="87947"/>
                  <a:pt x="2067758" y="66060"/>
                  <a:pt x="2066166" y="42979"/>
                </a:cubicBezTo>
                <a:cubicBezTo>
                  <a:pt x="2077309" y="41387"/>
                  <a:pt x="2086064" y="39795"/>
                  <a:pt x="2095615" y="38203"/>
                </a:cubicBezTo>
                <a:cubicBezTo>
                  <a:pt x="2095615" y="27459"/>
                  <a:pt x="2095615" y="17510"/>
                  <a:pt x="2095615" y="7163"/>
                </a:cubicBezTo>
                <a:cubicBezTo>
                  <a:pt x="2122676" y="4775"/>
                  <a:pt x="2148940" y="2388"/>
                  <a:pt x="2175205" y="0"/>
                </a:cubicBezTo>
                <a:close/>
              </a:path>
            </a:pathLst>
          </a:custGeom>
          <a:solidFill>
            <a:schemeClr val="bg1">
              <a:alpha val="70000"/>
            </a:schemeClr>
          </a:solidFill>
          <a:ln w="3978" cap="flat">
            <a:noFill/>
            <a:prstDash val="solid"/>
            <a:miter/>
          </a:ln>
        </p:spPr>
        <p:txBody>
          <a:bodyPr rtlCol="0" anchor="ctr"/>
          <a:lstStyle/>
          <a:p>
            <a:endParaRPr lang="en-US"/>
          </a:p>
        </p:txBody>
      </p:sp>
      <p:grpSp>
        <p:nvGrpSpPr>
          <p:cNvPr id="26" name="Group 25">
            <a:extLst>
              <a:ext uri="{FF2B5EF4-FFF2-40B4-BE49-F238E27FC236}">
                <a16:creationId xmlns="" xmlns:a16="http://schemas.microsoft.com/office/drawing/2014/main" id="{3348C2E2-95B8-4C0E-8552-196C48C3DCC1}"/>
              </a:ext>
            </a:extLst>
          </p:cNvPr>
          <p:cNvGrpSpPr/>
          <p:nvPr/>
        </p:nvGrpSpPr>
        <p:grpSpPr>
          <a:xfrm>
            <a:off x="348250" y="218368"/>
            <a:ext cx="880047" cy="818867"/>
            <a:chOff x="4574848" y="1897856"/>
            <a:chExt cx="3028217" cy="3026664"/>
          </a:xfrm>
        </p:grpSpPr>
        <p:sp>
          <p:nvSpPr>
            <p:cNvPr id="27" name="Freeform: Shape 4">
              <a:extLst>
                <a:ext uri="{FF2B5EF4-FFF2-40B4-BE49-F238E27FC236}">
                  <a16:creationId xmlns="" xmlns:a16="http://schemas.microsoft.com/office/drawing/2014/main" id="{0D7720DA-DFB1-4619-A855-F560138EB846}"/>
                </a:ext>
              </a:extLst>
            </p:cNvPr>
            <p:cNvSpPr/>
            <p:nvPr/>
          </p:nvSpPr>
          <p:spPr>
            <a:xfrm>
              <a:off x="4575624" y="1897856"/>
              <a:ext cx="3026664" cy="3026664"/>
            </a:xfrm>
            <a:custGeom>
              <a:avLst/>
              <a:gdLst>
                <a:gd name="connsiteX0" fmla="*/ 3057049 w 3057525"/>
                <a:gd name="connsiteY0" fmla="*/ 1532096 h 3057525"/>
                <a:gd name="connsiteX1" fmla="*/ 1532096 w 3057525"/>
                <a:gd name="connsiteY1" fmla="*/ 3057049 h 3057525"/>
                <a:gd name="connsiteX2" fmla="*/ 7144 w 3057525"/>
                <a:gd name="connsiteY2" fmla="*/ 1532096 h 3057525"/>
                <a:gd name="connsiteX3" fmla="*/ 1532096 w 3057525"/>
                <a:gd name="connsiteY3" fmla="*/ 7144 h 3057525"/>
                <a:gd name="connsiteX4" fmla="*/ 3057049 w 3057525"/>
                <a:gd name="connsiteY4" fmla="*/ 1532096 h 3057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57525" h="3057525">
                  <a:moveTo>
                    <a:pt x="3057049" y="1532096"/>
                  </a:moveTo>
                  <a:cubicBezTo>
                    <a:pt x="3057049" y="2374304"/>
                    <a:pt x="2374304" y="3057049"/>
                    <a:pt x="1532096" y="3057049"/>
                  </a:cubicBezTo>
                  <a:cubicBezTo>
                    <a:pt x="689888" y="3057049"/>
                    <a:pt x="7144" y="2374304"/>
                    <a:pt x="7144" y="1532096"/>
                  </a:cubicBezTo>
                  <a:cubicBezTo>
                    <a:pt x="7144" y="689888"/>
                    <a:pt x="689888" y="7144"/>
                    <a:pt x="1532096" y="7144"/>
                  </a:cubicBezTo>
                  <a:cubicBezTo>
                    <a:pt x="2374304" y="7144"/>
                    <a:pt x="3057049" y="689888"/>
                    <a:pt x="3057049" y="1532096"/>
                  </a:cubicBezTo>
                  <a:close/>
                </a:path>
              </a:pathLst>
            </a:custGeom>
            <a:solidFill>
              <a:schemeClr val="tx2">
                <a:lumMod val="40000"/>
                <a:lumOff val="60000"/>
              </a:schemeClr>
            </a:solidFill>
            <a:ln w="9525" cap="flat">
              <a:noFill/>
              <a:prstDash val="solid"/>
              <a:miter/>
            </a:ln>
            <a:effectLst>
              <a:outerShdw blurRad="63500" sx="102000" sy="102000" algn="ctr" rotWithShape="0">
                <a:prstClr val="black">
                  <a:alpha val="40000"/>
                </a:prstClr>
              </a:outerShdw>
            </a:effectLst>
          </p:spPr>
          <p:txBody>
            <a:bodyPr rtlCol="0" anchor="ctr"/>
            <a:lstStyle/>
            <a:p>
              <a:endParaRPr lang="en-US" dirty="0"/>
            </a:p>
          </p:txBody>
        </p:sp>
        <p:sp>
          <p:nvSpPr>
            <p:cNvPr id="28" name="Freeform: Shape 5">
              <a:extLst>
                <a:ext uri="{FF2B5EF4-FFF2-40B4-BE49-F238E27FC236}">
                  <a16:creationId xmlns="" xmlns:a16="http://schemas.microsoft.com/office/drawing/2014/main" id="{2076F05D-1AF6-4BDD-94A1-3CB0498D9028}"/>
                </a:ext>
              </a:extLst>
            </p:cNvPr>
            <p:cNvSpPr/>
            <p:nvPr/>
          </p:nvSpPr>
          <p:spPr>
            <a:xfrm>
              <a:off x="4574848" y="1907000"/>
              <a:ext cx="3028217" cy="2962327"/>
            </a:xfrm>
            <a:custGeom>
              <a:avLst/>
              <a:gdLst>
                <a:gd name="connsiteX0" fmla="*/ 2863236 w 3028217"/>
                <a:gd name="connsiteY0" fmla="*/ 2049564 h 2962327"/>
                <a:gd name="connsiteX1" fmla="*/ 2844662 w 3028217"/>
                <a:gd name="connsiteY1" fmla="*/ 2065518 h 2962327"/>
                <a:gd name="connsiteX2" fmla="*/ 2847519 w 3028217"/>
                <a:gd name="connsiteY2" fmla="*/ 2116953 h 2962327"/>
                <a:gd name="connsiteX3" fmla="*/ 2887525 w 3028217"/>
                <a:gd name="connsiteY3" fmla="*/ 2084568 h 2962327"/>
                <a:gd name="connsiteX4" fmla="*/ 2890382 w 3028217"/>
                <a:gd name="connsiteY4" fmla="*/ 2078853 h 2962327"/>
                <a:gd name="connsiteX5" fmla="*/ 2890382 w 3028217"/>
                <a:gd name="connsiteY5" fmla="*/ 2057898 h 2962327"/>
                <a:gd name="connsiteX6" fmla="*/ 2863236 w 3028217"/>
                <a:gd name="connsiteY6" fmla="*/ 2049564 h 2962327"/>
                <a:gd name="connsiteX7" fmla="*/ 2453184 w 3028217"/>
                <a:gd name="connsiteY7" fmla="*/ 1703568 h 2962327"/>
                <a:gd name="connsiteX8" fmla="*/ 2444611 w 3028217"/>
                <a:gd name="connsiteY8" fmla="*/ 1714046 h 2962327"/>
                <a:gd name="connsiteX9" fmla="*/ 2467471 w 3028217"/>
                <a:gd name="connsiteY9" fmla="*/ 1740716 h 2962327"/>
                <a:gd name="connsiteX10" fmla="*/ 2482711 w 3028217"/>
                <a:gd name="connsiteY10" fmla="*/ 1728333 h 2962327"/>
                <a:gd name="connsiteX11" fmla="*/ 2453184 w 3028217"/>
                <a:gd name="connsiteY11" fmla="*/ 1703568 h 2962327"/>
                <a:gd name="connsiteX12" fmla="*/ 802501 w 3028217"/>
                <a:gd name="connsiteY12" fmla="*/ 1583553 h 2962327"/>
                <a:gd name="connsiteX13" fmla="*/ 812026 w 3028217"/>
                <a:gd name="connsiteY13" fmla="*/ 1589268 h 2962327"/>
                <a:gd name="connsiteX14" fmla="*/ 802501 w 3028217"/>
                <a:gd name="connsiteY14" fmla="*/ 1599745 h 2962327"/>
                <a:gd name="connsiteX15" fmla="*/ 792024 w 3028217"/>
                <a:gd name="connsiteY15" fmla="*/ 1594030 h 2962327"/>
                <a:gd name="connsiteX16" fmla="*/ 802501 w 3028217"/>
                <a:gd name="connsiteY16" fmla="*/ 1583553 h 2962327"/>
                <a:gd name="connsiteX17" fmla="*/ 573901 w 3028217"/>
                <a:gd name="connsiteY17" fmla="*/ 1577838 h 2962327"/>
                <a:gd name="connsiteX18" fmla="*/ 592951 w 3028217"/>
                <a:gd name="connsiteY18" fmla="*/ 1589268 h 2962327"/>
                <a:gd name="connsiteX19" fmla="*/ 584379 w 3028217"/>
                <a:gd name="connsiteY19" fmla="*/ 1596888 h 2962327"/>
                <a:gd name="connsiteX20" fmla="*/ 565329 w 3028217"/>
                <a:gd name="connsiteY20" fmla="*/ 1587363 h 2962327"/>
                <a:gd name="connsiteX21" fmla="*/ 573901 w 3028217"/>
                <a:gd name="connsiteY21" fmla="*/ 1577838 h 2962327"/>
                <a:gd name="connsiteX22" fmla="*/ 698678 w 3028217"/>
                <a:gd name="connsiteY22" fmla="*/ 1550216 h 2962327"/>
                <a:gd name="connsiteX23" fmla="*/ 763448 w 3028217"/>
                <a:gd name="connsiteY23" fmla="*/ 1592126 h 2962327"/>
                <a:gd name="connsiteX24" fmla="*/ 678676 w 3028217"/>
                <a:gd name="connsiteY24" fmla="*/ 1592126 h 2962327"/>
                <a:gd name="connsiteX25" fmla="*/ 698678 w 3028217"/>
                <a:gd name="connsiteY25" fmla="*/ 1550216 h 2962327"/>
                <a:gd name="connsiteX26" fmla="*/ 492939 w 3028217"/>
                <a:gd name="connsiteY26" fmla="*/ 1460681 h 2962327"/>
                <a:gd name="connsiteX27" fmla="*/ 562471 w 3028217"/>
                <a:gd name="connsiteY27" fmla="*/ 1479731 h 2962327"/>
                <a:gd name="connsiteX28" fmla="*/ 646291 w 3028217"/>
                <a:gd name="connsiteY28" fmla="*/ 1537833 h 2962327"/>
                <a:gd name="connsiteX29" fmla="*/ 577711 w 3028217"/>
                <a:gd name="connsiteY29" fmla="*/ 1525451 h 2962327"/>
                <a:gd name="connsiteX30" fmla="*/ 527229 w 3028217"/>
                <a:gd name="connsiteY30" fmla="*/ 1487351 h 2962327"/>
                <a:gd name="connsiteX31" fmla="*/ 525032 w 3028217"/>
                <a:gd name="connsiteY31" fmla="*/ 1486533 h 2962327"/>
                <a:gd name="connsiteX32" fmla="*/ 527229 w 3028217"/>
                <a:gd name="connsiteY32" fmla="*/ 1488303 h 2962327"/>
                <a:gd name="connsiteX33" fmla="*/ 451029 w 3028217"/>
                <a:gd name="connsiteY33" fmla="*/ 1494971 h 2962327"/>
                <a:gd name="connsiteX34" fmla="*/ 492939 w 3028217"/>
                <a:gd name="connsiteY34" fmla="*/ 1460681 h 2962327"/>
                <a:gd name="connsiteX35" fmla="*/ 592475 w 3028217"/>
                <a:gd name="connsiteY35" fmla="*/ 1413889 h 2962327"/>
                <a:gd name="connsiteX36" fmla="*/ 596761 w 3028217"/>
                <a:gd name="connsiteY36" fmla="*/ 1414961 h 2962327"/>
                <a:gd name="connsiteX37" fmla="*/ 595809 w 3028217"/>
                <a:gd name="connsiteY37" fmla="*/ 1447346 h 2962327"/>
                <a:gd name="connsiteX38" fmla="*/ 588189 w 3028217"/>
                <a:gd name="connsiteY38" fmla="*/ 1414961 h 2962327"/>
                <a:gd name="connsiteX39" fmla="*/ 592475 w 3028217"/>
                <a:gd name="connsiteY39" fmla="*/ 1413889 h 2962327"/>
                <a:gd name="connsiteX40" fmla="*/ 2633206 w 3028217"/>
                <a:gd name="connsiteY40" fmla="*/ 1174931 h 2962327"/>
                <a:gd name="connsiteX41" fmla="*/ 2673211 w 3028217"/>
                <a:gd name="connsiteY41" fmla="*/ 1180646 h 2962327"/>
                <a:gd name="connsiteX42" fmla="*/ 2633206 w 3028217"/>
                <a:gd name="connsiteY42" fmla="*/ 1174931 h 2962327"/>
                <a:gd name="connsiteX43" fmla="*/ 2477948 w 3028217"/>
                <a:gd name="connsiteY43" fmla="*/ 1095873 h 2962327"/>
                <a:gd name="connsiteX44" fmla="*/ 2484616 w 3028217"/>
                <a:gd name="connsiteY44" fmla="*/ 1110160 h 2962327"/>
                <a:gd name="connsiteX45" fmla="*/ 2464613 w 3028217"/>
                <a:gd name="connsiteY45" fmla="*/ 1135878 h 2962327"/>
                <a:gd name="connsiteX46" fmla="*/ 2444611 w 3028217"/>
                <a:gd name="connsiteY46" fmla="*/ 1144450 h 2962327"/>
                <a:gd name="connsiteX47" fmla="*/ 2415083 w 3028217"/>
                <a:gd name="connsiteY47" fmla="*/ 1119685 h 2962327"/>
                <a:gd name="connsiteX48" fmla="*/ 2446516 w 3028217"/>
                <a:gd name="connsiteY48" fmla="*/ 1114923 h 2962327"/>
                <a:gd name="connsiteX49" fmla="*/ 2477948 w 3028217"/>
                <a:gd name="connsiteY49" fmla="*/ 1095873 h 2962327"/>
                <a:gd name="connsiteX50" fmla="*/ 2344599 w 3028217"/>
                <a:gd name="connsiteY50" fmla="*/ 1039676 h 2962327"/>
                <a:gd name="connsiteX51" fmla="*/ 2355076 w 3028217"/>
                <a:gd name="connsiteY51" fmla="*/ 1066346 h 2962327"/>
                <a:gd name="connsiteX52" fmla="*/ 2341741 w 3028217"/>
                <a:gd name="connsiteY52" fmla="*/ 1092063 h 2962327"/>
                <a:gd name="connsiteX53" fmla="*/ 2328406 w 3028217"/>
                <a:gd name="connsiteY53" fmla="*/ 1065393 h 2962327"/>
                <a:gd name="connsiteX54" fmla="*/ 2344599 w 3028217"/>
                <a:gd name="connsiteY54" fmla="*/ 1039676 h 2962327"/>
                <a:gd name="connsiteX55" fmla="*/ 699631 w 3028217"/>
                <a:gd name="connsiteY55" fmla="*/ 966334 h 2962327"/>
                <a:gd name="connsiteX56" fmla="*/ 616764 w 3028217"/>
                <a:gd name="connsiteY56" fmla="*/ 992051 h 2962327"/>
                <a:gd name="connsiteX57" fmla="*/ 699631 w 3028217"/>
                <a:gd name="connsiteY57" fmla="*/ 966334 h 2962327"/>
                <a:gd name="connsiteX58" fmla="*/ 2786559 w 3028217"/>
                <a:gd name="connsiteY58" fmla="*/ 938711 h 2962327"/>
                <a:gd name="connsiteX59" fmla="*/ 2814181 w 3028217"/>
                <a:gd name="connsiteY59" fmla="*/ 938711 h 2962327"/>
                <a:gd name="connsiteX60" fmla="*/ 2814181 w 3028217"/>
                <a:gd name="connsiteY60" fmla="*/ 945378 h 2962327"/>
                <a:gd name="connsiteX61" fmla="*/ 2786559 w 3028217"/>
                <a:gd name="connsiteY61" fmla="*/ 938711 h 2962327"/>
                <a:gd name="connsiteX62" fmla="*/ 737731 w 3028217"/>
                <a:gd name="connsiteY62" fmla="*/ 935019 h 2962327"/>
                <a:gd name="connsiteX63" fmla="*/ 702489 w 3028217"/>
                <a:gd name="connsiteY63" fmla="*/ 951093 h 2962327"/>
                <a:gd name="connsiteX64" fmla="*/ 770116 w 3028217"/>
                <a:gd name="connsiteY64" fmla="*/ 936805 h 2962327"/>
                <a:gd name="connsiteX65" fmla="*/ 737731 w 3028217"/>
                <a:gd name="connsiteY65" fmla="*/ 935019 h 2962327"/>
                <a:gd name="connsiteX66" fmla="*/ 619383 w 3028217"/>
                <a:gd name="connsiteY66" fmla="*/ 880251 h 2962327"/>
                <a:gd name="connsiteX67" fmla="*/ 608191 w 3028217"/>
                <a:gd name="connsiteY67" fmla="*/ 882513 h 2962327"/>
                <a:gd name="connsiteX68" fmla="*/ 541516 w 3028217"/>
                <a:gd name="connsiteY68" fmla="*/ 968238 h 2962327"/>
                <a:gd name="connsiteX69" fmla="*/ 558661 w 3028217"/>
                <a:gd name="connsiteY69" fmla="*/ 975858 h 2962327"/>
                <a:gd name="connsiteX70" fmla="*/ 578664 w 3028217"/>
                <a:gd name="connsiteY70" fmla="*/ 949188 h 2962327"/>
                <a:gd name="connsiteX71" fmla="*/ 623431 w 3028217"/>
                <a:gd name="connsiteY71" fmla="*/ 890133 h 2962327"/>
                <a:gd name="connsiteX72" fmla="*/ 619383 w 3028217"/>
                <a:gd name="connsiteY72" fmla="*/ 880251 h 2962327"/>
                <a:gd name="connsiteX73" fmla="*/ 659626 w 3028217"/>
                <a:gd name="connsiteY73" fmla="*/ 872036 h 2962327"/>
                <a:gd name="connsiteX74" fmla="*/ 647244 w 3028217"/>
                <a:gd name="connsiteY74" fmla="*/ 879656 h 2962327"/>
                <a:gd name="connsiteX75" fmla="*/ 657721 w 3028217"/>
                <a:gd name="connsiteY75" fmla="*/ 950141 h 2962327"/>
                <a:gd name="connsiteX76" fmla="*/ 683439 w 3028217"/>
                <a:gd name="connsiteY76" fmla="*/ 913946 h 2962327"/>
                <a:gd name="connsiteX77" fmla="*/ 711061 w 3028217"/>
                <a:gd name="connsiteY77" fmla="*/ 910136 h 2962327"/>
                <a:gd name="connsiteX78" fmla="*/ 709156 w 3028217"/>
                <a:gd name="connsiteY78" fmla="*/ 891086 h 2962327"/>
                <a:gd name="connsiteX79" fmla="*/ 659626 w 3028217"/>
                <a:gd name="connsiteY79" fmla="*/ 872036 h 2962327"/>
                <a:gd name="connsiteX80" fmla="*/ 620410 w 3028217"/>
                <a:gd name="connsiteY80" fmla="*/ 803828 h 2962327"/>
                <a:gd name="connsiteX81" fmla="*/ 603429 w 3028217"/>
                <a:gd name="connsiteY81" fmla="*/ 807266 h 2962327"/>
                <a:gd name="connsiteX82" fmla="*/ 532944 w 3028217"/>
                <a:gd name="connsiteY82" fmla="*/ 841556 h 2962327"/>
                <a:gd name="connsiteX83" fmla="*/ 541516 w 3028217"/>
                <a:gd name="connsiteY83" fmla="*/ 855843 h 2962327"/>
                <a:gd name="connsiteX84" fmla="*/ 602476 w 3028217"/>
                <a:gd name="connsiteY84" fmla="*/ 859653 h 2962327"/>
                <a:gd name="connsiteX85" fmla="*/ 652959 w 3028217"/>
                <a:gd name="connsiteY85" fmla="*/ 835841 h 2962327"/>
                <a:gd name="connsiteX86" fmla="*/ 620410 w 3028217"/>
                <a:gd name="connsiteY86" fmla="*/ 803828 h 2962327"/>
                <a:gd name="connsiteX87" fmla="*/ 2051228 w 3028217"/>
                <a:gd name="connsiteY87" fmla="*/ 690108 h 2962327"/>
                <a:gd name="connsiteX88" fmla="*/ 2074088 w 3028217"/>
                <a:gd name="connsiteY88" fmla="*/ 722493 h 2962327"/>
                <a:gd name="connsiteX89" fmla="*/ 2021701 w 3028217"/>
                <a:gd name="connsiteY89" fmla="*/ 782500 h 2962327"/>
                <a:gd name="connsiteX90" fmla="*/ 2000746 w 3028217"/>
                <a:gd name="connsiteY90" fmla="*/ 772023 h 2962327"/>
                <a:gd name="connsiteX91" fmla="*/ 2036941 w 3028217"/>
                <a:gd name="connsiteY91" fmla="*/ 698680 h 2962327"/>
                <a:gd name="connsiteX92" fmla="*/ 2051228 w 3028217"/>
                <a:gd name="connsiteY92" fmla="*/ 690108 h 2962327"/>
                <a:gd name="connsiteX93" fmla="*/ 2111236 w 3028217"/>
                <a:gd name="connsiteY93" fmla="*/ 608669 h 2962327"/>
                <a:gd name="connsiteX94" fmla="*/ 2113141 w 3028217"/>
                <a:gd name="connsiteY94" fmla="*/ 623433 h 2962327"/>
                <a:gd name="connsiteX95" fmla="*/ 2111236 w 3028217"/>
                <a:gd name="connsiteY95" fmla="*/ 626290 h 2962327"/>
                <a:gd name="connsiteX96" fmla="*/ 2159814 w 3028217"/>
                <a:gd name="connsiteY96" fmla="*/ 711063 h 2962327"/>
                <a:gd name="connsiteX97" fmla="*/ 2199819 w 3028217"/>
                <a:gd name="connsiteY97" fmla="*/ 758688 h 2962327"/>
                <a:gd name="connsiteX98" fmla="*/ 2176959 w 3028217"/>
                <a:gd name="connsiteY98" fmla="*/ 800598 h 2962327"/>
                <a:gd name="connsiteX99" fmla="*/ 2092186 w 3028217"/>
                <a:gd name="connsiteY99" fmla="*/ 814885 h 2962327"/>
                <a:gd name="connsiteX100" fmla="*/ 2092186 w 3028217"/>
                <a:gd name="connsiteY100" fmla="*/ 777738 h 2962327"/>
                <a:gd name="connsiteX101" fmla="*/ 2111236 w 3028217"/>
                <a:gd name="connsiteY101" fmla="*/ 740590 h 2962327"/>
                <a:gd name="connsiteX102" fmla="*/ 2110284 w 3028217"/>
                <a:gd name="connsiteY102" fmla="*/ 710110 h 2962327"/>
                <a:gd name="connsiteX103" fmla="*/ 2076946 w 3028217"/>
                <a:gd name="connsiteY103" fmla="*/ 669153 h 2962327"/>
                <a:gd name="connsiteX104" fmla="*/ 2097901 w 3028217"/>
                <a:gd name="connsiteY104" fmla="*/ 611050 h 2962327"/>
                <a:gd name="connsiteX105" fmla="*/ 2111236 w 3028217"/>
                <a:gd name="connsiteY105" fmla="*/ 608669 h 2962327"/>
                <a:gd name="connsiteX106" fmla="*/ 927279 w 3028217"/>
                <a:gd name="connsiteY106" fmla="*/ 479605 h 2962327"/>
                <a:gd name="connsiteX107" fmla="*/ 933946 w 3028217"/>
                <a:gd name="connsiteY107" fmla="*/ 486273 h 2962327"/>
                <a:gd name="connsiteX108" fmla="*/ 929184 w 3028217"/>
                <a:gd name="connsiteY108" fmla="*/ 493893 h 2962327"/>
                <a:gd name="connsiteX109" fmla="*/ 919659 w 3028217"/>
                <a:gd name="connsiteY109" fmla="*/ 488178 h 2962327"/>
                <a:gd name="connsiteX110" fmla="*/ 927279 w 3028217"/>
                <a:gd name="connsiteY110" fmla="*/ 479605 h 2962327"/>
                <a:gd name="connsiteX111" fmla="*/ 1938089 w 3028217"/>
                <a:gd name="connsiteY111" fmla="*/ 417931 h 2962327"/>
                <a:gd name="connsiteX112" fmla="*/ 1959789 w 3028217"/>
                <a:gd name="connsiteY112" fmla="*/ 441505 h 2962327"/>
                <a:gd name="connsiteX113" fmla="*/ 1940739 w 3028217"/>
                <a:gd name="connsiteY113" fmla="*/ 466270 h 2962327"/>
                <a:gd name="connsiteX114" fmla="*/ 1842631 w 3028217"/>
                <a:gd name="connsiteY114" fmla="*/ 480558 h 2962327"/>
                <a:gd name="connsiteX115" fmla="*/ 1832154 w 3028217"/>
                <a:gd name="connsiteY115" fmla="*/ 458650 h 2962327"/>
                <a:gd name="connsiteX116" fmla="*/ 1833106 w 3028217"/>
                <a:gd name="connsiteY116" fmla="*/ 431980 h 2962327"/>
                <a:gd name="connsiteX117" fmla="*/ 1845489 w 3028217"/>
                <a:gd name="connsiteY117" fmla="*/ 423408 h 2962327"/>
                <a:gd name="connsiteX118" fmla="*/ 1857871 w 3028217"/>
                <a:gd name="connsiteY118" fmla="*/ 432933 h 2962327"/>
                <a:gd name="connsiteX119" fmla="*/ 1926451 w 3028217"/>
                <a:gd name="connsiteY119" fmla="*/ 418645 h 2962327"/>
                <a:gd name="connsiteX120" fmla="*/ 1938089 w 3028217"/>
                <a:gd name="connsiteY120" fmla="*/ 417931 h 2962327"/>
                <a:gd name="connsiteX121" fmla="*/ 904419 w 3028217"/>
                <a:gd name="connsiteY121" fmla="*/ 389118 h 2962327"/>
                <a:gd name="connsiteX122" fmla="*/ 938709 w 3028217"/>
                <a:gd name="connsiteY122" fmla="*/ 433886 h 2962327"/>
                <a:gd name="connsiteX123" fmla="*/ 942519 w 3028217"/>
                <a:gd name="connsiteY123" fmla="*/ 446268 h 2962327"/>
                <a:gd name="connsiteX124" fmla="*/ 931089 w 3028217"/>
                <a:gd name="connsiteY124" fmla="*/ 449125 h 2962327"/>
                <a:gd name="connsiteX125" fmla="*/ 878701 w 3028217"/>
                <a:gd name="connsiteY125" fmla="*/ 449125 h 2962327"/>
                <a:gd name="connsiteX126" fmla="*/ 856794 w 3028217"/>
                <a:gd name="connsiteY126" fmla="*/ 443411 h 2962327"/>
                <a:gd name="connsiteX127" fmla="*/ 867271 w 3028217"/>
                <a:gd name="connsiteY127" fmla="*/ 412930 h 2962327"/>
                <a:gd name="connsiteX128" fmla="*/ 904419 w 3028217"/>
                <a:gd name="connsiteY128" fmla="*/ 389118 h 2962327"/>
                <a:gd name="connsiteX129" fmla="*/ 1062534 w 3028217"/>
                <a:gd name="connsiteY129" fmla="*/ 340541 h 2962327"/>
                <a:gd name="connsiteX130" fmla="*/ 1083489 w 3028217"/>
                <a:gd name="connsiteY130" fmla="*/ 353876 h 2962327"/>
                <a:gd name="connsiteX131" fmla="*/ 1053961 w 3028217"/>
                <a:gd name="connsiteY131" fmla="*/ 360543 h 2962327"/>
                <a:gd name="connsiteX132" fmla="*/ 1062534 w 3028217"/>
                <a:gd name="connsiteY132" fmla="*/ 340541 h 2962327"/>
                <a:gd name="connsiteX133" fmla="*/ 2471113 w 3028217"/>
                <a:gd name="connsiteY133" fmla="*/ 336025 h 2962327"/>
                <a:gd name="connsiteX134" fmla="*/ 2521763 w 3028217"/>
                <a:gd name="connsiteY134" fmla="*/ 370068 h 2962327"/>
                <a:gd name="connsiteX135" fmla="*/ 2848471 w 3028217"/>
                <a:gd name="connsiteY135" fmla="*/ 785358 h 2962327"/>
                <a:gd name="connsiteX136" fmla="*/ 2920861 w 3028217"/>
                <a:gd name="connsiteY136" fmla="*/ 940616 h 2962327"/>
                <a:gd name="connsiteX137" fmla="*/ 2926576 w 3028217"/>
                <a:gd name="connsiteY137" fmla="*/ 977763 h 2962327"/>
                <a:gd name="connsiteX138" fmla="*/ 2847518 w 3028217"/>
                <a:gd name="connsiteY138" fmla="*/ 938711 h 2962327"/>
                <a:gd name="connsiteX139" fmla="*/ 2864663 w 3028217"/>
                <a:gd name="connsiteY139" fmla="*/ 890133 h 2962327"/>
                <a:gd name="connsiteX140" fmla="*/ 2810371 w 3028217"/>
                <a:gd name="connsiteY140" fmla="*/ 908231 h 2962327"/>
                <a:gd name="connsiteX141" fmla="*/ 2757031 w 3028217"/>
                <a:gd name="connsiteY141" fmla="*/ 904421 h 2962327"/>
                <a:gd name="connsiteX142" fmla="*/ 2728456 w 3028217"/>
                <a:gd name="connsiteY142" fmla="*/ 916803 h 2962327"/>
                <a:gd name="connsiteX143" fmla="*/ 2707501 w 3028217"/>
                <a:gd name="connsiteY143" fmla="*/ 971096 h 2962327"/>
                <a:gd name="connsiteX144" fmla="*/ 2706548 w 3028217"/>
                <a:gd name="connsiteY144" fmla="*/ 1011101 h 2962327"/>
                <a:gd name="connsiteX145" fmla="*/ 2712263 w 3028217"/>
                <a:gd name="connsiteY145" fmla="*/ 1044438 h 2962327"/>
                <a:gd name="connsiteX146" fmla="*/ 2750438 w 3028217"/>
                <a:gd name="connsiteY146" fmla="*/ 1026892 h 2962327"/>
                <a:gd name="connsiteX147" fmla="*/ 2757317 w 3028217"/>
                <a:gd name="connsiteY147" fmla="*/ 1029909 h 2962327"/>
                <a:gd name="connsiteX148" fmla="*/ 2760842 w 3028217"/>
                <a:gd name="connsiteY148" fmla="*/ 1028246 h 2962327"/>
                <a:gd name="connsiteX149" fmla="*/ 2785607 w 3028217"/>
                <a:gd name="connsiteY149" fmla="*/ 1010148 h 2962327"/>
                <a:gd name="connsiteX150" fmla="*/ 2804538 w 3028217"/>
                <a:gd name="connsiteY150" fmla="*/ 1006457 h 2962327"/>
                <a:gd name="connsiteX151" fmla="*/ 2822755 w 3028217"/>
                <a:gd name="connsiteY151" fmla="*/ 1009196 h 2962327"/>
                <a:gd name="connsiteX152" fmla="*/ 2938959 w 3028217"/>
                <a:gd name="connsiteY152" fmla="*/ 1031103 h 2962327"/>
                <a:gd name="connsiteX153" fmla="*/ 2959915 w 3028217"/>
                <a:gd name="connsiteY153" fmla="*/ 1058726 h 2962327"/>
                <a:gd name="connsiteX154" fmla="*/ 3021827 w 3028217"/>
                <a:gd name="connsiteY154" fmla="*/ 1368288 h 2962327"/>
                <a:gd name="connsiteX155" fmla="*/ 3027542 w 3028217"/>
                <a:gd name="connsiteY155" fmla="*/ 1562598 h 2962327"/>
                <a:gd name="connsiteX156" fmla="*/ 3020874 w 3028217"/>
                <a:gd name="connsiteY156" fmla="*/ 1594983 h 2962327"/>
                <a:gd name="connsiteX157" fmla="*/ 2958009 w 3028217"/>
                <a:gd name="connsiteY157" fmla="*/ 1512116 h 2962327"/>
                <a:gd name="connsiteX158" fmla="*/ 2918005 w 3028217"/>
                <a:gd name="connsiteY158" fmla="*/ 1446393 h 2962327"/>
                <a:gd name="connsiteX159" fmla="*/ 2860855 w 3028217"/>
                <a:gd name="connsiteY159" fmla="*/ 1371146 h 2962327"/>
                <a:gd name="connsiteX160" fmla="*/ 2831327 w 3028217"/>
                <a:gd name="connsiteY160" fmla="*/ 1343523 h 2962327"/>
                <a:gd name="connsiteX161" fmla="*/ 2856092 w 3028217"/>
                <a:gd name="connsiteY161" fmla="*/ 1380671 h 2962327"/>
                <a:gd name="connsiteX162" fmla="*/ 2930387 w 3028217"/>
                <a:gd name="connsiteY162" fmla="*/ 1514021 h 2962327"/>
                <a:gd name="connsiteX163" fmla="*/ 2939912 w 3028217"/>
                <a:gd name="connsiteY163" fmla="*/ 1546406 h 2962327"/>
                <a:gd name="connsiteX164" fmla="*/ 2962772 w 3028217"/>
                <a:gd name="connsiteY164" fmla="*/ 1597841 h 2962327"/>
                <a:gd name="connsiteX165" fmla="*/ 2999919 w 3028217"/>
                <a:gd name="connsiteY165" fmla="*/ 1683566 h 2962327"/>
                <a:gd name="connsiteX166" fmla="*/ 3012302 w 3028217"/>
                <a:gd name="connsiteY166" fmla="*/ 1740716 h 2962327"/>
                <a:gd name="connsiteX167" fmla="*/ 2886572 w 3028217"/>
                <a:gd name="connsiteY167" fmla="*/ 2158864 h 2962327"/>
                <a:gd name="connsiteX168" fmla="*/ 2841805 w 3028217"/>
                <a:gd name="connsiteY168" fmla="*/ 2246493 h 2962327"/>
                <a:gd name="connsiteX169" fmla="*/ 2821802 w 3028217"/>
                <a:gd name="connsiteY169" fmla="*/ 2266496 h 2962327"/>
                <a:gd name="connsiteX170" fmla="*/ 2808467 w 3028217"/>
                <a:gd name="connsiteY170" fmla="*/ 2240778 h 2962327"/>
                <a:gd name="connsiteX171" fmla="*/ 2785607 w 3028217"/>
                <a:gd name="connsiteY171" fmla="*/ 2172198 h 2962327"/>
                <a:gd name="connsiteX172" fmla="*/ 2805609 w 3028217"/>
                <a:gd name="connsiteY172" fmla="*/ 2234111 h 2962327"/>
                <a:gd name="connsiteX173" fmla="*/ 2821802 w 3028217"/>
                <a:gd name="connsiteY173" fmla="*/ 2273164 h 2962327"/>
                <a:gd name="connsiteX174" fmla="*/ 2708455 w 3028217"/>
                <a:gd name="connsiteY174" fmla="*/ 2451281 h 2962327"/>
                <a:gd name="connsiteX175" fmla="*/ 2551292 w 3028217"/>
                <a:gd name="connsiteY175" fmla="*/ 2622731 h 2962327"/>
                <a:gd name="connsiteX176" fmla="*/ 2476997 w 3028217"/>
                <a:gd name="connsiteY176" fmla="*/ 2687501 h 2962327"/>
                <a:gd name="connsiteX177" fmla="*/ 2463662 w 3028217"/>
                <a:gd name="connsiteY177" fmla="*/ 2655116 h 2962327"/>
                <a:gd name="connsiteX178" fmla="*/ 2425562 w 3028217"/>
                <a:gd name="connsiteY178" fmla="*/ 2533196 h 2962327"/>
                <a:gd name="connsiteX179" fmla="*/ 2439849 w 3028217"/>
                <a:gd name="connsiteY179" fmla="*/ 2375081 h 2962327"/>
                <a:gd name="connsiteX180" fmla="*/ 2449374 w 3028217"/>
                <a:gd name="connsiteY180" fmla="*/ 2301739 h 2962327"/>
                <a:gd name="connsiteX181" fmla="*/ 2430324 w 3028217"/>
                <a:gd name="connsiteY181" fmla="*/ 2210298 h 2962327"/>
                <a:gd name="connsiteX182" fmla="*/ 2396987 w 3028217"/>
                <a:gd name="connsiteY182" fmla="*/ 2144576 h 2962327"/>
                <a:gd name="connsiteX183" fmla="*/ 2370317 w 3028217"/>
                <a:gd name="connsiteY183" fmla="*/ 2012178 h 2962327"/>
                <a:gd name="connsiteX184" fmla="*/ 2374127 w 3028217"/>
                <a:gd name="connsiteY184" fmla="*/ 1992176 h 2962327"/>
                <a:gd name="connsiteX185" fmla="*/ 2319834 w 3028217"/>
                <a:gd name="connsiteY185" fmla="*/ 1944551 h 2962327"/>
                <a:gd name="connsiteX186" fmla="*/ 2282687 w 3028217"/>
                <a:gd name="connsiteY186" fmla="*/ 1931216 h 2962327"/>
                <a:gd name="connsiteX187" fmla="*/ 2200772 w 3028217"/>
                <a:gd name="connsiteY187" fmla="*/ 1905498 h 2962327"/>
                <a:gd name="connsiteX188" fmla="*/ 2157909 w 3028217"/>
                <a:gd name="connsiteY188" fmla="*/ 1926453 h 2962327"/>
                <a:gd name="connsiteX189" fmla="*/ 2106474 w 3028217"/>
                <a:gd name="connsiteY189" fmla="*/ 1931216 h 2962327"/>
                <a:gd name="connsiteX190" fmla="*/ 2040752 w 3028217"/>
                <a:gd name="connsiteY190" fmla="*/ 1937883 h 2962327"/>
                <a:gd name="connsiteX191" fmla="*/ 1974077 w 3028217"/>
                <a:gd name="connsiteY191" fmla="*/ 1924548 h 2962327"/>
                <a:gd name="connsiteX192" fmla="*/ 1919784 w 3028217"/>
                <a:gd name="connsiteY192" fmla="*/ 1877876 h 2962327"/>
                <a:gd name="connsiteX193" fmla="*/ 1896924 w 3028217"/>
                <a:gd name="connsiteY193" fmla="*/ 1849301 h 2962327"/>
                <a:gd name="connsiteX194" fmla="*/ 1839774 w 3028217"/>
                <a:gd name="connsiteY194" fmla="*/ 1762623 h 2962327"/>
                <a:gd name="connsiteX195" fmla="*/ 1822629 w 3028217"/>
                <a:gd name="connsiteY195" fmla="*/ 1676898 h 2962327"/>
                <a:gd name="connsiteX196" fmla="*/ 1829297 w 3028217"/>
                <a:gd name="connsiteY196" fmla="*/ 1537833 h 2962327"/>
                <a:gd name="connsiteX197" fmla="*/ 1828344 w 3028217"/>
                <a:gd name="connsiteY197" fmla="*/ 1514973 h 2962327"/>
                <a:gd name="connsiteX198" fmla="*/ 1909307 w 3028217"/>
                <a:gd name="connsiteY198" fmla="*/ 1373051 h 2962327"/>
                <a:gd name="connsiteX199" fmla="*/ 1929309 w 3028217"/>
                <a:gd name="connsiteY199" fmla="*/ 1361621 h 2962327"/>
                <a:gd name="connsiteX200" fmla="*/ 1977887 w 3028217"/>
                <a:gd name="connsiteY200" fmla="*/ 1293041 h 2962327"/>
                <a:gd name="connsiteX201" fmla="*/ 2019797 w 3028217"/>
                <a:gd name="connsiteY201" fmla="*/ 1227318 h 2962327"/>
                <a:gd name="connsiteX202" fmla="*/ 2051229 w 3028217"/>
                <a:gd name="connsiteY202" fmla="*/ 1178741 h 2962327"/>
                <a:gd name="connsiteX203" fmla="*/ 2083614 w 3028217"/>
                <a:gd name="connsiteY203" fmla="*/ 1172073 h 2962327"/>
                <a:gd name="connsiteX204" fmla="*/ 2161719 w 3028217"/>
                <a:gd name="connsiteY204" fmla="*/ 1162548 h 2962327"/>
                <a:gd name="connsiteX205" fmla="*/ 2266494 w 3028217"/>
                <a:gd name="connsiteY205" fmla="*/ 1136831 h 2962327"/>
                <a:gd name="connsiteX206" fmla="*/ 2331264 w 3028217"/>
                <a:gd name="connsiteY206" fmla="*/ 1133021 h 2962327"/>
                <a:gd name="connsiteX207" fmla="*/ 2387462 w 3028217"/>
                <a:gd name="connsiteY207" fmla="*/ 1197791 h 2962327"/>
                <a:gd name="connsiteX208" fmla="*/ 2400797 w 3028217"/>
                <a:gd name="connsiteY208" fmla="*/ 1229223 h 2962327"/>
                <a:gd name="connsiteX209" fmla="*/ 2517002 w 3028217"/>
                <a:gd name="connsiteY209" fmla="*/ 1283516 h 2962327"/>
                <a:gd name="connsiteX210" fmla="*/ 2556055 w 3028217"/>
                <a:gd name="connsiteY210" fmla="*/ 1266371 h 2962327"/>
                <a:gd name="connsiteX211" fmla="*/ 2617967 w 3028217"/>
                <a:gd name="connsiteY211" fmla="*/ 1241606 h 2962327"/>
                <a:gd name="connsiteX212" fmla="*/ 2701787 w 3028217"/>
                <a:gd name="connsiteY212" fmla="*/ 1271133 h 2962327"/>
                <a:gd name="connsiteX213" fmla="*/ 2823707 w 3028217"/>
                <a:gd name="connsiteY213" fmla="*/ 1270181 h 2962327"/>
                <a:gd name="connsiteX214" fmla="*/ 2842757 w 3028217"/>
                <a:gd name="connsiteY214" fmla="*/ 1253988 h 2962327"/>
                <a:gd name="connsiteX215" fmla="*/ 2857997 w 3028217"/>
                <a:gd name="connsiteY215" fmla="*/ 1191123 h 2962327"/>
                <a:gd name="connsiteX216" fmla="*/ 2824659 w 3028217"/>
                <a:gd name="connsiteY216" fmla="*/ 1163501 h 2962327"/>
                <a:gd name="connsiteX217" fmla="*/ 2781797 w 3028217"/>
                <a:gd name="connsiteY217" fmla="*/ 1153023 h 2962327"/>
                <a:gd name="connsiteX218" fmla="*/ 2778142 w 3028217"/>
                <a:gd name="connsiteY218" fmla="*/ 1149005 h 2962327"/>
                <a:gd name="connsiteX219" fmla="*/ 2758579 w 3028217"/>
                <a:gd name="connsiteY219" fmla="*/ 1157637 h 2962327"/>
                <a:gd name="connsiteX220" fmla="*/ 2684641 w 3028217"/>
                <a:gd name="connsiteY220" fmla="*/ 1122543 h 2962327"/>
                <a:gd name="connsiteX221" fmla="*/ 2664638 w 3028217"/>
                <a:gd name="connsiteY221" fmla="*/ 1083491 h 2962327"/>
                <a:gd name="connsiteX222" fmla="*/ 2646541 w 3028217"/>
                <a:gd name="connsiteY222" fmla="*/ 1054916 h 2962327"/>
                <a:gd name="connsiteX223" fmla="*/ 2610346 w 3028217"/>
                <a:gd name="connsiteY223" fmla="*/ 1080633 h 2962327"/>
                <a:gd name="connsiteX224" fmla="*/ 2609202 w 3028217"/>
                <a:gd name="connsiteY224" fmla="*/ 1082346 h 2962327"/>
                <a:gd name="connsiteX225" fmla="*/ 2613204 w 3028217"/>
                <a:gd name="connsiteY225" fmla="*/ 1086348 h 2962327"/>
                <a:gd name="connsiteX226" fmla="*/ 2632254 w 3028217"/>
                <a:gd name="connsiteY226" fmla="*/ 1108255 h 2962327"/>
                <a:gd name="connsiteX227" fmla="*/ 2609394 w 3028217"/>
                <a:gd name="connsiteY227" fmla="*/ 1145403 h 2962327"/>
                <a:gd name="connsiteX228" fmla="*/ 2584629 w 3028217"/>
                <a:gd name="connsiteY228" fmla="*/ 1132068 h 2962327"/>
                <a:gd name="connsiteX229" fmla="*/ 2566055 w 3028217"/>
                <a:gd name="connsiteY229" fmla="*/ 1095397 h 2962327"/>
                <a:gd name="connsiteX230" fmla="*/ 2558490 w 3028217"/>
                <a:gd name="connsiteY230" fmla="*/ 1083461 h 2962327"/>
                <a:gd name="connsiteX231" fmla="*/ 2545576 w 3028217"/>
                <a:gd name="connsiteY231" fmla="*/ 1071108 h 2962327"/>
                <a:gd name="connsiteX232" fmla="*/ 2536051 w 3028217"/>
                <a:gd name="connsiteY232" fmla="*/ 1061583 h 2962327"/>
                <a:gd name="connsiteX233" fmla="*/ 2429371 w 3028217"/>
                <a:gd name="connsiteY233" fmla="*/ 952046 h 2962327"/>
                <a:gd name="connsiteX234" fmla="*/ 2417941 w 3028217"/>
                <a:gd name="connsiteY234" fmla="*/ 944426 h 2962327"/>
                <a:gd name="connsiteX235" fmla="*/ 2407463 w 3028217"/>
                <a:gd name="connsiteY235" fmla="*/ 947283 h 2962327"/>
                <a:gd name="connsiteX236" fmla="*/ 2469376 w 3028217"/>
                <a:gd name="connsiteY236" fmla="*/ 1014911 h 2962327"/>
                <a:gd name="connsiteX237" fmla="*/ 2509381 w 3028217"/>
                <a:gd name="connsiteY237" fmla="*/ 1044438 h 2962327"/>
                <a:gd name="connsiteX238" fmla="*/ 2504618 w 3028217"/>
                <a:gd name="connsiteY238" fmla="*/ 1057773 h 2962327"/>
                <a:gd name="connsiteX239" fmla="*/ 2488426 w 3028217"/>
                <a:gd name="connsiteY239" fmla="*/ 1077776 h 2962327"/>
                <a:gd name="connsiteX240" fmla="*/ 2476996 w 3028217"/>
                <a:gd name="connsiteY240" fmla="*/ 1084443 h 2962327"/>
                <a:gd name="connsiteX241" fmla="*/ 2356028 w 3028217"/>
                <a:gd name="connsiteY241" fmla="*/ 985383 h 2962327"/>
                <a:gd name="connsiteX242" fmla="*/ 2317928 w 3028217"/>
                <a:gd name="connsiteY242" fmla="*/ 978716 h 2962327"/>
                <a:gd name="connsiteX243" fmla="*/ 2295068 w 3028217"/>
                <a:gd name="connsiteY243" fmla="*/ 993003 h 2962327"/>
                <a:gd name="connsiteX244" fmla="*/ 2196008 w 3028217"/>
                <a:gd name="connsiteY244" fmla="*/ 1057773 h 2962327"/>
                <a:gd name="connsiteX245" fmla="*/ 2181721 w 3028217"/>
                <a:gd name="connsiteY245" fmla="*/ 1087301 h 2962327"/>
                <a:gd name="connsiteX246" fmla="*/ 2105521 w 3028217"/>
                <a:gd name="connsiteY246" fmla="*/ 1157786 h 2962327"/>
                <a:gd name="connsiteX247" fmla="*/ 2053133 w 3028217"/>
                <a:gd name="connsiteY247" fmla="*/ 1155881 h 2962327"/>
                <a:gd name="connsiteX248" fmla="*/ 2036941 w 3028217"/>
                <a:gd name="connsiteY248" fmla="*/ 1136831 h 2962327"/>
                <a:gd name="connsiteX249" fmla="*/ 2008366 w 3028217"/>
                <a:gd name="connsiteY249" fmla="*/ 1131116 h 2962327"/>
                <a:gd name="connsiteX250" fmla="*/ 2001698 w 3028217"/>
                <a:gd name="connsiteY250" fmla="*/ 1074918 h 2962327"/>
                <a:gd name="connsiteX251" fmla="*/ 2008366 w 3028217"/>
                <a:gd name="connsiteY251" fmla="*/ 1001576 h 2962327"/>
                <a:gd name="connsiteX252" fmla="*/ 2035988 w 3028217"/>
                <a:gd name="connsiteY252" fmla="*/ 977763 h 2962327"/>
                <a:gd name="connsiteX253" fmla="*/ 2107426 w 3028217"/>
                <a:gd name="connsiteY253" fmla="*/ 983478 h 2962327"/>
                <a:gd name="connsiteX254" fmla="*/ 2148383 w 3028217"/>
                <a:gd name="connsiteY254" fmla="*/ 975858 h 2962327"/>
                <a:gd name="connsiteX255" fmla="*/ 2150288 w 3028217"/>
                <a:gd name="connsiteY255" fmla="*/ 913946 h 2962327"/>
                <a:gd name="connsiteX256" fmla="*/ 2112188 w 3028217"/>
                <a:gd name="connsiteY256" fmla="*/ 876798 h 2962327"/>
                <a:gd name="connsiteX257" fmla="*/ 2096948 w 3028217"/>
                <a:gd name="connsiteY257" fmla="*/ 862511 h 2962327"/>
                <a:gd name="connsiteX258" fmla="*/ 2118856 w 3028217"/>
                <a:gd name="connsiteY258" fmla="*/ 849176 h 2962327"/>
                <a:gd name="connsiteX259" fmla="*/ 2206486 w 3028217"/>
                <a:gd name="connsiteY259" fmla="*/ 810123 h 2962327"/>
                <a:gd name="connsiteX260" fmla="*/ 2308403 w 3028217"/>
                <a:gd name="connsiteY260" fmla="*/ 731066 h 2962327"/>
                <a:gd name="connsiteX261" fmla="*/ 2321738 w 3028217"/>
                <a:gd name="connsiteY261" fmla="*/ 708206 h 2962327"/>
                <a:gd name="connsiteX262" fmla="*/ 2311261 w 3028217"/>
                <a:gd name="connsiteY262" fmla="*/ 679631 h 2962327"/>
                <a:gd name="connsiteX263" fmla="*/ 2320786 w 3028217"/>
                <a:gd name="connsiteY263" fmla="*/ 643436 h 2962327"/>
                <a:gd name="connsiteX264" fmla="*/ 2338883 w 3028217"/>
                <a:gd name="connsiteY264" fmla="*/ 638673 h 2962327"/>
                <a:gd name="connsiteX265" fmla="*/ 2343646 w 3028217"/>
                <a:gd name="connsiteY265" fmla="*/ 675821 h 2962327"/>
                <a:gd name="connsiteX266" fmla="*/ 2348408 w 3028217"/>
                <a:gd name="connsiteY266" fmla="*/ 699633 h 2962327"/>
                <a:gd name="connsiteX267" fmla="*/ 2376031 w 3028217"/>
                <a:gd name="connsiteY267" fmla="*/ 706301 h 2962327"/>
                <a:gd name="connsiteX268" fmla="*/ 2385556 w 3028217"/>
                <a:gd name="connsiteY268" fmla="*/ 704396 h 2962327"/>
                <a:gd name="connsiteX269" fmla="*/ 2454136 w 3028217"/>
                <a:gd name="connsiteY269" fmla="*/ 698681 h 2962327"/>
                <a:gd name="connsiteX270" fmla="*/ 2476996 w 3028217"/>
                <a:gd name="connsiteY270" fmla="*/ 692013 h 2962327"/>
                <a:gd name="connsiteX271" fmla="*/ 2517953 w 3028217"/>
                <a:gd name="connsiteY271" fmla="*/ 648198 h 2962327"/>
                <a:gd name="connsiteX272" fmla="*/ 2563673 w 3028217"/>
                <a:gd name="connsiteY272" fmla="*/ 626291 h 2962327"/>
                <a:gd name="connsiteX273" fmla="*/ 2554148 w 3028217"/>
                <a:gd name="connsiteY273" fmla="*/ 585333 h 2962327"/>
                <a:gd name="connsiteX274" fmla="*/ 2572928 w 3028217"/>
                <a:gd name="connsiteY274" fmla="*/ 573708 h 2962327"/>
                <a:gd name="connsiteX275" fmla="*/ 2586098 w 3028217"/>
                <a:gd name="connsiteY275" fmla="*/ 571735 h 2962327"/>
                <a:gd name="connsiteX276" fmla="*/ 2586726 w 3028217"/>
                <a:gd name="connsiteY276" fmla="*/ 571671 h 2962327"/>
                <a:gd name="connsiteX277" fmla="*/ 2624633 w 3028217"/>
                <a:gd name="connsiteY277" fmla="*/ 568188 h 2962327"/>
                <a:gd name="connsiteX278" fmla="*/ 2630348 w 3028217"/>
                <a:gd name="connsiteY278" fmla="*/ 563426 h 2962327"/>
                <a:gd name="connsiteX279" fmla="*/ 2633206 w 3028217"/>
                <a:gd name="connsiteY279" fmla="*/ 563426 h 2962327"/>
                <a:gd name="connsiteX280" fmla="*/ 2626538 w 3028217"/>
                <a:gd name="connsiteY280" fmla="*/ 563426 h 2962327"/>
                <a:gd name="connsiteX281" fmla="*/ 2593082 w 3028217"/>
                <a:gd name="connsiteY281" fmla="*/ 570689 h 2962327"/>
                <a:gd name="connsiteX282" fmla="*/ 2586098 w 3028217"/>
                <a:gd name="connsiteY282" fmla="*/ 571735 h 2962327"/>
                <a:gd name="connsiteX283" fmla="*/ 2574151 w 3028217"/>
                <a:gd name="connsiteY283" fmla="*/ 572951 h 2962327"/>
                <a:gd name="connsiteX284" fmla="*/ 2572928 w 3028217"/>
                <a:gd name="connsiteY284" fmla="*/ 573708 h 2962327"/>
                <a:gd name="connsiteX285" fmla="*/ 2558911 w 3028217"/>
                <a:gd name="connsiteY285" fmla="*/ 575808 h 2962327"/>
                <a:gd name="connsiteX286" fmla="*/ 2506523 w 3028217"/>
                <a:gd name="connsiteY286" fmla="*/ 541518 h 2962327"/>
                <a:gd name="connsiteX287" fmla="*/ 2512238 w 3028217"/>
                <a:gd name="connsiteY287" fmla="*/ 480558 h 2962327"/>
                <a:gd name="connsiteX288" fmla="*/ 2533193 w 3028217"/>
                <a:gd name="connsiteY288" fmla="*/ 458651 h 2962327"/>
                <a:gd name="connsiteX289" fmla="*/ 2534146 w 3028217"/>
                <a:gd name="connsiteY289" fmla="*/ 440553 h 2962327"/>
                <a:gd name="connsiteX290" fmla="*/ 2513191 w 3028217"/>
                <a:gd name="connsiteY290" fmla="*/ 445316 h 2962327"/>
                <a:gd name="connsiteX291" fmla="*/ 2464613 w 3028217"/>
                <a:gd name="connsiteY291" fmla="*/ 509133 h 2962327"/>
                <a:gd name="connsiteX292" fmla="*/ 2467471 w 3028217"/>
                <a:gd name="connsiteY292" fmla="*/ 551996 h 2962327"/>
                <a:gd name="connsiteX293" fmla="*/ 2468423 w 3028217"/>
                <a:gd name="connsiteY293" fmla="*/ 597716 h 2962327"/>
                <a:gd name="connsiteX294" fmla="*/ 2453183 w 3028217"/>
                <a:gd name="connsiteY294" fmla="*/ 638673 h 2962327"/>
                <a:gd name="connsiteX295" fmla="*/ 2423656 w 3028217"/>
                <a:gd name="connsiteY295" fmla="*/ 676773 h 2962327"/>
                <a:gd name="connsiteX296" fmla="*/ 2389366 w 3028217"/>
                <a:gd name="connsiteY296" fmla="*/ 683441 h 2962327"/>
                <a:gd name="connsiteX297" fmla="*/ 2383651 w 3028217"/>
                <a:gd name="connsiteY297" fmla="*/ 659628 h 2962327"/>
                <a:gd name="connsiteX298" fmla="*/ 2367458 w 3028217"/>
                <a:gd name="connsiteY298" fmla="*/ 627243 h 2962327"/>
                <a:gd name="connsiteX299" fmla="*/ 2308403 w 3028217"/>
                <a:gd name="connsiteY299" fmla="*/ 612003 h 2962327"/>
                <a:gd name="connsiteX300" fmla="*/ 2270303 w 3028217"/>
                <a:gd name="connsiteY300" fmla="*/ 571046 h 2962327"/>
                <a:gd name="connsiteX301" fmla="*/ 2260778 w 3028217"/>
                <a:gd name="connsiteY301" fmla="*/ 543423 h 2962327"/>
                <a:gd name="connsiteX302" fmla="*/ 2259826 w 3028217"/>
                <a:gd name="connsiteY302" fmla="*/ 522468 h 2962327"/>
                <a:gd name="connsiteX303" fmla="*/ 2390318 w 3028217"/>
                <a:gd name="connsiteY303" fmla="*/ 385308 h 2962327"/>
                <a:gd name="connsiteX304" fmla="*/ 2416988 w 3028217"/>
                <a:gd name="connsiteY304" fmla="*/ 357686 h 2962327"/>
                <a:gd name="connsiteX305" fmla="*/ 2417941 w 3028217"/>
                <a:gd name="connsiteY305" fmla="*/ 351971 h 2962327"/>
                <a:gd name="connsiteX306" fmla="*/ 2424608 w 3028217"/>
                <a:gd name="connsiteY306" fmla="*/ 353876 h 2962327"/>
                <a:gd name="connsiteX307" fmla="*/ 2452245 w 3028217"/>
                <a:gd name="connsiteY307" fmla="*/ 336582 h 2962327"/>
                <a:gd name="connsiteX308" fmla="*/ 2471113 w 3028217"/>
                <a:gd name="connsiteY308" fmla="*/ 336025 h 2962327"/>
                <a:gd name="connsiteX309" fmla="*/ 761544 w 3028217"/>
                <a:gd name="connsiteY309" fmla="*/ 194808 h 2962327"/>
                <a:gd name="connsiteX310" fmla="*/ 773926 w 3028217"/>
                <a:gd name="connsiteY310" fmla="*/ 216716 h 2962327"/>
                <a:gd name="connsiteX311" fmla="*/ 773926 w 3028217"/>
                <a:gd name="connsiteY311" fmla="*/ 278628 h 2962327"/>
                <a:gd name="connsiteX312" fmla="*/ 687249 w 3028217"/>
                <a:gd name="connsiteY312" fmla="*/ 293868 h 2962327"/>
                <a:gd name="connsiteX313" fmla="*/ 671056 w 3028217"/>
                <a:gd name="connsiteY313" fmla="*/ 292916 h 2962327"/>
                <a:gd name="connsiteX314" fmla="*/ 640576 w 3028217"/>
                <a:gd name="connsiteY314" fmla="*/ 298631 h 2962327"/>
                <a:gd name="connsiteX315" fmla="*/ 603429 w 3028217"/>
                <a:gd name="connsiteY315" fmla="*/ 291011 h 2962327"/>
                <a:gd name="connsiteX316" fmla="*/ 715824 w 3028217"/>
                <a:gd name="connsiteY316" fmla="*/ 211953 h 2962327"/>
                <a:gd name="connsiteX317" fmla="*/ 727254 w 3028217"/>
                <a:gd name="connsiteY317" fmla="*/ 215763 h 2962327"/>
                <a:gd name="connsiteX318" fmla="*/ 761544 w 3028217"/>
                <a:gd name="connsiteY318" fmla="*/ 194808 h 2962327"/>
                <a:gd name="connsiteX319" fmla="*/ 873343 w 3028217"/>
                <a:gd name="connsiteY319" fmla="*/ 184331 h 2962327"/>
                <a:gd name="connsiteX320" fmla="*/ 891083 w 3028217"/>
                <a:gd name="connsiteY320" fmla="*/ 191951 h 2962327"/>
                <a:gd name="connsiteX321" fmla="*/ 888226 w 3028217"/>
                <a:gd name="connsiteY321" fmla="*/ 217668 h 2962327"/>
                <a:gd name="connsiteX322" fmla="*/ 879241 w 3028217"/>
                <a:gd name="connsiteY322" fmla="*/ 234820 h 2962327"/>
                <a:gd name="connsiteX323" fmla="*/ 895370 w 3028217"/>
                <a:gd name="connsiteY323" fmla="*/ 235036 h 2962327"/>
                <a:gd name="connsiteX324" fmla="*/ 899656 w 3028217"/>
                <a:gd name="connsiteY324" fmla="*/ 266246 h 2962327"/>
                <a:gd name="connsiteX325" fmla="*/ 892988 w 3028217"/>
                <a:gd name="connsiteY325" fmla="*/ 303393 h 2962327"/>
                <a:gd name="connsiteX326" fmla="*/ 905371 w 3028217"/>
                <a:gd name="connsiteY326" fmla="*/ 303393 h 2962327"/>
                <a:gd name="connsiteX327" fmla="*/ 915848 w 3028217"/>
                <a:gd name="connsiteY327" fmla="*/ 337683 h 2962327"/>
                <a:gd name="connsiteX328" fmla="*/ 946328 w 3028217"/>
                <a:gd name="connsiteY328" fmla="*/ 324348 h 2962327"/>
                <a:gd name="connsiteX329" fmla="*/ 973409 w 3028217"/>
                <a:gd name="connsiteY329" fmla="*/ 303804 h 2962327"/>
                <a:gd name="connsiteX330" fmla="*/ 975260 w 3028217"/>
                <a:gd name="connsiteY330" fmla="*/ 292796 h 2962327"/>
                <a:gd name="connsiteX331" fmla="*/ 965378 w 3028217"/>
                <a:gd name="connsiteY331" fmla="*/ 281485 h 2962327"/>
                <a:gd name="connsiteX332" fmla="*/ 962521 w 3028217"/>
                <a:gd name="connsiteY332" fmla="*/ 233860 h 2962327"/>
                <a:gd name="connsiteX333" fmla="*/ 1013956 w 3028217"/>
                <a:gd name="connsiteY333" fmla="*/ 203380 h 2962327"/>
                <a:gd name="connsiteX334" fmla="*/ 1028243 w 3028217"/>
                <a:gd name="connsiteY334" fmla="*/ 200165 h 2962327"/>
                <a:gd name="connsiteX335" fmla="*/ 1042531 w 3028217"/>
                <a:gd name="connsiteY335" fmla="*/ 206238 h 2962327"/>
                <a:gd name="connsiteX336" fmla="*/ 1016813 w 3028217"/>
                <a:gd name="connsiteY336" fmla="*/ 234813 h 2962327"/>
                <a:gd name="connsiteX337" fmla="*/ 1075868 w 3028217"/>
                <a:gd name="connsiteY337" fmla="*/ 204333 h 2962327"/>
                <a:gd name="connsiteX338" fmla="*/ 1095871 w 3028217"/>
                <a:gd name="connsiteY338" fmla="*/ 204333 h 2962327"/>
                <a:gd name="connsiteX339" fmla="*/ 1099681 w 3028217"/>
                <a:gd name="connsiteY339" fmla="*/ 232908 h 2962327"/>
                <a:gd name="connsiteX340" fmla="*/ 1133971 w 3028217"/>
                <a:gd name="connsiteY340" fmla="*/ 231003 h 2962327"/>
                <a:gd name="connsiteX341" fmla="*/ 1151116 w 3028217"/>
                <a:gd name="connsiteY341" fmla="*/ 238623 h 2962327"/>
                <a:gd name="connsiteX342" fmla="*/ 1205408 w 3028217"/>
                <a:gd name="connsiteY342" fmla="*/ 287200 h 2962327"/>
                <a:gd name="connsiteX343" fmla="*/ 1198741 w 3028217"/>
                <a:gd name="connsiteY343" fmla="*/ 334825 h 2962327"/>
                <a:gd name="connsiteX344" fmla="*/ 1248271 w 3028217"/>
                <a:gd name="connsiteY344" fmla="*/ 377688 h 2962327"/>
                <a:gd name="connsiteX345" fmla="*/ 1246366 w 3028217"/>
                <a:gd name="connsiteY345" fmla="*/ 402453 h 2962327"/>
                <a:gd name="connsiteX346" fmla="*/ 1187311 w 3028217"/>
                <a:gd name="connsiteY346" fmla="*/ 402453 h 2962327"/>
                <a:gd name="connsiteX347" fmla="*/ 1171118 w 3028217"/>
                <a:gd name="connsiteY347" fmla="*/ 396738 h 2962327"/>
                <a:gd name="connsiteX348" fmla="*/ 1171118 w 3028217"/>
                <a:gd name="connsiteY348" fmla="*/ 431028 h 2962327"/>
                <a:gd name="connsiteX349" fmla="*/ 1151116 w 3028217"/>
                <a:gd name="connsiteY349" fmla="*/ 479605 h 2962327"/>
                <a:gd name="connsiteX350" fmla="*/ 1136828 w 3028217"/>
                <a:gd name="connsiteY350" fmla="*/ 476748 h 2962327"/>
                <a:gd name="connsiteX351" fmla="*/ 1136828 w 3028217"/>
                <a:gd name="connsiteY351" fmla="*/ 487225 h 2962327"/>
                <a:gd name="connsiteX352" fmla="*/ 1118731 w 3028217"/>
                <a:gd name="connsiteY352" fmla="*/ 497703 h 2962327"/>
                <a:gd name="connsiteX353" fmla="*/ 1066343 w 3028217"/>
                <a:gd name="connsiteY353" fmla="*/ 455793 h 2962327"/>
                <a:gd name="connsiteX354" fmla="*/ 1016813 w 3028217"/>
                <a:gd name="connsiteY354" fmla="*/ 433885 h 2962327"/>
                <a:gd name="connsiteX355" fmla="*/ 996811 w 3028217"/>
                <a:gd name="connsiteY355" fmla="*/ 428170 h 2962327"/>
                <a:gd name="connsiteX356" fmla="*/ 1013003 w 3028217"/>
                <a:gd name="connsiteY356" fmla="*/ 411978 h 2962327"/>
                <a:gd name="connsiteX357" fmla="*/ 1109206 w 3028217"/>
                <a:gd name="connsiteY357" fmla="*/ 369115 h 2962327"/>
                <a:gd name="connsiteX358" fmla="*/ 1089203 w 3028217"/>
                <a:gd name="connsiteY358" fmla="*/ 307203 h 2962327"/>
                <a:gd name="connsiteX359" fmla="*/ 1077773 w 3028217"/>
                <a:gd name="connsiteY359" fmla="*/ 291010 h 2962327"/>
                <a:gd name="connsiteX360" fmla="*/ 1016813 w 3028217"/>
                <a:gd name="connsiteY360" fmla="*/ 292915 h 2962327"/>
                <a:gd name="connsiteX361" fmla="*/ 1007169 w 3028217"/>
                <a:gd name="connsiteY361" fmla="*/ 296011 h 2962327"/>
                <a:gd name="connsiteX362" fmla="*/ 1007866 w 3028217"/>
                <a:gd name="connsiteY362" fmla="*/ 302667 h 2962327"/>
                <a:gd name="connsiteX363" fmla="*/ 1009193 w 3028217"/>
                <a:gd name="connsiteY363" fmla="*/ 303393 h 2962327"/>
                <a:gd name="connsiteX364" fmla="*/ 962521 w 3028217"/>
                <a:gd name="connsiteY364" fmla="*/ 370068 h 2962327"/>
                <a:gd name="connsiteX365" fmla="*/ 905371 w 3028217"/>
                <a:gd name="connsiteY365" fmla="*/ 371973 h 2962327"/>
                <a:gd name="connsiteX366" fmla="*/ 868223 w 3028217"/>
                <a:gd name="connsiteY366" fmla="*/ 410073 h 2962327"/>
                <a:gd name="connsiteX367" fmla="*/ 836791 w 3028217"/>
                <a:gd name="connsiteY367" fmla="*/ 426266 h 2962327"/>
                <a:gd name="connsiteX368" fmla="*/ 816788 w 3028217"/>
                <a:gd name="connsiteY368" fmla="*/ 424361 h 2962327"/>
                <a:gd name="connsiteX369" fmla="*/ 677723 w 3028217"/>
                <a:gd name="connsiteY369" fmla="*/ 507228 h 2962327"/>
                <a:gd name="connsiteX370" fmla="*/ 668198 w 3028217"/>
                <a:gd name="connsiteY370" fmla="*/ 553901 h 2962327"/>
                <a:gd name="connsiteX371" fmla="*/ 662483 w 3028217"/>
                <a:gd name="connsiteY371" fmla="*/ 586286 h 2962327"/>
                <a:gd name="connsiteX372" fmla="*/ 716776 w 3028217"/>
                <a:gd name="connsiteY372" fmla="*/ 612956 h 2962327"/>
                <a:gd name="connsiteX373" fmla="*/ 771068 w 3028217"/>
                <a:gd name="connsiteY373" fmla="*/ 645341 h 2962327"/>
                <a:gd name="connsiteX374" fmla="*/ 782498 w 3028217"/>
                <a:gd name="connsiteY374" fmla="*/ 667248 h 2962327"/>
                <a:gd name="connsiteX375" fmla="*/ 772973 w 3028217"/>
                <a:gd name="connsiteY375" fmla="*/ 726303 h 2962327"/>
                <a:gd name="connsiteX376" fmla="*/ 805358 w 3028217"/>
                <a:gd name="connsiteY376" fmla="*/ 736781 h 2962327"/>
                <a:gd name="connsiteX377" fmla="*/ 828218 w 3028217"/>
                <a:gd name="connsiteY377" fmla="*/ 689156 h 2962327"/>
                <a:gd name="connsiteX378" fmla="*/ 858698 w 3028217"/>
                <a:gd name="connsiteY378" fmla="*/ 652961 h 2962327"/>
                <a:gd name="connsiteX379" fmla="*/ 901561 w 3028217"/>
                <a:gd name="connsiteY379" fmla="*/ 573903 h 2962327"/>
                <a:gd name="connsiteX380" fmla="*/ 904418 w 3028217"/>
                <a:gd name="connsiteY380" fmla="*/ 561521 h 2962327"/>
                <a:gd name="connsiteX381" fmla="*/ 953948 w 3028217"/>
                <a:gd name="connsiteY381" fmla="*/ 491988 h 2962327"/>
                <a:gd name="connsiteX382" fmla="*/ 968236 w 3028217"/>
                <a:gd name="connsiteY382" fmla="*/ 478653 h 2962327"/>
                <a:gd name="connsiteX383" fmla="*/ 1049198 w 3028217"/>
                <a:gd name="connsiteY383" fmla="*/ 512943 h 2962327"/>
                <a:gd name="connsiteX384" fmla="*/ 1063486 w 3028217"/>
                <a:gd name="connsiteY384" fmla="*/ 539613 h 2962327"/>
                <a:gd name="connsiteX385" fmla="*/ 1067296 w 3028217"/>
                <a:gd name="connsiteY385" fmla="*/ 583428 h 2962327"/>
                <a:gd name="connsiteX386" fmla="*/ 1112063 w 3028217"/>
                <a:gd name="connsiteY386" fmla="*/ 568188 h 2962327"/>
                <a:gd name="connsiteX387" fmla="*/ 1146353 w 3028217"/>
                <a:gd name="connsiteY387" fmla="*/ 580571 h 2962327"/>
                <a:gd name="connsiteX388" fmla="*/ 1151116 w 3028217"/>
                <a:gd name="connsiteY388" fmla="*/ 616766 h 2962327"/>
                <a:gd name="connsiteX389" fmla="*/ 1193026 w 3028217"/>
                <a:gd name="connsiteY389" fmla="*/ 684393 h 2962327"/>
                <a:gd name="connsiteX390" fmla="*/ 1182905 w 3028217"/>
                <a:gd name="connsiteY390" fmla="*/ 697847 h 2962327"/>
                <a:gd name="connsiteX391" fmla="*/ 1179024 w 3028217"/>
                <a:gd name="connsiteY391" fmla="*/ 699159 h 2962327"/>
                <a:gd name="connsiteX392" fmla="*/ 1177845 w 3028217"/>
                <a:gd name="connsiteY392" fmla="*/ 699023 h 2962327"/>
                <a:gd name="connsiteX393" fmla="*/ 1166356 w 3028217"/>
                <a:gd name="connsiteY393" fmla="*/ 703443 h 2962327"/>
                <a:gd name="connsiteX394" fmla="*/ 1179024 w 3028217"/>
                <a:gd name="connsiteY394" fmla="*/ 699159 h 2962327"/>
                <a:gd name="connsiteX395" fmla="*/ 1188263 w 3028217"/>
                <a:gd name="connsiteY395" fmla="*/ 700229 h 2962327"/>
                <a:gd name="connsiteX396" fmla="*/ 1207313 w 3028217"/>
                <a:gd name="connsiteY396" fmla="*/ 712016 h 2962327"/>
                <a:gd name="connsiteX397" fmla="*/ 1205051 w 3028217"/>
                <a:gd name="connsiteY397" fmla="*/ 754402 h 2962327"/>
                <a:gd name="connsiteX398" fmla="*/ 1180854 w 3028217"/>
                <a:gd name="connsiteY398" fmla="*/ 787924 h 2962327"/>
                <a:gd name="connsiteX399" fmla="*/ 1187073 w 3028217"/>
                <a:gd name="connsiteY399" fmla="*/ 807504 h 2962327"/>
                <a:gd name="connsiteX400" fmla="*/ 1206361 w 3028217"/>
                <a:gd name="connsiteY400" fmla="*/ 814886 h 2962327"/>
                <a:gd name="connsiteX401" fmla="*/ 1213981 w 3028217"/>
                <a:gd name="connsiteY401" fmla="*/ 828221 h 2962327"/>
                <a:gd name="connsiteX402" fmla="*/ 1172071 w 3028217"/>
                <a:gd name="connsiteY402" fmla="*/ 862511 h 2962327"/>
                <a:gd name="connsiteX403" fmla="*/ 1115874 w 3028217"/>
                <a:gd name="connsiteY403" fmla="*/ 854891 h 2962327"/>
                <a:gd name="connsiteX404" fmla="*/ 1148259 w 3028217"/>
                <a:gd name="connsiteY404" fmla="*/ 807266 h 2962327"/>
                <a:gd name="connsiteX405" fmla="*/ 1173024 w 3028217"/>
                <a:gd name="connsiteY405" fmla="*/ 780596 h 2962327"/>
                <a:gd name="connsiteX406" fmla="*/ 1173125 w 3028217"/>
                <a:gd name="connsiteY406" fmla="*/ 780684 h 2962327"/>
                <a:gd name="connsiteX407" fmla="*/ 1174333 w 3028217"/>
                <a:gd name="connsiteY407" fmla="*/ 770475 h 2962327"/>
                <a:gd name="connsiteX408" fmla="*/ 1163498 w 3028217"/>
                <a:gd name="connsiteY408" fmla="*/ 767261 h 2962327"/>
                <a:gd name="connsiteX409" fmla="*/ 1124446 w 3028217"/>
                <a:gd name="connsiteY409" fmla="*/ 787263 h 2962327"/>
                <a:gd name="connsiteX410" fmla="*/ 1043483 w 3028217"/>
                <a:gd name="connsiteY410" fmla="*/ 789168 h 2962327"/>
                <a:gd name="connsiteX411" fmla="*/ 993953 w 3028217"/>
                <a:gd name="connsiteY411" fmla="*/ 794883 h 2962327"/>
                <a:gd name="connsiteX412" fmla="*/ 959663 w 3028217"/>
                <a:gd name="connsiteY412" fmla="*/ 814886 h 2962327"/>
                <a:gd name="connsiteX413" fmla="*/ 929183 w 3028217"/>
                <a:gd name="connsiteY413" fmla="*/ 839651 h 2962327"/>
                <a:gd name="connsiteX414" fmla="*/ 925100 w 3028217"/>
                <a:gd name="connsiteY414" fmla="*/ 843462 h 2962327"/>
                <a:gd name="connsiteX415" fmla="*/ 915848 w 3028217"/>
                <a:gd name="connsiteY415" fmla="*/ 851081 h 2962327"/>
                <a:gd name="connsiteX416" fmla="*/ 912991 w 3028217"/>
                <a:gd name="connsiteY416" fmla="*/ 851081 h 2962327"/>
                <a:gd name="connsiteX417" fmla="*/ 914896 w 3028217"/>
                <a:gd name="connsiteY417" fmla="*/ 852986 h 2962327"/>
                <a:gd name="connsiteX418" fmla="*/ 925100 w 3028217"/>
                <a:gd name="connsiteY418" fmla="*/ 843462 h 2962327"/>
                <a:gd name="connsiteX419" fmla="*/ 932041 w 3028217"/>
                <a:gd name="connsiteY419" fmla="*/ 837746 h 2962327"/>
                <a:gd name="connsiteX420" fmla="*/ 972998 w 3028217"/>
                <a:gd name="connsiteY420" fmla="*/ 820601 h 2962327"/>
                <a:gd name="connsiteX421" fmla="*/ 992048 w 3028217"/>
                <a:gd name="connsiteY421" fmla="*/ 814886 h 2962327"/>
                <a:gd name="connsiteX422" fmla="*/ 1023481 w 3028217"/>
                <a:gd name="connsiteY422" fmla="*/ 819648 h 2962327"/>
                <a:gd name="connsiteX423" fmla="*/ 1005383 w 3028217"/>
                <a:gd name="connsiteY423" fmla="*/ 842508 h 2962327"/>
                <a:gd name="connsiteX424" fmla="*/ 1006336 w 3028217"/>
                <a:gd name="connsiteY424" fmla="*/ 854891 h 2962327"/>
                <a:gd name="connsiteX425" fmla="*/ 1005383 w 3028217"/>
                <a:gd name="connsiteY425" fmla="*/ 889181 h 2962327"/>
                <a:gd name="connsiteX426" fmla="*/ 984428 w 3028217"/>
                <a:gd name="connsiteY426" fmla="*/ 910136 h 2962327"/>
                <a:gd name="connsiteX427" fmla="*/ 952043 w 3028217"/>
                <a:gd name="connsiteY427" fmla="*/ 916803 h 2962327"/>
                <a:gd name="connsiteX428" fmla="*/ 899656 w 3028217"/>
                <a:gd name="connsiteY428" fmla="*/ 938711 h 2962327"/>
                <a:gd name="connsiteX429" fmla="*/ 855841 w 3028217"/>
                <a:gd name="connsiteY429" fmla="*/ 985383 h 2962327"/>
                <a:gd name="connsiteX430" fmla="*/ 831076 w 3028217"/>
                <a:gd name="connsiteY430" fmla="*/ 1003481 h 2962327"/>
                <a:gd name="connsiteX431" fmla="*/ 738683 w 3028217"/>
                <a:gd name="connsiteY431" fmla="*/ 1081586 h 2962327"/>
                <a:gd name="connsiteX432" fmla="*/ 711061 w 3028217"/>
                <a:gd name="connsiteY432" fmla="*/ 1115876 h 2962327"/>
                <a:gd name="connsiteX433" fmla="*/ 666293 w 3028217"/>
                <a:gd name="connsiteY433" fmla="*/ 1175883 h 2962327"/>
                <a:gd name="connsiteX434" fmla="*/ 585331 w 3028217"/>
                <a:gd name="connsiteY434" fmla="*/ 1230176 h 2962327"/>
                <a:gd name="connsiteX435" fmla="*/ 559613 w 3028217"/>
                <a:gd name="connsiteY435" fmla="*/ 1297803 h 2962327"/>
                <a:gd name="connsiteX436" fmla="*/ 557708 w 3028217"/>
                <a:gd name="connsiteY436" fmla="*/ 1386386 h 2962327"/>
                <a:gd name="connsiteX437" fmla="*/ 542468 w 3028217"/>
                <a:gd name="connsiteY437" fmla="*/ 1407341 h 2962327"/>
                <a:gd name="connsiteX438" fmla="*/ 528181 w 3028217"/>
                <a:gd name="connsiteY438" fmla="*/ 1387338 h 2962327"/>
                <a:gd name="connsiteX439" fmla="*/ 519608 w 3028217"/>
                <a:gd name="connsiteY439" fmla="*/ 1320663 h 2962327"/>
                <a:gd name="connsiteX440" fmla="*/ 488176 w 3028217"/>
                <a:gd name="connsiteY440" fmla="*/ 1283516 h 2962327"/>
                <a:gd name="connsiteX441" fmla="*/ 429121 w 3028217"/>
                <a:gd name="connsiteY441" fmla="*/ 1267323 h 2962327"/>
                <a:gd name="connsiteX442" fmla="*/ 409118 w 3028217"/>
                <a:gd name="connsiteY442" fmla="*/ 1268276 h 2962327"/>
                <a:gd name="connsiteX443" fmla="*/ 336728 w 3028217"/>
                <a:gd name="connsiteY443" fmla="*/ 1284468 h 2962327"/>
                <a:gd name="connsiteX444" fmla="*/ 215761 w 3028217"/>
                <a:gd name="connsiteY444" fmla="*/ 1373051 h 2962327"/>
                <a:gd name="connsiteX445" fmla="*/ 189091 w 3028217"/>
                <a:gd name="connsiteY445" fmla="*/ 1441631 h 2962327"/>
                <a:gd name="connsiteX446" fmla="*/ 196711 w 3028217"/>
                <a:gd name="connsiteY446" fmla="*/ 1544501 h 2962327"/>
                <a:gd name="connsiteX447" fmla="*/ 244336 w 3028217"/>
                <a:gd name="connsiteY447" fmla="*/ 1573076 h 2962327"/>
                <a:gd name="connsiteX448" fmla="*/ 320536 w 3028217"/>
                <a:gd name="connsiteY448" fmla="*/ 1514973 h 2962327"/>
                <a:gd name="connsiteX449" fmla="*/ 387211 w 3028217"/>
                <a:gd name="connsiteY449" fmla="*/ 1494971 h 2962327"/>
                <a:gd name="connsiteX450" fmla="*/ 389116 w 3028217"/>
                <a:gd name="connsiteY450" fmla="*/ 1515926 h 2962327"/>
                <a:gd name="connsiteX451" fmla="*/ 340538 w 3028217"/>
                <a:gd name="connsiteY451" fmla="*/ 1624511 h 2962327"/>
                <a:gd name="connsiteX452" fmla="*/ 354826 w 3028217"/>
                <a:gd name="connsiteY452" fmla="*/ 1644513 h 2962327"/>
                <a:gd name="connsiteX453" fmla="*/ 410071 w 3028217"/>
                <a:gd name="connsiteY453" fmla="*/ 1645466 h 2962327"/>
                <a:gd name="connsiteX454" fmla="*/ 439598 w 3028217"/>
                <a:gd name="connsiteY454" fmla="*/ 1687376 h 2962327"/>
                <a:gd name="connsiteX455" fmla="*/ 426263 w 3028217"/>
                <a:gd name="connsiteY455" fmla="*/ 1743573 h 2962327"/>
                <a:gd name="connsiteX456" fmla="*/ 450076 w 3028217"/>
                <a:gd name="connsiteY456" fmla="*/ 1813106 h 2962327"/>
                <a:gd name="connsiteX457" fmla="*/ 499606 w 3028217"/>
                <a:gd name="connsiteY457" fmla="*/ 1812153 h 2962327"/>
                <a:gd name="connsiteX458" fmla="*/ 536753 w 3028217"/>
                <a:gd name="connsiteY458" fmla="*/ 1818821 h 2962327"/>
                <a:gd name="connsiteX459" fmla="*/ 577711 w 3028217"/>
                <a:gd name="connsiteY459" fmla="*/ 1813106 h 2962327"/>
                <a:gd name="connsiteX460" fmla="*/ 661531 w 3028217"/>
                <a:gd name="connsiteY460" fmla="*/ 1754051 h 2962327"/>
                <a:gd name="connsiteX461" fmla="*/ 672008 w 3028217"/>
                <a:gd name="connsiteY461" fmla="*/ 1763576 h 2962327"/>
                <a:gd name="connsiteX462" fmla="*/ 695821 w 3028217"/>
                <a:gd name="connsiteY462" fmla="*/ 1768338 h 2962327"/>
                <a:gd name="connsiteX463" fmla="*/ 741541 w 3028217"/>
                <a:gd name="connsiteY463" fmla="*/ 1772148 h 2962327"/>
                <a:gd name="connsiteX464" fmla="*/ 832028 w 3028217"/>
                <a:gd name="connsiteY464" fmla="*/ 1788341 h 2962327"/>
                <a:gd name="connsiteX465" fmla="*/ 865366 w 3028217"/>
                <a:gd name="connsiteY465" fmla="*/ 1796913 h 2962327"/>
                <a:gd name="connsiteX466" fmla="*/ 910133 w 3028217"/>
                <a:gd name="connsiteY466" fmla="*/ 1838823 h 2962327"/>
                <a:gd name="connsiteX467" fmla="*/ 1047293 w 3028217"/>
                <a:gd name="connsiteY467" fmla="*/ 1918833 h 2962327"/>
                <a:gd name="connsiteX468" fmla="*/ 1116826 w 3028217"/>
                <a:gd name="connsiteY468" fmla="*/ 2036943 h 2962327"/>
                <a:gd name="connsiteX469" fmla="*/ 1106348 w 3028217"/>
                <a:gd name="connsiteY469" fmla="*/ 2056946 h 2962327"/>
                <a:gd name="connsiteX470" fmla="*/ 1104443 w 3028217"/>
                <a:gd name="connsiteY470" fmla="*/ 2099808 h 2962327"/>
                <a:gd name="connsiteX471" fmla="*/ 1124446 w 3028217"/>
                <a:gd name="connsiteY471" fmla="*/ 2102666 h 2962327"/>
                <a:gd name="connsiteX472" fmla="*/ 1193026 w 3028217"/>
                <a:gd name="connsiteY472" fmla="*/ 2077901 h 2962327"/>
                <a:gd name="connsiteX473" fmla="*/ 1280656 w 3028217"/>
                <a:gd name="connsiteY473" fmla="*/ 2123621 h 2962327"/>
                <a:gd name="connsiteX474" fmla="*/ 1387336 w 3028217"/>
                <a:gd name="connsiteY474" fmla="*/ 2172198 h 2962327"/>
                <a:gd name="connsiteX475" fmla="*/ 1434008 w 3028217"/>
                <a:gd name="connsiteY475" fmla="*/ 2199821 h 2962327"/>
                <a:gd name="connsiteX476" fmla="*/ 1430198 w 3028217"/>
                <a:gd name="connsiteY476" fmla="*/ 2282688 h 2962327"/>
                <a:gd name="connsiteX477" fmla="*/ 1370191 w 3028217"/>
                <a:gd name="connsiteY477" fmla="*/ 2373176 h 2962327"/>
                <a:gd name="connsiteX478" fmla="*/ 1358761 w 3028217"/>
                <a:gd name="connsiteY478" fmla="*/ 2423658 h 2962327"/>
                <a:gd name="connsiteX479" fmla="*/ 1327328 w 3028217"/>
                <a:gd name="connsiteY479" fmla="*/ 2600823 h 2962327"/>
                <a:gd name="connsiteX480" fmla="*/ 1293991 w 3028217"/>
                <a:gd name="connsiteY480" fmla="*/ 2626541 h 2962327"/>
                <a:gd name="connsiteX481" fmla="*/ 1218743 w 3028217"/>
                <a:gd name="connsiteY481" fmla="*/ 2661783 h 2962327"/>
                <a:gd name="connsiteX482" fmla="*/ 1193026 w 3028217"/>
                <a:gd name="connsiteY482" fmla="*/ 2710361 h 2962327"/>
                <a:gd name="connsiteX483" fmla="*/ 1164451 w 3028217"/>
                <a:gd name="connsiteY483" fmla="*/ 2832281 h 2962327"/>
                <a:gd name="connsiteX484" fmla="*/ 1122541 w 3028217"/>
                <a:gd name="connsiteY484" fmla="*/ 2910386 h 2962327"/>
                <a:gd name="connsiteX485" fmla="*/ 1095871 w 3028217"/>
                <a:gd name="connsiteY485" fmla="*/ 2929436 h 2962327"/>
                <a:gd name="connsiteX486" fmla="*/ 1061581 w 3028217"/>
                <a:gd name="connsiteY486" fmla="*/ 2922768 h 2962327"/>
                <a:gd name="connsiteX487" fmla="*/ 1047293 w 3028217"/>
                <a:gd name="connsiteY487" fmla="*/ 2929436 h 2962327"/>
                <a:gd name="connsiteX488" fmla="*/ 1061581 w 3028217"/>
                <a:gd name="connsiteY488" fmla="*/ 2956106 h 2962327"/>
                <a:gd name="connsiteX489" fmla="*/ 1040626 w 3028217"/>
                <a:gd name="connsiteY489" fmla="*/ 2959916 h 2962327"/>
                <a:gd name="connsiteX490" fmla="*/ 783451 w 3028217"/>
                <a:gd name="connsiteY490" fmla="*/ 2850378 h 2962327"/>
                <a:gd name="connsiteX491" fmla="*/ 752971 w 3028217"/>
                <a:gd name="connsiteY491" fmla="*/ 2805611 h 2962327"/>
                <a:gd name="connsiteX492" fmla="*/ 737731 w 3028217"/>
                <a:gd name="connsiteY492" fmla="*/ 2765606 h 2962327"/>
                <a:gd name="connsiteX493" fmla="*/ 721538 w 3028217"/>
                <a:gd name="connsiteY493" fmla="*/ 2564628 h 2962327"/>
                <a:gd name="connsiteX494" fmla="*/ 670103 w 3028217"/>
                <a:gd name="connsiteY494" fmla="*/ 2492238 h 2962327"/>
                <a:gd name="connsiteX495" fmla="*/ 539611 w 3028217"/>
                <a:gd name="connsiteY495" fmla="*/ 2337933 h 2962327"/>
                <a:gd name="connsiteX496" fmla="*/ 473888 w 3028217"/>
                <a:gd name="connsiteY496" fmla="*/ 2221728 h 2962327"/>
                <a:gd name="connsiteX497" fmla="*/ 468173 w 3028217"/>
                <a:gd name="connsiteY497" fmla="*/ 2148386 h 2962327"/>
                <a:gd name="connsiteX498" fmla="*/ 471983 w 3028217"/>
                <a:gd name="connsiteY498" fmla="*/ 2122668 h 2962327"/>
                <a:gd name="connsiteX499" fmla="*/ 493891 w 3028217"/>
                <a:gd name="connsiteY499" fmla="*/ 2021703 h 2962327"/>
                <a:gd name="connsiteX500" fmla="*/ 538658 w 3028217"/>
                <a:gd name="connsiteY500" fmla="*/ 1907403 h 2962327"/>
                <a:gd name="connsiteX501" fmla="*/ 524371 w 3028217"/>
                <a:gd name="connsiteY501" fmla="*/ 1854063 h 2962327"/>
                <a:gd name="connsiteX502" fmla="*/ 499606 w 3028217"/>
                <a:gd name="connsiteY502" fmla="*/ 1853111 h 2962327"/>
                <a:gd name="connsiteX503" fmla="*/ 459601 w 3028217"/>
                <a:gd name="connsiteY503" fmla="*/ 1860731 h 2962327"/>
                <a:gd name="connsiteX504" fmla="*/ 408166 w 3028217"/>
                <a:gd name="connsiteY504" fmla="*/ 1827393 h 2962327"/>
                <a:gd name="connsiteX505" fmla="*/ 354826 w 3028217"/>
                <a:gd name="connsiteY505" fmla="*/ 1742621 h 2962327"/>
                <a:gd name="connsiteX506" fmla="*/ 322441 w 3028217"/>
                <a:gd name="connsiteY506" fmla="*/ 1715951 h 2962327"/>
                <a:gd name="connsiteX507" fmla="*/ 234811 w 3028217"/>
                <a:gd name="connsiteY507" fmla="*/ 1658801 h 2962327"/>
                <a:gd name="connsiteX508" fmla="*/ 206236 w 3028217"/>
                <a:gd name="connsiteY508" fmla="*/ 1644513 h 2962327"/>
                <a:gd name="connsiteX509" fmla="*/ 116701 w 3028217"/>
                <a:gd name="connsiteY509" fmla="*/ 1622606 h 2962327"/>
                <a:gd name="connsiteX510" fmla="*/ 28118 w 3028217"/>
                <a:gd name="connsiteY510" fmla="*/ 1557836 h 2962327"/>
                <a:gd name="connsiteX511" fmla="*/ 12878 w 3028217"/>
                <a:gd name="connsiteY511" fmla="*/ 1499733 h 2962327"/>
                <a:gd name="connsiteX512" fmla="*/ 10021 w 3028217"/>
                <a:gd name="connsiteY512" fmla="*/ 1446393 h 2962327"/>
                <a:gd name="connsiteX513" fmla="*/ 5258 w 3028217"/>
                <a:gd name="connsiteY513" fmla="*/ 1410198 h 2962327"/>
                <a:gd name="connsiteX514" fmla="*/ 45263 w 3028217"/>
                <a:gd name="connsiteY514" fmla="*/ 1105398 h 2962327"/>
                <a:gd name="connsiteX515" fmla="*/ 304343 w 3028217"/>
                <a:gd name="connsiteY515" fmla="*/ 581523 h 2962327"/>
                <a:gd name="connsiteX516" fmla="*/ 548183 w 3028217"/>
                <a:gd name="connsiteY516" fmla="*/ 329111 h 2962327"/>
                <a:gd name="connsiteX517" fmla="*/ 617716 w 3028217"/>
                <a:gd name="connsiteY517" fmla="*/ 317681 h 2962327"/>
                <a:gd name="connsiteX518" fmla="*/ 631051 w 3028217"/>
                <a:gd name="connsiteY518" fmla="*/ 309108 h 2962327"/>
                <a:gd name="connsiteX519" fmla="*/ 692011 w 3028217"/>
                <a:gd name="connsiteY519" fmla="*/ 299583 h 2962327"/>
                <a:gd name="connsiteX520" fmla="*/ 756781 w 3028217"/>
                <a:gd name="connsiteY520" fmla="*/ 316728 h 2962327"/>
                <a:gd name="connsiteX521" fmla="*/ 780593 w 3028217"/>
                <a:gd name="connsiteY521" fmla="*/ 315776 h 2962327"/>
                <a:gd name="connsiteX522" fmla="*/ 797738 w 3028217"/>
                <a:gd name="connsiteY522" fmla="*/ 314823 h 2962327"/>
                <a:gd name="connsiteX523" fmla="*/ 831076 w 3028217"/>
                <a:gd name="connsiteY523" fmla="*/ 316728 h 2962327"/>
                <a:gd name="connsiteX524" fmla="*/ 841553 w 3028217"/>
                <a:gd name="connsiteY524" fmla="*/ 277676 h 2962327"/>
                <a:gd name="connsiteX525" fmla="*/ 852031 w 3028217"/>
                <a:gd name="connsiteY525" fmla="*/ 259578 h 2962327"/>
                <a:gd name="connsiteX526" fmla="*/ 867152 w 3028217"/>
                <a:gd name="connsiteY526" fmla="*/ 248624 h 2962327"/>
                <a:gd name="connsiteX527" fmla="*/ 876026 w 3028217"/>
                <a:gd name="connsiteY527" fmla="*/ 238011 h 2962327"/>
                <a:gd name="connsiteX528" fmla="*/ 858921 w 3028217"/>
                <a:gd name="connsiteY528" fmla="*/ 241392 h 2962327"/>
                <a:gd name="connsiteX529" fmla="*/ 821551 w 3028217"/>
                <a:gd name="connsiteY529" fmla="*/ 210048 h 2962327"/>
                <a:gd name="connsiteX530" fmla="*/ 857746 w 3028217"/>
                <a:gd name="connsiteY530" fmla="*/ 190998 h 2962327"/>
                <a:gd name="connsiteX531" fmla="*/ 873343 w 3028217"/>
                <a:gd name="connsiteY531" fmla="*/ 184331 h 2962327"/>
                <a:gd name="connsiteX532" fmla="*/ 798215 w 3028217"/>
                <a:gd name="connsiteY532" fmla="*/ 181949 h 2962327"/>
                <a:gd name="connsiteX533" fmla="*/ 805359 w 3028217"/>
                <a:gd name="connsiteY533" fmla="*/ 187188 h 2962327"/>
                <a:gd name="connsiteX534" fmla="*/ 795834 w 3028217"/>
                <a:gd name="connsiteY534" fmla="*/ 196713 h 2962327"/>
                <a:gd name="connsiteX535" fmla="*/ 788214 w 3028217"/>
                <a:gd name="connsiteY535" fmla="*/ 182426 h 2962327"/>
                <a:gd name="connsiteX536" fmla="*/ 798215 w 3028217"/>
                <a:gd name="connsiteY536" fmla="*/ 181949 h 2962327"/>
                <a:gd name="connsiteX537" fmla="*/ 938708 w 3028217"/>
                <a:gd name="connsiteY537" fmla="*/ 121466 h 2962327"/>
                <a:gd name="connsiteX538" fmla="*/ 952043 w 3028217"/>
                <a:gd name="connsiteY538" fmla="*/ 141468 h 2962327"/>
                <a:gd name="connsiteX539" fmla="*/ 951037 w 3028217"/>
                <a:gd name="connsiteY539" fmla="*/ 142501 h 2962327"/>
                <a:gd name="connsiteX540" fmla="*/ 953949 w 3028217"/>
                <a:gd name="connsiteY540" fmla="*/ 140516 h 2962327"/>
                <a:gd name="connsiteX541" fmla="*/ 952996 w 3028217"/>
                <a:gd name="connsiteY541" fmla="*/ 148136 h 2962327"/>
                <a:gd name="connsiteX542" fmla="*/ 952996 w 3028217"/>
                <a:gd name="connsiteY542" fmla="*/ 169091 h 2962327"/>
                <a:gd name="connsiteX543" fmla="*/ 944424 w 3028217"/>
                <a:gd name="connsiteY543" fmla="*/ 159804 h 2962327"/>
                <a:gd name="connsiteX544" fmla="*/ 933131 w 3028217"/>
                <a:gd name="connsiteY544" fmla="*/ 154863 h 2962327"/>
                <a:gd name="connsiteX545" fmla="*/ 931088 w 3028217"/>
                <a:gd name="connsiteY545" fmla="*/ 155756 h 2962327"/>
                <a:gd name="connsiteX546" fmla="*/ 930136 w 3028217"/>
                <a:gd name="connsiteY546" fmla="*/ 155756 h 2962327"/>
                <a:gd name="connsiteX547" fmla="*/ 918706 w 3028217"/>
                <a:gd name="connsiteY547" fmla="*/ 144326 h 2962327"/>
                <a:gd name="connsiteX548" fmla="*/ 931088 w 3028217"/>
                <a:gd name="connsiteY548" fmla="*/ 122418 h 2962327"/>
                <a:gd name="connsiteX549" fmla="*/ 938708 w 3028217"/>
                <a:gd name="connsiteY549" fmla="*/ 121466 h 2962327"/>
                <a:gd name="connsiteX550" fmla="*/ 925373 w 3028217"/>
                <a:gd name="connsiteY550" fmla="*/ 107178 h 2962327"/>
                <a:gd name="connsiteX551" fmla="*/ 938708 w 3028217"/>
                <a:gd name="connsiteY551" fmla="*/ 121465 h 2962327"/>
                <a:gd name="connsiteX552" fmla="*/ 935851 w 3028217"/>
                <a:gd name="connsiteY552" fmla="*/ 121465 h 2962327"/>
                <a:gd name="connsiteX553" fmla="*/ 932993 w 3028217"/>
                <a:gd name="connsiteY553" fmla="*/ 121465 h 2962327"/>
                <a:gd name="connsiteX554" fmla="*/ 901561 w 3028217"/>
                <a:gd name="connsiteY554" fmla="*/ 123370 h 2962327"/>
                <a:gd name="connsiteX555" fmla="*/ 925373 w 3028217"/>
                <a:gd name="connsiteY555" fmla="*/ 107178 h 2962327"/>
                <a:gd name="connsiteX556" fmla="*/ 1021576 w 3028217"/>
                <a:gd name="connsiteY556" fmla="*/ 71936 h 2962327"/>
                <a:gd name="connsiteX557" fmla="*/ 1031101 w 3028217"/>
                <a:gd name="connsiteY557" fmla="*/ 97653 h 2962327"/>
                <a:gd name="connsiteX558" fmla="*/ 1000621 w 3028217"/>
                <a:gd name="connsiteY558" fmla="*/ 92891 h 2962327"/>
                <a:gd name="connsiteX559" fmla="*/ 1007288 w 3028217"/>
                <a:gd name="connsiteY559" fmla="*/ 79556 h 2962327"/>
                <a:gd name="connsiteX560" fmla="*/ 1021576 w 3028217"/>
                <a:gd name="connsiteY560" fmla="*/ 71936 h 2962327"/>
                <a:gd name="connsiteX561" fmla="*/ 1113849 w 3028217"/>
                <a:gd name="connsiteY561" fmla="*/ 40265 h 2962327"/>
                <a:gd name="connsiteX562" fmla="*/ 1159689 w 3028217"/>
                <a:gd name="connsiteY562" fmla="*/ 51933 h 2962327"/>
                <a:gd name="connsiteX563" fmla="*/ 1151116 w 3028217"/>
                <a:gd name="connsiteY563" fmla="*/ 84318 h 2962327"/>
                <a:gd name="connsiteX564" fmla="*/ 1111111 w 3028217"/>
                <a:gd name="connsiteY564" fmla="*/ 92891 h 2962327"/>
                <a:gd name="connsiteX565" fmla="*/ 1070153 w 3028217"/>
                <a:gd name="connsiteY565" fmla="*/ 58601 h 2962327"/>
                <a:gd name="connsiteX566" fmla="*/ 1113849 w 3028217"/>
                <a:gd name="connsiteY566" fmla="*/ 40265 h 2962327"/>
                <a:gd name="connsiteX567" fmla="*/ 1400760 w 3028217"/>
                <a:gd name="connsiteY567" fmla="*/ 96 h 2962327"/>
                <a:gd name="connsiteX568" fmla="*/ 1476871 w 3028217"/>
                <a:gd name="connsiteY568" fmla="*/ 5260 h 2962327"/>
                <a:gd name="connsiteX569" fmla="*/ 1611174 w 3028217"/>
                <a:gd name="connsiteY569" fmla="*/ 9070 h 2962327"/>
                <a:gd name="connsiteX570" fmla="*/ 1619746 w 3028217"/>
                <a:gd name="connsiteY570" fmla="*/ 17643 h 2962327"/>
                <a:gd name="connsiteX571" fmla="*/ 1646416 w 3028217"/>
                <a:gd name="connsiteY571" fmla="*/ 28120 h 2962327"/>
                <a:gd name="connsiteX572" fmla="*/ 1667371 w 3028217"/>
                <a:gd name="connsiteY572" fmla="*/ 31930 h 2962327"/>
                <a:gd name="connsiteX573" fmla="*/ 1742261 w 3028217"/>
                <a:gd name="connsiteY573" fmla="*/ 11690 h 2962327"/>
                <a:gd name="connsiteX574" fmla="*/ 1820723 w 3028217"/>
                <a:gd name="connsiteY574" fmla="*/ 30025 h 2962327"/>
                <a:gd name="connsiteX575" fmla="*/ 1901686 w 3028217"/>
                <a:gd name="connsiteY575" fmla="*/ 45265 h 2962327"/>
                <a:gd name="connsiteX576" fmla="*/ 1894066 w 3028217"/>
                <a:gd name="connsiteY576" fmla="*/ 69078 h 2962327"/>
                <a:gd name="connsiteX577" fmla="*/ 1955978 w 3028217"/>
                <a:gd name="connsiteY577" fmla="*/ 55743 h 2962327"/>
                <a:gd name="connsiteX578" fmla="*/ 1954073 w 3028217"/>
                <a:gd name="connsiteY578" fmla="*/ 71935 h 2962327"/>
                <a:gd name="connsiteX579" fmla="*/ 1935976 w 3028217"/>
                <a:gd name="connsiteY579" fmla="*/ 103368 h 2962327"/>
                <a:gd name="connsiteX580" fmla="*/ 1949311 w 3028217"/>
                <a:gd name="connsiteY580" fmla="*/ 161470 h 2962327"/>
                <a:gd name="connsiteX581" fmla="*/ 1894066 w 3028217"/>
                <a:gd name="connsiteY581" fmla="*/ 171948 h 2962327"/>
                <a:gd name="connsiteX582" fmla="*/ 1913116 w 3028217"/>
                <a:gd name="connsiteY582" fmla="*/ 183378 h 2962327"/>
                <a:gd name="connsiteX583" fmla="*/ 1907401 w 3028217"/>
                <a:gd name="connsiteY583" fmla="*/ 196713 h 2962327"/>
                <a:gd name="connsiteX584" fmla="*/ 1873111 w 3028217"/>
                <a:gd name="connsiteY584" fmla="*/ 245290 h 2962327"/>
                <a:gd name="connsiteX585" fmla="*/ 1866443 w 3028217"/>
                <a:gd name="connsiteY585" fmla="*/ 267198 h 2962327"/>
                <a:gd name="connsiteX586" fmla="*/ 1851203 w 3028217"/>
                <a:gd name="connsiteY586" fmla="*/ 270055 h 2962327"/>
                <a:gd name="connsiteX587" fmla="*/ 1866443 w 3028217"/>
                <a:gd name="connsiteY587" fmla="*/ 313870 h 2962327"/>
                <a:gd name="connsiteX588" fmla="*/ 1843583 w 3028217"/>
                <a:gd name="connsiteY588" fmla="*/ 319585 h 2962327"/>
                <a:gd name="connsiteX589" fmla="*/ 1819771 w 3028217"/>
                <a:gd name="connsiteY589" fmla="*/ 300535 h 2962327"/>
                <a:gd name="connsiteX590" fmla="*/ 1788338 w 3028217"/>
                <a:gd name="connsiteY590" fmla="*/ 313870 h 2962327"/>
                <a:gd name="connsiteX591" fmla="*/ 1800721 w 3028217"/>
                <a:gd name="connsiteY591" fmla="*/ 315775 h 2962327"/>
                <a:gd name="connsiteX592" fmla="*/ 1823581 w 3028217"/>
                <a:gd name="connsiteY592" fmla="*/ 314823 h 2962327"/>
                <a:gd name="connsiteX593" fmla="*/ 1833106 w 3028217"/>
                <a:gd name="connsiteY593" fmla="*/ 317680 h 2962327"/>
                <a:gd name="connsiteX594" fmla="*/ 1838821 w 3028217"/>
                <a:gd name="connsiteY594" fmla="*/ 334825 h 2962327"/>
                <a:gd name="connsiteX595" fmla="*/ 1715948 w 3028217"/>
                <a:gd name="connsiteY595" fmla="*/ 370068 h 2962327"/>
                <a:gd name="connsiteX596" fmla="*/ 1691183 w 3028217"/>
                <a:gd name="connsiteY596" fmla="*/ 379593 h 2962327"/>
                <a:gd name="connsiteX597" fmla="*/ 1586408 w 3028217"/>
                <a:gd name="connsiteY597" fmla="*/ 430075 h 2962327"/>
                <a:gd name="connsiteX598" fmla="*/ 1542593 w 3028217"/>
                <a:gd name="connsiteY598" fmla="*/ 468175 h 2962327"/>
                <a:gd name="connsiteX599" fmla="*/ 1480681 w 3028217"/>
                <a:gd name="connsiteY599" fmla="*/ 555805 h 2962327"/>
                <a:gd name="connsiteX600" fmla="*/ 1462583 w 3028217"/>
                <a:gd name="connsiteY600" fmla="*/ 562473 h 2962327"/>
                <a:gd name="connsiteX601" fmla="*/ 1385431 w 3028217"/>
                <a:gd name="connsiteY601" fmla="*/ 462460 h 2962327"/>
                <a:gd name="connsiteX602" fmla="*/ 1379716 w 3028217"/>
                <a:gd name="connsiteY602" fmla="*/ 398643 h 2962327"/>
                <a:gd name="connsiteX603" fmla="*/ 1441628 w 3028217"/>
                <a:gd name="connsiteY603" fmla="*/ 335778 h 2962327"/>
                <a:gd name="connsiteX604" fmla="*/ 1449248 w 3028217"/>
                <a:gd name="connsiteY604" fmla="*/ 321490 h 2962327"/>
                <a:gd name="connsiteX605" fmla="*/ 1461631 w 3028217"/>
                <a:gd name="connsiteY605" fmla="*/ 300535 h 2962327"/>
                <a:gd name="connsiteX606" fmla="*/ 1412101 w 3028217"/>
                <a:gd name="connsiteY606" fmla="*/ 280533 h 2962327"/>
                <a:gd name="connsiteX607" fmla="*/ 1434961 w 3028217"/>
                <a:gd name="connsiteY607" fmla="*/ 215763 h 2962327"/>
                <a:gd name="connsiteX608" fmla="*/ 1371143 w 3028217"/>
                <a:gd name="connsiteY608" fmla="*/ 160518 h 2962327"/>
                <a:gd name="connsiteX609" fmla="*/ 1331138 w 3028217"/>
                <a:gd name="connsiteY609" fmla="*/ 162423 h 2962327"/>
                <a:gd name="connsiteX610" fmla="*/ 1303516 w 3028217"/>
                <a:gd name="connsiteY610" fmla="*/ 150040 h 2962327"/>
                <a:gd name="connsiteX611" fmla="*/ 1313993 w 3028217"/>
                <a:gd name="connsiteY611" fmla="*/ 130038 h 2962327"/>
                <a:gd name="connsiteX612" fmla="*/ 1313041 w 3028217"/>
                <a:gd name="connsiteY612" fmla="*/ 121465 h 2962327"/>
                <a:gd name="connsiteX613" fmla="*/ 1323518 w 3028217"/>
                <a:gd name="connsiteY613" fmla="*/ 96700 h 2962327"/>
                <a:gd name="connsiteX614" fmla="*/ 1387336 w 3028217"/>
                <a:gd name="connsiteY614" fmla="*/ 88128 h 2962327"/>
                <a:gd name="connsiteX615" fmla="*/ 1394003 w 3028217"/>
                <a:gd name="connsiteY615" fmla="*/ 68125 h 2962327"/>
                <a:gd name="connsiteX616" fmla="*/ 1445438 w 3028217"/>
                <a:gd name="connsiteY616" fmla="*/ 41455 h 2962327"/>
                <a:gd name="connsiteX617" fmla="*/ 1471104 w 3028217"/>
                <a:gd name="connsiteY617" fmla="*/ 35589 h 2962327"/>
                <a:gd name="connsiteX618" fmla="*/ 1469608 w 3028217"/>
                <a:gd name="connsiteY618" fmla="*/ 35026 h 2962327"/>
                <a:gd name="connsiteX619" fmla="*/ 1456869 w 3028217"/>
                <a:gd name="connsiteY619" fmla="*/ 34788 h 2962327"/>
                <a:gd name="connsiteX620" fmla="*/ 1365429 w 3028217"/>
                <a:gd name="connsiteY620" fmla="*/ 60505 h 2962327"/>
                <a:gd name="connsiteX621" fmla="*/ 1208266 w 3028217"/>
                <a:gd name="connsiteY621" fmla="*/ 122418 h 2962327"/>
                <a:gd name="connsiteX622" fmla="*/ 1175881 w 3028217"/>
                <a:gd name="connsiteY622" fmla="*/ 122418 h 2962327"/>
                <a:gd name="connsiteX623" fmla="*/ 1187311 w 3028217"/>
                <a:gd name="connsiteY623" fmla="*/ 142420 h 2962327"/>
                <a:gd name="connsiteX624" fmla="*/ 1180644 w 3028217"/>
                <a:gd name="connsiteY624" fmla="*/ 149088 h 2962327"/>
                <a:gd name="connsiteX625" fmla="*/ 1158647 w 3028217"/>
                <a:gd name="connsiteY625" fmla="*/ 153642 h 2962327"/>
                <a:gd name="connsiteX626" fmla="*/ 1143520 w 3028217"/>
                <a:gd name="connsiteY626" fmla="*/ 152466 h 2962327"/>
                <a:gd name="connsiteX627" fmla="*/ 1148259 w 3028217"/>
                <a:gd name="connsiteY627" fmla="*/ 153731 h 2962327"/>
                <a:gd name="connsiteX628" fmla="*/ 1152069 w 3028217"/>
                <a:gd name="connsiteY628" fmla="*/ 175758 h 2962327"/>
                <a:gd name="connsiteX629" fmla="*/ 1029196 w 3028217"/>
                <a:gd name="connsiteY629" fmla="*/ 182425 h 2962327"/>
                <a:gd name="connsiteX630" fmla="*/ 1006336 w 3028217"/>
                <a:gd name="connsiteY630" fmla="*/ 148135 h 2962327"/>
                <a:gd name="connsiteX631" fmla="*/ 995859 w 3028217"/>
                <a:gd name="connsiteY631" fmla="*/ 134800 h 2962327"/>
                <a:gd name="connsiteX632" fmla="*/ 987286 w 3028217"/>
                <a:gd name="connsiteY632" fmla="*/ 114798 h 2962327"/>
                <a:gd name="connsiteX633" fmla="*/ 1049199 w 3028217"/>
                <a:gd name="connsiteY633" fmla="*/ 134800 h 2962327"/>
                <a:gd name="connsiteX634" fmla="*/ 1064439 w 3028217"/>
                <a:gd name="connsiteY634" fmla="*/ 149088 h 2962327"/>
                <a:gd name="connsiteX635" fmla="*/ 1095871 w 3028217"/>
                <a:gd name="connsiteY635" fmla="*/ 149326 h 2962327"/>
                <a:gd name="connsiteX636" fmla="*/ 1106484 w 3028217"/>
                <a:gd name="connsiteY636" fmla="*/ 148924 h 2962327"/>
                <a:gd name="connsiteX637" fmla="*/ 1093014 w 3028217"/>
                <a:gd name="connsiteY637" fmla="*/ 149088 h 2962327"/>
                <a:gd name="connsiteX638" fmla="*/ 1062534 w 3028217"/>
                <a:gd name="connsiteY638" fmla="*/ 131943 h 2962327"/>
                <a:gd name="connsiteX639" fmla="*/ 1133971 w 3028217"/>
                <a:gd name="connsiteY639" fmla="*/ 110988 h 2962327"/>
                <a:gd name="connsiteX640" fmla="*/ 1158736 w 3028217"/>
                <a:gd name="connsiteY640" fmla="*/ 88128 h 2962327"/>
                <a:gd name="connsiteX641" fmla="*/ 1173024 w 3028217"/>
                <a:gd name="connsiteY641" fmla="*/ 73840 h 2962327"/>
                <a:gd name="connsiteX642" fmla="*/ 1214934 w 3028217"/>
                <a:gd name="connsiteY642" fmla="*/ 54790 h 2962327"/>
                <a:gd name="connsiteX643" fmla="*/ 1275894 w 3028217"/>
                <a:gd name="connsiteY643" fmla="*/ 44313 h 2962327"/>
                <a:gd name="connsiteX644" fmla="*/ 1211124 w 3028217"/>
                <a:gd name="connsiteY644" fmla="*/ 51933 h 2962327"/>
                <a:gd name="connsiteX645" fmla="*/ 1174929 w 3028217"/>
                <a:gd name="connsiteY645" fmla="*/ 39550 h 2962327"/>
                <a:gd name="connsiteX646" fmla="*/ 1174929 w 3028217"/>
                <a:gd name="connsiteY646" fmla="*/ 26215 h 2962327"/>
                <a:gd name="connsiteX647" fmla="*/ 1400760 w 3028217"/>
                <a:gd name="connsiteY647" fmla="*/ 96 h 2962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Lst>
              <a:rect l="l" t="t" r="r" b="b"/>
              <a:pathLst>
                <a:path w="3028217" h="2962327">
                  <a:moveTo>
                    <a:pt x="2863236" y="2049564"/>
                  </a:moveTo>
                  <a:cubicBezTo>
                    <a:pt x="2854902" y="2049564"/>
                    <a:pt x="2847996" y="2053612"/>
                    <a:pt x="2844662" y="2065518"/>
                  </a:cubicBezTo>
                  <a:cubicBezTo>
                    <a:pt x="2840852" y="2080758"/>
                    <a:pt x="2821802" y="2104571"/>
                    <a:pt x="2847519" y="2116953"/>
                  </a:cubicBezTo>
                  <a:cubicBezTo>
                    <a:pt x="2878000" y="2131241"/>
                    <a:pt x="2877047" y="2098856"/>
                    <a:pt x="2887525" y="2084568"/>
                  </a:cubicBezTo>
                  <a:cubicBezTo>
                    <a:pt x="2888477" y="2083616"/>
                    <a:pt x="2889430" y="2080758"/>
                    <a:pt x="2890382" y="2078853"/>
                  </a:cubicBezTo>
                  <a:cubicBezTo>
                    <a:pt x="2895144" y="2071233"/>
                    <a:pt x="2896097" y="2064566"/>
                    <a:pt x="2890382" y="2057898"/>
                  </a:cubicBezTo>
                  <a:cubicBezTo>
                    <a:pt x="2881334" y="2053612"/>
                    <a:pt x="2871571" y="2049564"/>
                    <a:pt x="2863236" y="2049564"/>
                  </a:cubicBezTo>
                  <a:close/>
                  <a:moveTo>
                    <a:pt x="2453184" y="1703568"/>
                  </a:moveTo>
                  <a:cubicBezTo>
                    <a:pt x="2446516" y="1700711"/>
                    <a:pt x="2442706" y="1708331"/>
                    <a:pt x="2444611" y="1714046"/>
                  </a:cubicBezTo>
                  <a:cubicBezTo>
                    <a:pt x="2448421" y="1725476"/>
                    <a:pt x="2452231" y="1738811"/>
                    <a:pt x="2467471" y="1740716"/>
                  </a:cubicBezTo>
                  <a:cubicBezTo>
                    <a:pt x="2475091" y="1741668"/>
                    <a:pt x="2480806" y="1736906"/>
                    <a:pt x="2482711" y="1728333"/>
                  </a:cubicBezTo>
                  <a:cubicBezTo>
                    <a:pt x="2473186" y="1720713"/>
                    <a:pt x="2463661" y="1710236"/>
                    <a:pt x="2453184" y="1703568"/>
                  </a:cubicBezTo>
                  <a:close/>
                  <a:moveTo>
                    <a:pt x="802501" y="1583553"/>
                  </a:moveTo>
                  <a:cubicBezTo>
                    <a:pt x="805359" y="1585458"/>
                    <a:pt x="811074" y="1586410"/>
                    <a:pt x="812026" y="1589268"/>
                  </a:cubicBezTo>
                  <a:cubicBezTo>
                    <a:pt x="814884" y="1596888"/>
                    <a:pt x="807264" y="1597840"/>
                    <a:pt x="802501" y="1599745"/>
                  </a:cubicBezTo>
                  <a:cubicBezTo>
                    <a:pt x="797739" y="1601650"/>
                    <a:pt x="792976" y="1598793"/>
                    <a:pt x="792024" y="1594030"/>
                  </a:cubicBezTo>
                  <a:cubicBezTo>
                    <a:pt x="788214" y="1586410"/>
                    <a:pt x="794881" y="1585458"/>
                    <a:pt x="802501" y="1583553"/>
                  </a:cubicBezTo>
                  <a:close/>
                  <a:moveTo>
                    <a:pt x="573901" y="1577838"/>
                  </a:moveTo>
                  <a:cubicBezTo>
                    <a:pt x="581521" y="1579743"/>
                    <a:pt x="588189" y="1582600"/>
                    <a:pt x="592951" y="1589268"/>
                  </a:cubicBezTo>
                  <a:cubicBezTo>
                    <a:pt x="592951" y="1594982"/>
                    <a:pt x="589141" y="1596888"/>
                    <a:pt x="584379" y="1596888"/>
                  </a:cubicBezTo>
                  <a:cubicBezTo>
                    <a:pt x="575806" y="1597840"/>
                    <a:pt x="568186" y="1595935"/>
                    <a:pt x="565329" y="1587363"/>
                  </a:cubicBezTo>
                  <a:cubicBezTo>
                    <a:pt x="562471" y="1580695"/>
                    <a:pt x="568186" y="1576885"/>
                    <a:pt x="573901" y="1577838"/>
                  </a:cubicBezTo>
                  <a:close/>
                  <a:moveTo>
                    <a:pt x="698678" y="1550216"/>
                  </a:moveTo>
                  <a:cubicBezTo>
                    <a:pt x="729158" y="1545453"/>
                    <a:pt x="746303" y="1560693"/>
                    <a:pt x="763448" y="1592126"/>
                  </a:cubicBezTo>
                  <a:cubicBezTo>
                    <a:pt x="731063" y="1576886"/>
                    <a:pt x="706298" y="1611176"/>
                    <a:pt x="678676" y="1592126"/>
                  </a:cubicBezTo>
                  <a:cubicBezTo>
                    <a:pt x="675818" y="1573076"/>
                    <a:pt x="667246" y="1551168"/>
                    <a:pt x="698678" y="1550216"/>
                  </a:cubicBezTo>
                  <a:close/>
                  <a:moveTo>
                    <a:pt x="492939" y="1460681"/>
                  </a:moveTo>
                  <a:cubicBezTo>
                    <a:pt x="518656" y="1456871"/>
                    <a:pt x="541516" y="1464491"/>
                    <a:pt x="562471" y="1479731"/>
                  </a:cubicBezTo>
                  <a:cubicBezTo>
                    <a:pt x="590094" y="1499733"/>
                    <a:pt x="618669" y="1515926"/>
                    <a:pt x="646291" y="1537833"/>
                  </a:cubicBezTo>
                  <a:cubicBezTo>
                    <a:pt x="620574" y="1545453"/>
                    <a:pt x="593904" y="1560693"/>
                    <a:pt x="577711" y="1525451"/>
                  </a:cubicBezTo>
                  <a:cubicBezTo>
                    <a:pt x="567234" y="1503543"/>
                    <a:pt x="541516" y="1503543"/>
                    <a:pt x="527229" y="1487351"/>
                  </a:cubicBezTo>
                  <a:lnTo>
                    <a:pt x="525032" y="1486533"/>
                  </a:lnTo>
                  <a:lnTo>
                    <a:pt x="527229" y="1488303"/>
                  </a:lnTo>
                  <a:cubicBezTo>
                    <a:pt x="502464" y="1486398"/>
                    <a:pt x="475794" y="1465443"/>
                    <a:pt x="451029" y="1494971"/>
                  </a:cubicBezTo>
                  <a:cubicBezTo>
                    <a:pt x="453886" y="1467348"/>
                    <a:pt x="471984" y="1461633"/>
                    <a:pt x="492939" y="1460681"/>
                  </a:cubicBezTo>
                  <a:close/>
                  <a:moveTo>
                    <a:pt x="592475" y="1413889"/>
                  </a:moveTo>
                  <a:cubicBezTo>
                    <a:pt x="594380" y="1414008"/>
                    <a:pt x="596285" y="1414485"/>
                    <a:pt x="596761" y="1414961"/>
                  </a:cubicBezTo>
                  <a:cubicBezTo>
                    <a:pt x="605334" y="1423533"/>
                    <a:pt x="603428" y="1433058"/>
                    <a:pt x="595809" y="1447346"/>
                  </a:cubicBezTo>
                  <a:cubicBezTo>
                    <a:pt x="589141" y="1434011"/>
                    <a:pt x="579616" y="1426391"/>
                    <a:pt x="588189" y="1414961"/>
                  </a:cubicBezTo>
                  <a:cubicBezTo>
                    <a:pt x="588665" y="1414009"/>
                    <a:pt x="590570" y="1413770"/>
                    <a:pt x="592475" y="1413889"/>
                  </a:cubicBezTo>
                  <a:close/>
                  <a:moveTo>
                    <a:pt x="2633206" y="1174931"/>
                  </a:moveTo>
                  <a:cubicBezTo>
                    <a:pt x="2646541" y="1176836"/>
                    <a:pt x="2659876" y="1178741"/>
                    <a:pt x="2673211" y="1180646"/>
                  </a:cubicBezTo>
                  <a:cubicBezTo>
                    <a:pt x="2657018" y="1197791"/>
                    <a:pt x="2645588" y="1186361"/>
                    <a:pt x="2633206" y="1174931"/>
                  </a:cubicBezTo>
                  <a:close/>
                  <a:moveTo>
                    <a:pt x="2477948" y="1095873"/>
                  </a:moveTo>
                  <a:cubicBezTo>
                    <a:pt x="2477948" y="1101588"/>
                    <a:pt x="2478901" y="1106350"/>
                    <a:pt x="2484616" y="1110160"/>
                  </a:cubicBezTo>
                  <a:cubicBezTo>
                    <a:pt x="2478901" y="1119685"/>
                    <a:pt x="2464613" y="1121590"/>
                    <a:pt x="2464613" y="1135878"/>
                  </a:cubicBezTo>
                  <a:cubicBezTo>
                    <a:pt x="2464613" y="1153023"/>
                    <a:pt x="2454136" y="1151118"/>
                    <a:pt x="2444611" y="1144450"/>
                  </a:cubicBezTo>
                  <a:cubicBezTo>
                    <a:pt x="2434133" y="1136830"/>
                    <a:pt x="2413178" y="1133020"/>
                    <a:pt x="2415083" y="1119685"/>
                  </a:cubicBezTo>
                  <a:cubicBezTo>
                    <a:pt x="2417941" y="1101588"/>
                    <a:pt x="2436038" y="1116828"/>
                    <a:pt x="2446516" y="1114923"/>
                  </a:cubicBezTo>
                  <a:cubicBezTo>
                    <a:pt x="2458898" y="1112065"/>
                    <a:pt x="2470329" y="1106350"/>
                    <a:pt x="2477948" y="1095873"/>
                  </a:cubicBezTo>
                  <a:close/>
                  <a:moveTo>
                    <a:pt x="2344599" y="1039676"/>
                  </a:moveTo>
                  <a:cubicBezTo>
                    <a:pt x="2358886" y="1039676"/>
                    <a:pt x="2352219" y="1056821"/>
                    <a:pt x="2355076" y="1066346"/>
                  </a:cubicBezTo>
                  <a:cubicBezTo>
                    <a:pt x="2354124" y="1077776"/>
                    <a:pt x="2356981" y="1093016"/>
                    <a:pt x="2341741" y="1092063"/>
                  </a:cubicBezTo>
                  <a:cubicBezTo>
                    <a:pt x="2328406" y="1091111"/>
                    <a:pt x="2329359" y="1075871"/>
                    <a:pt x="2328406" y="1065393"/>
                  </a:cubicBezTo>
                  <a:cubicBezTo>
                    <a:pt x="2327454" y="1053011"/>
                    <a:pt x="2331264" y="1039676"/>
                    <a:pt x="2344599" y="1039676"/>
                  </a:cubicBezTo>
                  <a:close/>
                  <a:moveTo>
                    <a:pt x="699631" y="966334"/>
                  </a:moveTo>
                  <a:cubicBezTo>
                    <a:pt x="671056" y="960619"/>
                    <a:pt x="648196" y="971096"/>
                    <a:pt x="616764" y="992051"/>
                  </a:cubicBezTo>
                  <a:cubicBezTo>
                    <a:pt x="652959" y="990146"/>
                    <a:pt x="677724" y="983478"/>
                    <a:pt x="699631" y="966334"/>
                  </a:cubicBezTo>
                  <a:close/>
                  <a:moveTo>
                    <a:pt x="2786559" y="938711"/>
                  </a:moveTo>
                  <a:cubicBezTo>
                    <a:pt x="2796084" y="944426"/>
                    <a:pt x="2804656" y="939663"/>
                    <a:pt x="2814181" y="938711"/>
                  </a:cubicBezTo>
                  <a:cubicBezTo>
                    <a:pt x="2814181" y="940616"/>
                    <a:pt x="2814181" y="943473"/>
                    <a:pt x="2814181" y="945378"/>
                  </a:cubicBezTo>
                  <a:cubicBezTo>
                    <a:pt x="2803704" y="949188"/>
                    <a:pt x="2791321" y="959666"/>
                    <a:pt x="2786559" y="938711"/>
                  </a:cubicBezTo>
                  <a:close/>
                  <a:moveTo>
                    <a:pt x="737731" y="935019"/>
                  </a:moveTo>
                  <a:cubicBezTo>
                    <a:pt x="726540" y="936091"/>
                    <a:pt x="714872" y="940139"/>
                    <a:pt x="702489" y="951093"/>
                  </a:cubicBezTo>
                  <a:cubicBezTo>
                    <a:pt x="731064" y="951093"/>
                    <a:pt x="753924" y="958713"/>
                    <a:pt x="770116" y="936805"/>
                  </a:cubicBezTo>
                  <a:cubicBezTo>
                    <a:pt x="759639" y="935853"/>
                    <a:pt x="748923" y="933948"/>
                    <a:pt x="737731" y="935019"/>
                  </a:cubicBezTo>
                  <a:close/>
                  <a:moveTo>
                    <a:pt x="619383" y="880251"/>
                  </a:moveTo>
                  <a:cubicBezTo>
                    <a:pt x="616526" y="879417"/>
                    <a:pt x="612477" y="880608"/>
                    <a:pt x="608191" y="882513"/>
                  </a:cubicBezTo>
                  <a:cubicBezTo>
                    <a:pt x="589141" y="887276"/>
                    <a:pt x="539611" y="951093"/>
                    <a:pt x="541516" y="968238"/>
                  </a:cubicBezTo>
                  <a:cubicBezTo>
                    <a:pt x="543421" y="979668"/>
                    <a:pt x="550089" y="980621"/>
                    <a:pt x="558661" y="975858"/>
                  </a:cubicBezTo>
                  <a:cubicBezTo>
                    <a:pt x="569139" y="970143"/>
                    <a:pt x="576759" y="960618"/>
                    <a:pt x="578664" y="949188"/>
                  </a:cubicBezTo>
                  <a:cubicBezTo>
                    <a:pt x="582474" y="920613"/>
                    <a:pt x="601524" y="904421"/>
                    <a:pt x="623431" y="890133"/>
                  </a:cubicBezTo>
                  <a:cubicBezTo>
                    <a:pt x="623907" y="883942"/>
                    <a:pt x="622241" y="881084"/>
                    <a:pt x="619383" y="880251"/>
                  </a:cubicBezTo>
                  <a:close/>
                  <a:moveTo>
                    <a:pt x="659626" y="872036"/>
                  </a:moveTo>
                  <a:cubicBezTo>
                    <a:pt x="653911" y="870131"/>
                    <a:pt x="645339" y="876798"/>
                    <a:pt x="647244" y="879656"/>
                  </a:cubicBezTo>
                  <a:cubicBezTo>
                    <a:pt x="657721" y="901563"/>
                    <a:pt x="632956" y="928233"/>
                    <a:pt x="657721" y="950141"/>
                  </a:cubicBezTo>
                  <a:cubicBezTo>
                    <a:pt x="667246" y="936806"/>
                    <a:pt x="676771" y="926328"/>
                    <a:pt x="683439" y="913946"/>
                  </a:cubicBezTo>
                  <a:cubicBezTo>
                    <a:pt x="691059" y="897753"/>
                    <a:pt x="704394" y="924423"/>
                    <a:pt x="711061" y="910136"/>
                  </a:cubicBezTo>
                  <a:cubicBezTo>
                    <a:pt x="713919" y="903468"/>
                    <a:pt x="713919" y="896801"/>
                    <a:pt x="709156" y="891086"/>
                  </a:cubicBezTo>
                  <a:cubicBezTo>
                    <a:pt x="696774" y="875846"/>
                    <a:pt x="676771" y="876798"/>
                    <a:pt x="659626" y="872036"/>
                  </a:cubicBezTo>
                  <a:close/>
                  <a:moveTo>
                    <a:pt x="620410" y="803828"/>
                  </a:moveTo>
                  <a:cubicBezTo>
                    <a:pt x="614918" y="803575"/>
                    <a:pt x="609144" y="804646"/>
                    <a:pt x="603429" y="807266"/>
                  </a:cubicBezTo>
                  <a:cubicBezTo>
                    <a:pt x="579616" y="817743"/>
                    <a:pt x="555804" y="830126"/>
                    <a:pt x="532944" y="841556"/>
                  </a:cubicBezTo>
                  <a:cubicBezTo>
                    <a:pt x="530086" y="850128"/>
                    <a:pt x="536754" y="852033"/>
                    <a:pt x="541516" y="855843"/>
                  </a:cubicBezTo>
                  <a:cubicBezTo>
                    <a:pt x="561519" y="852986"/>
                    <a:pt x="579616" y="838698"/>
                    <a:pt x="602476" y="859653"/>
                  </a:cubicBezTo>
                  <a:cubicBezTo>
                    <a:pt x="617716" y="874893"/>
                    <a:pt x="654864" y="853938"/>
                    <a:pt x="652959" y="835841"/>
                  </a:cubicBezTo>
                  <a:cubicBezTo>
                    <a:pt x="650815" y="817267"/>
                    <a:pt x="636885" y="804587"/>
                    <a:pt x="620410" y="803828"/>
                  </a:cubicBezTo>
                  <a:close/>
                  <a:moveTo>
                    <a:pt x="2051228" y="690108"/>
                  </a:moveTo>
                  <a:cubicBezTo>
                    <a:pt x="2066468" y="695823"/>
                    <a:pt x="2079803" y="697728"/>
                    <a:pt x="2074088" y="722493"/>
                  </a:cubicBezTo>
                  <a:cubicBezTo>
                    <a:pt x="2066468" y="753925"/>
                    <a:pt x="2053133" y="773928"/>
                    <a:pt x="2021701" y="782500"/>
                  </a:cubicBezTo>
                  <a:cubicBezTo>
                    <a:pt x="2009318" y="785358"/>
                    <a:pt x="1997888" y="785358"/>
                    <a:pt x="2000746" y="772023"/>
                  </a:cubicBezTo>
                  <a:cubicBezTo>
                    <a:pt x="2006461" y="745353"/>
                    <a:pt x="2008366" y="714873"/>
                    <a:pt x="2036941" y="698680"/>
                  </a:cubicBezTo>
                  <a:cubicBezTo>
                    <a:pt x="2040751" y="694870"/>
                    <a:pt x="2045513" y="692965"/>
                    <a:pt x="2051228" y="690108"/>
                  </a:cubicBezTo>
                  <a:close/>
                  <a:moveTo>
                    <a:pt x="2111236" y="608669"/>
                  </a:moveTo>
                  <a:cubicBezTo>
                    <a:pt x="2115046" y="609621"/>
                    <a:pt x="2116951" y="613431"/>
                    <a:pt x="2113141" y="623433"/>
                  </a:cubicBezTo>
                  <a:cubicBezTo>
                    <a:pt x="2113141" y="624385"/>
                    <a:pt x="2112189" y="625338"/>
                    <a:pt x="2111236" y="626290"/>
                  </a:cubicBezTo>
                  <a:cubicBezTo>
                    <a:pt x="2147431" y="643435"/>
                    <a:pt x="2126476" y="692013"/>
                    <a:pt x="2159814" y="711063"/>
                  </a:cubicBezTo>
                  <a:cubicBezTo>
                    <a:pt x="2178864" y="721540"/>
                    <a:pt x="2174101" y="752020"/>
                    <a:pt x="2199819" y="758688"/>
                  </a:cubicBezTo>
                  <a:cubicBezTo>
                    <a:pt x="2206486" y="760593"/>
                    <a:pt x="2189341" y="798693"/>
                    <a:pt x="2176959" y="800598"/>
                  </a:cubicBezTo>
                  <a:cubicBezTo>
                    <a:pt x="2149336" y="805360"/>
                    <a:pt x="2120761" y="810123"/>
                    <a:pt x="2092186" y="814885"/>
                  </a:cubicBezTo>
                  <a:cubicBezTo>
                    <a:pt x="2089329" y="799645"/>
                    <a:pt x="2128381" y="789168"/>
                    <a:pt x="2092186" y="777738"/>
                  </a:cubicBezTo>
                  <a:cubicBezTo>
                    <a:pt x="2098854" y="765355"/>
                    <a:pt x="2098854" y="749163"/>
                    <a:pt x="2111236" y="740590"/>
                  </a:cubicBezTo>
                  <a:cubicBezTo>
                    <a:pt x="2127429" y="729160"/>
                    <a:pt x="2118856" y="712015"/>
                    <a:pt x="2110284" y="710110"/>
                  </a:cubicBezTo>
                  <a:cubicBezTo>
                    <a:pt x="2086471" y="705348"/>
                    <a:pt x="2087424" y="682488"/>
                    <a:pt x="2076946" y="669153"/>
                  </a:cubicBezTo>
                  <a:cubicBezTo>
                    <a:pt x="2062659" y="651055"/>
                    <a:pt x="2076946" y="617718"/>
                    <a:pt x="2097901" y="611050"/>
                  </a:cubicBezTo>
                  <a:cubicBezTo>
                    <a:pt x="2101711" y="609621"/>
                    <a:pt x="2107426" y="607716"/>
                    <a:pt x="2111236" y="608669"/>
                  </a:cubicBezTo>
                  <a:close/>
                  <a:moveTo>
                    <a:pt x="927279" y="479605"/>
                  </a:moveTo>
                  <a:cubicBezTo>
                    <a:pt x="932041" y="477700"/>
                    <a:pt x="935851" y="480558"/>
                    <a:pt x="933946" y="486273"/>
                  </a:cubicBezTo>
                  <a:cubicBezTo>
                    <a:pt x="932041" y="490083"/>
                    <a:pt x="929184" y="492941"/>
                    <a:pt x="929184" y="493893"/>
                  </a:cubicBezTo>
                  <a:cubicBezTo>
                    <a:pt x="919659" y="493893"/>
                    <a:pt x="917754" y="491035"/>
                    <a:pt x="919659" y="488178"/>
                  </a:cubicBezTo>
                  <a:cubicBezTo>
                    <a:pt x="921564" y="484368"/>
                    <a:pt x="924421" y="480558"/>
                    <a:pt x="927279" y="479605"/>
                  </a:cubicBezTo>
                  <a:close/>
                  <a:moveTo>
                    <a:pt x="1938089" y="417931"/>
                  </a:moveTo>
                  <a:cubicBezTo>
                    <a:pt x="1948537" y="420431"/>
                    <a:pt x="1955503" y="431504"/>
                    <a:pt x="1959789" y="441505"/>
                  </a:cubicBezTo>
                  <a:cubicBezTo>
                    <a:pt x="1967409" y="457698"/>
                    <a:pt x="1952169" y="461508"/>
                    <a:pt x="1940739" y="466270"/>
                  </a:cubicBezTo>
                  <a:cubicBezTo>
                    <a:pt x="1909306" y="478653"/>
                    <a:pt x="1880731" y="501513"/>
                    <a:pt x="1842631" y="480558"/>
                  </a:cubicBezTo>
                  <a:cubicBezTo>
                    <a:pt x="1829296" y="472938"/>
                    <a:pt x="1832154" y="467223"/>
                    <a:pt x="1832154" y="458650"/>
                  </a:cubicBezTo>
                  <a:cubicBezTo>
                    <a:pt x="1828344" y="450078"/>
                    <a:pt x="1835964" y="442458"/>
                    <a:pt x="1833106" y="431980"/>
                  </a:cubicBezTo>
                  <a:cubicBezTo>
                    <a:pt x="1828344" y="420550"/>
                    <a:pt x="1835011" y="416740"/>
                    <a:pt x="1845489" y="423408"/>
                  </a:cubicBezTo>
                  <a:cubicBezTo>
                    <a:pt x="1847394" y="430075"/>
                    <a:pt x="1849299" y="439600"/>
                    <a:pt x="1857871" y="432933"/>
                  </a:cubicBezTo>
                  <a:cubicBezTo>
                    <a:pt x="1878826" y="418645"/>
                    <a:pt x="1903591" y="426265"/>
                    <a:pt x="1926451" y="418645"/>
                  </a:cubicBezTo>
                  <a:cubicBezTo>
                    <a:pt x="1930737" y="417216"/>
                    <a:pt x="1934607" y="417097"/>
                    <a:pt x="1938089" y="417931"/>
                  </a:cubicBezTo>
                  <a:close/>
                  <a:moveTo>
                    <a:pt x="904419" y="389118"/>
                  </a:moveTo>
                  <a:cubicBezTo>
                    <a:pt x="915849" y="404358"/>
                    <a:pt x="928231" y="418646"/>
                    <a:pt x="938709" y="433886"/>
                  </a:cubicBezTo>
                  <a:cubicBezTo>
                    <a:pt x="940614" y="436743"/>
                    <a:pt x="940614" y="441505"/>
                    <a:pt x="942519" y="446268"/>
                  </a:cubicBezTo>
                  <a:cubicBezTo>
                    <a:pt x="938709" y="447221"/>
                    <a:pt x="932041" y="450078"/>
                    <a:pt x="931089" y="449125"/>
                  </a:cubicBezTo>
                  <a:cubicBezTo>
                    <a:pt x="912991" y="426266"/>
                    <a:pt x="896799" y="440553"/>
                    <a:pt x="878701" y="449125"/>
                  </a:cubicBezTo>
                  <a:cubicBezTo>
                    <a:pt x="871081" y="452936"/>
                    <a:pt x="863461" y="446268"/>
                    <a:pt x="856794" y="443411"/>
                  </a:cubicBezTo>
                  <a:cubicBezTo>
                    <a:pt x="835839" y="424361"/>
                    <a:pt x="864414" y="422455"/>
                    <a:pt x="867271" y="412930"/>
                  </a:cubicBezTo>
                  <a:cubicBezTo>
                    <a:pt x="878701" y="402453"/>
                    <a:pt x="887274" y="388166"/>
                    <a:pt x="904419" y="389118"/>
                  </a:cubicBezTo>
                  <a:close/>
                  <a:moveTo>
                    <a:pt x="1062534" y="340541"/>
                  </a:moveTo>
                  <a:cubicBezTo>
                    <a:pt x="1073011" y="340541"/>
                    <a:pt x="1082536" y="340541"/>
                    <a:pt x="1083489" y="353876"/>
                  </a:cubicBezTo>
                  <a:cubicBezTo>
                    <a:pt x="1073964" y="356733"/>
                    <a:pt x="1066344" y="373878"/>
                    <a:pt x="1053961" y="360543"/>
                  </a:cubicBezTo>
                  <a:cubicBezTo>
                    <a:pt x="1045389" y="351018"/>
                    <a:pt x="1054914" y="345303"/>
                    <a:pt x="1062534" y="340541"/>
                  </a:cubicBezTo>
                  <a:close/>
                  <a:moveTo>
                    <a:pt x="2471113" y="336025"/>
                  </a:moveTo>
                  <a:cubicBezTo>
                    <a:pt x="2489315" y="339763"/>
                    <a:pt x="2505689" y="355066"/>
                    <a:pt x="2521763" y="370068"/>
                  </a:cubicBezTo>
                  <a:cubicBezTo>
                    <a:pt x="2652256" y="491988"/>
                    <a:pt x="2764651" y="627243"/>
                    <a:pt x="2848471" y="785358"/>
                  </a:cubicBezTo>
                  <a:cubicBezTo>
                    <a:pt x="2875141" y="835841"/>
                    <a:pt x="2898953" y="887276"/>
                    <a:pt x="2920861" y="940616"/>
                  </a:cubicBezTo>
                  <a:cubicBezTo>
                    <a:pt x="2925623" y="952046"/>
                    <a:pt x="2938006" y="963476"/>
                    <a:pt x="2926576" y="977763"/>
                  </a:cubicBezTo>
                  <a:cubicBezTo>
                    <a:pt x="2893238" y="978716"/>
                    <a:pt x="2872283" y="955856"/>
                    <a:pt x="2847518" y="938711"/>
                  </a:cubicBezTo>
                  <a:cubicBezTo>
                    <a:pt x="2844661" y="919661"/>
                    <a:pt x="2858948" y="906326"/>
                    <a:pt x="2864663" y="890133"/>
                  </a:cubicBezTo>
                  <a:cubicBezTo>
                    <a:pt x="2846566" y="892991"/>
                    <a:pt x="2829421" y="903468"/>
                    <a:pt x="2810371" y="908231"/>
                  </a:cubicBezTo>
                  <a:cubicBezTo>
                    <a:pt x="2792273" y="911088"/>
                    <a:pt x="2774176" y="912041"/>
                    <a:pt x="2757031" y="904421"/>
                  </a:cubicBezTo>
                  <a:cubicBezTo>
                    <a:pt x="2741791" y="897753"/>
                    <a:pt x="2733218" y="902516"/>
                    <a:pt x="2728456" y="916803"/>
                  </a:cubicBezTo>
                  <a:cubicBezTo>
                    <a:pt x="2724646" y="935853"/>
                    <a:pt x="2713216" y="952998"/>
                    <a:pt x="2707501" y="971096"/>
                  </a:cubicBezTo>
                  <a:cubicBezTo>
                    <a:pt x="2702738" y="984431"/>
                    <a:pt x="2699881" y="997766"/>
                    <a:pt x="2706548" y="1011101"/>
                  </a:cubicBezTo>
                  <a:cubicBezTo>
                    <a:pt x="2712263" y="1021578"/>
                    <a:pt x="2722741" y="1031103"/>
                    <a:pt x="2712263" y="1044438"/>
                  </a:cubicBezTo>
                  <a:cubicBezTo>
                    <a:pt x="2722979" y="1032294"/>
                    <a:pt x="2735302" y="1023900"/>
                    <a:pt x="2750438" y="1026892"/>
                  </a:cubicBezTo>
                  <a:lnTo>
                    <a:pt x="2757317" y="1029909"/>
                  </a:lnTo>
                  <a:lnTo>
                    <a:pt x="2760842" y="1028246"/>
                  </a:lnTo>
                  <a:cubicBezTo>
                    <a:pt x="2768462" y="1021578"/>
                    <a:pt x="2775130" y="1013006"/>
                    <a:pt x="2785607" y="1010148"/>
                  </a:cubicBezTo>
                  <a:cubicBezTo>
                    <a:pt x="2791798" y="1008243"/>
                    <a:pt x="2798228" y="1006814"/>
                    <a:pt x="2804538" y="1006457"/>
                  </a:cubicBezTo>
                  <a:cubicBezTo>
                    <a:pt x="2810848" y="1006100"/>
                    <a:pt x="2817040" y="1006814"/>
                    <a:pt x="2822755" y="1009196"/>
                  </a:cubicBezTo>
                  <a:cubicBezTo>
                    <a:pt x="2859902" y="1023483"/>
                    <a:pt x="2898955" y="1027293"/>
                    <a:pt x="2938959" y="1031103"/>
                  </a:cubicBezTo>
                  <a:cubicBezTo>
                    <a:pt x="2955152" y="1033008"/>
                    <a:pt x="2957057" y="1047296"/>
                    <a:pt x="2959915" y="1058726"/>
                  </a:cubicBezTo>
                  <a:cubicBezTo>
                    <a:pt x="2990394" y="1159691"/>
                    <a:pt x="3010397" y="1262561"/>
                    <a:pt x="3021827" y="1368288"/>
                  </a:cubicBezTo>
                  <a:cubicBezTo>
                    <a:pt x="3029447" y="1433058"/>
                    <a:pt x="3025637" y="1497828"/>
                    <a:pt x="3027542" y="1562598"/>
                  </a:cubicBezTo>
                  <a:cubicBezTo>
                    <a:pt x="3027542" y="1573076"/>
                    <a:pt x="3031352" y="1585458"/>
                    <a:pt x="3020874" y="1594983"/>
                  </a:cubicBezTo>
                  <a:cubicBezTo>
                    <a:pt x="2992299" y="1573076"/>
                    <a:pt x="2963724" y="1551168"/>
                    <a:pt x="2958009" y="1512116"/>
                  </a:cubicBezTo>
                  <a:cubicBezTo>
                    <a:pt x="2954199" y="1483541"/>
                    <a:pt x="2933244" y="1467348"/>
                    <a:pt x="2918005" y="1446393"/>
                  </a:cubicBezTo>
                  <a:cubicBezTo>
                    <a:pt x="2898955" y="1421628"/>
                    <a:pt x="2888477" y="1390196"/>
                    <a:pt x="2860855" y="1371146"/>
                  </a:cubicBezTo>
                  <a:cubicBezTo>
                    <a:pt x="2846567" y="1368288"/>
                    <a:pt x="2836089" y="1359716"/>
                    <a:pt x="2831327" y="1343523"/>
                  </a:cubicBezTo>
                  <a:cubicBezTo>
                    <a:pt x="2835137" y="1360668"/>
                    <a:pt x="2849424" y="1368288"/>
                    <a:pt x="2856092" y="1380671"/>
                  </a:cubicBezTo>
                  <a:cubicBezTo>
                    <a:pt x="2882762" y="1424486"/>
                    <a:pt x="2896097" y="1474968"/>
                    <a:pt x="2930387" y="1514021"/>
                  </a:cubicBezTo>
                  <a:cubicBezTo>
                    <a:pt x="2938007" y="1522593"/>
                    <a:pt x="2938959" y="1534976"/>
                    <a:pt x="2939912" y="1546406"/>
                  </a:cubicBezTo>
                  <a:cubicBezTo>
                    <a:pt x="2941817" y="1566408"/>
                    <a:pt x="2950390" y="1582601"/>
                    <a:pt x="2962772" y="1597841"/>
                  </a:cubicBezTo>
                  <a:cubicBezTo>
                    <a:pt x="2983727" y="1622606"/>
                    <a:pt x="2993252" y="1652133"/>
                    <a:pt x="2999919" y="1683566"/>
                  </a:cubicBezTo>
                  <a:cubicBezTo>
                    <a:pt x="3023732" y="1698806"/>
                    <a:pt x="3015159" y="1721666"/>
                    <a:pt x="3012302" y="1740716"/>
                  </a:cubicBezTo>
                  <a:cubicBezTo>
                    <a:pt x="2988490" y="1885496"/>
                    <a:pt x="2951342" y="2026466"/>
                    <a:pt x="2886572" y="2158864"/>
                  </a:cubicBezTo>
                  <a:cubicBezTo>
                    <a:pt x="2872284" y="2188391"/>
                    <a:pt x="2858949" y="2218871"/>
                    <a:pt x="2841805" y="2246493"/>
                  </a:cubicBezTo>
                  <a:cubicBezTo>
                    <a:pt x="2837042" y="2255066"/>
                    <a:pt x="2835137" y="2266496"/>
                    <a:pt x="2821802" y="2266496"/>
                  </a:cubicBezTo>
                  <a:cubicBezTo>
                    <a:pt x="2812277" y="2260781"/>
                    <a:pt x="2812277" y="2249351"/>
                    <a:pt x="2808467" y="2240778"/>
                  </a:cubicBezTo>
                  <a:cubicBezTo>
                    <a:pt x="2794180" y="2222681"/>
                    <a:pt x="2796084" y="2198868"/>
                    <a:pt x="2785607" y="2172198"/>
                  </a:cubicBezTo>
                  <a:cubicBezTo>
                    <a:pt x="2795132" y="2196011"/>
                    <a:pt x="2791322" y="2217918"/>
                    <a:pt x="2805609" y="2234111"/>
                  </a:cubicBezTo>
                  <a:cubicBezTo>
                    <a:pt x="2812277" y="2246493"/>
                    <a:pt x="2811324" y="2261733"/>
                    <a:pt x="2821802" y="2273164"/>
                  </a:cubicBezTo>
                  <a:cubicBezTo>
                    <a:pt x="2795132" y="2339839"/>
                    <a:pt x="2750364" y="2394131"/>
                    <a:pt x="2708455" y="2451281"/>
                  </a:cubicBezTo>
                  <a:cubicBezTo>
                    <a:pt x="2661782" y="2514146"/>
                    <a:pt x="2606537" y="2568439"/>
                    <a:pt x="2551292" y="2622731"/>
                  </a:cubicBezTo>
                  <a:cubicBezTo>
                    <a:pt x="2527480" y="2646543"/>
                    <a:pt x="2502714" y="2666546"/>
                    <a:pt x="2476997" y="2687501"/>
                  </a:cubicBezTo>
                  <a:cubicBezTo>
                    <a:pt x="2465567" y="2677976"/>
                    <a:pt x="2476997" y="2661783"/>
                    <a:pt x="2463662" y="2655116"/>
                  </a:cubicBezTo>
                  <a:cubicBezTo>
                    <a:pt x="2469377" y="2608443"/>
                    <a:pt x="2446517" y="2570343"/>
                    <a:pt x="2425562" y="2533196"/>
                  </a:cubicBezTo>
                  <a:cubicBezTo>
                    <a:pt x="2392224" y="2475093"/>
                    <a:pt x="2414132" y="2424611"/>
                    <a:pt x="2439849" y="2375081"/>
                  </a:cubicBezTo>
                  <a:cubicBezTo>
                    <a:pt x="2453184" y="2349364"/>
                    <a:pt x="2458899" y="2330314"/>
                    <a:pt x="2449374" y="2301739"/>
                  </a:cubicBezTo>
                  <a:cubicBezTo>
                    <a:pt x="2439849" y="2272211"/>
                    <a:pt x="2442707" y="2240778"/>
                    <a:pt x="2430324" y="2210298"/>
                  </a:cubicBezTo>
                  <a:cubicBezTo>
                    <a:pt x="2420799" y="2187439"/>
                    <a:pt x="2416989" y="2160768"/>
                    <a:pt x="2396987" y="2144576"/>
                  </a:cubicBezTo>
                  <a:cubicBezTo>
                    <a:pt x="2352219" y="2107428"/>
                    <a:pt x="2357934" y="2060756"/>
                    <a:pt x="2370317" y="2012178"/>
                  </a:cubicBezTo>
                  <a:cubicBezTo>
                    <a:pt x="2372222" y="2005511"/>
                    <a:pt x="2374127" y="1998843"/>
                    <a:pt x="2374127" y="1992176"/>
                  </a:cubicBezTo>
                  <a:cubicBezTo>
                    <a:pt x="2376984" y="1954076"/>
                    <a:pt x="2356982" y="1935978"/>
                    <a:pt x="2319834" y="1944551"/>
                  </a:cubicBezTo>
                  <a:cubicBezTo>
                    <a:pt x="2303642" y="1948361"/>
                    <a:pt x="2292212" y="1948361"/>
                    <a:pt x="2282687" y="1931216"/>
                  </a:cubicBezTo>
                  <a:cubicBezTo>
                    <a:pt x="2263637" y="1897878"/>
                    <a:pt x="2235062" y="1889306"/>
                    <a:pt x="2200772" y="1905498"/>
                  </a:cubicBezTo>
                  <a:cubicBezTo>
                    <a:pt x="2186484" y="1912166"/>
                    <a:pt x="2171244" y="1918833"/>
                    <a:pt x="2157909" y="1926453"/>
                  </a:cubicBezTo>
                  <a:cubicBezTo>
                    <a:pt x="2140764" y="1935978"/>
                    <a:pt x="2124572" y="1938836"/>
                    <a:pt x="2106474" y="1931216"/>
                  </a:cubicBezTo>
                  <a:cubicBezTo>
                    <a:pt x="2083614" y="1921691"/>
                    <a:pt x="2059802" y="1925501"/>
                    <a:pt x="2040752" y="1937883"/>
                  </a:cubicBezTo>
                  <a:cubicBezTo>
                    <a:pt x="2012177" y="1956933"/>
                    <a:pt x="1991222" y="1941693"/>
                    <a:pt x="1974077" y="1924548"/>
                  </a:cubicBezTo>
                  <a:cubicBezTo>
                    <a:pt x="1956932" y="1907403"/>
                    <a:pt x="1938834" y="1892163"/>
                    <a:pt x="1919784" y="1877876"/>
                  </a:cubicBezTo>
                  <a:cubicBezTo>
                    <a:pt x="1909307" y="1870256"/>
                    <a:pt x="1899782" y="1861683"/>
                    <a:pt x="1896924" y="1849301"/>
                  </a:cubicBezTo>
                  <a:cubicBezTo>
                    <a:pt x="1889304" y="1812153"/>
                    <a:pt x="1862634" y="1789293"/>
                    <a:pt x="1839774" y="1762623"/>
                  </a:cubicBezTo>
                  <a:cubicBezTo>
                    <a:pt x="1827392" y="1748336"/>
                    <a:pt x="1815962" y="1694043"/>
                    <a:pt x="1822629" y="1676898"/>
                  </a:cubicBezTo>
                  <a:cubicBezTo>
                    <a:pt x="1840727" y="1632131"/>
                    <a:pt x="1846442" y="1585458"/>
                    <a:pt x="1829297" y="1537833"/>
                  </a:cubicBezTo>
                  <a:cubicBezTo>
                    <a:pt x="1826439" y="1530213"/>
                    <a:pt x="1823582" y="1522593"/>
                    <a:pt x="1828344" y="1514973"/>
                  </a:cubicBezTo>
                  <a:cubicBezTo>
                    <a:pt x="1854062" y="1466396"/>
                    <a:pt x="1875017" y="1416866"/>
                    <a:pt x="1909307" y="1373051"/>
                  </a:cubicBezTo>
                  <a:cubicBezTo>
                    <a:pt x="1915022" y="1366383"/>
                    <a:pt x="1923594" y="1365431"/>
                    <a:pt x="1929309" y="1361621"/>
                  </a:cubicBezTo>
                  <a:cubicBezTo>
                    <a:pt x="1954074" y="1345428"/>
                    <a:pt x="1976934" y="1330188"/>
                    <a:pt x="1977887" y="1293041"/>
                  </a:cubicBezTo>
                  <a:cubicBezTo>
                    <a:pt x="1978839" y="1267323"/>
                    <a:pt x="1992174" y="1239701"/>
                    <a:pt x="2019797" y="1227318"/>
                  </a:cubicBezTo>
                  <a:cubicBezTo>
                    <a:pt x="2040752" y="1217793"/>
                    <a:pt x="2050277" y="1201601"/>
                    <a:pt x="2051229" y="1178741"/>
                  </a:cubicBezTo>
                  <a:cubicBezTo>
                    <a:pt x="2058849" y="1162548"/>
                    <a:pt x="2071232" y="1167311"/>
                    <a:pt x="2083614" y="1172073"/>
                  </a:cubicBezTo>
                  <a:cubicBezTo>
                    <a:pt x="2111237" y="1181598"/>
                    <a:pt x="2136002" y="1178741"/>
                    <a:pt x="2161719" y="1162548"/>
                  </a:cubicBezTo>
                  <a:cubicBezTo>
                    <a:pt x="2193152" y="1142546"/>
                    <a:pt x="2229347" y="1134926"/>
                    <a:pt x="2266494" y="1136831"/>
                  </a:cubicBezTo>
                  <a:cubicBezTo>
                    <a:pt x="2288402" y="1137783"/>
                    <a:pt x="2310309" y="1137783"/>
                    <a:pt x="2331264" y="1133021"/>
                  </a:cubicBezTo>
                  <a:cubicBezTo>
                    <a:pt x="2370317" y="1123496"/>
                    <a:pt x="2397939" y="1138736"/>
                    <a:pt x="2387462" y="1197791"/>
                  </a:cubicBezTo>
                  <a:cubicBezTo>
                    <a:pt x="2384604" y="1213983"/>
                    <a:pt x="2384604" y="1228271"/>
                    <a:pt x="2400797" y="1229223"/>
                  </a:cubicBezTo>
                  <a:cubicBezTo>
                    <a:pt x="2447469" y="1231128"/>
                    <a:pt x="2477949" y="1266371"/>
                    <a:pt x="2517002" y="1283516"/>
                  </a:cubicBezTo>
                  <a:cubicBezTo>
                    <a:pt x="2538909" y="1293041"/>
                    <a:pt x="2550339" y="1296851"/>
                    <a:pt x="2556055" y="1266371"/>
                  </a:cubicBezTo>
                  <a:cubicBezTo>
                    <a:pt x="2561769" y="1236843"/>
                    <a:pt x="2589392" y="1227318"/>
                    <a:pt x="2617967" y="1241606"/>
                  </a:cubicBezTo>
                  <a:cubicBezTo>
                    <a:pt x="2644637" y="1254941"/>
                    <a:pt x="2673212" y="1262561"/>
                    <a:pt x="2701787" y="1271133"/>
                  </a:cubicBezTo>
                  <a:cubicBezTo>
                    <a:pt x="2743697" y="1283516"/>
                    <a:pt x="2782749" y="1259703"/>
                    <a:pt x="2823707" y="1270181"/>
                  </a:cubicBezTo>
                  <a:cubicBezTo>
                    <a:pt x="2833232" y="1272086"/>
                    <a:pt x="2840852" y="1262561"/>
                    <a:pt x="2842757" y="1253988"/>
                  </a:cubicBezTo>
                  <a:cubicBezTo>
                    <a:pt x="2847519" y="1233033"/>
                    <a:pt x="2856092" y="1212078"/>
                    <a:pt x="2857997" y="1191123"/>
                  </a:cubicBezTo>
                  <a:cubicBezTo>
                    <a:pt x="2861807" y="1157786"/>
                    <a:pt x="2857044" y="1154928"/>
                    <a:pt x="2824659" y="1163501"/>
                  </a:cubicBezTo>
                  <a:cubicBezTo>
                    <a:pt x="2807514" y="1168263"/>
                    <a:pt x="2793227" y="1167311"/>
                    <a:pt x="2781797" y="1153023"/>
                  </a:cubicBezTo>
                  <a:lnTo>
                    <a:pt x="2778142" y="1149005"/>
                  </a:lnTo>
                  <a:lnTo>
                    <a:pt x="2758579" y="1157637"/>
                  </a:lnTo>
                  <a:cubicBezTo>
                    <a:pt x="2730182" y="1164691"/>
                    <a:pt x="2706072" y="1153261"/>
                    <a:pt x="2684641" y="1122543"/>
                  </a:cubicBezTo>
                  <a:cubicBezTo>
                    <a:pt x="2676068" y="1110161"/>
                    <a:pt x="2672258" y="1095873"/>
                    <a:pt x="2664638" y="1083491"/>
                  </a:cubicBezTo>
                  <a:cubicBezTo>
                    <a:pt x="2658923" y="1073966"/>
                    <a:pt x="2664638" y="1054916"/>
                    <a:pt x="2646541" y="1054916"/>
                  </a:cubicBezTo>
                  <a:cubicBezTo>
                    <a:pt x="2631301" y="1055868"/>
                    <a:pt x="2616061" y="1061583"/>
                    <a:pt x="2610346" y="1080633"/>
                  </a:cubicBezTo>
                  <a:lnTo>
                    <a:pt x="2609202" y="1082346"/>
                  </a:lnTo>
                  <a:lnTo>
                    <a:pt x="2613204" y="1086348"/>
                  </a:lnTo>
                  <a:cubicBezTo>
                    <a:pt x="2619871" y="1093968"/>
                    <a:pt x="2626539" y="1101588"/>
                    <a:pt x="2632254" y="1108255"/>
                  </a:cubicBezTo>
                  <a:cubicBezTo>
                    <a:pt x="2619871" y="1117780"/>
                    <a:pt x="2617014" y="1133020"/>
                    <a:pt x="2609394" y="1145403"/>
                  </a:cubicBezTo>
                  <a:cubicBezTo>
                    <a:pt x="2602726" y="1154928"/>
                    <a:pt x="2586534" y="1142545"/>
                    <a:pt x="2584629" y="1132068"/>
                  </a:cubicBezTo>
                  <a:cubicBezTo>
                    <a:pt x="2581771" y="1117780"/>
                    <a:pt x="2574151" y="1106350"/>
                    <a:pt x="2566055" y="1095397"/>
                  </a:cubicBezTo>
                  <a:lnTo>
                    <a:pt x="2558490" y="1083461"/>
                  </a:lnTo>
                  <a:lnTo>
                    <a:pt x="2545576" y="1071108"/>
                  </a:lnTo>
                  <a:cubicBezTo>
                    <a:pt x="2541766" y="1068251"/>
                    <a:pt x="2537003" y="1065393"/>
                    <a:pt x="2536051" y="1061583"/>
                  </a:cubicBezTo>
                  <a:cubicBezTo>
                    <a:pt x="2522716" y="1003481"/>
                    <a:pt x="2462708" y="991098"/>
                    <a:pt x="2429371" y="952046"/>
                  </a:cubicBezTo>
                  <a:cubicBezTo>
                    <a:pt x="2426513" y="949188"/>
                    <a:pt x="2421751" y="947283"/>
                    <a:pt x="2417941" y="944426"/>
                  </a:cubicBezTo>
                  <a:cubicBezTo>
                    <a:pt x="2416036" y="943473"/>
                    <a:pt x="2413178" y="943473"/>
                    <a:pt x="2407463" y="947283"/>
                  </a:cubicBezTo>
                  <a:cubicBezTo>
                    <a:pt x="2425561" y="973001"/>
                    <a:pt x="2440801" y="998718"/>
                    <a:pt x="2469376" y="1014911"/>
                  </a:cubicBezTo>
                  <a:cubicBezTo>
                    <a:pt x="2483663" y="1023483"/>
                    <a:pt x="2500808" y="1028246"/>
                    <a:pt x="2509381" y="1044438"/>
                  </a:cubicBezTo>
                  <a:cubicBezTo>
                    <a:pt x="2510333" y="1049201"/>
                    <a:pt x="2508428" y="1053963"/>
                    <a:pt x="2504618" y="1057773"/>
                  </a:cubicBezTo>
                  <a:cubicBezTo>
                    <a:pt x="2500808" y="1066346"/>
                    <a:pt x="2479853" y="1059678"/>
                    <a:pt x="2488426" y="1077776"/>
                  </a:cubicBezTo>
                  <a:cubicBezTo>
                    <a:pt x="2485568" y="1082538"/>
                    <a:pt x="2481758" y="1084443"/>
                    <a:pt x="2476996" y="1084443"/>
                  </a:cubicBezTo>
                  <a:cubicBezTo>
                    <a:pt x="2437943" y="1050153"/>
                    <a:pt x="2385556" y="1032056"/>
                    <a:pt x="2356028" y="985383"/>
                  </a:cubicBezTo>
                  <a:cubicBezTo>
                    <a:pt x="2346503" y="970143"/>
                    <a:pt x="2333168" y="968238"/>
                    <a:pt x="2317928" y="978716"/>
                  </a:cubicBezTo>
                  <a:cubicBezTo>
                    <a:pt x="2310308" y="984431"/>
                    <a:pt x="2301736" y="994908"/>
                    <a:pt x="2295068" y="993003"/>
                  </a:cubicBezTo>
                  <a:cubicBezTo>
                    <a:pt x="2237918" y="978716"/>
                    <a:pt x="2232203" y="1040628"/>
                    <a:pt x="2196008" y="1057773"/>
                  </a:cubicBezTo>
                  <a:cubicBezTo>
                    <a:pt x="2185531" y="1062536"/>
                    <a:pt x="2183626" y="1075871"/>
                    <a:pt x="2181721" y="1087301"/>
                  </a:cubicBezTo>
                  <a:cubicBezTo>
                    <a:pt x="2172196" y="1130163"/>
                    <a:pt x="2149336" y="1152071"/>
                    <a:pt x="2105521" y="1157786"/>
                  </a:cubicBezTo>
                  <a:cubicBezTo>
                    <a:pt x="2088376" y="1159691"/>
                    <a:pt x="2069326" y="1179693"/>
                    <a:pt x="2053133" y="1155881"/>
                  </a:cubicBezTo>
                  <a:cubicBezTo>
                    <a:pt x="2052181" y="1145403"/>
                    <a:pt x="2048371" y="1137783"/>
                    <a:pt x="2036941" y="1136831"/>
                  </a:cubicBezTo>
                  <a:cubicBezTo>
                    <a:pt x="2026463" y="1135878"/>
                    <a:pt x="2010271" y="1148261"/>
                    <a:pt x="2008366" y="1131116"/>
                  </a:cubicBezTo>
                  <a:cubicBezTo>
                    <a:pt x="2005508" y="1113018"/>
                    <a:pt x="1993126" y="1094921"/>
                    <a:pt x="2001698" y="1074918"/>
                  </a:cubicBezTo>
                  <a:cubicBezTo>
                    <a:pt x="2011223" y="1051106"/>
                    <a:pt x="2015986" y="1027293"/>
                    <a:pt x="2008366" y="1001576"/>
                  </a:cubicBezTo>
                  <a:cubicBezTo>
                    <a:pt x="2002651" y="979668"/>
                    <a:pt x="2021701" y="978716"/>
                    <a:pt x="2035988" y="977763"/>
                  </a:cubicBezTo>
                  <a:cubicBezTo>
                    <a:pt x="2059801" y="974906"/>
                    <a:pt x="2083613" y="981573"/>
                    <a:pt x="2107426" y="983478"/>
                  </a:cubicBezTo>
                  <a:cubicBezTo>
                    <a:pt x="2120761" y="984431"/>
                    <a:pt x="2139811" y="992051"/>
                    <a:pt x="2148383" y="975858"/>
                  </a:cubicBezTo>
                  <a:cubicBezTo>
                    <a:pt x="2157908" y="956808"/>
                    <a:pt x="2162671" y="934901"/>
                    <a:pt x="2150288" y="913946"/>
                  </a:cubicBezTo>
                  <a:cubicBezTo>
                    <a:pt x="2140763" y="897753"/>
                    <a:pt x="2131238" y="882513"/>
                    <a:pt x="2112188" y="876798"/>
                  </a:cubicBezTo>
                  <a:cubicBezTo>
                    <a:pt x="2105521" y="874893"/>
                    <a:pt x="2094091" y="873941"/>
                    <a:pt x="2096948" y="862511"/>
                  </a:cubicBezTo>
                  <a:cubicBezTo>
                    <a:pt x="2098853" y="852033"/>
                    <a:pt x="2109331" y="852033"/>
                    <a:pt x="2118856" y="849176"/>
                  </a:cubicBezTo>
                  <a:cubicBezTo>
                    <a:pt x="2149336" y="838698"/>
                    <a:pt x="2177911" y="830126"/>
                    <a:pt x="2206486" y="810123"/>
                  </a:cubicBezTo>
                  <a:cubicBezTo>
                    <a:pt x="2241728" y="785358"/>
                    <a:pt x="2258873" y="735828"/>
                    <a:pt x="2308403" y="731066"/>
                  </a:cubicBezTo>
                  <a:cubicBezTo>
                    <a:pt x="2322691" y="729161"/>
                    <a:pt x="2323643" y="718683"/>
                    <a:pt x="2321738" y="708206"/>
                  </a:cubicBezTo>
                  <a:cubicBezTo>
                    <a:pt x="2319833" y="698681"/>
                    <a:pt x="2314118" y="689156"/>
                    <a:pt x="2311261" y="679631"/>
                  </a:cubicBezTo>
                  <a:cubicBezTo>
                    <a:pt x="2307451" y="666296"/>
                    <a:pt x="2305546" y="652008"/>
                    <a:pt x="2320786" y="643436"/>
                  </a:cubicBezTo>
                  <a:cubicBezTo>
                    <a:pt x="2326501" y="640578"/>
                    <a:pt x="2334121" y="632958"/>
                    <a:pt x="2338883" y="638673"/>
                  </a:cubicBezTo>
                  <a:cubicBezTo>
                    <a:pt x="2346503" y="649151"/>
                    <a:pt x="2353171" y="662486"/>
                    <a:pt x="2343646" y="675821"/>
                  </a:cubicBezTo>
                  <a:cubicBezTo>
                    <a:pt x="2337931" y="685346"/>
                    <a:pt x="2342693" y="692966"/>
                    <a:pt x="2348408" y="699633"/>
                  </a:cubicBezTo>
                  <a:cubicBezTo>
                    <a:pt x="2356028" y="708206"/>
                    <a:pt x="2364601" y="711063"/>
                    <a:pt x="2376031" y="706301"/>
                  </a:cubicBezTo>
                  <a:cubicBezTo>
                    <a:pt x="2378888" y="705348"/>
                    <a:pt x="2381746" y="704396"/>
                    <a:pt x="2385556" y="704396"/>
                  </a:cubicBezTo>
                  <a:cubicBezTo>
                    <a:pt x="2409368" y="712968"/>
                    <a:pt x="2432228" y="712016"/>
                    <a:pt x="2454136" y="698681"/>
                  </a:cubicBezTo>
                  <a:cubicBezTo>
                    <a:pt x="2460803" y="694871"/>
                    <a:pt x="2469376" y="692966"/>
                    <a:pt x="2476996" y="692013"/>
                  </a:cubicBezTo>
                  <a:cubicBezTo>
                    <a:pt x="2517001" y="689156"/>
                    <a:pt x="2517001" y="689156"/>
                    <a:pt x="2517953" y="648198"/>
                  </a:cubicBezTo>
                  <a:cubicBezTo>
                    <a:pt x="2525573" y="626291"/>
                    <a:pt x="2540813" y="618671"/>
                    <a:pt x="2563673" y="626291"/>
                  </a:cubicBezTo>
                  <a:cubicBezTo>
                    <a:pt x="2558911" y="610098"/>
                    <a:pt x="2545576" y="599621"/>
                    <a:pt x="2554148" y="585333"/>
                  </a:cubicBezTo>
                  <a:lnTo>
                    <a:pt x="2572928" y="573708"/>
                  </a:lnTo>
                  <a:lnTo>
                    <a:pt x="2586098" y="571735"/>
                  </a:lnTo>
                  <a:lnTo>
                    <a:pt x="2586726" y="571671"/>
                  </a:lnTo>
                  <a:cubicBezTo>
                    <a:pt x="2599630" y="572653"/>
                    <a:pt x="2613203" y="578189"/>
                    <a:pt x="2624633" y="568188"/>
                  </a:cubicBezTo>
                  <a:cubicBezTo>
                    <a:pt x="2626538" y="566283"/>
                    <a:pt x="2628443" y="565331"/>
                    <a:pt x="2630348" y="563426"/>
                  </a:cubicBezTo>
                  <a:cubicBezTo>
                    <a:pt x="2634158" y="561521"/>
                    <a:pt x="2634158" y="568188"/>
                    <a:pt x="2633206" y="563426"/>
                  </a:cubicBezTo>
                  <a:cubicBezTo>
                    <a:pt x="2632253" y="557711"/>
                    <a:pt x="2629396" y="564378"/>
                    <a:pt x="2626538" y="563426"/>
                  </a:cubicBezTo>
                  <a:cubicBezTo>
                    <a:pt x="2615584" y="567236"/>
                    <a:pt x="2604392" y="569141"/>
                    <a:pt x="2593082" y="570689"/>
                  </a:cubicBezTo>
                  <a:lnTo>
                    <a:pt x="2586098" y="571735"/>
                  </a:lnTo>
                  <a:lnTo>
                    <a:pt x="2574151" y="572951"/>
                  </a:lnTo>
                  <a:lnTo>
                    <a:pt x="2572928" y="573708"/>
                  </a:lnTo>
                  <a:lnTo>
                    <a:pt x="2558911" y="575808"/>
                  </a:lnTo>
                  <a:cubicBezTo>
                    <a:pt x="2533193" y="580571"/>
                    <a:pt x="2516048" y="563426"/>
                    <a:pt x="2506523" y="541518"/>
                  </a:cubicBezTo>
                  <a:cubicBezTo>
                    <a:pt x="2496998" y="519611"/>
                    <a:pt x="2487473" y="498656"/>
                    <a:pt x="2512238" y="480558"/>
                  </a:cubicBezTo>
                  <a:cubicBezTo>
                    <a:pt x="2520811" y="474843"/>
                    <a:pt x="2527478" y="467223"/>
                    <a:pt x="2533193" y="458651"/>
                  </a:cubicBezTo>
                  <a:cubicBezTo>
                    <a:pt x="2537003" y="452936"/>
                    <a:pt x="2541766" y="446268"/>
                    <a:pt x="2534146" y="440553"/>
                  </a:cubicBezTo>
                  <a:cubicBezTo>
                    <a:pt x="2526526" y="434838"/>
                    <a:pt x="2515096" y="437696"/>
                    <a:pt x="2513191" y="445316"/>
                  </a:cubicBezTo>
                  <a:cubicBezTo>
                    <a:pt x="2506523" y="474843"/>
                    <a:pt x="2482711" y="489131"/>
                    <a:pt x="2464613" y="509133"/>
                  </a:cubicBezTo>
                  <a:cubicBezTo>
                    <a:pt x="2452231" y="523421"/>
                    <a:pt x="2455088" y="538661"/>
                    <a:pt x="2467471" y="551996"/>
                  </a:cubicBezTo>
                  <a:cubicBezTo>
                    <a:pt x="2481758" y="567236"/>
                    <a:pt x="2481758" y="582476"/>
                    <a:pt x="2468423" y="597716"/>
                  </a:cubicBezTo>
                  <a:cubicBezTo>
                    <a:pt x="2457946" y="610098"/>
                    <a:pt x="2455088" y="623433"/>
                    <a:pt x="2453183" y="638673"/>
                  </a:cubicBezTo>
                  <a:cubicBezTo>
                    <a:pt x="2451278" y="657723"/>
                    <a:pt x="2442706" y="671058"/>
                    <a:pt x="2423656" y="676773"/>
                  </a:cubicBezTo>
                  <a:cubicBezTo>
                    <a:pt x="2413178" y="682488"/>
                    <a:pt x="2402701" y="690108"/>
                    <a:pt x="2389366" y="683441"/>
                  </a:cubicBezTo>
                  <a:cubicBezTo>
                    <a:pt x="2381746" y="676773"/>
                    <a:pt x="2376983" y="670106"/>
                    <a:pt x="2383651" y="659628"/>
                  </a:cubicBezTo>
                  <a:cubicBezTo>
                    <a:pt x="2377936" y="649151"/>
                    <a:pt x="2372221" y="638673"/>
                    <a:pt x="2367458" y="627243"/>
                  </a:cubicBezTo>
                  <a:cubicBezTo>
                    <a:pt x="2348408" y="585333"/>
                    <a:pt x="2348408" y="584381"/>
                    <a:pt x="2308403" y="612003"/>
                  </a:cubicBezTo>
                  <a:cubicBezTo>
                    <a:pt x="2273161" y="616766"/>
                    <a:pt x="2265541" y="608193"/>
                    <a:pt x="2270303" y="571046"/>
                  </a:cubicBezTo>
                  <a:cubicBezTo>
                    <a:pt x="2271256" y="560568"/>
                    <a:pt x="2287448" y="545328"/>
                    <a:pt x="2260778" y="543423"/>
                  </a:cubicBezTo>
                  <a:cubicBezTo>
                    <a:pt x="2255063" y="542471"/>
                    <a:pt x="2255063" y="530088"/>
                    <a:pt x="2259826" y="522468"/>
                  </a:cubicBezTo>
                  <a:cubicBezTo>
                    <a:pt x="2313166" y="486273"/>
                    <a:pt x="2361743" y="445316"/>
                    <a:pt x="2390318" y="385308"/>
                  </a:cubicBezTo>
                  <a:cubicBezTo>
                    <a:pt x="2396986" y="372926"/>
                    <a:pt x="2403653" y="362448"/>
                    <a:pt x="2416988" y="357686"/>
                  </a:cubicBezTo>
                  <a:cubicBezTo>
                    <a:pt x="2416988" y="355781"/>
                    <a:pt x="2416988" y="353876"/>
                    <a:pt x="2417941" y="351971"/>
                  </a:cubicBezTo>
                  <a:cubicBezTo>
                    <a:pt x="2419846" y="352923"/>
                    <a:pt x="2423656" y="354828"/>
                    <a:pt x="2424608" y="353876"/>
                  </a:cubicBezTo>
                  <a:cubicBezTo>
                    <a:pt x="2434371" y="344351"/>
                    <a:pt x="2443539" y="338934"/>
                    <a:pt x="2452245" y="336582"/>
                  </a:cubicBezTo>
                  <a:cubicBezTo>
                    <a:pt x="2458775" y="334818"/>
                    <a:pt x="2465045" y="334779"/>
                    <a:pt x="2471113" y="336025"/>
                  </a:cubicBezTo>
                  <a:close/>
                  <a:moveTo>
                    <a:pt x="761544" y="194808"/>
                  </a:moveTo>
                  <a:cubicBezTo>
                    <a:pt x="773926" y="196713"/>
                    <a:pt x="774879" y="206238"/>
                    <a:pt x="773926" y="216716"/>
                  </a:cubicBezTo>
                  <a:cubicBezTo>
                    <a:pt x="755829" y="237671"/>
                    <a:pt x="760591" y="257673"/>
                    <a:pt x="773926" y="278628"/>
                  </a:cubicBezTo>
                  <a:cubicBezTo>
                    <a:pt x="748209" y="302441"/>
                    <a:pt x="720586" y="315776"/>
                    <a:pt x="687249" y="293868"/>
                  </a:cubicBezTo>
                  <a:cubicBezTo>
                    <a:pt x="682486" y="291011"/>
                    <a:pt x="675819" y="292916"/>
                    <a:pt x="671056" y="292916"/>
                  </a:cubicBezTo>
                  <a:cubicBezTo>
                    <a:pt x="660579" y="294821"/>
                    <a:pt x="650101" y="296726"/>
                    <a:pt x="640576" y="298631"/>
                  </a:cubicBezTo>
                  <a:cubicBezTo>
                    <a:pt x="627241" y="300536"/>
                    <a:pt x="613906" y="302441"/>
                    <a:pt x="603429" y="291011"/>
                  </a:cubicBezTo>
                  <a:cubicBezTo>
                    <a:pt x="636766" y="258626"/>
                    <a:pt x="678676" y="239576"/>
                    <a:pt x="715824" y="211953"/>
                  </a:cubicBezTo>
                  <a:cubicBezTo>
                    <a:pt x="719634" y="209096"/>
                    <a:pt x="724396" y="211953"/>
                    <a:pt x="727254" y="215763"/>
                  </a:cubicBezTo>
                  <a:cubicBezTo>
                    <a:pt x="746304" y="220526"/>
                    <a:pt x="741541" y="187188"/>
                    <a:pt x="761544" y="194808"/>
                  </a:cubicBezTo>
                  <a:close/>
                  <a:moveTo>
                    <a:pt x="873343" y="184331"/>
                  </a:moveTo>
                  <a:cubicBezTo>
                    <a:pt x="879653" y="185283"/>
                    <a:pt x="886320" y="188617"/>
                    <a:pt x="891083" y="191951"/>
                  </a:cubicBezTo>
                  <a:cubicBezTo>
                    <a:pt x="904418" y="200523"/>
                    <a:pt x="892988" y="209096"/>
                    <a:pt x="888226" y="217668"/>
                  </a:cubicBezTo>
                  <a:lnTo>
                    <a:pt x="879241" y="234820"/>
                  </a:lnTo>
                  <a:lnTo>
                    <a:pt x="895370" y="235036"/>
                  </a:lnTo>
                  <a:cubicBezTo>
                    <a:pt x="907514" y="238206"/>
                    <a:pt x="906800" y="249815"/>
                    <a:pt x="899656" y="266246"/>
                  </a:cubicBezTo>
                  <a:cubicBezTo>
                    <a:pt x="894893" y="277676"/>
                    <a:pt x="884416" y="289106"/>
                    <a:pt x="892988" y="303393"/>
                  </a:cubicBezTo>
                  <a:cubicBezTo>
                    <a:pt x="897751" y="310061"/>
                    <a:pt x="901561" y="309108"/>
                    <a:pt x="905371" y="303393"/>
                  </a:cubicBezTo>
                  <a:cubicBezTo>
                    <a:pt x="923468" y="307203"/>
                    <a:pt x="923468" y="307203"/>
                    <a:pt x="915848" y="337683"/>
                  </a:cubicBezTo>
                  <a:cubicBezTo>
                    <a:pt x="926326" y="330063"/>
                    <a:pt x="936803" y="329111"/>
                    <a:pt x="946328" y="324348"/>
                  </a:cubicBezTo>
                  <a:lnTo>
                    <a:pt x="973409" y="303804"/>
                  </a:lnTo>
                  <a:lnTo>
                    <a:pt x="975260" y="292796"/>
                  </a:lnTo>
                  <a:cubicBezTo>
                    <a:pt x="974903" y="288629"/>
                    <a:pt x="972522" y="284819"/>
                    <a:pt x="965378" y="281485"/>
                  </a:cubicBezTo>
                  <a:cubicBezTo>
                    <a:pt x="944423" y="270055"/>
                    <a:pt x="942518" y="249100"/>
                    <a:pt x="962521" y="233860"/>
                  </a:cubicBezTo>
                  <a:cubicBezTo>
                    <a:pt x="977761" y="221478"/>
                    <a:pt x="993953" y="208143"/>
                    <a:pt x="1013956" y="203380"/>
                  </a:cubicBezTo>
                  <a:cubicBezTo>
                    <a:pt x="1018718" y="201475"/>
                    <a:pt x="1023481" y="200046"/>
                    <a:pt x="1028243" y="200165"/>
                  </a:cubicBezTo>
                  <a:cubicBezTo>
                    <a:pt x="1033006" y="200284"/>
                    <a:pt x="1037768" y="201951"/>
                    <a:pt x="1042531" y="206238"/>
                  </a:cubicBezTo>
                  <a:cubicBezTo>
                    <a:pt x="1037768" y="220525"/>
                    <a:pt x="1018718" y="221478"/>
                    <a:pt x="1016813" y="234813"/>
                  </a:cubicBezTo>
                  <a:cubicBezTo>
                    <a:pt x="1029196" y="212905"/>
                    <a:pt x="1052056" y="208143"/>
                    <a:pt x="1075868" y="204333"/>
                  </a:cubicBezTo>
                  <a:cubicBezTo>
                    <a:pt x="1082536" y="204333"/>
                    <a:pt x="1089203" y="204333"/>
                    <a:pt x="1095871" y="204333"/>
                  </a:cubicBezTo>
                  <a:cubicBezTo>
                    <a:pt x="1106348" y="211953"/>
                    <a:pt x="1099681" y="223383"/>
                    <a:pt x="1099681" y="232908"/>
                  </a:cubicBezTo>
                  <a:cubicBezTo>
                    <a:pt x="1112063" y="235765"/>
                    <a:pt x="1123493" y="229098"/>
                    <a:pt x="1133971" y="231003"/>
                  </a:cubicBezTo>
                  <a:cubicBezTo>
                    <a:pt x="1140638" y="231003"/>
                    <a:pt x="1146353" y="233860"/>
                    <a:pt x="1151116" y="238623"/>
                  </a:cubicBezTo>
                  <a:cubicBezTo>
                    <a:pt x="1162546" y="262435"/>
                    <a:pt x="1192073" y="265293"/>
                    <a:pt x="1205408" y="287200"/>
                  </a:cubicBezTo>
                  <a:cubicBezTo>
                    <a:pt x="1219696" y="305298"/>
                    <a:pt x="1210171" y="320538"/>
                    <a:pt x="1198741" y="334825"/>
                  </a:cubicBezTo>
                  <a:cubicBezTo>
                    <a:pt x="1205408" y="359590"/>
                    <a:pt x="1234936" y="358638"/>
                    <a:pt x="1248271" y="377688"/>
                  </a:cubicBezTo>
                  <a:cubicBezTo>
                    <a:pt x="1257796" y="391023"/>
                    <a:pt x="1257796" y="393880"/>
                    <a:pt x="1246366" y="402453"/>
                  </a:cubicBezTo>
                  <a:cubicBezTo>
                    <a:pt x="1226363" y="415788"/>
                    <a:pt x="1207313" y="445315"/>
                    <a:pt x="1187311" y="402453"/>
                  </a:cubicBezTo>
                  <a:cubicBezTo>
                    <a:pt x="1184453" y="396738"/>
                    <a:pt x="1176833" y="390070"/>
                    <a:pt x="1171118" y="396738"/>
                  </a:cubicBezTo>
                  <a:cubicBezTo>
                    <a:pt x="1161593" y="407215"/>
                    <a:pt x="1163498" y="418645"/>
                    <a:pt x="1171118" y="431028"/>
                  </a:cubicBezTo>
                  <a:cubicBezTo>
                    <a:pt x="1186358" y="457698"/>
                    <a:pt x="1180643" y="471033"/>
                    <a:pt x="1151116" y="479605"/>
                  </a:cubicBezTo>
                  <a:cubicBezTo>
                    <a:pt x="1147306" y="475795"/>
                    <a:pt x="1141591" y="474843"/>
                    <a:pt x="1136828" y="476748"/>
                  </a:cubicBezTo>
                  <a:cubicBezTo>
                    <a:pt x="1132066" y="478653"/>
                    <a:pt x="1134923" y="483415"/>
                    <a:pt x="1136828" y="487225"/>
                  </a:cubicBezTo>
                  <a:cubicBezTo>
                    <a:pt x="1135876" y="500560"/>
                    <a:pt x="1128256" y="503418"/>
                    <a:pt x="1118731" y="497703"/>
                  </a:cubicBezTo>
                  <a:cubicBezTo>
                    <a:pt x="1098728" y="487225"/>
                    <a:pt x="1074916" y="482463"/>
                    <a:pt x="1066343" y="455793"/>
                  </a:cubicBezTo>
                  <a:cubicBezTo>
                    <a:pt x="1058723" y="432933"/>
                    <a:pt x="1039673" y="427218"/>
                    <a:pt x="1016813" y="433885"/>
                  </a:cubicBezTo>
                  <a:cubicBezTo>
                    <a:pt x="1008241" y="436743"/>
                    <a:pt x="999668" y="438648"/>
                    <a:pt x="996811" y="428170"/>
                  </a:cubicBezTo>
                  <a:cubicBezTo>
                    <a:pt x="993001" y="415788"/>
                    <a:pt x="1007288" y="411025"/>
                    <a:pt x="1013003" y="411978"/>
                  </a:cubicBezTo>
                  <a:cubicBezTo>
                    <a:pt x="1055866" y="420550"/>
                    <a:pt x="1078726" y="386260"/>
                    <a:pt x="1109206" y="369115"/>
                  </a:cubicBezTo>
                  <a:cubicBezTo>
                    <a:pt x="1117778" y="343398"/>
                    <a:pt x="1089203" y="330063"/>
                    <a:pt x="1089203" y="307203"/>
                  </a:cubicBezTo>
                  <a:cubicBezTo>
                    <a:pt x="1085393" y="301488"/>
                    <a:pt x="1081583" y="296725"/>
                    <a:pt x="1077773" y="291010"/>
                  </a:cubicBezTo>
                  <a:cubicBezTo>
                    <a:pt x="1057771" y="307203"/>
                    <a:pt x="1036816" y="290058"/>
                    <a:pt x="1016813" y="292915"/>
                  </a:cubicBezTo>
                  <a:cubicBezTo>
                    <a:pt x="1012050" y="293391"/>
                    <a:pt x="1008717" y="294106"/>
                    <a:pt x="1007169" y="296011"/>
                  </a:cubicBezTo>
                  <a:lnTo>
                    <a:pt x="1007866" y="302667"/>
                  </a:lnTo>
                  <a:lnTo>
                    <a:pt x="1009193" y="303393"/>
                  </a:lnTo>
                  <a:cubicBezTo>
                    <a:pt x="1013003" y="324348"/>
                    <a:pt x="986333" y="363401"/>
                    <a:pt x="962521" y="370068"/>
                  </a:cubicBezTo>
                  <a:cubicBezTo>
                    <a:pt x="943471" y="375783"/>
                    <a:pt x="924421" y="377688"/>
                    <a:pt x="905371" y="371973"/>
                  </a:cubicBezTo>
                  <a:cubicBezTo>
                    <a:pt x="896798" y="389118"/>
                    <a:pt x="879653" y="396738"/>
                    <a:pt x="868223" y="410073"/>
                  </a:cubicBezTo>
                  <a:cubicBezTo>
                    <a:pt x="859651" y="419598"/>
                    <a:pt x="849173" y="424361"/>
                    <a:pt x="836791" y="426266"/>
                  </a:cubicBezTo>
                  <a:cubicBezTo>
                    <a:pt x="830123" y="425313"/>
                    <a:pt x="820598" y="421503"/>
                    <a:pt x="816788" y="424361"/>
                  </a:cubicBezTo>
                  <a:cubicBezTo>
                    <a:pt x="772973" y="455793"/>
                    <a:pt x="714871" y="464366"/>
                    <a:pt x="677723" y="507228"/>
                  </a:cubicBezTo>
                  <a:cubicBezTo>
                    <a:pt x="667246" y="519611"/>
                    <a:pt x="646291" y="531993"/>
                    <a:pt x="668198" y="553901"/>
                  </a:cubicBezTo>
                  <a:cubicBezTo>
                    <a:pt x="672961" y="558663"/>
                    <a:pt x="665341" y="574856"/>
                    <a:pt x="662483" y="586286"/>
                  </a:cubicBezTo>
                  <a:cubicBezTo>
                    <a:pt x="685343" y="585333"/>
                    <a:pt x="702488" y="596763"/>
                    <a:pt x="716776" y="612956"/>
                  </a:cubicBezTo>
                  <a:cubicBezTo>
                    <a:pt x="731063" y="630101"/>
                    <a:pt x="747256" y="644388"/>
                    <a:pt x="771068" y="645341"/>
                  </a:cubicBezTo>
                  <a:cubicBezTo>
                    <a:pt x="789166" y="646293"/>
                    <a:pt x="788213" y="653913"/>
                    <a:pt x="782498" y="667248"/>
                  </a:cubicBezTo>
                  <a:cubicBezTo>
                    <a:pt x="774878" y="685346"/>
                    <a:pt x="766306" y="702491"/>
                    <a:pt x="772973" y="726303"/>
                  </a:cubicBezTo>
                  <a:cubicBezTo>
                    <a:pt x="779641" y="752973"/>
                    <a:pt x="789166" y="747258"/>
                    <a:pt x="805358" y="736781"/>
                  </a:cubicBezTo>
                  <a:cubicBezTo>
                    <a:pt x="823456" y="725351"/>
                    <a:pt x="826313" y="706301"/>
                    <a:pt x="828218" y="689156"/>
                  </a:cubicBezTo>
                  <a:cubicBezTo>
                    <a:pt x="831076" y="669153"/>
                    <a:pt x="841553" y="660581"/>
                    <a:pt x="858698" y="652961"/>
                  </a:cubicBezTo>
                  <a:cubicBezTo>
                    <a:pt x="901561" y="638673"/>
                    <a:pt x="911086" y="619623"/>
                    <a:pt x="901561" y="573903"/>
                  </a:cubicBezTo>
                  <a:cubicBezTo>
                    <a:pt x="900608" y="569141"/>
                    <a:pt x="899656" y="563426"/>
                    <a:pt x="904418" y="561521"/>
                  </a:cubicBezTo>
                  <a:cubicBezTo>
                    <a:pt x="937756" y="550091"/>
                    <a:pt x="937756" y="514848"/>
                    <a:pt x="953948" y="491988"/>
                  </a:cubicBezTo>
                  <a:cubicBezTo>
                    <a:pt x="957758" y="486273"/>
                    <a:pt x="961568" y="480558"/>
                    <a:pt x="968236" y="478653"/>
                  </a:cubicBezTo>
                  <a:cubicBezTo>
                    <a:pt x="991096" y="471986"/>
                    <a:pt x="1037768" y="491036"/>
                    <a:pt x="1049198" y="512943"/>
                  </a:cubicBezTo>
                  <a:cubicBezTo>
                    <a:pt x="1061581" y="517706"/>
                    <a:pt x="1074916" y="522468"/>
                    <a:pt x="1063486" y="539613"/>
                  </a:cubicBezTo>
                  <a:cubicBezTo>
                    <a:pt x="1048246" y="555806"/>
                    <a:pt x="1052056" y="572951"/>
                    <a:pt x="1067296" y="583428"/>
                  </a:cubicBezTo>
                  <a:cubicBezTo>
                    <a:pt x="1084441" y="593906"/>
                    <a:pt x="1099681" y="578666"/>
                    <a:pt x="1112063" y="568188"/>
                  </a:cubicBezTo>
                  <a:cubicBezTo>
                    <a:pt x="1139686" y="545328"/>
                    <a:pt x="1138733" y="544376"/>
                    <a:pt x="1146353" y="580571"/>
                  </a:cubicBezTo>
                  <a:cubicBezTo>
                    <a:pt x="1149211" y="592953"/>
                    <a:pt x="1154926" y="606288"/>
                    <a:pt x="1151116" y="616766"/>
                  </a:cubicBezTo>
                  <a:cubicBezTo>
                    <a:pt x="1138733" y="656771"/>
                    <a:pt x="1163498" y="672011"/>
                    <a:pt x="1193026" y="684393"/>
                  </a:cubicBezTo>
                  <a:cubicBezTo>
                    <a:pt x="1193026" y="693918"/>
                    <a:pt x="1188501" y="696537"/>
                    <a:pt x="1182905" y="697847"/>
                  </a:cubicBezTo>
                  <a:lnTo>
                    <a:pt x="1179024" y="699159"/>
                  </a:lnTo>
                  <a:lnTo>
                    <a:pt x="1177845" y="699023"/>
                  </a:lnTo>
                  <a:cubicBezTo>
                    <a:pt x="1174214" y="699455"/>
                    <a:pt x="1170404" y="700824"/>
                    <a:pt x="1166356" y="703443"/>
                  </a:cubicBezTo>
                  <a:lnTo>
                    <a:pt x="1179024" y="699159"/>
                  </a:lnTo>
                  <a:lnTo>
                    <a:pt x="1188263" y="700229"/>
                  </a:lnTo>
                  <a:cubicBezTo>
                    <a:pt x="1194931" y="702491"/>
                    <a:pt x="1201122" y="707253"/>
                    <a:pt x="1207313" y="712016"/>
                  </a:cubicBezTo>
                  <a:cubicBezTo>
                    <a:pt x="1210647" y="727732"/>
                    <a:pt x="1209694" y="741781"/>
                    <a:pt x="1205051" y="754402"/>
                  </a:cubicBezTo>
                  <a:lnTo>
                    <a:pt x="1180854" y="787924"/>
                  </a:lnTo>
                  <a:lnTo>
                    <a:pt x="1187073" y="807504"/>
                  </a:lnTo>
                  <a:cubicBezTo>
                    <a:pt x="1190883" y="812504"/>
                    <a:pt x="1196836" y="815362"/>
                    <a:pt x="1206361" y="814886"/>
                  </a:cubicBezTo>
                  <a:cubicBezTo>
                    <a:pt x="1214934" y="814886"/>
                    <a:pt x="1223506" y="816791"/>
                    <a:pt x="1213981" y="828221"/>
                  </a:cubicBezTo>
                  <a:cubicBezTo>
                    <a:pt x="1208266" y="850128"/>
                    <a:pt x="1205409" y="874893"/>
                    <a:pt x="1172071" y="862511"/>
                  </a:cubicBezTo>
                  <a:cubicBezTo>
                    <a:pt x="1153021" y="859653"/>
                    <a:pt x="1123494" y="872036"/>
                    <a:pt x="1115874" y="854891"/>
                  </a:cubicBezTo>
                  <a:cubicBezTo>
                    <a:pt x="1109206" y="839651"/>
                    <a:pt x="1133971" y="821553"/>
                    <a:pt x="1148259" y="807266"/>
                  </a:cubicBezTo>
                  <a:cubicBezTo>
                    <a:pt x="1157784" y="799646"/>
                    <a:pt x="1159689" y="785358"/>
                    <a:pt x="1173024" y="780596"/>
                  </a:cubicBezTo>
                  <a:lnTo>
                    <a:pt x="1173125" y="780684"/>
                  </a:lnTo>
                  <a:lnTo>
                    <a:pt x="1174333" y="770475"/>
                  </a:lnTo>
                  <a:cubicBezTo>
                    <a:pt x="1173023" y="767975"/>
                    <a:pt x="1169689" y="766784"/>
                    <a:pt x="1163498" y="767261"/>
                  </a:cubicBezTo>
                  <a:cubicBezTo>
                    <a:pt x="1147306" y="769166"/>
                    <a:pt x="1137781" y="780596"/>
                    <a:pt x="1124446" y="787263"/>
                  </a:cubicBezTo>
                  <a:cubicBezTo>
                    <a:pt x="1097776" y="793931"/>
                    <a:pt x="1070153" y="791073"/>
                    <a:pt x="1043483" y="789168"/>
                  </a:cubicBezTo>
                  <a:cubicBezTo>
                    <a:pt x="1026338" y="788216"/>
                    <a:pt x="1010146" y="786311"/>
                    <a:pt x="993953" y="794883"/>
                  </a:cubicBezTo>
                  <a:cubicBezTo>
                    <a:pt x="987286" y="810123"/>
                    <a:pt x="971093" y="808218"/>
                    <a:pt x="959663" y="814886"/>
                  </a:cubicBezTo>
                  <a:cubicBezTo>
                    <a:pt x="951091" y="825363"/>
                    <a:pt x="939661" y="831078"/>
                    <a:pt x="929183" y="839651"/>
                  </a:cubicBezTo>
                  <a:lnTo>
                    <a:pt x="925100" y="843462"/>
                  </a:lnTo>
                  <a:lnTo>
                    <a:pt x="915848" y="851081"/>
                  </a:lnTo>
                  <a:cubicBezTo>
                    <a:pt x="915848" y="851081"/>
                    <a:pt x="912991" y="851081"/>
                    <a:pt x="912991" y="851081"/>
                  </a:cubicBezTo>
                  <a:cubicBezTo>
                    <a:pt x="912991" y="851081"/>
                    <a:pt x="914896" y="852986"/>
                    <a:pt x="914896" y="852986"/>
                  </a:cubicBezTo>
                  <a:lnTo>
                    <a:pt x="925100" y="843462"/>
                  </a:lnTo>
                  <a:lnTo>
                    <a:pt x="932041" y="837746"/>
                  </a:lnTo>
                  <a:cubicBezTo>
                    <a:pt x="942518" y="824411"/>
                    <a:pt x="959663" y="826316"/>
                    <a:pt x="972998" y="820601"/>
                  </a:cubicBezTo>
                  <a:cubicBezTo>
                    <a:pt x="979666" y="818696"/>
                    <a:pt x="986333" y="814886"/>
                    <a:pt x="992048" y="814886"/>
                  </a:cubicBezTo>
                  <a:cubicBezTo>
                    <a:pt x="1003478" y="813933"/>
                    <a:pt x="1017766" y="809171"/>
                    <a:pt x="1023481" y="819648"/>
                  </a:cubicBezTo>
                  <a:cubicBezTo>
                    <a:pt x="1032053" y="834888"/>
                    <a:pt x="1013003" y="835841"/>
                    <a:pt x="1005383" y="842508"/>
                  </a:cubicBezTo>
                  <a:cubicBezTo>
                    <a:pt x="1003478" y="844413"/>
                    <a:pt x="1005383" y="851081"/>
                    <a:pt x="1006336" y="854891"/>
                  </a:cubicBezTo>
                  <a:cubicBezTo>
                    <a:pt x="997763" y="866321"/>
                    <a:pt x="1011098" y="877751"/>
                    <a:pt x="1005383" y="889181"/>
                  </a:cubicBezTo>
                  <a:cubicBezTo>
                    <a:pt x="1001573" y="899658"/>
                    <a:pt x="992048" y="903468"/>
                    <a:pt x="984428" y="910136"/>
                  </a:cubicBezTo>
                  <a:cubicBezTo>
                    <a:pt x="974903" y="918708"/>
                    <a:pt x="961568" y="909183"/>
                    <a:pt x="952043" y="916803"/>
                  </a:cubicBezTo>
                  <a:cubicBezTo>
                    <a:pt x="937756" y="931091"/>
                    <a:pt x="916801" y="932043"/>
                    <a:pt x="899656" y="938711"/>
                  </a:cubicBezTo>
                  <a:cubicBezTo>
                    <a:pt x="876796" y="947283"/>
                    <a:pt x="858698" y="959666"/>
                    <a:pt x="855841" y="985383"/>
                  </a:cubicBezTo>
                  <a:cubicBezTo>
                    <a:pt x="853936" y="1001576"/>
                    <a:pt x="839648" y="1003481"/>
                    <a:pt x="831076" y="1003481"/>
                  </a:cubicBezTo>
                  <a:cubicBezTo>
                    <a:pt x="779641" y="1006338"/>
                    <a:pt x="763448" y="1048248"/>
                    <a:pt x="738683" y="1081586"/>
                  </a:cubicBezTo>
                  <a:cubicBezTo>
                    <a:pt x="708203" y="1076823"/>
                    <a:pt x="712013" y="1097778"/>
                    <a:pt x="711061" y="1115876"/>
                  </a:cubicBezTo>
                  <a:cubicBezTo>
                    <a:pt x="707251" y="1144451"/>
                    <a:pt x="692011" y="1163501"/>
                    <a:pt x="666293" y="1175883"/>
                  </a:cubicBezTo>
                  <a:cubicBezTo>
                    <a:pt x="636766" y="1191123"/>
                    <a:pt x="610096" y="1209221"/>
                    <a:pt x="585331" y="1230176"/>
                  </a:cubicBezTo>
                  <a:cubicBezTo>
                    <a:pt x="565328" y="1247320"/>
                    <a:pt x="557708" y="1270181"/>
                    <a:pt x="559613" y="1297803"/>
                  </a:cubicBezTo>
                  <a:cubicBezTo>
                    <a:pt x="561518" y="1327331"/>
                    <a:pt x="564376" y="1356858"/>
                    <a:pt x="557708" y="1386386"/>
                  </a:cubicBezTo>
                  <a:cubicBezTo>
                    <a:pt x="555803" y="1394958"/>
                    <a:pt x="551993" y="1406388"/>
                    <a:pt x="542468" y="1407341"/>
                  </a:cubicBezTo>
                  <a:cubicBezTo>
                    <a:pt x="530086" y="1409246"/>
                    <a:pt x="531038" y="1394958"/>
                    <a:pt x="528181" y="1387338"/>
                  </a:cubicBezTo>
                  <a:cubicBezTo>
                    <a:pt x="522466" y="1365431"/>
                    <a:pt x="516751" y="1344476"/>
                    <a:pt x="519608" y="1320663"/>
                  </a:cubicBezTo>
                  <a:cubicBezTo>
                    <a:pt x="521513" y="1300661"/>
                    <a:pt x="522466" y="1280658"/>
                    <a:pt x="488176" y="1283516"/>
                  </a:cubicBezTo>
                  <a:cubicBezTo>
                    <a:pt x="470078" y="1285421"/>
                    <a:pt x="452933" y="1262561"/>
                    <a:pt x="429121" y="1267323"/>
                  </a:cubicBezTo>
                  <a:cubicBezTo>
                    <a:pt x="422453" y="1268276"/>
                    <a:pt x="411023" y="1265418"/>
                    <a:pt x="409118" y="1268276"/>
                  </a:cubicBezTo>
                  <a:cubicBezTo>
                    <a:pt x="391973" y="1307328"/>
                    <a:pt x="364351" y="1288278"/>
                    <a:pt x="336728" y="1284468"/>
                  </a:cubicBezTo>
                  <a:cubicBezTo>
                    <a:pt x="279578" y="1275896"/>
                    <a:pt x="228143" y="1315901"/>
                    <a:pt x="215761" y="1373051"/>
                  </a:cubicBezTo>
                  <a:cubicBezTo>
                    <a:pt x="210998" y="1396863"/>
                    <a:pt x="193853" y="1415913"/>
                    <a:pt x="189091" y="1441631"/>
                  </a:cubicBezTo>
                  <a:cubicBezTo>
                    <a:pt x="182423" y="1476873"/>
                    <a:pt x="183376" y="1511163"/>
                    <a:pt x="196711" y="1544501"/>
                  </a:cubicBezTo>
                  <a:cubicBezTo>
                    <a:pt x="204331" y="1564503"/>
                    <a:pt x="219571" y="1574028"/>
                    <a:pt x="244336" y="1573076"/>
                  </a:cubicBezTo>
                  <a:cubicBezTo>
                    <a:pt x="284341" y="1571171"/>
                    <a:pt x="310058" y="1555931"/>
                    <a:pt x="320536" y="1514973"/>
                  </a:cubicBezTo>
                  <a:cubicBezTo>
                    <a:pt x="324346" y="1500686"/>
                    <a:pt x="374828" y="1487351"/>
                    <a:pt x="387211" y="1494971"/>
                  </a:cubicBezTo>
                  <a:cubicBezTo>
                    <a:pt x="396736" y="1500686"/>
                    <a:pt x="392926" y="1507353"/>
                    <a:pt x="389116" y="1515926"/>
                  </a:cubicBezTo>
                  <a:cubicBezTo>
                    <a:pt x="372923" y="1552121"/>
                    <a:pt x="358636" y="1589268"/>
                    <a:pt x="340538" y="1624511"/>
                  </a:cubicBezTo>
                  <a:cubicBezTo>
                    <a:pt x="329108" y="1646418"/>
                    <a:pt x="340538" y="1644513"/>
                    <a:pt x="354826" y="1644513"/>
                  </a:cubicBezTo>
                  <a:cubicBezTo>
                    <a:pt x="372923" y="1644513"/>
                    <a:pt x="391973" y="1642608"/>
                    <a:pt x="410071" y="1645466"/>
                  </a:cubicBezTo>
                  <a:cubicBezTo>
                    <a:pt x="432931" y="1649276"/>
                    <a:pt x="449123" y="1658801"/>
                    <a:pt x="439598" y="1687376"/>
                  </a:cubicBezTo>
                  <a:cubicBezTo>
                    <a:pt x="433883" y="1705473"/>
                    <a:pt x="432931" y="1725476"/>
                    <a:pt x="426263" y="1743573"/>
                  </a:cubicBezTo>
                  <a:cubicBezTo>
                    <a:pt x="414833" y="1774053"/>
                    <a:pt x="432931" y="1793103"/>
                    <a:pt x="450076" y="1813106"/>
                  </a:cubicBezTo>
                  <a:cubicBezTo>
                    <a:pt x="466268" y="1832156"/>
                    <a:pt x="483413" y="1819773"/>
                    <a:pt x="499606" y="1812153"/>
                  </a:cubicBezTo>
                  <a:cubicBezTo>
                    <a:pt x="512941" y="1806438"/>
                    <a:pt x="528181" y="1806438"/>
                    <a:pt x="536753" y="1818821"/>
                  </a:cubicBezTo>
                  <a:cubicBezTo>
                    <a:pt x="554851" y="1843586"/>
                    <a:pt x="571996" y="1829298"/>
                    <a:pt x="577711" y="1813106"/>
                  </a:cubicBezTo>
                  <a:cubicBezTo>
                    <a:pt x="591998" y="1771196"/>
                    <a:pt x="630098" y="1768338"/>
                    <a:pt x="661531" y="1754051"/>
                  </a:cubicBezTo>
                  <a:cubicBezTo>
                    <a:pt x="671056" y="1754051"/>
                    <a:pt x="673913" y="1755956"/>
                    <a:pt x="672008" y="1763576"/>
                  </a:cubicBezTo>
                  <a:cubicBezTo>
                    <a:pt x="676771" y="1783578"/>
                    <a:pt x="689153" y="1777863"/>
                    <a:pt x="695821" y="1768338"/>
                  </a:cubicBezTo>
                  <a:cubicBezTo>
                    <a:pt x="713918" y="1745478"/>
                    <a:pt x="729158" y="1761671"/>
                    <a:pt x="741541" y="1772148"/>
                  </a:cubicBezTo>
                  <a:cubicBezTo>
                    <a:pt x="769163" y="1795008"/>
                    <a:pt x="799643" y="1798818"/>
                    <a:pt x="832028" y="1788341"/>
                  </a:cubicBezTo>
                  <a:cubicBezTo>
                    <a:pt x="845363" y="1783578"/>
                    <a:pt x="854888" y="1779768"/>
                    <a:pt x="865366" y="1796913"/>
                  </a:cubicBezTo>
                  <a:cubicBezTo>
                    <a:pt x="875843" y="1814058"/>
                    <a:pt x="896798" y="1823583"/>
                    <a:pt x="910133" y="1838823"/>
                  </a:cubicBezTo>
                  <a:cubicBezTo>
                    <a:pt x="947281" y="1881686"/>
                    <a:pt x="990143" y="1906451"/>
                    <a:pt x="1047293" y="1918833"/>
                  </a:cubicBezTo>
                  <a:cubicBezTo>
                    <a:pt x="1093966" y="1928358"/>
                    <a:pt x="1124446" y="1995986"/>
                    <a:pt x="1116826" y="2036943"/>
                  </a:cubicBezTo>
                  <a:cubicBezTo>
                    <a:pt x="1113968" y="2044563"/>
                    <a:pt x="1111111" y="2051231"/>
                    <a:pt x="1106348" y="2056946"/>
                  </a:cubicBezTo>
                  <a:cubicBezTo>
                    <a:pt x="1092061" y="2071233"/>
                    <a:pt x="1112063" y="2086473"/>
                    <a:pt x="1104443" y="2099808"/>
                  </a:cubicBezTo>
                  <a:cubicBezTo>
                    <a:pt x="1110158" y="2107428"/>
                    <a:pt x="1117778" y="2102666"/>
                    <a:pt x="1124446" y="2102666"/>
                  </a:cubicBezTo>
                  <a:cubicBezTo>
                    <a:pt x="1147306" y="2095046"/>
                    <a:pt x="1161593" y="2062661"/>
                    <a:pt x="1193026" y="2077901"/>
                  </a:cubicBezTo>
                  <a:cubicBezTo>
                    <a:pt x="1225411" y="2087426"/>
                    <a:pt x="1244461" y="2125526"/>
                    <a:pt x="1280656" y="2123621"/>
                  </a:cubicBezTo>
                  <a:cubicBezTo>
                    <a:pt x="1325423" y="2121716"/>
                    <a:pt x="1360666" y="2136956"/>
                    <a:pt x="1387336" y="2172198"/>
                  </a:cubicBezTo>
                  <a:cubicBezTo>
                    <a:pt x="1398766" y="2187438"/>
                    <a:pt x="1427341" y="2172198"/>
                    <a:pt x="1434008" y="2199821"/>
                  </a:cubicBezTo>
                  <a:cubicBezTo>
                    <a:pt x="1440676" y="2228396"/>
                    <a:pt x="1444486" y="2256018"/>
                    <a:pt x="1430198" y="2282688"/>
                  </a:cubicBezTo>
                  <a:cubicBezTo>
                    <a:pt x="1413053" y="2315073"/>
                    <a:pt x="1388288" y="2341743"/>
                    <a:pt x="1370191" y="2373176"/>
                  </a:cubicBezTo>
                  <a:cubicBezTo>
                    <a:pt x="1359713" y="2391273"/>
                    <a:pt x="1356856" y="2406513"/>
                    <a:pt x="1358761" y="2423658"/>
                  </a:cubicBezTo>
                  <a:cubicBezTo>
                    <a:pt x="1366381" y="2486523"/>
                    <a:pt x="1352093" y="2544626"/>
                    <a:pt x="1327328" y="2600823"/>
                  </a:cubicBezTo>
                  <a:cubicBezTo>
                    <a:pt x="1321613" y="2612253"/>
                    <a:pt x="1313041" y="2629398"/>
                    <a:pt x="1293991" y="2626541"/>
                  </a:cubicBezTo>
                  <a:cubicBezTo>
                    <a:pt x="1261606" y="2622731"/>
                    <a:pt x="1241603" y="2647496"/>
                    <a:pt x="1218743" y="2661783"/>
                  </a:cubicBezTo>
                  <a:cubicBezTo>
                    <a:pt x="1203503" y="2671308"/>
                    <a:pt x="1187311" y="2690358"/>
                    <a:pt x="1193026" y="2710361"/>
                  </a:cubicBezTo>
                  <a:cubicBezTo>
                    <a:pt x="1205408" y="2757033"/>
                    <a:pt x="1178738" y="2793228"/>
                    <a:pt x="1164451" y="2832281"/>
                  </a:cubicBezTo>
                  <a:cubicBezTo>
                    <a:pt x="1154926" y="2859903"/>
                    <a:pt x="1136828" y="2884668"/>
                    <a:pt x="1122541" y="2910386"/>
                  </a:cubicBezTo>
                  <a:cubicBezTo>
                    <a:pt x="1116826" y="2920863"/>
                    <a:pt x="1109206" y="2929436"/>
                    <a:pt x="1095871" y="2929436"/>
                  </a:cubicBezTo>
                  <a:cubicBezTo>
                    <a:pt x="1085393" y="2920863"/>
                    <a:pt x="1072058" y="2930388"/>
                    <a:pt x="1061581" y="2922768"/>
                  </a:cubicBezTo>
                  <a:cubicBezTo>
                    <a:pt x="1053961" y="2919911"/>
                    <a:pt x="1044436" y="2911338"/>
                    <a:pt x="1047293" y="2929436"/>
                  </a:cubicBezTo>
                  <a:cubicBezTo>
                    <a:pt x="1052056" y="2938961"/>
                    <a:pt x="1062533" y="2944676"/>
                    <a:pt x="1061581" y="2956106"/>
                  </a:cubicBezTo>
                  <a:cubicBezTo>
                    <a:pt x="1055866" y="2964678"/>
                    <a:pt x="1048246" y="2962773"/>
                    <a:pt x="1040626" y="2959916"/>
                  </a:cubicBezTo>
                  <a:cubicBezTo>
                    <a:pt x="952043" y="2929436"/>
                    <a:pt x="865366" y="2895146"/>
                    <a:pt x="783451" y="2850378"/>
                  </a:cubicBezTo>
                  <a:cubicBezTo>
                    <a:pt x="762496" y="2838948"/>
                    <a:pt x="762496" y="2820851"/>
                    <a:pt x="752971" y="2805611"/>
                  </a:cubicBezTo>
                  <a:cubicBezTo>
                    <a:pt x="730111" y="2799896"/>
                    <a:pt x="738683" y="2779893"/>
                    <a:pt x="737731" y="2765606"/>
                  </a:cubicBezTo>
                  <a:cubicBezTo>
                    <a:pt x="736778" y="2697978"/>
                    <a:pt x="732968" y="2631303"/>
                    <a:pt x="721538" y="2564628"/>
                  </a:cubicBezTo>
                  <a:cubicBezTo>
                    <a:pt x="715823" y="2532243"/>
                    <a:pt x="700583" y="2503668"/>
                    <a:pt x="670103" y="2492238"/>
                  </a:cubicBezTo>
                  <a:cubicBezTo>
                    <a:pt x="596761" y="2464616"/>
                    <a:pt x="568186" y="2400798"/>
                    <a:pt x="539611" y="2337933"/>
                  </a:cubicBezTo>
                  <a:cubicBezTo>
                    <a:pt x="520561" y="2296976"/>
                    <a:pt x="502463" y="2256971"/>
                    <a:pt x="473888" y="2221728"/>
                  </a:cubicBezTo>
                  <a:cubicBezTo>
                    <a:pt x="456743" y="2200773"/>
                    <a:pt x="450076" y="2174103"/>
                    <a:pt x="468173" y="2148386"/>
                  </a:cubicBezTo>
                  <a:cubicBezTo>
                    <a:pt x="473888" y="2140766"/>
                    <a:pt x="477698" y="2133146"/>
                    <a:pt x="471983" y="2122668"/>
                  </a:cubicBezTo>
                  <a:cubicBezTo>
                    <a:pt x="452933" y="2083616"/>
                    <a:pt x="471983" y="2052183"/>
                    <a:pt x="493891" y="2021703"/>
                  </a:cubicBezTo>
                  <a:cubicBezTo>
                    <a:pt x="518656" y="1987413"/>
                    <a:pt x="546278" y="1955028"/>
                    <a:pt x="538658" y="1907403"/>
                  </a:cubicBezTo>
                  <a:cubicBezTo>
                    <a:pt x="535801" y="1889306"/>
                    <a:pt x="531991" y="1871208"/>
                    <a:pt x="524371" y="1854063"/>
                  </a:cubicBezTo>
                  <a:cubicBezTo>
                    <a:pt x="517703" y="1837871"/>
                    <a:pt x="507226" y="1834061"/>
                    <a:pt x="499606" y="1853111"/>
                  </a:cubicBezTo>
                  <a:cubicBezTo>
                    <a:pt x="489128" y="1876923"/>
                    <a:pt x="475793" y="1875018"/>
                    <a:pt x="459601" y="1860731"/>
                  </a:cubicBezTo>
                  <a:cubicBezTo>
                    <a:pt x="443408" y="1847396"/>
                    <a:pt x="425311" y="1838823"/>
                    <a:pt x="408166" y="1827393"/>
                  </a:cubicBezTo>
                  <a:cubicBezTo>
                    <a:pt x="375781" y="1806438"/>
                    <a:pt x="371971" y="1771196"/>
                    <a:pt x="354826" y="1742621"/>
                  </a:cubicBezTo>
                  <a:cubicBezTo>
                    <a:pt x="346253" y="1729286"/>
                    <a:pt x="337681" y="1720713"/>
                    <a:pt x="322441" y="1715951"/>
                  </a:cubicBezTo>
                  <a:cubicBezTo>
                    <a:pt x="289103" y="1705473"/>
                    <a:pt x="255766" y="1691186"/>
                    <a:pt x="234811" y="1658801"/>
                  </a:cubicBezTo>
                  <a:cubicBezTo>
                    <a:pt x="228143" y="1649276"/>
                    <a:pt x="218618" y="1639751"/>
                    <a:pt x="206236" y="1644513"/>
                  </a:cubicBezTo>
                  <a:cubicBezTo>
                    <a:pt x="170993" y="1656896"/>
                    <a:pt x="143371" y="1639751"/>
                    <a:pt x="116701" y="1622606"/>
                  </a:cubicBezTo>
                  <a:cubicBezTo>
                    <a:pt x="85268" y="1603556"/>
                    <a:pt x="54788" y="1583553"/>
                    <a:pt x="28118" y="1557836"/>
                  </a:cubicBezTo>
                  <a:cubicBezTo>
                    <a:pt x="11926" y="1541643"/>
                    <a:pt x="1448" y="1523546"/>
                    <a:pt x="12878" y="1499733"/>
                  </a:cubicBezTo>
                  <a:cubicBezTo>
                    <a:pt x="20498" y="1482588"/>
                    <a:pt x="16688" y="1463538"/>
                    <a:pt x="10021" y="1446393"/>
                  </a:cubicBezTo>
                  <a:cubicBezTo>
                    <a:pt x="6211" y="1434963"/>
                    <a:pt x="-1409" y="1423533"/>
                    <a:pt x="5258" y="1410198"/>
                  </a:cubicBezTo>
                  <a:cubicBezTo>
                    <a:pt x="-12839" y="1304471"/>
                    <a:pt x="19546" y="1205411"/>
                    <a:pt x="45263" y="1105398"/>
                  </a:cubicBezTo>
                  <a:cubicBezTo>
                    <a:pt x="94793" y="912993"/>
                    <a:pt x="185281" y="739638"/>
                    <a:pt x="304343" y="581523"/>
                  </a:cubicBezTo>
                  <a:cubicBezTo>
                    <a:pt x="374828" y="487226"/>
                    <a:pt x="458648" y="405311"/>
                    <a:pt x="548183" y="329111"/>
                  </a:cubicBezTo>
                  <a:cubicBezTo>
                    <a:pt x="568186" y="311966"/>
                    <a:pt x="591046" y="303393"/>
                    <a:pt x="617716" y="317681"/>
                  </a:cubicBezTo>
                  <a:cubicBezTo>
                    <a:pt x="628193" y="324348"/>
                    <a:pt x="628193" y="314823"/>
                    <a:pt x="631051" y="309108"/>
                  </a:cubicBezTo>
                  <a:cubicBezTo>
                    <a:pt x="652006" y="308156"/>
                    <a:pt x="669151" y="289106"/>
                    <a:pt x="692011" y="299583"/>
                  </a:cubicBezTo>
                  <a:cubicBezTo>
                    <a:pt x="712013" y="311966"/>
                    <a:pt x="732968" y="317681"/>
                    <a:pt x="756781" y="316728"/>
                  </a:cubicBezTo>
                  <a:cubicBezTo>
                    <a:pt x="764401" y="317681"/>
                    <a:pt x="772973" y="320538"/>
                    <a:pt x="780593" y="315776"/>
                  </a:cubicBezTo>
                  <a:cubicBezTo>
                    <a:pt x="786308" y="312918"/>
                    <a:pt x="792023" y="311966"/>
                    <a:pt x="797738" y="314823"/>
                  </a:cubicBezTo>
                  <a:cubicBezTo>
                    <a:pt x="808216" y="327206"/>
                    <a:pt x="819646" y="321491"/>
                    <a:pt x="831076" y="316728"/>
                  </a:cubicBezTo>
                  <a:cubicBezTo>
                    <a:pt x="837743" y="304346"/>
                    <a:pt x="858698" y="297678"/>
                    <a:pt x="841553" y="277676"/>
                  </a:cubicBezTo>
                  <a:cubicBezTo>
                    <a:pt x="834886" y="270056"/>
                    <a:pt x="846316" y="263388"/>
                    <a:pt x="852031" y="259578"/>
                  </a:cubicBezTo>
                  <a:cubicBezTo>
                    <a:pt x="857269" y="255768"/>
                    <a:pt x="862508" y="252434"/>
                    <a:pt x="867152" y="248624"/>
                  </a:cubicBezTo>
                  <a:lnTo>
                    <a:pt x="876026" y="238011"/>
                  </a:lnTo>
                  <a:lnTo>
                    <a:pt x="858921" y="241392"/>
                  </a:lnTo>
                  <a:cubicBezTo>
                    <a:pt x="840303" y="244874"/>
                    <a:pt x="823694" y="244338"/>
                    <a:pt x="821551" y="210048"/>
                  </a:cubicBezTo>
                  <a:cubicBezTo>
                    <a:pt x="833933" y="208143"/>
                    <a:pt x="848221" y="208143"/>
                    <a:pt x="857746" y="190998"/>
                  </a:cubicBezTo>
                  <a:cubicBezTo>
                    <a:pt x="861079" y="184807"/>
                    <a:pt x="867032" y="183378"/>
                    <a:pt x="873343" y="184331"/>
                  </a:cubicBezTo>
                  <a:close/>
                  <a:moveTo>
                    <a:pt x="798215" y="181949"/>
                  </a:moveTo>
                  <a:cubicBezTo>
                    <a:pt x="801310" y="182187"/>
                    <a:pt x="803930" y="183378"/>
                    <a:pt x="805359" y="187188"/>
                  </a:cubicBezTo>
                  <a:cubicBezTo>
                    <a:pt x="808216" y="194808"/>
                    <a:pt x="800596" y="194808"/>
                    <a:pt x="795834" y="196713"/>
                  </a:cubicBezTo>
                  <a:cubicBezTo>
                    <a:pt x="790119" y="193856"/>
                    <a:pt x="788214" y="189093"/>
                    <a:pt x="788214" y="182426"/>
                  </a:cubicBezTo>
                  <a:cubicBezTo>
                    <a:pt x="791547" y="182426"/>
                    <a:pt x="795119" y="181711"/>
                    <a:pt x="798215" y="181949"/>
                  </a:cubicBezTo>
                  <a:close/>
                  <a:moveTo>
                    <a:pt x="938708" y="121466"/>
                  </a:moveTo>
                  <a:cubicBezTo>
                    <a:pt x="943471" y="128133"/>
                    <a:pt x="953948" y="130038"/>
                    <a:pt x="952043" y="141468"/>
                  </a:cubicBezTo>
                  <a:lnTo>
                    <a:pt x="951037" y="142501"/>
                  </a:lnTo>
                  <a:lnTo>
                    <a:pt x="953949" y="140516"/>
                  </a:lnTo>
                  <a:cubicBezTo>
                    <a:pt x="952996" y="143373"/>
                    <a:pt x="952996" y="146231"/>
                    <a:pt x="952996" y="148136"/>
                  </a:cubicBezTo>
                  <a:cubicBezTo>
                    <a:pt x="952996" y="154803"/>
                    <a:pt x="952996" y="161471"/>
                    <a:pt x="952996" y="169091"/>
                  </a:cubicBezTo>
                  <a:cubicBezTo>
                    <a:pt x="949662" y="166709"/>
                    <a:pt x="947281" y="162899"/>
                    <a:pt x="944424" y="159804"/>
                  </a:cubicBezTo>
                  <a:lnTo>
                    <a:pt x="933131" y="154863"/>
                  </a:lnTo>
                  <a:lnTo>
                    <a:pt x="931088" y="155756"/>
                  </a:lnTo>
                  <a:cubicBezTo>
                    <a:pt x="931088" y="155756"/>
                    <a:pt x="930136" y="155756"/>
                    <a:pt x="930136" y="155756"/>
                  </a:cubicBezTo>
                  <a:cubicBezTo>
                    <a:pt x="925373" y="152898"/>
                    <a:pt x="906323" y="162423"/>
                    <a:pt x="918706" y="144326"/>
                  </a:cubicBezTo>
                  <a:cubicBezTo>
                    <a:pt x="923468" y="137658"/>
                    <a:pt x="931088" y="131943"/>
                    <a:pt x="931088" y="122418"/>
                  </a:cubicBezTo>
                  <a:cubicBezTo>
                    <a:pt x="934898" y="118608"/>
                    <a:pt x="936803" y="118608"/>
                    <a:pt x="938708" y="121466"/>
                  </a:cubicBezTo>
                  <a:close/>
                  <a:moveTo>
                    <a:pt x="925373" y="107178"/>
                  </a:moveTo>
                  <a:cubicBezTo>
                    <a:pt x="930136" y="111940"/>
                    <a:pt x="934898" y="116703"/>
                    <a:pt x="938708" y="121465"/>
                  </a:cubicBezTo>
                  <a:lnTo>
                    <a:pt x="935851" y="121465"/>
                  </a:lnTo>
                  <a:cubicBezTo>
                    <a:pt x="935851" y="121465"/>
                    <a:pt x="932993" y="121465"/>
                    <a:pt x="932993" y="121465"/>
                  </a:cubicBezTo>
                  <a:cubicBezTo>
                    <a:pt x="923468" y="125275"/>
                    <a:pt x="912991" y="131943"/>
                    <a:pt x="901561" y="123370"/>
                  </a:cubicBezTo>
                  <a:cubicBezTo>
                    <a:pt x="904418" y="109083"/>
                    <a:pt x="915848" y="109083"/>
                    <a:pt x="925373" y="107178"/>
                  </a:cubicBezTo>
                  <a:close/>
                  <a:moveTo>
                    <a:pt x="1021576" y="71936"/>
                  </a:moveTo>
                  <a:cubicBezTo>
                    <a:pt x="1037768" y="75746"/>
                    <a:pt x="1038721" y="87176"/>
                    <a:pt x="1031101" y="97653"/>
                  </a:cubicBezTo>
                  <a:cubicBezTo>
                    <a:pt x="1019671" y="115751"/>
                    <a:pt x="1011098" y="95748"/>
                    <a:pt x="1000621" y="92891"/>
                  </a:cubicBezTo>
                  <a:cubicBezTo>
                    <a:pt x="1002526" y="88128"/>
                    <a:pt x="1005383" y="83366"/>
                    <a:pt x="1007288" y="79556"/>
                  </a:cubicBezTo>
                  <a:cubicBezTo>
                    <a:pt x="1012051" y="76698"/>
                    <a:pt x="1016813" y="74793"/>
                    <a:pt x="1021576" y="71936"/>
                  </a:cubicBezTo>
                  <a:close/>
                  <a:moveTo>
                    <a:pt x="1113849" y="40265"/>
                  </a:moveTo>
                  <a:cubicBezTo>
                    <a:pt x="1128732" y="39074"/>
                    <a:pt x="1143972" y="42885"/>
                    <a:pt x="1159689" y="51933"/>
                  </a:cubicBezTo>
                  <a:cubicBezTo>
                    <a:pt x="1175881" y="68126"/>
                    <a:pt x="1166356" y="76698"/>
                    <a:pt x="1151116" y="84318"/>
                  </a:cubicBezTo>
                  <a:cubicBezTo>
                    <a:pt x="1137781" y="90986"/>
                    <a:pt x="1123494" y="86223"/>
                    <a:pt x="1111111" y="92891"/>
                  </a:cubicBezTo>
                  <a:cubicBezTo>
                    <a:pt x="1083489" y="98606"/>
                    <a:pt x="1067296" y="90033"/>
                    <a:pt x="1070153" y="58601"/>
                  </a:cubicBezTo>
                  <a:cubicBezTo>
                    <a:pt x="1084441" y="47647"/>
                    <a:pt x="1098967" y="41456"/>
                    <a:pt x="1113849" y="40265"/>
                  </a:cubicBezTo>
                  <a:close/>
                  <a:moveTo>
                    <a:pt x="1400760" y="96"/>
                  </a:moveTo>
                  <a:cubicBezTo>
                    <a:pt x="1426031" y="498"/>
                    <a:pt x="1451392" y="2164"/>
                    <a:pt x="1476871" y="5260"/>
                  </a:cubicBezTo>
                  <a:cubicBezTo>
                    <a:pt x="1521639" y="13833"/>
                    <a:pt x="1566406" y="14785"/>
                    <a:pt x="1611174" y="9070"/>
                  </a:cubicBezTo>
                  <a:cubicBezTo>
                    <a:pt x="1614984" y="7165"/>
                    <a:pt x="1619746" y="9070"/>
                    <a:pt x="1619746" y="17643"/>
                  </a:cubicBezTo>
                  <a:cubicBezTo>
                    <a:pt x="1631176" y="13833"/>
                    <a:pt x="1639748" y="20500"/>
                    <a:pt x="1646416" y="28120"/>
                  </a:cubicBezTo>
                  <a:cubicBezTo>
                    <a:pt x="1652131" y="36693"/>
                    <a:pt x="1659751" y="35740"/>
                    <a:pt x="1667371" y="31930"/>
                  </a:cubicBezTo>
                  <a:cubicBezTo>
                    <a:pt x="1693088" y="18119"/>
                    <a:pt x="1717377" y="11690"/>
                    <a:pt x="1742261" y="11690"/>
                  </a:cubicBezTo>
                  <a:cubicBezTo>
                    <a:pt x="1767145" y="11690"/>
                    <a:pt x="1792624" y="18119"/>
                    <a:pt x="1820723" y="30025"/>
                  </a:cubicBezTo>
                  <a:cubicBezTo>
                    <a:pt x="1845488" y="40503"/>
                    <a:pt x="1874063" y="40503"/>
                    <a:pt x="1901686" y="45265"/>
                  </a:cubicBezTo>
                  <a:cubicBezTo>
                    <a:pt x="1905496" y="54790"/>
                    <a:pt x="1888351" y="56695"/>
                    <a:pt x="1894066" y="69078"/>
                  </a:cubicBezTo>
                  <a:cubicBezTo>
                    <a:pt x="1913116" y="57648"/>
                    <a:pt x="1934071" y="52885"/>
                    <a:pt x="1955978" y="55743"/>
                  </a:cubicBezTo>
                  <a:cubicBezTo>
                    <a:pt x="1961693" y="62410"/>
                    <a:pt x="1959788" y="69078"/>
                    <a:pt x="1954073" y="71935"/>
                  </a:cubicBezTo>
                  <a:cubicBezTo>
                    <a:pt x="1939786" y="78603"/>
                    <a:pt x="1939786" y="91938"/>
                    <a:pt x="1935976" y="103368"/>
                  </a:cubicBezTo>
                  <a:cubicBezTo>
                    <a:pt x="1904543" y="124323"/>
                    <a:pt x="1914068" y="142420"/>
                    <a:pt x="1949311" y="161470"/>
                  </a:cubicBezTo>
                  <a:cubicBezTo>
                    <a:pt x="1923593" y="162423"/>
                    <a:pt x="1905496" y="153850"/>
                    <a:pt x="1894066" y="171948"/>
                  </a:cubicBezTo>
                  <a:cubicBezTo>
                    <a:pt x="1899781" y="177663"/>
                    <a:pt x="1909306" y="175758"/>
                    <a:pt x="1913116" y="183378"/>
                  </a:cubicBezTo>
                  <a:cubicBezTo>
                    <a:pt x="1917878" y="187188"/>
                    <a:pt x="1922641" y="195760"/>
                    <a:pt x="1907401" y="196713"/>
                  </a:cubicBezTo>
                  <a:cubicBezTo>
                    <a:pt x="1907401" y="221478"/>
                    <a:pt x="1903591" y="242433"/>
                    <a:pt x="1873111" y="245290"/>
                  </a:cubicBezTo>
                  <a:cubicBezTo>
                    <a:pt x="1842631" y="244338"/>
                    <a:pt x="1879778" y="263388"/>
                    <a:pt x="1866443" y="267198"/>
                  </a:cubicBezTo>
                  <a:cubicBezTo>
                    <a:pt x="1860728" y="271008"/>
                    <a:pt x="1855013" y="271960"/>
                    <a:pt x="1851203" y="270055"/>
                  </a:cubicBezTo>
                  <a:cubicBezTo>
                    <a:pt x="1860728" y="280533"/>
                    <a:pt x="1876921" y="291963"/>
                    <a:pt x="1866443" y="313870"/>
                  </a:cubicBezTo>
                  <a:cubicBezTo>
                    <a:pt x="1859776" y="319585"/>
                    <a:pt x="1852156" y="321490"/>
                    <a:pt x="1843583" y="319585"/>
                  </a:cubicBezTo>
                  <a:cubicBezTo>
                    <a:pt x="1833106" y="315775"/>
                    <a:pt x="1827391" y="307203"/>
                    <a:pt x="1819771" y="300535"/>
                  </a:cubicBezTo>
                  <a:cubicBezTo>
                    <a:pt x="1811198" y="310060"/>
                    <a:pt x="1800721" y="314823"/>
                    <a:pt x="1788338" y="313870"/>
                  </a:cubicBezTo>
                  <a:cubicBezTo>
                    <a:pt x="1791196" y="322443"/>
                    <a:pt x="1796911" y="313870"/>
                    <a:pt x="1800721" y="315775"/>
                  </a:cubicBezTo>
                  <a:cubicBezTo>
                    <a:pt x="1808341" y="314823"/>
                    <a:pt x="1815961" y="312918"/>
                    <a:pt x="1823581" y="314823"/>
                  </a:cubicBezTo>
                  <a:cubicBezTo>
                    <a:pt x="1826438" y="315775"/>
                    <a:pt x="1830248" y="316728"/>
                    <a:pt x="1833106" y="317680"/>
                  </a:cubicBezTo>
                  <a:cubicBezTo>
                    <a:pt x="1838821" y="322443"/>
                    <a:pt x="1842631" y="327205"/>
                    <a:pt x="1838821" y="334825"/>
                  </a:cubicBezTo>
                  <a:cubicBezTo>
                    <a:pt x="1800721" y="354828"/>
                    <a:pt x="1760716" y="371020"/>
                    <a:pt x="1715948" y="370068"/>
                  </a:cubicBezTo>
                  <a:cubicBezTo>
                    <a:pt x="1707376" y="370068"/>
                    <a:pt x="1695946" y="372925"/>
                    <a:pt x="1691183" y="379593"/>
                  </a:cubicBezTo>
                  <a:cubicBezTo>
                    <a:pt x="1662608" y="411025"/>
                    <a:pt x="1627366" y="425313"/>
                    <a:pt x="1586408" y="430075"/>
                  </a:cubicBezTo>
                  <a:cubicBezTo>
                    <a:pt x="1564501" y="432933"/>
                    <a:pt x="1554976" y="450078"/>
                    <a:pt x="1542593" y="468175"/>
                  </a:cubicBezTo>
                  <a:cubicBezTo>
                    <a:pt x="1522591" y="497703"/>
                    <a:pt x="1501636" y="527230"/>
                    <a:pt x="1480681" y="555805"/>
                  </a:cubicBezTo>
                  <a:cubicBezTo>
                    <a:pt x="1475918" y="562473"/>
                    <a:pt x="1469251" y="562473"/>
                    <a:pt x="1462583" y="562473"/>
                  </a:cubicBezTo>
                  <a:cubicBezTo>
                    <a:pt x="1419721" y="558663"/>
                    <a:pt x="1380668" y="507228"/>
                    <a:pt x="1385431" y="462460"/>
                  </a:cubicBezTo>
                  <a:cubicBezTo>
                    <a:pt x="1388288" y="441505"/>
                    <a:pt x="1374001" y="421503"/>
                    <a:pt x="1379716" y="398643"/>
                  </a:cubicBezTo>
                  <a:cubicBezTo>
                    <a:pt x="1387336" y="363400"/>
                    <a:pt x="1418768" y="354828"/>
                    <a:pt x="1441628" y="335778"/>
                  </a:cubicBezTo>
                  <a:cubicBezTo>
                    <a:pt x="1443533" y="331015"/>
                    <a:pt x="1445438" y="325300"/>
                    <a:pt x="1449248" y="321490"/>
                  </a:cubicBezTo>
                  <a:cubicBezTo>
                    <a:pt x="1454011" y="314823"/>
                    <a:pt x="1454963" y="306250"/>
                    <a:pt x="1461631" y="300535"/>
                  </a:cubicBezTo>
                  <a:cubicBezTo>
                    <a:pt x="1451153" y="280533"/>
                    <a:pt x="1439723" y="265293"/>
                    <a:pt x="1412101" y="280533"/>
                  </a:cubicBezTo>
                  <a:cubicBezTo>
                    <a:pt x="1425436" y="259578"/>
                    <a:pt x="1438771" y="241480"/>
                    <a:pt x="1434961" y="215763"/>
                  </a:cubicBezTo>
                  <a:cubicBezTo>
                    <a:pt x="1430198" y="178615"/>
                    <a:pt x="1409243" y="158613"/>
                    <a:pt x="1371143" y="160518"/>
                  </a:cubicBezTo>
                  <a:cubicBezTo>
                    <a:pt x="1357808" y="161470"/>
                    <a:pt x="1343521" y="159565"/>
                    <a:pt x="1331138" y="162423"/>
                  </a:cubicBezTo>
                  <a:cubicBezTo>
                    <a:pt x="1317803" y="165280"/>
                    <a:pt x="1310183" y="161470"/>
                    <a:pt x="1303516" y="150040"/>
                  </a:cubicBezTo>
                  <a:cubicBezTo>
                    <a:pt x="1296848" y="136705"/>
                    <a:pt x="1300658" y="131943"/>
                    <a:pt x="1313993" y="130038"/>
                  </a:cubicBezTo>
                  <a:cubicBezTo>
                    <a:pt x="1321613" y="129085"/>
                    <a:pt x="1316851" y="124323"/>
                    <a:pt x="1313041" y="121465"/>
                  </a:cubicBezTo>
                  <a:cubicBezTo>
                    <a:pt x="1283513" y="99558"/>
                    <a:pt x="1311136" y="99558"/>
                    <a:pt x="1323518" y="96700"/>
                  </a:cubicBezTo>
                  <a:cubicBezTo>
                    <a:pt x="1344473" y="92890"/>
                    <a:pt x="1365428" y="88128"/>
                    <a:pt x="1387336" y="88128"/>
                  </a:cubicBezTo>
                  <a:cubicBezTo>
                    <a:pt x="1399718" y="88128"/>
                    <a:pt x="1414006" y="81460"/>
                    <a:pt x="1394003" y="68125"/>
                  </a:cubicBezTo>
                  <a:cubicBezTo>
                    <a:pt x="1402576" y="42408"/>
                    <a:pt x="1427341" y="49075"/>
                    <a:pt x="1445438" y="41455"/>
                  </a:cubicBezTo>
                  <a:lnTo>
                    <a:pt x="1471104" y="35589"/>
                  </a:lnTo>
                  <a:lnTo>
                    <a:pt x="1469608" y="35026"/>
                  </a:lnTo>
                  <a:cubicBezTo>
                    <a:pt x="1465441" y="34550"/>
                    <a:pt x="1461155" y="34788"/>
                    <a:pt x="1456869" y="34788"/>
                  </a:cubicBezTo>
                  <a:cubicBezTo>
                    <a:pt x="1424484" y="38598"/>
                    <a:pt x="1396861" y="56695"/>
                    <a:pt x="1365429" y="60505"/>
                  </a:cubicBezTo>
                  <a:cubicBezTo>
                    <a:pt x="1307326" y="66220"/>
                    <a:pt x="1264464" y="112893"/>
                    <a:pt x="1208266" y="122418"/>
                  </a:cubicBezTo>
                  <a:cubicBezTo>
                    <a:pt x="1196836" y="130038"/>
                    <a:pt x="1186359" y="129085"/>
                    <a:pt x="1175881" y="122418"/>
                  </a:cubicBezTo>
                  <a:cubicBezTo>
                    <a:pt x="1178739" y="129085"/>
                    <a:pt x="1197789" y="127180"/>
                    <a:pt x="1187311" y="142420"/>
                  </a:cubicBezTo>
                  <a:cubicBezTo>
                    <a:pt x="1185406" y="144325"/>
                    <a:pt x="1182549" y="146230"/>
                    <a:pt x="1180644" y="149088"/>
                  </a:cubicBezTo>
                  <a:cubicBezTo>
                    <a:pt x="1173262" y="152183"/>
                    <a:pt x="1165939" y="153434"/>
                    <a:pt x="1158647" y="153642"/>
                  </a:cubicBezTo>
                  <a:lnTo>
                    <a:pt x="1143520" y="152466"/>
                  </a:lnTo>
                  <a:lnTo>
                    <a:pt x="1148259" y="153731"/>
                  </a:lnTo>
                  <a:cubicBezTo>
                    <a:pt x="1153498" y="157422"/>
                    <a:pt x="1155879" y="163851"/>
                    <a:pt x="1152069" y="175758"/>
                  </a:cubicBezTo>
                  <a:cubicBezTo>
                    <a:pt x="1112064" y="198618"/>
                    <a:pt x="1069201" y="175758"/>
                    <a:pt x="1029196" y="182425"/>
                  </a:cubicBezTo>
                  <a:cubicBezTo>
                    <a:pt x="1020624" y="171948"/>
                    <a:pt x="980619" y="182425"/>
                    <a:pt x="1006336" y="148135"/>
                  </a:cubicBezTo>
                  <a:cubicBezTo>
                    <a:pt x="1011099" y="141468"/>
                    <a:pt x="1003479" y="136705"/>
                    <a:pt x="995859" y="134800"/>
                  </a:cubicBezTo>
                  <a:cubicBezTo>
                    <a:pt x="984429" y="131943"/>
                    <a:pt x="981571" y="125275"/>
                    <a:pt x="987286" y="114798"/>
                  </a:cubicBezTo>
                  <a:cubicBezTo>
                    <a:pt x="1010146" y="115750"/>
                    <a:pt x="1027291" y="130990"/>
                    <a:pt x="1049199" y="134800"/>
                  </a:cubicBezTo>
                  <a:cubicBezTo>
                    <a:pt x="1053009" y="140515"/>
                    <a:pt x="1055866" y="147183"/>
                    <a:pt x="1064439" y="149088"/>
                  </a:cubicBezTo>
                  <a:cubicBezTo>
                    <a:pt x="1074916" y="150993"/>
                    <a:pt x="1085394" y="150278"/>
                    <a:pt x="1095871" y="149326"/>
                  </a:cubicBezTo>
                  <a:lnTo>
                    <a:pt x="1106484" y="148924"/>
                  </a:lnTo>
                  <a:lnTo>
                    <a:pt x="1093014" y="149088"/>
                  </a:lnTo>
                  <a:cubicBezTo>
                    <a:pt x="1081584" y="144325"/>
                    <a:pt x="1067296" y="146230"/>
                    <a:pt x="1062534" y="131943"/>
                  </a:cubicBezTo>
                  <a:cubicBezTo>
                    <a:pt x="1083489" y="115750"/>
                    <a:pt x="1102539" y="93843"/>
                    <a:pt x="1133971" y="110988"/>
                  </a:cubicBezTo>
                  <a:cubicBezTo>
                    <a:pt x="1150164" y="112893"/>
                    <a:pt x="1147306" y="91938"/>
                    <a:pt x="1158736" y="88128"/>
                  </a:cubicBezTo>
                  <a:cubicBezTo>
                    <a:pt x="1164451" y="84318"/>
                    <a:pt x="1172071" y="81460"/>
                    <a:pt x="1173024" y="73840"/>
                  </a:cubicBezTo>
                  <a:cubicBezTo>
                    <a:pt x="1176834" y="44313"/>
                    <a:pt x="1193979" y="46218"/>
                    <a:pt x="1214934" y="54790"/>
                  </a:cubicBezTo>
                  <a:cubicBezTo>
                    <a:pt x="1234936" y="51933"/>
                    <a:pt x="1254939" y="44313"/>
                    <a:pt x="1275894" y="44313"/>
                  </a:cubicBezTo>
                  <a:cubicBezTo>
                    <a:pt x="1253986" y="44313"/>
                    <a:pt x="1233031" y="51933"/>
                    <a:pt x="1211124" y="51933"/>
                  </a:cubicBezTo>
                  <a:cubicBezTo>
                    <a:pt x="1199694" y="46218"/>
                    <a:pt x="1184454" y="50028"/>
                    <a:pt x="1174929" y="39550"/>
                  </a:cubicBezTo>
                  <a:cubicBezTo>
                    <a:pt x="1174929" y="34788"/>
                    <a:pt x="1174929" y="30978"/>
                    <a:pt x="1174929" y="26215"/>
                  </a:cubicBezTo>
                  <a:cubicBezTo>
                    <a:pt x="1249938" y="9070"/>
                    <a:pt x="1324947" y="-1110"/>
                    <a:pt x="1400760" y="96"/>
                  </a:cubicBezTo>
                  <a:close/>
                </a:path>
              </a:pathLst>
            </a:custGeom>
            <a:solidFill>
              <a:schemeClr val="accent6">
                <a:lumMod val="50000"/>
              </a:schemeClr>
            </a:solidFill>
            <a:ln w="9525" cap="flat">
              <a:noFill/>
              <a:prstDash val="solid"/>
              <a:miter/>
            </a:ln>
          </p:spPr>
          <p:txBody>
            <a:bodyPr rtlCol="0" anchor="ctr"/>
            <a:lstStyle/>
            <a:p>
              <a:endParaRPr lang="en-US" dirty="0"/>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 xmlns:a16="http://schemas.microsoft.com/office/drawing/2014/main" id="{D75DBC42-4224-4133-9AF7-D4C2F004EDB8}"/>
              </a:ext>
            </a:extLst>
          </p:cNvPr>
          <p:cNvGrpSpPr/>
          <p:nvPr/>
        </p:nvGrpSpPr>
        <p:grpSpPr>
          <a:xfrm>
            <a:off x="2371726" y="457199"/>
            <a:ext cx="7986712" cy="514351"/>
            <a:chOff x="4383734" y="2238786"/>
            <a:chExt cx="4001473" cy="724247"/>
          </a:xfrm>
          <a:solidFill>
            <a:schemeClr val="tx2">
              <a:lumMod val="50000"/>
            </a:schemeClr>
          </a:solidFill>
        </p:grpSpPr>
        <p:sp>
          <p:nvSpPr>
            <p:cNvPr id="11" name="Rectangle: Rounded Corners 101">
              <a:extLst>
                <a:ext uri="{FF2B5EF4-FFF2-40B4-BE49-F238E27FC236}">
                  <a16:creationId xmlns="" xmlns:a16="http://schemas.microsoft.com/office/drawing/2014/main" id="{FD23E325-4FDF-46F6-A2EE-A64B7293AD69}"/>
                </a:ext>
              </a:extLst>
            </p:cNvPr>
            <p:cNvSpPr/>
            <p:nvPr/>
          </p:nvSpPr>
          <p:spPr>
            <a:xfrm>
              <a:off x="4383734" y="2238786"/>
              <a:ext cx="4001473" cy="72424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atin typeface="Segoe UI" panose="020B0502040204020203" pitchFamily="34" charset="0"/>
                <a:ea typeface="Segoe UI" panose="020B0502040204020203" pitchFamily="34" charset="0"/>
                <a:cs typeface="Segoe UI" panose="020B0502040204020203" pitchFamily="34" charset="0"/>
              </a:endParaRPr>
            </a:p>
          </p:txBody>
        </p:sp>
        <p:sp>
          <p:nvSpPr>
            <p:cNvPr id="12" name="Rectangle: Rounded Corners 102">
              <a:extLst>
                <a:ext uri="{FF2B5EF4-FFF2-40B4-BE49-F238E27FC236}">
                  <a16:creationId xmlns="" xmlns:a16="http://schemas.microsoft.com/office/drawing/2014/main" id="{A49B4788-4AEE-4B2A-8B46-E976DB030919}"/>
                </a:ext>
              </a:extLst>
            </p:cNvPr>
            <p:cNvSpPr/>
            <p:nvPr/>
          </p:nvSpPr>
          <p:spPr>
            <a:xfrm>
              <a:off x="4451812" y="2291754"/>
              <a:ext cx="3871883" cy="61830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P  E  M  B  A  H  A  S  A  N</a:t>
              </a:r>
              <a:endParaRPr lang="en-US" sz="2400" b="1" dirty="0">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endParaRPr>
            </a:p>
          </p:txBody>
        </p:sp>
      </p:grpSp>
      <p:sp>
        <p:nvSpPr>
          <p:cNvPr id="13" name="Oval 12">
            <a:extLst>
              <a:ext uri="{FF2B5EF4-FFF2-40B4-BE49-F238E27FC236}">
                <a16:creationId xmlns="" xmlns:a16="http://schemas.microsoft.com/office/drawing/2014/main" id="{5FD15D3D-BB0D-43E3-A6ED-884C7442A024}"/>
              </a:ext>
            </a:extLst>
          </p:cNvPr>
          <p:cNvSpPr/>
          <p:nvPr/>
        </p:nvSpPr>
        <p:spPr>
          <a:xfrm>
            <a:off x="606336" y="1787670"/>
            <a:ext cx="499474" cy="501438"/>
          </a:xfrm>
          <a:prstGeom prst="ellipse">
            <a:avLst/>
          </a:prstGeom>
          <a:solidFill>
            <a:schemeClr val="tx2">
              <a:lumMod val="50000"/>
            </a:schemeClr>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cs typeface="Arial" pitchFamily="34" charset="0"/>
            </a:endParaRPr>
          </a:p>
        </p:txBody>
      </p:sp>
      <p:sp>
        <p:nvSpPr>
          <p:cNvPr id="14" name="Oval 13">
            <a:extLst>
              <a:ext uri="{FF2B5EF4-FFF2-40B4-BE49-F238E27FC236}">
                <a16:creationId xmlns="" xmlns:a16="http://schemas.microsoft.com/office/drawing/2014/main" id="{2A0B9C9E-4A90-40C1-B8E8-07B5F8E4E884}"/>
              </a:ext>
            </a:extLst>
          </p:cNvPr>
          <p:cNvSpPr/>
          <p:nvPr/>
        </p:nvSpPr>
        <p:spPr>
          <a:xfrm>
            <a:off x="606336" y="2899985"/>
            <a:ext cx="499474" cy="501438"/>
          </a:xfrm>
          <a:prstGeom prst="ellipse">
            <a:avLst/>
          </a:prstGeom>
          <a:solidFill>
            <a:schemeClr val="accent2">
              <a:lumMod val="75000"/>
            </a:schemeClr>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itchFamily="34" charset="0"/>
            </a:endParaRPr>
          </a:p>
        </p:txBody>
      </p:sp>
      <p:sp>
        <p:nvSpPr>
          <p:cNvPr id="15" name="Oval 14">
            <a:extLst>
              <a:ext uri="{FF2B5EF4-FFF2-40B4-BE49-F238E27FC236}">
                <a16:creationId xmlns="" xmlns:a16="http://schemas.microsoft.com/office/drawing/2014/main" id="{F52584F6-606A-446F-8895-168ECE82DDF6}"/>
              </a:ext>
            </a:extLst>
          </p:cNvPr>
          <p:cNvSpPr/>
          <p:nvPr/>
        </p:nvSpPr>
        <p:spPr>
          <a:xfrm>
            <a:off x="606336" y="4148780"/>
            <a:ext cx="499474" cy="501438"/>
          </a:xfrm>
          <a:prstGeom prst="ellipse">
            <a:avLst/>
          </a:prstGeom>
          <a:solidFill>
            <a:schemeClr val="accent3"/>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itchFamily="34" charset="0"/>
            </a:endParaRPr>
          </a:p>
        </p:txBody>
      </p:sp>
      <p:sp>
        <p:nvSpPr>
          <p:cNvPr id="16" name="Oval 15">
            <a:extLst>
              <a:ext uri="{FF2B5EF4-FFF2-40B4-BE49-F238E27FC236}">
                <a16:creationId xmlns="" xmlns:a16="http://schemas.microsoft.com/office/drawing/2014/main" id="{ED60D9AF-C5EA-4912-B159-72254C4E77C3}"/>
              </a:ext>
            </a:extLst>
          </p:cNvPr>
          <p:cNvSpPr/>
          <p:nvPr/>
        </p:nvSpPr>
        <p:spPr>
          <a:xfrm>
            <a:off x="606336" y="5288391"/>
            <a:ext cx="499474" cy="501438"/>
          </a:xfrm>
          <a:prstGeom prst="ellipse">
            <a:avLst/>
          </a:prstGeom>
          <a:solidFill>
            <a:schemeClr val="accent4"/>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cs typeface="Arial" pitchFamily="34" charset="0"/>
            </a:endParaRPr>
          </a:p>
        </p:txBody>
      </p:sp>
      <p:sp>
        <p:nvSpPr>
          <p:cNvPr id="22" name="TextBox 21"/>
          <p:cNvSpPr txBox="1"/>
          <p:nvPr/>
        </p:nvSpPr>
        <p:spPr>
          <a:xfrm>
            <a:off x="1200145" y="1708016"/>
            <a:ext cx="4299903" cy="923330"/>
          </a:xfrm>
          <a:prstGeom prst="rect">
            <a:avLst/>
          </a:prstGeom>
          <a:noFill/>
        </p:spPr>
        <p:txBody>
          <a:bodyPr wrap="square" rtlCol="0">
            <a:spAutoFit/>
          </a:bodyPr>
          <a:lstStyle/>
          <a:p>
            <a:r>
              <a:rPr lang="en" b="1" dirty="0" smtClean="0">
                <a:solidFill>
                  <a:schemeClr val="bg1">
                    <a:lumMod val="95000"/>
                  </a:schemeClr>
                </a:solidFill>
              </a:rPr>
              <a:t>Hampir semua negara</a:t>
            </a:r>
            <a:r>
              <a:rPr lang="en" dirty="0" smtClean="0">
                <a:solidFill>
                  <a:schemeClr val="bg1">
                    <a:lumMod val="95000"/>
                  </a:schemeClr>
                </a:solidFill>
              </a:rPr>
              <a:t> di ASEAN mengimpor </a:t>
            </a:r>
            <a:r>
              <a:rPr lang="en" b="1" dirty="0" smtClean="0">
                <a:solidFill>
                  <a:schemeClr val="bg1">
                    <a:lumMod val="95000"/>
                  </a:schemeClr>
                </a:solidFill>
              </a:rPr>
              <a:t>barang jadi</a:t>
            </a:r>
            <a:r>
              <a:rPr lang="en" dirty="0" smtClean="0">
                <a:solidFill>
                  <a:schemeClr val="bg1">
                    <a:lumMod val="95000"/>
                  </a:schemeClr>
                </a:solidFill>
              </a:rPr>
              <a:t> dan </a:t>
            </a:r>
            <a:r>
              <a:rPr lang="en" b="1" dirty="0" smtClean="0">
                <a:solidFill>
                  <a:schemeClr val="bg1">
                    <a:lumMod val="95000"/>
                  </a:schemeClr>
                </a:solidFill>
              </a:rPr>
              <a:t>barang setengah jadi</a:t>
            </a:r>
            <a:r>
              <a:rPr lang="en" dirty="0" smtClean="0">
                <a:solidFill>
                  <a:schemeClr val="bg1">
                    <a:lumMod val="95000"/>
                  </a:schemeClr>
                </a:solidFill>
              </a:rPr>
              <a:t> dari Indonesia.</a:t>
            </a:r>
            <a:endParaRPr lang="en-US" dirty="0">
              <a:solidFill>
                <a:schemeClr val="bg1">
                  <a:lumMod val="95000"/>
                </a:schemeClr>
              </a:solidFill>
            </a:endParaRPr>
          </a:p>
        </p:txBody>
      </p:sp>
      <p:sp>
        <p:nvSpPr>
          <p:cNvPr id="23" name="TextBox 22"/>
          <p:cNvSpPr txBox="1"/>
          <p:nvPr/>
        </p:nvSpPr>
        <p:spPr>
          <a:xfrm>
            <a:off x="1200145" y="2823159"/>
            <a:ext cx="4286255" cy="1200329"/>
          </a:xfrm>
          <a:prstGeom prst="rect">
            <a:avLst/>
          </a:prstGeom>
          <a:noFill/>
        </p:spPr>
        <p:txBody>
          <a:bodyPr wrap="square" rtlCol="0">
            <a:spAutoFit/>
          </a:bodyPr>
          <a:lstStyle/>
          <a:p>
            <a:pPr lvl="0"/>
            <a:r>
              <a:rPr lang="en" dirty="0" smtClean="0">
                <a:solidFill>
                  <a:schemeClr val="bg1">
                    <a:lumMod val="95000"/>
                  </a:schemeClr>
                </a:solidFill>
              </a:rPr>
              <a:t>Negara-negara ASEAN pengekspor </a:t>
            </a:r>
            <a:r>
              <a:rPr lang="en" b="1" dirty="0" smtClean="0">
                <a:solidFill>
                  <a:schemeClr val="bg1">
                    <a:lumMod val="95000"/>
                  </a:schemeClr>
                </a:solidFill>
              </a:rPr>
              <a:t>barang mentah</a:t>
            </a:r>
            <a:r>
              <a:rPr lang="en" dirty="0" smtClean="0">
                <a:solidFill>
                  <a:schemeClr val="bg1">
                    <a:lumMod val="95000"/>
                  </a:schemeClr>
                </a:solidFill>
              </a:rPr>
              <a:t>, serta </a:t>
            </a:r>
            <a:r>
              <a:rPr lang="en" b="1" dirty="0" smtClean="0">
                <a:solidFill>
                  <a:schemeClr val="bg1">
                    <a:lumMod val="95000"/>
                  </a:schemeClr>
                </a:solidFill>
              </a:rPr>
              <a:t>minyak, gas dan batubara</a:t>
            </a:r>
            <a:r>
              <a:rPr lang="en" dirty="0" smtClean="0">
                <a:solidFill>
                  <a:schemeClr val="bg1">
                    <a:lumMod val="95000"/>
                  </a:schemeClr>
                </a:solidFill>
              </a:rPr>
              <a:t> menjadi </a:t>
            </a:r>
            <a:r>
              <a:rPr lang="en" b="1" dirty="0" smtClean="0">
                <a:solidFill>
                  <a:schemeClr val="bg1">
                    <a:lumMod val="95000"/>
                  </a:schemeClr>
                </a:solidFill>
              </a:rPr>
              <a:t>pengimpor terbesar</a:t>
            </a:r>
            <a:r>
              <a:rPr lang="en" dirty="0" smtClean="0">
                <a:solidFill>
                  <a:schemeClr val="bg1">
                    <a:lumMod val="95000"/>
                  </a:schemeClr>
                </a:solidFill>
              </a:rPr>
              <a:t> dari Indonesia.</a:t>
            </a:r>
            <a:endParaRPr lang="en-US" dirty="0">
              <a:solidFill>
                <a:schemeClr val="bg1">
                  <a:lumMod val="95000"/>
                </a:schemeClr>
              </a:solidFill>
            </a:endParaRPr>
          </a:p>
        </p:txBody>
      </p:sp>
      <p:sp>
        <p:nvSpPr>
          <p:cNvPr id="24" name="TextBox 23"/>
          <p:cNvSpPr txBox="1"/>
          <p:nvPr/>
        </p:nvSpPr>
        <p:spPr>
          <a:xfrm>
            <a:off x="1200145" y="4176076"/>
            <a:ext cx="4108834" cy="923330"/>
          </a:xfrm>
          <a:prstGeom prst="rect">
            <a:avLst/>
          </a:prstGeom>
          <a:noFill/>
        </p:spPr>
        <p:txBody>
          <a:bodyPr wrap="square" rtlCol="0">
            <a:spAutoFit/>
          </a:bodyPr>
          <a:lstStyle/>
          <a:p>
            <a:pPr lvl="0"/>
            <a:r>
              <a:rPr lang="en" dirty="0" smtClean="0">
                <a:solidFill>
                  <a:schemeClr val="bg1">
                    <a:lumMod val="95000"/>
                  </a:schemeClr>
                </a:solidFill>
              </a:rPr>
              <a:t>Singapura, Malaysia, Thailand, dan Filipina rata-rata mengimpor 4-5 komoditas ekspor unggulan Indonesia.</a:t>
            </a:r>
            <a:endParaRPr lang="en-US" dirty="0">
              <a:solidFill>
                <a:schemeClr val="bg1">
                  <a:lumMod val="95000"/>
                </a:schemeClr>
              </a:solidFill>
            </a:endParaRPr>
          </a:p>
        </p:txBody>
      </p:sp>
      <p:sp>
        <p:nvSpPr>
          <p:cNvPr id="25" name="TextBox 24"/>
          <p:cNvSpPr txBox="1"/>
          <p:nvPr/>
        </p:nvSpPr>
        <p:spPr>
          <a:xfrm>
            <a:off x="1200145" y="5283329"/>
            <a:ext cx="4067891" cy="923330"/>
          </a:xfrm>
          <a:prstGeom prst="rect">
            <a:avLst/>
          </a:prstGeom>
          <a:noFill/>
        </p:spPr>
        <p:txBody>
          <a:bodyPr wrap="square" rtlCol="0">
            <a:spAutoFit/>
          </a:bodyPr>
          <a:lstStyle/>
          <a:p>
            <a:r>
              <a:rPr lang="en" dirty="0" smtClean="0">
                <a:solidFill>
                  <a:schemeClr val="bg1">
                    <a:lumMod val="95000"/>
                  </a:schemeClr>
                </a:solidFill>
              </a:rPr>
              <a:t>5 negara lainnya hanya mengimpor rata-rata 2-3 komoditas ekspor unggulan Indonesia.</a:t>
            </a:r>
            <a:endParaRPr lang="en-US" dirty="0">
              <a:solidFill>
                <a:schemeClr val="bg1">
                  <a:lumMod val="95000"/>
                </a:schemeClr>
              </a:solidFill>
            </a:endParaRPr>
          </a:p>
        </p:txBody>
      </p:sp>
      <p:pic>
        <p:nvPicPr>
          <p:cNvPr id="17" name="Google Shape;70;p15"/>
          <p:cNvPicPr preferRelativeResize="0"/>
          <p:nvPr/>
        </p:nvPicPr>
        <p:blipFill>
          <a:blip r:embed="rId2">
            <a:alphaModFix/>
          </a:blip>
          <a:stretch>
            <a:fillRect/>
          </a:stretch>
        </p:blipFill>
        <p:spPr>
          <a:xfrm>
            <a:off x="5594383" y="2631346"/>
            <a:ext cx="6223379" cy="233319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34592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grpSp>
        <p:nvGrpSpPr>
          <p:cNvPr id="11" name="Group 24"/>
          <p:cNvGrpSpPr/>
          <p:nvPr/>
        </p:nvGrpSpPr>
        <p:grpSpPr>
          <a:xfrm>
            <a:off x="383873" y="409036"/>
            <a:ext cx="2345184" cy="331891"/>
            <a:chOff x="464691" y="1035697"/>
            <a:chExt cx="4874617" cy="689857"/>
          </a:xfrm>
        </p:grpSpPr>
        <p:sp>
          <p:nvSpPr>
            <p:cNvPr id="12" name="Oval 11"/>
            <p:cNvSpPr/>
            <p:nvPr/>
          </p:nvSpPr>
          <p:spPr>
            <a:xfrm>
              <a:off x="464691" y="1035697"/>
              <a:ext cx="689857" cy="689857"/>
            </a:xfrm>
            <a:prstGeom prst="ellipse">
              <a:avLst/>
            </a:prstGeom>
            <a:solidFill>
              <a:schemeClr val="tx2">
                <a:lumMod val="60000"/>
                <a:lumOff val="40000"/>
              </a:schemeClr>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13" name="Oval 12"/>
            <p:cNvSpPr/>
            <p:nvPr/>
          </p:nvSpPr>
          <p:spPr>
            <a:xfrm>
              <a:off x="1510881" y="1035697"/>
              <a:ext cx="689857" cy="689857"/>
            </a:xfrm>
            <a:prstGeom prst="ellipse">
              <a:avLst/>
            </a:prstGeom>
            <a:solidFill>
              <a:schemeClr val="accent2"/>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14" name="Oval 13"/>
            <p:cNvSpPr/>
            <p:nvPr/>
          </p:nvSpPr>
          <p:spPr>
            <a:xfrm>
              <a:off x="2557071" y="1035697"/>
              <a:ext cx="689857" cy="689857"/>
            </a:xfrm>
            <a:prstGeom prst="ellipse">
              <a:avLst/>
            </a:prstGeom>
            <a:solidFill>
              <a:schemeClr val="accent3"/>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15" name="Oval 14"/>
            <p:cNvSpPr/>
            <p:nvPr/>
          </p:nvSpPr>
          <p:spPr>
            <a:xfrm>
              <a:off x="3603261" y="1035697"/>
              <a:ext cx="689857" cy="689857"/>
            </a:xfrm>
            <a:prstGeom prst="ellipse">
              <a:avLst/>
            </a:prstGeom>
            <a:solidFill>
              <a:schemeClr val="accent4"/>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16" name="Oval 15"/>
            <p:cNvSpPr/>
            <p:nvPr/>
          </p:nvSpPr>
          <p:spPr>
            <a:xfrm>
              <a:off x="4649451" y="1035697"/>
              <a:ext cx="689857" cy="689857"/>
            </a:xfrm>
            <a:prstGeom prst="ellipse">
              <a:avLst/>
            </a:prstGeom>
            <a:solidFill>
              <a:schemeClr val="accent6">
                <a:lumMod val="75000"/>
              </a:schemeClr>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grpSp>
      <p:sp>
        <p:nvSpPr>
          <p:cNvPr id="35" name="Rounded Rectangle 2"/>
          <p:cNvSpPr/>
          <p:nvPr/>
        </p:nvSpPr>
        <p:spPr>
          <a:xfrm>
            <a:off x="2581915" y="1341754"/>
            <a:ext cx="9213215" cy="4444683"/>
          </a:xfrm>
          <a:prstGeom prst="roundRect">
            <a:avLst>
              <a:gd name="adj" fmla="val 10715"/>
            </a:avLst>
          </a:prstGeom>
          <a:noFill/>
          <a:ln w="38100">
            <a:solidFill>
              <a:schemeClr val="accent1">
                <a:lumMod val="20000"/>
                <a:lumOff val="80000"/>
              </a:schemeClr>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ko-KR" sz="2000" dirty="0"/>
          </a:p>
        </p:txBody>
      </p:sp>
      <p:sp>
        <p:nvSpPr>
          <p:cNvPr id="36" name="TextBox 10"/>
          <p:cNvSpPr txBox="1"/>
          <p:nvPr/>
        </p:nvSpPr>
        <p:spPr>
          <a:xfrm>
            <a:off x="4357688" y="1111566"/>
            <a:ext cx="6015038" cy="460375"/>
          </a:xfrm>
          <a:prstGeom prst="rect">
            <a:avLst/>
          </a:prstGeom>
          <a:solidFill>
            <a:schemeClr val="bg1">
              <a:lumMod val="50000"/>
            </a:schemeClr>
          </a:solidFill>
        </p:spPr>
        <p:txBody>
          <a:bodyPr wrap="square" rtlCol="0">
            <a:spAutoFit/>
          </a:bodyPr>
          <a:lstStyle/>
          <a:p>
            <a:pPr algn="ctr"/>
            <a:r>
              <a:rPr lang="en-US" altLang="ko-KR" sz="2400" b="1" dirty="0" smtClean="0">
                <a:solidFill>
                  <a:schemeClr val="bg1"/>
                </a:solidFill>
                <a:latin typeface="Segoe UI Semibold" panose="020B0702040204020203" charset="0"/>
                <a:cs typeface="Segoe UI Semibold" panose="020B0702040204020203" charset="0"/>
              </a:rPr>
              <a:t>P E M B A H A S A N</a:t>
            </a:r>
            <a:endParaRPr lang="en-US" altLang="ko-KR" sz="2400" b="1" dirty="0">
              <a:solidFill>
                <a:schemeClr val="bg1"/>
              </a:solidFill>
              <a:latin typeface="Segoe UI Semibold" panose="020B0702040204020203" charset="0"/>
              <a:cs typeface="Segoe UI Semibold" panose="020B0702040204020203" charset="0"/>
            </a:endParaRPr>
          </a:p>
        </p:txBody>
      </p:sp>
      <p:grpSp>
        <p:nvGrpSpPr>
          <p:cNvPr id="17" name="Group 16">
            <a:extLst>
              <a:ext uri="{FF2B5EF4-FFF2-40B4-BE49-F238E27FC236}">
                <a16:creationId xmlns="" xmlns:a16="http://schemas.microsoft.com/office/drawing/2014/main" id="{E7127DE8-3AD2-4A7F-B5CF-37E5AABE8140}"/>
              </a:ext>
            </a:extLst>
          </p:cNvPr>
          <p:cNvGrpSpPr/>
          <p:nvPr/>
        </p:nvGrpSpPr>
        <p:grpSpPr>
          <a:xfrm>
            <a:off x="85728" y="4086025"/>
            <a:ext cx="3414890" cy="2718450"/>
            <a:chOff x="319983" y="2613403"/>
            <a:chExt cx="5024694" cy="4244597"/>
          </a:xfrm>
        </p:grpSpPr>
        <p:grpSp>
          <p:nvGrpSpPr>
            <p:cNvPr id="18" name="Graphic 60">
              <a:extLst>
                <a:ext uri="{FF2B5EF4-FFF2-40B4-BE49-F238E27FC236}">
                  <a16:creationId xmlns="" xmlns:a16="http://schemas.microsoft.com/office/drawing/2014/main" id="{4D897B4B-E734-4285-B3AD-6B35B99EFC72}"/>
                </a:ext>
              </a:extLst>
            </p:cNvPr>
            <p:cNvGrpSpPr/>
            <p:nvPr/>
          </p:nvGrpSpPr>
          <p:grpSpPr>
            <a:xfrm>
              <a:off x="1545801" y="2613865"/>
              <a:ext cx="1177542" cy="1489096"/>
              <a:chOff x="3487745" y="1253233"/>
              <a:chExt cx="1555735" cy="1967347"/>
            </a:xfrm>
            <a:solidFill>
              <a:schemeClr val="accent1"/>
            </a:solidFill>
          </p:grpSpPr>
          <p:sp>
            <p:nvSpPr>
              <p:cNvPr id="33" name="Freeform: Shape 35">
                <a:extLst>
                  <a:ext uri="{FF2B5EF4-FFF2-40B4-BE49-F238E27FC236}">
                    <a16:creationId xmlns="" xmlns:a16="http://schemas.microsoft.com/office/drawing/2014/main" id="{94F5089E-0094-4207-A613-6E3D69CD6EFA}"/>
                  </a:ext>
                </a:extLst>
              </p:cNvPr>
              <p:cNvSpPr/>
              <p:nvPr/>
            </p:nvSpPr>
            <p:spPr>
              <a:xfrm>
                <a:off x="3487745" y="1253233"/>
                <a:ext cx="1555735" cy="1967347"/>
              </a:xfrm>
              <a:custGeom>
                <a:avLst/>
                <a:gdLst>
                  <a:gd name="connsiteX0" fmla="*/ 1458429 w 1555737"/>
                  <a:gd name="connsiteY0" fmla="*/ 1078087 h 1967353"/>
                  <a:gd name="connsiteX1" fmla="*/ 1550177 w 1555737"/>
                  <a:gd name="connsiteY1" fmla="*/ 976438 h 1967353"/>
                  <a:gd name="connsiteX2" fmla="*/ 1515854 w 1555737"/>
                  <a:gd name="connsiteY2" fmla="*/ 910432 h 1967353"/>
                  <a:gd name="connsiteX3" fmla="*/ 1395724 w 1555737"/>
                  <a:gd name="connsiteY3" fmla="*/ 845746 h 1967353"/>
                  <a:gd name="connsiteX4" fmla="*/ 1263712 w 1555737"/>
                  <a:gd name="connsiteY4" fmla="*/ 590964 h 1967353"/>
                  <a:gd name="connsiteX5" fmla="*/ 1230049 w 1555737"/>
                  <a:gd name="connsiteY5" fmla="*/ 478094 h 1967353"/>
                  <a:gd name="connsiteX6" fmla="*/ 1111239 w 1555737"/>
                  <a:gd name="connsiteY6" fmla="*/ 338822 h 1967353"/>
                  <a:gd name="connsiteX7" fmla="*/ 1111239 w 1555737"/>
                  <a:gd name="connsiteY7" fmla="*/ 338822 h 1967353"/>
                  <a:gd name="connsiteX8" fmla="*/ 1091437 w 1555737"/>
                  <a:gd name="connsiteY8" fmla="*/ 319680 h 1967353"/>
                  <a:gd name="connsiteX9" fmla="*/ 1113879 w 1555737"/>
                  <a:gd name="connsiteY9" fmla="*/ 270176 h 1967353"/>
                  <a:gd name="connsiteX10" fmla="*/ 1146222 w 1555737"/>
                  <a:gd name="connsiteY10" fmla="*/ 218031 h 1967353"/>
                  <a:gd name="connsiteX11" fmla="*/ 1195066 w 1555737"/>
                  <a:gd name="connsiteY11" fmla="*/ 124303 h 1967353"/>
                  <a:gd name="connsiteX12" fmla="*/ 1107939 w 1555737"/>
                  <a:gd name="connsiteY12" fmla="*/ 56977 h 1967353"/>
                  <a:gd name="connsiteX13" fmla="*/ 1098038 w 1555737"/>
                  <a:gd name="connsiteY13" fmla="*/ 54337 h 1967353"/>
                  <a:gd name="connsiteX14" fmla="*/ 806292 w 1555737"/>
                  <a:gd name="connsiteY14" fmla="*/ 2852 h 1967353"/>
                  <a:gd name="connsiteX15" fmla="*/ 507286 w 1555737"/>
                  <a:gd name="connsiteY15" fmla="*/ 72159 h 1967353"/>
                  <a:gd name="connsiteX16" fmla="*/ 173957 w 1555737"/>
                  <a:gd name="connsiteY16" fmla="*/ 314400 h 1967353"/>
                  <a:gd name="connsiteX17" fmla="*/ 4322 w 1555737"/>
                  <a:gd name="connsiteY17" fmla="*/ 766539 h 1967353"/>
                  <a:gd name="connsiteX18" fmla="*/ 142934 w 1555737"/>
                  <a:gd name="connsiteY18" fmla="*/ 1175775 h 1967353"/>
                  <a:gd name="connsiteX19" fmla="*/ 333031 w 1555737"/>
                  <a:gd name="connsiteY19" fmla="*/ 1418676 h 1967353"/>
                  <a:gd name="connsiteX20" fmla="*/ 371974 w 1555737"/>
                  <a:gd name="connsiteY20" fmla="*/ 1416696 h 1967353"/>
                  <a:gd name="connsiteX21" fmla="*/ 378575 w 1555737"/>
                  <a:gd name="connsiteY21" fmla="*/ 1470821 h 1967353"/>
                  <a:gd name="connsiteX22" fmla="*/ 432699 w 1555737"/>
                  <a:gd name="connsiteY22" fmla="*/ 1596232 h 1967353"/>
                  <a:gd name="connsiteX23" fmla="*/ 459102 w 1555737"/>
                  <a:gd name="connsiteY23" fmla="*/ 1706461 h 1967353"/>
                  <a:gd name="connsiteX24" fmla="*/ 449861 w 1555737"/>
                  <a:gd name="connsiteY24" fmla="*/ 1810751 h 1967353"/>
                  <a:gd name="connsiteX25" fmla="*/ 487484 w 1555737"/>
                  <a:gd name="connsiteY25" fmla="*/ 1893918 h 1967353"/>
                  <a:gd name="connsiteX26" fmla="*/ 598374 w 1555737"/>
                  <a:gd name="connsiteY26" fmla="*/ 1946063 h 1967353"/>
                  <a:gd name="connsiteX27" fmla="*/ 853156 w 1555737"/>
                  <a:gd name="connsiteY27" fmla="*/ 1959924 h 1967353"/>
                  <a:gd name="connsiteX28" fmla="*/ 1198366 w 1555737"/>
                  <a:gd name="connsiteY28" fmla="*/ 1875436 h 1967353"/>
                  <a:gd name="connsiteX29" fmla="*/ 1180545 w 1555737"/>
                  <a:gd name="connsiteY29" fmla="*/ 1729564 h 1967353"/>
                  <a:gd name="connsiteX30" fmla="*/ 1169324 w 1555737"/>
                  <a:gd name="connsiteY30" fmla="*/ 1632535 h 1967353"/>
                  <a:gd name="connsiteX31" fmla="*/ 1453149 w 1555737"/>
                  <a:gd name="connsiteY31" fmla="*/ 1616034 h 1967353"/>
                  <a:gd name="connsiteX32" fmla="*/ 1516514 w 1555737"/>
                  <a:gd name="connsiteY32" fmla="*/ 1543427 h 1967353"/>
                  <a:gd name="connsiteX33" fmla="*/ 1493412 w 1555737"/>
                  <a:gd name="connsiteY33" fmla="*/ 1276104 h 1967353"/>
                  <a:gd name="connsiteX34" fmla="*/ 1493412 w 1555737"/>
                  <a:gd name="connsiteY34" fmla="*/ 1276104 h 1967353"/>
                  <a:gd name="connsiteX35" fmla="*/ 1467670 w 1555737"/>
                  <a:gd name="connsiteY35" fmla="*/ 1308447 h 1967353"/>
                  <a:gd name="connsiteX36" fmla="*/ 1269653 w 1555737"/>
                  <a:gd name="connsiteY36" fmla="*/ 1249702 h 1967353"/>
                  <a:gd name="connsiteX37" fmla="*/ 1472290 w 1555737"/>
                  <a:gd name="connsiteY37" fmla="*/ 1217359 h 1967353"/>
                  <a:gd name="connsiteX38" fmla="*/ 1438627 w 1555737"/>
                  <a:gd name="connsiteY38" fmla="*/ 1134851 h 1967353"/>
                  <a:gd name="connsiteX39" fmla="*/ 1458429 w 1555737"/>
                  <a:gd name="connsiteY39" fmla="*/ 1078087 h 1967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55737" h="1967353">
                    <a:moveTo>
                      <a:pt x="1458429" y="1078087"/>
                    </a:moveTo>
                    <a:cubicBezTo>
                      <a:pt x="1501993" y="1057625"/>
                      <a:pt x="1536316" y="1025282"/>
                      <a:pt x="1550177" y="976438"/>
                    </a:cubicBezTo>
                    <a:cubicBezTo>
                      <a:pt x="1562058" y="933534"/>
                      <a:pt x="1556778" y="924953"/>
                      <a:pt x="1515854" y="910432"/>
                    </a:cubicBezTo>
                    <a:cubicBezTo>
                      <a:pt x="1472290" y="894590"/>
                      <a:pt x="1430707" y="879409"/>
                      <a:pt x="1395724" y="845746"/>
                    </a:cubicBezTo>
                    <a:cubicBezTo>
                      <a:pt x="1321797" y="775780"/>
                      <a:pt x="1278894" y="690633"/>
                      <a:pt x="1263712" y="590964"/>
                    </a:cubicBezTo>
                    <a:cubicBezTo>
                      <a:pt x="1257772" y="552021"/>
                      <a:pt x="1251831" y="513077"/>
                      <a:pt x="1230049" y="478094"/>
                    </a:cubicBezTo>
                    <a:cubicBezTo>
                      <a:pt x="1197046" y="425949"/>
                      <a:pt x="1156783" y="379745"/>
                      <a:pt x="1111239" y="338822"/>
                    </a:cubicBezTo>
                    <a:lnTo>
                      <a:pt x="1111239" y="338822"/>
                    </a:lnTo>
                    <a:cubicBezTo>
                      <a:pt x="1104638" y="332221"/>
                      <a:pt x="1098038" y="325621"/>
                      <a:pt x="1091437" y="319680"/>
                    </a:cubicBezTo>
                    <a:cubicBezTo>
                      <a:pt x="1109919" y="308459"/>
                      <a:pt x="1109259" y="287337"/>
                      <a:pt x="1113879" y="270176"/>
                    </a:cubicBezTo>
                    <a:cubicBezTo>
                      <a:pt x="1119820" y="249054"/>
                      <a:pt x="1129720" y="232553"/>
                      <a:pt x="1146222" y="218031"/>
                    </a:cubicBezTo>
                    <a:cubicBezTo>
                      <a:pt x="1173944" y="192949"/>
                      <a:pt x="1206287" y="167867"/>
                      <a:pt x="1195066" y="124303"/>
                    </a:cubicBezTo>
                    <a:cubicBezTo>
                      <a:pt x="1183845" y="81399"/>
                      <a:pt x="1144242" y="70178"/>
                      <a:pt x="1107939" y="56977"/>
                    </a:cubicBezTo>
                    <a:cubicBezTo>
                      <a:pt x="1104638" y="55657"/>
                      <a:pt x="1101338" y="55657"/>
                      <a:pt x="1098038" y="54337"/>
                    </a:cubicBezTo>
                    <a:cubicBezTo>
                      <a:pt x="1002989" y="26614"/>
                      <a:pt x="904641" y="12753"/>
                      <a:pt x="806292" y="2852"/>
                    </a:cubicBezTo>
                    <a:cubicBezTo>
                      <a:pt x="698703" y="-7709"/>
                      <a:pt x="598374" y="10113"/>
                      <a:pt x="507286" y="72159"/>
                    </a:cubicBezTo>
                    <a:cubicBezTo>
                      <a:pt x="393756" y="149385"/>
                      <a:pt x="278246" y="223972"/>
                      <a:pt x="173957" y="314400"/>
                    </a:cubicBezTo>
                    <a:cubicBezTo>
                      <a:pt x="35345" y="434530"/>
                      <a:pt x="-16140" y="586344"/>
                      <a:pt x="4322" y="766539"/>
                    </a:cubicBezTo>
                    <a:cubicBezTo>
                      <a:pt x="20823" y="913072"/>
                      <a:pt x="72968" y="1047724"/>
                      <a:pt x="142934" y="1175775"/>
                    </a:cubicBezTo>
                    <a:cubicBezTo>
                      <a:pt x="192438" y="1267523"/>
                      <a:pt x="255144" y="1349370"/>
                      <a:pt x="333031" y="1418676"/>
                    </a:cubicBezTo>
                    <a:cubicBezTo>
                      <a:pt x="346892" y="1431218"/>
                      <a:pt x="360753" y="1443098"/>
                      <a:pt x="371974" y="1416696"/>
                    </a:cubicBezTo>
                    <a:cubicBezTo>
                      <a:pt x="372634" y="1435178"/>
                      <a:pt x="366033" y="1455640"/>
                      <a:pt x="378575" y="1470821"/>
                    </a:cubicBezTo>
                    <a:cubicBezTo>
                      <a:pt x="408277" y="1507784"/>
                      <a:pt x="418178" y="1552668"/>
                      <a:pt x="432699" y="1596232"/>
                    </a:cubicBezTo>
                    <a:cubicBezTo>
                      <a:pt x="444580" y="1631875"/>
                      <a:pt x="465042" y="1668178"/>
                      <a:pt x="459102" y="1706461"/>
                    </a:cubicBezTo>
                    <a:cubicBezTo>
                      <a:pt x="453821" y="1741445"/>
                      <a:pt x="450521" y="1775768"/>
                      <a:pt x="449861" y="1810751"/>
                    </a:cubicBezTo>
                    <a:cubicBezTo>
                      <a:pt x="453821" y="1840453"/>
                      <a:pt x="452501" y="1879397"/>
                      <a:pt x="487484" y="1893918"/>
                    </a:cubicBezTo>
                    <a:cubicBezTo>
                      <a:pt x="517847" y="1903819"/>
                      <a:pt x="554150" y="1928241"/>
                      <a:pt x="598374" y="1946063"/>
                    </a:cubicBezTo>
                    <a:cubicBezTo>
                      <a:pt x="742927" y="1973785"/>
                      <a:pt x="680221" y="1969824"/>
                      <a:pt x="853156" y="1959924"/>
                    </a:cubicBezTo>
                    <a:cubicBezTo>
                      <a:pt x="913881" y="1953323"/>
                      <a:pt x="1146882" y="1917020"/>
                      <a:pt x="1198366" y="1875436"/>
                    </a:cubicBezTo>
                    <a:cubicBezTo>
                      <a:pt x="1206947" y="1868176"/>
                      <a:pt x="1182525" y="1748045"/>
                      <a:pt x="1180545" y="1729564"/>
                    </a:cubicBezTo>
                    <a:cubicBezTo>
                      <a:pt x="1177245" y="1697221"/>
                      <a:pt x="1162063" y="1666198"/>
                      <a:pt x="1169324" y="1632535"/>
                    </a:cubicBezTo>
                    <a:cubicBezTo>
                      <a:pt x="1265032" y="1650357"/>
                      <a:pt x="1359420" y="1636495"/>
                      <a:pt x="1453149" y="1616034"/>
                    </a:cubicBezTo>
                    <a:cubicBezTo>
                      <a:pt x="1489452" y="1608113"/>
                      <a:pt x="1512554" y="1579731"/>
                      <a:pt x="1516514" y="1543427"/>
                    </a:cubicBezTo>
                    <a:cubicBezTo>
                      <a:pt x="1526415" y="1452999"/>
                      <a:pt x="1514534" y="1363892"/>
                      <a:pt x="1493412" y="1276104"/>
                    </a:cubicBezTo>
                    <a:cubicBezTo>
                      <a:pt x="1493412" y="1276104"/>
                      <a:pt x="1493412" y="1276104"/>
                      <a:pt x="1493412" y="1276104"/>
                    </a:cubicBezTo>
                    <a:cubicBezTo>
                      <a:pt x="1492092" y="1292605"/>
                      <a:pt x="1492092" y="1311747"/>
                      <a:pt x="1467670" y="1308447"/>
                    </a:cubicBezTo>
                    <a:cubicBezTo>
                      <a:pt x="1399684" y="1299866"/>
                      <a:pt x="1333018" y="1283364"/>
                      <a:pt x="1269653" y="1249702"/>
                    </a:cubicBezTo>
                    <a:cubicBezTo>
                      <a:pt x="1338959" y="1247721"/>
                      <a:pt x="1406285" y="1234520"/>
                      <a:pt x="1472290" y="1217359"/>
                    </a:cubicBezTo>
                    <a:cubicBezTo>
                      <a:pt x="1461070" y="1189636"/>
                      <a:pt x="1451829" y="1161914"/>
                      <a:pt x="1438627" y="1134851"/>
                    </a:cubicBezTo>
                    <a:cubicBezTo>
                      <a:pt x="1426746" y="1107789"/>
                      <a:pt x="1429387" y="1091948"/>
                      <a:pt x="1458429" y="1078087"/>
                    </a:cubicBezTo>
                    <a:close/>
                  </a:path>
                </a:pathLst>
              </a:custGeom>
              <a:solidFill>
                <a:srgbClr val="FEC88A"/>
              </a:solidFill>
              <a:ln w="3423" cap="flat">
                <a:noFill/>
                <a:prstDash val="solid"/>
                <a:miter/>
              </a:ln>
            </p:spPr>
            <p:txBody>
              <a:bodyPr rtlCol="0" anchor="ctr"/>
              <a:lstStyle/>
              <a:p>
                <a:endParaRPr lang="en-US"/>
              </a:p>
            </p:txBody>
          </p:sp>
          <p:sp>
            <p:nvSpPr>
              <p:cNvPr id="34" name="Freeform: Shape 36">
                <a:extLst>
                  <a:ext uri="{FF2B5EF4-FFF2-40B4-BE49-F238E27FC236}">
                    <a16:creationId xmlns="" xmlns:a16="http://schemas.microsoft.com/office/drawing/2014/main" id="{92348BE1-FCF6-484E-BCD0-82F86AE9CE8B}"/>
                  </a:ext>
                </a:extLst>
              </p:cNvPr>
              <p:cNvSpPr/>
              <p:nvPr/>
            </p:nvSpPr>
            <p:spPr>
              <a:xfrm>
                <a:off x="4960694" y="2470582"/>
                <a:ext cx="6600" cy="6600"/>
              </a:xfrm>
              <a:custGeom>
                <a:avLst/>
                <a:gdLst>
                  <a:gd name="connsiteX0" fmla="*/ 0 w 6600"/>
                  <a:gd name="connsiteY0" fmla="*/ 0 h 6600"/>
                  <a:gd name="connsiteX1" fmla="*/ 0 w 6600"/>
                  <a:gd name="connsiteY1" fmla="*/ 0 h 6600"/>
                  <a:gd name="connsiteX2" fmla="*/ 0 w 6600"/>
                  <a:gd name="connsiteY2" fmla="*/ 0 h 6600"/>
                </a:gdLst>
                <a:ahLst/>
                <a:cxnLst>
                  <a:cxn ang="0">
                    <a:pos x="connsiteX0" y="connsiteY0"/>
                  </a:cxn>
                  <a:cxn ang="0">
                    <a:pos x="connsiteX1" y="connsiteY1"/>
                  </a:cxn>
                  <a:cxn ang="0">
                    <a:pos x="connsiteX2" y="connsiteY2"/>
                  </a:cxn>
                </a:cxnLst>
                <a:rect l="l" t="t" r="r" b="b"/>
                <a:pathLst>
                  <a:path w="6600" h="6600">
                    <a:moveTo>
                      <a:pt x="0" y="0"/>
                    </a:moveTo>
                    <a:lnTo>
                      <a:pt x="0" y="0"/>
                    </a:lnTo>
                    <a:lnTo>
                      <a:pt x="0" y="0"/>
                    </a:lnTo>
                    <a:close/>
                  </a:path>
                </a:pathLst>
              </a:custGeom>
              <a:solidFill>
                <a:srgbClr val="FEC88A"/>
              </a:solidFill>
              <a:ln w="3423" cap="flat">
                <a:noFill/>
                <a:prstDash val="solid"/>
                <a:miter/>
              </a:ln>
            </p:spPr>
            <p:txBody>
              <a:bodyPr rtlCol="0" anchor="ctr"/>
              <a:lstStyle/>
              <a:p>
                <a:endParaRPr lang="en-US"/>
              </a:p>
            </p:txBody>
          </p:sp>
        </p:grpSp>
        <p:sp>
          <p:nvSpPr>
            <p:cNvPr id="19" name="Freeform: Shape 37">
              <a:extLst>
                <a:ext uri="{FF2B5EF4-FFF2-40B4-BE49-F238E27FC236}">
                  <a16:creationId xmlns="" xmlns:a16="http://schemas.microsoft.com/office/drawing/2014/main" id="{A191ED63-A375-445C-BF39-66ECF691AE84}"/>
                </a:ext>
              </a:extLst>
            </p:cNvPr>
            <p:cNvSpPr/>
            <p:nvPr/>
          </p:nvSpPr>
          <p:spPr>
            <a:xfrm>
              <a:off x="2327614" y="3157457"/>
              <a:ext cx="129522" cy="102081"/>
            </a:xfrm>
            <a:custGeom>
              <a:avLst/>
              <a:gdLst>
                <a:gd name="connsiteX0" fmla="*/ 158197 w 171122"/>
                <a:gd name="connsiteY0" fmla="*/ 47786 h 134866"/>
                <a:gd name="connsiteX1" fmla="*/ 98487 w 171122"/>
                <a:gd name="connsiteY1" fmla="*/ 115220 h 134866"/>
                <a:gd name="connsiteX2" fmla="*/ 12926 w 171122"/>
                <a:gd name="connsiteY2" fmla="*/ 87080 h 134866"/>
                <a:gd name="connsiteX3" fmla="*/ 72636 w 171122"/>
                <a:gd name="connsiteY3" fmla="*/ 19647 h 134866"/>
                <a:gd name="connsiteX4" fmla="*/ 158197 w 171122"/>
                <a:gd name="connsiteY4" fmla="*/ 47786 h 1348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122" h="134866">
                  <a:moveTo>
                    <a:pt x="158197" y="47786"/>
                  </a:moveTo>
                  <a:cubicBezTo>
                    <a:pt x="165335" y="74178"/>
                    <a:pt x="138602" y="104369"/>
                    <a:pt x="98487" y="115220"/>
                  </a:cubicBezTo>
                  <a:cubicBezTo>
                    <a:pt x="58371" y="126071"/>
                    <a:pt x="20064" y="113472"/>
                    <a:pt x="12926" y="87080"/>
                  </a:cubicBezTo>
                  <a:cubicBezTo>
                    <a:pt x="5787" y="60688"/>
                    <a:pt x="32520" y="30497"/>
                    <a:pt x="72636" y="19647"/>
                  </a:cubicBezTo>
                  <a:cubicBezTo>
                    <a:pt x="112751" y="8796"/>
                    <a:pt x="151058" y="21395"/>
                    <a:pt x="158197" y="47786"/>
                  </a:cubicBezTo>
                  <a:close/>
                </a:path>
              </a:pathLst>
            </a:custGeom>
            <a:solidFill>
              <a:srgbClr val="F0F0F0"/>
            </a:solidFill>
            <a:ln w="6595" cap="flat">
              <a:noFill/>
              <a:prstDash val="solid"/>
              <a:miter/>
            </a:ln>
          </p:spPr>
          <p:txBody>
            <a:bodyPr rtlCol="0" anchor="ctr"/>
            <a:lstStyle/>
            <a:p>
              <a:endParaRPr lang="en-US"/>
            </a:p>
          </p:txBody>
        </p:sp>
        <p:sp>
          <p:nvSpPr>
            <p:cNvPr id="20" name="Freeform: Shape 38">
              <a:extLst>
                <a:ext uri="{FF2B5EF4-FFF2-40B4-BE49-F238E27FC236}">
                  <a16:creationId xmlns="" xmlns:a16="http://schemas.microsoft.com/office/drawing/2014/main" id="{4CEB2FD9-1D89-43BD-9B0C-817F84B701A5}"/>
                </a:ext>
              </a:extLst>
            </p:cNvPr>
            <p:cNvSpPr/>
            <p:nvPr/>
          </p:nvSpPr>
          <p:spPr>
            <a:xfrm>
              <a:off x="319983" y="3908488"/>
              <a:ext cx="4328106" cy="2949512"/>
            </a:xfrm>
            <a:custGeom>
              <a:avLst/>
              <a:gdLst>
                <a:gd name="connsiteX0" fmla="*/ 5627749 w 5718176"/>
                <a:gd name="connsiteY0" fmla="*/ 1295693 h 3896816"/>
                <a:gd name="connsiteX1" fmla="*/ 5718177 w 5718176"/>
                <a:gd name="connsiteY1" fmla="*/ 1192724 h 3896816"/>
                <a:gd name="connsiteX2" fmla="*/ 5493097 w 5718176"/>
                <a:gd name="connsiteY2" fmla="*/ 941242 h 3896816"/>
                <a:gd name="connsiteX3" fmla="*/ 5475935 w 5718176"/>
                <a:gd name="connsiteY3" fmla="*/ 945203 h 3896816"/>
                <a:gd name="connsiteX4" fmla="*/ 5396069 w 5718176"/>
                <a:gd name="connsiteY4" fmla="*/ 992727 h 3896816"/>
                <a:gd name="connsiteX5" fmla="*/ 5342604 w 5718176"/>
                <a:gd name="connsiteY5" fmla="*/ 994047 h 3896816"/>
                <a:gd name="connsiteX6" fmla="*/ 4660104 w 5718176"/>
                <a:gd name="connsiteY6" fmla="*/ 1592719 h 3896816"/>
                <a:gd name="connsiteX7" fmla="*/ 4602679 w 5718176"/>
                <a:gd name="connsiteY7" fmla="*/ 1596020 h 3896816"/>
                <a:gd name="connsiteX8" fmla="*/ 4407302 w 5718176"/>
                <a:gd name="connsiteY8" fmla="*/ 1438926 h 3896816"/>
                <a:gd name="connsiteX9" fmla="*/ 4003347 w 5718176"/>
                <a:gd name="connsiteY9" fmla="*/ 919460 h 3896816"/>
                <a:gd name="connsiteX10" fmla="*/ 3658796 w 5718176"/>
                <a:gd name="connsiteY10" fmla="*/ 269964 h 3896816"/>
                <a:gd name="connsiteX11" fmla="*/ 3607972 w 5718176"/>
                <a:gd name="connsiteY11" fmla="*/ 225080 h 3896816"/>
                <a:gd name="connsiteX12" fmla="*/ 2860787 w 5718176"/>
                <a:gd name="connsiteY12" fmla="*/ 45544 h 3896816"/>
                <a:gd name="connsiteX13" fmla="*/ 2800721 w 5718176"/>
                <a:gd name="connsiteY13" fmla="*/ 19802 h 3896816"/>
                <a:gd name="connsiteX14" fmla="*/ 2817883 w 5718176"/>
                <a:gd name="connsiteY14" fmla="*/ 163034 h 3896816"/>
                <a:gd name="connsiteX15" fmla="*/ 2472673 w 5718176"/>
                <a:gd name="connsiteY15" fmla="*/ 247522 h 3896816"/>
                <a:gd name="connsiteX16" fmla="*/ 2217890 w 5718176"/>
                <a:gd name="connsiteY16" fmla="*/ 233660 h 3896816"/>
                <a:gd name="connsiteX17" fmla="*/ 2107001 w 5718176"/>
                <a:gd name="connsiteY17" fmla="*/ 181516 h 3896816"/>
                <a:gd name="connsiteX18" fmla="*/ 2069377 w 5718176"/>
                <a:gd name="connsiteY18" fmla="*/ 98349 h 3896816"/>
                <a:gd name="connsiteX19" fmla="*/ 2077958 w 5718176"/>
                <a:gd name="connsiteY19" fmla="*/ 0 h 3896816"/>
                <a:gd name="connsiteX20" fmla="*/ 2023833 w 5718176"/>
                <a:gd name="connsiteY20" fmla="*/ 81187 h 3896816"/>
                <a:gd name="connsiteX21" fmla="*/ 1936046 w 5718176"/>
                <a:gd name="connsiteY21" fmla="*/ 139932 h 3896816"/>
                <a:gd name="connsiteX22" fmla="*/ 1936046 w 5718176"/>
                <a:gd name="connsiteY22" fmla="*/ 139932 h 3896816"/>
                <a:gd name="connsiteX23" fmla="*/ 1844298 w 5718176"/>
                <a:gd name="connsiteY23" fmla="*/ 190757 h 3896816"/>
                <a:gd name="connsiteX24" fmla="*/ 1085231 w 5718176"/>
                <a:gd name="connsiteY24" fmla="*/ 495703 h 3896816"/>
                <a:gd name="connsiteX25" fmla="*/ 1044968 w 5718176"/>
                <a:gd name="connsiteY25" fmla="*/ 532006 h 3896816"/>
                <a:gd name="connsiteX26" fmla="*/ 837709 w 5718176"/>
                <a:gd name="connsiteY26" fmla="*/ 896358 h 3896816"/>
                <a:gd name="connsiteX27" fmla="*/ 621210 w 5718176"/>
                <a:gd name="connsiteY27" fmla="*/ 1177543 h 3896816"/>
                <a:gd name="connsiteX28" fmla="*/ 98445 w 5718176"/>
                <a:gd name="connsiteY28" fmla="*/ 1822419 h 3896816"/>
                <a:gd name="connsiteX29" fmla="*/ 15277 w 5718176"/>
                <a:gd name="connsiteY29" fmla="*/ 2244856 h 3896816"/>
                <a:gd name="connsiteX30" fmla="*/ 209334 w 5718176"/>
                <a:gd name="connsiteY30" fmla="*/ 2624390 h 3896816"/>
                <a:gd name="connsiteX31" fmla="*/ 964441 w 5718176"/>
                <a:gd name="connsiteY31" fmla="*/ 3531969 h 3896816"/>
                <a:gd name="connsiteX32" fmla="*/ 1007344 w 5718176"/>
                <a:gd name="connsiteY32" fmla="*/ 3531969 h 3896816"/>
                <a:gd name="connsiteX33" fmla="*/ 1052888 w 5718176"/>
                <a:gd name="connsiteY33" fmla="*/ 3480485 h 3896816"/>
                <a:gd name="connsiteX34" fmla="*/ 1052888 w 5718176"/>
                <a:gd name="connsiteY34" fmla="*/ 3480485 h 3896816"/>
                <a:gd name="connsiteX35" fmla="*/ 1143976 w 5718176"/>
                <a:gd name="connsiteY35" fmla="*/ 3476524 h 3896816"/>
                <a:gd name="connsiteX36" fmla="*/ 1227144 w 5718176"/>
                <a:gd name="connsiteY36" fmla="*/ 3467944 h 3896816"/>
                <a:gd name="connsiteX37" fmla="*/ 1356515 w 5718176"/>
                <a:gd name="connsiteY37" fmla="*/ 3502927 h 3896816"/>
                <a:gd name="connsiteX38" fmla="*/ 1356515 w 5718176"/>
                <a:gd name="connsiteY38" fmla="*/ 3502927 h 3896816"/>
                <a:gd name="connsiteX39" fmla="*/ 1629119 w 5718176"/>
                <a:gd name="connsiteY39" fmla="*/ 3615136 h 3896816"/>
                <a:gd name="connsiteX40" fmla="*/ 1629119 w 5718176"/>
                <a:gd name="connsiteY40" fmla="*/ 3896321 h 3896816"/>
                <a:gd name="connsiteX41" fmla="*/ 4352517 w 5718176"/>
                <a:gd name="connsiteY41" fmla="*/ 3896321 h 3896816"/>
                <a:gd name="connsiteX42" fmla="*/ 3776947 w 5718176"/>
                <a:gd name="connsiteY42" fmla="*/ 1702949 h 3896816"/>
                <a:gd name="connsiteX43" fmla="*/ 3777607 w 5718176"/>
                <a:gd name="connsiteY43" fmla="*/ 1681167 h 3896816"/>
                <a:gd name="connsiteX44" fmla="*/ 3800709 w 5718176"/>
                <a:gd name="connsiteY44" fmla="*/ 1686448 h 3896816"/>
                <a:gd name="connsiteX45" fmla="*/ 3858794 w 5718176"/>
                <a:gd name="connsiteY45" fmla="*/ 1730011 h 3896816"/>
                <a:gd name="connsiteX46" fmla="*/ 4361098 w 5718176"/>
                <a:gd name="connsiteY46" fmla="*/ 2186771 h 3896816"/>
                <a:gd name="connsiteX47" fmla="*/ 4448226 w 5718176"/>
                <a:gd name="connsiteY47" fmla="*/ 2234955 h 3896816"/>
                <a:gd name="connsiteX48" fmla="*/ 4589478 w 5718176"/>
                <a:gd name="connsiteY48" fmla="*/ 2267298 h 3896816"/>
                <a:gd name="connsiteX49" fmla="*/ 4652844 w 5718176"/>
                <a:gd name="connsiteY49" fmla="*/ 2253437 h 3896816"/>
                <a:gd name="connsiteX50" fmla="*/ 5448213 w 5718176"/>
                <a:gd name="connsiteY50" fmla="*/ 1617142 h 3896816"/>
                <a:gd name="connsiteX51" fmla="*/ 5667352 w 5718176"/>
                <a:gd name="connsiteY51" fmla="*/ 1407903 h 3896816"/>
                <a:gd name="connsiteX52" fmla="*/ 5666692 w 5718176"/>
                <a:gd name="connsiteY52" fmla="*/ 1349158 h 3896816"/>
                <a:gd name="connsiteX53" fmla="*/ 5627749 w 5718176"/>
                <a:gd name="connsiteY53" fmla="*/ 1295693 h 3896816"/>
                <a:gd name="connsiteX54" fmla="*/ 1495787 w 5718176"/>
                <a:gd name="connsiteY54" fmla="*/ 3179498 h 3896816"/>
                <a:gd name="connsiteX55" fmla="*/ 1381597 w 5718176"/>
                <a:gd name="connsiteY55" fmla="*/ 3196660 h 3896816"/>
                <a:gd name="connsiteX56" fmla="*/ 1347934 w 5718176"/>
                <a:gd name="connsiteY56" fmla="*/ 3180158 h 3896816"/>
                <a:gd name="connsiteX57" fmla="*/ 1291829 w 5718176"/>
                <a:gd name="connsiteY57" fmla="*/ 3173558 h 3896816"/>
                <a:gd name="connsiteX58" fmla="*/ 1331433 w 5718176"/>
                <a:gd name="connsiteY58" fmla="*/ 3123393 h 3896816"/>
                <a:gd name="connsiteX59" fmla="*/ 1328132 w 5718176"/>
                <a:gd name="connsiteY59" fmla="*/ 3091711 h 3896816"/>
                <a:gd name="connsiteX60" fmla="*/ 1105693 w 5718176"/>
                <a:gd name="connsiteY60" fmla="*/ 2922736 h 3896816"/>
                <a:gd name="connsiteX61" fmla="*/ 830449 w 5718176"/>
                <a:gd name="connsiteY61" fmla="*/ 2616469 h 3896816"/>
                <a:gd name="connsiteX62" fmla="*/ 671375 w 5718176"/>
                <a:gd name="connsiteY62" fmla="*/ 2377528 h 3896816"/>
                <a:gd name="connsiteX63" fmla="*/ 578967 w 5718176"/>
                <a:gd name="connsiteY63" fmla="*/ 2236936 h 3896816"/>
                <a:gd name="connsiteX64" fmla="*/ 585567 w 5718176"/>
                <a:gd name="connsiteY64" fmla="*/ 2173570 h 3896816"/>
                <a:gd name="connsiteX65" fmla="*/ 1142656 w 5718176"/>
                <a:gd name="connsiteY65" fmla="*/ 1513512 h 3896816"/>
                <a:gd name="connsiteX66" fmla="*/ 1181600 w 5718176"/>
                <a:gd name="connsiteY66" fmla="*/ 1479189 h 3896816"/>
                <a:gd name="connsiteX67" fmla="*/ 1202721 w 5718176"/>
                <a:gd name="connsiteY67" fmla="*/ 1528034 h 3896816"/>
                <a:gd name="connsiteX68" fmla="*/ 1561133 w 5718176"/>
                <a:gd name="connsiteY68" fmla="*/ 3176198 h 3896816"/>
                <a:gd name="connsiteX69" fmla="*/ 1495787 w 5718176"/>
                <a:gd name="connsiteY69" fmla="*/ 3179498 h 38968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5718176" h="3896816">
                  <a:moveTo>
                    <a:pt x="5627749" y="1295693"/>
                  </a:moveTo>
                  <a:cubicBezTo>
                    <a:pt x="5667352" y="1269291"/>
                    <a:pt x="5691115" y="1229688"/>
                    <a:pt x="5718177" y="1192724"/>
                  </a:cubicBezTo>
                  <a:lnTo>
                    <a:pt x="5493097" y="941242"/>
                  </a:lnTo>
                  <a:cubicBezTo>
                    <a:pt x="5487156" y="942562"/>
                    <a:pt x="5481876" y="943883"/>
                    <a:pt x="5475935" y="945203"/>
                  </a:cubicBezTo>
                  <a:cubicBezTo>
                    <a:pt x="5447553" y="958404"/>
                    <a:pt x="5413890" y="962364"/>
                    <a:pt x="5396069" y="992727"/>
                  </a:cubicBezTo>
                  <a:cubicBezTo>
                    <a:pt x="5377587" y="970945"/>
                    <a:pt x="5363066" y="976226"/>
                    <a:pt x="5342604" y="994047"/>
                  </a:cubicBezTo>
                  <a:cubicBezTo>
                    <a:pt x="5115544" y="1194705"/>
                    <a:pt x="4887164" y="1392722"/>
                    <a:pt x="4660104" y="1592719"/>
                  </a:cubicBezTo>
                  <a:cubicBezTo>
                    <a:pt x="4639643" y="1610541"/>
                    <a:pt x="4624461" y="1611201"/>
                    <a:pt x="4602679" y="1596020"/>
                  </a:cubicBezTo>
                  <a:cubicBezTo>
                    <a:pt x="4533373" y="1549156"/>
                    <a:pt x="4468028" y="1497671"/>
                    <a:pt x="4407302" y="1438926"/>
                  </a:cubicBezTo>
                  <a:cubicBezTo>
                    <a:pt x="4247568" y="1285133"/>
                    <a:pt x="4120177" y="1106257"/>
                    <a:pt x="4003347" y="919460"/>
                  </a:cubicBezTo>
                  <a:cubicBezTo>
                    <a:pt x="3873315" y="710882"/>
                    <a:pt x="3761766" y="492403"/>
                    <a:pt x="3658796" y="269964"/>
                  </a:cubicBezTo>
                  <a:cubicBezTo>
                    <a:pt x="3648236" y="246201"/>
                    <a:pt x="3635034" y="231680"/>
                    <a:pt x="3607972" y="225080"/>
                  </a:cubicBezTo>
                  <a:cubicBezTo>
                    <a:pt x="3359130" y="163694"/>
                    <a:pt x="3110289" y="102309"/>
                    <a:pt x="2860787" y="45544"/>
                  </a:cubicBezTo>
                  <a:cubicBezTo>
                    <a:pt x="2833064" y="39603"/>
                    <a:pt x="2804022" y="36303"/>
                    <a:pt x="2800721" y="19802"/>
                  </a:cubicBezTo>
                  <a:cubicBezTo>
                    <a:pt x="2804022" y="44884"/>
                    <a:pt x="2826464" y="156434"/>
                    <a:pt x="2817883" y="163034"/>
                  </a:cubicBezTo>
                  <a:cubicBezTo>
                    <a:pt x="2766398" y="204618"/>
                    <a:pt x="2532738" y="240261"/>
                    <a:pt x="2472673" y="247522"/>
                  </a:cubicBezTo>
                  <a:cubicBezTo>
                    <a:pt x="2299077" y="257423"/>
                    <a:pt x="2362443" y="261383"/>
                    <a:pt x="2217890" y="233660"/>
                  </a:cubicBezTo>
                  <a:cubicBezTo>
                    <a:pt x="2173666" y="215179"/>
                    <a:pt x="2136703" y="190757"/>
                    <a:pt x="2107001" y="181516"/>
                  </a:cubicBezTo>
                  <a:cubicBezTo>
                    <a:pt x="2072017" y="166995"/>
                    <a:pt x="2073998" y="128051"/>
                    <a:pt x="2069377" y="98349"/>
                  </a:cubicBezTo>
                  <a:cubicBezTo>
                    <a:pt x="2070037" y="65346"/>
                    <a:pt x="2072678" y="33003"/>
                    <a:pt x="2077958" y="0"/>
                  </a:cubicBezTo>
                  <a:cubicBezTo>
                    <a:pt x="2072017" y="32343"/>
                    <a:pt x="2060137" y="57425"/>
                    <a:pt x="2023833" y="81187"/>
                  </a:cubicBezTo>
                  <a:cubicBezTo>
                    <a:pt x="1994791" y="100329"/>
                    <a:pt x="1965748" y="120131"/>
                    <a:pt x="1936046" y="139932"/>
                  </a:cubicBezTo>
                  <a:cubicBezTo>
                    <a:pt x="1936046" y="139932"/>
                    <a:pt x="1936046" y="139932"/>
                    <a:pt x="1936046" y="139932"/>
                  </a:cubicBezTo>
                  <a:cubicBezTo>
                    <a:pt x="1905683" y="157094"/>
                    <a:pt x="1875980" y="178216"/>
                    <a:pt x="1844298" y="190757"/>
                  </a:cubicBezTo>
                  <a:cubicBezTo>
                    <a:pt x="1591495" y="293066"/>
                    <a:pt x="1338693" y="394714"/>
                    <a:pt x="1085231" y="495703"/>
                  </a:cubicBezTo>
                  <a:cubicBezTo>
                    <a:pt x="1066750" y="502964"/>
                    <a:pt x="1054869" y="514845"/>
                    <a:pt x="1044968" y="532006"/>
                  </a:cubicBezTo>
                  <a:cubicBezTo>
                    <a:pt x="976322" y="653457"/>
                    <a:pt x="907676" y="774908"/>
                    <a:pt x="837709" y="896358"/>
                  </a:cubicBezTo>
                  <a:cubicBezTo>
                    <a:pt x="817908" y="930681"/>
                    <a:pt x="672695" y="1117478"/>
                    <a:pt x="621210" y="1177543"/>
                  </a:cubicBezTo>
                  <a:cubicBezTo>
                    <a:pt x="440355" y="1387442"/>
                    <a:pt x="254878" y="1592719"/>
                    <a:pt x="98445" y="1822419"/>
                  </a:cubicBezTo>
                  <a:cubicBezTo>
                    <a:pt x="9337" y="1953771"/>
                    <a:pt x="-21686" y="2091723"/>
                    <a:pt x="15277" y="2244856"/>
                  </a:cubicBezTo>
                  <a:cubicBezTo>
                    <a:pt x="49600" y="2386769"/>
                    <a:pt x="126827" y="2506899"/>
                    <a:pt x="209334" y="2624390"/>
                  </a:cubicBezTo>
                  <a:cubicBezTo>
                    <a:pt x="338706" y="2807886"/>
                    <a:pt x="852891" y="3403918"/>
                    <a:pt x="964441" y="3531969"/>
                  </a:cubicBezTo>
                  <a:cubicBezTo>
                    <a:pt x="980282" y="3550451"/>
                    <a:pt x="991503" y="3553751"/>
                    <a:pt x="1007344" y="3531969"/>
                  </a:cubicBezTo>
                  <a:cubicBezTo>
                    <a:pt x="1020545" y="3513487"/>
                    <a:pt x="1033747" y="3493686"/>
                    <a:pt x="1052888" y="3480485"/>
                  </a:cubicBezTo>
                  <a:lnTo>
                    <a:pt x="1052888" y="3480485"/>
                  </a:lnTo>
                  <a:cubicBezTo>
                    <a:pt x="1083911" y="3493026"/>
                    <a:pt x="1114934" y="3494346"/>
                    <a:pt x="1143976" y="3476524"/>
                  </a:cubicBezTo>
                  <a:cubicBezTo>
                    <a:pt x="1171039" y="3459363"/>
                    <a:pt x="1196781" y="3457383"/>
                    <a:pt x="1227144" y="3467944"/>
                  </a:cubicBezTo>
                  <a:cubicBezTo>
                    <a:pt x="1269387" y="3482465"/>
                    <a:pt x="1313611" y="3491706"/>
                    <a:pt x="1356515" y="3502927"/>
                  </a:cubicBezTo>
                  <a:cubicBezTo>
                    <a:pt x="1356515" y="3502927"/>
                    <a:pt x="1356515" y="3502927"/>
                    <a:pt x="1356515" y="3502927"/>
                  </a:cubicBezTo>
                  <a:cubicBezTo>
                    <a:pt x="1361135" y="3511507"/>
                    <a:pt x="1545291" y="3582793"/>
                    <a:pt x="1629119" y="3615136"/>
                  </a:cubicBezTo>
                  <a:cubicBezTo>
                    <a:pt x="1639680" y="3708865"/>
                    <a:pt x="1633739" y="3802593"/>
                    <a:pt x="1629119" y="3896321"/>
                  </a:cubicBezTo>
                  <a:cubicBezTo>
                    <a:pt x="1642320" y="3896981"/>
                    <a:pt x="4339316" y="3896981"/>
                    <a:pt x="4352517" y="3896321"/>
                  </a:cubicBezTo>
                  <a:cubicBezTo>
                    <a:pt x="4266710" y="3566952"/>
                    <a:pt x="3792128" y="1761034"/>
                    <a:pt x="3776947" y="1702949"/>
                  </a:cubicBezTo>
                  <a:cubicBezTo>
                    <a:pt x="3774967" y="1695689"/>
                    <a:pt x="3770346" y="1687108"/>
                    <a:pt x="3777607" y="1681167"/>
                  </a:cubicBezTo>
                  <a:cubicBezTo>
                    <a:pt x="3786848" y="1673906"/>
                    <a:pt x="3794108" y="1681827"/>
                    <a:pt x="3800709" y="1686448"/>
                  </a:cubicBezTo>
                  <a:cubicBezTo>
                    <a:pt x="3820511" y="1700309"/>
                    <a:pt x="3840312" y="1714170"/>
                    <a:pt x="3858794" y="1730011"/>
                  </a:cubicBezTo>
                  <a:cubicBezTo>
                    <a:pt x="4033049" y="1875224"/>
                    <a:pt x="4196744" y="2030998"/>
                    <a:pt x="4361098" y="2186771"/>
                  </a:cubicBezTo>
                  <a:cubicBezTo>
                    <a:pt x="4386840" y="2211194"/>
                    <a:pt x="4411923" y="2229015"/>
                    <a:pt x="4448226" y="2234955"/>
                  </a:cubicBezTo>
                  <a:cubicBezTo>
                    <a:pt x="4495750" y="2242876"/>
                    <a:pt x="4542614" y="2254757"/>
                    <a:pt x="4589478" y="2267298"/>
                  </a:cubicBezTo>
                  <a:cubicBezTo>
                    <a:pt x="4613900" y="2273899"/>
                    <a:pt x="4633042" y="2269279"/>
                    <a:pt x="4652844" y="2253437"/>
                  </a:cubicBezTo>
                  <a:cubicBezTo>
                    <a:pt x="4922147" y="2046839"/>
                    <a:pt x="5190791" y="1838921"/>
                    <a:pt x="5448213" y="1617142"/>
                  </a:cubicBezTo>
                  <a:cubicBezTo>
                    <a:pt x="5524780" y="1551136"/>
                    <a:pt x="5600027" y="1483810"/>
                    <a:pt x="5667352" y="1407903"/>
                  </a:cubicBezTo>
                  <a:cubicBezTo>
                    <a:pt x="5687154" y="1386121"/>
                    <a:pt x="5686494" y="1369620"/>
                    <a:pt x="5666692" y="1349158"/>
                  </a:cubicBezTo>
                  <a:cubicBezTo>
                    <a:pt x="5652171" y="1332657"/>
                    <a:pt x="5637650" y="1316155"/>
                    <a:pt x="5627749" y="1295693"/>
                  </a:cubicBezTo>
                  <a:close/>
                  <a:moveTo>
                    <a:pt x="1495787" y="3179498"/>
                  </a:moveTo>
                  <a:cubicBezTo>
                    <a:pt x="1458164" y="3185439"/>
                    <a:pt x="1419880" y="3194020"/>
                    <a:pt x="1381597" y="3196660"/>
                  </a:cubicBezTo>
                  <a:cubicBezTo>
                    <a:pt x="1374336" y="3187419"/>
                    <a:pt x="1363776" y="3181478"/>
                    <a:pt x="1347934" y="3180158"/>
                  </a:cubicBezTo>
                  <a:cubicBezTo>
                    <a:pt x="1329452" y="3175538"/>
                    <a:pt x="1310971" y="3172898"/>
                    <a:pt x="1291829" y="3173558"/>
                  </a:cubicBezTo>
                  <a:cubicBezTo>
                    <a:pt x="1303050" y="3155736"/>
                    <a:pt x="1318892" y="3140555"/>
                    <a:pt x="1331433" y="3123393"/>
                  </a:cubicBezTo>
                  <a:cubicBezTo>
                    <a:pt x="1340674" y="3110192"/>
                    <a:pt x="1343974" y="3101612"/>
                    <a:pt x="1328132" y="3091711"/>
                  </a:cubicBezTo>
                  <a:cubicBezTo>
                    <a:pt x="1285229" y="3065968"/>
                    <a:pt x="1122854" y="2941878"/>
                    <a:pt x="1105693" y="2922736"/>
                  </a:cubicBezTo>
                  <a:cubicBezTo>
                    <a:pt x="1044968" y="2856730"/>
                    <a:pt x="856851" y="2655412"/>
                    <a:pt x="830449" y="2616469"/>
                  </a:cubicBezTo>
                  <a:cubicBezTo>
                    <a:pt x="776984" y="2537262"/>
                    <a:pt x="723519" y="2458055"/>
                    <a:pt x="671375" y="2377528"/>
                  </a:cubicBezTo>
                  <a:cubicBezTo>
                    <a:pt x="641012" y="2330664"/>
                    <a:pt x="606689" y="2285780"/>
                    <a:pt x="578967" y="2236936"/>
                  </a:cubicBezTo>
                  <a:cubicBezTo>
                    <a:pt x="565766" y="2213834"/>
                    <a:pt x="567746" y="2193372"/>
                    <a:pt x="585567" y="2173570"/>
                  </a:cubicBezTo>
                  <a:cubicBezTo>
                    <a:pt x="678636" y="2066641"/>
                    <a:pt x="1053548" y="1629683"/>
                    <a:pt x="1142656" y="1513512"/>
                  </a:cubicBezTo>
                  <a:cubicBezTo>
                    <a:pt x="1153217" y="1499651"/>
                    <a:pt x="1160478" y="1473249"/>
                    <a:pt x="1181600" y="1479189"/>
                  </a:cubicBezTo>
                  <a:cubicBezTo>
                    <a:pt x="1200081" y="1484470"/>
                    <a:pt x="1198761" y="1510212"/>
                    <a:pt x="1202721" y="1528034"/>
                  </a:cubicBezTo>
                  <a:cubicBezTo>
                    <a:pt x="1249586" y="1761034"/>
                    <a:pt x="1548592" y="3166957"/>
                    <a:pt x="1561133" y="3176198"/>
                  </a:cubicBezTo>
                  <a:cubicBezTo>
                    <a:pt x="1538691" y="3178178"/>
                    <a:pt x="1516909" y="3176198"/>
                    <a:pt x="1495787" y="3179498"/>
                  </a:cubicBezTo>
                  <a:close/>
                </a:path>
              </a:pathLst>
            </a:custGeom>
            <a:solidFill>
              <a:schemeClr val="tx1">
                <a:lumMod val="85000"/>
                <a:lumOff val="15000"/>
              </a:schemeClr>
            </a:solidFill>
            <a:ln w="6595" cap="flat">
              <a:noFill/>
              <a:prstDash val="solid"/>
              <a:miter/>
            </a:ln>
          </p:spPr>
          <p:txBody>
            <a:bodyPr rtlCol="0" anchor="ctr"/>
            <a:lstStyle/>
            <a:p>
              <a:endParaRPr lang="en-US"/>
            </a:p>
          </p:txBody>
        </p:sp>
        <p:sp>
          <p:nvSpPr>
            <p:cNvPr id="21" name="Freeform: Shape 39">
              <a:extLst>
                <a:ext uri="{FF2B5EF4-FFF2-40B4-BE49-F238E27FC236}">
                  <a16:creationId xmlns="" xmlns:a16="http://schemas.microsoft.com/office/drawing/2014/main" id="{6EE4DA55-1491-43F2-85A2-C7DC8D230FDA}"/>
                </a:ext>
              </a:extLst>
            </p:cNvPr>
            <p:cNvSpPr/>
            <p:nvPr/>
          </p:nvSpPr>
          <p:spPr>
            <a:xfrm>
              <a:off x="4478224" y="4538808"/>
              <a:ext cx="866453" cy="259492"/>
            </a:xfrm>
            <a:custGeom>
              <a:avLst/>
              <a:gdLst>
                <a:gd name="connsiteX0" fmla="*/ 1143880 w 1144734"/>
                <a:gd name="connsiteY0" fmla="*/ 41154 h 342834"/>
                <a:gd name="connsiteX1" fmla="*/ 717483 w 1144734"/>
                <a:gd name="connsiteY1" fmla="*/ 47094 h 342834"/>
                <a:gd name="connsiteX2" fmla="*/ 161054 w 1144734"/>
                <a:gd name="connsiteY2" fmla="*/ 34553 h 342834"/>
                <a:gd name="connsiteX3" fmla="*/ 0 w 1144734"/>
                <a:gd name="connsiteY3" fmla="*/ 108480 h 342834"/>
                <a:gd name="connsiteX4" fmla="*/ 227720 w 1144734"/>
                <a:gd name="connsiteY4" fmla="*/ 342800 h 342834"/>
                <a:gd name="connsiteX5" fmla="*/ 718803 w 1144734"/>
                <a:gd name="connsiteY5" fmla="*/ 197587 h 342834"/>
                <a:gd name="connsiteX6" fmla="*/ 1100316 w 1144734"/>
                <a:gd name="connsiteY6" fmla="*/ 97919 h 342834"/>
                <a:gd name="connsiteX7" fmla="*/ 1143880 w 1144734"/>
                <a:gd name="connsiteY7" fmla="*/ 41154 h 342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4734" h="342834">
                  <a:moveTo>
                    <a:pt x="1143880" y="41154"/>
                  </a:moveTo>
                  <a:cubicBezTo>
                    <a:pt x="1144540" y="18712"/>
                    <a:pt x="836293" y="47094"/>
                    <a:pt x="717483" y="47094"/>
                  </a:cubicBezTo>
                  <a:cubicBezTo>
                    <a:pt x="508244" y="47094"/>
                    <a:pt x="264023" y="-49934"/>
                    <a:pt x="161054" y="34553"/>
                  </a:cubicBezTo>
                  <a:cubicBezTo>
                    <a:pt x="109570" y="64256"/>
                    <a:pt x="57425" y="93298"/>
                    <a:pt x="0" y="108480"/>
                  </a:cubicBezTo>
                  <a:cubicBezTo>
                    <a:pt x="0" y="108480"/>
                    <a:pt x="214519" y="346100"/>
                    <a:pt x="227720" y="342800"/>
                  </a:cubicBezTo>
                  <a:cubicBezTo>
                    <a:pt x="382174" y="301217"/>
                    <a:pt x="564349" y="239171"/>
                    <a:pt x="718803" y="197587"/>
                  </a:cubicBezTo>
                  <a:cubicBezTo>
                    <a:pt x="845534" y="163925"/>
                    <a:pt x="972265" y="127621"/>
                    <a:pt x="1100316" y="97919"/>
                  </a:cubicBezTo>
                  <a:cubicBezTo>
                    <a:pt x="1142560" y="88678"/>
                    <a:pt x="1147180" y="74817"/>
                    <a:pt x="1143880" y="41154"/>
                  </a:cubicBezTo>
                  <a:close/>
                </a:path>
              </a:pathLst>
            </a:custGeom>
            <a:solidFill>
              <a:srgbClr val="FEC88A"/>
            </a:solidFill>
            <a:ln w="3423" cap="flat">
              <a:noFill/>
              <a:prstDash val="solid"/>
              <a:miter/>
            </a:ln>
          </p:spPr>
          <p:txBody>
            <a:bodyPr rtlCol="0" anchor="ctr"/>
            <a:lstStyle/>
            <a:p>
              <a:endParaRPr lang="en-US"/>
            </a:p>
          </p:txBody>
        </p:sp>
        <p:sp>
          <p:nvSpPr>
            <p:cNvPr id="22" name="Freeform: Shape 41">
              <a:extLst>
                <a:ext uri="{FF2B5EF4-FFF2-40B4-BE49-F238E27FC236}">
                  <a16:creationId xmlns="" xmlns:a16="http://schemas.microsoft.com/office/drawing/2014/main" id="{2F67680A-B964-44D4-A3CD-A49CC8F68FFD}"/>
                </a:ext>
              </a:extLst>
            </p:cNvPr>
            <p:cNvSpPr/>
            <p:nvPr/>
          </p:nvSpPr>
          <p:spPr>
            <a:xfrm>
              <a:off x="1545801" y="2613403"/>
              <a:ext cx="906277" cy="1084445"/>
            </a:xfrm>
            <a:custGeom>
              <a:avLst/>
              <a:gdLst>
                <a:gd name="connsiteX0" fmla="*/ 371974 w 1197349"/>
                <a:gd name="connsiteY0" fmla="*/ 1416646 h 1432740"/>
                <a:gd name="connsiteX1" fmla="*/ 333031 w 1197349"/>
                <a:gd name="connsiteY1" fmla="*/ 1418626 h 1432740"/>
                <a:gd name="connsiteX2" fmla="*/ 142934 w 1197349"/>
                <a:gd name="connsiteY2" fmla="*/ 1175725 h 1432740"/>
                <a:gd name="connsiteX3" fmla="*/ 4322 w 1197349"/>
                <a:gd name="connsiteY3" fmla="*/ 766489 h 1432740"/>
                <a:gd name="connsiteX4" fmla="*/ 173957 w 1197349"/>
                <a:gd name="connsiteY4" fmla="*/ 314349 h 1432740"/>
                <a:gd name="connsiteX5" fmla="*/ 507286 w 1197349"/>
                <a:gd name="connsiteY5" fmla="*/ 72108 h 1432740"/>
                <a:gd name="connsiteX6" fmla="*/ 806292 w 1197349"/>
                <a:gd name="connsiteY6" fmla="*/ 2802 h 1432740"/>
                <a:gd name="connsiteX7" fmla="*/ 1098038 w 1197349"/>
                <a:gd name="connsiteY7" fmla="*/ 54286 h 1432740"/>
                <a:gd name="connsiteX8" fmla="*/ 1107939 w 1197349"/>
                <a:gd name="connsiteY8" fmla="*/ 56927 h 1432740"/>
                <a:gd name="connsiteX9" fmla="*/ 1195066 w 1197349"/>
                <a:gd name="connsiteY9" fmla="*/ 124253 h 1432740"/>
                <a:gd name="connsiteX10" fmla="*/ 1146222 w 1197349"/>
                <a:gd name="connsiteY10" fmla="*/ 217981 h 1432740"/>
                <a:gd name="connsiteX11" fmla="*/ 1113879 w 1197349"/>
                <a:gd name="connsiteY11" fmla="*/ 270125 h 1432740"/>
                <a:gd name="connsiteX12" fmla="*/ 1091437 w 1197349"/>
                <a:gd name="connsiteY12" fmla="*/ 319630 h 1432740"/>
                <a:gd name="connsiteX13" fmla="*/ 1051834 w 1197349"/>
                <a:gd name="connsiteY13" fmla="*/ 334811 h 1432740"/>
                <a:gd name="connsiteX14" fmla="*/ 851836 w 1197349"/>
                <a:gd name="connsiteY14" fmla="*/ 426559 h 1432740"/>
                <a:gd name="connsiteX15" fmla="*/ 832034 w 1197349"/>
                <a:gd name="connsiteY15" fmla="*/ 475403 h 1432740"/>
                <a:gd name="connsiteX16" fmla="*/ 743587 w 1197349"/>
                <a:gd name="connsiteY16" fmla="*/ 610055 h 1432740"/>
                <a:gd name="connsiteX17" fmla="*/ 660419 w 1197349"/>
                <a:gd name="connsiteY17" fmla="*/ 642398 h 1432740"/>
                <a:gd name="connsiteX18" fmla="*/ 577252 w 1197349"/>
                <a:gd name="connsiteY18" fmla="*/ 792891 h 1432740"/>
                <a:gd name="connsiteX19" fmla="*/ 623456 w 1197349"/>
                <a:gd name="connsiteY19" fmla="*/ 1028532 h 1432740"/>
                <a:gd name="connsiteX20" fmla="*/ 649858 w 1197349"/>
                <a:gd name="connsiteY20" fmla="*/ 1140742 h 1432740"/>
                <a:gd name="connsiteX21" fmla="*/ 637977 w 1197349"/>
                <a:gd name="connsiteY21" fmla="*/ 1204767 h 1432740"/>
                <a:gd name="connsiteX22" fmla="*/ 569331 w 1197349"/>
                <a:gd name="connsiteY22" fmla="*/ 1188266 h 1432740"/>
                <a:gd name="connsiteX23" fmla="*/ 538969 w 1197349"/>
                <a:gd name="connsiteY23" fmla="*/ 1136781 h 1432740"/>
                <a:gd name="connsiteX24" fmla="*/ 533688 w 1197349"/>
                <a:gd name="connsiteY24" fmla="*/ 1104438 h 1432740"/>
                <a:gd name="connsiteX25" fmla="*/ 461742 w 1197349"/>
                <a:gd name="connsiteY25" fmla="*/ 1021271 h 1432740"/>
                <a:gd name="connsiteX26" fmla="*/ 343592 w 1197349"/>
                <a:gd name="connsiteY26" fmla="*/ 1052294 h 1432740"/>
                <a:gd name="connsiteX27" fmla="*/ 331711 w 1197349"/>
                <a:gd name="connsiteY27" fmla="*/ 1130181 h 1432740"/>
                <a:gd name="connsiteX28" fmla="*/ 426759 w 1197349"/>
                <a:gd name="connsiteY28" fmla="*/ 1340079 h 1432740"/>
                <a:gd name="connsiteX29" fmla="*/ 433359 w 1197349"/>
                <a:gd name="connsiteY29" fmla="*/ 1385623 h 1432740"/>
                <a:gd name="connsiteX30" fmla="*/ 371974 w 1197349"/>
                <a:gd name="connsiteY30" fmla="*/ 1416646 h 1432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197349" h="1432740">
                  <a:moveTo>
                    <a:pt x="371974" y="1416646"/>
                  </a:moveTo>
                  <a:cubicBezTo>
                    <a:pt x="360753" y="1443708"/>
                    <a:pt x="346892" y="1431167"/>
                    <a:pt x="333031" y="1418626"/>
                  </a:cubicBezTo>
                  <a:cubicBezTo>
                    <a:pt x="254484" y="1349320"/>
                    <a:pt x="192438" y="1267473"/>
                    <a:pt x="142934" y="1175725"/>
                  </a:cubicBezTo>
                  <a:cubicBezTo>
                    <a:pt x="72968" y="1047013"/>
                    <a:pt x="20823" y="913022"/>
                    <a:pt x="4322" y="766489"/>
                  </a:cubicBezTo>
                  <a:cubicBezTo>
                    <a:pt x="-16140" y="586293"/>
                    <a:pt x="35345" y="434480"/>
                    <a:pt x="173957" y="314349"/>
                  </a:cubicBezTo>
                  <a:cubicBezTo>
                    <a:pt x="278246" y="223921"/>
                    <a:pt x="393756" y="149335"/>
                    <a:pt x="507286" y="72108"/>
                  </a:cubicBezTo>
                  <a:cubicBezTo>
                    <a:pt x="597714" y="10723"/>
                    <a:pt x="698703" y="-7759"/>
                    <a:pt x="806292" y="2802"/>
                  </a:cubicBezTo>
                  <a:cubicBezTo>
                    <a:pt x="904641" y="12703"/>
                    <a:pt x="1002329" y="26564"/>
                    <a:pt x="1098038" y="54286"/>
                  </a:cubicBezTo>
                  <a:cubicBezTo>
                    <a:pt x="1101338" y="54947"/>
                    <a:pt x="1104638" y="55607"/>
                    <a:pt x="1107939" y="56927"/>
                  </a:cubicBezTo>
                  <a:cubicBezTo>
                    <a:pt x="1144242" y="70128"/>
                    <a:pt x="1183845" y="81349"/>
                    <a:pt x="1195066" y="124253"/>
                  </a:cubicBezTo>
                  <a:cubicBezTo>
                    <a:pt x="1206287" y="167816"/>
                    <a:pt x="1173944" y="192899"/>
                    <a:pt x="1146222" y="217981"/>
                  </a:cubicBezTo>
                  <a:cubicBezTo>
                    <a:pt x="1130381" y="232502"/>
                    <a:pt x="1119820" y="249003"/>
                    <a:pt x="1113879" y="270125"/>
                  </a:cubicBezTo>
                  <a:cubicBezTo>
                    <a:pt x="1109259" y="287287"/>
                    <a:pt x="1109259" y="307749"/>
                    <a:pt x="1091437" y="319630"/>
                  </a:cubicBezTo>
                  <a:cubicBezTo>
                    <a:pt x="1080216" y="329531"/>
                    <a:pt x="1065695" y="331511"/>
                    <a:pt x="1051834" y="334811"/>
                  </a:cubicBezTo>
                  <a:cubicBezTo>
                    <a:pt x="979227" y="352633"/>
                    <a:pt x="917182" y="393556"/>
                    <a:pt x="851836" y="426559"/>
                  </a:cubicBezTo>
                  <a:cubicBezTo>
                    <a:pt x="832694" y="436460"/>
                    <a:pt x="830714" y="455601"/>
                    <a:pt x="832034" y="475403"/>
                  </a:cubicBezTo>
                  <a:cubicBezTo>
                    <a:pt x="837315" y="548010"/>
                    <a:pt x="812233" y="586293"/>
                    <a:pt x="743587" y="610055"/>
                  </a:cubicBezTo>
                  <a:cubicBezTo>
                    <a:pt x="715864" y="619956"/>
                    <a:pt x="687482" y="628537"/>
                    <a:pt x="660419" y="642398"/>
                  </a:cubicBezTo>
                  <a:cubicBezTo>
                    <a:pt x="597714" y="675401"/>
                    <a:pt x="573952" y="721605"/>
                    <a:pt x="577252" y="792891"/>
                  </a:cubicBezTo>
                  <a:cubicBezTo>
                    <a:pt x="581212" y="874078"/>
                    <a:pt x="605635" y="950645"/>
                    <a:pt x="623456" y="1028532"/>
                  </a:cubicBezTo>
                  <a:cubicBezTo>
                    <a:pt x="632037" y="1066155"/>
                    <a:pt x="643918" y="1103118"/>
                    <a:pt x="649858" y="1140742"/>
                  </a:cubicBezTo>
                  <a:cubicBezTo>
                    <a:pt x="653159" y="1162523"/>
                    <a:pt x="660419" y="1190246"/>
                    <a:pt x="637977" y="1204767"/>
                  </a:cubicBezTo>
                  <a:cubicBezTo>
                    <a:pt x="612235" y="1221269"/>
                    <a:pt x="590453" y="1203447"/>
                    <a:pt x="569331" y="1188266"/>
                  </a:cubicBezTo>
                  <a:cubicBezTo>
                    <a:pt x="550850" y="1175064"/>
                    <a:pt x="540289" y="1159883"/>
                    <a:pt x="538969" y="1136781"/>
                  </a:cubicBezTo>
                  <a:cubicBezTo>
                    <a:pt x="538309" y="1126220"/>
                    <a:pt x="535008" y="1114999"/>
                    <a:pt x="533688" y="1104438"/>
                  </a:cubicBezTo>
                  <a:cubicBezTo>
                    <a:pt x="529728" y="1059554"/>
                    <a:pt x="505306" y="1031832"/>
                    <a:pt x="461742" y="1021271"/>
                  </a:cubicBezTo>
                  <a:cubicBezTo>
                    <a:pt x="416198" y="1010050"/>
                    <a:pt x="375934" y="1019951"/>
                    <a:pt x="343592" y="1052294"/>
                  </a:cubicBezTo>
                  <a:cubicBezTo>
                    <a:pt x="322470" y="1073416"/>
                    <a:pt x="324450" y="1101798"/>
                    <a:pt x="331711" y="1130181"/>
                  </a:cubicBezTo>
                  <a:cubicBezTo>
                    <a:pt x="352172" y="1205427"/>
                    <a:pt x="390456" y="1272093"/>
                    <a:pt x="426759" y="1340079"/>
                  </a:cubicBezTo>
                  <a:cubicBezTo>
                    <a:pt x="434680" y="1354600"/>
                    <a:pt x="446561" y="1371102"/>
                    <a:pt x="433359" y="1385623"/>
                  </a:cubicBezTo>
                  <a:cubicBezTo>
                    <a:pt x="417518" y="1403444"/>
                    <a:pt x="401017" y="1423906"/>
                    <a:pt x="371974" y="1416646"/>
                  </a:cubicBezTo>
                  <a:close/>
                </a:path>
              </a:pathLst>
            </a:custGeom>
            <a:solidFill>
              <a:schemeClr val="tx1">
                <a:lumMod val="75000"/>
                <a:lumOff val="25000"/>
              </a:schemeClr>
            </a:solidFill>
            <a:ln w="6595" cap="flat">
              <a:noFill/>
              <a:prstDash val="solid"/>
              <a:miter/>
            </a:ln>
          </p:spPr>
          <p:txBody>
            <a:bodyPr rtlCol="0" anchor="ctr"/>
            <a:lstStyle/>
            <a:p>
              <a:endParaRPr lang="en-US"/>
            </a:p>
          </p:txBody>
        </p:sp>
        <p:sp>
          <p:nvSpPr>
            <p:cNvPr id="23" name="Freeform: Shape 42">
              <a:extLst>
                <a:ext uri="{FF2B5EF4-FFF2-40B4-BE49-F238E27FC236}">
                  <a16:creationId xmlns="" xmlns:a16="http://schemas.microsoft.com/office/drawing/2014/main" id="{A5F455C3-7F67-4B82-B995-C40DA783C887}"/>
                </a:ext>
              </a:extLst>
            </p:cNvPr>
            <p:cNvSpPr/>
            <p:nvPr/>
          </p:nvSpPr>
          <p:spPr>
            <a:xfrm>
              <a:off x="1779279" y="2852415"/>
              <a:ext cx="676447" cy="1250046"/>
            </a:xfrm>
            <a:custGeom>
              <a:avLst/>
              <a:gdLst>
                <a:gd name="connsiteX0" fmla="*/ 47668 w 893702"/>
                <a:gd name="connsiteY0" fmla="*/ 1116711 h 1651527"/>
                <a:gd name="connsiteX1" fmla="*/ 75390 w 893702"/>
                <a:gd name="connsiteY1" fmla="*/ 1088989 h 1651527"/>
                <a:gd name="connsiteX2" fmla="*/ 89912 w 893702"/>
                <a:gd name="connsiteY2" fmla="*/ 1009122 h 1651527"/>
                <a:gd name="connsiteX3" fmla="*/ 8064 w 893702"/>
                <a:gd name="connsiteY3" fmla="*/ 828926 h 1651527"/>
                <a:gd name="connsiteX4" fmla="*/ 105753 w 893702"/>
                <a:gd name="connsiteY4" fmla="*/ 687014 h 1651527"/>
                <a:gd name="connsiteX5" fmla="*/ 241725 w 893702"/>
                <a:gd name="connsiteY5" fmla="*/ 795923 h 1651527"/>
                <a:gd name="connsiteX6" fmla="*/ 292549 w 893702"/>
                <a:gd name="connsiteY6" fmla="*/ 876450 h 1651527"/>
                <a:gd name="connsiteX7" fmla="*/ 328852 w 893702"/>
                <a:gd name="connsiteY7" fmla="*/ 855328 h 1651527"/>
                <a:gd name="connsiteX8" fmla="*/ 319612 w 893702"/>
                <a:gd name="connsiteY8" fmla="*/ 803844 h 1651527"/>
                <a:gd name="connsiteX9" fmla="*/ 258886 w 893702"/>
                <a:gd name="connsiteY9" fmla="*/ 550382 h 1651527"/>
                <a:gd name="connsiteX10" fmla="*/ 252286 w 893702"/>
                <a:gd name="connsiteY10" fmla="*/ 438832 h 1651527"/>
                <a:gd name="connsiteX11" fmla="*/ 335453 w 893702"/>
                <a:gd name="connsiteY11" fmla="*/ 316721 h 1651527"/>
                <a:gd name="connsiteX12" fmla="*/ 439082 w 893702"/>
                <a:gd name="connsiteY12" fmla="*/ 275137 h 1651527"/>
                <a:gd name="connsiteX13" fmla="*/ 506408 w 893702"/>
                <a:gd name="connsiteY13" fmla="*/ 162268 h 1651527"/>
                <a:gd name="connsiteX14" fmla="*/ 546011 w 893702"/>
                <a:gd name="connsiteY14" fmla="*/ 89001 h 1651527"/>
                <a:gd name="connsiteX15" fmla="*/ 688584 w 893702"/>
                <a:gd name="connsiteY15" fmla="*/ 19695 h 1651527"/>
                <a:gd name="connsiteX16" fmla="*/ 782972 w 893702"/>
                <a:gd name="connsiteY16" fmla="*/ 4514 h 1651527"/>
                <a:gd name="connsiteX17" fmla="*/ 802774 w 893702"/>
                <a:gd name="connsiteY17" fmla="*/ 23655 h 1651527"/>
                <a:gd name="connsiteX18" fmla="*/ 786273 w 893702"/>
                <a:gd name="connsiteY18" fmla="*/ 62599 h 1651527"/>
                <a:gd name="connsiteX19" fmla="*/ 657561 w 893702"/>
                <a:gd name="connsiteY19" fmla="*/ 202531 h 1651527"/>
                <a:gd name="connsiteX20" fmla="*/ 528190 w 893702"/>
                <a:gd name="connsiteY20" fmla="*/ 591965 h 1651527"/>
                <a:gd name="connsiteX21" fmla="*/ 546672 w 893702"/>
                <a:gd name="connsiteY21" fmla="*/ 872490 h 1651527"/>
                <a:gd name="connsiteX22" fmla="*/ 662842 w 893702"/>
                <a:gd name="connsiteY22" fmla="*/ 1091629 h 1651527"/>
                <a:gd name="connsiteX23" fmla="*/ 831156 w 893702"/>
                <a:gd name="connsiteY23" fmla="*/ 1262584 h 1651527"/>
                <a:gd name="connsiteX24" fmla="*/ 862839 w 893702"/>
                <a:gd name="connsiteY24" fmla="*/ 1316709 h 1651527"/>
                <a:gd name="connsiteX25" fmla="*/ 874060 w 893702"/>
                <a:gd name="connsiteY25" fmla="*/ 1413737 h 1651527"/>
                <a:gd name="connsiteX26" fmla="*/ 891882 w 893702"/>
                <a:gd name="connsiteY26" fmla="*/ 1559610 h 1651527"/>
                <a:gd name="connsiteX27" fmla="*/ 546672 w 893702"/>
                <a:gd name="connsiteY27" fmla="*/ 1644097 h 1651527"/>
                <a:gd name="connsiteX28" fmla="*/ 291889 w 893702"/>
                <a:gd name="connsiteY28" fmla="*/ 1630236 h 1651527"/>
                <a:gd name="connsiteX29" fmla="*/ 181000 w 893702"/>
                <a:gd name="connsiteY29" fmla="*/ 1578092 h 1651527"/>
                <a:gd name="connsiteX30" fmla="*/ 143376 w 893702"/>
                <a:gd name="connsiteY30" fmla="*/ 1494924 h 1651527"/>
                <a:gd name="connsiteX31" fmla="*/ 152617 w 893702"/>
                <a:gd name="connsiteY31" fmla="*/ 1390635 h 1651527"/>
                <a:gd name="connsiteX32" fmla="*/ 126215 w 893702"/>
                <a:gd name="connsiteY32" fmla="*/ 1280406 h 1651527"/>
                <a:gd name="connsiteX33" fmla="*/ 47668 w 893702"/>
                <a:gd name="connsiteY33" fmla="*/ 1116711 h 1651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93702" h="1651527">
                  <a:moveTo>
                    <a:pt x="47668" y="1116711"/>
                  </a:moveTo>
                  <a:cubicBezTo>
                    <a:pt x="51628" y="1112751"/>
                    <a:pt x="70770" y="1092289"/>
                    <a:pt x="75390" y="1088989"/>
                  </a:cubicBezTo>
                  <a:cubicBezTo>
                    <a:pt x="115654" y="1056646"/>
                    <a:pt x="115654" y="1056646"/>
                    <a:pt x="89912" y="1009122"/>
                  </a:cubicBezTo>
                  <a:cubicBezTo>
                    <a:pt x="58889" y="951037"/>
                    <a:pt x="27206" y="892952"/>
                    <a:pt x="8064" y="828926"/>
                  </a:cubicBezTo>
                  <a:cubicBezTo>
                    <a:pt x="-17018" y="743778"/>
                    <a:pt x="16645" y="692294"/>
                    <a:pt x="105753" y="687014"/>
                  </a:cubicBezTo>
                  <a:cubicBezTo>
                    <a:pt x="192221" y="681073"/>
                    <a:pt x="238425" y="712756"/>
                    <a:pt x="241725" y="795923"/>
                  </a:cubicBezTo>
                  <a:cubicBezTo>
                    <a:pt x="243045" y="834867"/>
                    <a:pt x="258226" y="859949"/>
                    <a:pt x="292549" y="876450"/>
                  </a:cubicBezTo>
                  <a:cubicBezTo>
                    <a:pt x="316971" y="887671"/>
                    <a:pt x="327532" y="881071"/>
                    <a:pt x="328852" y="855328"/>
                  </a:cubicBezTo>
                  <a:cubicBezTo>
                    <a:pt x="329513" y="837507"/>
                    <a:pt x="324232" y="820345"/>
                    <a:pt x="319612" y="803844"/>
                  </a:cubicBezTo>
                  <a:cubicBezTo>
                    <a:pt x="298490" y="719356"/>
                    <a:pt x="274728" y="636189"/>
                    <a:pt x="258886" y="550382"/>
                  </a:cubicBezTo>
                  <a:cubicBezTo>
                    <a:pt x="252286" y="513418"/>
                    <a:pt x="249645" y="476455"/>
                    <a:pt x="252286" y="438832"/>
                  </a:cubicBezTo>
                  <a:cubicBezTo>
                    <a:pt x="256246" y="382067"/>
                    <a:pt x="285289" y="341143"/>
                    <a:pt x="335453" y="316721"/>
                  </a:cubicBezTo>
                  <a:cubicBezTo>
                    <a:pt x="369116" y="300220"/>
                    <a:pt x="404759" y="288339"/>
                    <a:pt x="439082" y="275137"/>
                  </a:cubicBezTo>
                  <a:cubicBezTo>
                    <a:pt x="493207" y="254676"/>
                    <a:pt x="513669" y="220353"/>
                    <a:pt x="506408" y="162268"/>
                  </a:cubicBezTo>
                  <a:cubicBezTo>
                    <a:pt x="498487" y="101542"/>
                    <a:pt x="493867" y="115404"/>
                    <a:pt x="546011" y="89001"/>
                  </a:cubicBezTo>
                  <a:cubicBezTo>
                    <a:pt x="592876" y="65239"/>
                    <a:pt x="640400" y="40817"/>
                    <a:pt x="688584" y="19695"/>
                  </a:cubicBezTo>
                  <a:cubicBezTo>
                    <a:pt x="718287" y="6494"/>
                    <a:pt x="748649" y="-7367"/>
                    <a:pt x="782972" y="4514"/>
                  </a:cubicBezTo>
                  <a:cubicBezTo>
                    <a:pt x="789573" y="11114"/>
                    <a:pt x="796173" y="17715"/>
                    <a:pt x="802774" y="23655"/>
                  </a:cubicBezTo>
                  <a:cubicBezTo>
                    <a:pt x="808715" y="41477"/>
                    <a:pt x="798154" y="51378"/>
                    <a:pt x="786273" y="62599"/>
                  </a:cubicBezTo>
                  <a:cubicBezTo>
                    <a:pt x="739408" y="105503"/>
                    <a:pt x="691884" y="147746"/>
                    <a:pt x="657561" y="202531"/>
                  </a:cubicBezTo>
                  <a:cubicBezTo>
                    <a:pt x="583635" y="322002"/>
                    <a:pt x="539411" y="450713"/>
                    <a:pt x="528190" y="591965"/>
                  </a:cubicBezTo>
                  <a:cubicBezTo>
                    <a:pt x="520269" y="687014"/>
                    <a:pt x="522909" y="779422"/>
                    <a:pt x="546672" y="872490"/>
                  </a:cubicBezTo>
                  <a:cubicBezTo>
                    <a:pt x="568454" y="955657"/>
                    <a:pt x="608717" y="1026943"/>
                    <a:pt x="662842" y="1091629"/>
                  </a:cubicBezTo>
                  <a:cubicBezTo>
                    <a:pt x="714326" y="1153014"/>
                    <a:pt x="771751" y="1209119"/>
                    <a:pt x="831156" y="1262584"/>
                  </a:cubicBezTo>
                  <a:cubicBezTo>
                    <a:pt x="846338" y="1276445"/>
                    <a:pt x="873400" y="1286346"/>
                    <a:pt x="862839" y="1316709"/>
                  </a:cubicBezTo>
                  <a:cubicBezTo>
                    <a:pt x="855579" y="1350372"/>
                    <a:pt x="870760" y="1381394"/>
                    <a:pt x="874060" y="1413737"/>
                  </a:cubicBezTo>
                  <a:cubicBezTo>
                    <a:pt x="876040" y="1432219"/>
                    <a:pt x="900463" y="1553009"/>
                    <a:pt x="891882" y="1559610"/>
                  </a:cubicBezTo>
                  <a:cubicBezTo>
                    <a:pt x="840397" y="1601194"/>
                    <a:pt x="606737" y="1636837"/>
                    <a:pt x="546672" y="1644097"/>
                  </a:cubicBezTo>
                  <a:cubicBezTo>
                    <a:pt x="373076" y="1653998"/>
                    <a:pt x="436442" y="1657958"/>
                    <a:pt x="291889" y="1630236"/>
                  </a:cubicBezTo>
                  <a:cubicBezTo>
                    <a:pt x="247665" y="1611754"/>
                    <a:pt x="210702" y="1587332"/>
                    <a:pt x="181000" y="1578092"/>
                  </a:cubicBezTo>
                  <a:cubicBezTo>
                    <a:pt x="146017" y="1563570"/>
                    <a:pt x="147997" y="1524627"/>
                    <a:pt x="143376" y="1494924"/>
                  </a:cubicBezTo>
                  <a:cubicBezTo>
                    <a:pt x="144036" y="1459941"/>
                    <a:pt x="146676" y="1425618"/>
                    <a:pt x="152617" y="1390635"/>
                  </a:cubicBezTo>
                  <a:cubicBezTo>
                    <a:pt x="158558" y="1352352"/>
                    <a:pt x="138096" y="1316709"/>
                    <a:pt x="126215" y="1280406"/>
                  </a:cubicBezTo>
                  <a:cubicBezTo>
                    <a:pt x="110373" y="1236842"/>
                    <a:pt x="47668" y="1116711"/>
                    <a:pt x="47668" y="1116711"/>
                  </a:cubicBezTo>
                  <a:close/>
                </a:path>
              </a:pathLst>
            </a:custGeom>
            <a:solidFill>
              <a:srgbClr val="FEAB77"/>
            </a:solidFill>
            <a:ln w="3423" cap="flat">
              <a:noFill/>
              <a:prstDash val="solid"/>
              <a:miter/>
            </a:ln>
          </p:spPr>
          <p:txBody>
            <a:bodyPr rtlCol="0" anchor="ctr"/>
            <a:lstStyle/>
            <a:p>
              <a:endParaRPr lang="en-US"/>
            </a:p>
          </p:txBody>
        </p:sp>
        <p:sp>
          <p:nvSpPr>
            <p:cNvPr id="24" name="Freeform: Shape 44">
              <a:extLst>
                <a:ext uri="{FF2B5EF4-FFF2-40B4-BE49-F238E27FC236}">
                  <a16:creationId xmlns="" xmlns:a16="http://schemas.microsoft.com/office/drawing/2014/main" id="{06F8A3F0-9CDF-41D6-8B6E-EF080C29C663}"/>
                </a:ext>
              </a:extLst>
            </p:cNvPr>
            <p:cNvSpPr/>
            <p:nvPr/>
          </p:nvSpPr>
          <p:spPr>
            <a:xfrm>
              <a:off x="4403784" y="4601432"/>
              <a:ext cx="251435" cy="287271"/>
            </a:xfrm>
            <a:custGeom>
              <a:avLst/>
              <a:gdLst>
                <a:gd name="connsiteX0" fmla="*/ 90428 w 332189"/>
                <a:gd name="connsiteY0" fmla="*/ 0 h 379533"/>
                <a:gd name="connsiteX1" fmla="*/ 325408 w 332189"/>
                <a:gd name="connsiteY1" fmla="*/ 260723 h 379533"/>
                <a:gd name="connsiteX2" fmla="*/ 330689 w 332189"/>
                <a:gd name="connsiteY2" fmla="*/ 274584 h 379533"/>
                <a:gd name="connsiteX3" fmla="*/ 238941 w 332189"/>
                <a:gd name="connsiteY3" fmla="*/ 379533 h 379533"/>
                <a:gd name="connsiteX4" fmla="*/ 0 w 332189"/>
                <a:gd name="connsiteY4" fmla="*/ 70626 h 379533"/>
                <a:gd name="connsiteX5" fmla="*/ 90428 w 332189"/>
                <a:gd name="connsiteY5" fmla="*/ 0 h 379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2189" h="379533">
                  <a:moveTo>
                    <a:pt x="90428" y="0"/>
                  </a:moveTo>
                  <a:cubicBezTo>
                    <a:pt x="123430" y="26402"/>
                    <a:pt x="310227" y="254782"/>
                    <a:pt x="325408" y="260723"/>
                  </a:cubicBezTo>
                  <a:cubicBezTo>
                    <a:pt x="330029" y="264023"/>
                    <a:pt x="334649" y="269963"/>
                    <a:pt x="330689" y="274584"/>
                  </a:cubicBezTo>
                  <a:cubicBezTo>
                    <a:pt x="302966" y="312207"/>
                    <a:pt x="278544" y="352471"/>
                    <a:pt x="238941" y="379533"/>
                  </a:cubicBezTo>
                  <a:cubicBezTo>
                    <a:pt x="154453" y="284485"/>
                    <a:pt x="74586" y="173595"/>
                    <a:pt x="0" y="70626"/>
                  </a:cubicBezTo>
                  <a:cubicBezTo>
                    <a:pt x="35643" y="33003"/>
                    <a:pt x="62045" y="13201"/>
                    <a:pt x="90428" y="0"/>
                  </a:cubicBezTo>
                  <a:close/>
                </a:path>
              </a:pathLst>
            </a:custGeom>
            <a:solidFill>
              <a:schemeClr val="bg1">
                <a:lumMod val="85000"/>
              </a:schemeClr>
            </a:solidFill>
            <a:ln w="6595" cap="flat">
              <a:noFill/>
              <a:prstDash val="solid"/>
              <a:miter/>
            </a:ln>
          </p:spPr>
          <p:txBody>
            <a:bodyPr rtlCol="0" anchor="ctr"/>
            <a:lstStyle/>
            <a:p>
              <a:endParaRPr lang="en-US"/>
            </a:p>
          </p:txBody>
        </p:sp>
        <p:sp>
          <p:nvSpPr>
            <p:cNvPr id="25" name="Freeform: Shape 45">
              <a:extLst>
                <a:ext uri="{FF2B5EF4-FFF2-40B4-BE49-F238E27FC236}">
                  <a16:creationId xmlns="" xmlns:a16="http://schemas.microsoft.com/office/drawing/2014/main" id="{F5E3DA78-7732-4C73-AFC6-20E569D9E5B8}"/>
                </a:ext>
              </a:extLst>
            </p:cNvPr>
            <p:cNvSpPr/>
            <p:nvPr/>
          </p:nvSpPr>
          <p:spPr>
            <a:xfrm>
              <a:off x="2299970" y="3098811"/>
              <a:ext cx="124900" cy="58277"/>
            </a:xfrm>
            <a:custGeom>
              <a:avLst/>
              <a:gdLst>
                <a:gd name="connsiteX0" fmla="*/ 0 w 165014"/>
                <a:gd name="connsiteY0" fmla="*/ 76996 h 76995"/>
                <a:gd name="connsiteX1" fmla="*/ 165014 w 165014"/>
                <a:gd name="connsiteY1" fmla="*/ 34752 h 76995"/>
                <a:gd name="connsiteX2" fmla="*/ 0 w 165014"/>
                <a:gd name="connsiteY2" fmla="*/ 76996 h 76995"/>
              </a:gdLst>
              <a:ahLst/>
              <a:cxnLst>
                <a:cxn ang="0">
                  <a:pos x="connsiteX0" y="connsiteY0"/>
                </a:cxn>
                <a:cxn ang="0">
                  <a:pos x="connsiteX1" y="connsiteY1"/>
                </a:cxn>
                <a:cxn ang="0">
                  <a:pos x="connsiteX2" y="connsiteY2"/>
                </a:cxn>
              </a:cxnLst>
              <a:rect l="l" t="t" r="r" b="b"/>
              <a:pathLst>
                <a:path w="165014" h="76995">
                  <a:moveTo>
                    <a:pt x="0" y="76996"/>
                  </a:moveTo>
                  <a:cubicBezTo>
                    <a:pt x="31683" y="-6172"/>
                    <a:pt x="108250" y="-24653"/>
                    <a:pt x="165014" y="34752"/>
                  </a:cubicBezTo>
                  <a:cubicBezTo>
                    <a:pt x="110230" y="48613"/>
                    <a:pt x="57425" y="62474"/>
                    <a:pt x="0" y="76996"/>
                  </a:cubicBezTo>
                  <a:close/>
                </a:path>
              </a:pathLst>
            </a:custGeom>
            <a:solidFill>
              <a:schemeClr val="tx1">
                <a:lumMod val="75000"/>
                <a:lumOff val="25000"/>
              </a:schemeClr>
            </a:solidFill>
            <a:ln w="6595" cap="flat">
              <a:noFill/>
              <a:prstDash val="solid"/>
              <a:miter/>
            </a:ln>
          </p:spPr>
          <p:txBody>
            <a:bodyPr rtlCol="0" anchor="ctr"/>
            <a:lstStyle/>
            <a:p>
              <a:endParaRPr lang="en-US"/>
            </a:p>
          </p:txBody>
        </p:sp>
        <p:sp>
          <p:nvSpPr>
            <p:cNvPr id="26" name="Freeform: Shape 46">
              <a:extLst>
                <a:ext uri="{FF2B5EF4-FFF2-40B4-BE49-F238E27FC236}">
                  <a16:creationId xmlns="" xmlns:a16="http://schemas.microsoft.com/office/drawing/2014/main" id="{80020522-2BB2-4F8C-A3CA-C6B76EC6D137}"/>
                </a:ext>
              </a:extLst>
            </p:cNvPr>
            <p:cNvSpPr/>
            <p:nvPr/>
          </p:nvSpPr>
          <p:spPr>
            <a:xfrm>
              <a:off x="2665677" y="3358927"/>
              <a:ext cx="29476" cy="28477"/>
            </a:xfrm>
            <a:custGeom>
              <a:avLst/>
              <a:gdLst>
                <a:gd name="connsiteX0" fmla="*/ 38943 w 38943"/>
                <a:gd name="connsiteY0" fmla="*/ 0 h 37623"/>
                <a:gd name="connsiteX1" fmla="*/ 0 w 38943"/>
                <a:gd name="connsiteY1" fmla="*/ 37623 h 37623"/>
                <a:gd name="connsiteX2" fmla="*/ 38943 w 38943"/>
                <a:gd name="connsiteY2" fmla="*/ 0 h 37623"/>
              </a:gdLst>
              <a:ahLst/>
              <a:cxnLst>
                <a:cxn ang="0">
                  <a:pos x="connsiteX0" y="connsiteY0"/>
                </a:cxn>
                <a:cxn ang="0">
                  <a:pos x="connsiteX1" y="connsiteY1"/>
                </a:cxn>
                <a:cxn ang="0">
                  <a:pos x="connsiteX2" y="connsiteY2"/>
                </a:cxn>
              </a:cxnLst>
              <a:rect l="l" t="t" r="r" b="b"/>
              <a:pathLst>
                <a:path w="38943" h="37623">
                  <a:moveTo>
                    <a:pt x="38943" y="0"/>
                  </a:moveTo>
                  <a:cubicBezTo>
                    <a:pt x="32343" y="25742"/>
                    <a:pt x="19802" y="32343"/>
                    <a:pt x="0" y="37623"/>
                  </a:cubicBezTo>
                  <a:cubicBezTo>
                    <a:pt x="7261" y="19142"/>
                    <a:pt x="17822" y="10561"/>
                    <a:pt x="38943" y="0"/>
                  </a:cubicBezTo>
                  <a:close/>
                </a:path>
              </a:pathLst>
            </a:custGeom>
            <a:solidFill>
              <a:schemeClr val="tx1">
                <a:lumMod val="75000"/>
                <a:lumOff val="25000"/>
              </a:schemeClr>
            </a:solidFill>
            <a:ln w="6595" cap="flat">
              <a:noFill/>
              <a:prstDash val="solid"/>
              <a:miter/>
            </a:ln>
          </p:spPr>
          <p:txBody>
            <a:bodyPr rtlCol="0" anchor="ctr"/>
            <a:lstStyle/>
            <a:p>
              <a:endParaRPr lang="en-US"/>
            </a:p>
          </p:txBody>
        </p:sp>
        <p:sp>
          <p:nvSpPr>
            <p:cNvPr id="27" name="Freeform: Shape 48">
              <a:extLst>
                <a:ext uri="{FF2B5EF4-FFF2-40B4-BE49-F238E27FC236}">
                  <a16:creationId xmlns="" xmlns:a16="http://schemas.microsoft.com/office/drawing/2014/main" id="{4D4AE38B-C6E3-4FB0-8D7F-4A486877FAE3}"/>
                </a:ext>
              </a:extLst>
            </p:cNvPr>
            <p:cNvSpPr/>
            <p:nvPr/>
          </p:nvSpPr>
          <p:spPr>
            <a:xfrm>
              <a:off x="1852754" y="3892002"/>
              <a:ext cx="1168176" cy="2630422"/>
            </a:xfrm>
            <a:custGeom>
              <a:avLst/>
              <a:gdLst>
                <a:gd name="connsiteX0" fmla="*/ 248940 w 1543364"/>
                <a:gd name="connsiteY0" fmla="*/ 2975540 h 3475242"/>
                <a:gd name="connsiteX1" fmla="*/ 72704 w 1543364"/>
                <a:gd name="connsiteY1" fmla="*/ 2116805 h 3475242"/>
                <a:gd name="connsiteX2" fmla="*/ 48942 w 1543364"/>
                <a:gd name="connsiteY2" fmla="*/ 1867963 h 3475242"/>
                <a:gd name="connsiteX3" fmla="*/ 1418 w 1543364"/>
                <a:gd name="connsiteY3" fmla="*/ 1180843 h 3475242"/>
                <a:gd name="connsiteX4" fmla="*/ 23860 w 1543364"/>
                <a:gd name="connsiteY4" fmla="*/ 419137 h 3475242"/>
                <a:gd name="connsiteX5" fmla="*/ 43002 w 1543364"/>
                <a:gd name="connsiteY5" fmla="*/ 146533 h 3475242"/>
                <a:gd name="connsiteX6" fmla="*/ 54223 w 1543364"/>
                <a:gd name="connsiteY6" fmla="*/ 0 h 3475242"/>
                <a:gd name="connsiteX7" fmla="*/ 148611 w 1543364"/>
                <a:gd name="connsiteY7" fmla="*/ 158414 h 3475242"/>
                <a:gd name="connsiteX8" fmla="*/ 447617 w 1543364"/>
                <a:gd name="connsiteY8" fmla="*/ 269964 h 3475242"/>
                <a:gd name="connsiteX9" fmla="*/ 674017 w 1543364"/>
                <a:gd name="connsiteY9" fmla="*/ 201318 h 3475242"/>
                <a:gd name="connsiteX10" fmla="*/ 758505 w 1543364"/>
                <a:gd name="connsiteY10" fmla="*/ 108910 h 3475242"/>
                <a:gd name="connsiteX11" fmla="*/ 775006 w 1543364"/>
                <a:gd name="connsiteY11" fmla="*/ 40923 h 3475242"/>
                <a:gd name="connsiteX12" fmla="*/ 823190 w 1543364"/>
                <a:gd name="connsiteY12" fmla="*/ 262703 h 3475242"/>
                <a:gd name="connsiteX13" fmla="*/ 1099754 w 1543364"/>
                <a:gd name="connsiteY13" fmla="*/ 1077214 h 3475242"/>
                <a:gd name="connsiteX14" fmla="*/ 1366418 w 1543364"/>
                <a:gd name="connsiteY14" fmla="*/ 2444854 h 3475242"/>
                <a:gd name="connsiteX15" fmla="*/ 1514271 w 1543364"/>
                <a:gd name="connsiteY15" fmla="*/ 3205901 h 3475242"/>
                <a:gd name="connsiteX16" fmla="*/ 1540673 w 1543364"/>
                <a:gd name="connsiteY16" fmla="*/ 3344513 h 3475242"/>
                <a:gd name="connsiteX17" fmla="*/ 1511630 w 1543364"/>
                <a:gd name="connsiteY17" fmla="*/ 3387417 h 3475242"/>
                <a:gd name="connsiteX18" fmla="*/ 1224505 w 1543364"/>
                <a:gd name="connsiteY18" fmla="*/ 3428340 h 3475242"/>
                <a:gd name="connsiteX19" fmla="*/ 503062 w 1543364"/>
                <a:gd name="connsiteY19" fmla="*/ 3463323 h 3475242"/>
                <a:gd name="connsiteX20" fmla="*/ 309005 w 1543364"/>
                <a:gd name="connsiteY20" fmla="*/ 3475204 h 3475242"/>
                <a:gd name="connsiteX21" fmla="*/ 248940 w 1543364"/>
                <a:gd name="connsiteY21" fmla="*/ 2975540 h 3475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43364" h="3475242">
                  <a:moveTo>
                    <a:pt x="248940" y="2975540"/>
                  </a:moveTo>
                  <a:cubicBezTo>
                    <a:pt x="189535" y="2689735"/>
                    <a:pt x="132110" y="2402610"/>
                    <a:pt x="72704" y="2116805"/>
                  </a:cubicBezTo>
                  <a:cubicBezTo>
                    <a:pt x="55543" y="2034298"/>
                    <a:pt x="54883" y="1951131"/>
                    <a:pt x="48942" y="1867963"/>
                  </a:cubicBezTo>
                  <a:cubicBezTo>
                    <a:pt x="31781" y="1638923"/>
                    <a:pt x="14619" y="1409883"/>
                    <a:pt x="1418" y="1180843"/>
                  </a:cubicBezTo>
                  <a:cubicBezTo>
                    <a:pt x="-6503" y="1042231"/>
                    <a:pt x="21220" y="517485"/>
                    <a:pt x="23860" y="419137"/>
                  </a:cubicBezTo>
                  <a:cubicBezTo>
                    <a:pt x="25840" y="349831"/>
                    <a:pt x="36401" y="215839"/>
                    <a:pt x="43002" y="146533"/>
                  </a:cubicBezTo>
                  <a:cubicBezTo>
                    <a:pt x="41022" y="83827"/>
                    <a:pt x="43002" y="91088"/>
                    <a:pt x="54223" y="0"/>
                  </a:cubicBezTo>
                  <a:cubicBezTo>
                    <a:pt x="91846" y="134652"/>
                    <a:pt x="108348" y="122111"/>
                    <a:pt x="148611" y="158414"/>
                  </a:cubicBezTo>
                  <a:cubicBezTo>
                    <a:pt x="270722" y="235641"/>
                    <a:pt x="314946" y="260723"/>
                    <a:pt x="447617" y="269964"/>
                  </a:cubicBezTo>
                  <a:cubicBezTo>
                    <a:pt x="563787" y="252142"/>
                    <a:pt x="617252" y="239601"/>
                    <a:pt x="674017" y="201318"/>
                  </a:cubicBezTo>
                  <a:cubicBezTo>
                    <a:pt x="731442" y="150493"/>
                    <a:pt x="735403" y="145213"/>
                    <a:pt x="758505" y="108910"/>
                  </a:cubicBezTo>
                  <a:cubicBezTo>
                    <a:pt x="771706" y="71286"/>
                    <a:pt x="763785" y="20462"/>
                    <a:pt x="775006" y="40923"/>
                  </a:cubicBezTo>
                  <a:cubicBezTo>
                    <a:pt x="788207" y="54785"/>
                    <a:pt x="802068" y="219139"/>
                    <a:pt x="823190" y="262703"/>
                  </a:cubicBezTo>
                  <a:cubicBezTo>
                    <a:pt x="910318" y="542568"/>
                    <a:pt x="1018567" y="796030"/>
                    <a:pt x="1099754" y="1077214"/>
                  </a:cubicBezTo>
                  <a:cubicBezTo>
                    <a:pt x="1136718" y="1204605"/>
                    <a:pt x="1303712" y="2119445"/>
                    <a:pt x="1366418" y="2444854"/>
                  </a:cubicBezTo>
                  <a:cubicBezTo>
                    <a:pt x="1415262" y="2698316"/>
                    <a:pt x="1465426" y="2952438"/>
                    <a:pt x="1514271" y="3205901"/>
                  </a:cubicBezTo>
                  <a:cubicBezTo>
                    <a:pt x="1523511" y="3252105"/>
                    <a:pt x="1528792" y="3299629"/>
                    <a:pt x="1540673" y="3344513"/>
                  </a:cubicBezTo>
                  <a:cubicBezTo>
                    <a:pt x="1549254" y="3375535"/>
                    <a:pt x="1536712" y="3382136"/>
                    <a:pt x="1511630" y="3387417"/>
                  </a:cubicBezTo>
                  <a:cubicBezTo>
                    <a:pt x="1417242" y="3408538"/>
                    <a:pt x="1320874" y="3419759"/>
                    <a:pt x="1224505" y="3428340"/>
                  </a:cubicBezTo>
                  <a:cubicBezTo>
                    <a:pt x="984244" y="3449462"/>
                    <a:pt x="743983" y="3458042"/>
                    <a:pt x="503062" y="3463323"/>
                  </a:cubicBezTo>
                  <a:cubicBezTo>
                    <a:pt x="438376" y="3464643"/>
                    <a:pt x="373691" y="3471244"/>
                    <a:pt x="309005" y="3475204"/>
                  </a:cubicBezTo>
                  <a:cubicBezTo>
                    <a:pt x="290523" y="3479825"/>
                    <a:pt x="268081" y="3069269"/>
                    <a:pt x="248940" y="2975540"/>
                  </a:cubicBezTo>
                  <a:close/>
                </a:path>
              </a:pathLst>
            </a:custGeom>
            <a:solidFill>
              <a:schemeClr val="bg1">
                <a:lumMod val="85000"/>
              </a:schemeClr>
            </a:solidFill>
            <a:ln w="6595" cap="flat">
              <a:noFill/>
              <a:prstDash val="solid"/>
              <a:miter/>
            </a:ln>
          </p:spPr>
          <p:txBody>
            <a:bodyPr rtlCol="0" anchor="ctr"/>
            <a:lstStyle/>
            <a:p>
              <a:endParaRPr lang="en-US"/>
            </a:p>
          </p:txBody>
        </p:sp>
        <p:sp>
          <p:nvSpPr>
            <p:cNvPr id="28" name="Freeform: Shape 49">
              <a:extLst>
                <a:ext uri="{FF2B5EF4-FFF2-40B4-BE49-F238E27FC236}">
                  <a16:creationId xmlns="" xmlns:a16="http://schemas.microsoft.com/office/drawing/2014/main" id="{AECF44AE-95CD-471F-B587-A1D6AF4DD47C}"/>
                </a:ext>
              </a:extLst>
            </p:cNvPr>
            <p:cNvSpPr/>
            <p:nvPr/>
          </p:nvSpPr>
          <p:spPr>
            <a:xfrm>
              <a:off x="2120158" y="4096642"/>
              <a:ext cx="558318" cy="2268576"/>
            </a:xfrm>
            <a:custGeom>
              <a:avLst/>
              <a:gdLst>
                <a:gd name="connsiteX0" fmla="*/ 221061 w 737634"/>
                <a:gd name="connsiteY0" fmla="*/ 100587 h 2997181"/>
                <a:gd name="connsiteX1" fmla="*/ 215121 w 737634"/>
                <a:gd name="connsiteY1" fmla="*/ 139530 h 2997181"/>
                <a:gd name="connsiteX2" fmla="*/ 218421 w 737634"/>
                <a:gd name="connsiteY2" fmla="*/ 344148 h 2997181"/>
                <a:gd name="connsiteX3" fmla="*/ 734586 w 737634"/>
                <a:gd name="connsiteY3" fmla="*/ 2748078 h 2997181"/>
                <a:gd name="connsiteX4" fmla="*/ 708844 w 737634"/>
                <a:gd name="connsiteY4" fmla="*/ 2823325 h 2997181"/>
                <a:gd name="connsiteX5" fmla="*/ 553070 w 737634"/>
                <a:gd name="connsiteY5" fmla="*/ 2988340 h 2997181"/>
                <a:gd name="connsiteX6" fmla="*/ 519407 w 737634"/>
                <a:gd name="connsiteY6" fmla="*/ 2985699 h 2997181"/>
                <a:gd name="connsiteX7" fmla="*/ 342512 w 737634"/>
                <a:gd name="connsiteY7" fmla="*/ 2772501 h 2997181"/>
                <a:gd name="connsiteX8" fmla="*/ 325350 w 737634"/>
                <a:gd name="connsiteY8" fmla="*/ 2730917 h 2997181"/>
                <a:gd name="connsiteX9" fmla="*/ 92350 w 737634"/>
                <a:gd name="connsiteY9" fmla="*/ 335567 h 2997181"/>
                <a:gd name="connsiteX10" fmla="*/ 16443 w 737634"/>
                <a:gd name="connsiteY10" fmla="*/ 175173 h 2997181"/>
                <a:gd name="connsiteX11" fmla="*/ 11163 w 737634"/>
                <a:gd name="connsiteY11" fmla="*/ 115108 h 2997181"/>
                <a:gd name="connsiteX12" fmla="*/ 73208 w 737634"/>
                <a:gd name="connsiteY12" fmla="*/ 14119 h 2997181"/>
                <a:gd name="connsiteX13" fmla="*/ 106211 w 737634"/>
                <a:gd name="connsiteY13" fmla="*/ 7518 h 2997181"/>
                <a:gd name="connsiteX14" fmla="*/ 203240 w 737634"/>
                <a:gd name="connsiteY14" fmla="*/ 75504 h 2997181"/>
                <a:gd name="connsiteX15" fmla="*/ 221061 w 737634"/>
                <a:gd name="connsiteY15" fmla="*/ 100587 h 2997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37634" h="2997181">
                  <a:moveTo>
                    <a:pt x="221061" y="100587"/>
                  </a:moveTo>
                  <a:cubicBezTo>
                    <a:pt x="219081" y="113788"/>
                    <a:pt x="218421" y="126989"/>
                    <a:pt x="215121" y="139530"/>
                  </a:cubicBezTo>
                  <a:cubicBezTo>
                    <a:pt x="197299" y="208176"/>
                    <a:pt x="203240" y="274842"/>
                    <a:pt x="218421" y="344148"/>
                  </a:cubicBezTo>
                  <a:cubicBezTo>
                    <a:pt x="306869" y="738862"/>
                    <a:pt x="642178" y="2334882"/>
                    <a:pt x="734586" y="2748078"/>
                  </a:cubicBezTo>
                  <a:cubicBezTo>
                    <a:pt x="741847" y="2781081"/>
                    <a:pt x="737226" y="2801543"/>
                    <a:pt x="708844" y="2823325"/>
                  </a:cubicBezTo>
                  <a:cubicBezTo>
                    <a:pt x="648779" y="2868869"/>
                    <a:pt x="611155" y="2938835"/>
                    <a:pt x="553070" y="2988340"/>
                  </a:cubicBezTo>
                  <a:cubicBezTo>
                    <a:pt x="539209" y="3000221"/>
                    <a:pt x="531288" y="3000880"/>
                    <a:pt x="519407" y="2985699"/>
                  </a:cubicBezTo>
                  <a:cubicBezTo>
                    <a:pt x="461322" y="2913753"/>
                    <a:pt x="401917" y="2843127"/>
                    <a:pt x="342512" y="2772501"/>
                  </a:cubicBezTo>
                  <a:cubicBezTo>
                    <a:pt x="331951" y="2759959"/>
                    <a:pt x="326670" y="2746758"/>
                    <a:pt x="325350" y="2730917"/>
                  </a:cubicBezTo>
                  <a:cubicBezTo>
                    <a:pt x="298948" y="2461613"/>
                    <a:pt x="102911" y="503882"/>
                    <a:pt x="92350" y="335567"/>
                  </a:cubicBezTo>
                  <a:cubicBezTo>
                    <a:pt x="88390" y="267581"/>
                    <a:pt x="60007" y="219397"/>
                    <a:pt x="16443" y="175173"/>
                  </a:cubicBezTo>
                  <a:cubicBezTo>
                    <a:pt x="-2699" y="156031"/>
                    <a:pt x="-5999" y="138870"/>
                    <a:pt x="11163" y="115108"/>
                  </a:cubicBezTo>
                  <a:cubicBezTo>
                    <a:pt x="34265" y="83425"/>
                    <a:pt x="54066" y="48442"/>
                    <a:pt x="73208" y="14119"/>
                  </a:cubicBezTo>
                  <a:cubicBezTo>
                    <a:pt x="83109" y="-3042"/>
                    <a:pt x="91030" y="-3702"/>
                    <a:pt x="106211" y="7518"/>
                  </a:cubicBezTo>
                  <a:cubicBezTo>
                    <a:pt x="137894" y="31281"/>
                    <a:pt x="170897" y="53063"/>
                    <a:pt x="203240" y="75504"/>
                  </a:cubicBezTo>
                  <a:cubicBezTo>
                    <a:pt x="213140" y="81445"/>
                    <a:pt x="225021" y="86065"/>
                    <a:pt x="221061" y="100587"/>
                  </a:cubicBezTo>
                  <a:close/>
                </a:path>
              </a:pathLst>
            </a:custGeom>
            <a:solidFill>
              <a:schemeClr val="accent2"/>
            </a:solidFill>
            <a:ln w="6595" cap="flat">
              <a:noFill/>
              <a:prstDash val="solid"/>
              <a:miter/>
            </a:ln>
          </p:spPr>
          <p:txBody>
            <a:bodyPr rtlCol="0" anchor="ctr"/>
            <a:lstStyle/>
            <a:p>
              <a:endParaRPr lang="en-US"/>
            </a:p>
          </p:txBody>
        </p:sp>
        <p:sp>
          <p:nvSpPr>
            <p:cNvPr id="29" name="Freeform: Shape 54">
              <a:extLst>
                <a:ext uri="{FF2B5EF4-FFF2-40B4-BE49-F238E27FC236}">
                  <a16:creationId xmlns="" xmlns:a16="http://schemas.microsoft.com/office/drawing/2014/main" id="{36D7649E-3ADC-4615-AAE6-770433185BDA}"/>
                </a:ext>
              </a:extLst>
            </p:cNvPr>
            <p:cNvSpPr/>
            <p:nvPr/>
          </p:nvSpPr>
          <p:spPr>
            <a:xfrm>
              <a:off x="2351728" y="3163980"/>
              <a:ext cx="81296" cy="89035"/>
            </a:xfrm>
            <a:custGeom>
              <a:avLst/>
              <a:gdLst>
                <a:gd name="connsiteX0" fmla="*/ 94481 w 107406"/>
                <a:gd name="connsiteY0" fmla="*/ 47786 h 117632"/>
                <a:gd name="connsiteX1" fmla="*/ 66629 w 107406"/>
                <a:gd name="connsiteY1" fmla="*/ 106603 h 117632"/>
                <a:gd name="connsiteX2" fmla="*/ 12926 w 107406"/>
                <a:gd name="connsiteY2" fmla="*/ 69846 h 117632"/>
                <a:gd name="connsiteX3" fmla="*/ 40778 w 107406"/>
                <a:gd name="connsiteY3" fmla="*/ 11030 h 117632"/>
                <a:gd name="connsiteX4" fmla="*/ 94481 w 107406"/>
                <a:gd name="connsiteY4" fmla="*/ 47786 h 1176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406" h="117632">
                  <a:moveTo>
                    <a:pt x="94481" y="47786"/>
                  </a:moveTo>
                  <a:cubicBezTo>
                    <a:pt x="101620" y="74178"/>
                    <a:pt x="89150" y="100511"/>
                    <a:pt x="66629" y="106603"/>
                  </a:cubicBezTo>
                  <a:cubicBezTo>
                    <a:pt x="44108" y="112694"/>
                    <a:pt x="20064" y="96238"/>
                    <a:pt x="12926" y="69846"/>
                  </a:cubicBezTo>
                  <a:cubicBezTo>
                    <a:pt x="5787" y="43454"/>
                    <a:pt x="18257" y="17121"/>
                    <a:pt x="40778" y="11030"/>
                  </a:cubicBezTo>
                  <a:cubicBezTo>
                    <a:pt x="63299" y="4938"/>
                    <a:pt x="87343" y="21395"/>
                    <a:pt x="94481" y="47786"/>
                  </a:cubicBezTo>
                  <a:close/>
                </a:path>
              </a:pathLst>
            </a:custGeom>
            <a:solidFill>
              <a:schemeClr val="tx1">
                <a:lumMod val="75000"/>
                <a:lumOff val="25000"/>
              </a:schemeClr>
            </a:solidFill>
            <a:ln w="6595" cap="flat">
              <a:noFill/>
              <a:prstDash val="solid"/>
              <a:miter/>
            </a:ln>
          </p:spPr>
          <p:txBody>
            <a:bodyPr rtlCol="0" anchor="ctr"/>
            <a:lstStyle/>
            <a:p>
              <a:endParaRPr lang="en-US"/>
            </a:p>
          </p:txBody>
        </p:sp>
        <p:sp>
          <p:nvSpPr>
            <p:cNvPr id="30" name="Freeform: Shape 58">
              <a:extLst>
                <a:ext uri="{FF2B5EF4-FFF2-40B4-BE49-F238E27FC236}">
                  <a16:creationId xmlns="" xmlns:a16="http://schemas.microsoft.com/office/drawing/2014/main" id="{63CB39AC-439F-4632-A505-94A3E87B3FAD}"/>
                </a:ext>
              </a:extLst>
            </p:cNvPr>
            <p:cNvSpPr/>
            <p:nvPr/>
          </p:nvSpPr>
          <p:spPr>
            <a:xfrm>
              <a:off x="1105926" y="6302973"/>
              <a:ext cx="253797" cy="257079"/>
            </a:xfrm>
            <a:custGeom>
              <a:avLst/>
              <a:gdLst>
                <a:gd name="connsiteX0" fmla="*/ 335309 w 335309"/>
                <a:gd name="connsiteY0" fmla="*/ 24549 h 339646"/>
                <a:gd name="connsiteX1" fmla="*/ 260723 w 335309"/>
                <a:gd name="connsiteY1" fmla="*/ 127 h 339646"/>
                <a:gd name="connsiteX2" fmla="*/ 168315 w 335309"/>
                <a:gd name="connsiteY2" fmla="*/ 96496 h 339646"/>
                <a:gd name="connsiteX3" fmla="*/ 0 w 335309"/>
                <a:gd name="connsiteY3" fmla="*/ 328176 h 339646"/>
                <a:gd name="connsiteX4" fmla="*/ 95048 w 335309"/>
                <a:gd name="connsiteY4" fmla="*/ 328176 h 339646"/>
                <a:gd name="connsiteX5" fmla="*/ 189437 w 335309"/>
                <a:gd name="connsiteY5" fmla="*/ 301773 h 339646"/>
                <a:gd name="connsiteX6" fmla="*/ 318808 w 335309"/>
                <a:gd name="connsiteY6" fmla="*/ 337417 h 339646"/>
                <a:gd name="connsiteX7" fmla="*/ 324088 w 335309"/>
                <a:gd name="connsiteY7" fmla="*/ 161181 h 339646"/>
                <a:gd name="connsiteX8" fmla="*/ 335309 w 335309"/>
                <a:gd name="connsiteY8" fmla="*/ 24549 h 339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5309" h="339646">
                  <a:moveTo>
                    <a:pt x="335309" y="24549"/>
                  </a:moveTo>
                  <a:cubicBezTo>
                    <a:pt x="328709" y="19929"/>
                    <a:pt x="283825" y="-1853"/>
                    <a:pt x="260723" y="127"/>
                  </a:cubicBezTo>
                  <a:cubicBezTo>
                    <a:pt x="231020" y="21249"/>
                    <a:pt x="189437" y="68113"/>
                    <a:pt x="168315" y="96496"/>
                  </a:cubicBezTo>
                  <a:cubicBezTo>
                    <a:pt x="163694" y="103096"/>
                    <a:pt x="50824" y="262830"/>
                    <a:pt x="0" y="328176"/>
                  </a:cubicBezTo>
                  <a:cubicBezTo>
                    <a:pt x="31023" y="340717"/>
                    <a:pt x="66006" y="345997"/>
                    <a:pt x="95048" y="328176"/>
                  </a:cubicBezTo>
                  <a:cubicBezTo>
                    <a:pt x="122111" y="311014"/>
                    <a:pt x="158414" y="291213"/>
                    <a:pt x="189437" y="301773"/>
                  </a:cubicBezTo>
                  <a:cubicBezTo>
                    <a:pt x="228380" y="314975"/>
                    <a:pt x="279204" y="327516"/>
                    <a:pt x="318808" y="337417"/>
                  </a:cubicBezTo>
                  <a:lnTo>
                    <a:pt x="324088" y="161181"/>
                  </a:lnTo>
                  <a:lnTo>
                    <a:pt x="335309" y="24549"/>
                  </a:lnTo>
                  <a:close/>
                </a:path>
              </a:pathLst>
            </a:custGeom>
            <a:solidFill>
              <a:schemeClr val="bg1">
                <a:lumMod val="85000"/>
              </a:schemeClr>
            </a:solidFill>
            <a:ln w="6595" cap="flat">
              <a:noFill/>
              <a:prstDash val="solid"/>
              <a:miter/>
            </a:ln>
          </p:spPr>
          <p:txBody>
            <a:bodyPr rtlCol="0" anchor="ctr"/>
            <a:lstStyle/>
            <a:p>
              <a:endParaRPr lang="en-US"/>
            </a:p>
          </p:txBody>
        </p:sp>
        <p:sp>
          <p:nvSpPr>
            <p:cNvPr id="31" name="Freeform: Shape 59">
              <a:extLst>
                <a:ext uri="{FF2B5EF4-FFF2-40B4-BE49-F238E27FC236}">
                  <a16:creationId xmlns="" xmlns:a16="http://schemas.microsoft.com/office/drawing/2014/main" id="{180C4A2D-3A07-4FA2-80EF-A568056D6120}"/>
                </a:ext>
              </a:extLst>
            </p:cNvPr>
            <p:cNvSpPr/>
            <p:nvPr/>
          </p:nvSpPr>
          <p:spPr>
            <a:xfrm>
              <a:off x="1343086" y="6226990"/>
              <a:ext cx="744560" cy="454775"/>
            </a:xfrm>
            <a:custGeom>
              <a:avLst/>
              <a:gdLst>
                <a:gd name="connsiteX0" fmla="*/ 945401 w 983694"/>
                <a:gd name="connsiteY0" fmla="*/ 155299 h 600838"/>
                <a:gd name="connsiteX1" fmla="*/ 811409 w 983694"/>
                <a:gd name="connsiteY1" fmla="*/ 71472 h 600838"/>
                <a:gd name="connsiteX2" fmla="*/ 493261 w 983694"/>
                <a:gd name="connsiteY2" fmla="*/ 10086 h 600838"/>
                <a:gd name="connsiteX3" fmla="*/ 238479 w 983694"/>
                <a:gd name="connsiteY3" fmla="*/ 105795 h 600838"/>
                <a:gd name="connsiteX4" fmla="*/ 139470 w 983694"/>
                <a:gd name="connsiteY4" fmla="*/ 115696 h 600838"/>
                <a:gd name="connsiteX5" fmla="*/ 25280 w 983694"/>
                <a:gd name="connsiteY5" fmla="*/ 132857 h 600838"/>
                <a:gd name="connsiteX6" fmla="*/ 198 w 983694"/>
                <a:gd name="connsiteY6" fmla="*/ 437144 h 600838"/>
                <a:gd name="connsiteX7" fmla="*/ 198 w 983694"/>
                <a:gd name="connsiteY7" fmla="*/ 437144 h 600838"/>
                <a:gd name="connsiteX8" fmla="*/ 198 w 983694"/>
                <a:gd name="connsiteY8" fmla="*/ 437144 h 600838"/>
                <a:gd name="connsiteX9" fmla="*/ 21320 w 983694"/>
                <a:gd name="connsiteY9" fmla="*/ 451005 h 600838"/>
                <a:gd name="connsiteX10" fmla="*/ 272142 w 983694"/>
                <a:gd name="connsiteY10" fmla="*/ 549354 h 600838"/>
                <a:gd name="connsiteX11" fmla="*/ 351349 w 983694"/>
                <a:gd name="connsiteY11" fmla="*/ 580377 h 600838"/>
                <a:gd name="connsiteX12" fmla="*/ 411414 w 983694"/>
                <a:gd name="connsiteY12" fmla="*/ 596218 h 600838"/>
                <a:gd name="connsiteX13" fmla="*/ 783026 w 983694"/>
                <a:gd name="connsiteY13" fmla="*/ 600838 h 600838"/>
                <a:gd name="connsiteX14" fmla="*/ 822630 w 983694"/>
                <a:gd name="connsiteY14" fmla="*/ 583677 h 600838"/>
                <a:gd name="connsiteX15" fmla="*/ 952661 w 983694"/>
                <a:gd name="connsiteY15" fmla="*/ 435164 h 600838"/>
                <a:gd name="connsiteX16" fmla="*/ 978404 w 983694"/>
                <a:gd name="connsiteY16" fmla="*/ 390280 h 600838"/>
                <a:gd name="connsiteX17" fmla="*/ 983684 w 983694"/>
                <a:gd name="connsiteY17" fmla="*/ 218005 h 600838"/>
                <a:gd name="connsiteX18" fmla="*/ 945401 w 983694"/>
                <a:gd name="connsiteY18" fmla="*/ 155299 h 600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83694" h="600838">
                  <a:moveTo>
                    <a:pt x="945401" y="155299"/>
                  </a:moveTo>
                  <a:cubicBezTo>
                    <a:pt x="900517" y="127577"/>
                    <a:pt x="856953" y="97874"/>
                    <a:pt x="811409" y="71472"/>
                  </a:cubicBezTo>
                  <a:cubicBezTo>
                    <a:pt x="713060" y="14707"/>
                    <a:pt x="608111" y="-17636"/>
                    <a:pt x="493261" y="10086"/>
                  </a:cubicBezTo>
                  <a:cubicBezTo>
                    <a:pt x="404153" y="31208"/>
                    <a:pt x="320326" y="65531"/>
                    <a:pt x="238479" y="105795"/>
                  </a:cubicBezTo>
                  <a:cubicBezTo>
                    <a:pt x="206796" y="118996"/>
                    <a:pt x="172473" y="110415"/>
                    <a:pt x="139470" y="115696"/>
                  </a:cubicBezTo>
                  <a:cubicBezTo>
                    <a:pt x="101847" y="121636"/>
                    <a:pt x="63563" y="132857"/>
                    <a:pt x="25280" y="132857"/>
                  </a:cubicBezTo>
                  <a:cubicBezTo>
                    <a:pt x="11419" y="132857"/>
                    <a:pt x="-1782" y="424603"/>
                    <a:pt x="198" y="437144"/>
                  </a:cubicBezTo>
                  <a:cubicBezTo>
                    <a:pt x="198" y="437144"/>
                    <a:pt x="198" y="437144"/>
                    <a:pt x="198" y="437144"/>
                  </a:cubicBezTo>
                  <a:cubicBezTo>
                    <a:pt x="198" y="437144"/>
                    <a:pt x="198" y="437144"/>
                    <a:pt x="198" y="437144"/>
                  </a:cubicBezTo>
                  <a:cubicBezTo>
                    <a:pt x="4818" y="445725"/>
                    <a:pt x="13399" y="448365"/>
                    <a:pt x="21320" y="451005"/>
                  </a:cubicBezTo>
                  <a:cubicBezTo>
                    <a:pt x="105147" y="483348"/>
                    <a:pt x="188974" y="516351"/>
                    <a:pt x="272142" y="549354"/>
                  </a:cubicBezTo>
                  <a:cubicBezTo>
                    <a:pt x="298544" y="559915"/>
                    <a:pt x="324946" y="570476"/>
                    <a:pt x="351349" y="580377"/>
                  </a:cubicBezTo>
                  <a:cubicBezTo>
                    <a:pt x="370490" y="587637"/>
                    <a:pt x="389632" y="596218"/>
                    <a:pt x="411414" y="596218"/>
                  </a:cubicBezTo>
                  <a:cubicBezTo>
                    <a:pt x="535505" y="596878"/>
                    <a:pt x="658936" y="598858"/>
                    <a:pt x="783026" y="600838"/>
                  </a:cubicBezTo>
                  <a:cubicBezTo>
                    <a:pt x="799528" y="600838"/>
                    <a:pt x="811409" y="596878"/>
                    <a:pt x="822630" y="583677"/>
                  </a:cubicBezTo>
                  <a:cubicBezTo>
                    <a:pt x="865534" y="533513"/>
                    <a:pt x="909098" y="484008"/>
                    <a:pt x="952661" y="435164"/>
                  </a:cubicBezTo>
                  <a:cubicBezTo>
                    <a:pt x="964542" y="421963"/>
                    <a:pt x="973783" y="407441"/>
                    <a:pt x="978404" y="390280"/>
                  </a:cubicBezTo>
                  <a:cubicBezTo>
                    <a:pt x="963882" y="353977"/>
                    <a:pt x="983684" y="243747"/>
                    <a:pt x="983684" y="218005"/>
                  </a:cubicBezTo>
                  <a:cubicBezTo>
                    <a:pt x="984344" y="218665"/>
                    <a:pt x="955302" y="161900"/>
                    <a:pt x="945401" y="155299"/>
                  </a:cubicBezTo>
                  <a:close/>
                </a:path>
              </a:pathLst>
            </a:custGeom>
            <a:solidFill>
              <a:srgbClr val="FEC88A"/>
            </a:solidFill>
            <a:ln w="342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sp>
          <p:nvSpPr>
            <p:cNvPr id="32" name="Freeform: Shape 60">
              <a:extLst>
                <a:ext uri="{FF2B5EF4-FFF2-40B4-BE49-F238E27FC236}">
                  <a16:creationId xmlns="" xmlns:a16="http://schemas.microsoft.com/office/drawing/2014/main" id="{49410A6F-7C60-4F4E-9AAE-32972D573DAD}"/>
                </a:ext>
              </a:extLst>
            </p:cNvPr>
            <p:cNvSpPr/>
            <p:nvPr/>
          </p:nvSpPr>
          <p:spPr>
            <a:xfrm>
              <a:off x="1351230" y="6226990"/>
              <a:ext cx="741474" cy="184687"/>
            </a:xfrm>
            <a:custGeom>
              <a:avLst/>
              <a:gdLst>
                <a:gd name="connsiteX0" fmla="*/ 937942 w 979617"/>
                <a:gd name="connsiteY0" fmla="*/ 155299 h 244005"/>
                <a:gd name="connsiteX1" fmla="*/ 803951 w 979617"/>
                <a:gd name="connsiteY1" fmla="*/ 71472 h 244005"/>
                <a:gd name="connsiteX2" fmla="*/ 485803 w 979617"/>
                <a:gd name="connsiteY2" fmla="*/ 10086 h 244005"/>
                <a:gd name="connsiteX3" fmla="*/ 231020 w 979617"/>
                <a:gd name="connsiteY3" fmla="*/ 105795 h 244005"/>
                <a:gd name="connsiteX4" fmla="*/ 132012 w 979617"/>
                <a:gd name="connsiteY4" fmla="*/ 115696 h 244005"/>
                <a:gd name="connsiteX5" fmla="*/ 11221 w 979617"/>
                <a:gd name="connsiteY5" fmla="*/ 125597 h 244005"/>
                <a:gd name="connsiteX6" fmla="*/ 0 w 979617"/>
                <a:gd name="connsiteY6" fmla="*/ 237146 h 244005"/>
                <a:gd name="connsiteX7" fmla="*/ 686460 w 979617"/>
                <a:gd name="connsiteY7" fmla="*/ 243087 h 244005"/>
                <a:gd name="connsiteX8" fmla="*/ 877877 w 979617"/>
                <a:gd name="connsiteY8" fmla="*/ 242427 h 244005"/>
                <a:gd name="connsiteX9" fmla="*/ 976886 w 979617"/>
                <a:gd name="connsiteY9" fmla="*/ 218665 h 244005"/>
                <a:gd name="connsiteX10" fmla="*/ 976886 w 979617"/>
                <a:gd name="connsiteY10" fmla="*/ 218665 h 244005"/>
                <a:gd name="connsiteX11" fmla="*/ 976886 w 979617"/>
                <a:gd name="connsiteY11" fmla="*/ 218665 h 244005"/>
                <a:gd name="connsiteX12" fmla="*/ 937942 w 979617"/>
                <a:gd name="connsiteY12" fmla="*/ 155299 h 244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79617" h="244005">
                  <a:moveTo>
                    <a:pt x="937942" y="155299"/>
                  </a:moveTo>
                  <a:cubicBezTo>
                    <a:pt x="893058" y="127577"/>
                    <a:pt x="849494" y="97874"/>
                    <a:pt x="803951" y="71472"/>
                  </a:cubicBezTo>
                  <a:cubicBezTo>
                    <a:pt x="705602" y="14707"/>
                    <a:pt x="600653" y="-17636"/>
                    <a:pt x="485803" y="10086"/>
                  </a:cubicBezTo>
                  <a:cubicBezTo>
                    <a:pt x="396695" y="31208"/>
                    <a:pt x="312867" y="65531"/>
                    <a:pt x="231020" y="105795"/>
                  </a:cubicBezTo>
                  <a:cubicBezTo>
                    <a:pt x="199338" y="118996"/>
                    <a:pt x="165014" y="110415"/>
                    <a:pt x="132012" y="115696"/>
                  </a:cubicBezTo>
                  <a:cubicBezTo>
                    <a:pt x="94388" y="121636"/>
                    <a:pt x="50164" y="122957"/>
                    <a:pt x="11221" y="125597"/>
                  </a:cubicBezTo>
                  <a:cubicBezTo>
                    <a:pt x="11221" y="142758"/>
                    <a:pt x="4620" y="183022"/>
                    <a:pt x="0" y="237146"/>
                  </a:cubicBezTo>
                  <a:cubicBezTo>
                    <a:pt x="205278" y="233186"/>
                    <a:pt x="480522" y="247707"/>
                    <a:pt x="686460" y="243087"/>
                  </a:cubicBezTo>
                  <a:cubicBezTo>
                    <a:pt x="742565" y="241767"/>
                    <a:pt x="821772" y="245727"/>
                    <a:pt x="877877" y="242427"/>
                  </a:cubicBezTo>
                  <a:cubicBezTo>
                    <a:pt x="905599" y="241107"/>
                    <a:pt x="969625" y="206124"/>
                    <a:pt x="976886" y="218665"/>
                  </a:cubicBezTo>
                  <a:cubicBezTo>
                    <a:pt x="976886" y="218665"/>
                    <a:pt x="976886" y="218665"/>
                    <a:pt x="976886" y="218665"/>
                  </a:cubicBezTo>
                  <a:cubicBezTo>
                    <a:pt x="976886" y="218665"/>
                    <a:pt x="976886" y="218665"/>
                    <a:pt x="976886" y="218665"/>
                  </a:cubicBezTo>
                  <a:cubicBezTo>
                    <a:pt x="990747" y="200183"/>
                    <a:pt x="947843" y="161900"/>
                    <a:pt x="937942" y="155299"/>
                  </a:cubicBezTo>
                  <a:close/>
                </a:path>
              </a:pathLst>
            </a:custGeom>
            <a:solidFill>
              <a:srgbClr val="FEAB77"/>
            </a:solidFill>
            <a:ln w="342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7" name="Rectangle 36"/>
          <p:cNvSpPr/>
          <p:nvPr/>
        </p:nvSpPr>
        <p:spPr>
          <a:xfrm>
            <a:off x="2825089" y="2129051"/>
            <a:ext cx="8420668" cy="3046988"/>
          </a:xfrm>
          <a:prstGeom prst="rect">
            <a:avLst/>
          </a:prstGeom>
        </p:spPr>
        <p:txBody>
          <a:bodyPr wrap="square">
            <a:spAutoFit/>
          </a:bodyPr>
          <a:lstStyle/>
          <a:p>
            <a:pPr marL="457200" lvl="0" indent="-355600" algn="ctr">
              <a:buSzPts val="2000"/>
            </a:pP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Teori</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Heckscher</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-Ohlin: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perdagangan</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terjadi</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antarnegara</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yang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berbeda</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ketersediaan</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faktor</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produksi</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i="1"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capital-based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dan</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i="1"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labor-based</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a:t>
            </a:r>
          </a:p>
          <a:p>
            <a:pPr marL="457200" lvl="0" indent="-355600" algn="ctr">
              <a:buSzPts val="2000"/>
            </a:pPr>
            <a:endPar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endParaRPr>
          </a:p>
          <a:p>
            <a:pPr marL="457200" lvl="0" indent="-355600" algn="ctr">
              <a:buSzPts val="2000"/>
            </a:pP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Komoditas</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ekspor</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unggulan</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Indonesia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kebanyakan</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bersifat</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i="1"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labor-based</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sedangkan</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negara-negara</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pengimpornya</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cenderung</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dirty="0" err="1"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merupakan</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r>
              <a:rPr lang="en-US" sz="2400" i="1"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capital-based countries</a:t>
            </a:r>
            <a:r>
              <a:rPr lang="en-US" sz="2400" dirty="0" smtClean="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rPr>
              <a:t>. </a:t>
            </a:r>
            <a:endParaRPr lang="en-US" sz="2400" dirty="0">
              <a:solidFill>
                <a:schemeClr val="bg1">
                  <a:lumMod val="95000"/>
                </a:schemeClr>
              </a:solidFill>
              <a:effectLst>
                <a:outerShdw blurRad="38100" dist="38100" dir="2700000" algn="tl">
                  <a:srgbClr val="000000">
                    <a:alpha val="43137"/>
                  </a:srgbClr>
                </a:outerShdw>
              </a:effectLst>
              <a:latin typeface="Segoe UI" pitchFamily="34" charset="0"/>
              <a:ea typeface="Cambria" pitchFamily="18" charset="0"/>
              <a:cs typeface="Segoe UI" pitchFamily="34" charset="0"/>
            </a:endParaRPr>
          </a:p>
        </p:txBody>
      </p:sp>
    </p:spTree>
    <p:extLst>
      <p:ext uri="{BB962C8B-B14F-4D97-AF65-F5344CB8AC3E}">
        <p14:creationId xmlns:p14="http://schemas.microsoft.com/office/powerpoint/2010/main" val="3379178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 xmlns:a16="http://schemas.microsoft.com/office/drawing/2014/main" id="{33D08D90-3F0D-400B-9655-E919E18844AD}"/>
              </a:ext>
            </a:extLst>
          </p:cNvPr>
          <p:cNvGrpSpPr/>
          <p:nvPr/>
        </p:nvGrpSpPr>
        <p:grpSpPr>
          <a:xfrm>
            <a:off x="6900531" y="0"/>
            <a:ext cx="5402667" cy="7265131"/>
            <a:chOff x="6791347" y="0"/>
            <a:chExt cx="5402667" cy="7265131"/>
          </a:xfrm>
        </p:grpSpPr>
        <p:grpSp>
          <p:nvGrpSpPr>
            <p:cNvPr id="111" name="Group 110">
              <a:extLst>
                <a:ext uri="{FF2B5EF4-FFF2-40B4-BE49-F238E27FC236}">
                  <a16:creationId xmlns="" xmlns:a16="http://schemas.microsoft.com/office/drawing/2014/main" id="{0FD96525-5C49-4E23-9D8C-404D53EA2189}"/>
                </a:ext>
              </a:extLst>
            </p:cNvPr>
            <p:cNvGrpSpPr/>
            <p:nvPr/>
          </p:nvGrpSpPr>
          <p:grpSpPr>
            <a:xfrm>
              <a:off x="9294736" y="0"/>
              <a:ext cx="2899278" cy="6855505"/>
              <a:chOff x="9294736" y="0"/>
              <a:chExt cx="2899278" cy="6855505"/>
            </a:xfrm>
          </p:grpSpPr>
          <p:sp>
            <p:nvSpPr>
              <p:cNvPr id="133" name="Freeform: Shape 3">
                <a:extLst>
                  <a:ext uri="{FF2B5EF4-FFF2-40B4-BE49-F238E27FC236}">
                    <a16:creationId xmlns="" xmlns:a16="http://schemas.microsoft.com/office/drawing/2014/main" id="{8F1CF653-8894-4346-A25C-C898717A71CF}"/>
                  </a:ext>
                </a:extLst>
              </p:cNvPr>
              <p:cNvSpPr/>
              <p:nvPr/>
            </p:nvSpPr>
            <p:spPr>
              <a:xfrm>
                <a:off x="9294736" y="0"/>
                <a:ext cx="2899278" cy="6855505"/>
              </a:xfrm>
              <a:custGeom>
                <a:avLst/>
                <a:gdLst>
                  <a:gd name="connsiteX0" fmla="*/ 0 w 2218926"/>
                  <a:gd name="connsiteY0" fmla="*/ 0 h 2285893"/>
                  <a:gd name="connsiteX1" fmla="*/ 2218926 w 2218926"/>
                  <a:gd name="connsiteY1" fmla="*/ 0 h 2285893"/>
                  <a:gd name="connsiteX2" fmla="*/ 2218926 w 2218926"/>
                  <a:gd name="connsiteY2" fmla="*/ 2285893 h 2285893"/>
                  <a:gd name="connsiteX3" fmla="*/ 0 w 2218926"/>
                  <a:gd name="connsiteY3" fmla="*/ 2285893 h 2285893"/>
                </a:gdLst>
                <a:ahLst/>
                <a:cxnLst>
                  <a:cxn ang="0">
                    <a:pos x="connsiteX0" y="connsiteY0"/>
                  </a:cxn>
                  <a:cxn ang="0">
                    <a:pos x="connsiteX1" y="connsiteY1"/>
                  </a:cxn>
                  <a:cxn ang="0">
                    <a:pos x="connsiteX2" y="connsiteY2"/>
                  </a:cxn>
                  <a:cxn ang="0">
                    <a:pos x="connsiteX3" y="connsiteY3"/>
                  </a:cxn>
                </a:cxnLst>
                <a:rect l="l" t="t" r="r" b="b"/>
                <a:pathLst>
                  <a:path w="2218926" h="2285893">
                    <a:moveTo>
                      <a:pt x="0" y="0"/>
                    </a:moveTo>
                    <a:lnTo>
                      <a:pt x="2218926" y="0"/>
                    </a:lnTo>
                    <a:lnTo>
                      <a:pt x="2218926" y="2285893"/>
                    </a:lnTo>
                    <a:lnTo>
                      <a:pt x="0" y="2285893"/>
                    </a:lnTo>
                    <a:close/>
                  </a:path>
                </a:pathLst>
              </a:custGeom>
              <a:solidFill>
                <a:srgbClr val="9D4E24"/>
              </a:solidFill>
              <a:ln w="2811" cap="flat">
                <a:noFill/>
                <a:prstDash val="solid"/>
                <a:miter/>
              </a:ln>
            </p:spPr>
            <p:txBody>
              <a:bodyPr rtlCol="0" anchor="ctr"/>
              <a:lstStyle/>
              <a:p>
                <a:endParaRPr lang="en-US"/>
              </a:p>
            </p:txBody>
          </p:sp>
          <p:sp>
            <p:nvSpPr>
              <p:cNvPr id="134" name="Rectangle 133">
                <a:extLst>
                  <a:ext uri="{FF2B5EF4-FFF2-40B4-BE49-F238E27FC236}">
                    <a16:creationId xmlns="" xmlns:a16="http://schemas.microsoft.com/office/drawing/2014/main" id="{F9716430-A694-4A90-8CA8-9DF599A29980}"/>
                  </a:ext>
                </a:extLst>
              </p:cNvPr>
              <p:cNvSpPr/>
              <p:nvPr/>
            </p:nvSpPr>
            <p:spPr>
              <a:xfrm>
                <a:off x="9513787" y="0"/>
                <a:ext cx="2461096" cy="2416804"/>
              </a:xfrm>
              <a:prstGeom prst="rect">
                <a:avLst/>
              </a:prstGeom>
              <a:solidFill>
                <a:srgbClr val="723016"/>
              </a:solidFill>
              <a:ln w="2811" cap="flat">
                <a:noFill/>
                <a:prstDash val="solid"/>
                <a:miter/>
              </a:ln>
            </p:spPr>
            <p:txBody>
              <a:bodyPr rtlCol="0" anchor="ctr"/>
              <a:lstStyle/>
              <a:p>
                <a:endParaRPr lang="en-US">
                  <a:solidFill>
                    <a:schemeClr val="tx1"/>
                  </a:solidFill>
                </a:endParaRPr>
              </a:p>
            </p:txBody>
          </p:sp>
          <p:sp>
            <p:nvSpPr>
              <p:cNvPr id="135" name="Freeform: Shape 5">
                <a:extLst>
                  <a:ext uri="{FF2B5EF4-FFF2-40B4-BE49-F238E27FC236}">
                    <a16:creationId xmlns="" xmlns:a16="http://schemas.microsoft.com/office/drawing/2014/main" id="{67547B1E-FD3E-4739-9C58-146DE3AB2547}"/>
                  </a:ext>
                </a:extLst>
              </p:cNvPr>
              <p:cNvSpPr/>
              <p:nvPr/>
            </p:nvSpPr>
            <p:spPr>
              <a:xfrm>
                <a:off x="9493161" y="2551316"/>
                <a:ext cx="2495913" cy="3376237"/>
              </a:xfrm>
              <a:custGeom>
                <a:avLst/>
                <a:gdLst>
                  <a:gd name="connsiteX0" fmla="*/ 113 w 1325788"/>
                  <a:gd name="connsiteY0" fmla="*/ 3493 h 1793402"/>
                  <a:gd name="connsiteX1" fmla="*/ 0 w 1325788"/>
                  <a:gd name="connsiteY1" fmla="*/ 1489248 h 1793402"/>
                  <a:gd name="connsiteX2" fmla="*/ 1325789 w 1325788"/>
                  <a:gd name="connsiteY2" fmla="*/ 1793403 h 1793402"/>
                  <a:gd name="connsiteX3" fmla="*/ 1314323 w 1325788"/>
                  <a:gd name="connsiteY3" fmla="*/ 0 h 1793402"/>
                </a:gdLst>
                <a:ahLst/>
                <a:cxnLst>
                  <a:cxn ang="0">
                    <a:pos x="connsiteX0" y="connsiteY0"/>
                  </a:cxn>
                  <a:cxn ang="0">
                    <a:pos x="connsiteX1" y="connsiteY1"/>
                  </a:cxn>
                  <a:cxn ang="0">
                    <a:pos x="connsiteX2" y="connsiteY2"/>
                  </a:cxn>
                  <a:cxn ang="0">
                    <a:pos x="connsiteX3" y="connsiteY3"/>
                  </a:cxn>
                </a:cxnLst>
                <a:rect l="l" t="t" r="r" b="b"/>
                <a:pathLst>
                  <a:path w="1325788" h="1793402">
                    <a:moveTo>
                      <a:pt x="113" y="3493"/>
                    </a:moveTo>
                    <a:lnTo>
                      <a:pt x="0" y="1489248"/>
                    </a:lnTo>
                    <a:lnTo>
                      <a:pt x="1325789" y="1793403"/>
                    </a:lnTo>
                    <a:lnTo>
                      <a:pt x="1314323" y="0"/>
                    </a:lnTo>
                    <a:close/>
                  </a:path>
                </a:pathLst>
              </a:custGeom>
              <a:solidFill>
                <a:srgbClr val="723016"/>
              </a:solidFill>
              <a:ln w="2811" cap="flat">
                <a:noFill/>
                <a:prstDash val="solid"/>
                <a:miter/>
              </a:ln>
            </p:spPr>
            <p:txBody>
              <a:bodyPr rtlCol="0" anchor="ctr"/>
              <a:lstStyle/>
              <a:p>
                <a:endParaRPr lang="en-US" dirty="0"/>
              </a:p>
            </p:txBody>
          </p:sp>
          <p:sp>
            <p:nvSpPr>
              <p:cNvPr id="136" name="Freeform: Shape 6">
                <a:extLst>
                  <a:ext uri="{FF2B5EF4-FFF2-40B4-BE49-F238E27FC236}">
                    <a16:creationId xmlns="" xmlns:a16="http://schemas.microsoft.com/office/drawing/2014/main" id="{2AD9F643-25F7-4768-A94D-98F90B10CD67}"/>
                  </a:ext>
                </a:extLst>
              </p:cNvPr>
              <p:cNvSpPr/>
              <p:nvPr/>
            </p:nvSpPr>
            <p:spPr>
              <a:xfrm>
                <a:off x="9495178" y="5565439"/>
                <a:ext cx="2479705" cy="1290066"/>
              </a:xfrm>
              <a:custGeom>
                <a:avLst/>
                <a:gdLst>
                  <a:gd name="connsiteX0" fmla="*/ 1313674 w 1317179"/>
                  <a:gd name="connsiteY0" fmla="*/ 685263 h 685262"/>
                  <a:gd name="connsiteX1" fmla="*/ 3662 w 1317179"/>
                  <a:gd name="connsiteY1" fmla="*/ 685263 h 685262"/>
                  <a:gd name="connsiteX2" fmla="*/ 56 w 1317179"/>
                  <a:gd name="connsiteY2" fmla="*/ 675486 h 685262"/>
                  <a:gd name="connsiteX3" fmla="*/ 0 w 1317179"/>
                  <a:gd name="connsiteY3" fmla="*/ 666556 h 685262"/>
                  <a:gd name="connsiteX4" fmla="*/ 0 w 1317179"/>
                  <a:gd name="connsiteY4" fmla="*/ 21086 h 685262"/>
                  <a:gd name="connsiteX5" fmla="*/ 23496 w 1317179"/>
                  <a:gd name="connsiteY5" fmla="*/ 2943 h 685262"/>
                  <a:gd name="connsiteX6" fmla="*/ 1076628 w 1317179"/>
                  <a:gd name="connsiteY6" fmla="*/ 280164 h 685262"/>
                  <a:gd name="connsiteX7" fmla="*/ 1300630 w 1317179"/>
                  <a:gd name="connsiteY7" fmla="*/ 339017 h 685262"/>
                  <a:gd name="connsiteX8" fmla="*/ 1317112 w 1317179"/>
                  <a:gd name="connsiteY8" fmla="*/ 360654 h 685262"/>
                  <a:gd name="connsiteX9" fmla="*/ 1317083 w 1317179"/>
                  <a:gd name="connsiteY9" fmla="*/ 670049 h 685262"/>
                  <a:gd name="connsiteX10" fmla="*/ 1313674 w 1317179"/>
                  <a:gd name="connsiteY10" fmla="*/ 685263 h 685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17179" h="685262">
                    <a:moveTo>
                      <a:pt x="1313674" y="685263"/>
                    </a:moveTo>
                    <a:cubicBezTo>
                      <a:pt x="876994" y="685263"/>
                      <a:pt x="440343" y="685263"/>
                      <a:pt x="3662" y="685263"/>
                    </a:cubicBezTo>
                    <a:cubicBezTo>
                      <a:pt x="901" y="682586"/>
                      <a:pt x="84" y="679177"/>
                      <a:pt x="56" y="675486"/>
                    </a:cubicBezTo>
                    <a:cubicBezTo>
                      <a:pt x="28" y="672500"/>
                      <a:pt x="0" y="669514"/>
                      <a:pt x="0" y="666556"/>
                    </a:cubicBezTo>
                    <a:cubicBezTo>
                      <a:pt x="0" y="451399"/>
                      <a:pt x="0" y="236243"/>
                      <a:pt x="0" y="21086"/>
                    </a:cubicBezTo>
                    <a:cubicBezTo>
                      <a:pt x="0" y="-1649"/>
                      <a:pt x="1549" y="-2861"/>
                      <a:pt x="23496" y="2943"/>
                    </a:cubicBezTo>
                    <a:cubicBezTo>
                      <a:pt x="52852" y="10690"/>
                      <a:pt x="953258" y="247709"/>
                      <a:pt x="1076628" y="280164"/>
                    </a:cubicBezTo>
                    <a:cubicBezTo>
                      <a:pt x="1151286" y="299801"/>
                      <a:pt x="1225944" y="319437"/>
                      <a:pt x="1300630" y="339017"/>
                    </a:cubicBezTo>
                    <a:cubicBezTo>
                      <a:pt x="1315675" y="342962"/>
                      <a:pt x="1317112" y="344708"/>
                      <a:pt x="1317112" y="360654"/>
                    </a:cubicBezTo>
                    <a:cubicBezTo>
                      <a:pt x="1317140" y="463795"/>
                      <a:pt x="1317140" y="566936"/>
                      <a:pt x="1317083" y="670049"/>
                    </a:cubicBezTo>
                    <a:cubicBezTo>
                      <a:pt x="1317112" y="675317"/>
                      <a:pt x="1318013" y="680896"/>
                      <a:pt x="1313674" y="685263"/>
                    </a:cubicBezTo>
                    <a:close/>
                  </a:path>
                </a:pathLst>
              </a:custGeom>
              <a:solidFill>
                <a:srgbClr val="723016"/>
              </a:solidFill>
              <a:ln w="2811" cap="flat">
                <a:noFill/>
                <a:prstDash val="solid"/>
                <a:miter/>
              </a:ln>
            </p:spPr>
            <p:txBody>
              <a:bodyPr rtlCol="0" anchor="ctr"/>
              <a:lstStyle/>
              <a:p>
                <a:endParaRPr lang="en-US"/>
              </a:p>
            </p:txBody>
          </p:sp>
          <p:sp>
            <p:nvSpPr>
              <p:cNvPr id="137" name="Freeform: Shape 11">
                <a:extLst>
                  <a:ext uri="{FF2B5EF4-FFF2-40B4-BE49-F238E27FC236}">
                    <a16:creationId xmlns="" xmlns:a16="http://schemas.microsoft.com/office/drawing/2014/main" id="{D64CA866-B029-47D3-BF7C-05D1504D72D4}"/>
                  </a:ext>
                </a:extLst>
              </p:cNvPr>
              <p:cNvSpPr/>
              <p:nvPr/>
            </p:nvSpPr>
            <p:spPr>
              <a:xfrm>
                <a:off x="11364923" y="3015604"/>
                <a:ext cx="512661" cy="2848066"/>
              </a:xfrm>
              <a:custGeom>
                <a:avLst/>
                <a:gdLst>
                  <a:gd name="connsiteX0" fmla="*/ 267926 w 272317"/>
                  <a:gd name="connsiteY0" fmla="*/ 1492293 h 1512846"/>
                  <a:gd name="connsiteX1" fmla="*/ 266883 w 272317"/>
                  <a:gd name="connsiteY1" fmla="*/ 1492744 h 1512846"/>
                  <a:gd name="connsiteX2" fmla="*/ 256544 w 272317"/>
                  <a:gd name="connsiteY2" fmla="*/ 1497506 h 1512846"/>
                  <a:gd name="connsiteX3" fmla="*/ 191436 w 272317"/>
                  <a:gd name="connsiteY3" fmla="*/ 1508437 h 1512846"/>
                  <a:gd name="connsiteX4" fmla="*/ 172053 w 272317"/>
                  <a:gd name="connsiteY4" fmla="*/ 1508747 h 1512846"/>
                  <a:gd name="connsiteX5" fmla="*/ 161516 w 272317"/>
                  <a:gd name="connsiteY5" fmla="*/ 1510240 h 1512846"/>
                  <a:gd name="connsiteX6" fmla="*/ 98296 w 272317"/>
                  <a:gd name="connsiteY6" fmla="*/ 1502154 h 1512846"/>
                  <a:gd name="connsiteX7" fmla="*/ 21779 w 272317"/>
                  <a:gd name="connsiteY7" fmla="*/ 1481419 h 1512846"/>
                  <a:gd name="connsiteX8" fmla="*/ 14172 w 272317"/>
                  <a:gd name="connsiteY8" fmla="*/ 1472601 h 1512846"/>
                  <a:gd name="connsiteX9" fmla="*/ 11467 w 272317"/>
                  <a:gd name="connsiteY9" fmla="*/ 1450541 h 1512846"/>
                  <a:gd name="connsiteX10" fmla="*/ 10763 w 272317"/>
                  <a:gd name="connsiteY10" fmla="*/ 1432708 h 1512846"/>
                  <a:gd name="connsiteX11" fmla="*/ 8369 w 272317"/>
                  <a:gd name="connsiteY11" fmla="*/ 1129793 h 1512846"/>
                  <a:gd name="connsiteX12" fmla="*/ 6847 w 272317"/>
                  <a:gd name="connsiteY12" fmla="*/ 883195 h 1512846"/>
                  <a:gd name="connsiteX13" fmla="*/ 5072 w 272317"/>
                  <a:gd name="connsiteY13" fmla="*/ 692014 h 1512846"/>
                  <a:gd name="connsiteX14" fmla="*/ 3748 w 272317"/>
                  <a:gd name="connsiteY14" fmla="*/ 507960 h 1512846"/>
                  <a:gd name="connsiteX15" fmla="*/ 1213 w 272317"/>
                  <a:gd name="connsiteY15" fmla="*/ 225611 h 1512846"/>
                  <a:gd name="connsiteX16" fmla="*/ 57 w 272317"/>
                  <a:gd name="connsiteY16" fmla="*/ 53193 h 1512846"/>
                  <a:gd name="connsiteX17" fmla="*/ 565 w 272317"/>
                  <a:gd name="connsiteY17" fmla="*/ 40713 h 1512846"/>
                  <a:gd name="connsiteX18" fmla="*/ 15609 w 272317"/>
                  <a:gd name="connsiteY18" fmla="*/ 21499 h 1512846"/>
                  <a:gd name="connsiteX19" fmla="*/ 89281 w 272317"/>
                  <a:gd name="connsiteY19" fmla="*/ 10455 h 1512846"/>
                  <a:gd name="connsiteX20" fmla="*/ 142669 w 272317"/>
                  <a:gd name="connsiteY20" fmla="*/ 1580 h 1512846"/>
                  <a:gd name="connsiteX21" fmla="*/ 155966 w 272317"/>
                  <a:gd name="connsiteY21" fmla="*/ 341 h 1512846"/>
                  <a:gd name="connsiteX22" fmla="*/ 205917 w 272317"/>
                  <a:gd name="connsiteY22" fmla="*/ 623 h 1512846"/>
                  <a:gd name="connsiteX23" fmla="*/ 254515 w 272317"/>
                  <a:gd name="connsiteY23" fmla="*/ 5158 h 1512846"/>
                  <a:gd name="connsiteX24" fmla="*/ 257727 w 272317"/>
                  <a:gd name="connsiteY24" fmla="*/ 6539 h 1512846"/>
                  <a:gd name="connsiteX25" fmla="*/ 261502 w 272317"/>
                  <a:gd name="connsiteY25" fmla="*/ 21611 h 1512846"/>
                  <a:gd name="connsiteX26" fmla="*/ 261530 w 272317"/>
                  <a:gd name="connsiteY26" fmla="*/ 200425 h 1512846"/>
                  <a:gd name="connsiteX27" fmla="*/ 262094 w 272317"/>
                  <a:gd name="connsiteY27" fmla="*/ 338979 h 1512846"/>
                  <a:gd name="connsiteX28" fmla="*/ 264883 w 272317"/>
                  <a:gd name="connsiteY28" fmla="*/ 596987 h 1512846"/>
                  <a:gd name="connsiteX29" fmla="*/ 265981 w 272317"/>
                  <a:gd name="connsiteY29" fmla="*/ 855332 h 1512846"/>
                  <a:gd name="connsiteX30" fmla="*/ 268461 w 272317"/>
                  <a:gd name="connsiteY30" fmla="*/ 1112438 h 1512846"/>
                  <a:gd name="connsiteX31" fmla="*/ 269559 w 272317"/>
                  <a:gd name="connsiteY31" fmla="*/ 1369910 h 1512846"/>
                  <a:gd name="connsiteX32" fmla="*/ 272180 w 272317"/>
                  <a:gd name="connsiteY32" fmla="*/ 1478601 h 1512846"/>
                  <a:gd name="connsiteX33" fmla="*/ 267926 w 272317"/>
                  <a:gd name="connsiteY33" fmla="*/ 1492293 h 1512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72317" h="1512846">
                    <a:moveTo>
                      <a:pt x="267926" y="1492293"/>
                    </a:moveTo>
                    <a:cubicBezTo>
                      <a:pt x="267559" y="1492406"/>
                      <a:pt x="267221" y="1492547"/>
                      <a:pt x="266883" y="1492744"/>
                    </a:cubicBezTo>
                    <a:cubicBezTo>
                      <a:pt x="263953" y="1495477"/>
                      <a:pt x="260488" y="1496857"/>
                      <a:pt x="256544" y="1497506"/>
                    </a:cubicBezTo>
                    <a:cubicBezTo>
                      <a:pt x="234851" y="1501196"/>
                      <a:pt x="213214" y="1505140"/>
                      <a:pt x="191436" y="1508437"/>
                    </a:cubicBezTo>
                    <a:cubicBezTo>
                      <a:pt x="184984" y="1509423"/>
                      <a:pt x="178505" y="1508634"/>
                      <a:pt x="172053" y="1508747"/>
                    </a:cubicBezTo>
                    <a:cubicBezTo>
                      <a:pt x="168531" y="1509197"/>
                      <a:pt x="164841" y="1509113"/>
                      <a:pt x="161516" y="1510240"/>
                    </a:cubicBezTo>
                    <a:cubicBezTo>
                      <a:pt x="139119" y="1517705"/>
                      <a:pt x="118975" y="1507281"/>
                      <a:pt x="98296" y="1502154"/>
                    </a:cubicBezTo>
                    <a:cubicBezTo>
                      <a:pt x="72659" y="1495815"/>
                      <a:pt x="47303" y="1488237"/>
                      <a:pt x="21779" y="1481419"/>
                    </a:cubicBezTo>
                    <a:cubicBezTo>
                      <a:pt x="16933" y="1480123"/>
                      <a:pt x="13468" y="1478348"/>
                      <a:pt x="14172" y="1472601"/>
                    </a:cubicBezTo>
                    <a:cubicBezTo>
                      <a:pt x="8904" y="1465783"/>
                      <a:pt x="11073" y="1458063"/>
                      <a:pt x="11467" y="1450541"/>
                    </a:cubicBezTo>
                    <a:cubicBezTo>
                      <a:pt x="10876" y="1444597"/>
                      <a:pt x="10763" y="1438652"/>
                      <a:pt x="10763" y="1432708"/>
                    </a:cubicBezTo>
                    <a:cubicBezTo>
                      <a:pt x="11214" y="1331736"/>
                      <a:pt x="9580" y="1230736"/>
                      <a:pt x="8369" y="1129793"/>
                    </a:cubicBezTo>
                    <a:cubicBezTo>
                      <a:pt x="7382" y="1047584"/>
                      <a:pt x="9383" y="965347"/>
                      <a:pt x="6847" y="883195"/>
                    </a:cubicBezTo>
                    <a:cubicBezTo>
                      <a:pt x="4875" y="819440"/>
                      <a:pt x="7495" y="755685"/>
                      <a:pt x="5072" y="692014"/>
                    </a:cubicBezTo>
                    <a:cubicBezTo>
                      <a:pt x="2734" y="630653"/>
                      <a:pt x="4143" y="569321"/>
                      <a:pt x="3748" y="507960"/>
                    </a:cubicBezTo>
                    <a:cubicBezTo>
                      <a:pt x="3156" y="413835"/>
                      <a:pt x="2255" y="319709"/>
                      <a:pt x="1213" y="225611"/>
                    </a:cubicBezTo>
                    <a:cubicBezTo>
                      <a:pt x="593" y="168139"/>
                      <a:pt x="1015" y="110666"/>
                      <a:pt x="57" y="53193"/>
                    </a:cubicBezTo>
                    <a:cubicBezTo>
                      <a:pt x="1" y="49024"/>
                      <a:pt x="-168" y="44854"/>
                      <a:pt x="565" y="40713"/>
                    </a:cubicBezTo>
                    <a:cubicBezTo>
                      <a:pt x="-253" y="25415"/>
                      <a:pt x="593" y="24260"/>
                      <a:pt x="15609" y="21499"/>
                    </a:cubicBezTo>
                    <a:cubicBezTo>
                      <a:pt x="40035" y="17019"/>
                      <a:pt x="64686" y="14005"/>
                      <a:pt x="89281" y="10455"/>
                    </a:cubicBezTo>
                    <a:cubicBezTo>
                      <a:pt x="107086" y="7891"/>
                      <a:pt x="124976" y="5187"/>
                      <a:pt x="142669" y="1580"/>
                    </a:cubicBezTo>
                    <a:cubicBezTo>
                      <a:pt x="147064" y="679"/>
                      <a:pt x="151487" y="341"/>
                      <a:pt x="155966" y="341"/>
                    </a:cubicBezTo>
                    <a:cubicBezTo>
                      <a:pt x="172617" y="341"/>
                      <a:pt x="189351" y="-589"/>
                      <a:pt x="205917" y="623"/>
                    </a:cubicBezTo>
                    <a:cubicBezTo>
                      <a:pt x="222116" y="1806"/>
                      <a:pt x="238259" y="3947"/>
                      <a:pt x="254515" y="5158"/>
                    </a:cubicBezTo>
                    <a:cubicBezTo>
                      <a:pt x="255670" y="5440"/>
                      <a:pt x="256741" y="5891"/>
                      <a:pt x="257727" y="6539"/>
                    </a:cubicBezTo>
                    <a:cubicBezTo>
                      <a:pt x="262263" y="10737"/>
                      <a:pt x="261502" y="16315"/>
                      <a:pt x="261502" y="21611"/>
                    </a:cubicBezTo>
                    <a:cubicBezTo>
                      <a:pt x="261587" y="81225"/>
                      <a:pt x="261530" y="140811"/>
                      <a:pt x="261530" y="200425"/>
                    </a:cubicBezTo>
                    <a:cubicBezTo>
                      <a:pt x="261530" y="246628"/>
                      <a:pt x="258938" y="293001"/>
                      <a:pt x="262094" y="338979"/>
                    </a:cubicBezTo>
                    <a:cubicBezTo>
                      <a:pt x="268010" y="425019"/>
                      <a:pt x="263868" y="511003"/>
                      <a:pt x="264883" y="596987"/>
                    </a:cubicBezTo>
                    <a:cubicBezTo>
                      <a:pt x="265897" y="683111"/>
                      <a:pt x="262009" y="769377"/>
                      <a:pt x="265981" y="855332"/>
                    </a:cubicBezTo>
                    <a:cubicBezTo>
                      <a:pt x="269926" y="941119"/>
                      <a:pt x="267418" y="1026764"/>
                      <a:pt x="268461" y="1112438"/>
                    </a:cubicBezTo>
                    <a:cubicBezTo>
                      <a:pt x="269503" y="1198253"/>
                      <a:pt x="266855" y="1284152"/>
                      <a:pt x="269559" y="1369910"/>
                    </a:cubicBezTo>
                    <a:cubicBezTo>
                      <a:pt x="270686" y="1406113"/>
                      <a:pt x="271391" y="1442371"/>
                      <a:pt x="272180" y="1478601"/>
                    </a:cubicBezTo>
                    <a:cubicBezTo>
                      <a:pt x="272292" y="1483475"/>
                      <a:pt x="273250" y="1488941"/>
                      <a:pt x="267926" y="1492293"/>
                    </a:cubicBezTo>
                    <a:close/>
                  </a:path>
                </a:pathLst>
              </a:custGeom>
              <a:solidFill>
                <a:srgbClr val="CAC45D"/>
              </a:solidFill>
              <a:ln w="2811" cap="flat">
                <a:noFill/>
                <a:prstDash val="solid"/>
                <a:miter/>
              </a:ln>
            </p:spPr>
            <p:txBody>
              <a:bodyPr rtlCol="0" anchor="ctr"/>
              <a:lstStyle/>
              <a:p>
                <a:endParaRPr lang="en-US"/>
              </a:p>
            </p:txBody>
          </p:sp>
          <p:sp>
            <p:nvSpPr>
              <p:cNvPr id="138" name="Freeform: Shape 12">
                <a:extLst>
                  <a:ext uri="{FF2B5EF4-FFF2-40B4-BE49-F238E27FC236}">
                    <a16:creationId xmlns="" xmlns:a16="http://schemas.microsoft.com/office/drawing/2014/main" id="{BE1004C6-0215-42D2-99E1-59648AB04946}"/>
                  </a:ext>
                </a:extLst>
              </p:cNvPr>
              <p:cNvSpPr/>
              <p:nvPr/>
            </p:nvSpPr>
            <p:spPr>
              <a:xfrm>
                <a:off x="10771548" y="2760809"/>
                <a:ext cx="1185547" cy="2942500"/>
              </a:xfrm>
              <a:custGeom>
                <a:avLst/>
                <a:gdLst>
                  <a:gd name="connsiteX0" fmla="*/ 569171 w 629743"/>
                  <a:gd name="connsiteY0" fmla="*/ 142671 h 1563008"/>
                  <a:gd name="connsiteX1" fmla="*/ 491780 w 629743"/>
                  <a:gd name="connsiteY1" fmla="*/ 138868 h 1563008"/>
                  <a:gd name="connsiteX2" fmla="*/ 428475 w 629743"/>
                  <a:gd name="connsiteY2" fmla="*/ 145545 h 1563008"/>
                  <a:gd name="connsiteX3" fmla="*/ 397147 w 629743"/>
                  <a:gd name="connsiteY3" fmla="*/ 150419 h 1563008"/>
                  <a:gd name="connsiteX4" fmla="*/ 335195 w 629743"/>
                  <a:gd name="connsiteY4" fmla="*/ 159913 h 1563008"/>
                  <a:gd name="connsiteX5" fmla="*/ 332574 w 629743"/>
                  <a:gd name="connsiteY5" fmla="*/ 160307 h 1563008"/>
                  <a:gd name="connsiteX6" fmla="*/ 318009 w 629743"/>
                  <a:gd name="connsiteY6" fmla="*/ 174929 h 1563008"/>
                  <a:gd name="connsiteX7" fmla="*/ 308430 w 629743"/>
                  <a:gd name="connsiteY7" fmla="*/ 178676 h 1563008"/>
                  <a:gd name="connsiteX8" fmla="*/ 264650 w 629743"/>
                  <a:gd name="connsiteY8" fmla="*/ 178113 h 1563008"/>
                  <a:gd name="connsiteX9" fmla="*/ 262959 w 629743"/>
                  <a:gd name="connsiteY9" fmla="*/ 177690 h 1563008"/>
                  <a:gd name="connsiteX10" fmla="*/ 232645 w 629743"/>
                  <a:gd name="connsiteY10" fmla="*/ 182508 h 1563008"/>
                  <a:gd name="connsiteX11" fmla="*/ 226137 w 629743"/>
                  <a:gd name="connsiteY11" fmla="*/ 189579 h 1563008"/>
                  <a:gd name="connsiteX12" fmla="*/ 225968 w 629743"/>
                  <a:gd name="connsiteY12" fmla="*/ 202088 h 1563008"/>
                  <a:gd name="connsiteX13" fmla="*/ 225968 w 629743"/>
                  <a:gd name="connsiteY13" fmla="*/ 925568 h 1563008"/>
                  <a:gd name="connsiteX14" fmla="*/ 225799 w 629743"/>
                  <a:gd name="connsiteY14" fmla="*/ 938978 h 1563008"/>
                  <a:gd name="connsiteX15" fmla="*/ 219742 w 629743"/>
                  <a:gd name="connsiteY15" fmla="*/ 948670 h 1563008"/>
                  <a:gd name="connsiteX16" fmla="*/ 219601 w 629743"/>
                  <a:gd name="connsiteY16" fmla="*/ 900438 h 1563008"/>
                  <a:gd name="connsiteX17" fmla="*/ 221883 w 629743"/>
                  <a:gd name="connsiteY17" fmla="*/ 952248 h 1563008"/>
                  <a:gd name="connsiteX18" fmla="*/ 222362 w 629743"/>
                  <a:gd name="connsiteY18" fmla="*/ 961151 h 1563008"/>
                  <a:gd name="connsiteX19" fmla="*/ 222362 w 629743"/>
                  <a:gd name="connsiteY19" fmla="*/ 1528130 h 1563008"/>
                  <a:gd name="connsiteX20" fmla="*/ 220953 w 629743"/>
                  <a:gd name="connsiteY20" fmla="*/ 1540470 h 1563008"/>
                  <a:gd name="connsiteX21" fmla="*/ 210360 w 629743"/>
                  <a:gd name="connsiteY21" fmla="*/ 1547795 h 1563008"/>
                  <a:gd name="connsiteX22" fmla="*/ 142745 w 629743"/>
                  <a:gd name="connsiteY22" fmla="*/ 1562163 h 1563008"/>
                  <a:gd name="connsiteX23" fmla="*/ 125194 w 629743"/>
                  <a:gd name="connsiteY23" fmla="*/ 1563008 h 1563008"/>
                  <a:gd name="connsiteX24" fmla="*/ 112657 w 629743"/>
                  <a:gd name="connsiteY24" fmla="*/ 1559599 h 1563008"/>
                  <a:gd name="connsiteX25" fmla="*/ 58875 w 629743"/>
                  <a:gd name="connsiteY25" fmla="*/ 1549739 h 1563008"/>
                  <a:gd name="connsiteX26" fmla="*/ 40900 w 629743"/>
                  <a:gd name="connsiteY26" fmla="*/ 1546640 h 1563008"/>
                  <a:gd name="connsiteX27" fmla="*/ 31913 w 629743"/>
                  <a:gd name="connsiteY27" fmla="*/ 1534497 h 1563008"/>
                  <a:gd name="connsiteX28" fmla="*/ 29913 w 629743"/>
                  <a:gd name="connsiteY28" fmla="*/ 1527229 h 1563008"/>
                  <a:gd name="connsiteX29" fmla="*/ 25236 w 629743"/>
                  <a:gd name="connsiteY29" fmla="*/ 1499366 h 1563008"/>
                  <a:gd name="connsiteX30" fmla="*/ 24616 w 629743"/>
                  <a:gd name="connsiteY30" fmla="*/ 1315256 h 1563008"/>
                  <a:gd name="connsiteX31" fmla="*/ 20982 w 629743"/>
                  <a:gd name="connsiteY31" fmla="*/ 1102043 h 1563008"/>
                  <a:gd name="connsiteX32" fmla="*/ 17827 w 629743"/>
                  <a:gd name="connsiteY32" fmla="*/ 899536 h 1563008"/>
                  <a:gd name="connsiteX33" fmla="*/ 13742 w 629743"/>
                  <a:gd name="connsiteY33" fmla="*/ 672942 h 1563008"/>
                  <a:gd name="connsiteX34" fmla="*/ 10389 w 629743"/>
                  <a:gd name="connsiteY34" fmla="*/ 452573 h 1563008"/>
                  <a:gd name="connsiteX35" fmla="*/ 6783 w 629743"/>
                  <a:gd name="connsiteY35" fmla="*/ 271534 h 1563008"/>
                  <a:gd name="connsiteX36" fmla="*/ 3881 w 629743"/>
                  <a:gd name="connsiteY36" fmla="*/ 215611 h 1563008"/>
                  <a:gd name="connsiteX37" fmla="*/ 4445 w 629743"/>
                  <a:gd name="connsiteY37" fmla="*/ 204032 h 1563008"/>
                  <a:gd name="connsiteX38" fmla="*/ 4247 w 629743"/>
                  <a:gd name="connsiteY38" fmla="*/ 94186 h 1563008"/>
                  <a:gd name="connsiteX39" fmla="*/ 303 w 629743"/>
                  <a:gd name="connsiteY39" fmla="*/ 32064 h 1563008"/>
                  <a:gd name="connsiteX40" fmla="*/ 9572 w 629743"/>
                  <a:gd name="connsiteY40" fmla="*/ 15442 h 1563008"/>
                  <a:gd name="connsiteX41" fmla="*/ 19602 w 629743"/>
                  <a:gd name="connsiteY41" fmla="*/ 14259 h 1563008"/>
                  <a:gd name="connsiteX42" fmla="*/ 44507 w 629743"/>
                  <a:gd name="connsiteY42" fmla="*/ 11357 h 1563008"/>
                  <a:gd name="connsiteX43" fmla="*/ 112460 w 629743"/>
                  <a:gd name="connsiteY43" fmla="*/ 2624 h 1563008"/>
                  <a:gd name="connsiteX44" fmla="*/ 187907 w 629743"/>
                  <a:gd name="connsiteY44" fmla="*/ 3074 h 1563008"/>
                  <a:gd name="connsiteX45" fmla="*/ 199514 w 629743"/>
                  <a:gd name="connsiteY45" fmla="*/ 3328 h 1563008"/>
                  <a:gd name="connsiteX46" fmla="*/ 348859 w 629743"/>
                  <a:gd name="connsiteY46" fmla="*/ 3553 h 1563008"/>
                  <a:gd name="connsiteX47" fmla="*/ 546238 w 629743"/>
                  <a:gd name="connsiteY47" fmla="*/ 6991 h 1563008"/>
                  <a:gd name="connsiteX48" fmla="*/ 555028 w 629743"/>
                  <a:gd name="connsiteY48" fmla="*/ 8343 h 1563008"/>
                  <a:gd name="connsiteX49" fmla="*/ 568579 w 629743"/>
                  <a:gd name="connsiteY49" fmla="*/ 11526 h 1563008"/>
                  <a:gd name="connsiteX50" fmla="*/ 623685 w 629743"/>
                  <a:gd name="connsiteY50" fmla="*/ 11526 h 1563008"/>
                  <a:gd name="connsiteX51" fmla="*/ 628446 w 629743"/>
                  <a:gd name="connsiteY51" fmla="*/ 23246 h 1563008"/>
                  <a:gd name="connsiteX52" fmla="*/ 584469 w 629743"/>
                  <a:gd name="connsiteY52" fmla="*/ 42066 h 1563008"/>
                  <a:gd name="connsiteX53" fmla="*/ 573988 w 629743"/>
                  <a:gd name="connsiteY53" fmla="*/ 48320 h 1563008"/>
                  <a:gd name="connsiteX54" fmla="*/ 572213 w 629743"/>
                  <a:gd name="connsiteY54" fmla="*/ 59674 h 1563008"/>
                  <a:gd name="connsiteX55" fmla="*/ 572185 w 629743"/>
                  <a:gd name="connsiteY55" fmla="*/ 131149 h 1563008"/>
                  <a:gd name="connsiteX56" fmla="*/ 569171 w 629743"/>
                  <a:gd name="connsiteY56" fmla="*/ 142671 h 156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629743" h="1563008">
                    <a:moveTo>
                      <a:pt x="569171" y="142671"/>
                    </a:moveTo>
                    <a:cubicBezTo>
                      <a:pt x="543252" y="143967"/>
                      <a:pt x="517727" y="138502"/>
                      <a:pt x="491780" y="138868"/>
                    </a:cubicBezTo>
                    <a:cubicBezTo>
                      <a:pt x="470340" y="139150"/>
                      <a:pt x="449520" y="142446"/>
                      <a:pt x="428475" y="145545"/>
                    </a:cubicBezTo>
                    <a:cubicBezTo>
                      <a:pt x="418051" y="147066"/>
                      <a:pt x="407627" y="149066"/>
                      <a:pt x="397147" y="150419"/>
                    </a:cubicBezTo>
                    <a:cubicBezTo>
                      <a:pt x="376440" y="153123"/>
                      <a:pt x="355592" y="155067"/>
                      <a:pt x="335195" y="159913"/>
                    </a:cubicBezTo>
                    <a:cubicBezTo>
                      <a:pt x="334321" y="160110"/>
                      <a:pt x="333392" y="160448"/>
                      <a:pt x="332574" y="160307"/>
                    </a:cubicBezTo>
                    <a:cubicBezTo>
                      <a:pt x="320770" y="158307"/>
                      <a:pt x="316967" y="164167"/>
                      <a:pt x="318009" y="174929"/>
                    </a:cubicBezTo>
                    <a:cubicBezTo>
                      <a:pt x="315643" y="178282"/>
                      <a:pt x="312037" y="178704"/>
                      <a:pt x="308430" y="178676"/>
                    </a:cubicBezTo>
                    <a:cubicBezTo>
                      <a:pt x="293837" y="178564"/>
                      <a:pt x="279215" y="179493"/>
                      <a:pt x="264650" y="178113"/>
                    </a:cubicBezTo>
                    <a:cubicBezTo>
                      <a:pt x="264058" y="178056"/>
                      <a:pt x="263241" y="177465"/>
                      <a:pt x="262959" y="177690"/>
                    </a:cubicBezTo>
                    <a:cubicBezTo>
                      <a:pt x="253888" y="185832"/>
                      <a:pt x="242759" y="181043"/>
                      <a:pt x="232645" y="182508"/>
                    </a:cubicBezTo>
                    <a:cubicBezTo>
                      <a:pt x="228335" y="183128"/>
                      <a:pt x="226391" y="185438"/>
                      <a:pt x="226137" y="189579"/>
                    </a:cubicBezTo>
                    <a:cubicBezTo>
                      <a:pt x="225884" y="193749"/>
                      <a:pt x="225968" y="197918"/>
                      <a:pt x="225968" y="202088"/>
                    </a:cubicBezTo>
                    <a:cubicBezTo>
                      <a:pt x="225968" y="443248"/>
                      <a:pt x="225968" y="684408"/>
                      <a:pt x="225968" y="925568"/>
                    </a:cubicBezTo>
                    <a:cubicBezTo>
                      <a:pt x="225968" y="930048"/>
                      <a:pt x="226109" y="934527"/>
                      <a:pt x="225799" y="938978"/>
                    </a:cubicBezTo>
                    <a:cubicBezTo>
                      <a:pt x="225546" y="942500"/>
                      <a:pt x="224982" y="945965"/>
                      <a:pt x="219742" y="948670"/>
                    </a:cubicBezTo>
                    <a:cubicBezTo>
                      <a:pt x="219460" y="931175"/>
                      <a:pt x="219714" y="914806"/>
                      <a:pt x="219601" y="900438"/>
                    </a:cubicBezTo>
                    <a:cubicBezTo>
                      <a:pt x="221094" y="916356"/>
                      <a:pt x="216812" y="934414"/>
                      <a:pt x="221883" y="952248"/>
                    </a:cubicBezTo>
                    <a:cubicBezTo>
                      <a:pt x="222700" y="955121"/>
                      <a:pt x="222362" y="958164"/>
                      <a:pt x="222362" y="961151"/>
                    </a:cubicBezTo>
                    <a:cubicBezTo>
                      <a:pt x="222390" y="1150134"/>
                      <a:pt x="222390" y="1339118"/>
                      <a:pt x="222362" y="1528130"/>
                    </a:cubicBezTo>
                    <a:cubicBezTo>
                      <a:pt x="222362" y="1532272"/>
                      <a:pt x="222728" y="1536498"/>
                      <a:pt x="220953" y="1540470"/>
                    </a:cubicBezTo>
                    <a:cubicBezTo>
                      <a:pt x="218643" y="1544668"/>
                      <a:pt x="214812" y="1546950"/>
                      <a:pt x="210360" y="1547795"/>
                    </a:cubicBezTo>
                    <a:cubicBezTo>
                      <a:pt x="187709" y="1552077"/>
                      <a:pt x="165340" y="1557684"/>
                      <a:pt x="142745" y="1562163"/>
                    </a:cubicBezTo>
                    <a:cubicBezTo>
                      <a:pt x="136942" y="1563318"/>
                      <a:pt x="130941" y="1560445"/>
                      <a:pt x="125194" y="1563008"/>
                    </a:cubicBezTo>
                    <a:cubicBezTo>
                      <a:pt x="121390" y="1560445"/>
                      <a:pt x="116967" y="1560445"/>
                      <a:pt x="112657" y="1559599"/>
                    </a:cubicBezTo>
                    <a:cubicBezTo>
                      <a:pt x="94767" y="1556162"/>
                      <a:pt x="76511" y="1554725"/>
                      <a:pt x="58875" y="1549739"/>
                    </a:cubicBezTo>
                    <a:cubicBezTo>
                      <a:pt x="53015" y="1548077"/>
                      <a:pt x="46591" y="1547063"/>
                      <a:pt x="40900" y="1546640"/>
                    </a:cubicBezTo>
                    <a:cubicBezTo>
                      <a:pt x="31096" y="1545907"/>
                      <a:pt x="31998" y="1540695"/>
                      <a:pt x="31913" y="1534497"/>
                    </a:cubicBezTo>
                    <a:cubicBezTo>
                      <a:pt x="31885" y="1531962"/>
                      <a:pt x="32787" y="1529032"/>
                      <a:pt x="29913" y="1527229"/>
                    </a:cubicBezTo>
                    <a:cubicBezTo>
                      <a:pt x="25743" y="1518383"/>
                      <a:pt x="25236" y="1509001"/>
                      <a:pt x="25236" y="1499366"/>
                    </a:cubicBezTo>
                    <a:cubicBezTo>
                      <a:pt x="25405" y="1437977"/>
                      <a:pt x="27997" y="1376447"/>
                      <a:pt x="24616" y="1315256"/>
                    </a:cubicBezTo>
                    <a:cubicBezTo>
                      <a:pt x="20672" y="1244119"/>
                      <a:pt x="25687" y="1172898"/>
                      <a:pt x="20982" y="1102043"/>
                    </a:cubicBezTo>
                    <a:cubicBezTo>
                      <a:pt x="16503" y="1034456"/>
                      <a:pt x="21517" y="966926"/>
                      <a:pt x="17827" y="899536"/>
                    </a:cubicBezTo>
                    <a:cubicBezTo>
                      <a:pt x="13685" y="823977"/>
                      <a:pt x="17996" y="748276"/>
                      <a:pt x="13742" y="672942"/>
                    </a:cubicBezTo>
                    <a:cubicBezTo>
                      <a:pt x="9572" y="599382"/>
                      <a:pt x="15150" y="525851"/>
                      <a:pt x="10389" y="452573"/>
                    </a:cubicBezTo>
                    <a:cubicBezTo>
                      <a:pt x="6473" y="392142"/>
                      <a:pt x="9966" y="331768"/>
                      <a:pt x="6783" y="271534"/>
                    </a:cubicBezTo>
                    <a:cubicBezTo>
                      <a:pt x="5797" y="252940"/>
                      <a:pt x="4078" y="234290"/>
                      <a:pt x="3881" y="215611"/>
                    </a:cubicBezTo>
                    <a:cubicBezTo>
                      <a:pt x="3825" y="211723"/>
                      <a:pt x="3881" y="207863"/>
                      <a:pt x="4445" y="204032"/>
                    </a:cubicBezTo>
                    <a:cubicBezTo>
                      <a:pt x="3261" y="167407"/>
                      <a:pt x="3346" y="130782"/>
                      <a:pt x="4247" y="94186"/>
                    </a:cubicBezTo>
                    <a:cubicBezTo>
                      <a:pt x="4755" y="73225"/>
                      <a:pt x="-1415" y="52969"/>
                      <a:pt x="303" y="32064"/>
                    </a:cubicBezTo>
                    <a:cubicBezTo>
                      <a:pt x="895" y="24908"/>
                      <a:pt x="1627" y="18288"/>
                      <a:pt x="9572" y="15442"/>
                    </a:cubicBezTo>
                    <a:cubicBezTo>
                      <a:pt x="12868" y="14710"/>
                      <a:pt x="16165" y="13808"/>
                      <a:pt x="19602" y="14259"/>
                    </a:cubicBezTo>
                    <a:cubicBezTo>
                      <a:pt x="28194" y="15780"/>
                      <a:pt x="36590" y="15696"/>
                      <a:pt x="44507" y="11357"/>
                    </a:cubicBezTo>
                    <a:cubicBezTo>
                      <a:pt x="67383" y="10202"/>
                      <a:pt x="89921" y="5892"/>
                      <a:pt x="112460" y="2624"/>
                    </a:cubicBezTo>
                    <a:cubicBezTo>
                      <a:pt x="137900" y="-1095"/>
                      <a:pt x="162776" y="-785"/>
                      <a:pt x="187907" y="3074"/>
                    </a:cubicBezTo>
                    <a:cubicBezTo>
                      <a:pt x="191738" y="3666"/>
                      <a:pt x="195654" y="3328"/>
                      <a:pt x="199514" y="3328"/>
                    </a:cubicBezTo>
                    <a:cubicBezTo>
                      <a:pt x="249295" y="3328"/>
                      <a:pt x="299077" y="2483"/>
                      <a:pt x="348859" y="3553"/>
                    </a:cubicBezTo>
                    <a:cubicBezTo>
                      <a:pt x="414642" y="4962"/>
                      <a:pt x="480398" y="8286"/>
                      <a:pt x="546238" y="6991"/>
                    </a:cubicBezTo>
                    <a:cubicBezTo>
                      <a:pt x="549224" y="6934"/>
                      <a:pt x="552183" y="7244"/>
                      <a:pt x="555028" y="8343"/>
                    </a:cubicBezTo>
                    <a:cubicBezTo>
                      <a:pt x="559113" y="11188"/>
                      <a:pt x="563762" y="11526"/>
                      <a:pt x="568579" y="11526"/>
                    </a:cubicBezTo>
                    <a:cubicBezTo>
                      <a:pt x="586948" y="11442"/>
                      <a:pt x="605317" y="11442"/>
                      <a:pt x="623685" y="11526"/>
                    </a:cubicBezTo>
                    <a:cubicBezTo>
                      <a:pt x="627460" y="11555"/>
                      <a:pt x="632024" y="21669"/>
                      <a:pt x="628446" y="23246"/>
                    </a:cubicBezTo>
                    <a:cubicBezTo>
                      <a:pt x="613825" y="29642"/>
                      <a:pt x="599316" y="36234"/>
                      <a:pt x="584469" y="42066"/>
                    </a:cubicBezTo>
                    <a:cubicBezTo>
                      <a:pt x="580665" y="43559"/>
                      <a:pt x="576524" y="44630"/>
                      <a:pt x="573988" y="48320"/>
                    </a:cubicBezTo>
                    <a:cubicBezTo>
                      <a:pt x="571904" y="51898"/>
                      <a:pt x="572213" y="55814"/>
                      <a:pt x="572213" y="59674"/>
                    </a:cubicBezTo>
                    <a:cubicBezTo>
                      <a:pt x="572213" y="83508"/>
                      <a:pt x="572270" y="107314"/>
                      <a:pt x="572185" y="131149"/>
                    </a:cubicBezTo>
                    <a:cubicBezTo>
                      <a:pt x="572072" y="135093"/>
                      <a:pt x="573002" y="139516"/>
                      <a:pt x="569171" y="142671"/>
                    </a:cubicBezTo>
                    <a:close/>
                  </a:path>
                </a:pathLst>
              </a:custGeom>
              <a:solidFill>
                <a:srgbClr val="9C2689"/>
              </a:solidFill>
              <a:ln w="2811" cap="flat">
                <a:noFill/>
                <a:prstDash val="solid"/>
                <a:miter/>
              </a:ln>
            </p:spPr>
            <p:txBody>
              <a:bodyPr rtlCol="0" anchor="ctr"/>
              <a:lstStyle/>
              <a:p>
                <a:endParaRPr lang="en-US"/>
              </a:p>
            </p:txBody>
          </p:sp>
          <p:sp>
            <p:nvSpPr>
              <p:cNvPr id="139" name="Freeform: Shape 13">
                <a:extLst>
                  <a:ext uri="{FF2B5EF4-FFF2-40B4-BE49-F238E27FC236}">
                    <a16:creationId xmlns="" xmlns:a16="http://schemas.microsoft.com/office/drawing/2014/main" id="{7C000E71-5341-4BA5-8E4D-E937E13D21CB}"/>
                  </a:ext>
                </a:extLst>
              </p:cNvPr>
              <p:cNvSpPr/>
              <p:nvPr/>
            </p:nvSpPr>
            <p:spPr>
              <a:xfrm>
                <a:off x="10569416" y="3133761"/>
                <a:ext cx="262834" cy="2516787"/>
              </a:xfrm>
              <a:custGeom>
                <a:avLst/>
                <a:gdLst>
                  <a:gd name="connsiteX0" fmla="*/ 114744 w 139613"/>
                  <a:gd name="connsiteY0" fmla="*/ 5503 h 1336876"/>
                  <a:gd name="connsiteX1" fmla="*/ 115336 w 139613"/>
                  <a:gd name="connsiteY1" fmla="*/ 33197 h 1336876"/>
                  <a:gd name="connsiteX2" fmla="*/ 119393 w 139613"/>
                  <a:gd name="connsiteY2" fmla="*/ 226773 h 1336876"/>
                  <a:gd name="connsiteX3" fmla="*/ 123112 w 139613"/>
                  <a:gd name="connsiteY3" fmla="*/ 455988 h 1336876"/>
                  <a:gd name="connsiteX4" fmla="*/ 126464 w 139613"/>
                  <a:gd name="connsiteY4" fmla="*/ 656664 h 1336876"/>
                  <a:gd name="connsiteX5" fmla="*/ 130324 w 139613"/>
                  <a:gd name="connsiteY5" fmla="*/ 884977 h 1336876"/>
                  <a:gd name="connsiteX6" fmla="*/ 133733 w 139613"/>
                  <a:gd name="connsiteY6" fmla="*/ 1085709 h 1336876"/>
                  <a:gd name="connsiteX7" fmla="*/ 136832 w 139613"/>
                  <a:gd name="connsiteY7" fmla="*/ 1312388 h 1336876"/>
                  <a:gd name="connsiteX8" fmla="*/ 137311 w 139613"/>
                  <a:gd name="connsiteY8" fmla="*/ 1329151 h 1336876"/>
                  <a:gd name="connsiteX9" fmla="*/ 119646 w 139613"/>
                  <a:gd name="connsiteY9" fmla="*/ 1333856 h 1336876"/>
                  <a:gd name="connsiteX10" fmla="*/ 76429 w 139613"/>
                  <a:gd name="connsiteY10" fmla="*/ 1331574 h 1336876"/>
                  <a:gd name="connsiteX11" fmla="*/ 40988 w 139613"/>
                  <a:gd name="connsiteY11" fmla="*/ 1322418 h 1336876"/>
                  <a:gd name="connsiteX12" fmla="*/ 21408 w 139613"/>
                  <a:gd name="connsiteY12" fmla="*/ 1317910 h 1336876"/>
                  <a:gd name="connsiteX13" fmla="*/ 14364 w 139613"/>
                  <a:gd name="connsiteY13" fmla="*/ 1309261 h 1336876"/>
                  <a:gd name="connsiteX14" fmla="*/ 14477 w 139613"/>
                  <a:gd name="connsiteY14" fmla="*/ 1295879 h 1336876"/>
                  <a:gd name="connsiteX15" fmla="*/ 12618 w 139613"/>
                  <a:gd name="connsiteY15" fmla="*/ 1134307 h 1336876"/>
                  <a:gd name="connsiteX16" fmla="*/ 11406 w 139613"/>
                  <a:gd name="connsiteY16" fmla="*/ 1125630 h 1336876"/>
                  <a:gd name="connsiteX17" fmla="*/ 10786 w 139613"/>
                  <a:gd name="connsiteY17" fmla="*/ 1075369 h 1336876"/>
                  <a:gd name="connsiteX18" fmla="*/ 7490 w 139613"/>
                  <a:gd name="connsiteY18" fmla="*/ 1066438 h 1336876"/>
                  <a:gd name="connsiteX19" fmla="*/ 8025 w 139613"/>
                  <a:gd name="connsiteY19" fmla="*/ 1009614 h 1336876"/>
                  <a:gd name="connsiteX20" fmla="*/ 8392 w 139613"/>
                  <a:gd name="connsiteY20" fmla="*/ 925743 h 1336876"/>
                  <a:gd name="connsiteX21" fmla="*/ 7490 w 139613"/>
                  <a:gd name="connsiteY21" fmla="*/ 904360 h 1336876"/>
                  <a:gd name="connsiteX22" fmla="*/ 6504 w 139613"/>
                  <a:gd name="connsiteY22" fmla="*/ 901176 h 1336876"/>
                  <a:gd name="connsiteX23" fmla="*/ 6307 w 139613"/>
                  <a:gd name="connsiteY23" fmla="*/ 878215 h 1336876"/>
                  <a:gd name="connsiteX24" fmla="*/ 6307 w 139613"/>
                  <a:gd name="connsiteY24" fmla="*/ 850070 h 1336876"/>
                  <a:gd name="connsiteX25" fmla="*/ 6307 w 139613"/>
                  <a:gd name="connsiteY25" fmla="*/ 824969 h 1336876"/>
                  <a:gd name="connsiteX26" fmla="*/ 6251 w 139613"/>
                  <a:gd name="connsiteY26" fmla="*/ 796288 h 1336876"/>
                  <a:gd name="connsiteX27" fmla="*/ 6589 w 139613"/>
                  <a:gd name="connsiteY27" fmla="*/ 768792 h 1336876"/>
                  <a:gd name="connsiteX28" fmla="*/ 4757 w 139613"/>
                  <a:gd name="connsiteY28" fmla="*/ 719940 h 1336876"/>
                  <a:gd name="connsiteX29" fmla="*/ 4391 w 139613"/>
                  <a:gd name="connsiteY29" fmla="*/ 691232 h 1336876"/>
                  <a:gd name="connsiteX30" fmla="*/ 4110 w 139613"/>
                  <a:gd name="connsiteY30" fmla="*/ 679286 h 1336876"/>
                  <a:gd name="connsiteX31" fmla="*/ 3828 w 139613"/>
                  <a:gd name="connsiteY31" fmla="*/ 630406 h 1336876"/>
                  <a:gd name="connsiteX32" fmla="*/ 3912 w 139613"/>
                  <a:gd name="connsiteY32" fmla="*/ 607248 h 1336876"/>
                  <a:gd name="connsiteX33" fmla="*/ 7293 w 139613"/>
                  <a:gd name="connsiteY33" fmla="*/ 596599 h 1336876"/>
                  <a:gd name="connsiteX34" fmla="*/ 6983 w 139613"/>
                  <a:gd name="connsiteY34" fmla="*/ 450663 h 1336876"/>
                  <a:gd name="connsiteX35" fmla="*/ 6645 w 139613"/>
                  <a:gd name="connsiteY35" fmla="*/ 441761 h 1336876"/>
                  <a:gd name="connsiteX36" fmla="*/ 3095 w 139613"/>
                  <a:gd name="connsiteY36" fmla="*/ 335690 h 1336876"/>
                  <a:gd name="connsiteX37" fmla="*/ 475 w 139613"/>
                  <a:gd name="connsiteY37" fmla="*/ 204657 h 1336876"/>
                  <a:gd name="connsiteX38" fmla="*/ 278 w 139613"/>
                  <a:gd name="connsiteY38" fmla="*/ 38409 h 1336876"/>
                  <a:gd name="connsiteX39" fmla="*/ 14336 w 139613"/>
                  <a:gd name="connsiteY39" fmla="*/ 19054 h 1336876"/>
                  <a:gd name="connsiteX40" fmla="*/ 71386 w 139613"/>
                  <a:gd name="connsiteY40" fmla="*/ 1390 h 1336876"/>
                  <a:gd name="connsiteX41" fmla="*/ 85360 w 139613"/>
                  <a:gd name="connsiteY41" fmla="*/ 855 h 1336876"/>
                  <a:gd name="connsiteX42" fmla="*/ 103109 w 139613"/>
                  <a:gd name="connsiteY42" fmla="*/ 2010 h 1336876"/>
                  <a:gd name="connsiteX43" fmla="*/ 114744 w 139613"/>
                  <a:gd name="connsiteY43" fmla="*/ 5503 h 1336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39613" h="1336876">
                    <a:moveTo>
                      <a:pt x="114744" y="5503"/>
                    </a:moveTo>
                    <a:cubicBezTo>
                      <a:pt x="114913" y="14744"/>
                      <a:pt x="114688" y="23985"/>
                      <a:pt x="115336" y="33197"/>
                    </a:cubicBezTo>
                    <a:cubicBezTo>
                      <a:pt x="119816" y="97685"/>
                      <a:pt x="115956" y="162370"/>
                      <a:pt x="119393" y="226773"/>
                    </a:cubicBezTo>
                    <a:cubicBezTo>
                      <a:pt x="123450" y="303206"/>
                      <a:pt x="119055" y="379696"/>
                      <a:pt x="123112" y="455988"/>
                    </a:cubicBezTo>
                    <a:cubicBezTo>
                      <a:pt x="126690" y="522899"/>
                      <a:pt x="122830" y="589894"/>
                      <a:pt x="126464" y="656664"/>
                    </a:cubicBezTo>
                    <a:cubicBezTo>
                      <a:pt x="130634" y="732787"/>
                      <a:pt x="126352" y="808966"/>
                      <a:pt x="130324" y="884977"/>
                    </a:cubicBezTo>
                    <a:cubicBezTo>
                      <a:pt x="133818" y="951916"/>
                      <a:pt x="130042" y="1018911"/>
                      <a:pt x="133733" y="1085709"/>
                    </a:cubicBezTo>
                    <a:cubicBezTo>
                      <a:pt x="137903" y="1161269"/>
                      <a:pt x="135057" y="1236856"/>
                      <a:pt x="136832" y="1312388"/>
                    </a:cubicBezTo>
                    <a:cubicBezTo>
                      <a:pt x="136973" y="1317938"/>
                      <a:pt x="142692" y="1323488"/>
                      <a:pt x="137311" y="1329151"/>
                    </a:cubicBezTo>
                    <a:cubicBezTo>
                      <a:pt x="130859" y="1328559"/>
                      <a:pt x="124802" y="1331574"/>
                      <a:pt x="119646" y="1333856"/>
                    </a:cubicBezTo>
                    <a:cubicBezTo>
                      <a:pt x="104405" y="1340561"/>
                      <a:pt x="90572" y="1334419"/>
                      <a:pt x="76429" y="1331574"/>
                    </a:cubicBezTo>
                    <a:cubicBezTo>
                      <a:pt x="64484" y="1329151"/>
                      <a:pt x="52933" y="1324897"/>
                      <a:pt x="40988" y="1322418"/>
                    </a:cubicBezTo>
                    <a:cubicBezTo>
                      <a:pt x="34452" y="1321065"/>
                      <a:pt x="28535" y="1317713"/>
                      <a:pt x="21408" y="1317910"/>
                    </a:cubicBezTo>
                    <a:cubicBezTo>
                      <a:pt x="17435" y="1318023"/>
                      <a:pt x="14083" y="1314445"/>
                      <a:pt x="14364" y="1309261"/>
                    </a:cubicBezTo>
                    <a:cubicBezTo>
                      <a:pt x="14590" y="1304809"/>
                      <a:pt x="14533" y="1300330"/>
                      <a:pt x="14477" y="1295879"/>
                    </a:cubicBezTo>
                    <a:cubicBezTo>
                      <a:pt x="13885" y="1242012"/>
                      <a:pt x="13266" y="1188174"/>
                      <a:pt x="12618" y="1134307"/>
                    </a:cubicBezTo>
                    <a:cubicBezTo>
                      <a:pt x="12589" y="1131377"/>
                      <a:pt x="13209" y="1128306"/>
                      <a:pt x="11406" y="1125630"/>
                    </a:cubicBezTo>
                    <a:cubicBezTo>
                      <a:pt x="11209" y="1108867"/>
                      <a:pt x="10984" y="1092104"/>
                      <a:pt x="10786" y="1075369"/>
                    </a:cubicBezTo>
                    <a:cubicBezTo>
                      <a:pt x="8448" y="1072862"/>
                      <a:pt x="7462" y="1069819"/>
                      <a:pt x="7490" y="1066438"/>
                    </a:cubicBezTo>
                    <a:cubicBezTo>
                      <a:pt x="7659" y="1047506"/>
                      <a:pt x="6730" y="1028546"/>
                      <a:pt x="8025" y="1009614"/>
                    </a:cubicBezTo>
                    <a:cubicBezTo>
                      <a:pt x="8025" y="981666"/>
                      <a:pt x="8702" y="953690"/>
                      <a:pt x="8392" y="925743"/>
                    </a:cubicBezTo>
                    <a:cubicBezTo>
                      <a:pt x="8307" y="918615"/>
                      <a:pt x="8871" y="911431"/>
                      <a:pt x="7490" y="904360"/>
                    </a:cubicBezTo>
                    <a:cubicBezTo>
                      <a:pt x="7124" y="903317"/>
                      <a:pt x="6814" y="902247"/>
                      <a:pt x="6504" y="901176"/>
                    </a:cubicBezTo>
                    <a:cubicBezTo>
                      <a:pt x="5152" y="893541"/>
                      <a:pt x="5687" y="885878"/>
                      <a:pt x="6307" y="878215"/>
                    </a:cubicBezTo>
                    <a:cubicBezTo>
                      <a:pt x="5236" y="868834"/>
                      <a:pt x="5434" y="859452"/>
                      <a:pt x="6307" y="850070"/>
                    </a:cubicBezTo>
                    <a:cubicBezTo>
                      <a:pt x="5293" y="841703"/>
                      <a:pt x="5462" y="833336"/>
                      <a:pt x="6307" y="824969"/>
                    </a:cubicBezTo>
                    <a:cubicBezTo>
                      <a:pt x="5124" y="815418"/>
                      <a:pt x="5715" y="805839"/>
                      <a:pt x="6251" y="796288"/>
                    </a:cubicBezTo>
                    <a:cubicBezTo>
                      <a:pt x="4870" y="787104"/>
                      <a:pt x="6222" y="777976"/>
                      <a:pt x="6589" y="768792"/>
                    </a:cubicBezTo>
                    <a:cubicBezTo>
                      <a:pt x="7237" y="752480"/>
                      <a:pt x="5969" y="736196"/>
                      <a:pt x="4757" y="719940"/>
                    </a:cubicBezTo>
                    <a:cubicBezTo>
                      <a:pt x="3123" y="710389"/>
                      <a:pt x="3997" y="700810"/>
                      <a:pt x="4391" y="691232"/>
                    </a:cubicBezTo>
                    <a:cubicBezTo>
                      <a:pt x="3659" y="687259"/>
                      <a:pt x="3828" y="683287"/>
                      <a:pt x="4110" y="679286"/>
                    </a:cubicBezTo>
                    <a:cubicBezTo>
                      <a:pt x="4391" y="662974"/>
                      <a:pt x="3546" y="646690"/>
                      <a:pt x="3828" y="630406"/>
                    </a:cubicBezTo>
                    <a:cubicBezTo>
                      <a:pt x="3969" y="622687"/>
                      <a:pt x="3799" y="614968"/>
                      <a:pt x="3912" y="607248"/>
                    </a:cubicBezTo>
                    <a:cubicBezTo>
                      <a:pt x="3969" y="603360"/>
                      <a:pt x="3969" y="599444"/>
                      <a:pt x="7293" y="596599"/>
                    </a:cubicBezTo>
                    <a:cubicBezTo>
                      <a:pt x="7180" y="547944"/>
                      <a:pt x="7096" y="499290"/>
                      <a:pt x="6983" y="450663"/>
                    </a:cubicBezTo>
                    <a:cubicBezTo>
                      <a:pt x="6335" y="447705"/>
                      <a:pt x="6532" y="444719"/>
                      <a:pt x="6645" y="441761"/>
                    </a:cubicBezTo>
                    <a:cubicBezTo>
                      <a:pt x="8307" y="406319"/>
                      <a:pt x="6786" y="370737"/>
                      <a:pt x="3095" y="335690"/>
                    </a:cubicBezTo>
                    <a:cubicBezTo>
                      <a:pt x="-1497" y="291909"/>
                      <a:pt x="1179" y="248325"/>
                      <a:pt x="475" y="204657"/>
                    </a:cubicBezTo>
                    <a:cubicBezTo>
                      <a:pt x="-426" y="149269"/>
                      <a:pt x="222" y="93825"/>
                      <a:pt x="278" y="38409"/>
                    </a:cubicBezTo>
                    <a:cubicBezTo>
                      <a:pt x="278" y="23844"/>
                      <a:pt x="757" y="23646"/>
                      <a:pt x="14336" y="19054"/>
                    </a:cubicBezTo>
                    <a:cubicBezTo>
                      <a:pt x="33212" y="12687"/>
                      <a:pt x="52173" y="6658"/>
                      <a:pt x="71386" y="1390"/>
                    </a:cubicBezTo>
                    <a:cubicBezTo>
                      <a:pt x="76148" y="94"/>
                      <a:pt x="80599" y="-695"/>
                      <a:pt x="85360" y="855"/>
                    </a:cubicBezTo>
                    <a:cubicBezTo>
                      <a:pt x="91164" y="2770"/>
                      <a:pt x="97193" y="1784"/>
                      <a:pt x="103109" y="2010"/>
                    </a:cubicBezTo>
                    <a:cubicBezTo>
                      <a:pt x="107391" y="2094"/>
                      <a:pt x="111561" y="2094"/>
                      <a:pt x="114744" y="5503"/>
                    </a:cubicBezTo>
                    <a:close/>
                  </a:path>
                </a:pathLst>
              </a:custGeom>
              <a:solidFill>
                <a:srgbClr val="ED1F32"/>
              </a:solidFill>
              <a:ln w="2811" cap="flat">
                <a:noFill/>
                <a:prstDash val="solid"/>
                <a:miter/>
              </a:ln>
            </p:spPr>
            <p:txBody>
              <a:bodyPr rtlCol="0" anchor="ctr"/>
              <a:lstStyle/>
              <a:p>
                <a:endParaRPr lang="en-US"/>
              </a:p>
            </p:txBody>
          </p:sp>
          <p:sp>
            <p:nvSpPr>
              <p:cNvPr id="140" name="Freeform: Shape 14">
                <a:extLst>
                  <a:ext uri="{FF2B5EF4-FFF2-40B4-BE49-F238E27FC236}">
                    <a16:creationId xmlns="" xmlns:a16="http://schemas.microsoft.com/office/drawing/2014/main" id="{B8FF4C71-8B8A-4CAD-A907-DB5612A5CF58}"/>
                  </a:ext>
                </a:extLst>
              </p:cNvPr>
              <p:cNvSpPr/>
              <p:nvPr/>
            </p:nvSpPr>
            <p:spPr>
              <a:xfrm>
                <a:off x="11845289" y="2787165"/>
                <a:ext cx="152437" cy="3134607"/>
              </a:xfrm>
              <a:custGeom>
                <a:avLst/>
                <a:gdLst>
                  <a:gd name="connsiteX0" fmla="*/ 733 w 80972"/>
                  <a:gd name="connsiteY0" fmla="*/ 30742 h 1665052"/>
                  <a:gd name="connsiteX1" fmla="*/ 66291 w 80972"/>
                  <a:gd name="connsiteY1" fmla="*/ 2119 h 1665052"/>
                  <a:gd name="connsiteX2" fmla="*/ 73616 w 80972"/>
                  <a:gd name="connsiteY2" fmla="*/ 5556 h 1665052"/>
                  <a:gd name="connsiteX3" fmla="*/ 78574 w 80972"/>
                  <a:gd name="connsiteY3" fmla="*/ 1357574 h 1665052"/>
                  <a:gd name="connsiteX4" fmla="*/ 80969 w 80972"/>
                  <a:gd name="connsiteY4" fmla="*/ 1655277 h 1665052"/>
                  <a:gd name="connsiteX5" fmla="*/ 70629 w 80972"/>
                  <a:gd name="connsiteY5" fmla="*/ 1664630 h 1665052"/>
                  <a:gd name="connsiteX6" fmla="*/ 20960 w 80972"/>
                  <a:gd name="connsiteY6" fmla="*/ 1658883 h 1665052"/>
                  <a:gd name="connsiteX7" fmla="*/ 13185 w 80972"/>
                  <a:gd name="connsiteY7" fmla="*/ 1649388 h 1665052"/>
                  <a:gd name="connsiteX8" fmla="*/ 12762 w 80972"/>
                  <a:gd name="connsiteY8" fmla="*/ 1613637 h 1665052"/>
                  <a:gd name="connsiteX9" fmla="*/ 12565 w 80972"/>
                  <a:gd name="connsiteY9" fmla="*/ 1513595 h 1665052"/>
                  <a:gd name="connsiteX10" fmla="*/ 0 w 80972"/>
                  <a:gd name="connsiteY10" fmla="*/ 34179 h 1665052"/>
                  <a:gd name="connsiteX11" fmla="*/ 733 w 80972"/>
                  <a:gd name="connsiteY11" fmla="*/ 30742 h 1665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0972" h="1665052">
                    <a:moveTo>
                      <a:pt x="733" y="30742"/>
                    </a:moveTo>
                    <a:cubicBezTo>
                      <a:pt x="22595" y="21192"/>
                      <a:pt x="44457" y="11669"/>
                      <a:pt x="66291" y="2119"/>
                    </a:cubicBezTo>
                    <a:cubicBezTo>
                      <a:pt x="71559" y="-2784"/>
                      <a:pt x="72883" y="1865"/>
                      <a:pt x="73616" y="5556"/>
                    </a:cubicBezTo>
                    <a:cubicBezTo>
                      <a:pt x="75081" y="12852"/>
                      <a:pt x="77306" y="1145685"/>
                      <a:pt x="78574" y="1357574"/>
                    </a:cubicBezTo>
                    <a:cubicBezTo>
                      <a:pt x="79166" y="1456798"/>
                      <a:pt x="80039" y="1556052"/>
                      <a:pt x="80969" y="1655277"/>
                    </a:cubicBezTo>
                    <a:cubicBezTo>
                      <a:pt x="81054" y="1663165"/>
                      <a:pt x="79870" y="1666264"/>
                      <a:pt x="70629" y="1664630"/>
                    </a:cubicBezTo>
                    <a:cubicBezTo>
                      <a:pt x="54261" y="1661700"/>
                      <a:pt x="37583" y="1660122"/>
                      <a:pt x="20960" y="1658883"/>
                    </a:cubicBezTo>
                    <a:cubicBezTo>
                      <a:pt x="13861" y="1658347"/>
                      <a:pt x="13016" y="1655502"/>
                      <a:pt x="13185" y="1649388"/>
                    </a:cubicBezTo>
                    <a:cubicBezTo>
                      <a:pt x="13551" y="1637500"/>
                      <a:pt x="12959" y="1625554"/>
                      <a:pt x="12762" y="1613637"/>
                    </a:cubicBezTo>
                    <a:cubicBezTo>
                      <a:pt x="12847" y="1580280"/>
                      <a:pt x="14932" y="1546783"/>
                      <a:pt x="12565" y="1513595"/>
                    </a:cubicBezTo>
                    <a:cubicBezTo>
                      <a:pt x="8114" y="1451164"/>
                      <a:pt x="0" y="64409"/>
                      <a:pt x="0" y="34179"/>
                    </a:cubicBezTo>
                    <a:cubicBezTo>
                      <a:pt x="28" y="32968"/>
                      <a:pt x="197" y="31841"/>
                      <a:pt x="733" y="30742"/>
                    </a:cubicBezTo>
                    <a:close/>
                  </a:path>
                </a:pathLst>
              </a:custGeom>
              <a:solidFill>
                <a:srgbClr val="BFB3B4"/>
              </a:solidFill>
              <a:ln w="2811" cap="flat">
                <a:noFill/>
                <a:prstDash val="solid"/>
                <a:miter/>
              </a:ln>
            </p:spPr>
            <p:txBody>
              <a:bodyPr rtlCol="0" anchor="ctr"/>
              <a:lstStyle/>
              <a:p>
                <a:endParaRPr lang="en-US"/>
              </a:p>
            </p:txBody>
          </p:sp>
          <p:sp>
            <p:nvSpPr>
              <p:cNvPr id="141" name="Freeform: Shape 20">
                <a:extLst>
                  <a:ext uri="{FF2B5EF4-FFF2-40B4-BE49-F238E27FC236}">
                    <a16:creationId xmlns="" xmlns:a16="http://schemas.microsoft.com/office/drawing/2014/main" id="{30D683B6-D84B-40DD-AB07-2A5FD5CE02D7}"/>
                  </a:ext>
                </a:extLst>
              </p:cNvPr>
              <p:cNvSpPr/>
              <p:nvPr/>
            </p:nvSpPr>
            <p:spPr>
              <a:xfrm>
                <a:off x="10118423" y="2782080"/>
                <a:ext cx="674644" cy="1199881"/>
              </a:xfrm>
              <a:custGeom>
                <a:avLst/>
                <a:gdLst>
                  <a:gd name="connsiteX0" fmla="*/ 354304 w 358360"/>
                  <a:gd name="connsiteY0" fmla="*/ 192310 h 637357"/>
                  <a:gd name="connsiteX1" fmla="*/ 319792 w 358360"/>
                  <a:gd name="connsiteY1" fmla="*/ 190084 h 637357"/>
                  <a:gd name="connsiteX2" fmla="*/ 306184 w 358360"/>
                  <a:gd name="connsiteY2" fmla="*/ 192789 h 637357"/>
                  <a:gd name="connsiteX3" fmla="*/ 247979 w 358360"/>
                  <a:gd name="connsiteY3" fmla="*/ 210510 h 637357"/>
                  <a:gd name="connsiteX4" fmla="*/ 243387 w 358360"/>
                  <a:gd name="connsiteY4" fmla="*/ 216003 h 637357"/>
                  <a:gd name="connsiteX5" fmla="*/ 243331 w 358360"/>
                  <a:gd name="connsiteY5" fmla="*/ 224033 h 637357"/>
                  <a:gd name="connsiteX6" fmla="*/ 244711 w 358360"/>
                  <a:gd name="connsiteY6" fmla="*/ 501029 h 637357"/>
                  <a:gd name="connsiteX7" fmla="*/ 246852 w 358360"/>
                  <a:gd name="connsiteY7" fmla="*/ 627553 h 637357"/>
                  <a:gd name="connsiteX8" fmla="*/ 246514 w 358360"/>
                  <a:gd name="connsiteY8" fmla="*/ 637357 h 637357"/>
                  <a:gd name="connsiteX9" fmla="*/ 245500 w 358360"/>
                  <a:gd name="connsiteY9" fmla="*/ 583068 h 637357"/>
                  <a:gd name="connsiteX10" fmla="*/ 236034 w 358360"/>
                  <a:gd name="connsiteY10" fmla="*/ 541710 h 637357"/>
                  <a:gd name="connsiteX11" fmla="*/ 160756 w 358360"/>
                  <a:gd name="connsiteY11" fmla="*/ 327371 h 637357"/>
                  <a:gd name="connsiteX12" fmla="*/ 147177 w 358360"/>
                  <a:gd name="connsiteY12" fmla="*/ 320694 h 637357"/>
                  <a:gd name="connsiteX13" fmla="*/ 12792 w 358360"/>
                  <a:gd name="connsiteY13" fmla="*/ 368306 h 637357"/>
                  <a:gd name="connsiteX14" fmla="*/ 7608 w 358360"/>
                  <a:gd name="connsiteY14" fmla="*/ 369377 h 637357"/>
                  <a:gd name="connsiteX15" fmla="*/ 3636 w 358360"/>
                  <a:gd name="connsiteY15" fmla="*/ 355488 h 637357"/>
                  <a:gd name="connsiteX16" fmla="*/ 2988 w 358360"/>
                  <a:gd name="connsiteY16" fmla="*/ 241472 h 637357"/>
                  <a:gd name="connsiteX17" fmla="*/ 1 w 358360"/>
                  <a:gd name="connsiteY17" fmla="*/ 151854 h 637357"/>
                  <a:gd name="connsiteX18" fmla="*/ 3438 w 358360"/>
                  <a:gd name="connsiteY18" fmla="*/ 138443 h 637357"/>
                  <a:gd name="connsiteX19" fmla="*/ 2171 w 358360"/>
                  <a:gd name="connsiteY19" fmla="*/ 26794 h 637357"/>
                  <a:gd name="connsiteX20" fmla="*/ 19469 w 358360"/>
                  <a:gd name="connsiteY20" fmla="*/ 14004 h 637357"/>
                  <a:gd name="connsiteX21" fmla="*/ 85252 w 358360"/>
                  <a:gd name="connsiteY21" fmla="*/ 5552 h 637357"/>
                  <a:gd name="connsiteX22" fmla="*/ 134752 w 358360"/>
                  <a:gd name="connsiteY22" fmla="*/ 565 h 637357"/>
                  <a:gd name="connsiteX23" fmla="*/ 179125 w 358360"/>
                  <a:gd name="connsiteY23" fmla="*/ 2594 h 637357"/>
                  <a:gd name="connsiteX24" fmla="*/ 349092 w 358360"/>
                  <a:gd name="connsiteY24" fmla="*/ 3101 h 637357"/>
                  <a:gd name="connsiteX25" fmla="*/ 358361 w 358360"/>
                  <a:gd name="connsiteY25" fmla="*/ 6200 h 637357"/>
                  <a:gd name="connsiteX26" fmla="*/ 351205 w 358360"/>
                  <a:gd name="connsiteY26" fmla="*/ 19667 h 637357"/>
                  <a:gd name="connsiteX27" fmla="*/ 354445 w 358360"/>
                  <a:gd name="connsiteY27" fmla="*/ 183379 h 637357"/>
                  <a:gd name="connsiteX28" fmla="*/ 354304 w 358360"/>
                  <a:gd name="connsiteY28" fmla="*/ 192310 h 637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58360" h="637357">
                    <a:moveTo>
                      <a:pt x="354304" y="192310"/>
                    </a:moveTo>
                    <a:cubicBezTo>
                      <a:pt x="342866" y="191240"/>
                      <a:pt x="331287" y="193493"/>
                      <a:pt x="319792" y="190084"/>
                    </a:cubicBezTo>
                    <a:cubicBezTo>
                      <a:pt x="315848" y="188929"/>
                      <a:pt x="310608" y="191352"/>
                      <a:pt x="306184" y="192789"/>
                    </a:cubicBezTo>
                    <a:cubicBezTo>
                      <a:pt x="286886" y="199100"/>
                      <a:pt x="267672" y="205608"/>
                      <a:pt x="247979" y="210510"/>
                    </a:cubicBezTo>
                    <a:cubicBezTo>
                      <a:pt x="244711" y="211327"/>
                      <a:pt x="243472" y="213017"/>
                      <a:pt x="243387" y="216003"/>
                    </a:cubicBezTo>
                    <a:cubicBezTo>
                      <a:pt x="243303" y="218680"/>
                      <a:pt x="243331" y="221356"/>
                      <a:pt x="243331" y="224033"/>
                    </a:cubicBezTo>
                    <a:cubicBezTo>
                      <a:pt x="243584" y="316384"/>
                      <a:pt x="242485" y="408734"/>
                      <a:pt x="244711" y="501029"/>
                    </a:cubicBezTo>
                    <a:cubicBezTo>
                      <a:pt x="245725" y="543204"/>
                      <a:pt x="245754" y="585378"/>
                      <a:pt x="246852" y="627553"/>
                    </a:cubicBezTo>
                    <a:cubicBezTo>
                      <a:pt x="246937" y="630821"/>
                      <a:pt x="246655" y="634089"/>
                      <a:pt x="246514" y="637357"/>
                    </a:cubicBezTo>
                    <a:cubicBezTo>
                      <a:pt x="244260" y="619299"/>
                      <a:pt x="244937" y="601127"/>
                      <a:pt x="245500" y="583068"/>
                    </a:cubicBezTo>
                    <a:cubicBezTo>
                      <a:pt x="245951" y="568165"/>
                      <a:pt x="240711" y="555093"/>
                      <a:pt x="236034" y="541710"/>
                    </a:cubicBezTo>
                    <a:cubicBezTo>
                      <a:pt x="210988" y="470236"/>
                      <a:pt x="185633" y="398902"/>
                      <a:pt x="160756" y="327371"/>
                    </a:cubicBezTo>
                    <a:cubicBezTo>
                      <a:pt x="158051" y="319567"/>
                      <a:pt x="155600" y="317595"/>
                      <a:pt x="147177" y="320694"/>
                    </a:cubicBezTo>
                    <a:cubicBezTo>
                      <a:pt x="102551" y="337006"/>
                      <a:pt x="57643" y="352529"/>
                      <a:pt x="12792" y="368306"/>
                    </a:cubicBezTo>
                    <a:cubicBezTo>
                      <a:pt x="11158" y="368898"/>
                      <a:pt x="9355" y="369039"/>
                      <a:pt x="7608" y="369377"/>
                    </a:cubicBezTo>
                    <a:cubicBezTo>
                      <a:pt x="2650" y="365799"/>
                      <a:pt x="3664" y="360418"/>
                      <a:pt x="3636" y="355488"/>
                    </a:cubicBezTo>
                    <a:cubicBezTo>
                      <a:pt x="3523" y="317454"/>
                      <a:pt x="5411" y="279336"/>
                      <a:pt x="2988" y="241472"/>
                    </a:cubicBezTo>
                    <a:cubicBezTo>
                      <a:pt x="1100" y="211580"/>
                      <a:pt x="58" y="181773"/>
                      <a:pt x="1" y="151854"/>
                    </a:cubicBezTo>
                    <a:cubicBezTo>
                      <a:pt x="1" y="147093"/>
                      <a:pt x="-168" y="142275"/>
                      <a:pt x="3438" y="138443"/>
                    </a:cubicBezTo>
                    <a:cubicBezTo>
                      <a:pt x="3213" y="101227"/>
                      <a:pt x="4791" y="63982"/>
                      <a:pt x="2171" y="26794"/>
                    </a:cubicBezTo>
                    <a:cubicBezTo>
                      <a:pt x="1635" y="19075"/>
                      <a:pt x="6735" y="14314"/>
                      <a:pt x="19469" y="14004"/>
                    </a:cubicBezTo>
                    <a:cubicBezTo>
                      <a:pt x="41725" y="13440"/>
                      <a:pt x="63531" y="9045"/>
                      <a:pt x="85252" y="5552"/>
                    </a:cubicBezTo>
                    <a:cubicBezTo>
                      <a:pt x="101734" y="2904"/>
                      <a:pt x="118327" y="2875"/>
                      <a:pt x="134752" y="565"/>
                    </a:cubicBezTo>
                    <a:cubicBezTo>
                      <a:pt x="149261" y="-1463"/>
                      <a:pt x="164221" y="2622"/>
                      <a:pt x="179125" y="2594"/>
                    </a:cubicBezTo>
                    <a:cubicBezTo>
                      <a:pt x="235780" y="2509"/>
                      <a:pt x="292436" y="2847"/>
                      <a:pt x="349092" y="3101"/>
                    </a:cubicBezTo>
                    <a:cubicBezTo>
                      <a:pt x="352388" y="3129"/>
                      <a:pt x="356501" y="1495"/>
                      <a:pt x="358361" y="6200"/>
                    </a:cubicBezTo>
                    <a:cubicBezTo>
                      <a:pt x="351796" y="8482"/>
                      <a:pt x="350782" y="13497"/>
                      <a:pt x="351205" y="19667"/>
                    </a:cubicBezTo>
                    <a:cubicBezTo>
                      <a:pt x="355121" y="74181"/>
                      <a:pt x="354276" y="128780"/>
                      <a:pt x="354445" y="183379"/>
                    </a:cubicBezTo>
                    <a:cubicBezTo>
                      <a:pt x="354557" y="186366"/>
                      <a:pt x="354388" y="189324"/>
                      <a:pt x="354304" y="192310"/>
                    </a:cubicBezTo>
                    <a:close/>
                  </a:path>
                </a:pathLst>
              </a:custGeom>
              <a:solidFill>
                <a:srgbClr val="5A4958"/>
              </a:solidFill>
              <a:ln w="2811" cap="flat">
                <a:noFill/>
                <a:prstDash val="solid"/>
                <a:miter/>
              </a:ln>
            </p:spPr>
            <p:txBody>
              <a:bodyPr rtlCol="0" anchor="ctr"/>
              <a:lstStyle/>
              <a:p>
                <a:endParaRPr lang="en-US"/>
              </a:p>
            </p:txBody>
          </p:sp>
          <p:sp>
            <p:nvSpPr>
              <p:cNvPr id="142" name="Freeform: Shape 21">
                <a:extLst>
                  <a:ext uri="{FF2B5EF4-FFF2-40B4-BE49-F238E27FC236}">
                    <a16:creationId xmlns="" xmlns:a16="http://schemas.microsoft.com/office/drawing/2014/main" id="{FE979FBE-C11E-4F4E-8878-8FD1CC7E1054}"/>
                  </a:ext>
                </a:extLst>
              </p:cNvPr>
              <p:cNvSpPr/>
              <p:nvPr/>
            </p:nvSpPr>
            <p:spPr>
              <a:xfrm>
                <a:off x="10063796" y="3042687"/>
                <a:ext cx="68950" cy="458431"/>
              </a:xfrm>
              <a:custGeom>
                <a:avLst/>
                <a:gdLst>
                  <a:gd name="connsiteX0" fmla="*/ 32484 w 36625"/>
                  <a:gd name="connsiteY0" fmla="*/ 14 h 243511"/>
                  <a:gd name="connsiteX1" fmla="*/ 33329 w 36625"/>
                  <a:gd name="connsiteY1" fmla="*/ 69713 h 243511"/>
                  <a:gd name="connsiteX2" fmla="*/ 36625 w 36625"/>
                  <a:gd name="connsiteY2" fmla="*/ 230975 h 243511"/>
                  <a:gd name="connsiteX3" fmla="*/ 564 w 36625"/>
                  <a:gd name="connsiteY3" fmla="*/ 243512 h 243511"/>
                  <a:gd name="connsiteX4" fmla="*/ 0 w 36625"/>
                  <a:gd name="connsiteY4" fmla="*/ 18185 h 243511"/>
                  <a:gd name="connsiteX5" fmla="*/ 8509 w 36625"/>
                  <a:gd name="connsiteY5" fmla="*/ 5310 h 243511"/>
                  <a:gd name="connsiteX6" fmla="*/ 32484 w 36625"/>
                  <a:gd name="connsiteY6" fmla="*/ 14 h 243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625" h="243511">
                    <a:moveTo>
                      <a:pt x="32484" y="14"/>
                    </a:moveTo>
                    <a:cubicBezTo>
                      <a:pt x="32653" y="23256"/>
                      <a:pt x="31131" y="46668"/>
                      <a:pt x="33329" y="69713"/>
                    </a:cubicBezTo>
                    <a:cubicBezTo>
                      <a:pt x="38485" y="123439"/>
                      <a:pt x="34512" y="177249"/>
                      <a:pt x="36625" y="230975"/>
                    </a:cubicBezTo>
                    <a:cubicBezTo>
                      <a:pt x="24933" y="236102"/>
                      <a:pt x="13044" y="240695"/>
                      <a:pt x="564" y="243512"/>
                    </a:cubicBezTo>
                    <a:cubicBezTo>
                      <a:pt x="451" y="168403"/>
                      <a:pt x="451" y="93294"/>
                      <a:pt x="0" y="18185"/>
                    </a:cubicBezTo>
                    <a:cubicBezTo>
                      <a:pt x="-28" y="11085"/>
                      <a:pt x="2001" y="6437"/>
                      <a:pt x="8509" y="5310"/>
                    </a:cubicBezTo>
                    <a:cubicBezTo>
                      <a:pt x="16622" y="3930"/>
                      <a:pt x="24088" y="-268"/>
                      <a:pt x="32484" y="14"/>
                    </a:cubicBezTo>
                    <a:close/>
                  </a:path>
                </a:pathLst>
              </a:custGeom>
              <a:solidFill>
                <a:srgbClr val="506B31"/>
              </a:solidFill>
              <a:ln w="2811" cap="flat">
                <a:noFill/>
                <a:prstDash val="solid"/>
                <a:miter/>
              </a:ln>
            </p:spPr>
            <p:txBody>
              <a:bodyPr rtlCol="0" anchor="ctr"/>
              <a:lstStyle/>
              <a:p>
                <a:endParaRPr lang="en-US"/>
              </a:p>
            </p:txBody>
          </p:sp>
          <p:sp>
            <p:nvSpPr>
              <p:cNvPr id="143" name="Freeform: Shape 23">
                <a:extLst>
                  <a:ext uri="{FF2B5EF4-FFF2-40B4-BE49-F238E27FC236}">
                    <a16:creationId xmlns="" xmlns:a16="http://schemas.microsoft.com/office/drawing/2014/main" id="{51D5FD2C-E85C-4838-ABC2-1F051F982066}"/>
                  </a:ext>
                </a:extLst>
              </p:cNvPr>
              <p:cNvSpPr/>
              <p:nvPr/>
            </p:nvSpPr>
            <p:spPr>
              <a:xfrm>
                <a:off x="11182581" y="3089578"/>
                <a:ext cx="209105" cy="2657539"/>
              </a:xfrm>
              <a:custGeom>
                <a:avLst/>
                <a:gdLst>
                  <a:gd name="connsiteX0" fmla="*/ 111030 w 111073"/>
                  <a:gd name="connsiteY0" fmla="*/ 1411642 h 1411641"/>
                  <a:gd name="connsiteX1" fmla="*/ 44119 w 111073"/>
                  <a:gd name="connsiteY1" fmla="*/ 1398992 h 1411641"/>
                  <a:gd name="connsiteX2" fmla="*/ 6818 w 111073"/>
                  <a:gd name="connsiteY2" fmla="*/ 1391667 h 1411641"/>
                  <a:gd name="connsiteX3" fmla="*/ 85 w 111073"/>
                  <a:gd name="connsiteY3" fmla="*/ 1383272 h 1411641"/>
                  <a:gd name="connsiteX4" fmla="*/ 0 w 111073"/>
                  <a:gd name="connsiteY4" fmla="*/ 1367269 h 1411641"/>
                  <a:gd name="connsiteX5" fmla="*/ 451 w 111073"/>
                  <a:gd name="connsiteY5" fmla="*/ 1135688 h 1411641"/>
                  <a:gd name="connsiteX6" fmla="*/ 1211 w 111073"/>
                  <a:gd name="connsiteY6" fmla="*/ 722561 h 1411641"/>
                  <a:gd name="connsiteX7" fmla="*/ 2085 w 111073"/>
                  <a:gd name="connsiteY7" fmla="*/ 717208 h 1411641"/>
                  <a:gd name="connsiteX8" fmla="*/ 2085 w 111073"/>
                  <a:gd name="connsiteY8" fmla="*/ 770708 h 1411641"/>
                  <a:gd name="connsiteX9" fmla="*/ 3465 w 111073"/>
                  <a:gd name="connsiteY9" fmla="*/ 770708 h 1411641"/>
                  <a:gd name="connsiteX10" fmla="*/ 3465 w 111073"/>
                  <a:gd name="connsiteY10" fmla="*/ 652128 h 1411641"/>
                  <a:gd name="connsiteX11" fmla="*/ 4029 w 111073"/>
                  <a:gd name="connsiteY11" fmla="*/ 13674 h 1411641"/>
                  <a:gd name="connsiteX12" fmla="*/ 13974 w 111073"/>
                  <a:gd name="connsiteY12" fmla="*/ 3757 h 1411641"/>
                  <a:gd name="connsiteX13" fmla="*/ 99704 w 111073"/>
                  <a:gd name="connsiteY13" fmla="*/ 292 h 1411641"/>
                  <a:gd name="connsiteX14" fmla="*/ 100465 w 111073"/>
                  <a:gd name="connsiteY14" fmla="*/ 10913 h 1411641"/>
                  <a:gd name="connsiteX15" fmla="*/ 101197 w 111073"/>
                  <a:gd name="connsiteY15" fmla="*/ 165582 h 1411641"/>
                  <a:gd name="connsiteX16" fmla="*/ 102916 w 111073"/>
                  <a:gd name="connsiteY16" fmla="*/ 365807 h 1411641"/>
                  <a:gd name="connsiteX17" fmla="*/ 104719 w 111073"/>
                  <a:gd name="connsiteY17" fmla="*/ 623251 h 1411641"/>
                  <a:gd name="connsiteX18" fmla="*/ 106522 w 111073"/>
                  <a:gd name="connsiteY18" fmla="*/ 819898 h 1411641"/>
                  <a:gd name="connsiteX19" fmla="*/ 108353 w 111073"/>
                  <a:gd name="connsiteY19" fmla="*/ 1067510 h 1411641"/>
                  <a:gd name="connsiteX20" fmla="*/ 110156 w 111073"/>
                  <a:gd name="connsiteY20" fmla="*/ 1264157 h 1411641"/>
                  <a:gd name="connsiteX21" fmla="*/ 111030 w 111073"/>
                  <a:gd name="connsiteY21" fmla="*/ 1411642 h 141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1073" h="1411641">
                    <a:moveTo>
                      <a:pt x="111030" y="1411642"/>
                    </a:moveTo>
                    <a:cubicBezTo>
                      <a:pt x="88716" y="1407472"/>
                      <a:pt x="66319" y="1403641"/>
                      <a:pt x="44119" y="1398992"/>
                    </a:cubicBezTo>
                    <a:cubicBezTo>
                      <a:pt x="31695" y="1396400"/>
                      <a:pt x="19355" y="1393498"/>
                      <a:pt x="6818" y="1391667"/>
                    </a:cubicBezTo>
                    <a:cubicBezTo>
                      <a:pt x="1916" y="1390963"/>
                      <a:pt x="-282" y="1388484"/>
                      <a:pt x="85" y="1383272"/>
                    </a:cubicBezTo>
                    <a:cubicBezTo>
                      <a:pt x="451" y="1377975"/>
                      <a:pt x="56" y="1372622"/>
                      <a:pt x="0" y="1367269"/>
                    </a:cubicBezTo>
                    <a:cubicBezTo>
                      <a:pt x="141" y="1290076"/>
                      <a:pt x="310" y="1212882"/>
                      <a:pt x="451" y="1135688"/>
                    </a:cubicBezTo>
                    <a:cubicBezTo>
                      <a:pt x="704" y="997979"/>
                      <a:pt x="958" y="860270"/>
                      <a:pt x="1211" y="722561"/>
                    </a:cubicBezTo>
                    <a:cubicBezTo>
                      <a:pt x="1211" y="720786"/>
                      <a:pt x="1211" y="719011"/>
                      <a:pt x="2085" y="717208"/>
                    </a:cubicBezTo>
                    <a:cubicBezTo>
                      <a:pt x="2085" y="735041"/>
                      <a:pt x="2085" y="752875"/>
                      <a:pt x="2085" y="770708"/>
                    </a:cubicBezTo>
                    <a:cubicBezTo>
                      <a:pt x="2536" y="770708"/>
                      <a:pt x="3015" y="770708"/>
                      <a:pt x="3465" y="770708"/>
                    </a:cubicBezTo>
                    <a:cubicBezTo>
                      <a:pt x="3465" y="731181"/>
                      <a:pt x="3437" y="691655"/>
                      <a:pt x="3465" y="652128"/>
                    </a:cubicBezTo>
                    <a:cubicBezTo>
                      <a:pt x="3719" y="439310"/>
                      <a:pt x="4029" y="226492"/>
                      <a:pt x="4029" y="13674"/>
                    </a:cubicBezTo>
                    <a:cubicBezTo>
                      <a:pt x="4029" y="5532"/>
                      <a:pt x="6452" y="3870"/>
                      <a:pt x="13974" y="3757"/>
                    </a:cubicBezTo>
                    <a:cubicBezTo>
                      <a:pt x="42569" y="3334"/>
                      <a:pt x="71024" y="-1173"/>
                      <a:pt x="99704" y="292"/>
                    </a:cubicBezTo>
                    <a:cubicBezTo>
                      <a:pt x="99957" y="3842"/>
                      <a:pt x="100465" y="7363"/>
                      <a:pt x="100465" y="10913"/>
                    </a:cubicBezTo>
                    <a:cubicBezTo>
                      <a:pt x="100662" y="62469"/>
                      <a:pt x="99986" y="114054"/>
                      <a:pt x="101197" y="165582"/>
                    </a:cubicBezTo>
                    <a:cubicBezTo>
                      <a:pt x="102747" y="232324"/>
                      <a:pt x="101310" y="299094"/>
                      <a:pt x="102916" y="365807"/>
                    </a:cubicBezTo>
                    <a:cubicBezTo>
                      <a:pt x="105000" y="451622"/>
                      <a:pt x="103000" y="537465"/>
                      <a:pt x="104719" y="623251"/>
                    </a:cubicBezTo>
                    <a:cubicBezTo>
                      <a:pt x="106015" y="688809"/>
                      <a:pt x="104972" y="754368"/>
                      <a:pt x="106522" y="819898"/>
                    </a:cubicBezTo>
                    <a:cubicBezTo>
                      <a:pt x="108494" y="902445"/>
                      <a:pt x="106465" y="984991"/>
                      <a:pt x="108353" y="1067510"/>
                    </a:cubicBezTo>
                    <a:cubicBezTo>
                      <a:pt x="109846" y="1133068"/>
                      <a:pt x="108607" y="1198626"/>
                      <a:pt x="110156" y="1264157"/>
                    </a:cubicBezTo>
                    <a:cubicBezTo>
                      <a:pt x="111255" y="1313318"/>
                      <a:pt x="111086" y="1362480"/>
                      <a:pt x="111030" y="1411642"/>
                    </a:cubicBezTo>
                    <a:close/>
                  </a:path>
                </a:pathLst>
              </a:custGeom>
              <a:solidFill>
                <a:srgbClr val="589C43"/>
              </a:solidFill>
              <a:ln w="2811" cap="flat">
                <a:noFill/>
                <a:prstDash val="solid"/>
                <a:miter/>
              </a:ln>
            </p:spPr>
            <p:txBody>
              <a:bodyPr rtlCol="0" anchor="ctr"/>
              <a:lstStyle/>
              <a:p>
                <a:endParaRPr lang="en-US"/>
              </a:p>
            </p:txBody>
          </p:sp>
          <p:sp>
            <p:nvSpPr>
              <p:cNvPr id="144" name="Freeform: Shape 24">
                <a:extLst>
                  <a:ext uri="{FF2B5EF4-FFF2-40B4-BE49-F238E27FC236}">
                    <a16:creationId xmlns="" xmlns:a16="http://schemas.microsoft.com/office/drawing/2014/main" id="{8B0DB991-8D65-408F-8952-1AC4677E5B23}"/>
                  </a:ext>
                </a:extLst>
              </p:cNvPr>
              <p:cNvSpPr/>
              <p:nvPr/>
            </p:nvSpPr>
            <p:spPr>
              <a:xfrm>
                <a:off x="11843115" y="2845039"/>
                <a:ext cx="4296" cy="184996"/>
              </a:xfrm>
              <a:custGeom>
                <a:avLst/>
                <a:gdLst>
                  <a:gd name="connsiteX0" fmla="*/ 1888 w 2282"/>
                  <a:gd name="connsiteY0" fmla="*/ 0 h 98267"/>
                  <a:gd name="connsiteX1" fmla="*/ 2282 w 2282"/>
                  <a:gd name="connsiteY1" fmla="*/ 98267 h 98267"/>
                  <a:gd name="connsiteX2" fmla="*/ 0 w 2282"/>
                  <a:gd name="connsiteY2" fmla="*/ 97929 h 98267"/>
                  <a:gd name="connsiteX3" fmla="*/ 338 w 2282"/>
                  <a:gd name="connsiteY3" fmla="*/ 2000 h 98267"/>
                  <a:gd name="connsiteX4" fmla="*/ 648 w 2282"/>
                  <a:gd name="connsiteY4" fmla="*/ 282 h 98267"/>
                  <a:gd name="connsiteX5" fmla="*/ 1888 w 2282"/>
                  <a:gd name="connsiteY5" fmla="*/ 0 h 98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2" h="98267">
                    <a:moveTo>
                      <a:pt x="1888" y="0"/>
                    </a:moveTo>
                    <a:cubicBezTo>
                      <a:pt x="2028" y="32765"/>
                      <a:pt x="2141" y="65502"/>
                      <a:pt x="2282" y="98267"/>
                    </a:cubicBezTo>
                    <a:cubicBezTo>
                      <a:pt x="1521" y="98154"/>
                      <a:pt x="761" y="98042"/>
                      <a:pt x="0" y="97929"/>
                    </a:cubicBezTo>
                    <a:cubicBezTo>
                      <a:pt x="113" y="65953"/>
                      <a:pt x="226" y="33977"/>
                      <a:pt x="338" y="2000"/>
                    </a:cubicBezTo>
                    <a:cubicBezTo>
                      <a:pt x="338" y="1409"/>
                      <a:pt x="394" y="789"/>
                      <a:pt x="648" y="282"/>
                    </a:cubicBezTo>
                    <a:cubicBezTo>
                      <a:pt x="789" y="28"/>
                      <a:pt x="1465" y="85"/>
                      <a:pt x="1888" y="0"/>
                    </a:cubicBezTo>
                    <a:close/>
                  </a:path>
                </a:pathLst>
              </a:custGeom>
              <a:solidFill>
                <a:srgbClr val="752A67"/>
              </a:solidFill>
              <a:ln w="2811" cap="flat">
                <a:noFill/>
                <a:prstDash val="solid"/>
                <a:miter/>
              </a:ln>
            </p:spPr>
            <p:txBody>
              <a:bodyPr rtlCol="0" anchor="ctr"/>
              <a:lstStyle/>
              <a:p>
                <a:endParaRPr lang="en-US"/>
              </a:p>
            </p:txBody>
          </p:sp>
          <p:sp>
            <p:nvSpPr>
              <p:cNvPr id="145" name="Freeform: Shape 25">
                <a:extLst>
                  <a:ext uri="{FF2B5EF4-FFF2-40B4-BE49-F238E27FC236}">
                    <a16:creationId xmlns="" xmlns:a16="http://schemas.microsoft.com/office/drawing/2014/main" id="{2898D8D4-B059-4AB0-A41D-E1542F485535}"/>
                  </a:ext>
                </a:extLst>
              </p:cNvPr>
              <p:cNvSpPr/>
              <p:nvPr/>
            </p:nvSpPr>
            <p:spPr>
              <a:xfrm>
                <a:off x="10808981" y="2787602"/>
                <a:ext cx="43597" cy="6634"/>
              </a:xfrm>
              <a:custGeom>
                <a:avLst/>
                <a:gdLst>
                  <a:gd name="connsiteX0" fmla="*/ 0 w 23158"/>
                  <a:gd name="connsiteY0" fmla="*/ 3154 h 3524"/>
                  <a:gd name="connsiteX1" fmla="*/ 23158 w 23158"/>
                  <a:gd name="connsiteY1" fmla="*/ 365 h 3524"/>
                  <a:gd name="connsiteX2" fmla="*/ 0 w 23158"/>
                  <a:gd name="connsiteY2" fmla="*/ 3154 h 3524"/>
                </a:gdLst>
                <a:ahLst/>
                <a:cxnLst>
                  <a:cxn ang="0">
                    <a:pos x="connsiteX0" y="connsiteY0"/>
                  </a:cxn>
                  <a:cxn ang="0">
                    <a:pos x="connsiteX1" y="connsiteY1"/>
                  </a:cxn>
                  <a:cxn ang="0">
                    <a:pos x="connsiteX2" y="connsiteY2"/>
                  </a:cxn>
                </a:cxnLst>
                <a:rect l="l" t="t" r="r" b="b"/>
                <a:pathLst>
                  <a:path w="23158" h="3524">
                    <a:moveTo>
                      <a:pt x="0" y="3154"/>
                    </a:moveTo>
                    <a:cubicBezTo>
                      <a:pt x="7494" y="336"/>
                      <a:pt x="15213" y="-593"/>
                      <a:pt x="23158" y="365"/>
                    </a:cubicBezTo>
                    <a:cubicBezTo>
                      <a:pt x="15918" y="5379"/>
                      <a:pt x="7776" y="2844"/>
                      <a:pt x="0" y="3154"/>
                    </a:cubicBezTo>
                    <a:close/>
                  </a:path>
                </a:pathLst>
              </a:custGeom>
              <a:solidFill>
                <a:srgbClr val="5A4958"/>
              </a:solidFill>
              <a:ln w="2811" cap="flat">
                <a:noFill/>
                <a:prstDash val="solid"/>
                <a:miter/>
              </a:ln>
            </p:spPr>
            <p:txBody>
              <a:bodyPr rtlCol="0" anchor="ctr"/>
              <a:lstStyle/>
              <a:p>
                <a:endParaRPr lang="en-US"/>
              </a:p>
            </p:txBody>
          </p:sp>
          <p:sp>
            <p:nvSpPr>
              <p:cNvPr id="146" name="Rectangle 145">
                <a:extLst>
                  <a:ext uri="{FF2B5EF4-FFF2-40B4-BE49-F238E27FC236}">
                    <a16:creationId xmlns="" xmlns:a16="http://schemas.microsoft.com/office/drawing/2014/main" id="{ECF9A577-D93E-4AFC-8A68-E8E6BB9504F3}"/>
                  </a:ext>
                </a:extLst>
              </p:cNvPr>
              <p:cNvSpPr/>
              <p:nvPr/>
            </p:nvSpPr>
            <p:spPr>
              <a:xfrm>
                <a:off x="11734447" y="0"/>
                <a:ext cx="247531" cy="2416804"/>
              </a:xfrm>
              <a:prstGeom prst="rect">
                <a:avLst/>
              </a:prstGeom>
              <a:solidFill>
                <a:srgbClr val="9C2689"/>
              </a:solidFill>
              <a:ln w="2811" cap="flat">
                <a:noFill/>
                <a:prstDash val="solid"/>
                <a:miter/>
              </a:ln>
            </p:spPr>
            <p:txBody>
              <a:bodyPr rtlCol="0" anchor="ctr"/>
              <a:lstStyle/>
              <a:p>
                <a:endParaRPr lang="en-US">
                  <a:solidFill>
                    <a:schemeClr val="tx1"/>
                  </a:solidFill>
                </a:endParaRPr>
              </a:p>
            </p:txBody>
          </p:sp>
          <p:sp>
            <p:nvSpPr>
              <p:cNvPr id="147" name="Rectangle 146">
                <a:extLst>
                  <a:ext uri="{FF2B5EF4-FFF2-40B4-BE49-F238E27FC236}">
                    <a16:creationId xmlns="" xmlns:a16="http://schemas.microsoft.com/office/drawing/2014/main" id="{C2378EAA-8E9E-4149-A315-8B90E62F0F8D}"/>
                  </a:ext>
                </a:extLst>
              </p:cNvPr>
              <p:cNvSpPr/>
              <p:nvPr/>
            </p:nvSpPr>
            <p:spPr>
              <a:xfrm>
                <a:off x="10192910" y="169933"/>
                <a:ext cx="659668" cy="2227073"/>
              </a:xfrm>
              <a:prstGeom prst="rect">
                <a:avLst/>
              </a:prstGeom>
              <a:solidFill>
                <a:srgbClr val="CAC45D"/>
              </a:solidFill>
              <a:ln w="2811" cap="flat">
                <a:noFill/>
                <a:prstDash val="solid"/>
                <a:miter/>
              </a:ln>
            </p:spPr>
            <p:txBody>
              <a:bodyPr rtlCol="0" anchor="ctr"/>
              <a:lstStyle/>
              <a:p>
                <a:endParaRPr lang="en-US">
                  <a:solidFill>
                    <a:schemeClr val="tx1"/>
                  </a:solidFill>
                </a:endParaRPr>
              </a:p>
            </p:txBody>
          </p:sp>
          <p:sp>
            <p:nvSpPr>
              <p:cNvPr id="148" name="Freeform: Shape 77">
                <a:extLst>
                  <a:ext uri="{FF2B5EF4-FFF2-40B4-BE49-F238E27FC236}">
                    <a16:creationId xmlns="" xmlns:a16="http://schemas.microsoft.com/office/drawing/2014/main" id="{D9FDA037-9FD4-4503-900B-8CA2FE44F081}"/>
                  </a:ext>
                </a:extLst>
              </p:cNvPr>
              <p:cNvSpPr/>
              <p:nvPr/>
            </p:nvSpPr>
            <p:spPr>
              <a:xfrm>
                <a:off x="11210233" y="15629"/>
                <a:ext cx="512661" cy="2416805"/>
              </a:xfrm>
              <a:custGeom>
                <a:avLst/>
                <a:gdLst>
                  <a:gd name="connsiteX0" fmla="*/ 267926 w 272317"/>
                  <a:gd name="connsiteY0" fmla="*/ 1492293 h 1512846"/>
                  <a:gd name="connsiteX1" fmla="*/ 266883 w 272317"/>
                  <a:gd name="connsiteY1" fmla="*/ 1492744 h 1512846"/>
                  <a:gd name="connsiteX2" fmla="*/ 256544 w 272317"/>
                  <a:gd name="connsiteY2" fmla="*/ 1497506 h 1512846"/>
                  <a:gd name="connsiteX3" fmla="*/ 191436 w 272317"/>
                  <a:gd name="connsiteY3" fmla="*/ 1508437 h 1512846"/>
                  <a:gd name="connsiteX4" fmla="*/ 172053 w 272317"/>
                  <a:gd name="connsiteY4" fmla="*/ 1508747 h 1512846"/>
                  <a:gd name="connsiteX5" fmla="*/ 161516 w 272317"/>
                  <a:gd name="connsiteY5" fmla="*/ 1510240 h 1512846"/>
                  <a:gd name="connsiteX6" fmla="*/ 98296 w 272317"/>
                  <a:gd name="connsiteY6" fmla="*/ 1502154 h 1512846"/>
                  <a:gd name="connsiteX7" fmla="*/ 21779 w 272317"/>
                  <a:gd name="connsiteY7" fmla="*/ 1481419 h 1512846"/>
                  <a:gd name="connsiteX8" fmla="*/ 14172 w 272317"/>
                  <a:gd name="connsiteY8" fmla="*/ 1472601 h 1512846"/>
                  <a:gd name="connsiteX9" fmla="*/ 11467 w 272317"/>
                  <a:gd name="connsiteY9" fmla="*/ 1450541 h 1512846"/>
                  <a:gd name="connsiteX10" fmla="*/ 10763 w 272317"/>
                  <a:gd name="connsiteY10" fmla="*/ 1432708 h 1512846"/>
                  <a:gd name="connsiteX11" fmla="*/ 8369 w 272317"/>
                  <a:gd name="connsiteY11" fmla="*/ 1129793 h 1512846"/>
                  <a:gd name="connsiteX12" fmla="*/ 6847 w 272317"/>
                  <a:gd name="connsiteY12" fmla="*/ 883195 h 1512846"/>
                  <a:gd name="connsiteX13" fmla="*/ 5072 w 272317"/>
                  <a:gd name="connsiteY13" fmla="*/ 692014 h 1512846"/>
                  <a:gd name="connsiteX14" fmla="*/ 3748 w 272317"/>
                  <a:gd name="connsiteY14" fmla="*/ 507960 h 1512846"/>
                  <a:gd name="connsiteX15" fmla="*/ 1213 w 272317"/>
                  <a:gd name="connsiteY15" fmla="*/ 225611 h 1512846"/>
                  <a:gd name="connsiteX16" fmla="*/ 57 w 272317"/>
                  <a:gd name="connsiteY16" fmla="*/ 53193 h 1512846"/>
                  <a:gd name="connsiteX17" fmla="*/ 565 w 272317"/>
                  <a:gd name="connsiteY17" fmla="*/ 40713 h 1512846"/>
                  <a:gd name="connsiteX18" fmla="*/ 15609 w 272317"/>
                  <a:gd name="connsiteY18" fmla="*/ 21499 h 1512846"/>
                  <a:gd name="connsiteX19" fmla="*/ 89281 w 272317"/>
                  <a:gd name="connsiteY19" fmla="*/ 10455 h 1512846"/>
                  <a:gd name="connsiteX20" fmla="*/ 142669 w 272317"/>
                  <a:gd name="connsiteY20" fmla="*/ 1580 h 1512846"/>
                  <a:gd name="connsiteX21" fmla="*/ 155966 w 272317"/>
                  <a:gd name="connsiteY21" fmla="*/ 341 h 1512846"/>
                  <a:gd name="connsiteX22" fmla="*/ 205917 w 272317"/>
                  <a:gd name="connsiteY22" fmla="*/ 623 h 1512846"/>
                  <a:gd name="connsiteX23" fmla="*/ 254515 w 272317"/>
                  <a:gd name="connsiteY23" fmla="*/ 5158 h 1512846"/>
                  <a:gd name="connsiteX24" fmla="*/ 257727 w 272317"/>
                  <a:gd name="connsiteY24" fmla="*/ 6539 h 1512846"/>
                  <a:gd name="connsiteX25" fmla="*/ 261502 w 272317"/>
                  <a:gd name="connsiteY25" fmla="*/ 21611 h 1512846"/>
                  <a:gd name="connsiteX26" fmla="*/ 261530 w 272317"/>
                  <a:gd name="connsiteY26" fmla="*/ 200425 h 1512846"/>
                  <a:gd name="connsiteX27" fmla="*/ 262094 w 272317"/>
                  <a:gd name="connsiteY27" fmla="*/ 338979 h 1512846"/>
                  <a:gd name="connsiteX28" fmla="*/ 264883 w 272317"/>
                  <a:gd name="connsiteY28" fmla="*/ 596987 h 1512846"/>
                  <a:gd name="connsiteX29" fmla="*/ 265981 w 272317"/>
                  <a:gd name="connsiteY29" fmla="*/ 855332 h 1512846"/>
                  <a:gd name="connsiteX30" fmla="*/ 268461 w 272317"/>
                  <a:gd name="connsiteY30" fmla="*/ 1112438 h 1512846"/>
                  <a:gd name="connsiteX31" fmla="*/ 269559 w 272317"/>
                  <a:gd name="connsiteY31" fmla="*/ 1369910 h 1512846"/>
                  <a:gd name="connsiteX32" fmla="*/ 272180 w 272317"/>
                  <a:gd name="connsiteY32" fmla="*/ 1478601 h 1512846"/>
                  <a:gd name="connsiteX33" fmla="*/ 267926 w 272317"/>
                  <a:gd name="connsiteY33" fmla="*/ 1492293 h 1512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72317" h="1512846">
                    <a:moveTo>
                      <a:pt x="267926" y="1492293"/>
                    </a:moveTo>
                    <a:cubicBezTo>
                      <a:pt x="267559" y="1492406"/>
                      <a:pt x="267221" y="1492547"/>
                      <a:pt x="266883" y="1492744"/>
                    </a:cubicBezTo>
                    <a:cubicBezTo>
                      <a:pt x="263953" y="1495477"/>
                      <a:pt x="260488" y="1496857"/>
                      <a:pt x="256544" y="1497506"/>
                    </a:cubicBezTo>
                    <a:cubicBezTo>
                      <a:pt x="234851" y="1501196"/>
                      <a:pt x="213214" y="1505140"/>
                      <a:pt x="191436" y="1508437"/>
                    </a:cubicBezTo>
                    <a:cubicBezTo>
                      <a:pt x="184984" y="1509423"/>
                      <a:pt x="178505" y="1508634"/>
                      <a:pt x="172053" y="1508747"/>
                    </a:cubicBezTo>
                    <a:cubicBezTo>
                      <a:pt x="168531" y="1509197"/>
                      <a:pt x="164841" y="1509113"/>
                      <a:pt x="161516" y="1510240"/>
                    </a:cubicBezTo>
                    <a:cubicBezTo>
                      <a:pt x="139119" y="1517705"/>
                      <a:pt x="118975" y="1507281"/>
                      <a:pt x="98296" y="1502154"/>
                    </a:cubicBezTo>
                    <a:cubicBezTo>
                      <a:pt x="72659" y="1495815"/>
                      <a:pt x="47303" y="1488237"/>
                      <a:pt x="21779" y="1481419"/>
                    </a:cubicBezTo>
                    <a:cubicBezTo>
                      <a:pt x="16933" y="1480123"/>
                      <a:pt x="13468" y="1478348"/>
                      <a:pt x="14172" y="1472601"/>
                    </a:cubicBezTo>
                    <a:cubicBezTo>
                      <a:pt x="8904" y="1465783"/>
                      <a:pt x="11073" y="1458063"/>
                      <a:pt x="11467" y="1450541"/>
                    </a:cubicBezTo>
                    <a:cubicBezTo>
                      <a:pt x="10876" y="1444597"/>
                      <a:pt x="10763" y="1438652"/>
                      <a:pt x="10763" y="1432708"/>
                    </a:cubicBezTo>
                    <a:cubicBezTo>
                      <a:pt x="11214" y="1331736"/>
                      <a:pt x="9580" y="1230736"/>
                      <a:pt x="8369" y="1129793"/>
                    </a:cubicBezTo>
                    <a:cubicBezTo>
                      <a:pt x="7382" y="1047584"/>
                      <a:pt x="9383" y="965347"/>
                      <a:pt x="6847" y="883195"/>
                    </a:cubicBezTo>
                    <a:cubicBezTo>
                      <a:pt x="4875" y="819440"/>
                      <a:pt x="7495" y="755685"/>
                      <a:pt x="5072" y="692014"/>
                    </a:cubicBezTo>
                    <a:cubicBezTo>
                      <a:pt x="2734" y="630653"/>
                      <a:pt x="4143" y="569321"/>
                      <a:pt x="3748" y="507960"/>
                    </a:cubicBezTo>
                    <a:cubicBezTo>
                      <a:pt x="3156" y="413835"/>
                      <a:pt x="2255" y="319709"/>
                      <a:pt x="1213" y="225611"/>
                    </a:cubicBezTo>
                    <a:cubicBezTo>
                      <a:pt x="593" y="168139"/>
                      <a:pt x="1015" y="110666"/>
                      <a:pt x="57" y="53193"/>
                    </a:cubicBezTo>
                    <a:cubicBezTo>
                      <a:pt x="1" y="49024"/>
                      <a:pt x="-168" y="44854"/>
                      <a:pt x="565" y="40713"/>
                    </a:cubicBezTo>
                    <a:cubicBezTo>
                      <a:pt x="-253" y="25415"/>
                      <a:pt x="593" y="24260"/>
                      <a:pt x="15609" y="21499"/>
                    </a:cubicBezTo>
                    <a:cubicBezTo>
                      <a:pt x="40035" y="17019"/>
                      <a:pt x="64686" y="14005"/>
                      <a:pt x="89281" y="10455"/>
                    </a:cubicBezTo>
                    <a:cubicBezTo>
                      <a:pt x="107086" y="7891"/>
                      <a:pt x="124976" y="5187"/>
                      <a:pt x="142669" y="1580"/>
                    </a:cubicBezTo>
                    <a:cubicBezTo>
                      <a:pt x="147064" y="679"/>
                      <a:pt x="151487" y="341"/>
                      <a:pt x="155966" y="341"/>
                    </a:cubicBezTo>
                    <a:cubicBezTo>
                      <a:pt x="172617" y="341"/>
                      <a:pt x="189351" y="-589"/>
                      <a:pt x="205917" y="623"/>
                    </a:cubicBezTo>
                    <a:cubicBezTo>
                      <a:pt x="222116" y="1806"/>
                      <a:pt x="238259" y="3947"/>
                      <a:pt x="254515" y="5158"/>
                    </a:cubicBezTo>
                    <a:cubicBezTo>
                      <a:pt x="255670" y="5440"/>
                      <a:pt x="256741" y="5891"/>
                      <a:pt x="257727" y="6539"/>
                    </a:cubicBezTo>
                    <a:cubicBezTo>
                      <a:pt x="262263" y="10737"/>
                      <a:pt x="261502" y="16315"/>
                      <a:pt x="261502" y="21611"/>
                    </a:cubicBezTo>
                    <a:cubicBezTo>
                      <a:pt x="261587" y="81225"/>
                      <a:pt x="261530" y="140811"/>
                      <a:pt x="261530" y="200425"/>
                    </a:cubicBezTo>
                    <a:cubicBezTo>
                      <a:pt x="261530" y="246628"/>
                      <a:pt x="258938" y="293001"/>
                      <a:pt x="262094" y="338979"/>
                    </a:cubicBezTo>
                    <a:cubicBezTo>
                      <a:pt x="268010" y="425019"/>
                      <a:pt x="263868" y="511003"/>
                      <a:pt x="264883" y="596987"/>
                    </a:cubicBezTo>
                    <a:cubicBezTo>
                      <a:pt x="265897" y="683111"/>
                      <a:pt x="262009" y="769377"/>
                      <a:pt x="265981" y="855332"/>
                    </a:cubicBezTo>
                    <a:cubicBezTo>
                      <a:pt x="269926" y="941119"/>
                      <a:pt x="267418" y="1026764"/>
                      <a:pt x="268461" y="1112438"/>
                    </a:cubicBezTo>
                    <a:cubicBezTo>
                      <a:pt x="269503" y="1198253"/>
                      <a:pt x="266855" y="1284152"/>
                      <a:pt x="269559" y="1369910"/>
                    </a:cubicBezTo>
                    <a:cubicBezTo>
                      <a:pt x="270686" y="1406113"/>
                      <a:pt x="271391" y="1442371"/>
                      <a:pt x="272180" y="1478601"/>
                    </a:cubicBezTo>
                    <a:cubicBezTo>
                      <a:pt x="272292" y="1483475"/>
                      <a:pt x="273250" y="1488941"/>
                      <a:pt x="267926" y="1492293"/>
                    </a:cubicBezTo>
                    <a:close/>
                  </a:path>
                </a:pathLst>
              </a:custGeom>
              <a:solidFill>
                <a:srgbClr val="BFB3B4"/>
              </a:solidFill>
              <a:ln w="2811" cap="flat">
                <a:noFill/>
                <a:prstDash val="solid"/>
                <a:miter/>
              </a:ln>
            </p:spPr>
            <p:txBody>
              <a:bodyPr rtlCol="0" anchor="ctr"/>
              <a:lstStyle/>
              <a:p>
                <a:endParaRPr lang="en-US"/>
              </a:p>
            </p:txBody>
          </p:sp>
          <p:sp>
            <p:nvSpPr>
              <p:cNvPr id="149" name="Freeform: Shape 78">
                <a:extLst>
                  <a:ext uri="{FF2B5EF4-FFF2-40B4-BE49-F238E27FC236}">
                    <a16:creationId xmlns="" xmlns:a16="http://schemas.microsoft.com/office/drawing/2014/main" id="{ED35D3D4-641D-42DD-811A-B064F06D6E3F}"/>
                  </a:ext>
                </a:extLst>
              </p:cNvPr>
              <p:cNvSpPr/>
              <p:nvPr/>
            </p:nvSpPr>
            <p:spPr>
              <a:xfrm>
                <a:off x="11023513" y="72828"/>
                <a:ext cx="209105" cy="2359607"/>
              </a:xfrm>
              <a:custGeom>
                <a:avLst/>
                <a:gdLst>
                  <a:gd name="connsiteX0" fmla="*/ 111030 w 111073"/>
                  <a:gd name="connsiteY0" fmla="*/ 1411642 h 1411641"/>
                  <a:gd name="connsiteX1" fmla="*/ 44119 w 111073"/>
                  <a:gd name="connsiteY1" fmla="*/ 1398992 h 1411641"/>
                  <a:gd name="connsiteX2" fmla="*/ 6818 w 111073"/>
                  <a:gd name="connsiteY2" fmla="*/ 1391667 h 1411641"/>
                  <a:gd name="connsiteX3" fmla="*/ 85 w 111073"/>
                  <a:gd name="connsiteY3" fmla="*/ 1383272 h 1411641"/>
                  <a:gd name="connsiteX4" fmla="*/ 0 w 111073"/>
                  <a:gd name="connsiteY4" fmla="*/ 1367269 h 1411641"/>
                  <a:gd name="connsiteX5" fmla="*/ 451 w 111073"/>
                  <a:gd name="connsiteY5" fmla="*/ 1135688 h 1411641"/>
                  <a:gd name="connsiteX6" fmla="*/ 1211 w 111073"/>
                  <a:gd name="connsiteY6" fmla="*/ 722561 h 1411641"/>
                  <a:gd name="connsiteX7" fmla="*/ 2085 w 111073"/>
                  <a:gd name="connsiteY7" fmla="*/ 717208 h 1411641"/>
                  <a:gd name="connsiteX8" fmla="*/ 2085 w 111073"/>
                  <a:gd name="connsiteY8" fmla="*/ 770708 h 1411641"/>
                  <a:gd name="connsiteX9" fmla="*/ 3465 w 111073"/>
                  <a:gd name="connsiteY9" fmla="*/ 770708 h 1411641"/>
                  <a:gd name="connsiteX10" fmla="*/ 3465 w 111073"/>
                  <a:gd name="connsiteY10" fmla="*/ 652128 h 1411641"/>
                  <a:gd name="connsiteX11" fmla="*/ 4029 w 111073"/>
                  <a:gd name="connsiteY11" fmla="*/ 13674 h 1411641"/>
                  <a:gd name="connsiteX12" fmla="*/ 13974 w 111073"/>
                  <a:gd name="connsiteY12" fmla="*/ 3757 h 1411641"/>
                  <a:gd name="connsiteX13" fmla="*/ 99704 w 111073"/>
                  <a:gd name="connsiteY13" fmla="*/ 292 h 1411641"/>
                  <a:gd name="connsiteX14" fmla="*/ 100465 w 111073"/>
                  <a:gd name="connsiteY14" fmla="*/ 10913 h 1411641"/>
                  <a:gd name="connsiteX15" fmla="*/ 101197 w 111073"/>
                  <a:gd name="connsiteY15" fmla="*/ 165582 h 1411641"/>
                  <a:gd name="connsiteX16" fmla="*/ 102916 w 111073"/>
                  <a:gd name="connsiteY16" fmla="*/ 365807 h 1411641"/>
                  <a:gd name="connsiteX17" fmla="*/ 104719 w 111073"/>
                  <a:gd name="connsiteY17" fmla="*/ 623251 h 1411641"/>
                  <a:gd name="connsiteX18" fmla="*/ 106522 w 111073"/>
                  <a:gd name="connsiteY18" fmla="*/ 819898 h 1411641"/>
                  <a:gd name="connsiteX19" fmla="*/ 108353 w 111073"/>
                  <a:gd name="connsiteY19" fmla="*/ 1067510 h 1411641"/>
                  <a:gd name="connsiteX20" fmla="*/ 110156 w 111073"/>
                  <a:gd name="connsiteY20" fmla="*/ 1264157 h 1411641"/>
                  <a:gd name="connsiteX21" fmla="*/ 111030 w 111073"/>
                  <a:gd name="connsiteY21" fmla="*/ 1411642 h 141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1073" h="1411641">
                    <a:moveTo>
                      <a:pt x="111030" y="1411642"/>
                    </a:moveTo>
                    <a:cubicBezTo>
                      <a:pt x="88716" y="1407472"/>
                      <a:pt x="66319" y="1403641"/>
                      <a:pt x="44119" y="1398992"/>
                    </a:cubicBezTo>
                    <a:cubicBezTo>
                      <a:pt x="31695" y="1396400"/>
                      <a:pt x="19355" y="1393498"/>
                      <a:pt x="6818" y="1391667"/>
                    </a:cubicBezTo>
                    <a:cubicBezTo>
                      <a:pt x="1916" y="1390963"/>
                      <a:pt x="-282" y="1388484"/>
                      <a:pt x="85" y="1383272"/>
                    </a:cubicBezTo>
                    <a:cubicBezTo>
                      <a:pt x="451" y="1377975"/>
                      <a:pt x="56" y="1372622"/>
                      <a:pt x="0" y="1367269"/>
                    </a:cubicBezTo>
                    <a:cubicBezTo>
                      <a:pt x="141" y="1290076"/>
                      <a:pt x="310" y="1212882"/>
                      <a:pt x="451" y="1135688"/>
                    </a:cubicBezTo>
                    <a:cubicBezTo>
                      <a:pt x="704" y="997979"/>
                      <a:pt x="958" y="860270"/>
                      <a:pt x="1211" y="722561"/>
                    </a:cubicBezTo>
                    <a:cubicBezTo>
                      <a:pt x="1211" y="720786"/>
                      <a:pt x="1211" y="719011"/>
                      <a:pt x="2085" y="717208"/>
                    </a:cubicBezTo>
                    <a:cubicBezTo>
                      <a:pt x="2085" y="735041"/>
                      <a:pt x="2085" y="752875"/>
                      <a:pt x="2085" y="770708"/>
                    </a:cubicBezTo>
                    <a:cubicBezTo>
                      <a:pt x="2536" y="770708"/>
                      <a:pt x="3015" y="770708"/>
                      <a:pt x="3465" y="770708"/>
                    </a:cubicBezTo>
                    <a:cubicBezTo>
                      <a:pt x="3465" y="731181"/>
                      <a:pt x="3437" y="691655"/>
                      <a:pt x="3465" y="652128"/>
                    </a:cubicBezTo>
                    <a:cubicBezTo>
                      <a:pt x="3719" y="439310"/>
                      <a:pt x="4029" y="226492"/>
                      <a:pt x="4029" y="13674"/>
                    </a:cubicBezTo>
                    <a:cubicBezTo>
                      <a:pt x="4029" y="5532"/>
                      <a:pt x="6452" y="3870"/>
                      <a:pt x="13974" y="3757"/>
                    </a:cubicBezTo>
                    <a:cubicBezTo>
                      <a:pt x="42569" y="3334"/>
                      <a:pt x="71024" y="-1173"/>
                      <a:pt x="99704" y="292"/>
                    </a:cubicBezTo>
                    <a:cubicBezTo>
                      <a:pt x="99957" y="3842"/>
                      <a:pt x="100465" y="7363"/>
                      <a:pt x="100465" y="10913"/>
                    </a:cubicBezTo>
                    <a:cubicBezTo>
                      <a:pt x="100662" y="62469"/>
                      <a:pt x="99986" y="114054"/>
                      <a:pt x="101197" y="165582"/>
                    </a:cubicBezTo>
                    <a:cubicBezTo>
                      <a:pt x="102747" y="232324"/>
                      <a:pt x="101310" y="299094"/>
                      <a:pt x="102916" y="365807"/>
                    </a:cubicBezTo>
                    <a:cubicBezTo>
                      <a:pt x="105000" y="451622"/>
                      <a:pt x="103000" y="537465"/>
                      <a:pt x="104719" y="623251"/>
                    </a:cubicBezTo>
                    <a:cubicBezTo>
                      <a:pt x="106015" y="688809"/>
                      <a:pt x="104972" y="754368"/>
                      <a:pt x="106522" y="819898"/>
                    </a:cubicBezTo>
                    <a:cubicBezTo>
                      <a:pt x="108494" y="902445"/>
                      <a:pt x="106465" y="984991"/>
                      <a:pt x="108353" y="1067510"/>
                    </a:cubicBezTo>
                    <a:cubicBezTo>
                      <a:pt x="109846" y="1133068"/>
                      <a:pt x="108607" y="1198626"/>
                      <a:pt x="110156" y="1264157"/>
                    </a:cubicBezTo>
                    <a:cubicBezTo>
                      <a:pt x="111255" y="1313318"/>
                      <a:pt x="111086" y="1362480"/>
                      <a:pt x="111030" y="1411642"/>
                    </a:cubicBezTo>
                    <a:close/>
                  </a:path>
                </a:pathLst>
              </a:custGeom>
              <a:solidFill>
                <a:srgbClr val="589C43"/>
              </a:solidFill>
              <a:ln w="2811" cap="flat">
                <a:noFill/>
                <a:prstDash val="solid"/>
                <a:miter/>
              </a:ln>
            </p:spPr>
            <p:txBody>
              <a:bodyPr rtlCol="0" anchor="ctr"/>
              <a:lstStyle/>
              <a:p>
                <a:endParaRPr lang="en-US" dirty="0"/>
              </a:p>
            </p:txBody>
          </p:sp>
          <p:sp>
            <p:nvSpPr>
              <p:cNvPr id="150" name="Freeform: Shape 79">
                <a:extLst>
                  <a:ext uri="{FF2B5EF4-FFF2-40B4-BE49-F238E27FC236}">
                    <a16:creationId xmlns="" xmlns:a16="http://schemas.microsoft.com/office/drawing/2014/main" id="{E4092012-6DF9-45C9-884B-348355C88ED8}"/>
                  </a:ext>
                </a:extLst>
              </p:cNvPr>
              <p:cNvSpPr/>
              <p:nvPr/>
            </p:nvSpPr>
            <p:spPr>
              <a:xfrm>
                <a:off x="10826889" y="169933"/>
                <a:ext cx="262834" cy="2263743"/>
              </a:xfrm>
              <a:custGeom>
                <a:avLst/>
                <a:gdLst>
                  <a:gd name="connsiteX0" fmla="*/ 114744 w 139613"/>
                  <a:gd name="connsiteY0" fmla="*/ 5503 h 1336876"/>
                  <a:gd name="connsiteX1" fmla="*/ 115336 w 139613"/>
                  <a:gd name="connsiteY1" fmla="*/ 33197 h 1336876"/>
                  <a:gd name="connsiteX2" fmla="*/ 119393 w 139613"/>
                  <a:gd name="connsiteY2" fmla="*/ 226773 h 1336876"/>
                  <a:gd name="connsiteX3" fmla="*/ 123112 w 139613"/>
                  <a:gd name="connsiteY3" fmla="*/ 455988 h 1336876"/>
                  <a:gd name="connsiteX4" fmla="*/ 126464 w 139613"/>
                  <a:gd name="connsiteY4" fmla="*/ 656664 h 1336876"/>
                  <a:gd name="connsiteX5" fmla="*/ 130324 w 139613"/>
                  <a:gd name="connsiteY5" fmla="*/ 884977 h 1336876"/>
                  <a:gd name="connsiteX6" fmla="*/ 133733 w 139613"/>
                  <a:gd name="connsiteY6" fmla="*/ 1085709 h 1336876"/>
                  <a:gd name="connsiteX7" fmla="*/ 136832 w 139613"/>
                  <a:gd name="connsiteY7" fmla="*/ 1312388 h 1336876"/>
                  <a:gd name="connsiteX8" fmla="*/ 137311 w 139613"/>
                  <a:gd name="connsiteY8" fmla="*/ 1329151 h 1336876"/>
                  <a:gd name="connsiteX9" fmla="*/ 119646 w 139613"/>
                  <a:gd name="connsiteY9" fmla="*/ 1333856 h 1336876"/>
                  <a:gd name="connsiteX10" fmla="*/ 76429 w 139613"/>
                  <a:gd name="connsiteY10" fmla="*/ 1331574 h 1336876"/>
                  <a:gd name="connsiteX11" fmla="*/ 40988 w 139613"/>
                  <a:gd name="connsiteY11" fmla="*/ 1322418 h 1336876"/>
                  <a:gd name="connsiteX12" fmla="*/ 21408 w 139613"/>
                  <a:gd name="connsiteY12" fmla="*/ 1317910 h 1336876"/>
                  <a:gd name="connsiteX13" fmla="*/ 14364 w 139613"/>
                  <a:gd name="connsiteY13" fmla="*/ 1309261 h 1336876"/>
                  <a:gd name="connsiteX14" fmla="*/ 14477 w 139613"/>
                  <a:gd name="connsiteY14" fmla="*/ 1295879 h 1336876"/>
                  <a:gd name="connsiteX15" fmla="*/ 12618 w 139613"/>
                  <a:gd name="connsiteY15" fmla="*/ 1134307 h 1336876"/>
                  <a:gd name="connsiteX16" fmla="*/ 11406 w 139613"/>
                  <a:gd name="connsiteY16" fmla="*/ 1125630 h 1336876"/>
                  <a:gd name="connsiteX17" fmla="*/ 10786 w 139613"/>
                  <a:gd name="connsiteY17" fmla="*/ 1075369 h 1336876"/>
                  <a:gd name="connsiteX18" fmla="*/ 7490 w 139613"/>
                  <a:gd name="connsiteY18" fmla="*/ 1066438 h 1336876"/>
                  <a:gd name="connsiteX19" fmla="*/ 8025 w 139613"/>
                  <a:gd name="connsiteY19" fmla="*/ 1009614 h 1336876"/>
                  <a:gd name="connsiteX20" fmla="*/ 8392 w 139613"/>
                  <a:gd name="connsiteY20" fmla="*/ 925743 h 1336876"/>
                  <a:gd name="connsiteX21" fmla="*/ 7490 w 139613"/>
                  <a:gd name="connsiteY21" fmla="*/ 904360 h 1336876"/>
                  <a:gd name="connsiteX22" fmla="*/ 6504 w 139613"/>
                  <a:gd name="connsiteY22" fmla="*/ 901176 h 1336876"/>
                  <a:gd name="connsiteX23" fmla="*/ 6307 w 139613"/>
                  <a:gd name="connsiteY23" fmla="*/ 878215 h 1336876"/>
                  <a:gd name="connsiteX24" fmla="*/ 6307 w 139613"/>
                  <a:gd name="connsiteY24" fmla="*/ 850070 h 1336876"/>
                  <a:gd name="connsiteX25" fmla="*/ 6307 w 139613"/>
                  <a:gd name="connsiteY25" fmla="*/ 824969 h 1336876"/>
                  <a:gd name="connsiteX26" fmla="*/ 6251 w 139613"/>
                  <a:gd name="connsiteY26" fmla="*/ 796288 h 1336876"/>
                  <a:gd name="connsiteX27" fmla="*/ 6589 w 139613"/>
                  <a:gd name="connsiteY27" fmla="*/ 768792 h 1336876"/>
                  <a:gd name="connsiteX28" fmla="*/ 4757 w 139613"/>
                  <a:gd name="connsiteY28" fmla="*/ 719940 h 1336876"/>
                  <a:gd name="connsiteX29" fmla="*/ 4391 w 139613"/>
                  <a:gd name="connsiteY29" fmla="*/ 691232 h 1336876"/>
                  <a:gd name="connsiteX30" fmla="*/ 4110 w 139613"/>
                  <a:gd name="connsiteY30" fmla="*/ 679286 h 1336876"/>
                  <a:gd name="connsiteX31" fmla="*/ 3828 w 139613"/>
                  <a:gd name="connsiteY31" fmla="*/ 630406 h 1336876"/>
                  <a:gd name="connsiteX32" fmla="*/ 3912 w 139613"/>
                  <a:gd name="connsiteY32" fmla="*/ 607248 h 1336876"/>
                  <a:gd name="connsiteX33" fmla="*/ 7293 w 139613"/>
                  <a:gd name="connsiteY33" fmla="*/ 596599 h 1336876"/>
                  <a:gd name="connsiteX34" fmla="*/ 6983 w 139613"/>
                  <a:gd name="connsiteY34" fmla="*/ 450663 h 1336876"/>
                  <a:gd name="connsiteX35" fmla="*/ 6645 w 139613"/>
                  <a:gd name="connsiteY35" fmla="*/ 441761 h 1336876"/>
                  <a:gd name="connsiteX36" fmla="*/ 3095 w 139613"/>
                  <a:gd name="connsiteY36" fmla="*/ 335690 h 1336876"/>
                  <a:gd name="connsiteX37" fmla="*/ 475 w 139613"/>
                  <a:gd name="connsiteY37" fmla="*/ 204657 h 1336876"/>
                  <a:gd name="connsiteX38" fmla="*/ 278 w 139613"/>
                  <a:gd name="connsiteY38" fmla="*/ 38409 h 1336876"/>
                  <a:gd name="connsiteX39" fmla="*/ 14336 w 139613"/>
                  <a:gd name="connsiteY39" fmla="*/ 19054 h 1336876"/>
                  <a:gd name="connsiteX40" fmla="*/ 71386 w 139613"/>
                  <a:gd name="connsiteY40" fmla="*/ 1390 h 1336876"/>
                  <a:gd name="connsiteX41" fmla="*/ 85360 w 139613"/>
                  <a:gd name="connsiteY41" fmla="*/ 855 h 1336876"/>
                  <a:gd name="connsiteX42" fmla="*/ 103109 w 139613"/>
                  <a:gd name="connsiteY42" fmla="*/ 2010 h 1336876"/>
                  <a:gd name="connsiteX43" fmla="*/ 114744 w 139613"/>
                  <a:gd name="connsiteY43" fmla="*/ 5503 h 1336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39613" h="1336876">
                    <a:moveTo>
                      <a:pt x="114744" y="5503"/>
                    </a:moveTo>
                    <a:cubicBezTo>
                      <a:pt x="114913" y="14744"/>
                      <a:pt x="114688" y="23985"/>
                      <a:pt x="115336" y="33197"/>
                    </a:cubicBezTo>
                    <a:cubicBezTo>
                      <a:pt x="119816" y="97685"/>
                      <a:pt x="115956" y="162370"/>
                      <a:pt x="119393" y="226773"/>
                    </a:cubicBezTo>
                    <a:cubicBezTo>
                      <a:pt x="123450" y="303206"/>
                      <a:pt x="119055" y="379696"/>
                      <a:pt x="123112" y="455988"/>
                    </a:cubicBezTo>
                    <a:cubicBezTo>
                      <a:pt x="126690" y="522899"/>
                      <a:pt x="122830" y="589894"/>
                      <a:pt x="126464" y="656664"/>
                    </a:cubicBezTo>
                    <a:cubicBezTo>
                      <a:pt x="130634" y="732787"/>
                      <a:pt x="126352" y="808966"/>
                      <a:pt x="130324" y="884977"/>
                    </a:cubicBezTo>
                    <a:cubicBezTo>
                      <a:pt x="133818" y="951916"/>
                      <a:pt x="130042" y="1018911"/>
                      <a:pt x="133733" y="1085709"/>
                    </a:cubicBezTo>
                    <a:cubicBezTo>
                      <a:pt x="137903" y="1161269"/>
                      <a:pt x="135057" y="1236856"/>
                      <a:pt x="136832" y="1312388"/>
                    </a:cubicBezTo>
                    <a:cubicBezTo>
                      <a:pt x="136973" y="1317938"/>
                      <a:pt x="142692" y="1323488"/>
                      <a:pt x="137311" y="1329151"/>
                    </a:cubicBezTo>
                    <a:cubicBezTo>
                      <a:pt x="130859" y="1328559"/>
                      <a:pt x="124802" y="1331574"/>
                      <a:pt x="119646" y="1333856"/>
                    </a:cubicBezTo>
                    <a:cubicBezTo>
                      <a:pt x="104405" y="1340561"/>
                      <a:pt x="90572" y="1334419"/>
                      <a:pt x="76429" y="1331574"/>
                    </a:cubicBezTo>
                    <a:cubicBezTo>
                      <a:pt x="64484" y="1329151"/>
                      <a:pt x="52933" y="1324897"/>
                      <a:pt x="40988" y="1322418"/>
                    </a:cubicBezTo>
                    <a:cubicBezTo>
                      <a:pt x="34452" y="1321065"/>
                      <a:pt x="28535" y="1317713"/>
                      <a:pt x="21408" y="1317910"/>
                    </a:cubicBezTo>
                    <a:cubicBezTo>
                      <a:pt x="17435" y="1318023"/>
                      <a:pt x="14083" y="1314445"/>
                      <a:pt x="14364" y="1309261"/>
                    </a:cubicBezTo>
                    <a:cubicBezTo>
                      <a:pt x="14590" y="1304809"/>
                      <a:pt x="14533" y="1300330"/>
                      <a:pt x="14477" y="1295879"/>
                    </a:cubicBezTo>
                    <a:cubicBezTo>
                      <a:pt x="13885" y="1242012"/>
                      <a:pt x="13266" y="1188174"/>
                      <a:pt x="12618" y="1134307"/>
                    </a:cubicBezTo>
                    <a:cubicBezTo>
                      <a:pt x="12589" y="1131377"/>
                      <a:pt x="13209" y="1128306"/>
                      <a:pt x="11406" y="1125630"/>
                    </a:cubicBezTo>
                    <a:cubicBezTo>
                      <a:pt x="11209" y="1108867"/>
                      <a:pt x="10984" y="1092104"/>
                      <a:pt x="10786" y="1075369"/>
                    </a:cubicBezTo>
                    <a:cubicBezTo>
                      <a:pt x="8448" y="1072862"/>
                      <a:pt x="7462" y="1069819"/>
                      <a:pt x="7490" y="1066438"/>
                    </a:cubicBezTo>
                    <a:cubicBezTo>
                      <a:pt x="7659" y="1047506"/>
                      <a:pt x="6730" y="1028546"/>
                      <a:pt x="8025" y="1009614"/>
                    </a:cubicBezTo>
                    <a:cubicBezTo>
                      <a:pt x="8025" y="981666"/>
                      <a:pt x="8702" y="953690"/>
                      <a:pt x="8392" y="925743"/>
                    </a:cubicBezTo>
                    <a:cubicBezTo>
                      <a:pt x="8307" y="918615"/>
                      <a:pt x="8871" y="911431"/>
                      <a:pt x="7490" y="904360"/>
                    </a:cubicBezTo>
                    <a:cubicBezTo>
                      <a:pt x="7124" y="903317"/>
                      <a:pt x="6814" y="902247"/>
                      <a:pt x="6504" y="901176"/>
                    </a:cubicBezTo>
                    <a:cubicBezTo>
                      <a:pt x="5152" y="893541"/>
                      <a:pt x="5687" y="885878"/>
                      <a:pt x="6307" y="878215"/>
                    </a:cubicBezTo>
                    <a:cubicBezTo>
                      <a:pt x="5236" y="868834"/>
                      <a:pt x="5434" y="859452"/>
                      <a:pt x="6307" y="850070"/>
                    </a:cubicBezTo>
                    <a:cubicBezTo>
                      <a:pt x="5293" y="841703"/>
                      <a:pt x="5462" y="833336"/>
                      <a:pt x="6307" y="824969"/>
                    </a:cubicBezTo>
                    <a:cubicBezTo>
                      <a:pt x="5124" y="815418"/>
                      <a:pt x="5715" y="805839"/>
                      <a:pt x="6251" y="796288"/>
                    </a:cubicBezTo>
                    <a:cubicBezTo>
                      <a:pt x="4870" y="787104"/>
                      <a:pt x="6222" y="777976"/>
                      <a:pt x="6589" y="768792"/>
                    </a:cubicBezTo>
                    <a:cubicBezTo>
                      <a:pt x="7237" y="752480"/>
                      <a:pt x="5969" y="736196"/>
                      <a:pt x="4757" y="719940"/>
                    </a:cubicBezTo>
                    <a:cubicBezTo>
                      <a:pt x="3123" y="710389"/>
                      <a:pt x="3997" y="700810"/>
                      <a:pt x="4391" y="691232"/>
                    </a:cubicBezTo>
                    <a:cubicBezTo>
                      <a:pt x="3659" y="687259"/>
                      <a:pt x="3828" y="683287"/>
                      <a:pt x="4110" y="679286"/>
                    </a:cubicBezTo>
                    <a:cubicBezTo>
                      <a:pt x="4391" y="662974"/>
                      <a:pt x="3546" y="646690"/>
                      <a:pt x="3828" y="630406"/>
                    </a:cubicBezTo>
                    <a:cubicBezTo>
                      <a:pt x="3969" y="622687"/>
                      <a:pt x="3799" y="614968"/>
                      <a:pt x="3912" y="607248"/>
                    </a:cubicBezTo>
                    <a:cubicBezTo>
                      <a:pt x="3969" y="603360"/>
                      <a:pt x="3969" y="599444"/>
                      <a:pt x="7293" y="596599"/>
                    </a:cubicBezTo>
                    <a:cubicBezTo>
                      <a:pt x="7180" y="547944"/>
                      <a:pt x="7096" y="499290"/>
                      <a:pt x="6983" y="450663"/>
                    </a:cubicBezTo>
                    <a:cubicBezTo>
                      <a:pt x="6335" y="447705"/>
                      <a:pt x="6532" y="444719"/>
                      <a:pt x="6645" y="441761"/>
                    </a:cubicBezTo>
                    <a:cubicBezTo>
                      <a:pt x="8307" y="406319"/>
                      <a:pt x="6786" y="370737"/>
                      <a:pt x="3095" y="335690"/>
                    </a:cubicBezTo>
                    <a:cubicBezTo>
                      <a:pt x="-1497" y="291909"/>
                      <a:pt x="1179" y="248325"/>
                      <a:pt x="475" y="204657"/>
                    </a:cubicBezTo>
                    <a:cubicBezTo>
                      <a:pt x="-426" y="149269"/>
                      <a:pt x="222" y="93825"/>
                      <a:pt x="278" y="38409"/>
                    </a:cubicBezTo>
                    <a:cubicBezTo>
                      <a:pt x="278" y="23844"/>
                      <a:pt x="757" y="23646"/>
                      <a:pt x="14336" y="19054"/>
                    </a:cubicBezTo>
                    <a:cubicBezTo>
                      <a:pt x="33212" y="12687"/>
                      <a:pt x="52173" y="6658"/>
                      <a:pt x="71386" y="1390"/>
                    </a:cubicBezTo>
                    <a:cubicBezTo>
                      <a:pt x="76148" y="94"/>
                      <a:pt x="80599" y="-695"/>
                      <a:pt x="85360" y="855"/>
                    </a:cubicBezTo>
                    <a:cubicBezTo>
                      <a:pt x="91164" y="2770"/>
                      <a:pt x="97193" y="1784"/>
                      <a:pt x="103109" y="2010"/>
                    </a:cubicBezTo>
                    <a:cubicBezTo>
                      <a:pt x="107391" y="2094"/>
                      <a:pt x="111561" y="2094"/>
                      <a:pt x="114744" y="5503"/>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p:nvSpPr>
              <p:cNvPr id="151" name="Rectangle 150">
                <a:extLst>
                  <a:ext uri="{FF2B5EF4-FFF2-40B4-BE49-F238E27FC236}">
                    <a16:creationId xmlns="" xmlns:a16="http://schemas.microsoft.com/office/drawing/2014/main" id="{EDD8E19C-DD51-40B0-858B-D6499F93BF42}"/>
                  </a:ext>
                </a:extLst>
              </p:cNvPr>
              <p:cNvSpPr/>
              <p:nvPr/>
            </p:nvSpPr>
            <p:spPr>
              <a:xfrm>
                <a:off x="10498641" y="255332"/>
                <a:ext cx="363177" cy="2141674"/>
              </a:xfrm>
              <a:prstGeom prst="rect">
                <a:avLst/>
              </a:prstGeom>
              <a:solidFill>
                <a:srgbClr val="5A4958"/>
              </a:solidFill>
              <a:ln w="2811" cap="flat">
                <a:noFill/>
                <a:prstDash val="solid"/>
                <a:miter/>
              </a:ln>
            </p:spPr>
            <p:txBody>
              <a:bodyPr rtlCol="0" anchor="ctr"/>
              <a:lstStyle/>
              <a:p>
                <a:endParaRPr lang="en-US">
                  <a:solidFill>
                    <a:schemeClr val="tx1"/>
                  </a:solidFill>
                </a:endParaRPr>
              </a:p>
            </p:txBody>
          </p:sp>
        </p:grpSp>
        <p:grpSp>
          <p:nvGrpSpPr>
            <p:cNvPr id="112" name="Group 111">
              <a:extLst>
                <a:ext uri="{FF2B5EF4-FFF2-40B4-BE49-F238E27FC236}">
                  <a16:creationId xmlns="" xmlns:a16="http://schemas.microsoft.com/office/drawing/2014/main" id="{8504187B-B0E2-4814-8F3B-3EF66D54AE42}"/>
                </a:ext>
              </a:extLst>
            </p:cNvPr>
            <p:cNvGrpSpPr/>
            <p:nvPr/>
          </p:nvGrpSpPr>
          <p:grpSpPr>
            <a:xfrm>
              <a:off x="9083213" y="3377138"/>
              <a:ext cx="1514606" cy="2377731"/>
              <a:chOff x="9083213" y="3377138"/>
              <a:chExt cx="1514606" cy="2377731"/>
            </a:xfrm>
          </p:grpSpPr>
          <p:sp>
            <p:nvSpPr>
              <p:cNvPr id="118" name="Freeform: Shape 9">
                <a:extLst>
                  <a:ext uri="{FF2B5EF4-FFF2-40B4-BE49-F238E27FC236}">
                    <a16:creationId xmlns="" xmlns:a16="http://schemas.microsoft.com/office/drawing/2014/main" id="{303B63AD-307E-45E0-AF0F-12D310B66734}"/>
                  </a:ext>
                </a:extLst>
              </p:cNvPr>
              <p:cNvSpPr/>
              <p:nvPr/>
            </p:nvSpPr>
            <p:spPr>
              <a:xfrm>
                <a:off x="9083213" y="3377138"/>
                <a:ext cx="1514606" cy="2377731"/>
              </a:xfrm>
              <a:custGeom>
                <a:avLst/>
                <a:gdLst>
                  <a:gd name="connsiteX0" fmla="*/ 331886 w 804534"/>
                  <a:gd name="connsiteY0" fmla="*/ 1191083 h 1263012"/>
                  <a:gd name="connsiteX1" fmla="*/ 288697 w 804534"/>
                  <a:gd name="connsiteY1" fmla="*/ 1069433 h 1263012"/>
                  <a:gd name="connsiteX2" fmla="*/ 280753 w 804534"/>
                  <a:gd name="connsiteY2" fmla="*/ 1054726 h 1263012"/>
                  <a:gd name="connsiteX3" fmla="*/ 227816 w 804534"/>
                  <a:gd name="connsiteY3" fmla="*/ 903973 h 1263012"/>
                  <a:gd name="connsiteX4" fmla="*/ 222660 w 804534"/>
                  <a:gd name="connsiteY4" fmla="*/ 881547 h 1263012"/>
                  <a:gd name="connsiteX5" fmla="*/ 179753 w 804534"/>
                  <a:gd name="connsiteY5" fmla="*/ 757925 h 1263012"/>
                  <a:gd name="connsiteX6" fmla="*/ 157665 w 804534"/>
                  <a:gd name="connsiteY6" fmla="*/ 695888 h 1263012"/>
                  <a:gd name="connsiteX7" fmla="*/ 151185 w 804534"/>
                  <a:gd name="connsiteY7" fmla="*/ 686647 h 1263012"/>
                  <a:gd name="connsiteX8" fmla="*/ 84331 w 804534"/>
                  <a:gd name="connsiteY8" fmla="*/ 496424 h 1263012"/>
                  <a:gd name="connsiteX9" fmla="*/ 82641 w 804534"/>
                  <a:gd name="connsiteY9" fmla="*/ 490423 h 1263012"/>
                  <a:gd name="connsiteX10" fmla="*/ 84979 w 804534"/>
                  <a:gd name="connsiteY10" fmla="*/ 479210 h 1263012"/>
                  <a:gd name="connsiteX11" fmla="*/ 78837 w 804534"/>
                  <a:gd name="connsiteY11" fmla="*/ 441064 h 1263012"/>
                  <a:gd name="connsiteX12" fmla="*/ 56102 w 804534"/>
                  <a:gd name="connsiteY12" fmla="*/ 415061 h 1263012"/>
                  <a:gd name="connsiteX13" fmla="*/ 2122 w 804534"/>
                  <a:gd name="connsiteY13" fmla="*/ 262504 h 1263012"/>
                  <a:gd name="connsiteX14" fmla="*/ 10236 w 804534"/>
                  <a:gd name="connsiteY14" fmla="*/ 243065 h 1263012"/>
                  <a:gd name="connsiteX15" fmla="*/ 151974 w 804534"/>
                  <a:gd name="connsiteY15" fmla="*/ 193114 h 1263012"/>
                  <a:gd name="connsiteX16" fmla="*/ 155439 w 804534"/>
                  <a:gd name="connsiteY16" fmla="*/ 192241 h 1263012"/>
                  <a:gd name="connsiteX17" fmla="*/ 206348 w 804534"/>
                  <a:gd name="connsiteY17" fmla="*/ 174830 h 1263012"/>
                  <a:gd name="connsiteX18" fmla="*/ 214180 w 804534"/>
                  <a:gd name="connsiteY18" fmla="*/ 170886 h 1263012"/>
                  <a:gd name="connsiteX19" fmla="*/ 254552 w 804534"/>
                  <a:gd name="connsiteY19" fmla="*/ 156433 h 1263012"/>
                  <a:gd name="connsiteX20" fmla="*/ 303432 w 804534"/>
                  <a:gd name="connsiteY20" fmla="*/ 139868 h 1263012"/>
                  <a:gd name="connsiteX21" fmla="*/ 520786 w 804534"/>
                  <a:gd name="connsiteY21" fmla="*/ 63688 h 1263012"/>
                  <a:gd name="connsiteX22" fmla="*/ 557326 w 804534"/>
                  <a:gd name="connsiteY22" fmla="*/ 50954 h 1263012"/>
                  <a:gd name="connsiteX23" fmla="*/ 676948 w 804534"/>
                  <a:gd name="connsiteY23" fmla="*/ 8610 h 1263012"/>
                  <a:gd name="connsiteX24" fmla="*/ 695430 w 804534"/>
                  <a:gd name="connsiteY24" fmla="*/ 1933 h 1263012"/>
                  <a:gd name="connsiteX25" fmla="*/ 713629 w 804534"/>
                  <a:gd name="connsiteY25" fmla="*/ 10498 h 1263012"/>
                  <a:gd name="connsiteX26" fmla="*/ 745183 w 804534"/>
                  <a:gd name="connsiteY26" fmla="*/ 99806 h 1263012"/>
                  <a:gd name="connsiteX27" fmla="*/ 789443 w 804534"/>
                  <a:gd name="connsiteY27" fmla="*/ 225372 h 1263012"/>
                  <a:gd name="connsiteX28" fmla="*/ 798176 w 804534"/>
                  <a:gd name="connsiteY28" fmla="*/ 273238 h 1263012"/>
                  <a:gd name="connsiteX29" fmla="*/ 800148 w 804534"/>
                  <a:gd name="connsiteY29" fmla="*/ 323921 h 1263012"/>
                  <a:gd name="connsiteX30" fmla="*/ 800543 w 804534"/>
                  <a:gd name="connsiteY30" fmla="*/ 458954 h 1263012"/>
                  <a:gd name="connsiteX31" fmla="*/ 799416 w 804534"/>
                  <a:gd name="connsiteY31" fmla="*/ 464138 h 1263012"/>
                  <a:gd name="connsiteX32" fmla="*/ 792682 w 804534"/>
                  <a:gd name="connsiteY32" fmla="*/ 464588 h 1263012"/>
                  <a:gd name="connsiteX33" fmla="*/ 788203 w 804534"/>
                  <a:gd name="connsiteY33" fmla="*/ 454897 h 1263012"/>
                  <a:gd name="connsiteX34" fmla="*/ 675906 w 804534"/>
                  <a:gd name="connsiteY34" fmla="*/ 155053 h 1263012"/>
                  <a:gd name="connsiteX35" fmla="*/ 659199 w 804534"/>
                  <a:gd name="connsiteY35" fmla="*/ 147390 h 1263012"/>
                  <a:gd name="connsiteX36" fmla="*/ 148058 w 804534"/>
                  <a:gd name="connsiteY36" fmla="*/ 338712 h 1263012"/>
                  <a:gd name="connsiteX37" fmla="*/ 125379 w 804534"/>
                  <a:gd name="connsiteY37" fmla="*/ 347023 h 1263012"/>
                  <a:gd name="connsiteX38" fmla="*/ 118674 w 804534"/>
                  <a:gd name="connsiteY38" fmla="*/ 361335 h 1263012"/>
                  <a:gd name="connsiteX39" fmla="*/ 156848 w 804534"/>
                  <a:gd name="connsiteY39" fmla="*/ 463574 h 1263012"/>
                  <a:gd name="connsiteX40" fmla="*/ 284866 w 804534"/>
                  <a:gd name="connsiteY40" fmla="*/ 805312 h 1263012"/>
                  <a:gd name="connsiteX41" fmla="*/ 388345 w 804534"/>
                  <a:gd name="connsiteY41" fmla="*/ 1081716 h 1263012"/>
                  <a:gd name="connsiteX42" fmla="*/ 406206 w 804534"/>
                  <a:gd name="connsiteY42" fmla="*/ 1089886 h 1263012"/>
                  <a:gd name="connsiteX43" fmla="*/ 669257 w 804534"/>
                  <a:gd name="connsiteY43" fmla="*/ 991225 h 1263012"/>
                  <a:gd name="connsiteX44" fmla="*/ 788344 w 804534"/>
                  <a:gd name="connsiteY44" fmla="*/ 946937 h 1263012"/>
                  <a:gd name="connsiteX45" fmla="*/ 802796 w 804534"/>
                  <a:gd name="connsiteY45" fmla="*/ 947867 h 1263012"/>
                  <a:gd name="connsiteX46" fmla="*/ 803839 w 804534"/>
                  <a:gd name="connsiteY46" fmla="*/ 990971 h 1263012"/>
                  <a:gd name="connsiteX47" fmla="*/ 801022 w 804534"/>
                  <a:gd name="connsiteY47" fmla="*/ 996296 h 1263012"/>
                  <a:gd name="connsiteX48" fmla="*/ 801529 w 804534"/>
                  <a:gd name="connsiteY48" fmla="*/ 1099493 h 1263012"/>
                  <a:gd name="connsiteX49" fmla="*/ 800655 w 804534"/>
                  <a:gd name="connsiteY49" fmla="*/ 1108987 h 1263012"/>
                  <a:gd name="connsiteX50" fmla="*/ 792344 w 804534"/>
                  <a:gd name="connsiteY50" fmla="*/ 1115326 h 1263012"/>
                  <a:gd name="connsiteX51" fmla="*/ 684386 w 804534"/>
                  <a:gd name="connsiteY51" fmla="*/ 1153501 h 1263012"/>
                  <a:gd name="connsiteX52" fmla="*/ 666834 w 804534"/>
                  <a:gd name="connsiteY52" fmla="*/ 1156628 h 1263012"/>
                  <a:gd name="connsiteX53" fmla="*/ 601952 w 804534"/>
                  <a:gd name="connsiteY53" fmla="*/ 1178912 h 1263012"/>
                  <a:gd name="connsiteX54" fmla="*/ 469962 w 804534"/>
                  <a:gd name="connsiteY54" fmla="*/ 1225370 h 1263012"/>
                  <a:gd name="connsiteX55" fmla="*/ 466046 w 804534"/>
                  <a:gd name="connsiteY55" fmla="*/ 1227455 h 1263012"/>
                  <a:gd name="connsiteX56" fmla="*/ 375273 w 804534"/>
                  <a:gd name="connsiteY56" fmla="*/ 1259064 h 1263012"/>
                  <a:gd name="connsiteX57" fmla="*/ 352960 w 804534"/>
                  <a:gd name="connsiteY57" fmla="*/ 1248725 h 1263012"/>
                  <a:gd name="connsiteX58" fmla="*/ 331886 w 804534"/>
                  <a:gd name="connsiteY58" fmla="*/ 1191083 h 1263012"/>
                  <a:gd name="connsiteX0" fmla="*/ 331886 w 804534"/>
                  <a:gd name="connsiteY0" fmla="*/ 1191083 h 1263012"/>
                  <a:gd name="connsiteX1" fmla="*/ 288697 w 804534"/>
                  <a:gd name="connsiteY1" fmla="*/ 1069433 h 1263012"/>
                  <a:gd name="connsiteX2" fmla="*/ 280753 w 804534"/>
                  <a:gd name="connsiteY2" fmla="*/ 1054726 h 1263012"/>
                  <a:gd name="connsiteX3" fmla="*/ 227816 w 804534"/>
                  <a:gd name="connsiteY3" fmla="*/ 903973 h 1263012"/>
                  <a:gd name="connsiteX4" fmla="*/ 222660 w 804534"/>
                  <a:gd name="connsiteY4" fmla="*/ 881547 h 1263012"/>
                  <a:gd name="connsiteX5" fmla="*/ 179753 w 804534"/>
                  <a:gd name="connsiteY5" fmla="*/ 757925 h 1263012"/>
                  <a:gd name="connsiteX6" fmla="*/ 157665 w 804534"/>
                  <a:gd name="connsiteY6" fmla="*/ 695888 h 1263012"/>
                  <a:gd name="connsiteX7" fmla="*/ 151185 w 804534"/>
                  <a:gd name="connsiteY7" fmla="*/ 686647 h 1263012"/>
                  <a:gd name="connsiteX8" fmla="*/ 84331 w 804534"/>
                  <a:gd name="connsiteY8" fmla="*/ 496424 h 1263012"/>
                  <a:gd name="connsiteX9" fmla="*/ 82641 w 804534"/>
                  <a:gd name="connsiteY9" fmla="*/ 490423 h 1263012"/>
                  <a:gd name="connsiteX10" fmla="*/ 84979 w 804534"/>
                  <a:gd name="connsiteY10" fmla="*/ 479210 h 1263012"/>
                  <a:gd name="connsiteX11" fmla="*/ 78837 w 804534"/>
                  <a:gd name="connsiteY11" fmla="*/ 441064 h 1263012"/>
                  <a:gd name="connsiteX12" fmla="*/ 56102 w 804534"/>
                  <a:gd name="connsiteY12" fmla="*/ 415061 h 1263012"/>
                  <a:gd name="connsiteX13" fmla="*/ 2122 w 804534"/>
                  <a:gd name="connsiteY13" fmla="*/ 262504 h 1263012"/>
                  <a:gd name="connsiteX14" fmla="*/ 10236 w 804534"/>
                  <a:gd name="connsiteY14" fmla="*/ 243065 h 1263012"/>
                  <a:gd name="connsiteX15" fmla="*/ 151974 w 804534"/>
                  <a:gd name="connsiteY15" fmla="*/ 193114 h 1263012"/>
                  <a:gd name="connsiteX16" fmla="*/ 155439 w 804534"/>
                  <a:gd name="connsiteY16" fmla="*/ 192241 h 1263012"/>
                  <a:gd name="connsiteX17" fmla="*/ 206348 w 804534"/>
                  <a:gd name="connsiteY17" fmla="*/ 174830 h 1263012"/>
                  <a:gd name="connsiteX18" fmla="*/ 254552 w 804534"/>
                  <a:gd name="connsiteY18" fmla="*/ 156433 h 1263012"/>
                  <a:gd name="connsiteX19" fmla="*/ 303432 w 804534"/>
                  <a:gd name="connsiteY19" fmla="*/ 139868 h 1263012"/>
                  <a:gd name="connsiteX20" fmla="*/ 520786 w 804534"/>
                  <a:gd name="connsiteY20" fmla="*/ 63688 h 1263012"/>
                  <a:gd name="connsiteX21" fmla="*/ 557326 w 804534"/>
                  <a:gd name="connsiteY21" fmla="*/ 50954 h 1263012"/>
                  <a:gd name="connsiteX22" fmla="*/ 676948 w 804534"/>
                  <a:gd name="connsiteY22" fmla="*/ 8610 h 1263012"/>
                  <a:gd name="connsiteX23" fmla="*/ 695430 w 804534"/>
                  <a:gd name="connsiteY23" fmla="*/ 1933 h 1263012"/>
                  <a:gd name="connsiteX24" fmla="*/ 713629 w 804534"/>
                  <a:gd name="connsiteY24" fmla="*/ 10498 h 1263012"/>
                  <a:gd name="connsiteX25" fmla="*/ 745183 w 804534"/>
                  <a:gd name="connsiteY25" fmla="*/ 99806 h 1263012"/>
                  <a:gd name="connsiteX26" fmla="*/ 789443 w 804534"/>
                  <a:gd name="connsiteY26" fmla="*/ 225372 h 1263012"/>
                  <a:gd name="connsiteX27" fmla="*/ 798176 w 804534"/>
                  <a:gd name="connsiteY27" fmla="*/ 273238 h 1263012"/>
                  <a:gd name="connsiteX28" fmla="*/ 800148 w 804534"/>
                  <a:gd name="connsiteY28" fmla="*/ 323921 h 1263012"/>
                  <a:gd name="connsiteX29" fmla="*/ 800543 w 804534"/>
                  <a:gd name="connsiteY29" fmla="*/ 458954 h 1263012"/>
                  <a:gd name="connsiteX30" fmla="*/ 799416 w 804534"/>
                  <a:gd name="connsiteY30" fmla="*/ 464138 h 1263012"/>
                  <a:gd name="connsiteX31" fmla="*/ 792682 w 804534"/>
                  <a:gd name="connsiteY31" fmla="*/ 464588 h 1263012"/>
                  <a:gd name="connsiteX32" fmla="*/ 788203 w 804534"/>
                  <a:gd name="connsiteY32" fmla="*/ 454897 h 1263012"/>
                  <a:gd name="connsiteX33" fmla="*/ 675906 w 804534"/>
                  <a:gd name="connsiteY33" fmla="*/ 155053 h 1263012"/>
                  <a:gd name="connsiteX34" fmla="*/ 659199 w 804534"/>
                  <a:gd name="connsiteY34" fmla="*/ 147390 h 1263012"/>
                  <a:gd name="connsiteX35" fmla="*/ 148058 w 804534"/>
                  <a:gd name="connsiteY35" fmla="*/ 338712 h 1263012"/>
                  <a:gd name="connsiteX36" fmla="*/ 125379 w 804534"/>
                  <a:gd name="connsiteY36" fmla="*/ 347023 h 1263012"/>
                  <a:gd name="connsiteX37" fmla="*/ 118674 w 804534"/>
                  <a:gd name="connsiteY37" fmla="*/ 361335 h 1263012"/>
                  <a:gd name="connsiteX38" fmla="*/ 156848 w 804534"/>
                  <a:gd name="connsiteY38" fmla="*/ 463574 h 1263012"/>
                  <a:gd name="connsiteX39" fmla="*/ 284866 w 804534"/>
                  <a:gd name="connsiteY39" fmla="*/ 805312 h 1263012"/>
                  <a:gd name="connsiteX40" fmla="*/ 388345 w 804534"/>
                  <a:gd name="connsiteY40" fmla="*/ 1081716 h 1263012"/>
                  <a:gd name="connsiteX41" fmla="*/ 406206 w 804534"/>
                  <a:gd name="connsiteY41" fmla="*/ 1089886 h 1263012"/>
                  <a:gd name="connsiteX42" fmla="*/ 669257 w 804534"/>
                  <a:gd name="connsiteY42" fmla="*/ 991225 h 1263012"/>
                  <a:gd name="connsiteX43" fmla="*/ 788344 w 804534"/>
                  <a:gd name="connsiteY43" fmla="*/ 946937 h 1263012"/>
                  <a:gd name="connsiteX44" fmla="*/ 802796 w 804534"/>
                  <a:gd name="connsiteY44" fmla="*/ 947867 h 1263012"/>
                  <a:gd name="connsiteX45" fmla="*/ 803839 w 804534"/>
                  <a:gd name="connsiteY45" fmla="*/ 990971 h 1263012"/>
                  <a:gd name="connsiteX46" fmla="*/ 801022 w 804534"/>
                  <a:gd name="connsiteY46" fmla="*/ 996296 h 1263012"/>
                  <a:gd name="connsiteX47" fmla="*/ 801529 w 804534"/>
                  <a:gd name="connsiteY47" fmla="*/ 1099493 h 1263012"/>
                  <a:gd name="connsiteX48" fmla="*/ 800655 w 804534"/>
                  <a:gd name="connsiteY48" fmla="*/ 1108987 h 1263012"/>
                  <a:gd name="connsiteX49" fmla="*/ 792344 w 804534"/>
                  <a:gd name="connsiteY49" fmla="*/ 1115326 h 1263012"/>
                  <a:gd name="connsiteX50" fmla="*/ 684386 w 804534"/>
                  <a:gd name="connsiteY50" fmla="*/ 1153501 h 1263012"/>
                  <a:gd name="connsiteX51" fmla="*/ 666834 w 804534"/>
                  <a:gd name="connsiteY51" fmla="*/ 1156628 h 1263012"/>
                  <a:gd name="connsiteX52" fmla="*/ 601952 w 804534"/>
                  <a:gd name="connsiteY52" fmla="*/ 1178912 h 1263012"/>
                  <a:gd name="connsiteX53" fmla="*/ 469962 w 804534"/>
                  <a:gd name="connsiteY53" fmla="*/ 1225370 h 1263012"/>
                  <a:gd name="connsiteX54" fmla="*/ 466046 w 804534"/>
                  <a:gd name="connsiteY54" fmla="*/ 1227455 h 1263012"/>
                  <a:gd name="connsiteX55" fmla="*/ 375273 w 804534"/>
                  <a:gd name="connsiteY55" fmla="*/ 1259064 h 1263012"/>
                  <a:gd name="connsiteX56" fmla="*/ 352960 w 804534"/>
                  <a:gd name="connsiteY56" fmla="*/ 1248725 h 1263012"/>
                  <a:gd name="connsiteX57" fmla="*/ 331886 w 804534"/>
                  <a:gd name="connsiteY57" fmla="*/ 1191083 h 1263012"/>
                  <a:gd name="connsiteX0" fmla="*/ 331886 w 804534"/>
                  <a:gd name="connsiteY0" fmla="*/ 1191083 h 1263012"/>
                  <a:gd name="connsiteX1" fmla="*/ 288697 w 804534"/>
                  <a:gd name="connsiteY1" fmla="*/ 1069433 h 1263012"/>
                  <a:gd name="connsiteX2" fmla="*/ 280753 w 804534"/>
                  <a:gd name="connsiteY2" fmla="*/ 1054726 h 1263012"/>
                  <a:gd name="connsiteX3" fmla="*/ 227816 w 804534"/>
                  <a:gd name="connsiteY3" fmla="*/ 903973 h 1263012"/>
                  <a:gd name="connsiteX4" fmla="*/ 222660 w 804534"/>
                  <a:gd name="connsiteY4" fmla="*/ 881547 h 1263012"/>
                  <a:gd name="connsiteX5" fmla="*/ 179753 w 804534"/>
                  <a:gd name="connsiteY5" fmla="*/ 757925 h 1263012"/>
                  <a:gd name="connsiteX6" fmla="*/ 157665 w 804534"/>
                  <a:gd name="connsiteY6" fmla="*/ 695888 h 1263012"/>
                  <a:gd name="connsiteX7" fmla="*/ 151185 w 804534"/>
                  <a:gd name="connsiteY7" fmla="*/ 686647 h 1263012"/>
                  <a:gd name="connsiteX8" fmla="*/ 84331 w 804534"/>
                  <a:gd name="connsiteY8" fmla="*/ 496424 h 1263012"/>
                  <a:gd name="connsiteX9" fmla="*/ 82641 w 804534"/>
                  <a:gd name="connsiteY9" fmla="*/ 490423 h 1263012"/>
                  <a:gd name="connsiteX10" fmla="*/ 84979 w 804534"/>
                  <a:gd name="connsiteY10" fmla="*/ 479210 h 1263012"/>
                  <a:gd name="connsiteX11" fmla="*/ 78837 w 804534"/>
                  <a:gd name="connsiteY11" fmla="*/ 441064 h 1263012"/>
                  <a:gd name="connsiteX12" fmla="*/ 56102 w 804534"/>
                  <a:gd name="connsiteY12" fmla="*/ 415061 h 1263012"/>
                  <a:gd name="connsiteX13" fmla="*/ 2122 w 804534"/>
                  <a:gd name="connsiteY13" fmla="*/ 262504 h 1263012"/>
                  <a:gd name="connsiteX14" fmla="*/ 10236 w 804534"/>
                  <a:gd name="connsiteY14" fmla="*/ 243065 h 1263012"/>
                  <a:gd name="connsiteX15" fmla="*/ 151974 w 804534"/>
                  <a:gd name="connsiteY15" fmla="*/ 193114 h 1263012"/>
                  <a:gd name="connsiteX16" fmla="*/ 155439 w 804534"/>
                  <a:gd name="connsiteY16" fmla="*/ 192241 h 1263012"/>
                  <a:gd name="connsiteX17" fmla="*/ 254552 w 804534"/>
                  <a:gd name="connsiteY17" fmla="*/ 156433 h 1263012"/>
                  <a:gd name="connsiteX18" fmla="*/ 303432 w 804534"/>
                  <a:gd name="connsiteY18" fmla="*/ 139868 h 1263012"/>
                  <a:gd name="connsiteX19" fmla="*/ 520786 w 804534"/>
                  <a:gd name="connsiteY19" fmla="*/ 63688 h 1263012"/>
                  <a:gd name="connsiteX20" fmla="*/ 557326 w 804534"/>
                  <a:gd name="connsiteY20" fmla="*/ 50954 h 1263012"/>
                  <a:gd name="connsiteX21" fmla="*/ 676948 w 804534"/>
                  <a:gd name="connsiteY21" fmla="*/ 8610 h 1263012"/>
                  <a:gd name="connsiteX22" fmla="*/ 695430 w 804534"/>
                  <a:gd name="connsiteY22" fmla="*/ 1933 h 1263012"/>
                  <a:gd name="connsiteX23" fmla="*/ 713629 w 804534"/>
                  <a:gd name="connsiteY23" fmla="*/ 10498 h 1263012"/>
                  <a:gd name="connsiteX24" fmla="*/ 745183 w 804534"/>
                  <a:gd name="connsiteY24" fmla="*/ 99806 h 1263012"/>
                  <a:gd name="connsiteX25" fmla="*/ 789443 w 804534"/>
                  <a:gd name="connsiteY25" fmla="*/ 225372 h 1263012"/>
                  <a:gd name="connsiteX26" fmla="*/ 798176 w 804534"/>
                  <a:gd name="connsiteY26" fmla="*/ 273238 h 1263012"/>
                  <a:gd name="connsiteX27" fmla="*/ 800148 w 804534"/>
                  <a:gd name="connsiteY27" fmla="*/ 323921 h 1263012"/>
                  <a:gd name="connsiteX28" fmla="*/ 800543 w 804534"/>
                  <a:gd name="connsiteY28" fmla="*/ 458954 h 1263012"/>
                  <a:gd name="connsiteX29" fmla="*/ 799416 w 804534"/>
                  <a:gd name="connsiteY29" fmla="*/ 464138 h 1263012"/>
                  <a:gd name="connsiteX30" fmla="*/ 792682 w 804534"/>
                  <a:gd name="connsiteY30" fmla="*/ 464588 h 1263012"/>
                  <a:gd name="connsiteX31" fmla="*/ 788203 w 804534"/>
                  <a:gd name="connsiteY31" fmla="*/ 454897 h 1263012"/>
                  <a:gd name="connsiteX32" fmla="*/ 675906 w 804534"/>
                  <a:gd name="connsiteY32" fmla="*/ 155053 h 1263012"/>
                  <a:gd name="connsiteX33" fmla="*/ 659199 w 804534"/>
                  <a:gd name="connsiteY33" fmla="*/ 147390 h 1263012"/>
                  <a:gd name="connsiteX34" fmla="*/ 148058 w 804534"/>
                  <a:gd name="connsiteY34" fmla="*/ 338712 h 1263012"/>
                  <a:gd name="connsiteX35" fmla="*/ 125379 w 804534"/>
                  <a:gd name="connsiteY35" fmla="*/ 347023 h 1263012"/>
                  <a:gd name="connsiteX36" fmla="*/ 118674 w 804534"/>
                  <a:gd name="connsiteY36" fmla="*/ 361335 h 1263012"/>
                  <a:gd name="connsiteX37" fmla="*/ 156848 w 804534"/>
                  <a:gd name="connsiteY37" fmla="*/ 463574 h 1263012"/>
                  <a:gd name="connsiteX38" fmla="*/ 284866 w 804534"/>
                  <a:gd name="connsiteY38" fmla="*/ 805312 h 1263012"/>
                  <a:gd name="connsiteX39" fmla="*/ 388345 w 804534"/>
                  <a:gd name="connsiteY39" fmla="*/ 1081716 h 1263012"/>
                  <a:gd name="connsiteX40" fmla="*/ 406206 w 804534"/>
                  <a:gd name="connsiteY40" fmla="*/ 1089886 h 1263012"/>
                  <a:gd name="connsiteX41" fmla="*/ 669257 w 804534"/>
                  <a:gd name="connsiteY41" fmla="*/ 991225 h 1263012"/>
                  <a:gd name="connsiteX42" fmla="*/ 788344 w 804534"/>
                  <a:gd name="connsiteY42" fmla="*/ 946937 h 1263012"/>
                  <a:gd name="connsiteX43" fmla="*/ 802796 w 804534"/>
                  <a:gd name="connsiteY43" fmla="*/ 947867 h 1263012"/>
                  <a:gd name="connsiteX44" fmla="*/ 803839 w 804534"/>
                  <a:gd name="connsiteY44" fmla="*/ 990971 h 1263012"/>
                  <a:gd name="connsiteX45" fmla="*/ 801022 w 804534"/>
                  <a:gd name="connsiteY45" fmla="*/ 996296 h 1263012"/>
                  <a:gd name="connsiteX46" fmla="*/ 801529 w 804534"/>
                  <a:gd name="connsiteY46" fmla="*/ 1099493 h 1263012"/>
                  <a:gd name="connsiteX47" fmla="*/ 800655 w 804534"/>
                  <a:gd name="connsiteY47" fmla="*/ 1108987 h 1263012"/>
                  <a:gd name="connsiteX48" fmla="*/ 792344 w 804534"/>
                  <a:gd name="connsiteY48" fmla="*/ 1115326 h 1263012"/>
                  <a:gd name="connsiteX49" fmla="*/ 684386 w 804534"/>
                  <a:gd name="connsiteY49" fmla="*/ 1153501 h 1263012"/>
                  <a:gd name="connsiteX50" fmla="*/ 666834 w 804534"/>
                  <a:gd name="connsiteY50" fmla="*/ 1156628 h 1263012"/>
                  <a:gd name="connsiteX51" fmla="*/ 601952 w 804534"/>
                  <a:gd name="connsiteY51" fmla="*/ 1178912 h 1263012"/>
                  <a:gd name="connsiteX52" fmla="*/ 469962 w 804534"/>
                  <a:gd name="connsiteY52" fmla="*/ 1225370 h 1263012"/>
                  <a:gd name="connsiteX53" fmla="*/ 466046 w 804534"/>
                  <a:gd name="connsiteY53" fmla="*/ 1227455 h 1263012"/>
                  <a:gd name="connsiteX54" fmla="*/ 375273 w 804534"/>
                  <a:gd name="connsiteY54" fmla="*/ 1259064 h 1263012"/>
                  <a:gd name="connsiteX55" fmla="*/ 352960 w 804534"/>
                  <a:gd name="connsiteY55" fmla="*/ 1248725 h 1263012"/>
                  <a:gd name="connsiteX56" fmla="*/ 331886 w 804534"/>
                  <a:gd name="connsiteY56" fmla="*/ 1191083 h 1263012"/>
                  <a:gd name="connsiteX0" fmla="*/ 331886 w 804534"/>
                  <a:gd name="connsiteY0" fmla="*/ 1191083 h 1263012"/>
                  <a:gd name="connsiteX1" fmla="*/ 288697 w 804534"/>
                  <a:gd name="connsiteY1" fmla="*/ 1069433 h 1263012"/>
                  <a:gd name="connsiteX2" fmla="*/ 280753 w 804534"/>
                  <a:gd name="connsiteY2" fmla="*/ 1054726 h 1263012"/>
                  <a:gd name="connsiteX3" fmla="*/ 227816 w 804534"/>
                  <a:gd name="connsiteY3" fmla="*/ 903973 h 1263012"/>
                  <a:gd name="connsiteX4" fmla="*/ 222660 w 804534"/>
                  <a:gd name="connsiteY4" fmla="*/ 881547 h 1263012"/>
                  <a:gd name="connsiteX5" fmla="*/ 179753 w 804534"/>
                  <a:gd name="connsiteY5" fmla="*/ 757925 h 1263012"/>
                  <a:gd name="connsiteX6" fmla="*/ 157665 w 804534"/>
                  <a:gd name="connsiteY6" fmla="*/ 695888 h 1263012"/>
                  <a:gd name="connsiteX7" fmla="*/ 151185 w 804534"/>
                  <a:gd name="connsiteY7" fmla="*/ 686647 h 1263012"/>
                  <a:gd name="connsiteX8" fmla="*/ 84331 w 804534"/>
                  <a:gd name="connsiteY8" fmla="*/ 496424 h 1263012"/>
                  <a:gd name="connsiteX9" fmla="*/ 82641 w 804534"/>
                  <a:gd name="connsiteY9" fmla="*/ 490423 h 1263012"/>
                  <a:gd name="connsiteX10" fmla="*/ 84979 w 804534"/>
                  <a:gd name="connsiteY10" fmla="*/ 479210 h 1263012"/>
                  <a:gd name="connsiteX11" fmla="*/ 78837 w 804534"/>
                  <a:gd name="connsiteY11" fmla="*/ 441064 h 1263012"/>
                  <a:gd name="connsiteX12" fmla="*/ 56102 w 804534"/>
                  <a:gd name="connsiteY12" fmla="*/ 415061 h 1263012"/>
                  <a:gd name="connsiteX13" fmla="*/ 2122 w 804534"/>
                  <a:gd name="connsiteY13" fmla="*/ 262504 h 1263012"/>
                  <a:gd name="connsiteX14" fmla="*/ 10236 w 804534"/>
                  <a:gd name="connsiteY14" fmla="*/ 243065 h 1263012"/>
                  <a:gd name="connsiteX15" fmla="*/ 151974 w 804534"/>
                  <a:gd name="connsiteY15" fmla="*/ 193114 h 1263012"/>
                  <a:gd name="connsiteX16" fmla="*/ 254552 w 804534"/>
                  <a:gd name="connsiteY16" fmla="*/ 156433 h 1263012"/>
                  <a:gd name="connsiteX17" fmla="*/ 303432 w 804534"/>
                  <a:gd name="connsiteY17" fmla="*/ 139868 h 1263012"/>
                  <a:gd name="connsiteX18" fmla="*/ 520786 w 804534"/>
                  <a:gd name="connsiteY18" fmla="*/ 63688 h 1263012"/>
                  <a:gd name="connsiteX19" fmla="*/ 557326 w 804534"/>
                  <a:gd name="connsiteY19" fmla="*/ 50954 h 1263012"/>
                  <a:gd name="connsiteX20" fmla="*/ 676948 w 804534"/>
                  <a:gd name="connsiteY20" fmla="*/ 8610 h 1263012"/>
                  <a:gd name="connsiteX21" fmla="*/ 695430 w 804534"/>
                  <a:gd name="connsiteY21" fmla="*/ 1933 h 1263012"/>
                  <a:gd name="connsiteX22" fmla="*/ 713629 w 804534"/>
                  <a:gd name="connsiteY22" fmla="*/ 10498 h 1263012"/>
                  <a:gd name="connsiteX23" fmla="*/ 745183 w 804534"/>
                  <a:gd name="connsiteY23" fmla="*/ 99806 h 1263012"/>
                  <a:gd name="connsiteX24" fmla="*/ 789443 w 804534"/>
                  <a:gd name="connsiteY24" fmla="*/ 225372 h 1263012"/>
                  <a:gd name="connsiteX25" fmla="*/ 798176 w 804534"/>
                  <a:gd name="connsiteY25" fmla="*/ 273238 h 1263012"/>
                  <a:gd name="connsiteX26" fmla="*/ 800148 w 804534"/>
                  <a:gd name="connsiteY26" fmla="*/ 323921 h 1263012"/>
                  <a:gd name="connsiteX27" fmla="*/ 800543 w 804534"/>
                  <a:gd name="connsiteY27" fmla="*/ 458954 h 1263012"/>
                  <a:gd name="connsiteX28" fmla="*/ 799416 w 804534"/>
                  <a:gd name="connsiteY28" fmla="*/ 464138 h 1263012"/>
                  <a:gd name="connsiteX29" fmla="*/ 792682 w 804534"/>
                  <a:gd name="connsiteY29" fmla="*/ 464588 h 1263012"/>
                  <a:gd name="connsiteX30" fmla="*/ 788203 w 804534"/>
                  <a:gd name="connsiteY30" fmla="*/ 454897 h 1263012"/>
                  <a:gd name="connsiteX31" fmla="*/ 675906 w 804534"/>
                  <a:gd name="connsiteY31" fmla="*/ 155053 h 1263012"/>
                  <a:gd name="connsiteX32" fmla="*/ 659199 w 804534"/>
                  <a:gd name="connsiteY32" fmla="*/ 147390 h 1263012"/>
                  <a:gd name="connsiteX33" fmla="*/ 148058 w 804534"/>
                  <a:gd name="connsiteY33" fmla="*/ 338712 h 1263012"/>
                  <a:gd name="connsiteX34" fmla="*/ 125379 w 804534"/>
                  <a:gd name="connsiteY34" fmla="*/ 347023 h 1263012"/>
                  <a:gd name="connsiteX35" fmla="*/ 118674 w 804534"/>
                  <a:gd name="connsiteY35" fmla="*/ 361335 h 1263012"/>
                  <a:gd name="connsiteX36" fmla="*/ 156848 w 804534"/>
                  <a:gd name="connsiteY36" fmla="*/ 463574 h 1263012"/>
                  <a:gd name="connsiteX37" fmla="*/ 284866 w 804534"/>
                  <a:gd name="connsiteY37" fmla="*/ 805312 h 1263012"/>
                  <a:gd name="connsiteX38" fmla="*/ 388345 w 804534"/>
                  <a:gd name="connsiteY38" fmla="*/ 1081716 h 1263012"/>
                  <a:gd name="connsiteX39" fmla="*/ 406206 w 804534"/>
                  <a:gd name="connsiteY39" fmla="*/ 1089886 h 1263012"/>
                  <a:gd name="connsiteX40" fmla="*/ 669257 w 804534"/>
                  <a:gd name="connsiteY40" fmla="*/ 991225 h 1263012"/>
                  <a:gd name="connsiteX41" fmla="*/ 788344 w 804534"/>
                  <a:gd name="connsiteY41" fmla="*/ 946937 h 1263012"/>
                  <a:gd name="connsiteX42" fmla="*/ 802796 w 804534"/>
                  <a:gd name="connsiteY42" fmla="*/ 947867 h 1263012"/>
                  <a:gd name="connsiteX43" fmla="*/ 803839 w 804534"/>
                  <a:gd name="connsiteY43" fmla="*/ 990971 h 1263012"/>
                  <a:gd name="connsiteX44" fmla="*/ 801022 w 804534"/>
                  <a:gd name="connsiteY44" fmla="*/ 996296 h 1263012"/>
                  <a:gd name="connsiteX45" fmla="*/ 801529 w 804534"/>
                  <a:gd name="connsiteY45" fmla="*/ 1099493 h 1263012"/>
                  <a:gd name="connsiteX46" fmla="*/ 800655 w 804534"/>
                  <a:gd name="connsiteY46" fmla="*/ 1108987 h 1263012"/>
                  <a:gd name="connsiteX47" fmla="*/ 792344 w 804534"/>
                  <a:gd name="connsiteY47" fmla="*/ 1115326 h 1263012"/>
                  <a:gd name="connsiteX48" fmla="*/ 684386 w 804534"/>
                  <a:gd name="connsiteY48" fmla="*/ 1153501 h 1263012"/>
                  <a:gd name="connsiteX49" fmla="*/ 666834 w 804534"/>
                  <a:gd name="connsiteY49" fmla="*/ 1156628 h 1263012"/>
                  <a:gd name="connsiteX50" fmla="*/ 601952 w 804534"/>
                  <a:gd name="connsiteY50" fmla="*/ 1178912 h 1263012"/>
                  <a:gd name="connsiteX51" fmla="*/ 469962 w 804534"/>
                  <a:gd name="connsiteY51" fmla="*/ 1225370 h 1263012"/>
                  <a:gd name="connsiteX52" fmla="*/ 466046 w 804534"/>
                  <a:gd name="connsiteY52" fmla="*/ 1227455 h 1263012"/>
                  <a:gd name="connsiteX53" fmla="*/ 375273 w 804534"/>
                  <a:gd name="connsiteY53" fmla="*/ 1259064 h 1263012"/>
                  <a:gd name="connsiteX54" fmla="*/ 352960 w 804534"/>
                  <a:gd name="connsiteY54" fmla="*/ 1248725 h 1263012"/>
                  <a:gd name="connsiteX55" fmla="*/ 331886 w 804534"/>
                  <a:gd name="connsiteY55" fmla="*/ 1191083 h 1263012"/>
                  <a:gd name="connsiteX0" fmla="*/ 331886 w 804534"/>
                  <a:gd name="connsiteY0" fmla="*/ 1191083 h 1263012"/>
                  <a:gd name="connsiteX1" fmla="*/ 288697 w 804534"/>
                  <a:gd name="connsiteY1" fmla="*/ 1069433 h 1263012"/>
                  <a:gd name="connsiteX2" fmla="*/ 280753 w 804534"/>
                  <a:gd name="connsiteY2" fmla="*/ 1054726 h 1263012"/>
                  <a:gd name="connsiteX3" fmla="*/ 227816 w 804534"/>
                  <a:gd name="connsiteY3" fmla="*/ 903973 h 1263012"/>
                  <a:gd name="connsiteX4" fmla="*/ 222660 w 804534"/>
                  <a:gd name="connsiteY4" fmla="*/ 881547 h 1263012"/>
                  <a:gd name="connsiteX5" fmla="*/ 179753 w 804534"/>
                  <a:gd name="connsiteY5" fmla="*/ 757925 h 1263012"/>
                  <a:gd name="connsiteX6" fmla="*/ 157665 w 804534"/>
                  <a:gd name="connsiteY6" fmla="*/ 695888 h 1263012"/>
                  <a:gd name="connsiteX7" fmla="*/ 151185 w 804534"/>
                  <a:gd name="connsiteY7" fmla="*/ 686647 h 1263012"/>
                  <a:gd name="connsiteX8" fmla="*/ 84331 w 804534"/>
                  <a:gd name="connsiteY8" fmla="*/ 496424 h 1263012"/>
                  <a:gd name="connsiteX9" fmla="*/ 82641 w 804534"/>
                  <a:gd name="connsiteY9" fmla="*/ 490423 h 1263012"/>
                  <a:gd name="connsiteX10" fmla="*/ 84979 w 804534"/>
                  <a:gd name="connsiteY10" fmla="*/ 479210 h 1263012"/>
                  <a:gd name="connsiteX11" fmla="*/ 78837 w 804534"/>
                  <a:gd name="connsiteY11" fmla="*/ 441064 h 1263012"/>
                  <a:gd name="connsiteX12" fmla="*/ 56102 w 804534"/>
                  <a:gd name="connsiteY12" fmla="*/ 415061 h 1263012"/>
                  <a:gd name="connsiteX13" fmla="*/ 2122 w 804534"/>
                  <a:gd name="connsiteY13" fmla="*/ 262504 h 1263012"/>
                  <a:gd name="connsiteX14" fmla="*/ 10236 w 804534"/>
                  <a:gd name="connsiteY14" fmla="*/ 243065 h 1263012"/>
                  <a:gd name="connsiteX15" fmla="*/ 254552 w 804534"/>
                  <a:gd name="connsiteY15" fmla="*/ 156433 h 1263012"/>
                  <a:gd name="connsiteX16" fmla="*/ 303432 w 804534"/>
                  <a:gd name="connsiteY16" fmla="*/ 139868 h 1263012"/>
                  <a:gd name="connsiteX17" fmla="*/ 520786 w 804534"/>
                  <a:gd name="connsiteY17" fmla="*/ 63688 h 1263012"/>
                  <a:gd name="connsiteX18" fmla="*/ 557326 w 804534"/>
                  <a:gd name="connsiteY18" fmla="*/ 50954 h 1263012"/>
                  <a:gd name="connsiteX19" fmla="*/ 676948 w 804534"/>
                  <a:gd name="connsiteY19" fmla="*/ 8610 h 1263012"/>
                  <a:gd name="connsiteX20" fmla="*/ 695430 w 804534"/>
                  <a:gd name="connsiteY20" fmla="*/ 1933 h 1263012"/>
                  <a:gd name="connsiteX21" fmla="*/ 713629 w 804534"/>
                  <a:gd name="connsiteY21" fmla="*/ 10498 h 1263012"/>
                  <a:gd name="connsiteX22" fmla="*/ 745183 w 804534"/>
                  <a:gd name="connsiteY22" fmla="*/ 99806 h 1263012"/>
                  <a:gd name="connsiteX23" fmla="*/ 789443 w 804534"/>
                  <a:gd name="connsiteY23" fmla="*/ 225372 h 1263012"/>
                  <a:gd name="connsiteX24" fmla="*/ 798176 w 804534"/>
                  <a:gd name="connsiteY24" fmla="*/ 273238 h 1263012"/>
                  <a:gd name="connsiteX25" fmla="*/ 800148 w 804534"/>
                  <a:gd name="connsiteY25" fmla="*/ 323921 h 1263012"/>
                  <a:gd name="connsiteX26" fmla="*/ 800543 w 804534"/>
                  <a:gd name="connsiteY26" fmla="*/ 458954 h 1263012"/>
                  <a:gd name="connsiteX27" fmla="*/ 799416 w 804534"/>
                  <a:gd name="connsiteY27" fmla="*/ 464138 h 1263012"/>
                  <a:gd name="connsiteX28" fmla="*/ 792682 w 804534"/>
                  <a:gd name="connsiteY28" fmla="*/ 464588 h 1263012"/>
                  <a:gd name="connsiteX29" fmla="*/ 788203 w 804534"/>
                  <a:gd name="connsiteY29" fmla="*/ 454897 h 1263012"/>
                  <a:gd name="connsiteX30" fmla="*/ 675906 w 804534"/>
                  <a:gd name="connsiteY30" fmla="*/ 155053 h 1263012"/>
                  <a:gd name="connsiteX31" fmla="*/ 659199 w 804534"/>
                  <a:gd name="connsiteY31" fmla="*/ 147390 h 1263012"/>
                  <a:gd name="connsiteX32" fmla="*/ 148058 w 804534"/>
                  <a:gd name="connsiteY32" fmla="*/ 338712 h 1263012"/>
                  <a:gd name="connsiteX33" fmla="*/ 125379 w 804534"/>
                  <a:gd name="connsiteY33" fmla="*/ 347023 h 1263012"/>
                  <a:gd name="connsiteX34" fmla="*/ 118674 w 804534"/>
                  <a:gd name="connsiteY34" fmla="*/ 361335 h 1263012"/>
                  <a:gd name="connsiteX35" fmla="*/ 156848 w 804534"/>
                  <a:gd name="connsiteY35" fmla="*/ 463574 h 1263012"/>
                  <a:gd name="connsiteX36" fmla="*/ 284866 w 804534"/>
                  <a:gd name="connsiteY36" fmla="*/ 805312 h 1263012"/>
                  <a:gd name="connsiteX37" fmla="*/ 388345 w 804534"/>
                  <a:gd name="connsiteY37" fmla="*/ 1081716 h 1263012"/>
                  <a:gd name="connsiteX38" fmla="*/ 406206 w 804534"/>
                  <a:gd name="connsiteY38" fmla="*/ 1089886 h 1263012"/>
                  <a:gd name="connsiteX39" fmla="*/ 669257 w 804534"/>
                  <a:gd name="connsiteY39" fmla="*/ 991225 h 1263012"/>
                  <a:gd name="connsiteX40" fmla="*/ 788344 w 804534"/>
                  <a:gd name="connsiteY40" fmla="*/ 946937 h 1263012"/>
                  <a:gd name="connsiteX41" fmla="*/ 802796 w 804534"/>
                  <a:gd name="connsiteY41" fmla="*/ 947867 h 1263012"/>
                  <a:gd name="connsiteX42" fmla="*/ 803839 w 804534"/>
                  <a:gd name="connsiteY42" fmla="*/ 990971 h 1263012"/>
                  <a:gd name="connsiteX43" fmla="*/ 801022 w 804534"/>
                  <a:gd name="connsiteY43" fmla="*/ 996296 h 1263012"/>
                  <a:gd name="connsiteX44" fmla="*/ 801529 w 804534"/>
                  <a:gd name="connsiteY44" fmla="*/ 1099493 h 1263012"/>
                  <a:gd name="connsiteX45" fmla="*/ 800655 w 804534"/>
                  <a:gd name="connsiteY45" fmla="*/ 1108987 h 1263012"/>
                  <a:gd name="connsiteX46" fmla="*/ 792344 w 804534"/>
                  <a:gd name="connsiteY46" fmla="*/ 1115326 h 1263012"/>
                  <a:gd name="connsiteX47" fmla="*/ 684386 w 804534"/>
                  <a:gd name="connsiteY47" fmla="*/ 1153501 h 1263012"/>
                  <a:gd name="connsiteX48" fmla="*/ 666834 w 804534"/>
                  <a:gd name="connsiteY48" fmla="*/ 1156628 h 1263012"/>
                  <a:gd name="connsiteX49" fmla="*/ 601952 w 804534"/>
                  <a:gd name="connsiteY49" fmla="*/ 1178912 h 1263012"/>
                  <a:gd name="connsiteX50" fmla="*/ 469962 w 804534"/>
                  <a:gd name="connsiteY50" fmla="*/ 1225370 h 1263012"/>
                  <a:gd name="connsiteX51" fmla="*/ 466046 w 804534"/>
                  <a:gd name="connsiteY51" fmla="*/ 1227455 h 1263012"/>
                  <a:gd name="connsiteX52" fmla="*/ 375273 w 804534"/>
                  <a:gd name="connsiteY52" fmla="*/ 1259064 h 1263012"/>
                  <a:gd name="connsiteX53" fmla="*/ 352960 w 804534"/>
                  <a:gd name="connsiteY53" fmla="*/ 1248725 h 1263012"/>
                  <a:gd name="connsiteX54" fmla="*/ 331886 w 804534"/>
                  <a:gd name="connsiteY54" fmla="*/ 1191083 h 1263012"/>
                  <a:gd name="connsiteX0" fmla="*/ 331886 w 804534"/>
                  <a:gd name="connsiteY0" fmla="*/ 1191083 h 1263012"/>
                  <a:gd name="connsiteX1" fmla="*/ 288697 w 804534"/>
                  <a:gd name="connsiteY1" fmla="*/ 1069433 h 1263012"/>
                  <a:gd name="connsiteX2" fmla="*/ 280753 w 804534"/>
                  <a:gd name="connsiteY2" fmla="*/ 1054726 h 1263012"/>
                  <a:gd name="connsiteX3" fmla="*/ 227816 w 804534"/>
                  <a:gd name="connsiteY3" fmla="*/ 903973 h 1263012"/>
                  <a:gd name="connsiteX4" fmla="*/ 222660 w 804534"/>
                  <a:gd name="connsiteY4" fmla="*/ 881547 h 1263012"/>
                  <a:gd name="connsiteX5" fmla="*/ 179753 w 804534"/>
                  <a:gd name="connsiteY5" fmla="*/ 757925 h 1263012"/>
                  <a:gd name="connsiteX6" fmla="*/ 157665 w 804534"/>
                  <a:gd name="connsiteY6" fmla="*/ 695888 h 1263012"/>
                  <a:gd name="connsiteX7" fmla="*/ 151185 w 804534"/>
                  <a:gd name="connsiteY7" fmla="*/ 686647 h 1263012"/>
                  <a:gd name="connsiteX8" fmla="*/ 84331 w 804534"/>
                  <a:gd name="connsiteY8" fmla="*/ 496424 h 1263012"/>
                  <a:gd name="connsiteX9" fmla="*/ 82641 w 804534"/>
                  <a:gd name="connsiteY9" fmla="*/ 490423 h 1263012"/>
                  <a:gd name="connsiteX10" fmla="*/ 84979 w 804534"/>
                  <a:gd name="connsiteY10" fmla="*/ 479210 h 1263012"/>
                  <a:gd name="connsiteX11" fmla="*/ 56102 w 804534"/>
                  <a:gd name="connsiteY11" fmla="*/ 415061 h 1263012"/>
                  <a:gd name="connsiteX12" fmla="*/ 2122 w 804534"/>
                  <a:gd name="connsiteY12" fmla="*/ 262504 h 1263012"/>
                  <a:gd name="connsiteX13" fmla="*/ 10236 w 804534"/>
                  <a:gd name="connsiteY13" fmla="*/ 243065 h 1263012"/>
                  <a:gd name="connsiteX14" fmla="*/ 254552 w 804534"/>
                  <a:gd name="connsiteY14" fmla="*/ 156433 h 1263012"/>
                  <a:gd name="connsiteX15" fmla="*/ 303432 w 804534"/>
                  <a:gd name="connsiteY15" fmla="*/ 139868 h 1263012"/>
                  <a:gd name="connsiteX16" fmla="*/ 520786 w 804534"/>
                  <a:gd name="connsiteY16" fmla="*/ 63688 h 1263012"/>
                  <a:gd name="connsiteX17" fmla="*/ 557326 w 804534"/>
                  <a:gd name="connsiteY17" fmla="*/ 50954 h 1263012"/>
                  <a:gd name="connsiteX18" fmla="*/ 676948 w 804534"/>
                  <a:gd name="connsiteY18" fmla="*/ 8610 h 1263012"/>
                  <a:gd name="connsiteX19" fmla="*/ 695430 w 804534"/>
                  <a:gd name="connsiteY19" fmla="*/ 1933 h 1263012"/>
                  <a:gd name="connsiteX20" fmla="*/ 713629 w 804534"/>
                  <a:gd name="connsiteY20" fmla="*/ 10498 h 1263012"/>
                  <a:gd name="connsiteX21" fmla="*/ 745183 w 804534"/>
                  <a:gd name="connsiteY21" fmla="*/ 99806 h 1263012"/>
                  <a:gd name="connsiteX22" fmla="*/ 789443 w 804534"/>
                  <a:gd name="connsiteY22" fmla="*/ 225372 h 1263012"/>
                  <a:gd name="connsiteX23" fmla="*/ 798176 w 804534"/>
                  <a:gd name="connsiteY23" fmla="*/ 273238 h 1263012"/>
                  <a:gd name="connsiteX24" fmla="*/ 800148 w 804534"/>
                  <a:gd name="connsiteY24" fmla="*/ 323921 h 1263012"/>
                  <a:gd name="connsiteX25" fmla="*/ 800543 w 804534"/>
                  <a:gd name="connsiteY25" fmla="*/ 458954 h 1263012"/>
                  <a:gd name="connsiteX26" fmla="*/ 799416 w 804534"/>
                  <a:gd name="connsiteY26" fmla="*/ 464138 h 1263012"/>
                  <a:gd name="connsiteX27" fmla="*/ 792682 w 804534"/>
                  <a:gd name="connsiteY27" fmla="*/ 464588 h 1263012"/>
                  <a:gd name="connsiteX28" fmla="*/ 788203 w 804534"/>
                  <a:gd name="connsiteY28" fmla="*/ 454897 h 1263012"/>
                  <a:gd name="connsiteX29" fmla="*/ 675906 w 804534"/>
                  <a:gd name="connsiteY29" fmla="*/ 155053 h 1263012"/>
                  <a:gd name="connsiteX30" fmla="*/ 659199 w 804534"/>
                  <a:gd name="connsiteY30" fmla="*/ 147390 h 1263012"/>
                  <a:gd name="connsiteX31" fmla="*/ 148058 w 804534"/>
                  <a:gd name="connsiteY31" fmla="*/ 338712 h 1263012"/>
                  <a:gd name="connsiteX32" fmla="*/ 125379 w 804534"/>
                  <a:gd name="connsiteY32" fmla="*/ 347023 h 1263012"/>
                  <a:gd name="connsiteX33" fmla="*/ 118674 w 804534"/>
                  <a:gd name="connsiteY33" fmla="*/ 361335 h 1263012"/>
                  <a:gd name="connsiteX34" fmla="*/ 156848 w 804534"/>
                  <a:gd name="connsiteY34" fmla="*/ 463574 h 1263012"/>
                  <a:gd name="connsiteX35" fmla="*/ 284866 w 804534"/>
                  <a:gd name="connsiteY35" fmla="*/ 805312 h 1263012"/>
                  <a:gd name="connsiteX36" fmla="*/ 388345 w 804534"/>
                  <a:gd name="connsiteY36" fmla="*/ 1081716 h 1263012"/>
                  <a:gd name="connsiteX37" fmla="*/ 406206 w 804534"/>
                  <a:gd name="connsiteY37" fmla="*/ 1089886 h 1263012"/>
                  <a:gd name="connsiteX38" fmla="*/ 669257 w 804534"/>
                  <a:gd name="connsiteY38" fmla="*/ 991225 h 1263012"/>
                  <a:gd name="connsiteX39" fmla="*/ 788344 w 804534"/>
                  <a:gd name="connsiteY39" fmla="*/ 946937 h 1263012"/>
                  <a:gd name="connsiteX40" fmla="*/ 802796 w 804534"/>
                  <a:gd name="connsiteY40" fmla="*/ 947867 h 1263012"/>
                  <a:gd name="connsiteX41" fmla="*/ 803839 w 804534"/>
                  <a:gd name="connsiteY41" fmla="*/ 990971 h 1263012"/>
                  <a:gd name="connsiteX42" fmla="*/ 801022 w 804534"/>
                  <a:gd name="connsiteY42" fmla="*/ 996296 h 1263012"/>
                  <a:gd name="connsiteX43" fmla="*/ 801529 w 804534"/>
                  <a:gd name="connsiteY43" fmla="*/ 1099493 h 1263012"/>
                  <a:gd name="connsiteX44" fmla="*/ 800655 w 804534"/>
                  <a:gd name="connsiteY44" fmla="*/ 1108987 h 1263012"/>
                  <a:gd name="connsiteX45" fmla="*/ 792344 w 804534"/>
                  <a:gd name="connsiteY45" fmla="*/ 1115326 h 1263012"/>
                  <a:gd name="connsiteX46" fmla="*/ 684386 w 804534"/>
                  <a:gd name="connsiteY46" fmla="*/ 1153501 h 1263012"/>
                  <a:gd name="connsiteX47" fmla="*/ 666834 w 804534"/>
                  <a:gd name="connsiteY47" fmla="*/ 1156628 h 1263012"/>
                  <a:gd name="connsiteX48" fmla="*/ 601952 w 804534"/>
                  <a:gd name="connsiteY48" fmla="*/ 1178912 h 1263012"/>
                  <a:gd name="connsiteX49" fmla="*/ 469962 w 804534"/>
                  <a:gd name="connsiteY49" fmla="*/ 1225370 h 1263012"/>
                  <a:gd name="connsiteX50" fmla="*/ 466046 w 804534"/>
                  <a:gd name="connsiteY50" fmla="*/ 1227455 h 1263012"/>
                  <a:gd name="connsiteX51" fmla="*/ 375273 w 804534"/>
                  <a:gd name="connsiteY51" fmla="*/ 1259064 h 1263012"/>
                  <a:gd name="connsiteX52" fmla="*/ 352960 w 804534"/>
                  <a:gd name="connsiteY52" fmla="*/ 1248725 h 1263012"/>
                  <a:gd name="connsiteX53" fmla="*/ 331886 w 804534"/>
                  <a:gd name="connsiteY53" fmla="*/ 1191083 h 1263012"/>
                  <a:gd name="connsiteX0" fmla="*/ 56102 w 804534"/>
                  <a:gd name="connsiteY0" fmla="*/ 415061 h 1263012"/>
                  <a:gd name="connsiteX1" fmla="*/ 2122 w 804534"/>
                  <a:gd name="connsiteY1" fmla="*/ 262504 h 1263012"/>
                  <a:gd name="connsiteX2" fmla="*/ 10236 w 804534"/>
                  <a:gd name="connsiteY2" fmla="*/ 243065 h 1263012"/>
                  <a:gd name="connsiteX3" fmla="*/ 254552 w 804534"/>
                  <a:gd name="connsiteY3" fmla="*/ 156433 h 1263012"/>
                  <a:gd name="connsiteX4" fmla="*/ 303432 w 804534"/>
                  <a:gd name="connsiteY4" fmla="*/ 139868 h 1263012"/>
                  <a:gd name="connsiteX5" fmla="*/ 520786 w 804534"/>
                  <a:gd name="connsiteY5" fmla="*/ 63688 h 1263012"/>
                  <a:gd name="connsiteX6" fmla="*/ 557326 w 804534"/>
                  <a:gd name="connsiteY6" fmla="*/ 50954 h 1263012"/>
                  <a:gd name="connsiteX7" fmla="*/ 676948 w 804534"/>
                  <a:gd name="connsiteY7" fmla="*/ 8610 h 1263012"/>
                  <a:gd name="connsiteX8" fmla="*/ 695430 w 804534"/>
                  <a:gd name="connsiteY8" fmla="*/ 1933 h 1263012"/>
                  <a:gd name="connsiteX9" fmla="*/ 713629 w 804534"/>
                  <a:gd name="connsiteY9" fmla="*/ 10498 h 1263012"/>
                  <a:gd name="connsiteX10" fmla="*/ 745183 w 804534"/>
                  <a:gd name="connsiteY10" fmla="*/ 99806 h 1263012"/>
                  <a:gd name="connsiteX11" fmla="*/ 789443 w 804534"/>
                  <a:gd name="connsiteY11" fmla="*/ 225372 h 1263012"/>
                  <a:gd name="connsiteX12" fmla="*/ 798176 w 804534"/>
                  <a:gd name="connsiteY12" fmla="*/ 273238 h 1263012"/>
                  <a:gd name="connsiteX13" fmla="*/ 800148 w 804534"/>
                  <a:gd name="connsiteY13" fmla="*/ 323921 h 1263012"/>
                  <a:gd name="connsiteX14" fmla="*/ 800543 w 804534"/>
                  <a:gd name="connsiteY14" fmla="*/ 458954 h 1263012"/>
                  <a:gd name="connsiteX15" fmla="*/ 799416 w 804534"/>
                  <a:gd name="connsiteY15" fmla="*/ 464138 h 1263012"/>
                  <a:gd name="connsiteX16" fmla="*/ 792682 w 804534"/>
                  <a:gd name="connsiteY16" fmla="*/ 464588 h 1263012"/>
                  <a:gd name="connsiteX17" fmla="*/ 788203 w 804534"/>
                  <a:gd name="connsiteY17" fmla="*/ 454897 h 1263012"/>
                  <a:gd name="connsiteX18" fmla="*/ 675906 w 804534"/>
                  <a:gd name="connsiteY18" fmla="*/ 155053 h 1263012"/>
                  <a:gd name="connsiteX19" fmla="*/ 659199 w 804534"/>
                  <a:gd name="connsiteY19" fmla="*/ 147390 h 1263012"/>
                  <a:gd name="connsiteX20" fmla="*/ 148058 w 804534"/>
                  <a:gd name="connsiteY20" fmla="*/ 338712 h 1263012"/>
                  <a:gd name="connsiteX21" fmla="*/ 125379 w 804534"/>
                  <a:gd name="connsiteY21" fmla="*/ 347023 h 1263012"/>
                  <a:gd name="connsiteX22" fmla="*/ 118674 w 804534"/>
                  <a:gd name="connsiteY22" fmla="*/ 361335 h 1263012"/>
                  <a:gd name="connsiteX23" fmla="*/ 156848 w 804534"/>
                  <a:gd name="connsiteY23" fmla="*/ 463574 h 1263012"/>
                  <a:gd name="connsiteX24" fmla="*/ 284866 w 804534"/>
                  <a:gd name="connsiteY24" fmla="*/ 805312 h 1263012"/>
                  <a:gd name="connsiteX25" fmla="*/ 388345 w 804534"/>
                  <a:gd name="connsiteY25" fmla="*/ 1081716 h 1263012"/>
                  <a:gd name="connsiteX26" fmla="*/ 406206 w 804534"/>
                  <a:gd name="connsiteY26" fmla="*/ 1089886 h 1263012"/>
                  <a:gd name="connsiteX27" fmla="*/ 669257 w 804534"/>
                  <a:gd name="connsiteY27" fmla="*/ 991225 h 1263012"/>
                  <a:gd name="connsiteX28" fmla="*/ 788344 w 804534"/>
                  <a:gd name="connsiteY28" fmla="*/ 946937 h 1263012"/>
                  <a:gd name="connsiteX29" fmla="*/ 802796 w 804534"/>
                  <a:gd name="connsiteY29" fmla="*/ 947867 h 1263012"/>
                  <a:gd name="connsiteX30" fmla="*/ 803839 w 804534"/>
                  <a:gd name="connsiteY30" fmla="*/ 990971 h 1263012"/>
                  <a:gd name="connsiteX31" fmla="*/ 801022 w 804534"/>
                  <a:gd name="connsiteY31" fmla="*/ 996296 h 1263012"/>
                  <a:gd name="connsiteX32" fmla="*/ 801529 w 804534"/>
                  <a:gd name="connsiteY32" fmla="*/ 1099493 h 1263012"/>
                  <a:gd name="connsiteX33" fmla="*/ 800655 w 804534"/>
                  <a:gd name="connsiteY33" fmla="*/ 1108987 h 1263012"/>
                  <a:gd name="connsiteX34" fmla="*/ 792344 w 804534"/>
                  <a:gd name="connsiteY34" fmla="*/ 1115326 h 1263012"/>
                  <a:gd name="connsiteX35" fmla="*/ 684386 w 804534"/>
                  <a:gd name="connsiteY35" fmla="*/ 1153501 h 1263012"/>
                  <a:gd name="connsiteX36" fmla="*/ 666834 w 804534"/>
                  <a:gd name="connsiteY36" fmla="*/ 1156628 h 1263012"/>
                  <a:gd name="connsiteX37" fmla="*/ 601952 w 804534"/>
                  <a:gd name="connsiteY37" fmla="*/ 1178912 h 1263012"/>
                  <a:gd name="connsiteX38" fmla="*/ 469962 w 804534"/>
                  <a:gd name="connsiteY38" fmla="*/ 1225370 h 1263012"/>
                  <a:gd name="connsiteX39" fmla="*/ 466046 w 804534"/>
                  <a:gd name="connsiteY39" fmla="*/ 1227455 h 1263012"/>
                  <a:gd name="connsiteX40" fmla="*/ 375273 w 804534"/>
                  <a:gd name="connsiteY40" fmla="*/ 1259064 h 1263012"/>
                  <a:gd name="connsiteX41" fmla="*/ 352960 w 804534"/>
                  <a:gd name="connsiteY41" fmla="*/ 1248725 h 1263012"/>
                  <a:gd name="connsiteX42" fmla="*/ 331886 w 804534"/>
                  <a:gd name="connsiteY42" fmla="*/ 1191083 h 1263012"/>
                  <a:gd name="connsiteX43" fmla="*/ 288697 w 804534"/>
                  <a:gd name="connsiteY43" fmla="*/ 1069433 h 1263012"/>
                  <a:gd name="connsiteX44" fmla="*/ 280753 w 804534"/>
                  <a:gd name="connsiteY44" fmla="*/ 1054726 h 1263012"/>
                  <a:gd name="connsiteX45" fmla="*/ 227816 w 804534"/>
                  <a:gd name="connsiteY45" fmla="*/ 903973 h 1263012"/>
                  <a:gd name="connsiteX46" fmla="*/ 222660 w 804534"/>
                  <a:gd name="connsiteY46" fmla="*/ 881547 h 1263012"/>
                  <a:gd name="connsiteX47" fmla="*/ 179753 w 804534"/>
                  <a:gd name="connsiteY47" fmla="*/ 757925 h 1263012"/>
                  <a:gd name="connsiteX48" fmla="*/ 157665 w 804534"/>
                  <a:gd name="connsiteY48" fmla="*/ 695888 h 1263012"/>
                  <a:gd name="connsiteX49" fmla="*/ 151185 w 804534"/>
                  <a:gd name="connsiteY49" fmla="*/ 686647 h 1263012"/>
                  <a:gd name="connsiteX50" fmla="*/ 84331 w 804534"/>
                  <a:gd name="connsiteY50" fmla="*/ 496424 h 1263012"/>
                  <a:gd name="connsiteX51" fmla="*/ 82641 w 804534"/>
                  <a:gd name="connsiteY51" fmla="*/ 490423 h 1263012"/>
                  <a:gd name="connsiteX52" fmla="*/ 133550 w 804534"/>
                  <a:gd name="connsiteY52" fmla="*/ 527781 h 1263012"/>
                  <a:gd name="connsiteX0" fmla="*/ 56102 w 804534"/>
                  <a:gd name="connsiteY0" fmla="*/ 415061 h 1263012"/>
                  <a:gd name="connsiteX1" fmla="*/ 2122 w 804534"/>
                  <a:gd name="connsiteY1" fmla="*/ 262504 h 1263012"/>
                  <a:gd name="connsiteX2" fmla="*/ 10236 w 804534"/>
                  <a:gd name="connsiteY2" fmla="*/ 243065 h 1263012"/>
                  <a:gd name="connsiteX3" fmla="*/ 254552 w 804534"/>
                  <a:gd name="connsiteY3" fmla="*/ 156433 h 1263012"/>
                  <a:gd name="connsiteX4" fmla="*/ 303432 w 804534"/>
                  <a:gd name="connsiteY4" fmla="*/ 139868 h 1263012"/>
                  <a:gd name="connsiteX5" fmla="*/ 520786 w 804534"/>
                  <a:gd name="connsiteY5" fmla="*/ 63688 h 1263012"/>
                  <a:gd name="connsiteX6" fmla="*/ 557326 w 804534"/>
                  <a:gd name="connsiteY6" fmla="*/ 50954 h 1263012"/>
                  <a:gd name="connsiteX7" fmla="*/ 676948 w 804534"/>
                  <a:gd name="connsiteY7" fmla="*/ 8610 h 1263012"/>
                  <a:gd name="connsiteX8" fmla="*/ 695430 w 804534"/>
                  <a:gd name="connsiteY8" fmla="*/ 1933 h 1263012"/>
                  <a:gd name="connsiteX9" fmla="*/ 713629 w 804534"/>
                  <a:gd name="connsiteY9" fmla="*/ 10498 h 1263012"/>
                  <a:gd name="connsiteX10" fmla="*/ 745183 w 804534"/>
                  <a:gd name="connsiteY10" fmla="*/ 99806 h 1263012"/>
                  <a:gd name="connsiteX11" fmla="*/ 789443 w 804534"/>
                  <a:gd name="connsiteY11" fmla="*/ 225372 h 1263012"/>
                  <a:gd name="connsiteX12" fmla="*/ 798176 w 804534"/>
                  <a:gd name="connsiteY12" fmla="*/ 273238 h 1263012"/>
                  <a:gd name="connsiteX13" fmla="*/ 800148 w 804534"/>
                  <a:gd name="connsiteY13" fmla="*/ 323921 h 1263012"/>
                  <a:gd name="connsiteX14" fmla="*/ 800543 w 804534"/>
                  <a:gd name="connsiteY14" fmla="*/ 458954 h 1263012"/>
                  <a:gd name="connsiteX15" fmla="*/ 799416 w 804534"/>
                  <a:gd name="connsiteY15" fmla="*/ 464138 h 1263012"/>
                  <a:gd name="connsiteX16" fmla="*/ 792682 w 804534"/>
                  <a:gd name="connsiteY16" fmla="*/ 464588 h 1263012"/>
                  <a:gd name="connsiteX17" fmla="*/ 788203 w 804534"/>
                  <a:gd name="connsiteY17" fmla="*/ 454897 h 1263012"/>
                  <a:gd name="connsiteX18" fmla="*/ 675906 w 804534"/>
                  <a:gd name="connsiteY18" fmla="*/ 155053 h 1263012"/>
                  <a:gd name="connsiteX19" fmla="*/ 659199 w 804534"/>
                  <a:gd name="connsiteY19" fmla="*/ 147390 h 1263012"/>
                  <a:gd name="connsiteX20" fmla="*/ 148058 w 804534"/>
                  <a:gd name="connsiteY20" fmla="*/ 338712 h 1263012"/>
                  <a:gd name="connsiteX21" fmla="*/ 125379 w 804534"/>
                  <a:gd name="connsiteY21" fmla="*/ 347023 h 1263012"/>
                  <a:gd name="connsiteX22" fmla="*/ 118674 w 804534"/>
                  <a:gd name="connsiteY22" fmla="*/ 361335 h 1263012"/>
                  <a:gd name="connsiteX23" fmla="*/ 156848 w 804534"/>
                  <a:gd name="connsiteY23" fmla="*/ 463574 h 1263012"/>
                  <a:gd name="connsiteX24" fmla="*/ 284866 w 804534"/>
                  <a:gd name="connsiteY24" fmla="*/ 805312 h 1263012"/>
                  <a:gd name="connsiteX25" fmla="*/ 388345 w 804534"/>
                  <a:gd name="connsiteY25" fmla="*/ 1081716 h 1263012"/>
                  <a:gd name="connsiteX26" fmla="*/ 406206 w 804534"/>
                  <a:gd name="connsiteY26" fmla="*/ 1089886 h 1263012"/>
                  <a:gd name="connsiteX27" fmla="*/ 669257 w 804534"/>
                  <a:gd name="connsiteY27" fmla="*/ 991225 h 1263012"/>
                  <a:gd name="connsiteX28" fmla="*/ 788344 w 804534"/>
                  <a:gd name="connsiteY28" fmla="*/ 946937 h 1263012"/>
                  <a:gd name="connsiteX29" fmla="*/ 802796 w 804534"/>
                  <a:gd name="connsiteY29" fmla="*/ 947867 h 1263012"/>
                  <a:gd name="connsiteX30" fmla="*/ 803839 w 804534"/>
                  <a:gd name="connsiteY30" fmla="*/ 990971 h 1263012"/>
                  <a:gd name="connsiteX31" fmla="*/ 801022 w 804534"/>
                  <a:gd name="connsiteY31" fmla="*/ 996296 h 1263012"/>
                  <a:gd name="connsiteX32" fmla="*/ 801529 w 804534"/>
                  <a:gd name="connsiteY32" fmla="*/ 1099493 h 1263012"/>
                  <a:gd name="connsiteX33" fmla="*/ 800655 w 804534"/>
                  <a:gd name="connsiteY33" fmla="*/ 1108987 h 1263012"/>
                  <a:gd name="connsiteX34" fmla="*/ 792344 w 804534"/>
                  <a:gd name="connsiteY34" fmla="*/ 1115326 h 1263012"/>
                  <a:gd name="connsiteX35" fmla="*/ 684386 w 804534"/>
                  <a:gd name="connsiteY35" fmla="*/ 1153501 h 1263012"/>
                  <a:gd name="connsiteX36" fmla="*/ 666834 w 804534"/>
                  <a:gd name="connsiteY36" fmla="*/ 1156628 h 1263012"/>
                  <a:gd name="connsiteX37" fmla="*/ 601952 w 804534"/>
                  <a:gd name="connsiteY37" fmla="*/ 1178912 h 1263012"/>
                  <a:gd name="connsiteX38" fmla="*/ 469962 w 804534"/>
                  <a:gd name="connsiteY38" fmla="*/ 1225370 h 1263012"/>
                  <a:gd name="connsiteX39" fmla="*/ 466046 w 804534"/>
                  <a:gd name="connsiteY39" fmla="*/ 1227455 h 1263012"/>
                  <a:gd name="connsiteX40" fmla="*/ 375273 w 804534"/>
                  <a:gd name="connsiteY40" fmla="*/ 1259064 h 1263012"/>
                  <a:gd name="connsiteX41" fmla="*/ 352960 w 804534"/>
                  <a:gd name="connsiteY41" fmla="*/ 1248725 h 1263012"/>
                  <a:gd name="connsiteX42" fmla="*/ 331886 w 804534"/>
                  <a:gd name="connsiteY42" fmla="*/ 1191083 h 1263012"/>
                  <a:gd name="connsiteX43" fmla="*/ 288697 w 804534"/>
                  <a:gd name="connsiteY43" fmla="*/ 1069433 h 1263012"/>
                  <a:gd name="connsiteX44" fmla="*/ 280753 w 804534"/>
                  <a:gd name="connsiteY44" fmla="*/ 1054726 h 1263012"/>
                  <a:gd name="connsiteX45" fmla="*/ 227816 w 804534"/>
                  <a:gd name="connsiteY45" fmla="*/ 903973 h 1263012"/>
                  <a:gd name="connsiteX46" fmla="*/ 222660 w 804534"/>
                  <a:gd name="connsiteY46" fmla="*/ 881547 h 1263012"/>
                  <a:gd name="connsiteX47" fmla="*/ 179753 w 804534"/>
                  <a:gd name="connsiteY47" fmla="*/ 757925 h 1263012"/>
                  <a:gd name="connsiteX48" fmla="*/ 157665 w 804534"/>
                  <a:gd name="connsiteY48" fmla="*/ 695888 h 1263012"/>
                  <a:gd name="connsiteX49" fmla="*/ 151185 w 804534"/>
                  <a:gd name="connsiteY49" fmla="*/ 686647 h 1263012"/>
                  <a:gd name="connsiteX50" fmla="*/ 84331 w 804534"/>
                  <a:gd name="connsiteY50" fmla="*/ 496424 h 1263012"/>
                  <a:gd name="connsiteX51" fmla="*/ 82641 w 804534"/>
                  <a:gd name="connsiteY51" fmla="*/ 490423 h 1263012"/>
                  <a:gd name="connsiteX0" fmla="*/ 56102 w 804534"/>
                  <a:gd name="connsiteY0" fmla="*/ 415061 h 1263012"/>
                  <a:gd name="connsiteX1" fmla="*/ 2122 w 804534"/>
                  <a:gd name="connsiteY1" fmla="*/ 262504 h 1263012"/>
                  <a:gd name="connsiteX2" fmla="*/ 10236 w 804534"/>
                  <a:gd name="connsiteY2" fmla="*/ 243065 h 1263012"/>
                  <a:gd name="connsiteX3" fmla="*/ 254552 w 804534"/>
                  <a:gd name="connsiteY3" fmla="*/ 156433 h 1263012"/>
                  <a:gd name="connsiteX4" fmla="*/ 303432 w 804534"/>
                  <a:gd name="connsiteY4" fmla="*/ 139868 h 1263012"/>
                  <a:gd name="connsiteX5" fmla="*/ 520786 w 804534"/>
                  <a:gd name="connsiteY5" fmla="*/ 63688 h 1263012"/>
                  <a:gd name="connsiteX6" fmla="*/ 557326 w 804534"/>
                  <a:gd name="connsiteY6" fmla="*/ 50954 h 1263012"/>
                  <a:gd name="connsiteX7" fmla="*/ 676948 w 804534"/>
                  <a:gd name="connsiteY7" fmla="*/ 8610 h 1263012"/>
                  <a:gd name="connsiteX8" fmla="*/ 695430 w 804534"/>
                  <a:gd name="connsiteY8" fmla="*/ 1933 h 1263012"/>
                  <a:gd name="connsiteX9" fmla="*/ 713629 w 804534"/>
                  <a:gd name="connsiteY9" fmla="*/ 10498 h 1263012"/>
                  <a:gd name="connsiteX10" fmla="*/ 745183 w 804534"/>
                  <a:gd name="connsiteY10" fmla="*/ 99806 h 1263012"/>
                  <a:gd name="connsiteX11" fmla="*/ 789443 w 804534"/>
                  <a:gd name="connsiteY11" fmla="*/ 225372 h 1263012"/>
                  <a:gd name="connsiteX12" fmla="*/ 798176 w 804534"/>
                  <a:gd name="connsiteY12" fmla="*/ 273238 h 1263012"/>
                  <a:gd name="connsiteX13" fmla="*/ 800148 w 804534"/>
                  <a:gd name="connsiteY13" fmla="*/ 323921 h 1263012"/>
                  <a:gd name="connsiteX14" fmla="*/ 800543 w 804534"/>
                  <a:gd name="connsiteY14" fmla="*/ 458954 h 1263012"/>
                  <a:gd name="connsiteX15" fmla="*/ 799416 w 804534"/>
                  <a:gd name="connsiteY15" fmla="*/ 464138 h 1263012"/>
                  <a:gd name="connsiteX16" fmla="*/ 792682 w 804534"/>
                  <a:gd name="connsiteY16" fmla="*/ 464588 h 1263012"/>
                  <a:gd name="connsiteX17" fmla="*/ 788203 w 804534"/>
                  <a:gd name="connsiteY17" fmla="*/ 454897 h 1263012"/>
                  <a:gd name="connsiteX18" fmla="*/ 675906 w 804534"/>
                  <a:gd name="connsiteY18" fmla="*/ 155053 h 1263012"/>
                  <a:gd name="connsiteX19" fmla="*/ 659199 w 804534"/>
                  <a:gd name="connsiteY19" fmla="*/ 147390 h 1263012"/>
                  <a:gd name="connsiteX20" fmla="*/ 148058 w 804534"/>
                  <a:gd name="connsiteY20" fmla="*/ 338712 h 1263012"/>
                  <a:gd name="connsiteX21" fmla="*/ 125379 w 804534"/>
                  <a:gd name="connsiteY21" fmla="*/ 347023 h 1263012"/>
                  <a:gd name="connsiteX22" fmla="*/ 118674 w 804534"/>
                  <a:gd name="connsiteY22" fmla="*/ 361335 h 1263012"/>
                  <a:gd name="connsiteX23" fmla="*/ 156848 w 804534"/>
                  <a:gd name="connsiteY23" fmla="*/ 463574 h 1263012"/>
                  <a:gd name="connsiteX24" fmla="*/ 284866 w 804534"/>
                  <a:gd name="connsiteY24" fmla="*/ 805312 h 1263012"/>
                  <a:gd name="connsiteX25" fmla="*/ 388345 w 804534"/>
                  <a:gd name="connsiteY25" fmla="*/ 1081716 h 1263012"/>
                  <a:gd name="connsiteX26" fmla="*/ 406206 w 804534"/>
                  <a:gd name="connsiteY26" fmla="*/ 1089886 h 1263012"/>
                  <a:gd name="connsiteX27" fmla="*/ 669257 w 804534"/>
                  <a:gd name="connsiteY27" fmla="*/ 991225 h 1263012"/>
                  <a:gd name="connsiteX28" fmla="*/ 788344 w 804534"/>
                  <a:gd name="connsiteY28" fmla="*/ 946937 h 1263012"/>
                  <a:gd name="connsiteX29" fmla="*/ 802796 w 804534"/>
                  <a:gd name="connsiteY29" fmla="*/ 947867 h 1263012"/>
                  <a:gd name="connsiteX30" fmla="*/ 803839 w 804534"/>
                  <a:gd name="connsiteY30" fmla="*/ 990971 h 1263012"/>
                  <a:gd name="connsiteX31" fmla="*/ 801022 w 804534"/>
                  <a:gd name="connsiteY31" fmla="*/ 996296 h 1263012"/>
                  <a:gd name="connsiteX32" fmla="*/ 801529 w 804534"/>
                  <a:gd name="connsiteY32" fmla="*/ 1099493 h 1263012"/>
                  <a:gd name="connsiteX33" fmla="*/ 800655 w 804534"/>
                  <a:gd name="connsiteY33" fmla="*/ 1108987 h 1263012"/>
                  <a:gd name="connsiteX34" fmla="*/ 792344 w 804534"/>
                  <a:gd name="connsiteY34" fmla="*/ 1115326 h 1263012"/>
                  <a:gd name="connsiteX35" fmla="*/ 684386 w 804534"/>
                  <a:gd name="connsiteY35" fmla="*/ 1153501 h 1263012"/>
                  <a:gd name="connsiteX36" fmla="*/ 666834 w 804534"/>
                  <a:gd name="connsiteY36" fmla="*/ 1156628 h 1263012"/>
                  <a:gd name="connsiteX37" fmla="*/ 601952 w 804534"/>
                  <a:gd name="connsiteY37" fmla="*/ 1178912 h 1263012"/>
                  <a:gd name="connsiteX38" fmla="*/ 469962 w 804534"/>
                  <a:gd name="connsiteY38" fmla="*/ 1225370 h 1263012"/>
                  <a:gd name="connsiteX39" fmla="*/ 466046 w 804534"/>
                  <a:gd name="connsiteY39" fmla="*/ 1227455 h 1263012"/>
                  <a:gd name="connsiteX40" fmla="*/ 375273 w 804534"/>
                  <a:gd name="connsiteY40" fmla="*/ 1259064 h 1263012"/>
                  <a:gd name="connsiteX41" fmla="*/ 352960 w 804534"/>
                  <a:gd name="connsiteY41" fmla="*/ 1248725 h 1263012"/>
                  <a:gd name="connsiteX42" fmla="*/ 331886 w 804534"/>
                  <a:gd name="connsiteY42" fmla="*/ 1191083 h 1263012"/>
                  <a:gd name="connsiteX43" fmla="*/ 288697 w 804534"/>
                  <a:gd name="connsiteY43" fmla="*/ 1069433 h 1263012"/>
                  <a:gd name="connsiteX44" fmla="*/ 280753 w 804534"/>
                  <a:gd name="connsiteY44" fmla="*/ 1054726 h 1263012"/>
                  <a:gd name="connsiteX45" fmla="*/ 227816 w 804534"/>
                  <a:gd name="connsiteY45" fmla="*/ 903973 h 1263012"/>
                  <a:gd name="connsiteX46" fmla="*/ 222660 w 804534"/>
                  <a:gd name="connsiteY46" fmla="*/ 881547 h 1263012"/>
                  <a:gd name="connsiteX47" fmla="*/ 179753 w 804534"/>
                  <a:gd name="connsiteY47" fmla="*/ 757925 h 1263012"/>
                  <a:gd name="connsiteX48" fmla="*/ 157665 w 804534"/>
                  <a:gd name="connsiteY48" fmla="*/ 695888 h 1263012"/>
                  <a:gd name="connsiteX49" fmla="*/ 151185 w 804534"/>
                  <a:gd name="connsiteY49" fmla="*/ 686647 h 1263012"/>
                  <a:gd name="connsiteX50" fmla="*/ 84331 w 804534"/>
                  <a:gd name="connsiteY50" fmla="*/ 496424 h 1263012"/>
                  <a:gd name="connsiteX0" fmla="*/ 56102 w 804534"/>
                  <a:gd name="connsiteY0" fmla="*/ 415061 h 1263012"/>
                  <a:gd name="connsiteX1" fmla="*/ 2122 w 804534"/>
                  <a:gd name="connsiteY1" fmla="*/ 262504 h 1263012"/>
                  <a:gd name="connsiteX2" fmla="*/ 10236 w 804534"/>
                  <a:gd name="connsiteY2" fmla="*/ 243065 h 1263012"/>
                  <a:gd name="connsiteX3" fmla="*/ 254552 w 804534"/>
                  <a:gd name="connsiteY3" fmla="*/ 156433 h 1263012"/>
                  <a:gd name="connsiteX4" fmla="*/ 303432 w 804534"/>
                  <a:gd name="connsiteY4" fmla="*/ 139868 h 1263012"/>
                  <a:gd name="connsiteX5" fmla="*/ 520786 w 804534"/>
                  <a:gd name="connsiteY5" fmla="*/ 63688 h 1263012"/>
                  <a:gd name="connsiteX6" fmla="*/ 557326 w 804534"/>
                  <a:gd name="connsiteY6" fmla="*/ 50954 h 1263012"/>
                  <a:gd name="connsiteX7" fmla="*/ 676948 w 804534"/>
                  <a:gd name="connsiteY7" fmla="*/ 8610 h 1263012"/>
                  <a:gd name="connsiteX8" fmla="*/ 695430 w 804534"/>
                  <a:gd name="connsiteY8" fmla="*/ 1933 h 1263012"/>
                  <a:gd name="connsiteX9" fmla="*/ 713629 w 804534"/>
                  <a:gd name="connsiteY9" fmla="*/ 10498 h 1263012"/>
                  <a:gd name="connsiteX10" fmla="*/ 745183 w 804534"/>
                  <a:gd name="connsiteY10" fmla="*/ 99806 h 1263012"/>
                  <a:gd name="connsiteX11" fmla="*/ 789443 w 804534"/>
                  <a:gd name="connsiteY11" fmla="*/ 225372 h 1263012"/>
                  <a:gd name="connsiteX12" fmla="*/ 798176 w 804534"/>
                  <a:gd name="connsiteY12" fmla="*/ 273238 h 1263012"/>
                  <a:gd name="connsiteX13" fmla="*/ 800148 w 804534"/>
                  <a:gd name="connsiteY13" fmla="*/ 323921 h 1263012"/>
                  <a:gd name="connsiteX14" fmla="*/ 800543 w 804534"/>
                  <a:gd name="connsiteY14" fmla="*/ 458954 h 1263012"/>
                  <a:gd name="connsiteX15" fmla="*/ 799416 w 804534"/>
                  <a:gd name="connsiteY15" fmla="*/ 464138 h 1263012"/>
                  <a:gd name="connsiteX16" fmla="*/ 792682 w 804534"/>
                  <a:gd name="connsiteY16" fmla="*/ 464588 h 1263012"/>
                  <a:gd name="connsiteX17" fmla="*/ 788203 w 804534"/>
                  <a:gd name="connsiteY17" fmla="*/ 454897 h 1263012"/>
                  <a:gd name="connsiteX18" fmla="*/ 675906 w 804534"/>
                  <a:gd name="connsiteY18" fmla="*/ 155053 h 1263012"/>
                  <a:gd name="connsiteX19" fmla="*/ 659199 w 804534"/>
                  <a:gd name="connsiteY19" fmla="*/ 147390 h 1263012"/>
                  <a:gd name="connsiteX20" fmla="*/ 148058 w 804534"/>
                  <a:gd name="connsiteY20" fmla="*/ 338712 h 1263012"/>
                  <a:gd name="connsiteX21" fmla="*/ 125379 w 804534"/>
                  <a:gd name="connsiteY21" fmla="*/ 347023 h 1263012"/>
                  <a:gd name="connsiteX22" fmla="*/ 118674 w 804534"/>
                  <a:gd name="connsiteY22" fmla="*/ 361335 h 1263012"/>
                  <a:gd name="connsiteX23" fmla="*/ 156848 w 804534"/>
                  <a:gd name="connsiteY23" fmla="*/ 463574 h 1263012"/>
                  <a:gd name="connsiteX24" fmla="*/ 284866 w 804534"/>
                  <a:gd name="connsiteY24" fmla="*/ 805312 h 1263012"/>
                  <a:gd name="connsiteX25" fmla="*/ 388345 w 804534"/>
                  <a:gd name="connsiteY25" fmla="*/ 1081716 h 1263012"/>
                  <a:gd name="connsiteX26" fmla="*/ 406206 w 804534"/>
                  <a:gd name="connsiteY26" fmla="*/ 1089886 h 1263012"/>
                  <a:gd name="connsiteX27" fmla="*/ 669257 w 804534"/>
                  <a:gd name="connsiteY27" fmla="*/ 991225 h 1263012"/>
                  <a:gd name="connsiteX28" fmla="*/ 788344 w 804534"/>
                  <a:gd name="connsiteY28" fmla="*/ 946937 h 1263012"/>
                  <a:gd name="connsiteX29" fmla="*/ 802796 w 804534"/>
                  <a:gd name="connsiteY29" fmla="*/ 947867 h 1263012"/>
                  <a:gd name="connsiteX30" fmla="*/ 803839 w 804534"/>
                  <a:gd name="connsiteY30" fmla="*/ 990971 h 1263012"/>
                  <a:gd name="connsiteX31" fmla="*/ 801022 w 804534"/>
                  <a:gd name="connsiteY31" fmla="*/ 996296 h 1263012"/>
                  <a:gd name="connsiteX32" fmla="*/ 801529 w 804534"/>
                  <a:gd name="connsiteY32" fmla="*/ 1099493 h 1263012"/>
                  <a:gd name="connsiteX33" fmla="*/ 800655 w 804534"/>
                  <a:gd name="connsiteY33" fmla="*/ 1108987 h 1263012"/>
                  <a:gd name="connsiteX34" fmla="*/ 792344 w 804534"/>
                  <a:gd name="connsiteY34" fmla="*/ 1115326 h 1263012"/>
                  <a:gd name="connsiteX35" fmla="*/ 684386 w 804534"/>
                  <a:gd name="connsiteY35" fmla="*/ 1153501 h 1263012"/>
                  <a:gd name="connsiteX36" fmla="*/ 666834 w 804534"/>
                  <a:gd name="connsiteY36" fmla="*/ 1156628 h 1263012"/>
                  <a:gd name="connsiteX37" fmla="*/ 601952 w 804534"/>
                  <a:gd name="connsiteY37" fmla="*/ 1178912 h 1263012"/>
                  <a:gd name="connsiteX38" fmla="*/ 469962 w 804534"/>
                  <a:gd name="connsiteY38" fmla="*/ 1225370 h 1263012"/>
                  <a:gd name="connsiteX39" fmla="*/ 466046 w 804534"/>
                  <a:gd name="connsiteY39" fmla="*/ 1227455 h 1263012"/>
                  <a:gd name="connsiteX40" fmla="*/ 375273 w 804534"/>
                  <a:gd name="connsiteY40" fmla="*/ 1259064 h 1263012"/>
                  <a:gd name="connsiteX41" fmla="*/ 352960 w 804534"/>
                  <a:gd name="connsiteY41" fmla="*/ 1248725 h 1263012"/>
                  <a:gd name="connsiteX42" fmla="*/ 331886 w 804534"/>
                  <a:gd name="connsiteY42" fmla="*/ 1191083 h 1263012"/>
                  <a:gd name="connsiteX43" fmla="*/ 288697 w 804534"/>
                  <a:gd name="connsiteY43" fmla="*/ 1069433 h 1263012"/>
                  <a:gd name="connsiteX44" fmla="*/ 280753 w 804534"/>
                  <a:gd name="connsiteY44" fmla="*/ 1054726 h 1263012"/>
                  <a:gd name="connsiteX45" fmla="*/ 227816 w 804534"/>
                  <a:gd name="connsiteY45" fmla="*/ 903973 h 1263012"/>
                  <a:gd name="connsiteX46" fmla="*/ 222660 w 804534"/>
                  <a:gd name="connsiteY46" fmla="*/ 881547 h 1263012"/>
                  <a:gd name="connsiteX47" fmla="*/ 179753 w 804534"/>
                  <a:gd name="connsiteY47" fmla="*/ 757925 h 1263012"/>
                  <a:gd name="connsiteX48" fmla="*/ 157665 w 804534"/>
                  <a:gd name="connsiteY48" fmla="*/ 695888 h 1263012"/>
                  <a:gd name="connsiteX49" fmla="*/ 151185 w 804534"/>
                  <a:gd name="connsiteY49" fmla="*/ 686647 h 1263012"/>
                  <a:gd name="connsiteX0" fmla="*/ 56102 w 804534"/>
                  <a:gd name="connsiteY0" fmla="*/ 415061 h 1263012"/>
                  <a:gd name="connsiteX1" fmla="*/ 2122 w 804534"/>
                  <a:gd name="connsiteY1" fmla="*/ 262504 h 1263012"/>
                  <a:gd name="connsiteX2" fmla="*/ 10236 w 804534"/>
                  <a:gd name="connsiteY2" fmla="*/ 243065 h 1263012"/>
                  <a:gd name="connsiteX3" fmla="*/ 254552 w 804534"/>
                  <a:gd name="connsiteY3" fmla="*/ 156433 h 1263012"/>
                  <a:gd name="connsiteX4" fmla="*/ 303432 w 804534"/>
                  <a:gd name="connsiteY4" fmla="*/ 139868 h 1263012"/>
                  <a:gd name="connsiteX5" fmla="*/ 520786 w 804534"/>
                  <a:gd name="connsiteY5" fmla="*/ 63688 h 1263012"/>
                  <a:gd name="connsiteX6" fmla="*/ 557326 w 804534"/>
                  <a:gd name="connsiteY6" fmla="*/ 50954 h 1263012"/>
                  <a:gd name="connsiteX7" fmla="*/ 676948 w 804534"/>
                  <a:gd name="connsiteY7" fmla="*/ 8610 h 1263012"/>
                  <a:gd name="connsiteX8" fmla="*/ 695430 w 804534"/>
                  <a:gd name="connsiteY8" fmla="*/ 1933 h 1263012"/>
                  <a:gd name="connsiteX9" fmla="*/ 713629 w 804534"/>
                  <a:gd name="connsiteY9" fmla="*/ 10498 h 1263012"/>
                  <a:gd name="connsiteX10" fmla="*/ 745183 w 804534"/>
                  <a:gd name="connsiteY10" fmla="*/ 99806 h 1263012"/>
                  <a:gd name="connsiteX11" fmla="*/ 789443 w 804534"/>
                  <a:gd name="connsiteY11" fmla="*/ 225372 h 1263012"/>
                  <a:gd name="connsiteX12" fmla="*/ 798176 w 804534"/>
                  <a:gd name="connsiteY12" fmla="*/ 273238 h 1263012"/>
                  <a:gd name="connsiteX13" fmla="*/ 800148 w 804534"/>
                  <a:gd name="connsiteY13" fmla="*/ 323921 h 1263012"/>
                  <a:gd name="connsiteX14" fmla="*/ 800543 w 804534"/>
                  <a:gd name="connsiteY14" fmla="*/ 458954 h 1263012"/>
                  <a:gd name="connsiteX15" fmla="*/ 799416 w 804534"/>
                  <a:gd name="connsiteY15" fmla="*/ 464138 h 1263012"/>
                  <a:gd name="connsiteX16" fmla="*/ 792682 w 804534"/>
                  <a:gd name="connsiteY16" fmla="*/ 464588 h 1263012"/>
                  <a:gd name="connsiteX17" fmla="*/ 788203 w 804534"/>
                  <a:gd name="connsiteY17" fmla="*/ 454897 h 1263012"/>
                  <a:gd name="connsiteX18" fmla="*/ 675906 w 804534"/>
                  <a:gd name="connsiteY18" fmla="*/ 155053 h 1263012"/>
                  <a:gd name="connsiteX19" fmla="*/ 659199 w 804534"/>
                  <a:gd name="connsiteY19" fmla="*/ 147390 h 1263012"/>
                  <a:gd name="connsiteX20" fmla="*/ 148058 w 804534"/>
                  <a:gd name="connsiteY20" fmla="*/ 338712 h 1263012"/>
                  <a:gd name="connsiteX21" fmla="*/ 125379 w 804534"/>
                  <a:gd name="connsiteY21" fmla="*/ 347023 h 1263012"/>
                  <a:gd name="connsiteX22" fmla="*/ 118674 w 804534"/>
                  <a:gd name="connsiteY22" fmla="*/ 361335 h 1263012"/>
                  <a:gd name="connsiteX23" fmla="*/ 156848 w 804534"/>
                  <a:gd name="connsiteY23" fmla="*/ 463574 h 1263012"/>
                  <a:gd name="connsiteX24" fmla="*/ 284866 w 804534"/>
                  <a:gd name="connsiteY24" fmla="*/ 805312 h 1263012"/>
                  <a:gd name="connsiteX25" fmla="*/ 388345 w 804534"/>
                  <a:gd name="connsiteY25" fmla="*/ 1081716 h 1263012"/>
                  <a:gd name="connsiteX26" fmla="*/ 406206 w 804534"/>
                  <a:gd name="connsiteY26" fmla="*/ 1089886 h 1263012"/>
                  <a:gd name="connsiteX27" fmla="*/ 669257 w 804534"/>
                  <a:gd name="connsiteY27" fmla="*/ 991225 h 1263012"/>
                  <a:gd name="connsiteX28" fmla="*/ 788344 w 804534"/>
                  <a:gd name="connsiteY28" fmla="*/ 946937 h 1263012"/>
                  <a:gd name="connsiteX29" fmla="*/ 802796 w 804534"/>
                  <a:gd name="connsiteY29" fmla="*/ 947867 h 1263012"/>
                  <a:gd name="connsiteX30" fmla="*/ 803839 w 804534"/>
                  <a:gd name="connsiteY30" fmla="*/ 990971 h 1263012"/>
                  <a:gd name="connsiteX31" fmla="*/ 801022 w 804534"/>
                  <a:gd name="connsiteY31" fmla="*/ 996296 h 1263012"/>
                  <a:gd name="connsiteX32" fmla="*/ 801529 w 804534"/>
                  <a:gd name="connsiteY32" fmla="*/ 1099493 h 1263012"/>
                  <a:gd name="connsiteX33" fmla="*/ 800655 w 804534"/>
                  <a:gd name="connsiteY33" fmla="*/ 1108987 h 1263012"/>
                  <a:gd name="connsiteX34" fmla="*/ 792344 w 804534"/>
                  <a:gd name="connsiteY34" fmla="*/ 1115326 h 1263012"/>
                  <a:gd name="connsiteX35" fmla="*/ 684386 w 804534"/>
                  <a:gd name="connsiteY35" fmla="*/ 1153501 h 1263012"/>
                  <a:gd name="connsiteX36" fmla="*/ 666834 w 804534"/>
                  <a:gd name="connsiteY36" fmla="*/ 1156628 h 1263012"/>
                  <a:gd name="connsiteX37" fmla="*/ 601952 w 804534"/>
                  <a:gd name="connsiteY37" fmla="*/ 1178912 h 1263012"/>
                  <a:gd name="connsiteX38" fmla="*/ 469962 w 804534"/>
                  <a:gd name="connsiteY38" fmla="*/ 1225370 h 1263012"/>
                  <a:gd name="connsiteX39" fmla="*/ 466046 w 804534"/>
                  <a:gd name="connsiteY39" fmla="*/ 1227455 h 1263012"/>
                  <a:gd name="connsiteX40" fmla="*/ 375273 w 804534"/>
                  <a:gd name="connsiteY40" fmla="*/ 1259064 h 1263012"/>
                  <a:gd name="connsiteX41" fmla="*/ 352960 w 804534"/>
                  <a:gd name="connsiteY41" fmla="*/ 1248725 h 1263012"/>
                  <a:gd name="connsiteX42" fmla="*/ 331886 w 804534"/>
                  <a:gd name="connsiteY42" fmla="*/ 1191083 h 1263012"/>
                  <a:gd name="connsiteX43" fmla="*/ 288697 w 804534"/>
                  <a:gd name="connsiteY43" fmla="*/ 1069433 h 1263012"/>
                  <a:gd name="connsiteX44" fmla="*/ 280753 w 804534"/>
                  <a:gd name="connsiteY44" fmla="*/ 1054726 h 1263012"/>
                  <a:gd name="connsiteX45" fmla="*/ 227816 w 804534"/>
                  <a:gd name="connsiteY45" fmla="*/ 903973 h 1263012"/>
                  <a:gd name="connsiteX46" fmla="*/ 222660 w 804534"/>
                  <a:gd name="connsiteY46" fmla="*/ 881547 h 1263012"/>
                  <a:gd name="connsiteX47" fmla="*/ 179753 w 804534"/>
                  <a:gd name="connsiteY47" fmla="*/ 757925 h 1263012"/>
                  <a:gd name="connsiteX48" fmla="*/ 151185 w 804534"/>
                  <a:gd name="connsiteY48" fmla="*/ 686647 h 1263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804534" h="1263012">
                    <a:moveTo>
                      <a:pt x="56102" y="415061"/>
                    </a:moveTo>
                    <a:cubicBezTo>
                      <a:pt x="37000" y="364603"/>
                      <a:pt x="20125" y="313356"/>
                      <a:pt x="2122" y="262504"/>
                    </a:cubicBezTo>
                    <a:cubicBezTo>
                      <a:pt x="-2019" y="250812"/>
                      <a:pt x="-498" y="246925"/>
                      <a:pt x="10236" y="243065"/>
                    </a:cubicBezTo>
                    <a:lnTo>
                      <a:pt x="254552" y="156433"/>
                    </a:lnTo>
                    <a:cubicBezTo>
                      <a:pt x="271202" y="151982"/>
                      <a:pt x="287204" y="145530"/>
                      <a:pt x="303432" y="139868"/>
                    </a:cubicBezTo>
                    <a:lnTo>
                      <a:pt x="520786" y="63688"/>
                    </a:lnTo>
                    <a:cubicBezTo>
                      <a:pt x="533069" y="59744"/>
                      <a:pt x="544958" y="54701"/>
                      <a:pt x="557326" y="50954"/>
                    </a:cubicBezTo>
                    <a:cubicBezTo>
                      <a:pt x="596937" y="36079"/>
                      <a:pt x="637112" y="22809"/>
                      <a:pt x="676948" y="8610"/>
                    </a:cubicBezTo>
                    <a:lnTo>
                      <a:pt x="695430" y="1933"/>
                    </a:lnTo>
                    <a:cubicBezTo>
                      <a:pt x="706530" y="-1927"/>
                      <a:pt x="709741" y="-462"/>
                      <a:pt x="713629" y="10498"/>
                    </a:cubicBezTo>
                    <a:cubicBezTo>
                      <a:pt x="724194" y="40248"/>
                      <a:pt x="734731" y="69999"/>
                      <a:pt x="745183" y="99806"/>
                    </a:cubicBezTo>
                    <a:cubicBezTo>
                      <a:pt x="759861" y="141671"/>
                      <a:pt x="774426" y="183592"/>
                      <a:pt x="789443" y="225372"/>
                    </a:cubicBezTo>
                    <a:cubicBezTo>
                      <a:pt x="794993" y="240839"/>
                      <a:pt x="798599" y="256447"/>
                      <a:pt x="798176" y="273238"/>
                    </a:cubicBezTo>
                    <a:cubicBezTo>
                      <a:pt x="797754" y="290086"/>
                      <a:pt x="795725" y="307186"/>
                      <a:pt x="800148" y="323921"/>
                    </a:cubicBezTo>
                    <a:cubicBezTo>
                      <a:pt x="801247" y="368941"/>
                      <a:pt x="800543" y="413962"/>
                      <a:pt x="800543" y="458954"/>
                    </a:cubicBezTo>
                    <a:cubicBezTo>
                      <a:pt x="800543" y="460757"/>
                      <a:pt x="800120" y="462504"/>
                      <a:pt x="799416" y="464138"/>
                    </a:cubicBezTo>
                    <a:cubicBezTo>
                      <a:pt x="797444" y="468082"/>
                      <a:pt x="795077" y="467575"/>
                      <a:pt x="792682" y="464588"/>
                    </a:cubicBezTo>
                    <a:cubicBezTo>
                      <a:pt x="790372" y="461743"/>
                      <a:pt x="789443" y="458250"/>
                      <a:pt x="788203" y="454897"/>
                    </a:cubicBezTo>
                    <a:cubicBezTo>
                      <a:pt x="750902" y="354883"/>
                      <a:pt x="713460" y="254954"/>
                      <a:pt x="675906" y="155053"/>
                    </a:cubicBezTo>
                    <a:cubicBezTo>
                      <a:pt x="671398" y="143079"/>
                      <a:pt x="671032" y="142938"/>
                      <a:pt x="659199" y="147390"/>
                    </a:cubicBezTo>
                    <a:lnTo>
                      <a:pt x="148058" y="338712"/>
                    </a:lnTo>
                    <a:lnTo>
                      <a:pt x="125379" y="347023"/>
                    </a:lnTo>
                    <a:cubicBezTo>
                      <a:pt x="115518" y="350798"/>
                      <a:pt x="115096" y="351671"/>
                      <a:pt x="118674" y="361335"/>
                    </a:cubicBezTo>
                    <a:cubicBezTo>
                      <a:pt x="131295" y="395452"/>
                      <a:pt x="144114" y="429485"/>
                      <a:pt x="156848" y="463574"/>
                    </a:cubicBezTo>
                    <a:cubicBezTo>
                      <a:pt x="199361" y="577534"/>
                      <a:pt x="242381" y="691324"/>
                      <a:pt x="284866" y="805312"/>
                    </a:cubicBezTo>
                    <a:cubicBezTo>
                      <a:pt x="319237" y="897493"/>
                      <a:pt x="354058" y="989506"/>
                      <a:pt x="388345" y="1081716"/>
                    </a:cubicBezTo>
                    <a:cubicBezTo>
                      <a:pt x="393162" y="1094676"/>
                      <a:pt x="393247" y="1094760"/>
                      <a:pt x="406206" y="1089886"/>
                    </a:cubicBezTo>
                    <a:lnTo>
                      <a:pt x="669257" y="991225"/>
                    </a:lnTo>
                    <a:lnTo>
                      <a:pt x="788344" y="946937"/>
                    </a:lnTo>
                    <a:cubicBezTo>
                      <a:pt x="793077" y="945162"/>
                      <a:pt x="798345" y="941669"/>
                      <a:pt x="802796" y="947867"/>
                    </a:cubicBezTo>
                    <a:cubicBezTo>
                      <a:pt x="805783" y="962178"/>
                      <a:pt x="804064" y="976603"/>
                      <a:pt x="803839" y="990971"/>
                    </a:cubicBezTo>
                    <a:cubicBezTo>
                      <a:pt x="803811" y="993056"/>
                      <a:pt x="802684" y="994915"/>
                      <a:pt x="801022" y="996296"/>
                    </a:cubicBezTo>
                    <a:cubicBezTo>
                      <a:pt x="800233" y="1030695"/>
                      <a:pt x="800712" y="1065094"/>
                      <a:pt x="801529" y="1099493"/>
                    </a:cubicBezTo>
                    <a:cubicBezTo>
                      <a:pt x="801613" y="1102705"/>
                      <a:pt x="802740" y="1105973"/>
                      <a:pt x="800655" y="1108987"/>
                    </a:cubicBezTo>
                    <a:cubicBezTo>
                      <a:pt x="798880" y="1112425"/>
                      <a:pt x="795810" y="1114059"/>
                      <a:pt x="792344" y="1115326"/>
                    </a:cubicBezTo>
                    <a:cubicBezTo>
                      <a:pt x="756508" y="1128483"/>
                      <a:pt x="720278" y="1140485"/>
                      <a:pt x="684386" y="1153501"/>
                    </a:cubicBezTo>
                    <a:cubicBezTo>
                      <a:pt x="678807" y="1155529"/>
                      <a:pt x="672694" y="1155642"/>
                      <a:pt x="666834" y="1156628"/>
                    </a:cubicBezTo>
                    <a:lnTo>
                      <a:pt x="601952" y="1178912"/>
                    </a:lnTo>
                    <a:lnTo>
                      <a:pt x="469962" y="1225370"/>
                    </a:lnTo>
                    <a:cubicBezTo>
                      <a:pt x="468581" y="1225849"/>
                      <a:pt x="467342" y="1226750"/>
                      <a:pt x="466046" y="1227455"/>
                    </a:cubicBezTo>
                    <a:lnTo>
                      <a:pt x="375273" y="1259064"/>
                    </a:lnTo>
                    <a:cubicBezTo>
                      <a:pt x="358115" y="1265291"/>
                      <a:pt x="358707" y="1265713"/>
                      <a:pt x="352960" y="1248725"/>
                    </a:cubicBezTo>
                    <a:cubicBezTo>
                      <a:pt x="346255" y="1229342"/>
                      <a:pt x="338901" y="1210269"/>
                      <a:pt x="331886" y="1191083"/>
                    </a:cubicBezTo>
                    <a:cubicBezTo>
                      <a:pt x="318194" y="1150289"/>
                      <a:pt x="304333" y="1109551"/>
                      <a:pt x="288697" y="1069433"/>
                    </a:cubicBezTo>
                    <a:cubicBezTo>
                      <a:pt x="284077" y="1065601"/>
                      <a:pt x="282584" y="1060079"/>
                      <a:pt x="280753" y="1054726"/>
                    </a:cubicBezTo>
                    <a:cubicBezTo>
                      <a:pt x="263398" y="1004381"/>
                      <a:pt x="245170" y="954318"/>
                      <a:pt x="227816" y="903973"/>
                    </a:cubicBezTo>
                    <a:cubicBezTo>
                      <a:pt x="225280" y="896620"/>
                      <a:pt x="224153" y="889070"/>
                      <a:pt x="222660" y="881547"/>
                    </a:cubicBezTo>
                    <a:cubicBezTo>
                      <a:pt x="209616" y="839908"/>
                      <a:pt x="191666" y="790408"/>
                      <a:pt x="179753" y="757925"/>
                    </a:cubicBezTo>
                    <a:cubicBezTo>
                      <a:pt x="167841" y="725442"/>
                      <a:pt x="157137" y="701497"/>
                      <a:pt x="151185" y="686647"/>
                    </a:cubicBezTo>
                  </a:path>
                </a:pathLst>
              </a:custGeom>
              <a:solidFill>
                <a:srgbClr val="010101"/>
              </a:solidFill>
              <a:ln w="2811" cap="flat">
                <a:noFill/>
                <a:prstDash val="solid"/>
                <a:miter/>
              </a:ln>
            </p:spPr>
            <p:txBody>
              <a:bodyPr rtlCol="0" anchor="ctr"/>
              <a:lstStyle/>
              <a:p>
                <a:endParaRPr lang="en-US"/>
              </a:p>
            </p:txBody>
          </p:sp>
          <p:sp>
            <p:nvSpPr>
              <p:cNvPr id="119" name="Freeform: Shape 19">
                <a:extLst>
                  <a:ext uri="{FF2B5EF4-FFF2-40B4-BE49-F238E27FC236}">
                    <a16:creationId xmlns="" xmlns:a16="http://schemas.microsoft.com/office/drawing/2014/main" id="{7014F982-C84F-4B0E-98E8-0E5D9382840F}"/>
                  </a:ext>
                </a:extLst>
              </p:cNvPr>
              <p:cNvSpPr/>
              <p:nvPr/>
            </p:nvSpPr>
            <p:spPr>
              <a:xfrm>
                <a:off x="9294736" y="3641180"/>
                <a:ext cx="1294985" cy="1801739"/>
              </a:xfrm>
              <a:custGeom>
                <a:avLst/>
                <a:gdLst>
                  <a:gd name="connsiteX0" fmla="*/ 685959 w 687875"/>
                  <a:gd name="connsiteY0" fmla="*/ 526953 h 957054"/>
                  <a:gd name="connsiteX1" fmla="*/ 686044 w 687875"/>
                  <a:gd name="connsiteY1" fmla="*/ 555154 h 957054"/>
                  <a:gd name="connsiteX2" fmla="*/ 671619 w 687875"/>
                  <a:gd name="connsiteY2" fmla="*/ 563550 h 957054"/>
                  <a:gd name="connsiteX3" fmla="*/ 486101 w 687875"/>
                  <a:gd name="connsiteY3" fmla="*/ 634066 h 957054"/>
                  <a:gd name="connsiteX4" fmla="*/ 247870 w 687875"/>
                  <a:gd name="connsiteY4" fmla="*/ 724417 h 957054"/>
                  <a:gd name="connsiteX5" fmla="*/ 242067 w 687875"/>
                  <a:gd name="connsiteY5" fmla="*/ 726727 h 957054"/>
                  <a:gd name="connsiteX6" fmla="*/ 237193 w 687875"/>
                  <a:gd name="connsiteY6" fmla="*/ 736841 h 957054"/>
                  <a:gd name="connsiteX7" fmla="*/ 248519 w 687875"/>
                  <a:gd name="connsiteY7" fmla="*/ 742560 h 957054"/>
                  <a:gd name="connsiteX8" fmla="*/ 349631 w 687875"/>
                  <a:gd name="connsiteY8" fmla="*/ 704132 h 957054"/>
                  <a:gd name="connsiteX9" fmla="*/ 647954 w 687875"/>
                  <a:gd name="connsiteY9" fmla="*/ 590765 h 957054"/>
                  <a:gd name="connsiteX10" fmla="*/ 675535 w 687875"/>
                  <a:gd name="connsiteY10" fmla="*/ 580313 h 957054"/>
                  <a:gd name="connsiteX11" fmla="*/ 686185 w 687875"/>
                  <a:gd name="connsiteY11" fmla="*/ 580791 h 957054"/>
                  <a:gd name="connsiteX12" fmla="*/ 686297 w 687875"/>
                  <a:gd name="connsiteY12" fmla="*/ 608542 h 957054"/>
                  <a:gd name="connsiteX13" fmla="*/ 678437 w 687875"/>
                  <a:gd name="connsiteY13" fmla="*/ 614064 h 957054"/>
                  <a:gd name="connsiteX14" fmla="*/ 481987 w 687875"/>
                  <a:gd name="connsiteY14" fmla="*/ 688665 h 957054"/>
                  <a:gd name="connsiteX15" fmla="*/ 326586 w 687875"/>
                  <a:gd name="connsiteY15" fmla="*/ 747941 h 957054"/>
                  <a:gd name="connsiteX16" fmla="*/ 262182 w 687875"/>
                  <a:gd name="connsiteY16" fmla="*/ 772283 h 957054"/>
                  <a:gd name="connsiteX17" fmla="*/ 256604 w 687875"/>
                  <a:gd name="connsiteY17" fmla="*/ 784341 h 957054"/>
                  <a:gd name="connsiteX18" fmla="*/ 266437 w 687875"/>
                  <a:gd name="connsiteY18" fmla="*/ 788792 h 957054"/>
                  <a:gd name="connsiteX19" fmla="*/ 293173 w 687875"/>
                  <a:gd name="connsiteY19" fmla="*/ 778565 h 957054"/>
                  <a:gd name="connsiteX20" fmla="*/ 587410 w 687875"/>
                  <a:gd name="connsiteY20" fmla="*/ 666719 h 957054"/>
                  <a:gd name="connsiteX21" fmla="*/ 671056 w 687875"/>
                  <a:gd name="connsiteY21" fmla="*/ 635137 h 957054"/>
                  <a:gd name="connsiteX22" fmla="*/ 686410 w 687875"/>
                  <a:gd name="connsiteY22" fmla="*/ 632207 h 957054"/>
                  <a:gd name="connsiteX23" fmla="*/ 686410 w 687875"/>
                  <a:gd name="connsiteY23" fmla="*/ 632292 h 957054"/>
                  <a:gd name="connsiteX24" fmla="*/ 687227 w 687875"/>
                  <a:gd name="connsiteY24" fmla="*/ 658859 h 957054"/>
                  <a:gd name="connsiteX25" fmla="*/ 678071 w 687875"/>
                  <a:gd name="connsiteY25" fmla="*/ 667339 h 957054"/>
                  <a:gd name="connsiteX26" fmla="*/ 560280 w 687875"/>
                  <a:gd name="connsiteY26" fmla="*/ 712331 h 957054"/>
                  <a:gd name="connsiteX27" fmla="*/ 363774 w 687875"/>
                  <a:gd name="connsiteY27" fmla="*/ 786820 h 957054"/>
                  <a:gd name="connsiteX28" fmla="*/ 282692 w 687875"/>
                  <a:gd name="connsiteY28" fmla="*/ 817613 h 957054"/>
                  <a:gd name="connsiteX29" fmla="*/ 274607 w 687875"/>
                  <a:gd name="connsiteY29" fmla="*/ 827868 h 957054"/>
                  <a:gd name="connsiteX30" fmla="*/ 286721 w 687875"/>
                  <a:gd name="connsiteY30" fmla="*/ 834179 h 957054"/>
                  <a:gd name="connsiteX31" fmla="*/ 420514 w 687875"/>
                  <a:gd name="connsiteY31" fmla="*/ 783439 h 957054"/>
                  <a:gd name="connsiteX32" fmla="*/ 673845 w 687875"/>
                  <a:gd name="connsiteY32" fmla="*/ 687285 h 957054"/>
                  <a:gd name="connsiteX33" fmla="*/ 686692 w 687875"/>
                  <a:gd name="connsiteY33" fmla="*/ 685707 h 957054"/>
                  <a:gd name="connsiteX34" fmla="*/ 687283 w 687875"/>
                  <a:gd name="connsiteY34" fmla="*/ 710669 h 957054"/>
                  <a:gd name="connsiteX35" fmla="*/ 679310 w 687875"/>
                  <a:gd name="connsiteY35" fmla="*/ 720050 h 957054"/>
                  <a:gd name="connsiteX36" fmla="*/ 637530 w 687875"/>
                  <a:gd name="connsiteY36" fmla="*/ 736024 h 957054"/>
                  <a:gd name="connsiteX37" fmla="*/ 343884 w 687875"/>
                  <a:gd name="connsiteY37" fmla="*/ 847279 h 957054"/>
                  <a:gd name="connsiteX38" fmla="*/ 297934 w 687875"/>
                  <a:gd name="connsiteY38" fmla="*/ 864859 h 957054"/>
                  <a:gd name="connsiteX39" fmla="*/ 291849 w 687875"/>
                  <a:gd name="connsiteY39" fmla="*/ 876748 h 957054"/>
                  <a:gd name="connsiteX40" fmla="*/ 303906 w 687875"/>
                  <a:gd name="connsiteY40" fmla="*/ 881002 h 957054"/>
                  <a:gd name="connsiteX41" fmla="*/ 604849 w 687875"/>
                  <a:gd name="connsiteY41" fmla="*/ 766395 h 957054"/>
                  <a:gd name="connsiteX42" fmla="*/ 674324 w 687875"/>
                  <a:gd name="connsiteY42" fmla="*/ 740166 h 957054"/>
                  <a:gd name="connsiteX43" fmla="*/ 687819 w 687875"/>
                  <a:gd name="connsiteY43" fmla="*/ 739574 h 957054"/>
                  <a:gd name="connsiteX44" fmla="*/ 687875 w 687875"/>
                  <a:gd name="connsiteY44" fmla="*/ 805780 h 957054"/>
                  <a:gd name="connsiteX45" fmla="*/ 531825 w 687875"/>
                  <a:gd name="connsiteY45" fmla="*/ 863760 h 957054"/>
                  <a:gd name="connsiteX46" fmla="*/ 286411 w 687875"/>
                  <a:gd name="connsiteY46" fmla="*/ 955998 h 957054"/>
                  <a:gd name="connsiteX47" fmla="*/ 276072 w 687875"/>
                  <a:gd name="connsiteY47" fmla="*/ 950927 h 957054"/>
                  <a:gd name="connsiteX48" fmla="*/ 95906 w 687875"/>
                  <a:gd name="connsiteY48" fmla="*/ 469987 h 957054"/>
                  <a:gd name="connsiteX49" fmla="*/ 1217 w 687875"/>
                  <a:gd name="connsiteY49" fmla="*/ 217784 h 957054"/>
                  <a:gd name="connsiteX50" fmla="*/ 7189 w 687875"/>
                  <a:gd name="connsiteY50" fmla="*/ 205472 h 957054"/>
                  <a:gd name="connsiteX51" fmla="*/ 553378 w 687875"/>
                  <a:gd name="connsiteY51" fmla="*/ 1021 h 957054"/>
                  <a:gd name="connsiteX52" fmla="*/ 563745 w 687875"/>
                  <a:gd name="connsiteY52" fmla="*/ 6261 h 957054"/>
                  <a:gd name="connsiteX53" fmla="*/ 682776 w 687875"/>
                  <a:gd name="connsiteY53" fmla="*/ 324052 h 957054"/>
                  <a:gd name="connsiteX54" fmla="*/ 684382 w 687875"/>
                  <a:gd name="connsiteY54" fmla="*/ 327038 h 957054"/>
                  <a:gd name="connsiteX55" fmla="*/ 684663 w 687875"/>
                  <a:gd name="connsiteY55" fmla="*/ 410683 h 957054"/>
                  <a:gd name="connsiteX56" fmla="*/ 683790 w 687875"/>
                  <a:gd name="connsiteY56" fmla="*/ 410796 h 957054"/>
                  <a:gd name="connsiteX57" fmla="*/ 660632 w 687875"/>
                  <a:gd name="connsiteY57" fmla="*/ 408317 h 957054"/>
                  <a:gd name="connsiteX58" fmla="*/ 351209 w 687875"/>
                  <a:gd name="connsiteY58" fmla="*/ 525995 h 957054"/>
                  <a:gd name="connsiteX59" fmla="*/ 198962 w 687875"/>
                  <a:gd name="connsiteY59" fmla="*/ 583750 h 957054"/>
                  <a:gd name="connsiteX60" fmla="*/ 192285 w 687875"/>
                  <a:gd name="connsiteY60" fmla="*/ 586313 h 957054"/>
                  <a:gd name="connsiteX61" fmla="*/ 186876 w 687875"/>
                  <a:gd name="connsiteY61" fmla="*/ 596822 h 957054"/>
                  <a:gd name="connsiteX62" fmla="*/ 198427 w 687875"/>
                  <a:gd name="connsiteY62" fmla="*/ 602231 h 957054"/>
                  <a:gd name="connsiteX63" fmla="*/ 290383 w 687875"/>
                  <a:gd name="connsiteY63" fmla="*/ 567212 h 957054"/>
                  <a:gd name="connsiteX64" fmla="*/ 594764 w 687875"/>
                  <a:gd name="connsiteY64" fmla="*/ 451478 h 957054"/>
                  <a:gd name="connsiteX65" fmla="*/ 670887 w 687875"/>
                  <a:gd name="connsiteY65" fmla="*/ 422629 h 957054"/>
                  <a:gd name="connsiteX66" fmla="*/ 684635 w 687875"/>
                  <a:gd name="connsiteY66" fmla="*/ 420995 h 957054"/>
                  <a:gd name="connsiteX67" fmla="*/ 684776 w 687875"/>
                  <a:gd name="connsiteY67" fmla="*/ 450126 h 957054"/>
                  <a:gd name="connsiteX68" fmla="*/ 675000 w 687875"/>
                  <a:gd name="connsiteY68" fmla="*/ 456126 h 957054"/>
                  <a:gd name="connsiteX69" fmla="*/ 438291 w 687875"/>
                  <a:gd name="connsiteY69" fmla="*/ 545885 h 957054"/>
                  <a:gd name="connsiteX70" fmla="*/ 211725 w 687875"/>
                  <a:gd name="connsiteY70" fmla="*/ 632094 h 957054"/>
                  <a:gd name="connsiteX71" fmla="*/ 203893 w 687875"/>
                  <a:gd name="connsiteY71" fmla="*/ 641645 h 957054"/>
                  <a:gd name="connsiteX72" fmla="*/ 217359 w 687875"/>
                  <a:gd name="connsiteY72" fmla="*/ 648237 h 957054"/>
                  <a:gd name="connsiteX73" fmla="*/ 295962 w 687875"/>
                  <a:gd name="connsiteY73" fmla="*/ 618374 h 957054"/>
                  <a:gd name="connsiteX74" fmla="*/ 556815 w 687875"/>
                  <a:gd name="connsiteY74" fmla="*/ 519121 h 957054"/>
                  <a:gd name="connsiteX75" fmla="*/ 672239 w 687875"/>
                  <a:gd name="connsiteY75" fmla="*/ 475340 h 957054"/>
                  <a:gd name="connsiteX76" fmla="*/ 678099 w 687875"/>
                  <a:gd name="connsiteY76" fmla="*/ 473115 h 957054"/>
                  <a:gd name="connsiteX77" fmla="*/ 685537 w 687875"/>
                  <a:gd name="connsiteY77" fmla="*/ 478721 h 957054"/>
                  <a:gd name="connsiteX78" fmla="*/ 685565 w 687875"/>
                  <a:gd name="connsiteY78" fmla="*/ 496583 h 957054"/>
                  <a:gd name="connsiteX79" fmla="*/ 677395 w 687875"/>
                  <a:gd name="connsiteY79" fmla="*/ 508387 h 957054"/>
                  <a:gd name="connsiteX80" fmla="*/ 533487 w 687875"/>
                  <a:gd name="connsiteY80" fmla="*/ 562873 h 957054"/>
                  <a:gd name="connsiteX81" fmla="*/ 231643 w 687875"/>
                  <a:gd name="connsiteY81" fmla="*/ 677622 h 957054"/>
                  <a:gd name="connsiteX82" fmla="*/ 224994 w 687875"/>
                  <a:gd name="connsiteY82" fmla="*/ 680270 h 957054"/>
                  <a:gd name="connsiteX83" fmla="*/ 219895 w 687875"/>
                  <a:gd name="connsiteY83" fmla="*/ 691934 h 957054"/>
                  <a:gd name="connsiteX84" fmla="*/ 230995 w 687875"/>
                  <a:gd name="connsiteY84" fmla="*/ 695906 h 957054"/>
                  <a:gd name="connsiteX85" fmla="*/ 375691 w 687875"/>
                  <a:gd name="connsiteY85" fmla="*/ 641025 h 957054"/>
                  <a:gd name="connsiteX86" fmla="*/ 573099 w 687875"/>
                  <a:gd name="connsiteY86" fmla="*/ 566170 h 957054"/>
                  <a:gd name="connsiteX87" fmla="*/ 673366 w 687875"/>
                  <a:gd name="connsiteY87" fmla="*/ 527855 h 957054"/>
                  <a:gd name="connsiteX88" fmla="*/ 685959 w 687875"/>
                  <a:gd name="connsiteY88" fmla="*/ 526953 h 957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687875" h="957054">
                    <a:moveTo>
                      <a:pt x="685959" y="526953"/>
                    </a:moveTo>
                    <a:cubicBezTo>
                      <a:pt x="685987" y="536363"/>
                      <a:pt x="686016" y="545744"/>
                      <a:pt x="686044" y="555154"/>
                    </a:cubicBezTo>
                    <a:cubicBezTo>
                      <a:pt x="682579" y="560253"/>
                      <a:pt x="676859" y="561578"/>
                      <a:pt x="671619" y="563550"/>
                    </a:cubicBezTo>
                    <a:cubicBezTo>
                      <a:pt x="609752" y="586933"/>
                      <a:pt x="547997" y="610655"/>
                      <a:pt x="486101" y="634066"/>
                    </a:cubicBezTo>
                    <a:cubicBezTo>
                      <a:pt x="406653" y="664099"/>
                      <a:pt x="327262" y="694244"/>
                      <a:pt x="247870" y="724417"/>
                    </a:cubicBezTo>
                    <a:cubicBezTo>
                      <a:pt x="245927" y="725149"/>
                      <a:pt x="244011" y="726051"/>
                      <a:pt x="242067" y="726727"/>
                    </a:cubicBezTo>
                    <a:cubicBezTo>
                      <a:pt x="237052" y="728502"/>
                      <a:pt x="234855" y="731178"/>
                      <a:pt x="237193" y="736841"/>
                    </a:cubicBezTo>
                    <a:cubicBezTo>
                      <a:pt x="239475" y="742391"/>
                      <a:pt x="241982" y="745068"/>
                      <a:pt x="248519" y="742560"/>
                    </a:cubicBezTo>
                    <a:cubicBezTo>
                      <a:pt x="282157" y="729601"/>
                      <a:pt x="315880" y="716838"/>
                      <a:pt x="349631" y="704132"/>
                    </a:cubicBezTo>
                    <a:cubicBezTo>
                      <a:pt x="449194" y="666691"/>
                      <a:pt x="548447" y="628404"/>
                      <a:pt x="647954" y="590765"/>
                    </a:cubicBezTo>
                    <a:cubicBezTo>
                      <a:pt x="657167" y="587299"/>
                      <a:pt x="666182" y="583327"/>
                      <a:pt x="675535" y="580313"/>
                    </a:cubicBezTo>
                    <a:cubicBezTo>
                      <a:pt x="679057" y="579186"/>
                      <a:pt x="682832" y="576819"/>
                      <a:pt x="686185" y="580791"/>
                    </a:cubicBezTo>
                    <a:cubicBezTo>
                      <a:pt x="686213" y="590032"/>
                      <a:pt x="686269" y="599273"/>
                      <a:pt x="686297" y="608542"/>
                    </a:cubicBezTo>
                    <a:cubicBezTo>
                      <a:pt x="684523" y="611584"/>
                      <a:pt x="681564" y="612880"/>
                      <a:pt x="678437" y="614064"/>
                    </a:cubicBezTo>
                    <a:cubicBezTo>
                      <a:pt x="612963" y="638997"/>
                      <a:pt x="547405" y="663648"/>
                      <a:pt x="481987" y="688665"/>
                    </a:cubicBezTo>
                    <a:cubicBezTo>
                      <a:pt x="430206" y="708471"/>
                      <a:pt x="378255" y="727882"/>
                      <a:pt x="326586" y="747941"/>
                    </a:cubicBezTo>
                    <a:cubicBezTo>
                      <a:pt x="305202" y="756252"/>
                      <a:pt x="283650" y="764169"/>
                      <a:pt x="262182" y="772283"/>
                    </a:cubicBezTo>
                    <a:cubicBezTo>
                      <a:pt x="255928" y="774649"/>
                      <a:pt x="253590" y="777748"/>
                      <a:pt x="256604" y="784341"/>
                    </a:cubicBezTo>
                    <a:cubicBezTo>
                      <a:pt x="258774" y="789074"/>
                      <a:pt x="261591" y="790567"/>
                      <a:pt x="266437" y="788792"/>
                    </a:cubicBezTo>
                    <a:cubicBezTo>
                      <a:pt x="275395" y="785496"/>
                      <a:pt x="284242" y="781946"/>
                      <a:pt x="293173" y="778565"/>
                    </a:cubicBezTo>
                    <a:cubicBezTo>
                      <a:pt x="391355" y="741518"/>
                      <a:pt x="489284" y="703907"/>
                      <a:pt x="587410" y="666719"/>
                    </a:cubicBezTo>
                    <a:cubicBezTo>
                      <a:pt x="615273" y="656154"/>
                      <a:pt x="643024" y="645195"/>
                      <a:pt x="671056" y="635137"/>
                    </a:cubicBezTo>
                    <a:cubicBezTo>
                      <a:pt x="675958" y="633390"/>
                      <a:pt x="680691" y="629981"/>
                      <a:pt x="686410" y="632207"/>
                    </a:cubicBezTo>
                    <a:lnTo>
                      <a:pt x="686410" y="632292"/>
                    </a:lnTo>
                    <a:cubicBezTo>
                      <a:pt x="688241" y="641110"/>
                      <a:pt x="686748" y="650012"/>
                      <a:pt x="687227" y="658859"/>
                    </a:cubicBezTo>
                    <a:cubicBezTo>
                      <a:pt x="686805" y="664521"/>
                      <a:pt x="682184" y="665733"/>
                      <a:pt x="678071" y="667339"/>
                    </a:cubicBezTo>
                    <a:cubicBezTo>
                      <a:pt x="638911" y="682637"/>
                      <a:pt x="599581" y="697455"/>
                      <a:pt x="560280" y="712331"/>
                    </a:cubicBezTo>
                    <a:cubicBezTo>
                      <a:pt x="494778" y="737123"/>
                      <a:pt x="429248" y="761915"/>
                      <a:pt x="363774" y="786820"/>
                    </a:cubicBezTo>
                    <a:cubicBezTo>
                      <a:pt x="336756" y="797103"/>
                      <a:pt x="309710" y="807330"/>
                      <a:pt x="282692" y="817613"/>
                    </a:cubicBezTo>
                    <a:cubicBezTo>
                      <a:pt x="278128" y="819360"/>
                      <a:pt x="272437" y="820374"/>
                      <a:pt x="274607" y="827868"/>
                    </a:cubicBezTo>
                    <a:cubicBezTo>
                      <a:pt x="276832" y="835559"/>
                      <a:pt x="279086" y="837024"/>
                      <a:pt x="286721" y="834179"/>
                    </a:cubicBezTo>
                    <a:cubicBezTo>
                      <a:pt x="331431" y="817585"/>
                      <a:pt x="375973" y="800484"/>
                      <a:pt x="420514" y="783439"/>
                    </a:cubicBezTo>
                    <a:cubicBezTo>
                      <a:pt x="504864" y="751153"/>
                      <a:pt x="589467" y="719571"/>
                      <a:pt x="673845" y="687285"/>
                    </a:cubicBezTo>
                    <a:cubicBezTo>
                      <a:pt x="677902" y="685736"/>
                      <a:pt x="682071" y="683369"/>
                      <a:pt x="686692" y="685707"/>
                    </a:cubicBezTo>
                    <a:cubicBezTo>
                      <a:pt x="687903" y="693990"/>
                      <a:pt x="686861" y="702358"/>
                      <a:pt x="687283" y="710669"/>
                    </a:cubicBezTo>
                    <a:cubicBezTo>
                      <a:pt x="687565" y="716416"/>
                      <a:pt x="683536" y="718332"/>
                      <a:pt x="679310" y="720050"/>
                    </a:cubicBezTo>
                    <a:cubicBezTo>
                      <a:pt x="665478" y="725628"/>
                      <a:pt x="651476" y="730756"/>
                      <a:pt x="637530" y="736024"/>
                    </a:cubicBezTo>
                    <a:cubicBezTo>
                      <a:pt x="539629" y="773043"/>
                      <a:pt x="441897" y="810485"/>
                      <a:pt x="343884" y="847279"/>
                    </a:cubicBezTo>
                    <a:cubicBezTo>
                      <a:pt x="328530" y="853054"/>
                      <a:pt x="313344" y="859252"/>
                      <a:pt x="297934" y="864859"/>
                    </a:cubicBezTo>
                    <a:cubicBezTo>
                      <a:pt x="291877" y="867056"/>
                      <a:pt x="289059" y="869874"/>
                      <a:pt x="291849" y="876748"/>
                    </a:cubicBezTo>
                    <a:cubicBezTo>
                      <a:pt x="294497" y="883256"/>
                      <a:pt x="298356" y="883143"/>
                      <a:pt x="303906" y="881002"/>
                    </a:cubicBezTo>
                    <a:cubicBezTo>
                      <a:pt x="404117" y="842546"/>
                      <a:pt x="504751" y="805132"/>
                      <a:pt x="604849" y="766395"/>
                    </a:cubicBezTo>
                    <a:cubicBezTo>
                      <a:pt x="627923" y="757464"/>
                      <a:pt x="651222" y="749068"/>
                      <a:pt x="674324" y="740166"/>
                    </a:cubicBezTo>
                    <a:cubicBezTo>
                      <a:pt x="678606" y="738503"/>
                      <a:pt x="683170" y="735883"/>
                      <a:pt x="687819" y="739574"/>
                    </a:cubicBezTo>
                    <a:cubicBezTo>
                      <a:pt x="687847" y="761633"/>
                      <a:pt x="687847" y="783721"/>
                      <a:pt x="687875" y="805780"/>
                    </a:cubicBezTo>
                    <a:cubicBezTo>
                      <a:pt x="635840" y="825107"/>
                      <a:pt x="583804" y="844321"/>
                      <a:pt x="531825" y="863760"/>
                    </a:cubicBezTo>
                    <a:cubicBezTo>
                      <a:pt x="449983" y="894384"/>
                      <a:pt x="368141" y="925092"/>
                      <a:pt x="286411" y="955998"/>
                    </a:cubicBezTo>
                    <a:cubicBezTo>
                      <a:pt x="280157" y="958365"/>
                      <a:pt x="278269" y="956787"/>
                      <a:pt x="276072" y="950927"/>
                    </a:cubicBezTo>
                    <a:cubicBezTo>
                      <a:pt x="216148" y="790567"/>
                      <a:pt x="155999" y="630291"/>
                      <a:pt x="95906" y="469987"/>
                    </a:cubicBezTo>
                    <a:cubicBezTo>
                      <a:pt x="64380" y="385891"/>
                      <a:pt x="32968" y="301767"/>
                      <a:pt x="1217" y="217784"/>
                    </a:cubicBezTo>
                    <a:cubicBezTo>
                      <a:pt x="-1544" y="210459"/>
                      <a:pt x="372" y="208008"/>
                      <a:pt x="7189" y="205472"/>
                    </a:cubicBezTo>
                    <a:cubicBezTo>
                      <a:pt x="189299" y="137491"/>
                      <a:pt x="371381" y="69312"/>
                      <a:pt x="553378" y="1021"/>
                    </a:cubicBezTo>
                    <a:cubicBezTo>
                      <a:pt x="559716" y="-1345"/>
                      <a:pt x="561548" y="401"/>
                      <a:pt x="563745" y="6261"/>
                    </a:cubicBezTo>
                    <a:cubicBezTo>
                      <a:pt x="603272" y="112248"/>
                      <a:pt x="643052" y="218150"/>
                      <a:pt x="682776" y="324052"/>
                    </a:cubicBezTo>
                    <a:cubicBezTo>
                      <a:pt x="683170" y="325094"/>
                      <a:pt x="683846" y="326052"/>
                      <a:pt x="684382" y="327038"/>
                    </a:cubicBezTo>
                    <a:cubicBezTo>
                      <a:pt x="684466" y="354929"/>
                      <a:pt x="684551" y="382792"/>
                      <a:pt x="684663" y="410683"/>
                    </a:cubicBezTo>
                    <a:cubicBezTo>
                      <a:pt x="684382" y="410712"/>
                      <a:pt x="683874" y="410881"/>
                      <a:pt x="683790" y="410796"/>
                    </a:cubicBezTo>
                    <a:cubicBezTo>
                      <a:pt x="677028" y="400823"/>
                      <a:pt x="668999" y="405133"/>
                      <a:pt x="660632" y="408317"/>
                    </a:cubicBezTo>
                    <a:cubicBezTo>
                      <a:pt x="557547" y="447703"/>
                      <a:pt x="454434" y="486947"/>
                      <a:pt x="351209" y="525995"/>
                    </a:cubicBezTo>
                    <a:cubicBezTo>
                      <a:pt x="300441" y="545209"/>
                      <a:pt x="249730" y="564536"/>
                      <a:pt x="198962" y="583750"/>
                    </a:cubicBezTo>
                    <a:cubicBezTo>
                      <a:pt x="196737" y="584595"/>
                      <a:pt x="194567" y="585609"/>
                      <a:pt x="192285" y="586313"/>
                    </a:cubicBezTo>
                    <a:cubicBezTo>
                      <a:pt x="186876" y="588032"/>
                      <a:pt x="184369" y="590624"/>
                      <a:pt x="186876" y="596822"/>
                    </a:cubicBezTo>
                    <a:cubicBezTo>
                      <a:pt x="189271" y="602710"/>
                      <a:pt x="192229" y="604598"/>
                      <a:pt x="198427" y="602231"/>
                    </a:cubicBezTo>
                    <a:cubicBezTo>
                      <a:pt x="229051" y="590511"/>
                      <a:pt x="259731" y="578876"/>
                      <a:pt x="290383" y="567212"/>
                    </a:cubicBezTo>
                    <a:cubicBezTo>
                      <a:pt x="391834" y="528615"/>
                      <a:pt x="493426" y="490328"/>
                      <a:pt x="594764" y="451478"/>
                    </a:cubicBezTo>
                    <a:cubicBezTo>
                      <a:pt x="620091" y="441758"/>
                      <a:pt x="645390" y="431898"/>
                      <a:pt x="670887" y="422629"/>
                    </a:cubicBezTo>
                    <a:cubicBezTo>
                      <a:pt x="675310" y="421023"/>
                      <a:pt x="679705" y="418628"/>
                      <a:pt x="684635" y="420995"/>
                    </a:cubicBezTo>
                    <a:cubicBezTo>
                      <a:pt x="685537" y="430686"/>
                      <a:pt x="685790" y="440406"/>
                      <a:pt x="684776" y="450126"/>
                    </a:cubicBezTo>
                    <a:cubicBezTo>
                      <a:pt x="682128" y="453112"/>
                      <a:pt x="678691" y="454718"/>
                      <a:pt x="675000" y="456126"/>
                    </a:cubicBezTo>
                    <a:cubicBezTo>
                      <a:pt x="596031" y="485877"/>
                      <a:pt x="517147" y="515825"/>
                      <a:pt x="438291" y="545885"/>
                    </a:cubicBezTo>
                    <a:cubicBezTo>
                      <a:pt x="362788" y="574678"/>
                      <a:pt x="287172" y="603217"/>
                      <a:pt x="211725" y="632094"/>
                    </a:cubicBezTo>
                    <a:cubicBezTo>
                      <a:pt x="207527" y="633700"/>
                      <a:pt x="202033" y="634489"/>
                      <a:pt x="203893" y="641645"/>
                    </a:cubicBezTo>
                    <a:cubicBezTo>
                      <a:pt x="206118" y="650238"/>
                      <a:pt x="208457" y="651815"/>
                      <a:pt x="217359" y="648237"/>
                    </a:cubicBezTo>
                    <a:cubicBezTo>
                      <a:pt x="243363" y="637729"/>
                      <a:pt x="269789" y="628375"/>
                      <a:pt x="295962" y="618374"/>
                    </a:cubicBezTo>
                    <a:cubicBezTo>
                      <a:pt x="382903" y="585271"/>
                      <a:pt x="469760" y="551942"/>
                      <a:pt x="556815" y="519121"/>
                    </a:cubicBezTo>
                    <a:cubicBezTo>
                      <a:pt x="595327" y="504612"/>
                      <a:pt x="633839" y="490159"/>
                      <a:pt x="672239" y="475340"/>
                    </a:cubicBezTo>
                    <a:cubicBezTo>
                      <a:pt x="674183" y="474580"/>
                      <a:pt x="676127" y="473791"/>
                      <a:pt x="678099" y="473115"/>
                    </a:cubicBezTo>
                    <a:cubicBezTo>
                      <a:pt x="683396" y="471283"/>
                      <a:pt x="685931" y="472579"/>
                      <a:pt x="685537" y="478721"/>
                    </a:cubicBezTo>
                    <a:cubicBezTo>
                      <a:pt x="685142" y="484665"/>
                      <a:pt x="685001" y="490694"/>
                      <a:pt x="685565" y="496583"/>
                    </a:cubicBezTo>
                    <a:cubicBezTo>
                      <a:pt x="686185" y="503175"/>
                      <a:pt x="683227" y="506218"/>
                      <a:pt x="677395" y="508387"/>
                    </a:cubicBezTo>
                    <a:cubicBezTo>
                      <a:pt x="629332" y="526277"/>
                      <a:pt x="581438" y="544646"/>
                      <a:pt x="533487" y="562873"/>
                    </a:cubicBezTo>
                    <a:cubicBezTo>
                      <a:pt x="432882" y="601160"/>
                      <a:pt x="332164" y="639166"/>
                      <a:pt x="231643" y="677622"/>
                    </a:cubicBezTo>
                    <a:cubicBezTo>
                      <a:pt x="229417" y="678467"/>
                      <a:pt x="227248" y="679566"/>
                      <a:pt x="224994" y="680270"/>
                    </a:cubicBezTo>
                    <a:cubicBezTo>
                      <a:pt x="218740" y="682242"/>
                      <a:pt x="217726" y="685905"/>
                      <a:pt x="219895" y="691934"/>
                    </a:cubicBezTo>
                    <a:cubicBezTo>
                      <a:pt x="222233" y="698441"/>
                      <a:pt x="225811" y="697822"/>
                      <a:pt x="230995" y="695906"/>
                    </a:cubicBezTo>
                    <a:cubicBezTo>
                      <a:pt x="279368" y="677988"/>
                      <a:pt x="327487" y="659394"/>
                      <a:pt x="375691" y="641025"/>
                    </a:cubicBezTo>
                    <a:cubicBezTo>
                      <a:pt x="441447" y="615979"/>
                      <a:pt x="507315" y="591159"/>
                      <a:pt x="573099" y="566170"/>
                    </a:cubicBezTo>
                    <a:cubicBezTo>
                      <a:pt x="606540" y="553464"/>
                      <a:pt x="639868" y="540420"/>
                      <a:pt x="673366" y="527855"/>
                    </a:cubicBezTo>
                    <a:cubicBezTo>
                      <a:pt x="677395" y="526361"/>
                      <a:pt x="681508" y="523291"/>
                      <a:pt x="685959" y="526953"/>
                    </a:cubicBezTo>
                    <a:close/>
                  </a:path>
                </a:pathLst>
              </a:custGeom>
              <a:solidFill>
                <a:srgbClr val="FEFEFE"/>
              </a:solidFill>
              <a:ln w="2811" cap="flat">
                <a:noFill/>
                <a:prstDash val="solid"/>
                <a:miter/>
              </a:ln>
            </p:spPr>
            <p:txBody>
              <a:bodyPr rtlCol="0" anchor="ctr"/>
              <a:lstStyle/>
              <a:p>
                <a:endParaRPr lang="en-US"/>
              </a:p>
            </p:txBody>
          </p:sp>
          <p:sp>
            <p:nvSpPr>
              <p:cNvPr id="120" name="Freeform: Shape 26">
                <a:extLst>
                  <a:ext uri="{FF2B5EF4-FFF2-40B4-BE49-F238E27FC236}">
                    <a16:creationId xmlns="" xmlns:a16="http://schemas.microsoft.com/office/drawing/2014/main" id="{5D2D26DB-6671-474F-9D5E-DCF52A1696C8}"/>
                  </a:ext>
                </a:extLst>
              </p:cNvPr>
              <p:cNvSpPr/>
              <p:nvPr/>
            </p:nvSpPr>
            <p:spPr>
              <a:xfrm>
                <a:off x="9669048" y="4488580"/>
                <a:ext cx="917741" cy="474263"/>
              </a:xfrm>
              <a:custGeom>
                <a:avLst/>
                <a:gdLst>
                  <a:gd name="connsiteX0" fmla="*/ 487131 w 487489"/>
                  <a:gd name="connsiteY0" fmla="*/ 76827 h 251921"/>
                  <a:gd name="connsiteX1" fmla="*/ 402697 w 487489"/>
                  <a:gd name="connsiteY1" fmla="*/ 108437 h 251921"/>
                  <a:gd name="connsiteX2" fmla="*/ 213234 w 487489"/>
                  <a:gd name="connsiteY2" fmla="*/ 180307 h 251921"/>
                  <a:gd name="connsiteX3" fmla="*/ 27969 w 487489"/>
                  <a:gd name="connsiteY3" fmla="*/ 250964 h 251921"/>
                  <a:gd name="connsiteX4" fmla="*/ 19743 w 487489"/>
                  <a:gd name="connsiteY4" fmla="*/ 247217 h 251921"/>
                  <a:gd name="connsiteX5" fmla="*/ 29124 w 487489"/>
                  <a:gd name="connsiteY5" fmla="*/ 225524 h 251921"/>
                  <a:gd name="connsiteX6" fmla="*/ 201148 w 487489"/>
                  <a:gd name="connsiteY6" fmla="*/ 160360 h 251921"/>
                  <a:gd name="connsiteX7" fmla="*/ 479947 w 487489"/>
                  <a:gd name="connsiteY7" fmla="*/ 54430 h 251921"/>
                  <a:gd name="connsiteX8" fmla="*/ 485892 w 487489"/>
                  <a:gd name="connsiteY8" fmla="*/ 46035 h 251921"/>
                  <a:gd name="connsiteX9" fmla="*/ 485807 w 487489"/>
                  <a:gd name="connsiteY9" fmla="*/ 23919 h 251921"/>
                  <a:gd name="connsiteX10" fmla="*/ 419742 w 487489"/>
                  <a:gd name="connsiteY10" fmla="*/ 48852 h 251921"/>
                  <a:gd name="connsiteX11" fmla="*/ 226926 w 487489"/>
                  <a:gd name="connsiteY11" fmla="*/ 122045 h 251921"/>
                  <a:gd name="connsiteX12" fmla="*/ 23321 w 487489"/>
                  <a:gd name="connsiteY12" fmla="*/ 199633 h 251921"/>
                  <a:gd name="connsiteX13" fmla="*/ 810 w 487489"/>
                  <a:gd name="connsiteY13" fmla="*/ 189885 h 251921"/>
                  <a:gd name="connsiteX14" fmla="*/ 4952 w 487489"/>
                  <a:gd name="connsiteY14" fmla="*/ 181603 h 251921"/>
                  <a:gd name="connsiteX15" fmla="*/ 79244 w 487489"/>
                  <a:gd name="connsiteY15" fmla="*/ 153401 h 251921"/>
                  <a:gd name="connsiteX16" fmla="*/ 291245 w 487489"/>
                  <a:gd name="connsiteY16" fmla="*/ 72799 h 251921"/>
                  <a:gd name="connsiteX17" fmla="*/ 474003 w 487489"/>
                  <a:gd name="connsiteY17" fmla="*/ 3353 h 251921"/>
                  <a:gd name="connsiteX18" fmla="*/ 485948 w 487489"/>
                  <a:gd name="connsiteY18" fmla="*/ 0 h 251921"/>
                  <a:gd name="connsiteX19" fmla="*/ 487131 w 487489"/>
                  <a:gd name="connsiteY19" fmla="*/ 76827 h 2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7489" h="251921">
                    <a:moveTo>
                      <a:pt x="487131" y="76827"/>
                    </a:moveTo>
                    <a:cubicBezTo>
                      <a:pt x="458986" y="87364"/>
                      <a:pt x="430813" y="97816"/>
                      <a:pt x="402697" y="108437"/>
                    </a:cubicBezTo>
                    <a:cubicBezTo>
                      <a:pt x="339533" y="132356"/>
                      <a:pt x="276370" y="156331"/>
                      <a:pt x="213234" y="180307"/>
                    </a:cubicBezTo>
                    <a:cubicBezTo>
                      <a:pt x="151451" y="203775"/>
                      <a:pt x="89668" y="227243"/>
                      <a:pt x="27969" y="250964"/>
                    </a:cubicBezTo>
                    <a:cubicBezTo>
                      <a:pt x="22954" y="252880"/>
                      <a:pt x="21433" y="252063"/>
                      <a:pt x="19743" y="247217"/>
                    </a:cubicBezTo>
                    <a:cubicBezTo>
                      <a:pt x="13263" y="228623"/>
                      <a:pt x="11460" y="232314"/>
                      <a:pt x="29124" y="225524"/>
                    </a:cubicBezTo>
                    <a:cubicBezTo>
                      <a:pt x="86343" y="203493"/>
                      <a:pt x="143816" y="182138"/>
                      <a:pt x="201148" y="160360"/>
                    </a:cubicBezTo>
                    <a:cubicBezTo>
                      <a:pt x="294090" y="125088"/>
                      <a:pt x="386976" y="89646"/>
                      <a:pt x="479947" y="54430"/>
                    </a:cubicBezTo>
                    <a:cubicBezTo>
                      <a:pt x="484258" y="52796"/>
                      <a:pt x="486117" y="50711"/>
                      <a:pt x="485892" y="46035"/>
                    </a:cubicBezTo>
                    <a:cubicBezTo>
                      <a:pt x="485553" y="38963"/>
                      <a:pt x="485807" y="31892"/>
                      <a:pt x="485807" y="23919"/>
                    </a:cubicBezTo>
                    <a:cubicBezTo>
                      <a:pt x="463015" y="32511"/>
                      <a:pt x="441378" y="40653"/>
                      <a:pt x="419742" y="48852"/>
                    </a:cubicBezTo>
                    <a:cubicBezTo>
                      <a:pt x="355451" y="73221"/>
                      <a:pt x="291189" y="97619"/>
                      <a:pt x="226926" y="122045"/>
                    </a:cubicBezTo>
                    <a:cubicBezTo>
                      <a:pt x="159029" y="147851"/>
                      <a:pt x="91161" y="173658"/>
                      <a:pt x="23321" y="199633"/>
                    </a:cubicBezTo>
                    <a:cubicBezTo>
                      <a:pt x="6614" y="206028"/>
                      <a:pt x="6924" y="206254"/>
                      <a:pt x="810" y="189885"/>
                    </a:cubicBezTo>
                    <a:cubicBezTo>
                      <a:pt x="-1049" y="184871"/>
                      <a:pt x="275" y="183321"/>
                      <a:pt x="4952" y="181603"/>
                    </a:cubicBezTo>
                    <a:cubicBezTo>
                      <a:pt x="29800" y="172418"/>
                      <a:pt x="54480" y="162811"/>
                      <a:pt x="79244" y="153401"/>
                    </a:cubicBezTo>
                    <a:cubicBezTo>
                      <a:pt x="149901" y="126525"/>
                      <a:pt x="220587" y="99676"/>
                      <a:pt x="291245" y="72799"/>
                    </a:cubicBezTo>
                    <a:cubicBezTo>
                      <a:pt x="352155" y="49641"/>
                      <a:pt x="413065" y="26454"/>
                      <a:pt x="474003" y="3353"/>
                    </a:cubicBezTo>
                    <a:cubicBezTo>
                      <a:pt x="477862" y="1888"/>
                      <a:pt x="481976" y="1099"/>
                      <a:pt x="485948" y="0"/>
                    </a:cubicBezTo>
                    <a:cubicBezTo>
                      <a:pt x="487920" y="25553"/>
                      <a:pt x="487610" y="51190"/>
                      <a:pt x="487131" y="76827"/>
                    </a:cubicBezTo>
                    <a:close/>
                  </a:path>
                </a:pathLst>
              </a:custGeom>
              <a:solidFill>
                <a:srgbClr val="CBCBCA"/>
              </a:solidFill>
              <a:ln w="2811" cap="flat">
                <a:noFill/>
                <a:prstDash val="solid"/>
                <a:miter/>
              </a:ln>
            </p:spPr>
            <p:txBody>
              <a:bodyPr rtlCol="0" anchor="ctr"/>
              <a:lstStyle/>
              <a:p>
                <a:endParaRPr lang="en-US"/>
              </a:p>
            </p:txBody>
          </p:sp>
          <p:sp>
            <p:nvSpPr>
              <p:cNvPr id="121" name="Freeform: Shape 27">
                <a:extLst>
                  <a:ext uri="{FF2B5EF4-FFF2-40B4-BE49-F238E27FC236}">
                    <a16:creationId xmlns="" xmlns:a16="http://schemas.microsoft.com/office/drawing/2014/main" id="{4C97F480-8954-492B-AF09-0E384F29DB8D}"/>
                  </a:ext>
                </a:extLst>
              </p:cNvPr>
              <p:cNvSpPr/>
              <p:nvPr/>
            </p:nvSpPr>
            <p:spPr>
              <a:xfrm>
                <a:off x="9635931" y="4393654"/>
                <a:ext cx="947796" cy="390161"/>
              </a:xfrm>
              <a:custGeom>
                <a:avLst/>
                <a:gdLst>
                  <a:gd name="connsiteX0" fmla="*/ 503454 w 503454"/>
                  <a:gd name="connsiteY0" fmla="*/ 21265 h 207247"/>
                  <a:gd name="connsiteX1" fmla="*/ 266351 w 503454"/>
                  <a:gd name="connsiteY1" fmla="*/ 110967 h 207247"/>
                  <a:gd name="connsiteX2" fmla="*/ 21951 w 503454"/>
                  <a:gd name="connsiteY2" fmla="*/ 204022 h 207247"/>
                  <a:gd name="connsiteX3" fmla="*/ 174 w 503454"/>
                  <a:gd name="connsiteY3" fmla="*/ 191513 h 207247"/>
                  <a:gd name="connsiteX4" fmla="*/ 4709 w 503454"/>
                  <a:gd name="connsiteY4" fmla="*/ 185597 h 207247"/>
                  <a:gd name="connsiteX5" fmla="*/ 130727 w 503454"/>
                  <a:gd name="connsiteY5" fmla="*/ 137647 h 207247"/>
                  <a:gd name="connsiteX6" fmla="*/ 318527 w 503454"/>
                  <a:gd name="connsiteY6" fmla="*/ 66398 h 207247"/>
                  <a:gd name="connsiteX7" fmla="*/ 488664 w 503454"/>
                  <a:gd name="connsiteY7" fmla="*/ 1346 h 207247"/>
                  <a:gd name="connsiteX8" fmla="*/ 503454 w 503454"/>
                  <a:gd name="connsiteY8" fmla="*/ 10925 h 207247"/>
                  <a:gd name="connsiteX9" fmla="*/ 503454 w 503454"/>
                  <a:gd name="connsiteY9" fmla="*/ 21265 h 20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3454" h="207247">
                    <a:moveTo>
                      <a:pt x="503454" y="21265"/>
                    </a:moveTo>
                    <a:cubicBezTo>
                      <a:pt x="424401" y="51156"/>
                      <a:pt x="345348" y="80991"/>
                      <a:pt x="266351" y="110967"/>
                    </a:cubicBezTo>
                    <a:cubicBezTo>
                      <a:pt x="184847" y="141901"/>
                      <a:pt x="103399" y="172919"/>
                      <a:pt x="21951" y="204022"/>
                    </a:cubicBezTo>
                    <a:cubicBezTo>
                      <a:pt x="6118" y="210051"/>
                      <a:pt x="3442" y="208558"/>
                      <a:pt x="174" y="191513"/>
                    </a:cubicBezTo>
                    <a:cubicBezTo>
                      <a:pt x="-700" y="186978"/>
                      <a:pt x="1864" y="186696"/>
                      <a:pt x="4709" y="185597"/>
                    </a:cubicBezTo>
                    <a:cubicBezTo>
                      <a:pt x="46715" y="169651"/>
                      <a:pt x="88721" y="153593"/>
                      <a:pt x="130727" y="137647"/>
                    </a:cubicBezTo>
                    <a:cubicBezTo>
                      <a:pt x="193327" y="113869"/>
                      <a:pt x="255927" y="90147"/>
                      <a:pt x="318527" y="66398"/>
                    </a:cubicBezTo>
                    <a:cubicBezTo>
                      <a:pt x="375296" y="44845"/>
                      <a:pt x="432205" y="23631"/>
                      <a:pt x="488664" y="1346"/>
                    </a:cubicBezTo>
                    <a:cubicBezTo>
                      <a:pt x="500750" y="-3443"/>
                      <a:pt x="499905" y="5685"/>
                      <a:pt x="503454" y="10925"/>
                    </a:cubicBezTo>
                    <a:cubicBezTo>
                      <a:pt x="503426" y="14362"/>
                      <a:pt x="503426" y="17799"/>
                      <a:pt x="503454" y="21265"/>
                    </a:cubicBezTo>
                    <a:close/>
                  </a:path>
                </a:pathLst>
              </a:custGeom>
              <a:solidFill>
                <a:srgbClr val="CBCBCA"/>
              </a:solidFill>
              <a:ln w="2811" cap="flat">
                <a:noFill/>
                <a:prstDash val="solid"/>
                <a:miter/>
              </a:ln>
            </p:spPr>
            <p:txBody>
              <a:bodyPr rtlCol="0" anchor="ctr"/>
              <a:lstStyle/>
              <a:p>
                <a:endParaRPr lang="en-US"/>
              </a:p>
            </p:txBody>
          </p:sp>
          <p:sp>
            <p:nvSpPr>
              <p:cNvPr id="122" name="Freeform: Shape 28">
                <a:extLst>
                  <a:ext uri="{FF2B5EF4-FFF2-40B4-BE49-F238E27FC236}">
                    <a16:creationId xmlns="" xmlns:a16="http://schemas.microsoft.com/office/drawing/2014/main" id="{82C8B23A-CF48-4227-A948-E8DF34790D2C}"/>
                  </a:ext>
                </a:extLst>
              </p:cNvPr>
              <p:cNvSpPr/>
              <p:nvPr/>
            </p:nvSpPr>
            <p:spPr>
              <a:xfrm>
                <a:off x="9732468" y="4686307"/>
                <a:ext cx="855043" cy="363259"/>
              </a:xfrm>
              <a:custGeom>
                <a:avLst/>
                <a:gdLst>
                  <a:gd name="connsiteX0" fmla="*/ 453725 w 454185"/>
                  <a:gd name="connsiteY0" fmla="*/ 25637 h 192957"/>
                  <a:gd name="connsiteX1" fmla="*/ 410198 w 454185"/>
                  <a:gd name="connsiteY1" fmla="*/ 41076 h 192957"/>
                  <a:gd name="connsiteX2" fmla="*/ 272376 w 454185"/>
                  <a:gd name="connsiteY2" fmla="*/ 93224 h 192957"/>
                  <a:gd name="connsiteX3" fmla="*/ 146471 w 454185"/>
                  <a:gd name="connsiteY3" fmla="*/ 141343 h 192957"/>
                  <a:gd name="connsiteX4" fmla="*/ 12932 w 454185"/>
                  <a:gd name="connsiteY4" fmla="*/ 191998 h 192957"/>
                  <a:gd name="connsiteX5" fmla="*/ 3606 w 454185"/>
                  <a:gd name="connsiteY5" fmla="*/ 187941 h 192957"/>
                  <a:gd name="connsiteX6" fmla="*/ 12734 w 454185"/>
                  <a:gd name="connsiteY6" fmla="*/ 167009 h 192957"/>
                  <a:gd name="connsiteX7" fmla="*/ 201324 w 454185"/>
                  <a:gd name="connsiteY7" fmla="*/ 95309 h 192957"/>
                  <a:gd name="connsiteX8" fmla="*/ 385828 w 454185"/>
                  <a:gd name="connsiteY8" fmla="*/ 25271 h 192957"/>
                  <a:gd name="connsiteX9" fmla="*/ 453528 w 454185"/>
                  <a:gd name="connsiteY9" fmla="*/ 0 h 192957"/>
                  <a:gd name="connsiteX10" fmla="*/ 453725 w 454185"/>
                  <a:gd name="connsiteY10" fmla="*/ 25637 h 192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54185" h="192957">
                    <a:moveTo>
                      <a:pt x="453725" y="25637"/>
                    </a:moveTo>
                    <a:cubicBezTo>
                      <a:pt x="438427" y="28511"/>
                      <a:pt x="424622" y="35723"/>
                      <a:pt x="410198" y="41076"/>
                    </a:cubicBezTo>
                    <a:cubicBezTo>
                      <a:pt x="364163" y="58177"/>
                      <a:pt x="318270" y="75757"/>
                      <a:pt x="272376" y="93224"/>
                    </a:cubicBezTo>
                    <a:cubicBezTo>
                      <a:pt x="230398" y="109198"/>
                      <a:pt x="188477" y="125369"/>
                      <a:pt x="146471" y="141343"/>
                    </a:cubicBezTo>
                    <a:cubicBezTo>
                      <a:pt x="101986" y="158275"/>
                      <a:pt x="57417" y="174982"/>
                      <a:pt x="12932" y="191998"/>
                    </a:cubicBezTo>
                    <a:cubicBezTo>
                      <a:pt x="7861" y="193942"/>
                      <a:pt x="5579" y="193097"/>
                      <a:pt x="3606" y="187941"/>
                    </a:cubicBezTo>
                    <a:cubicBezTo>
                      <a:pt x="-2084" y="173010"/>
                      <a:pt x="-2394" y="172784"/>
                      <a:pt x="12734" y="167009"/>
                    </a:cubicBezTo>
                    <a:cubicBezTo>
                      <a:pt x="75560" y="143006"/>
                      <a:pt x="138470" y="119200"/>
                      <a:pt x="201324" y="95309"/>
                    </a:cubicBezTo>
                    <a:cubicBezTo>
                      <a:pt x="262825" y="71954"/>
                      <a:pt x="324327" y="48570"/>
                      <a:pt x="385828" y="25271"/>
                    </a:cubicBezTo>
                    <a:cubicBezTo>
                      <a:pt x="408367" y="16735"/>
                      <a:pt x="430961" y="8424"/>
                      <a:pt x="453528" y="0"/>
                    </a:cubicBezTo>
                    <a:cubicBezTo>
                      <a:pt x="454260" y="8536"/>
                      <a:pt x="454458" y="17073"/>
                      <a:pt x="453725" y="25637"/>
                    </a:cubicBezTo>
                    <a:close/>
                  </a:path>
                </a:pathLst>
              </a:custGeom>
              <a:solidFill>
                <a:srgbClr val="CBCBCB"/>
              </a:solidFill>
              <a:ln w="2811" cap="flat">
                <a:noFill/>
                <a:prstDash val="solid"/>
                <a:miter/>
              </a:ln>
            </p:spPr>
            <p:txBody>
              <a:bodyPr rtlCol="0" anchor="ctr"/>
              <a:lstStyle/>
              <a:p>
                <a:endParaRPr lang="en-US"/>
              </a:p>
            </p:txBody>
          </p:sp>
          <p:sp>
            <p:nvSpPr>
              <p:cNvPr id="123" name="Freeform: Shape 29">
                <a:extLst>
                  <a:ext uri="{FF2B5EF4-FFF2-40B4-BE49-F238E27FC236}">
                    <a16:creationId xmlns="" xmlns:a16="http://schemas.microsoft.com/office/drawing/2014/main" id="{2D97BCA4-FB38-4AF3-B88D-156249440AE8}"/>
                  </a:ext>
                </a:extLst>
              </p:cNvPr>
              <p:cNvSpPr/>
              <p:nvPr/>
            </p:nvSpPr>
            <p:spPr>
              <a:xfrm>
                <a:off x="9766457" y="4786760"/>
                <a:ext cx="821949" cy="348936"/>
              </a:xfrm>
              <a:custGeom>
                <a:avLst/>
                <a:gdLst>
                  <a:gd name="connsiteX0" fmla="*/ 435897 w 436606"/>
                  <a:gd name="connsiteY0" fmla="*/ 23665 h 185349"/>
                  <a:gd name="connsiteX1" fmla="*/ 351800 w 436606"/>
                  <a:gd name="connsiteY1" fmla="*/ 56120 h 185349"/>
                  <a:gd name="connsiteX2" fmla="*/ 178171 w 436606"/>
                  <a:gd name="connsiteY2" fmla="*/ 122073 h 185349"/>
                  <a:gd name="connsiteX3" fmla="*/ 15444 w 436606"/>
                  <a:gd name="connsiteY3" fmla="*/ 183913 h 185349"/>
                  <a:gd name="connsiteX4" fmla="*/ 3949 w 436606"/>
                  <a:gd name="connsiteY4" fmla="*/ 178842 h 185349"/>
                  <a:gd name="connsiteX5" fmla="*/ 991 w 436606"/>
                  <a:gd name="connsiteY5" fmla="*/ 171376 h 185349"/>
                  <a:gd name="connsiteX6" fmla="*/ 4823 w 436606"/>
                  <a:gd name="connsiteY6" fmla="*/ 162811 h 185349"/>
                  <a:gd name="connsiteX7" fmla="*/ 119994 w 436606"/>
                  <a:gd name="connsiteY7" fmla="*/ 119087 h 185349"/>
                  <a:gd name="connsiteX8" fmla="*/ 313682 w 436606"/>
                  <a:gd name="connsiteY8" fmla="*/ 45499 h 185349"/>
                  <a:gd name="connsiteX9" fmla="*/ 435784 w 436606"/>
                  <a:gd name="connsiteY9" fmla="*/ 0 h 185349"/>
                  <a:gd name="connsiteX10" fmla="*/ 435897 w 436606"/>
                  <a:gd name="connsiteY10" fmla="*/ 23665 h 185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6606" h="185349">
                    <a:moveTo>
                      <a:pt x="435897" y="23665"/>
                    </a:moveTo>
                    <a:cubicBezTo>
                      <a:pt x="407864" y="34484"/>
                      <a:pt x="379889" y="45415"/>
                      <a:pt x="351800" y="56120"/>
                    </a:cubicBezTo>
                    <a:cubicBezTo>
                      <a:pt x="293933" y="78180"/>
                      <a:pt x="236038" y="100098"/>
                      <a:pt x="178171" y="122073"/>
                    </a:cubicBezTo>
                    <a:cubicBezTo>
                      <a:pt x="123910" y="142668"/>
                      <a:pt x="69621" y="163177"/>
                      <a:pt x="15444" y="183913"/>
                    </a:cubicBezTo>
                    <a:cubicBezTo>
                      <a:pt x="9359" y="186251"/>
                      <a:pt x="5330" y="186476"/>
                      <a:pt x="3949" y="178842"/>
                    </a:cubicBezTo>
                    <a:cubicBezTo>
                      <a:pt x="3470" y="176250"/>
                      <a:pt x="2062" y="173827"/>
                      <a:pt x="991" y="171376"/>
                    </a:cubicBezTo>
                    <a:cubicBezTo>
                      <a:pt x="-925" y="167037"/>
                      <a:pt x="-276" y="164727"/>
                      <a:pt x="4823" y="162811"/>
                    </a:cubicBezTo>
                    <a:cubicBezTo>
                      <a:pt x="43279" y="148443"/>
                      <a:pt x="81622" y="133680"/>
                      <a:pt x="119994" y="119087"/>
                    </a:cubicBezTo>
                    <a:cubicBezTo>
                      <a:pt x="184538" y="94520"/>
                      <a:pt x="249082" y="69897"/>
                      <a:pt x="313682" y="45499"/>
                    </a:cubicBezTo>
                    <a:cubicBezTo>
                      <a:pt x="354308" y="30145"/>
                      <a:pt x="395074" y="15157"/>
                      <a:pt x="435784" y="0"/>
                    </a:cubicBezTo>
                    <a:cubicBezTo>
                      <a:pt x="436742" y="7888"/>
                      <a:pt x="436967" y="15777"/>
                      <a:pt x="435897" y="23665"/>
                    </a:cubicBezTo>
                    <a:close/>
                  </a:path>
                </a:pathLst>
              </a:custGeom>
              <a:solidFill>
                <a:srgbClr val="CBCACA"/>
              </a:solidFill>
              <a:ln w="2811" cap="flat">
                <a:noFill/>
                <a:prstDash val="solid"/>
                <a:miter/>
              </a:ln>
            </p:spPr>
            <p:txBody>
              <a:bodyPr rtlCol="0" anchor="ctr"/>
              <a:lstStyle/>
              <a:p>
                <a:endParaRPr lang="en-US"/>
              </a:p>
            </p:txBody>
          </p:sp>
          <p:sp>
            <p:nvSpPr>
              <p:cNvPr id="124" name="Freeform: Shape 30">
                <a:extLst>
                  <a:ext uri="{FF2B5EF4-FFF2-40B4-BE49-F238E27FC236}">
                    <a16:creationId xmlns="" xmlns:a16="http://schemas.microsoft.com/office/drawing/2014/main" id="{D92370FE-4FCC-45C0-8CBD-F079E007135B}"/>
                  </a:ext>
                </a:extLst>
              </p:cNvPr>
              <p:cNvSpPr/>
              <p:nvPr/>
            </p:nvSpPr>
            <p:spPr>
              <a:xfrm>
                <a:off x="9833737" y="4831471"/>
                <a:ext cx="755931" cy="478607"/>
              </a:xfrm>
              <a:custGeom>
                <a:avLst/>
                <a:gdLst>
                  <a:gd name="connsiteX0" fmla="*/ 401539 w 401538"/>
                  <a:gd name="connsiteY0" fmla="*/ 107282 h 254228"/>
                  <a:gd name="connsiteX1" fmla="*/ 347052 w 401538"/>
                  <a:gd name="connsiteY1" fmla="*/ 126919 h 254228"/>
                  <a:gd name="connsiteX2" fmla="*/ 124317 w 401538"/>
                  <a:gd name="connsiteY2" fmla="*/ 211381 h 254228"/>
                  <a:gd name="connsiteX3" fmla="*/ 16838 w 401538"/>
                  <a:gd name="connsiteY3" fmla="*/ 252598 h 254228"/>
                  <a:gd name="connsiteX4" fmla="*/ 2695 w 401538"/>
                  <a:gd name="connsiteY4" fmla="*/ 246400 h 254228"/>
                  <a:gd name="connsiteX5" fmla="*/ 8019 w 401538"/>
                  <a:gd name="connsiteY5" fmla="*/ 230539 h 254228"/>
                  <a:gd name="connsiteX6" fmla="*/ 272422 w 401538"/>
                  <a:gd name="connsiteY6" fmla="*/ 130102 h 254228"/>
                  <a:gd name="connsiteX7" fmla="*/ 391819 w 401538"/>
                  <a:gd name="connsiteY7" fmla="*/ 84969 h 254228"/>
                  <a:gd name="connsiteX8" fmla="*/ 400214 w 401538"/>
                  <a:gd name="connsiteY8" fmla="*/ 72714 h 254228"/>
                  <a:gd name="connsiteX9" fmla="*/ 399848 w 401538"/>
                  <a:gd name="connsiteY9" fmla="*/ 53951 h 254228"/>
                  <a:gd name="connsiteX10" fmla="*/ 399735 w 401538"/>
                  <a:gd name="connsiteY10" fmla="*/ 28342 h 254228"/>
                  <a:gd name="connsiteX11" fmla="*/ 400130 w 401538"/>
                  <a:gd name="connsiteY11" fmla="*/ 0 h 254228"/>
                  <a:gd name="connsiteX12" fmla="*/ 401229 w 401538"/>
                  <a:gd name="connsiteY12" fmla="*/ 10368 h 254228"/>
                  <a:gd name="connsiteX13" fmla="*/ 401539 w 401538"/>
                  <a:gd name="connsiteY13" fmla="*/ 107282 h 254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01538" h="254228">
                    <a:moveTo>
                      <a:pt x="401539" y="107282"/>
                    </a:moveTo>
                    <a:cubicBezTo>
                      <a:pt x="382663" y="111818"/>
                      <a:pt x="365111" y="120129"/>
                      <a:pt x="347052" y="126919"/>
                    </a:cubicBezTo>
                    <a:cubicBezTo>
                      <a:pt x="272732" y="154838"/>
                      <a:pt x="198553" y="183180"/>
                      <a:pt x="124317" y="211381"/>
                    </a:cubicBezTo>
                    <a:cubicBezTo>
                      <a:pt x="88453" y="225017"/>
                      <a:pt x="52504" y="238427"/>
                      <a:pt x="16838" y="252598"/>
                    </a:cubicBezTo>
                    <a:cubicBezTo>
                      <a:pt x="8724" y="255810"/>
                      <a:pt x="5371" y="254542"/>
                      <a:pt x="2695" y="246400"/>
                    </a:cubicBezTo>
                    <a:cubicBezTo>
                      <a:pt x="-1362" y="233976"/>
                      <a:pt x="-1757" y="234258"/>
                      <a:pt x="8019" y="230539"/>
                    </a:cubicBezTo>
                    <a:cubicBezTo>
                      <a:pt x="96172" y="197098"/>
                      <a:pt x="184297" y="163572"/>
                      <a:pt x="272422" y="130102"/>
                    </a:cubicBezTo>
                    <a:cubicBezTo>
                      <a:pt x="312202" y="115002"/>
                      <a:pt x="351926" y="99732"/>
                      <a:pt x="391819" y="84969"/>
                    </a:cubicBezTo>
                    <a:cubicBezTo>
                      <a:pt x="398242" y="82603"/>
                      <a:pt x="400890" y="79504"/>
                      <a:pt x="400214" y="72714"/>
                    </a:cubicBezTo>
                    <a:cubicBezTo>
                      <a:pt x="399623" y="66516"/>
                      <a:pt x="399933" y="60205"/>
                      <a:pt x="399848" y="53951"/>
                    </a:cubicBezTo>
                    <a:cubicBezTo>
                      <a:pt x="393875" y="45443"/>
                      <a:pt x="395848" y="36878"/>
                      <a:pt x="399735" y="28342"/>
                    </a:cubicBezTo>
                    <a:cubicBezTo>
                      <a:pt x="399876" y="18904"/>
                      <a:pt x="399989" y="9466"/>
                      <a:pt x="400130" y="0"/>
                    </a:cubicBezTo>
                    <a:cubicBezTo>
                      <a:pt x="402271" y="3268"/>
                      <a:pt x="401229" y="6931"/>
                      <a:pt x="401229" y="10368"/>
                    </a:cubicBezTo>
                    <a:cubicBezTo>
                      <a:pt x="401454" y="42682"/>
                      <a:pt x="401482" y="74968"/>
                      <a:pt x="401539" y="107282"/>
                    </a:cubicBezTo>
                    <a:close/>
                  </a:path>
                </a:pathLst>
              </a:custGeom>
              <a:solidFill>
                <a:srgbClr val="CBCACA"/>
              </a:solidFill>
              <a:ln w="2811" cap="flat">
                <a:noFill/>
                <a:prstDash val="solid"/>
                <a:miter/>
              </a:ln>
            </p:spPr>
            <p:txBody>
              <a:bodyPr rtlCol="0" anchor="ctr"/>
              <a:lstStyle/>
              <a:p>
                <a:endParaRPr lang="en-US"/>
              </a:p>
            </p:txBody>
          </p:sp>
          <p:sp>
            <p:nvSpPr>
              <p:cNvPr id="125" name="Freeform: Shape 31">
                <a:extLst>
                  <a:ext uri="{FF2B5EF4-FFF2-40B4-BE49-F238E27FC236}">
                    <a16:creationId xmlns="" xmlns:a16="http://schemas.microsoft.com/office/drawing/2014/main" id="{E4F96C4E-4B71-4873-8FF5-023302850306}"/>
                  </a:ext>
                </a:extLst>
              </p:cNvPr>
              <p:cNvSpPr/>
              <p:nvPr/>
            </p:nvSpPr>
            <p:spPr>
              <a:xfrm>
                <a:off x="9513787" y="3740897"/>
                <a:ext cx="718955" cy="376152"/>
              </a:xfrm>
              <a:custGeom>
                <a:avLst/>
                <a:gdLst>
                  <a:gd name="connsiteX0" fmla="*/ 354757 w 381897"/>
                  <a:gd name="connsiteY0" fmla="*/ 116 h 199806"/>
                  <a:gd name="connsiteX1" fmla="*/ 360307 w 381897"/>
                  <a:gd name="connsiteY1" fmla="*/ 4680 h 199806"/>
                  <a:gd name="connsiteX2" fmla="*/ 381155 w 381897"/>
                  <a:gd name="connsiteY2" fmla="*/ 58744 h 199806"/>
                  <a:gd name="connsiteX3" fmla="*/ 375943 w 381897"/>
                  <a:gd name="connsiteY3" fmla="*/ 67759 h 199806"/>
                  <a:gd name="connsiteX4" fmla="*/ 222457 w 381897"/>
                  <a:gd name="connsiteY4" fmla="*/ 126021 h 199806"/>
                  <a:gd name="connsiteX5" fmla="*/ 36459 w 381897"/>
                  <a:gd name="connsiteY5" fmla="*/ 196679 h 199806"/>
                  <a:gd name="connsiteX6" fmla="*/ 18907 w 381897"/>
                  <a:gd name="connsiteY6" fmla="*/ 188959 h 199806"/>
                  <a:gd name="connsiteX7" fmla="*/ 1243 w 381897"/>
                  <a:gd name="connsiteY7" fmla="*/ 143178 h 199806"/>
                  <a:gd name="connsiteX8" fmla="*/ 6061 w 381897"/>
                  <a:gd name="connsiteY8" fmla="*/ 132191 h 199806"/>
                  <a:gd name="connsiteX9" fmla="*/ 161265 w 381897"/>
                  <a:gd name="connsiteY9" fmla="*/ 73422 h 199806"/>
                  <a:gd name="connsiteX10" fmla="*/ 347995 w 381897"/>
                  <a:gd name="connsiteY10" fmla="*/ 2483 h 199806"/>
                  <a:gd name="connsiteX11" fmla="*/ 354757 w 381897"/>
                  <a:gd name="connsiteY11" fmla="*/ 116 h 19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1897" h="199806">
                    <a:moveTo>
                      <a:pt x="354757" y="116"/>
                    </a:moveTo>
                    <a:cubicBezTo>
                      <a:pt x="358476" y="-616"/>
                      <a:pt x="359349" y="2257"/>
                      <a:pt x="360307" y="4680"/>
                    </a:cubicBezTo>
                    <a:cubicBezTo>
                      <a:pt x="367294" y="22683"/>
                      <a:pt x="374111" y="40770"/>
                      <a:pt x="381155" y="58744"/>
                    </a:cubicBezTo>
                    <a:cubicBezTo>
                      <a:pt x="383352" y="64322"/>
                      <a:pt x="380394" y="66069"/>
                      <a:pt x="375943" y="67759"/>
                    </a:cubicBezTo>
                    <a:cubicBezTo>
                      <a:pt x="324752" y="87114"/>
                      <a:pt x="273619" y="106582"/>
                      <a:pt x="222457" y="126021"/>
                    </a:cubicBezTo>
                    <a:cubicBezTo>
                      <a:pt x="160448" y="149574"/>
                      <a:pt x="98411" y="173042"/>
                      <a:pt x="36459" y="196679"/>
                    </a:cubicBezTo>
                    <a:cubicBezTo>
                      <a:pt x="23471" y="201637"/>
                      <a:pt x="23697" y="201806"/>
                      <a:pt x="18907" y="188959"/>
                    </a:cubicBezTo>
                    <a:cubicBezTo>
                      <a:pt x="13188" y="173633"/>
                      <a:pt x="7385" y="158335"/>
                      <a:pt x="1243" y="143178"/>
                    </a:cubicBezTo>
                    <a:cubicBezTo>
                      <a:pt x="-1095" y="137375"/>
                      <a:pt x="-476" y="134642"/>
                      <a:pt x="6061" y="132191"/>
                    </a:cubicBezTo>
                    <a:cubicBezTo>
                      <a:pt x="57899" y="112864"/>
                      <a:pt x="109568" y="93059"/>
                      <a:pt x="161265" y="73422"/>
                    </a:cubicBezTo>
                    <a:cubicBezTo>
                      <a:pt x="223499" y="49785"/>
                      <a:pt x="285761" y="26120"/>
                      <a:pt x="347995" y="2483"/>
                    </a:cubicBezTo>
                    <a:cubicBezTo>
                      <a:pt x="350249" y="1638"/>
                      <a:pt x="352503" y="905"/>
                      <a:pt x="354757" y="116"/>
                    </a:cubicBezTo>
                    <a:close/>
                  </a:path>
                </a:pathLst>
              </a:custGeom>
              <a:solidFill>
                <a:srgbClr val="CBCACA"/>
              </a:solidFill>
              <a:ln w="2811" cap="flat">
                <a:noFill/>
                <a:prstDash val="solid"/>
                <a:miter/>
              </a:ln>
            </p:spPr>
            <p:txBody>
              <a:bodyPr rtlCol="0" anchor="ctr"/>
              <a:lstStyle/>
              <a:p>
                <a:endParaRPr lang="en-US"/>
              </a:p>
            </p:txBody>
          </p:sp>
          <p:sp>
            <p:nvSpPr>
              <p:cNvPr id="126" name="Freeform: Shape 32">
                <a:extLst>
                  <a:ext uri="{FF2B5EF4-FFF2-40B4-BE49-F238E27FC236}">
                    <a16:creationId xmlns="" xmlns:a16="http://schemas.microsoft.com/office/drawing/2014/main" id="{D5AE82C2-D206-4303-A70D-2685ECD16121}"/>
                  </a:ext>
                </a:extLst>
              </p:cNvPr>
              <p:cNvSpPr/>
              <p:nvPr/>
            </p:nvSpPr>
            <p:spPr>
              <a:xfrm>
                <a:off x="9504470" y="4042815"/>
                <a:ext cx="950327" cy="392749"/>
              </a:xfrm>
              <a:custGeom>
                <a:avLst/>
                <a:gdLst>
                  <a:gd name="connsiteX0" fmla="*/ 504796 w 504798"/>
                  <a:gd name="connsiteY0" fmla="*/ 18274 h 208622"/>
                  <a:gd name="connsiteX1" fmla="*/ 499809 w 504798"/>
                  <a:gd name="connsiteY1" fmla="*/ 22612 h 208622"/>
                  <a:gd name="connsiteX2" fmla="*/ 397992 w 504798"/>
                  <a:gd name="connsiteY2" fmla="*/ 61378 h 208622"/>
                  <a:gd name="connsiteX3" fmla="*/ 208614 w 504798"/>
                  <a:gd name="connsiteY3" fmla="*/ 133332 h 208622"/>
                  <a:gd name="connsiteX4" fmla="*/ 13320 w 504798"/>
                  <a:gd name="connsiteY4" fmla="*/ 207624 h 208622"/>
                  <a:gd name="connsiteX5" fmla="*/ 3121 w 504798"/>
                  <a:gd name="connsiteY5" fmla="*/ 202496 h 208622"/>
                  <a:gd name="connsiteX6" fmla="*/ 10474 w 504798"/>
                  <a:gd name="connsiteY6" fmla="*/ 183423 h 208622"/>
                  <a:gd name="connsiteX7" fmla="*/ 169003 w 504798"/>
                  <a:gd name="connsiteY7" fmla="*/ 122964 h 208622"/>
                  <a:gd name="connsiteX8" fmla="*/ 398556 w 504798"/>
                  <a:gd name="connsiteY8" fmla="*/ 36163 h 208622"/>
                  <a:gd name="connsiteX9" fmla="*/ 490343 w 504798"/>
                  <a:gd name="connsiteY9" fmla="*/ 1173 h 208622"/>
                  <a:gd name="connsiteX10" fmla="*/ 500288 w 504798"/>
                  <a:gd name="connsiteY10" fmla="*/ 5962 h 208622"/>
                  <a:gd name="connsiteX11" fmla="*/ 504796 w 504798"/>
                  <a:gd name="connsiteY11" fmla="*/ 18274 h 20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798" h="208622">
                    <a:moveTo>
                      <a:pt x="504796" y="18274"/>
                    </a:moveTo>
                    <a:cubicBezTo>
                      <a:pt x="504909" y="22021"/>
                      <a:pt x="501838" y="21852"/>
                      <a:pt x="499809" y="22612"/>
                    </a:cubicBezTo>
                    <a:cubicBezTo>
                      <a:pt x="465889" y="35572"/>
                      <a:pt x="431941" y="48475"/>
                      <a:pt x="397992" y="61378"/>
                    </a:cubicBezTo>
                    <a:cubicBezTo>
                      <a:pt x="334857" y="85381"/>
                      <a:pt x="271750" y="109357"/>
                      <a:pt x="208614" y="133332"/>
                    </a:cubicBezTo>
                    <a:cubicBezTo>
                      <a:pt x="143506" y="158068"/>
                      <a:pt x="78371" y="182719"/>
                      <a:pt x="13320" y="207624"/>
                    </a:cubicBezTo>
                    <a:cubicBezTo>
                      <a:pt x="7262" y="209934"/>
                      <a:pt x="5065" y="208244"/>
                      <a:pt x="3121" y="202496"/>
                    </a:cubicBezTo>
                    <a:cubicBezTo>
                      <a:pt x="-1753" y="188156"/>
                      <a:pt x="-2035" y="188213"/>
                      <a:pt x="10474" y="183423"/>
                    </a:cubicBezTo>
                    <a:cubicBezTo>
                      <a:pt x="63298" y="163251"/>
                      <a:pt x="116123" y="143023"/>
                      <a:pt x="169003" y="122964"/>
                    </a:cubicBezTo>
                    <a:cubicBezTo>
                      <a:pt x="245492" y="93946"/>
                      <a:pt x="322038" y="65097"/>
                      <a:pt x="398556" y="36163"/>
                    </a:cubicBezTo>
                    <a:cubicBezTo>
                      <a:pt x="429180" y="24584"/>
                      <a:pt x="459888" y="13174"/>
                      <a:pt x="490343" y="1173"/>
                    </a:cubicBezTo>
                    <a:cubicBezTo>
                      <a:pt x="496569" y="-1278"/>
                      <a:pt x="498767" y="18"/>
                      <a:pt x="500288" y="5962"/>
                    </a:cubicBezTo>
                    <a:cubicBezTo>
                      <a:pt x="501331" y="10272"/>
                      <a:pt x="503303" y="14358"/>
                      <a:pt x="504796" y="18274"/>
                    </a:cubicBezTo>
                    <a:close/>
                  </a:path>
                </a:pathLst>
              </a:custGeom>
              <a:solidFill>
                <a:srgbClr val="CBCBCA"/>
              </a:solidFill>
              <a:ln w="2811" cap="flat">
                <a:noFill/>
                <a:prstDash val="solid"/>
                <a:miter/>
              </a:ln>
            </p:spPr>
            <p:txBody>
              <a:bodyPr rtlCol="0" anchor="ctr"/>
              <a:lstStyle/>
              <a:p>
                <a:endParaRPr lang="en-US"/>
              </a:p>
            </p:txBody>
          </p:sp>
          <p:sp>
            <p:nvSpPr>
              <p:cNvPr id="127" name="Freeform: Shape 33">
                <a:extLst>
                  <a:ext uri="{FF2B5EF4-FFF2-40B4-BE49-F238E27FC236}">
                    <a16:creationId xmlns="" xmlns:a16="http://schemas.microsoft.com/office/drawing/2014/main" id="{A8E24B14-60AA-4D92-990D-1DC9EE705A60}"/>
                  </a:ext>
                </a:extLst>
              </p:cNvPr>
              <p:cNvSpPr/>
              <p:nvPr/>
            </p:nvSpPr>
            <p:spPr>
              <a:xfrm>
                <a:off x="9537024" y="4130506"/>
                <a:ext cx="950867" cy="393873"/>
              </a:xfrm>
              <a:custGeom>
                <a:avLst/>
                <a:gdLst>
                  <a:gd name="connsiteX0" fmla="*/ 7860 w 505085"/>
                  <a:gd name="connsiteY0" fmla="*/ 209219 h 209219"/>
                  <a:gd name="connsiteX1" fmla="*/ 6029 w 505085"/>
                  <a:gd name="connsiteY1" fmla="*/ 206853 h 209219"/>
                  <a:gd name="connsiteX2" fmla="*/ 3662 w 505085"/>
                  <a:gd name="connsiteY2" fmla="*/ 202035 h 209219"/>
                  <a:gd name="connsiteX3" fmla="*/ 12030 w 505085"/>
                  <a:gd name="connsiteY3" fmla="*/ 182906 h 209219"/>
                  <a:gd name="connsiteX4" fmla="*/ 182222 w 505085"/>
                  <a:gd name="connsiteY4" fmla="*/ 118221 h 209219"/>
                  <a:gd name="connsiteX5" fmla="*/ 339202 w 505085"/>
                  <a:gd name="connsiteY5" fmla="*/ 59001 h 209219"/>
                  <a:gd name="connsiteX6" fmla="*/ 490969 w 505085"/>
                  <a:gd name="connsiteY6" fmla="*/ 1022 h 209219"/>
                  <a:gd name="connsiteX7" fmla="*/ 500407 w 505085"/>
                  <a:gd name="connsiteY7" fmla="*/ 5388 h 209219"/>
                  <a:gd name="connsiteX8" fmla="*/ 491843 w 505085"/>
                  <a:gd name="connsiteY8" fmla="*/ 25363 h 209219"/>
                  <a:gd name="connsiteX9" fmla="*/ 274066 w 505085"/>
                  <a:gd name="connsiteY9" fmla="*/ 108248 h 209219"/>
                  <a:gd name="connsiteX10" fmla="*/ 14706 w 505085"/>
                  <a:gd name="connsiteY10" fmla="*/ 207106 h 209219"/>
                  <a:gd name="connsiteX11" fmla="*/ 7860 w 505085"/>
                  <a:gd name="connsiteY11" fmla="*/ 209219 h 20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5085" h="209219">
                    <a:moveTo>
                      <a:pt x="7860" y="209219"/>
                    </a:moveTo>
                    <a:cubicBezTo>
                      <a:pt x="7860" y="209219"/>
                      <a:pt x="6790" y="208290"/>
                      <a:pt x="6029" y="206853"/>
                    </a:cubicBezTo>
                    <a:cubicBezTo>
                      <a:pt x="5184" y="205275"/>
                      <a:pt x="4367" y="203697"/>
                      <a:pt x="3662" y="202035"/>
                    </a:cubicBezTo>
                    <a:cubicBezTo>
                      <a:pt x="-2198" y="188090"/>
                      <a:pt x="-2113" y="188259"/>
                      <a:pt x="12030" y="182906"/>
                    </a:cubicBezTo>
                    <a:cubicBezTo>
                      <a:pt x="68798" y="161410"/>
                      <a:pt x="125482" y="139717"/>
                      <a:pt x="182222" y="118221"/>
                    </a:cubicBezTo>
                    <a:cubicBezTo>
                      <a:pt x="234511" y="98415"/>
                      <a:pt x="286913" y="78807"/>
                      <a:pt x="339202" y="59001"/>
                    </a:cubicBezTo>
                    <a:cubicBezTo>
                      <a:pt x="389857" y="39816"/>
                      <a:pt x="440483" y="20602"/>
                      <a:pt x="490969" y="1022"/>
                    </a:cubicBezTo>
                    <a:cubicBezTo>
                      <a:pt x="496885" y="-1260"/>
                      <a:pt x="498604" y="317"/>
                      <a:pt x="500407" y="5388"/>
                    </a:cubicBezTo>
                    <a:cubicBezTo>
                      <a:pt x="506943" y="23757"/>
                      <a:pt x="508690" y="18883"/>
                      <a:pt x="491843" y="25363"/>
                    </a:cubicBezTo>
                    <a:cubicBezTo>
                      <a:pt x="419326" y="53198"/>
                      <a:pt x="346667" y="80610"/>
                      <a:pt x="274066" y="108248"/>
                    </a:cubicBezTo>
                    <a:cubicBezTo>
                      <a:pt x="187603" y="141154"/>
                      <a:pt x="101169" y="174144"/>
                      <a:pt x="14706" y="207106"/>
                    </a:cubicBezTo>
                    <a:cubicBezTo>
                      <a:pt x="13072" y="207726"/>
                      <a:pt x="11325" y="208149"/>
                      <a:pt x="7860" y="209219"/>
                    </a:cubicBezTo>
                    <a:close/>
                  </a:path>
                </a:pathLst>
              </a:custGeom>
              <a:solidFill>
                <a:srgbClr val="CBCBCA"/>
              </a:solidFill>
              <a:ln w="2811" cap="flat">
                <a:noFill/>
                <a:prstDash val="solid"/>
                <a:miter/>
              </a:ln>
            </p:spPr>
            <p:txBody>
              <a:bodyPr rtlCol="0" anchor="ctr"/>
              <a:lstStyle/>
              <a:p>
                <a:endParaRPr lang="en-US"/>
              </a:p>
            </p:txBody>
          </p:sp>
          <p:sp>
            <p:nvSpPr>
              <p:cNvPr id="128" name="Freeform: Shape 34">
                <a:extLst>
                  <a:ext uri="{FF2B5EF4-FFF2-40B4-BE49-F238E27FC236}">
                    <a16:creationId xmlns="" xmlns:a16="http://schemas.microsoft.com/office/drawing/2014/main" id="{F1D53378-4747-4662-8333-6F8A171ED159}"/>
                  </a:ext>
                </a:extLst>
              </p:cNvPr>
              <p:cNvSpPr/>
              <p:nvPr/>
            </p:nvSpPr>
            <p:spPr>
              <a:xfrm>
                <a:off x="9437203" y="3867855"/>
                <a:ext cx="950210" cy="392687"/>
              </a:xfrm>
              <a:custGeom>
                <a:avLst/>
                <a:gdLst>
                  <a:gd name="connsiteX0" fmla="*/ 504579 w 504736"/>
                  <a:gd name="connsiteY0" fmla="*/ 16831 h 208589"/>
                  <a:gd name="connsiteX1" fmla="*/ 499085 w 504736"/>
                  <a:gd name="connsiteY1" fmla="*/ 22944 h 208589"/>
                  <a:gd name="connsiteX2" fmla="*/ 418257 w 504736"/>
                  <a:gd name="connsiteY2" fmla="*/ 53935 h 208589"/>
                  <a:gd name="connsiteX3" fmla="*/ 262263 w 504736"/>
                  <a:gd name="connsiteY3" fmla="*/ 113436 h 208589"/>
                  <a:gd name="connsiteX4" fmla="*/ 22765 w 504736"/>
                  <a:gd name="connsiteY4" fmla="*/ 204209 h 208589"/>
                  <a:gd name="connsiteX5" fmla="*/ 20230 w 504736"/>
                  <a:gd name="connsiteY5" fmla="*/ 205082 h 208589"/>
                  <a:gd name="connsiteX6" fmla="*/ 1129 w 504736"/>
                  <a:gd name="connsiteY6" fmla="*/ 196602 h 208589"/>
                  <a:gd name="connsiteX7" fmla="*/ 6003 w 504736"/>
                  <a:gd name="connsiteY7" fmla="*/ 185361 h 208589"/>
                  <a:gd name="connsiteX8" fmla="*/ 199691 w 504736"/>
                  <a:gd name="connsiteY8" fmla="*/ 112337 h 208589"/>
                  <a:gd name="connsiteX9" fmla="*/ 356389 w 504736"/>
                  <a:gd name="connsiteY9" fmla="*/ 52301 h 208589"/>
                  <a:gd name="connsiteX10" fmla="*/ 491535 w 504736"/>
                  <a:gd name="connsiteY10" fmla="*/ 829 h 208589"/>
                  <a:gd name="connsiteX11" fmla="*/ 500015 w 504736"/>
                  <a:gd name="connsiteY11" fmla="*/ 4998 h 208589"/>
                  <a:gd name="connsiteX12" fmla="*/ 504579 w 504736"/>
                  <a:gd name="connsiteY12" fmla="*/ 16831 h 208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04736" h="208589">
                    <a:moveTo>
                      <a:pt x="504579" y="16831"/>
                    </a:moveTo>
                    <a:cubicBezTo>
                      <a:pt x="505593" y="22155"/>
                      <a:pt x="501479" y="22015"/>
                      <a:pt x="499085" y="22944"/>
                    </a:cubicBezTo>
                    <a:cubicBezTo>
                      <a:pt x="472180" y="33368"/>
                      <a:pt x="445218" y="43651"/>
                      <a:pt x="418257" y="53935"/>
                    </a:cubicBezTo>
                    <a:cubicBezTo>
                      <a:pt x="366278" y="73768"/>
                      <a:pt x="314299" y="93658"/>
                      <a:pt x="262263" y="113436"/>
                    </a:cubicBezTo>
                    <a:cubicBezTo>
                      <a:pt x="182450" y="143750"/>
                      <a:pt x="102579" y="173951"/>
                      <a:pt x="22765" y="204209"/>
                    </a:cubicBezTo>
                    <a:cubicBezTo>
                      <a:pt x="21920" y="204519"/>
                      <a:pt x="21047" y="204744"/>
                      <a:pt x="20230" y="205082"/>
                    </a:cubicBezTo>
                    <a:cubicBezTo>
                      <a:pt x="6003" y="210745"/>
                      <a:pt x="6313" y="210632"/>
                      <a:pt x="1129" y="196602"/>
                    </a:cubicBezTo>
                    <a:cubicBezTo>
                      <a:pt x="-1097" y="190573"/>
                      <a:pt x="-308" y="187728"/>
                      <a:pt x="6003" y="185361"/>
                    </a:cubicBezTo>
                    <a:cubicBezTo>
                      <a:pt x="70631" y="161189"/>
                      <a:pt x="135204" y="136847"/>
                      <a:pt x="199691" y="112337"/>
                    </a:cubicBezTo>
                    <a:cubicBezTo>
                      <a:pt x="251980" y="92475"/>
                      <a:pt x="304128" y="72247"/>
                      <a:pt x="356389" y="52301"/>
                    </a:cubicBezTo>
                    <a:cubicBezTo>
                      <a:pt x="401409" y="35087"/>
                      <a:pt x="446514" y="18014"/>
                      <a:pt x="491535" y="829"/>
                    </a:cubicBezTo>
                    <a:cubicBezTo>
                      <a:pt x="496070" y="-918"/>
                      <a:pt x="498690" y="-73"/>
                      <a:pt x="500015" y="4998"/>
                    </a:cubicBezTo>
                    <a:cubicBezTo>
                      <a:pt x="501141" y="9280"/>
                      <a:pt x="503170" y="13337"/>
                      <a:pt x="504579" y="16831"/>
                    </a:cubicBezTo>
                    <a:close/>
                  </a:path>
                </a:pathLst>
              </a:custGeom>
              <a:solidFill>
                <a:srgbClr val="CBCBCA"/>
              </a:solidFill>
              <a:ln w="2811" cap="flat">
                <a:noFill/>
                <a:prstDash val="solid"/>
                <a:miter/>
              </a:ln>
            </p:spPr>
            <p:txBody>
              <a:bodyPr rtlCol="0" anchor="ctr"/>
              <a:lstStyle/>
              <a:p>
                <a:endParaRPr lang="en-US"/>
              </a:p>
            </p:txBody>
          </p:sp>
          <p:sp>
            <p:nvSpPr>
              <p:cNvPr id="129" name="Freeform: Shape 35">
                <a:extLst>
                  <a:ext uri="{FF2B5EF4-FFF2-40B4-BE49-F238E27FC236}">
                    <a16:creationId xmlns="" xmlns:a16="http://schemas.microsoft.com/office/drawing/2014/main" id="{7B5D44AB-DEDE-439F-A045-7ADB897E22AE}"/>
                  </a:ext>
                </a:extLst>
              </p:cNvPr>
              <p:cNvSpPr/>
              <p:nvPr/>
            </p:nvSpPr>
            <p:spPr>
              <a:xfrm>
                <a:off x="9602782" y="4305214"/>
                <a:ext cx="948747" cy="392808"/>
              </a:xfrm>
              <a:custGeom>
                <a:avLst/>
                <a:gdLst>
                  <a:gd name="connsiteX0" fmla="*/ 11950 w 503959"/>
                  <a:gd name="connsiteY0" fmla="*/ 208008 h 208653"/>
                  <a:gd name="connsiteX1" fmla="*/ 5188 w 503959"/>
                  <a:gd name="connsiteY1" fmla="*/ 205642 h 208653"/>
                  <a:gd name="connsiteX2" fmla="*/ 14344 w 503959"/>
                  <a:gd name="connsiteY2" fmla="*/ 182624 h 208653"/>
                  <a:gd name="connsiteX3" fmla="*/ 259505 w 503959"/>
                  <a:gd name="connsiteY3" fmla="*/ 89231 h 208653"/>
                  <a:gd name="connsiteX4" fmla="*/ 491368 w 503959"/>
                  <a:gd name="connsiteY4" fmla="*/ 1050 h 208653"/>
                  <a:gd name="connsiteX5" fmla="*/ 500693 w 503959"/>
                  <a:gd name="connsiteY5" fmla="*/ 5501 h 208653"/>
                  <a:gd name="connsiteX6" fmla="*/ 490917 w 503959"/>
                  <a:gd name="connsiteY6" fmla="*/ 26406 h 208653"/>
                  <a:gd name="connsiteX7" fmla="*/ 270774 w 503959"/>
                  <a:gd name="connsiteY7" fmla="*/ 110220 h 208653"/>
                  <a:gd name="connsiteX8" fmla="*/ 65450 w 503959"/>
                  <a:gd name="connsiteY8" fmla="*/ 187893 h 208653"/>
                  <a:gd name="connsiteX9" fmla="*/ 20373 w 503959"/>
                  <a:gd name="connsiteY9" fmla="*/ 204994 h 208653"/>
                  <a:gd name="connsiteX10" fmla="*/ 11950 w 503959"/>
                  <a:gd name="connsiteY10" fmla="*/ 208008 h 20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03959" h="208653">
                    <a:moveTo>
                      <a:pt x="11950" y="208008"/>
                    </a:moveTo>
                    <a:cubicBezTo>
                      <a:pt x="6512" y="209755"/>
                      <a:pt x="6118" y="207614"/>
                      <a:pt x="5188" y="205642"/>
                    </a:cubicBezTo>
                    <a:cubicBezTo>
                      <a:pt x="-2841" y="188907"/>
                      <a:pt x="-2813" y="189132"/>
                      <a:pt x="14344" y="182624"/>
                    </a:cubicBezTo>
                    <a:cubicBezTo>
                      <a:pt x="96102" y="151550"/>
                      <a:pt x="177775" y="120334"/>
                      <a:pt x="259505" y="89231"/>
                    </a:cubicBezTo>
                    <a:cubicBezTo>
                      <a:pt x="336783" y="59819"/>
                      <a:pt x="414118" y="30491"/>
                      <a:pt x="491368" y="1050"/>
                    </a:cubicBezTo>
                    <a:cubicBezTo>
                      <a:pt x="496439" y="-894"/>
                      <a:pt x="498665" y="-528"/>
                      <a:pt x="500693" y="5501"/>
                    </a:cubicBezTo>
                    <a:cubicBezTo>
                      <a:pt x="505933" y="21024"/>
                      <a:pt x="506300" y="20546"/>
                      <a:pt x="490917" y="26406"/>
                    </a:cubicBezTo>
                    <a:cubicBezTo>
                      <a:pt x="417499" y="54240"/>
                      <a:pt x="344164" y="82329"/>
                      <a:pt x="270774" y="110220"/>
                    </a:cubicBezTo>
                    <a:cubicBezTo>
                      <a:pt x="202370" y="136195"/>
                      <a:pt x="133882" y="162002"/>
                      <a:pt x="65450" y="187893"/>
                    </a:cubicBezTo>
                    <a:cubicBezTo>
                      <a:pt x="50434" y="193584"/>
                      <a:pt x="35418" y="199331"/>
                      <a:pt x="20373" y="204994"/>
                    </a:cubicBezTo>
                    <a:cubicBezTo>
                      <a:pt x="16767" y="206346"/>
                      <a:pt x="13105" y="207614"/>
                      <a:pt x="11950" y="208008"/>
                    </a:cubicBezTo>
                    <a:close/>
                  </a:path>
                </a:pathLst>
              </a:custGeom>
              <a:solidFill>
                <a:srgbClr val="CBCBCB"/>
              </a:solidFill>
              <a:ln w="2811" cap="flat">
                <a:noFill/>
                <a:prstDash val="solid"/>
                <a:miter/>
              </a:ln>
            </p:spPr>
            <p:txBody>
              <a:bodyPr rtlCol="0" anchor="ctr"/>
              <a:lstStyle/>
              <a:p>
                <a:endParaRPr lang="en-US"/>
              </a:p>
            </p:txBody>
          </p:sp>
          <p:sp>
            <p:nvSpPr>
              <p:cNvPr id="130" name="Freeform: Shape 36">
                <a:extLst>
                  <a:ext uri="{FF2B5EF4-FFF2-40B4-BE49-F238E27FC236}">
                    <a16:creationId xmlns="" xmlns:a16="http://schemas.microsoft.com/office/drawing/2014/main" id="{8DA86F92-DE85-4555-B66E-859D46E6B12D}"/>
                  </a:ext>
                </a:extLst>
              </p:cNvPr>
              <p:cNvSpPr/>
              <p:nvPr/>
            </p:nvSpPr>
            <p:spPr>
              <a:xfrm>
                <a:off x="9470269" y="3955778"/>
                <a:ext cx="947962" cy="392328"/>
              </a:xfrm>
              <a:custGeom>
                <a:avLst/>
                <a:gdLst>
                  <a:gd name="connsiteX0" fmla="*/ 11512 w 503542"/>
                  <a:gd name="connsiteY0" fmla="*/ 208020 h 208398"/>
                  <a:gd name="connsiteX1" fmla="*/ 5060 w 503542"/>
                  <a:gd name="connsiteY1" fmla="*/ 205259 h 208398"/>
                  <a:gd name="connsiteX2" fmla="*/ 12808 w 503542"/>
                  <a:gd name="connsiteY2" fmla="*/ 182777 h 208398"/>
                  <a:gd name="connsiteX3" fmla="*/ 215625 w 503542"/>
                  <a:gd name="connsiteY3" fmla="*/ 105752 h 208398"/>
                  <a:gd name="connsiteX4" fmla="*/ 385902 w 503542"/>
                  <a:gd name="connsiteY4" fmla="*/ 41011 h 208398"/>
                  <a:gd name="connsiteX5" fmla="*/ 490141 w 503542"/>
                  <a:gd name="connsiteY5" fmla="*/ 1203 h 208398"/>
                  <a:gd name="connsiteX6" fmla="*/ 500903 w 503542"/>
                  <a:gd name="connsiteY6" fmla="*/ 6274 h 208398"/>
                  <a:gd name="connsiteX7" fmla="*/ 492761 w 503542"/>
                  <a:gd name="connsiteY7" fmla="*/ 25065 h 208398"/>
                  <a:gd name="connsiteX8" fmla="*/ 371843 w 503542"/>
                  <a:gd name="connsiteY8" fmla="*/ 71184 h 208398"/>
                  <a:gd name="connsiteX9" fmla="*/ 205003 w 503542"/>
                  <a:gd name="connsiteY9" fmla="*/ 134799 h 208398"/>
                  <a:gd name="connsiteX10" fmla="*/ 37121 w 503542"/>
                  <a:gd name="connsiteY10" fmla="*/ 198244 h 208398"/>
                  <a:gd name="connsiteX11" fmla="*/ 11512 w 503542"/>
                  <a:gd name="connsiteY11" fmla="*/ 208020 h 208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3542" h="208398">
                    <a:moveTo>
                      <a:pt x="11512" y="208020"/>
                    </a:moveTo>
                    <a:cubicBezTo>
                      <a:pt x="6666" y="209316"/>
                      <a:pt x="6018" y="207006"/>
                      <a:pt x="5060" y="205259"/>
                    </a:cubicBezTo>
                    <a:cubicBezTo>
                      <a:pt x="-2856" y="190637"/>
                      <a:pt x="-2349" y="188552"/>
                      <a:pt x="12808" y="182777"/>
                    </a:cubicBezTo>
                    <a:cubicBezTo>
                      <a:pt x="80366" y="156999"/>
                      <a:pt x="148010" y="131446"/>
                      <a:pt x="215625" y="105752"/>
                    </a:cubicBezTo>
                    <a:cubicBezTo>
                      <a:pt x="272393" y="84200"/>
                      <a:pt x="329133" y="62620"/>
                      <a:pt x="385902" y="41011"/>
                    </a:cubicBezTo>
                    <a:cubicBezTo>
                      <a:pt x="420667" y="27798"/>
                      <a:pt x="455461" y="14669"/>
                      <a:pt x="490141" y="1203"/>
                    </a:cubicBezTo>
                    <a:cubicBezTo>
                      <a:pt x="496255" y="-1164"/>
                      <a:pt x="498875" y="-319"/>
                      <a:pt x="500903" y="6274"/>
                    </a:cubicBezTo>
                    <a:cubicBezTo>
                      <a:pt x="505045" y="19712"/>
                      <a:pt x="505637" y="20078"/>
                      <a:pt x="492761" y="25065"/>
                    </a:cubicBezTo>
                    <a:cubicBezTo>
                      <a:pt x="452531" y="40645"/>
                      <a:pt x="412159" y="55830"/>
                      <a:pt x="371843" y="71184"/>
                    </a:cubicBezTo>
                    <a:cubicBezTo>
                      <a:pt x="316230" y="92370"/>
                      <a:pt x="260645" y="113669"/>
                      <a:pt x="205003" y="134799"/>
                    </a:cubicBezTo>
                    <a:cubicBezTo>
                      <a:pt x="149080" y="156041"/>
                      <a:pt x="93101" y="177114"/>
                      <a:pt x="37121" y="198244"/>
                    </a:cubicBezTo>
                    <a:cubicBezTo>
                      <a:pt x="27965" y="201766"/>
                      <a:pt x="18809" y="205259"/>
                      <a:pt x="11512" y="208020"/>
                    </a:cubicBezTo>
                    <a:close/>
                  </a:path>
                </a:pathLst>
              </a:custGeom>
              <a:solidFill>
                <a:srgbClr val="CBCBCB"/>
              </a:solidFill>
              <a:ln w="2811" cap="flat">
                <a:noFill/>
                <a:prstDash val="solid"/>
                <a:miter/>
              </a:ln>
            </p:spPr>
            <p:txBody>
              <a:bodyPr rtlCol="0" anchor="ctr"/>
              <a:lstStyle/>
              <a:p>
                <a:endParaRPr lang="en-US"/>
              </a:p>
            </p:txBody>
          </p:sp>
          <p:sp>
            <p:nvSpPr>
              <p:cNvPr id="131" name="Freeform: Shape 37">
                <a:extLst>
                  <a:ext uri="{FF2B5EF4-FFF2-40B4-BE49-F238E27FC236}">
                    <a16:creationId xmlns="" xmlns:a16="http://schemas.microsoft.com/office/drawing/2014/main" id="{56472F3D-E076-4CCB-A913-E29E2F1DA222}"/>
                  </a:ext>
                </a:extLst>
              </p:cNvPr>
              <p:cNvSpPr/>
              <p:nvPr/>
            </p:nvSpPr>
            <p:spPr>
              <a:xfrm>
                <a:off x="9570007" y="4217811"/>
                <a:ext cx="950826" cy="393647"/>
              </a:xfrm>
              <a:custGeom>
                <a:avLst/>
                <a:gdLst>
                  <a:gd name="connsiteX0" fmla="*/ 505059 w 505063"/>
                  <a:gd name="connsiteY0" fmla="*/ 17698 h 209099"/>
                  <a:gd name="connsiteX1" fmla="*/ 499650 w 505063"/>
                  <a:gd name="connsiteY1" fmla="*/ 23051 h 209099"/>
                  <a:gd name="connsiteX2" fmla="*/ 401946 w 505063"/>
                  <a:gd name="connsiteY2" fmla="*/ 59873 h 209099"/>
                  <a:gd name="connsiteX3" fmla="*/ 195890 w 505063"/>
                  <a:gd name="connsiteY3" fmla="*/ 138391 h 209099"/>
                  <a:gd name="connsiteX4" fmla="*/ 27219 w 505063"/>
                  <a:gd name="connsiteY4" fmla="*/ 202202 h 209099"/>
                  <a:gd name="connsiteX5" fmla="*/ 19696 w 505063"/>
                  <a:gd name="connsiteY5" fmla="*/ 205020 h 209099"/>
                  <a:gd name="connsiteX6" fmla="*/ 7441 w 505063"/>
                  <a:gd name="connsiteY6" fmla="*/ 208288 h 209099"/>
                  <a:gd name="connsiteX7" fmla="*/ 144 w 505063"/>
                  <a:gd name="connsiteY7" fmla="*/ 191497 h 209099"/>
                  <a:gd name="connsiteX8" fmla="*/ 6342 w 505063"/>
                  <a:gd name="connsiteY8" fmla="*/ 185186 h 209099"/>
                  <a:gd name="connsiteX9" fmla="*/ 83959 w 505063"/>
                  <a:gd name="connsiteY9" fmla="*/ 155802 h 209099"/>
                  <a:gd name="connsiteX10" fmla="*/ 285141 w 505063"/>
                  <a:gd name="connsiteY10" fmla="*/ 79509 h 209099"/>
                  <a:gd name="connsiteX11" fmla="*/ 492100 w 505063"/>
                  <a:gd name="connsiteY11" fmla="*/ 907 h 209099"/>
                  <a:gd name="connsiteX12" fmla="*/ 500242 w 505063"/>
                  <a:gd name="connsiteY12" fmla="*/ 4767 h 209099"/>
                  <a:gd name="connsiteX13" fmla="*/ 505059 w 505063"/>
                  <a:gd name="connsiteY13" fmla="*/ 17698 h 20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5063" h="209099">
                    <a:moveTo>
                      <a:pt x="505059" y="17698"/>
                    </a:moveTo>
                    <a:cubicBezTo>
                      <a:pt x="505200" y="21952"/>
                      <a:pt x="501904" y="22206"/>
                      <a:pt x="499650" y="23051"/>
                    </a:cubicBezTo>
                    <a:cubicBezTo>
                      <a:pt x="467110" y="35391"/>
                      <a:pt x="434486" y="47505"/>
                      <a:pt x="401946" y="59873"/>
                    </a:cubicBezTo>
                    <a:cubicBezTo>
                      <a:pt x="333233" y="85989"/>
                      <a:pt x="264603" y="112275"/>
                      <a:pt x="195890" y="138391"/>
                    </a:cubicBezTo>
                    <a:cubicBezTo>
                      <a:pt x="139685" y="159746"/>
                      <a:pt x="83452" y="180932"/>
                      <a:pt x="27219" y="202202"/>
                    </a:cubicBezTo>
                    <a:cubicBezTo>
                      <a:pt x="24711" y="203160"/>
                      <a:pt x="22288" y="204372"/>
                      <a:pt x="19696" y="205020"/>
                    </a:cubicBezTo>
                    <a:cubicBezTo>
                      <a:pt x="15470" y="206062"/>
                      <a:pt x="10766" y="211021"/>
                      <a:pt x="7441" y="208288"/>
                    </a:cubicBezTo>
                    <a:cubicBezTo>
                      <a:pt x="2764" y="204456"/>
                      <a:pt x="1497" y="197526"/>
                      <a:pt x="144" y="191497"/>
                    </a:cubicBezTo>
                    <a:cubicBezTo>
                      <a:pt x="-842" y="187130"/>
                      <a:pt x="3441" y="186313"/>
                      <a:pt x="6342" y="185186"/>
                    </a:cubicBezTo>
                    <a:cubicBezTo>
                      <a:pt x="32177" y="175325"/>
                      <a:pt x="58096" y="165606"/>
                      <a:pt x="83959" y="155802"/>
                    </a:cubicBezTo>
                    <a:cubicBezTo>
                      <a:pt x="151038" y="130390"/>
                      <a:pt x="218090" y="104921"/>
                      <a:pt x="285141" y="79509"/>
                    </a:cubicBezTo>
                    <a:cubicBezTo>
                      <a:pt x="354137" y="53337"/>
                      <a:pt x="423161" y="27249"/>
                      <a:pt x="492100" y="907"/>
                    </a:cubicBezTo>
                    <a:cubicBezTo>
                      <a:pt x="497086" y="-1009"/>
                      <a:pt x="498889" y="34"/>
                      <a:pt x="500242" y="4767"/>
                    </a:cubicBezTo>
                    <a:cubicBezTo>
                      <a:pt x="501538" y="9274"/>
                      <a:pt x="503510" y="13641"/>
                      <a:pt x="505059" y="17698"/>
                    </a:cubicBezTo>
                    <a:close/>
                  </a:path>
                </a:pathLst>
              </a:custGeom>
              <a:solidFill>
                <a:srgbClr val="CBCACA"/>
              </a:solidFill>
              <a:ln w="2811" cap="flat">
                <a:noFill/>
                <a:prstDash val="solid"/>
                <a:miter/>
              </a:ln>
            </p:spPr>
            <p:txBody>
              <a:bodyPr rtlCol="0" anchor="ctr"/>
              <a:lstStyle/>
              <a:p>
                <a:endParaRPr lang="en-US"/>
              </a:p>
            </p:txBody>
          </p:sp>
          <p:sp>
            <p:nvSpPr>
              <p:cNvPr id="132" name="Freeform: Shape 38">
                <a:extLst>
                  <a:ext uri="{FF2B5EF4-FFF2-40B4-BE49-F238E27FC236}">
                    <a16:creationId xmlns="" xmlns:a16="http://schemas.microsoft.com/office/drawing/2014/main" id="{5D378992-0A9F-4F09-B13E-9893B2C58C5F}"/>
                  </a:ext>
                </a:extLst>
              </p:cNvPr>
              <p:cNvSpPr/>
              <p:nvPr/>
            </p:nvSpPr>
            <p:spPr>
              <a:xfrm>
                <a:off x="9802495" y="4884827"/>
                <a:ext cx="784043" cy="338623"/>
              </a:xfrm>
              <a:custGeom>
                <a:avLst/>
                <a:gdLst>
                  <a:gd name="connsiteX0" fmla="*/ 416359 w 416471"/>
                  <a:gd name="connsiteY0" fmla="*/ 0 h 179871"/>
                  <a:gd name="connsiteX1" fmla="*/ 416472 w 416471"/>
                  <a:gd name="connsiteY1" fmla="*/ 25609 h 179871"/>
                  <a:gd name="connsiteX2" fmla="*/ 252139 w 416471"/>
                  <a:gd name="connsiteY2" fmla="*/ 87871 h 179871"/>
                  <a:gd name="connsiteX3" fmla="*/ 38532 w 416471"/>
                  <a:gd name="connsiteY3" fmla="*/ 168784 h 179871"/>
                  <a:gd name="connsiteX4" fmla="*/ 12811 w 416471"/>
                  <a:gd name="connsiteY4" fmla="*/ 178926 h 179871"/>
                  <a:gd name="connsiteX5" fmla="*/ 4697 w 416471"/>
                  <a:gd name="connsiteY5" fmla="*/ 175686 h 179871"/>
                  <a:gd name="connsiteX6" fmla="*/ 13656 w 416471"/>
                  <a:gd name="connsiteY6" fmla="*/ 153232 h 179871"/>
                  <a:gd name="connsiteX7" fmla="*/ 167085 w 416471"/>
                  <a:gd name="connsiteY7" fmla="*/ 94746 h 179871"/>
                  <a:gd name="connsiteX8" fmla="*/ 364859 w 416471"/>
                  <a:gd name="connsiteY8" fmla="*/ 20059 h 179871"/>
                  <a:gd name="connsiteX9" fmla="*/ 416359 w 416471"/>
                  <a:gd name="connsiteY9" fmla="*/ 0 h 179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6471" h="179871">
                    <a:moveTo>
                      <a:pt x="416359" y="0"/>
                    </a:moveTo>
                    <a:cubicBezTo>
                      <a:pt x="416387" y="8536"/>
                      <a:pt x="416444" y="17073"/>
                      <a:pt x="416472" y="25609"/>
                    </a:cubicBezTo>
                    <a:cubicBezTo>
                      <a:pt x="361704" y="46373"/>
                      <a:pt x="306907" y="67136"/>
                      <a:pt x="252139" y="87871"/>
                    </a:cubicBezTo>
                    <a:cubicBezTo>
                      <a:pt x="180946" y="114833"/>
                      <a:pt x="109725" y="141794"/>
                      <a:pt x="38532" y="168784"/>
                    </a:cubicBezTo>
                    <a:cubicBezTo>
                      <a:pt x="29911" y="172052"/>
                      <a:pt x="21291" y="175320"/>
                      <a:pt x="12811" y="178926"/>
                    </a:cubicBezTo>
                    <a:cubicBezTo>
                      <a:pt x="8669" y="180701"/>
                      <a:pt x="6697" y="180166"/>
                      <a:pt x="4697" y="175686"/>
                    </a:cubicBezTo>
                    <a:cubicBezTo>
                      <a:pt x="-2600" y="159233"/>
                      <a:pt x="-2656" y="159430"/>
                      <a:pt x="13656" y="153232"/>
                    </a:cubicBezTo>
                    <a:cubicBezTo>
                      <a:pt x="64846" y="133850"/>
                      <a:pt x="115895" y="114128"/>
                      <a:pt x="167085" y="94746"/>
                    </a:cubicBezTo>
                    <a:cubicBezTo>
                      <a:pt x="232982" y="69756"/>
                      <a:pt x="298963" y="44992"/>
                      <a:pt x="364859" y="20059"/>
                    </a:cubicBezTo>
                    <a:cubicBezTo>
                      <a:pt x="382129" y="13579"/>
                      <a:pt x="399202" y="6705"/>
                      <a:pt x="416359" y="0"/>
                    </a:cubicBezTo>
                    <a:close/>
                  </a:path>
                </a:pathLst>
              </a:custGeom>
              <a:solidFill>
                <a:srgbClr val="CBCBCB"/>
              </a:solidFill>
              <a:ln w="2811" cap="flat">
                <a:noFill/>
                <a:prstDash val="solid"/>
                <a:miter/>
              </a:ln>
            </p:spPr>
            <p:txBody>
              <a:bodyPr rtlCol="0" anchor="ctr"/>
              <a:lstStyle/>
              <a:p>
                <a:endParaRPr lang="en-US"/>
              </a:p>
            </p:txBody>
          </p:sp>
        </p:grpSp>
        <p:grpSp>
          <p:nvGrpSpPr>
            <p:cNvPr id="113" name="Group 112">
              <a:extLst>
                <a:ext uri="{FF2B5EF4-FFF2-40B4-BE49-F238E27FC236}">
                  <a16:creationId xmlns="" xmlns:a16="http://schemas.microsoft.com/office/drawing/2014/main" id="{3B879A8D-79B5-4E5A-B2A1-13C2AEE02A0C}"/>
                </a:ext>
              </a:extLst>
            </p:cNvPr>
            <p:cNvGrpSpPr/>
            <p:nvPr/>
          </p:nvGrpSpPr>
          <p:grpSpPr>
            <a:xfrm>
              <a:off x="6791347" y="3108114"/>
              <a:ext cx="2962244" cy="4157017"/>
              <a:chOff x="6791347" y="3108114"/>
              <a:chExt cx="2962244" cy="4157017"/>
            </a:xfrm>
          </p:grpSpPr>
          <p:grpSp>
            <p:nvGrpSpPr>
              <p:cNvPr id="114" name="Group 113">
                <a:extLst>
                  <a:ext uri="{FF2B5EF4-FFF2-40B4-BE49-F238E27FC236}">
                    <a16:creationId xmlns="" xmlns:a16="http://schemas.microsoft.com/office/drawing/2014/main" id="{935A4DBF-426E-4C87-8816-602096B207C7}"/>
                  </a:ext>
                </a:extLst>
              </p:cNvPr>
              <p:cNvGrpSpPr/>
              <p:nvPr/>
            </p:nvGrpSpPr>
            <p:grpSpPr>
              <a:xfrm>
                <a:off x="7395329" y="3108114"/>
                <a:ext cx="2358262" cy="1302234"/>
                <a:chOff x="7395329" y="3108114"/>
                <a:chExt cx="2358262" cy="1302234"/>
              </a:xfrm>
            </p:grpSpPr>
            <p:sp>
              <p:nvSpPr>
                <p:cNvPr id="116" name="Freeform: Shape 10">
                  <a:extLst>
                    <a:ext uri="{FF2B5EF4-FFF2-40B4-BE49-F238E27FC236}">
                      <a16:creationId xmlns="" xmlns:a16="http://schemas.microsoft.com/office/drawing/2014/main" id="{CD50C461-AA95-455E-9292-740F1A31A2BB}"/>
                    </a:ext>
                  </a:extLst>
                </p:cNvPr>
                <p:cNvSpPr/>
                <p:nvPr/>
              </p:nvSpPr>
              <p:spPr>
                <a:xfrm>
                  <a:off x="7395329" y="3834747"/>
                  <a:ext cx="759023" cy="575601"/>
                </a:xfrm>
                <a:custGeom>
                  <a:avLst/>
                  <a:gdLst>
                    <a:gd name="connsiteX0" fmla="*/ 320749 w 322229"/>
                    <a:gd name="connsiteY0" fmla="*/ 252976 h 294023"/>
                    <a:gd name="connsiteX1" fmla="*/ 319396 w 322229"/>
                    <a:gd name="connsiteY1" fmla="*/ 261794 h 294023"/>
                    <a:gd name="connsiteX2" fmla="*/ 291618 w 322229"/>
                    <a:gd name="connsiteY2" fmla="*/ 294024 h 294023"/>
                    <a:gd name="connsiteX3" fmla="*/ 251049 w 322229"/>
                    <a:gd name="connsiteY3" fmla="*/ 259258 h 294023"/>
                    <a:gd name="connsiteX4" fmla="*/ 51669 w 322229"/>
                    <a:gd name="connsiteY4" fmla="*/ 83037 h 294023"/>
                    <a:gd name="connsiteX5" fmla="*/ 0 w 322229"/>
                    <a:gd name="connsiteY5" fmla="*/ 36551 h 294023"/>
                    <a:gd name="connsiteX6" fmla="*/ 30455 w 322229"/>
                    <a:gd name="connsiteY6" fmla="*/ 2688 h 294023"/>
                    <a:gd name="connsiteX7" fmla="*/ 38850 w 322229"/>
                    <a:gd name="connsiteY7" fmla="*/ 2237 h 294023"/>
                    <a:gd name="connsiteX8" fmla="*/ 80518 w 322229"/>
                    <a:gd name="connsiteY8" fmla="*/ 38467 h 294023"/>
                    <a:gd name="connsiteX9" fmla="*/ 90858 w 322229"/>
                    <a:gd name="connsiteY9" fmla="*/ 44862 h 294023"/>
                    <a:gd name="connsiteX10" fmla="*/ 208649 w 322229"/>
                    <a:gd name="connsiteY10" fmla="*/ 150173 h 294023"/>
                    <a:gd name="connsiteX11" fmla="*/ 315311 w 322229"/>
                    <a:gd name="connsiteY11" fmla="*/ 245115 h 294023"/>
                    <a:gd name="connsiteX12" fmla="*/ 320749 w 322229"/>
                    <a:gd name="connsiteY12" fmla="*/ 252976 h 294023"/>
                    <a:gd name="connsiteX0" fmla="*/ 401701 w 403181"/>
                    <a:gd name="connsiteY0" fmla="*/ 264702 h 305750"/>
                    <a:gd name="connsiteX1" fmla="*/ 400348 w 403181"/>
                    <a:gd name="connsiteY1" fmla="*/ 273520 h 305750"/>
                    <a:gd name="connsiteX2" fmla="*/ 372570 w 403181"/>
                    <a:gd name="connsiteY2" fmla="*/ 305750 h 305750"/>
                    <a:gd name="connsiteX3" fmla="*/ 332001 w 403181"/>
                    <a:gd name="connsiteY3" fmla="*/ 270984 h 305750"/>
                    <a:gd name="connsiteX4" fmla="*/ 132621 w 403181"/>
                    <a:gd name="connsiteY4" fmla="*/ 94763 h 305750"/>
                    <a:gd name="connsiteX5" fmla="*/ 0 w 403181"/>
                    <a:gd name="connsiteY5" fmla="*/ 197727 h 305750"/>
                    <a:gd name="connsiteX6" fmla="*/ 111407 w 403181"/>
                    <a:gd name="connsiteY6" fmla="*/ 14414 h 305750"/>
                    <a:gd name="connsiteX7" fmla="*/ 119802 w 403181"/>
                    <a:gd name="connsiteY7" fmla="*/ 13963 h 305750"/>
                    <a:gd name="connsiteX8" fmla="*/ 161470 w 403181"/>
                    <a:gd name="connsiteY8" fmla="*/ 50193 h 305750"/>
                    <a:gd name="connsiteX9" fmla="*/ 171810 w 403181"/>
                    <a:gd name="connsiteY9" fmla="*/ 56588 h 305750"/>
                    <a:gd name="connsiteX10" fmla="*/ 289601 w 403181"/>
                    <a:gd name="connsiteY10" fmla="*/ 161899 h 305750"/>
                    <a:gd name="connsiteX11" fmla="*/ 396263 w 403181"/>
                    <a:gd name="connsiteY11" fmla="*/ 256841 h 305750"/>
                    <a:gd name="connsiteX12" fmla="*/ 401701 w 403181"/>
                    <a:gd name="connsiteY12" fmla="*/ 264702 h 305750"/>
                    <a:gd name="connsiteX0" fmla="*/ 401701 w 403181"/>
                    <a:gd name="connsiteY0" fmla="*/ 264702 h 305750"/>
                    <a:gd name="connsiteX1" fmla="*/ 400348 w 403181"/>
                    <a:gd name="connsiteY1" fmla="*/ 273520 h 305750"/>
                    <a:gd name="connsiteX2" fmla="*/ 372570 w 403181"/>
                    <a:gd name="connsiteY2" fmla="*/ 305750 h 305750"/>
                    <a:gd name="connsiteX3" fmla="*/ 332001 w 403181"/>
                    <a:gd name="connsiteY3" fmla="*/ 270984 h 305750"/>
                    <a:gd name="connsiteX4" fmla="*/ 120167 w 403181"/>
                    <a:gd name="connsiteY4" fmla="*/ 262896 h 305750"/>
                    <a:gd name="connsiteX5" fmla="*/ 0 w 403181"/>
                    <a:gd name="connsiteY5" fmla="*/ 197727 h 305750"/>
                    <a:gd name="connsiteX6" fmla="*/ 111407 w 403181"/>
                    <a:gd name="connsiteY6" fmla="*/ 14414 h 305750"/>
                    <a:gd name="connsiteX7" fmla="*/ 119802 w 403181"/>
                    <a:gd name="connsiteY7" fmla="*/ 13963 h 305750"/>
                    <a:gd name="connsiteX8" fmla="*/ 161470 w 403181"/>
                    <a:gd name="connsiteY8" fmla="*/ 50193 h 305750"/>
                    <a:gd name="connsiteX9" fmla="*/ 171810 w 403181"/>
                    <a:gd name="connsiteY9" fmla="*/ 56588 h 305750"/>
                    <a:gd name="connsiteX10" fmla="*/ 289601 w 403181"/>
                    <a:gd name="connsiteY10" fmla="*/ 161899 h 305750"/>
                    <a:gd name="connsiteX11" fmla="*/ 396263 w 403181"/>
                    <a:gd name="connsiteY11" fmla="*/ 256841 h 305750"/>
                    <a:gd name="connsiteX12" fmla="*/ 401701 w 403181"/>
                    <a:gd name="connsiteY12" fmla="*/ 264702 h 305750"/>
                    <a:gd name="connsiteX0" fmla="*/ 401701 w 403181"/>
                    <a:gd name="connsiteY0" fmla="*/ 264702 h 305750"/>
                    <a:gd name="connsiteX1" fmla="*/ 400348 w 403181"/>
                    <a:gd name="connsiteY1" fmla="*/ 273520 h 305750"/>
                    <a:gd name="connsiteX2" fmla="*/ 372570 w 403181"/>
                    <a:gd name="connsiteY2" fmla="*/ 305750 h 305750"/>
                    <a:gd name="connsiteX3" fmla="*/ 120167 w 403181"/>
                    <a:gd name="connsiteY3" fmla="*/ 262896 h 305750"/>
                    <a:gd name="connsiteX4" fmla="*/ 0 w 403181"/>
                    <a:gd name="connsiteY4" fmla="*/ 197727 h 305750"/>
                    <a:gd name="connsiteX5" fmla="*/ 111407 w 403181"/>
                    <a:gd name="connsiteY5" fmla="*/ 14414 h 305750"/>
                    <a:gd name="connsiteX6" fmla="*/ 119802 w 403181"/>
                    <a:gd name="connsiteY6" fmla="*/ 13963 h 305750"/>
                    <a:gd name="connsiteX7" fmla="*/ 161470 w 403181"/>
                    <a:gd name="connsiteY7" fmla="*/ 50193 h 305750"/>
                    <a:gd name="connsiteX8" fmla="*/ 171810 w 403181"/>
                    <a:gd name="connsiteY8" fmla="*/ 56588 h 305750"/>
                    <a:gd name="connsiteX9" fmla="*/ 289601 w 403181"/>
                    <a:gd name="connsiteY9" fmla="*/ 161899 h 305750"/>
                    <a:gd name="connsiteX10" fmla="*/ 396263 w 403181"/>
                    <a:gd name="connsiteY10" fmla="*/ 256841 h 305750"/>
                    <a:gd name="connsiteX11" fmla="*/ 401701 w 403181"/>
                    <a:gd name="connsiteY11" fmla="*/ 264702 h 30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3181" h="305750">
                      <a:moveTo>
                        <a:pt x="401701" y="264702"/>
                      </a:moveTo>
                      <a:cubicBezTo>
                        <a:pt x="404490" y="268139"/>
                        <a:pt x="402940" y="270646"/>
                        <a:pt x="400348" y="273520"/>
                      </a:cubicBezTo>
                      <a:cubicBezTo>
                        <a:pt x="390882" y="284056"/>
                        <a:pt x="380768" y="294114"/>
                        <a:pt x="372570" y="305750"/>
                      </a:cubicBezTo>
                      <a:cubicBezTo>
                        <a:pt x="325873" y="303979"/>
                        <a:pt x="182262" y="280900"/>
                        <a:pt x="120167" y="262896"/>
                      </a:cubicBezTo>
                      <a:cubicBezTo>
                        <a:pt x="58072" y="244892"/>
                        <a:pt x="17214" y="213222"/>
                        <a:pt x="0" y="197727"/>
                      </a:cubicBezTo>
                      <a:cubicBezTo>
                        <a:pt x="10199" y="186458"/>
                        <a:pt x="91440" y="45041"/>
                        <a:pt x="111407" y="14414"/>
                      </a:cubicBezTo>
                      <a:cubicBezTo>
                        <a:pt x="131374" y="-16213"/>
                        <a:pt x="116393" y="11033"/>
                        <a:pt x="119802" y="13963"/>
                      </a:cubicBezTo>
                      <a:cubicBezTo>
                        <a:pt x="133720" y="25993"/>
                        <a:pt x="146369" y="39487"/>
                        <a:pt x="161470" y="50193"/>
                      </a:cubicBezTo>
                      <a:cubicBezTo>
                        <a:pt x="166203" y="50250"/>
                        <a:pt x="168823" y="53856"/>
                        <a:pt x="171810" y="56588"/>
                      </a:cubicBezTo>
                      <a:cubicBezTo>
                        <a:pt x="210716" y="92114"/>
                        <a:pt x="250356" y="126795"/>
                        <a:pt x="289601" y="161899"/>
                      </a:cubicBezTo>
                      <a:cubicBezTo>
                        <a:pt x="325098" y="193621"/>
                        <a:pt x="360286" y="225682"/>
                        <a:pt x="396263" y="256841"/>
                      </a:cubicBezTo>
                      <a:cubicBezTo>
                        <a:pt x="398742" y="259011"/>
                        <a:pt x="401475" y="261011"/>
                        <a:pt x="401701" y="264702"/>
                      </a:cubicBezTo>
                      <a:close/>
                    </a:path>
                  </a:pathLst>
                </a:custGeom>
                <a:solidFill>
                  <a:schemeClr val="bg1">
                    <a:lumMod val="95000"/>
                  </a:schemeClr>
                </a:solidFill>
                <a:ln w="2811" cap="flat">
                  <a:noFill/>
                  <a:prstDash val="solid"/>
                  <a:miter/>
                </a:ln>
              </p:spPr>
              <p:txBody>
                <a:bodyPr rtlCol="0" anchor="ctr"/>
                <a:lstStyle/>
                <a:p>
                  <a:endParaRPr lang="en-US"/>
                </a:p>
              </p:txBody>
            </p:sp>
            <p:sp>
              <p:nvSpPr>
                <p:cNvPr id="117" name="Freeform: Shape 18">
                  <a:extLst>
                    <a:ext uri="{FF2B5EF4-FFF2-40B4-BE49-F238E27FC236}">
                      <a16:creationId xmlns="" xmlns:a16="http://schemas.microsoft.com/office/drawing/2014/main" id="{93C837B8-3B13-4488-86A2-F81CF0E89E75}"/>
                    </a:ext>
                  </a:extLst>
                </p:cNvPr>
                <p:cNvSpPr/>
                <p:nvPr/>
              </p:nvSpPr>
              <p:spPr>
                <a:xfrm>
                  <a:off x="7808548" y="3108114"/>
                  <a:ext cx="1945043" cy="1235452"/>
                </a:xfrm>
                <a:custGeom>
                  <a:avLst/>
                  <a:gdLst>
                    <a:gd name="connsiteX0" fmla="*/ 168728 w 1033175"/>
                    <a:gd name="connsiteY0" fmla="*/ 340917 h 656252"/>
                    <a:gd name="connsiteX1" fmla="*/ 220650 w 1033175"/>
                    <a:gd name="connsiteY1" fmla="*/ 323675 h 656252"/>
                    <a:gd name="connsiteX2" fmla="*/ 308860 w 1033175"/>
                    <a:gd name="connsiteY2" fmla="*/ 279190 h 656252"/>
                    <a:gd name="connsiteX3" fmla="*/ 426481 w 1033175"/>
                    <a:gd name="connsiteY3" fmla="*/ 182641 h 656252"/>
                    <a:gd name="connsiteX4" fmla="*/ 562641 w 1033175"/>
                    <a:gd name="connsiteY4" fmla="*/ 35917 h 656252"/>
                    <a:gd name="connsiteX5" fmla="*/ 577770 w 1033175"/>
                    <a:gd name="connsiteY5" fmla="*/ 22140 h 656252"/>
                    <a:gd name="connsiteX6" fmla="*/ 594054 w 1033175"/>
                    <a:gd name="connsiteY6" fmla="*/ 19661 h 656252"/>
                    <a:gd name="connsiteX7" fmla="*/ 601773 w 1033175"/>
                    <a:gd name="connsiteY7" fmla="*/ 31973 h 656252"/>
                    <a:gd name="connsiteX8" fmla="*/ 578418 w 1033175"/>
                    <a:gd name="connsiteY8" fmla="*/ 84600 h 656252"/>
                    <a:gd name="connsiteX9" fmla="*/ 549541 w 1033175"/>
                    <a:gd name="connsiteY9" fmla="*/ 134635 h 656252"/>
                    <a:gd name="connsiteX10" fmla="*/ 546301 w 1033175"/>
                    <a:gd name="connsiteY10" fmla="*/ 145510 h 656252"/>
                    <a:gd name="connsiteX11" fmla="*/ 578841 w 1033175"/>
                    <a:gd name="connsiteY11" fmla="*/ 126267 h 656252"/>
                    <a:gd name="connsiteX12" fmla="*/ 723396 w 1033175"/>
                    <a:gd name="connsiteY12" fmla="*/ 15379 h 656252"/>
                    <a:gd name="connsiteX13" fmla="*/ 736553 w 1033175"/>
                    <a:gd name="connsiteY13" fmla="*/ 4673 h 656252"/>
                    <a:gd name="connsiteX14" fmla="*/ 761908 w 1033175"/>
                    <a:gd name="connsiteY14" fmla="*/ 2560 h 656252"/>
                    <a:gd name="connsiteX15" fmla="*/ 770304 w 1033175"/>
                    <a:gd name="connsiteY15" fmla="*/ 17802 h 656252"/>
                    <a:gd name="connsiteX16" fmla="*/ 760161 w 1033175"/>
                    <a:gd name="connsiteY16" fmla="*/ 46989 h 656252"/>
                    <a:gd name="connsiteX17" fmla="*/ 689645 w 1033175"/>
                    <a:gd name="connsiteY17" fmla="*/ 131987 h 656252"/>
                    <a:gd name="connsiteX18" fmla="*/ 684573 w 1033175"/>
                    <a:gd name="connsiteY18" fmla="*/ 139340 h 656252"/>
                    <a:gd name="connsiteX19" fmla="*/ 694321 w 1033175"/>
                    <a:gd name="connsiteY19" fmla="*/ 140748 h 656252"/>
                    <a:gd name="connsiteX20" fmla="*/ 740553 w 1033175"/>
                    <a:gd name="connsiteY20" fmla="*/ 119929 h 656252"/>
                    <a:gd name="connsiteX21" fmla="*/ 835101 w 1033175"/>
                    <a:gd name="connsiteY21" fmla="*/ 35917 h 656252"/>
                    <a:gd name="connsiteX22" fmla="*/ 851047 w 1033175"/>
                    <a:gd name="connsiteY22" fmla="*/ 14562 h 656252"/>
                    <a:gd name="connsiteX23" fmla="*/ 869162 w 1033175"/>
                    <a:gd name="connsiteY23" fmla="*/ 9772 h 656252"/>
                    <a:gd name="connsiteX24" fmla="*/ 889869 w 1033175"/>
                    <a:gd name="connsiteY24" fmla="*/ 26564 h 656252"/>
                    <a:gd name="connsiteX25" fmla="*/ 889869 w 1033175"/>
                    <a:gd name="connsiteY25" fmla="*/ 51356 h 656252"/>
                    <a:gd name="connsiteX26" fmla="*/ 884235 w 1033175"/>
                    <a:gd name="connsiteY26" fmla="*/ 76148 h 656252"/>
                    <a:gd name="connsiteX27" fmla="*/ 791997 w 1033175"/>
                    <a:gd name="connsiteY27" fmla="*/ 179683 h 656252"/>
                    <a:gd name="connsiteX28" fmla="*/ 724494 w 1033175"/>
                    <a:gd name="connsiteY28" fmla="*/ 223154 h 656252"/>
                    <a:gd name="connsiteX29" fmla="*/ 721226 w 1033175"/>
                    <a:gd name="connsiteY29" fmla="*/ 226732 h 656252"/>
                    <a:gd name="connsiteX30" fmla="*/ 731002 w 1033175"/>
                    <a:gd name="connsiteY30" fmla="*/ 228817 h 656252"/>
                    <a:gd name="connsiteX31" fmla="*/ 856147 w 1033175"/>
                    <a:gd name="connsiteY31" fmla="*/ 240480 h 656252"/>
                    <a:gd name="connsiteX32" fmla="*/ 880206 w 1033175"/>
                    <a:gd name="connsiteY32" fmla="*/ 241382 h 656252"/>
                    <a:gd name="connsiteX33" fmla="*/ 892997 w 1033175"/>
                    <a:gd name="connsiteY33" fmla="*/ 244396 h 656252"/>
                    <a:gd name="connsiteX34" fmla="*/ 955879 w 1033175"/>
                    <a:gd name="connsiteY34" fmla="*/ 233663 h 656252"/>
                    <a:gd name="connsiteX35" fmla="*/ 994025 w 1033175"/>
                    <a:gd name="connsiteY35" fmla="*/ 225859 h 656252"/>
                    <a:gd name="connsiteX36" fmla="*/ 1009971 w 1033175"/>
                    <a:gd name="connsiteY36" fmla="*/ 225042 h 656252"/>
                    <a:gd name="connsiteX37" fmla="*/ 1030396 w 1033175"/>
                    <a:gd name="connsiteY37" fmla="*/ 259131 h 656252"/>
                    <a:gd name="connsiteX38" fmla="*/ 1000899 w 1033175"/>
                    <a:gd name="connsiteY38" fmla="*/ 293079 h 656252"/>
                    <a:gd name="connsiteX39" fmla="*/ 989855 w 1033175"/>
                    <a:gd name="connsiteY39" fmla="*/ 301869 h 656252"/>
                    <a:gd name="connsiteX40" fmla="*/ 950272 w 1033175"/>
                    <a:gd name="connsiteY40" fmla="*/ 316237 h 656252"/>
                    <a:gd name="connsiteX41" fmla="*/ 890405 w 1033175"/>
                    <a:gd name="connsiteY41" fmla="*/ 327225 h 656252"/>
                    <a:gd name="connsiteX42" fmla="*/ 839778 w 1033175"/>
                    <a:gd name="connsiteY42" fmla="*/ 331845 h 656252"/>
                    <a:gd name="connsiteX43" fmla="*/ 688011 w 1033175"/>
                    <a:gd name="connsiteY43" fmla="*/ 348326 h 656252"/>
                    <a:gd name="connsiteX44" fmla="*/ 565825 w 1033175"/>
                    <a:gd name="connsiteY44" fmla="*/ 409969 h 656252"/>
                    <a:gd name="connsiteX45" fmla="*/ 503703 w 1033175"/>
                    <a:gd name="connsiteY45" fmla="*/ 471724 h 656252"/>
                    <a:gd name="connsiteX46" fmla="*/ 497590 w 1033175"/>
                    <a:gd name="connsiteY46" fmla="*/ 481894 h 656252"/>
                    <a:gd name="connsiteX47" fmla="*/ 508915 w 1033175"/>
                    <a:gd name="connsiteY47" fmla="*/ 484514 h 656252"/>
                    <a:gd name="connsiteX48" fmla="*/ 733594 w 1033175"/>
                    <a:gd name="connsiteY48" fmla="*/ 523505 h 656252"/>
                    <a:gd name="connsiteX49" fmla="*/ 775431 w 1033175"/>
                    <a:gd name="connsiteY49" fmla="*/ 541564 h 656252"/>
                    <a:gd name="connsiteX50" fmla="*/ 792983 w 1033175"/>
                    <a:gd name="connsiteY50" fmla="*/ 557313 h 656252"/>
                    <a:gd name="connsiteX51" fmla="*/ 825185 w 1033175"/>
                    <a:gd name="connsiteY51" fmla="*/ 611630 h 656252"/>
                    <a:gd name="connsiteX52" fmla="*/ 819691 w 1033175"/>
                    <a:gd name="connsiteY52" fmla="*/ 632929 h 656252"/>
                    <a:gd name="connsiteX53" fmla="*/ 790926 w 1033175"/>
                    <a:gd name="connsiteY53" fmla="*/ 642367 h 656252"/>
                    <a:gd name="connsiteX54" fmla="*/ 721649 w 1033175"/>
                    <a:gd name="connsiteY54" fmla="*/ 626365 h 656252"/>
                    <a:gd name="connsiteX55" fmla="*/ 589715 w 1033175"/>
                    <a:gd name="connsiteY55" fmla="*/ 606446 h 656252"/>
                    <a:gd name="connsiteX56" fmla="*/ 452175 w 1033175"/>
                    <a:gd name="connsiteY56" fmla="*/ 628365 h 656252"/>
                    <a:gd name="connsiteX57" fmla="*/ 356669 w 1033175"/>
                    <a:gd name="connsiteY57" fmla="*/ 653129 h 656252"/>
                    <a:gd name="connsiteX58" fmla="*/ 292547 w 1033175"/>
                    <a:gd name="connsiteY58" fmla="*/ 655495 h 656252"/>
                    <a:gd name="connsiteX59" fmla="*/ 240202 w 1033175"/>
                    <a:gd name="connsiteY59" fmla="*/ 650650 h 656252"/>
                    <a:gd name="connsiteX60" fmla="*/ 176419 w 1033175"/>
                    <a:gd name="connsiteY60" fmla="*/ 594896 h 656252"/>
                    <a:gd name="connsiteX61" fmla="*/ 43922 w 1033175"/>
                    <a:gd name="connsiteY61" fmla="*/ 476654 h 656252"/>
                    <a:gd name="connsiteX62" fmla="*/ 0 w 1033175"/>
                    <a:gd name="connsiteY62" fmla="*/ 436169 h 656252"/>
                    <a:gd name="connsiteX63" fmla="*/ 138639 w 1033175"/>
                    <a:gd name="connsiteY63" fmla="*/ 351961 h 656252"/>
                    <a:gd name="connsiteX64" fmla="*/ 168728 w 1033175"/>
                    <a:gd name="connsiteY64" fmla="*/ 340917 h 656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1033175" h="656252">
                      <a:moveTo>
                        <a:pt x="168728" y="340917"/>
                      </a:moveTo>
                      <a:cubicBezTo>
                        <a:pt x="186082" y="335282"/>
                        <a:pt x="203746" y="330634"/>
                        <a:pt x="220650" y="323675"/>
                      </a:cubicBezTo>
                      <a:cubicBezTo>
                        <a:pt x="251584" y="311842"/>
                        <a:pt x="279785" y="294713"/>
                        <a:pt x="308860" y="279190"/>
                      </a:cubicBezTo>
                      <a:cubicBezTo>
                        <a:pt x="354528" y="254764"/>
                        <a:pt x="390279" y="218449"/>
                        <a:pt x="426481" y="182641"/>
                      </a:cubicBezTo>
                      <a:cubicBezTo>
                        <a:pt x="473953" y="135677"/>
                        <a:pt x="520382" y="87727"/>
                        <a:pt x="562641" y="35917"/>
                      </a:cubicBezTo>
                      <a:cubicBezTo>
                        <a:pt x="566952" y="30620"/>
                        <a:pt x="571741" y="25690"/>
                        <a:pt x="577770" y="22140"/>
                      </a:cubicBezTo>
                      <a:cubicBezTo>
                        <a:pt x="582926" y="19098"/>
                        <a:pt x="588448" y="18027"/>
                        <a:pt x="594054" y="19661"/>
                      </a:cubicBezTo>
                      <a:cubicBezTo>
                        <a:pt x="599886" y="21380"/>
                        <a:pt x="603464" y="24253"/>
                        <a:pt x="601773" y="31973"/>
                      </a:cubicBezTo>
                      <a:cubicBezTo>
                        <a:pt x="597576" y="51187"/>
                        <a:pt x="587377" y="67640"/>
                        <a:pt x="578418" y="84600"/>
                      </a:cubicBezTo>
                      <a:cubicBezTo>
                        <a:pt x="569431" y="101616"/>
                        <a:pt x="559148" y="117928"/>
                        <a:pt x="549541" y="134635"/>
                      </a:cubicBezTo>
                      <a:cubicBezTo>
                        <a:pt x="547794" y="137649"/>
                        <a:pt x="545878" y="140748"/>
                        <a:pt x="546301" y="145510"/>
                      </a:cubicBezTo>
                      <a:cubicBezTo>
                        <a:pt x="558753" y="141255"/>
                        <a:pt x="568783" y="133592"/>
                        <a:pt x="578841" y="126267"/>
                      </a:cubicBezTo>
                      <a:cubicBezTo>
                        <a:pt x="627918" y="90488"/>
                        <a:pt x="676657" y="54229"/>
                        <a:pt x="723396" y="15379"/>
                      </a:cubicBezTo>
                      <a:cubicBezTo>
                        <a:pt x="727734" y="11773"/>
                        <a:pt x="732073" y="8110"/>
                        <a:pt x="736553" y="4673"/>
                      </a:cubicBezTo>
                      <a:cubicBezTo>
                        <a:pt x="744497" y="-1440"/>
                        <a:pt x="753175" y="-905"/>
                        <a:pt x="761908" y="2560"/>
                      </a:cubicBezTo>
                      <a:cubicBezTo>
                        <a:pt x="768754" y="5293"/>
                        <a:pt x="770585" y="11068"/>
                        <a:pt x="770304" y="17802"/>
                      </a:cubicBezTo>
                      <a:cubicBezTo>
                        <a:pt x="769853" y="28536"/>
                        <a:pt x="765373" y="38002"/>
                        <a:pt x="760161" y="46989"/>
                      </a:cubicBezTo>
                      <a:cubicBezTo>
                        <a:pt x="741455" y="79275"/>
                        <a:pt x="716155" y="106124"/>
                        <a:pt x="689645" y="131987"/>
                      </a:cubicBezTo>
                      <a:cubicBezTo>
                        <a:pt x="687475" y="134099"/>
                        <a:pt x="682799" y="135677"/>
                        <a:pt x="684573" y="139340"/>
                      </a:cubicBezTo>
                      <a:cubicBezTo>
                        <a:pt x="686433" y="143199"/>
                        <a:pt x="691166" y="141678"/>
                        <a:pt x="694321" y="140748"/>
                      </a:cubicBezTo>
                      <a:cubicBezTo>
                        <a:pt x="710662" y="135959"/>
                        <a:pt x="725396" y="127479"/>
                        <a:pt x="740553" y="119929"/>
                      </a:cubicBezTo>
                      <a:cubicBezTo>
                        <a:pt x="779685" y="100433"/>
                        <a:pt x="808619" y="69640"/>
                        <a:pt x="835101" y="35917"/>
                      </a:cubicBezTo>
                      <a:cubicBezTo>
                        <a:pt x="840595" y="28902"/>
                        <a:pt x="846258" y="22112"/>
                        <a:pt x="851047" y="14562"/>
                      </a:cubicBezTo>
                      <a:cubicBezTo>
                        <a:pt x="855442" y="7631"/>
                        <a:pt x="861866" y="7490"/>
                        <a:pt x="869162" y="9772"/>
                      </a:cubicBezTo>
                      <a:cubicBezTo>
                        <a:pt x="878403" y="12674"/>
                        <a:pt x="885897" y="17351"/>
                        <a:pt x="889869" y="26564"/>
                      </a:cubicBezTo>
                      <a:cubicBezTo>
                        <a:pt x="892405" y="34818"/>
                        <a:pt x="891475" y="43101"/>
                        <a:pt x="889869" y="51356"/>
                      </a:cubicBezTo>
                      <a:cubicBezTo>
                        <a:pt x="890377" y="60146"/>
                        <a:pt x="888179" y="68400"/>
                        <a:pt x="884235" y="76148"/>
                      </a:cubicBezTo>
                      <a:cubicBezTo>
                        <a:pt x="862598" y="118745"/>
                        <a:pt x="831270" y="152750"/>
                        <a:pt x="791997" y="179683"/>
                      </a:cubicBezTo>
                      <a:cubicBezTo>
                        <a:pt x="769909" y="194840"/>
                        <a:pt x="748441" y="210927"/>
                        <a:pt x="724494" y="223154"/>
                      </a:cubicBezTo>
                      <a:cubicBezTo>
                        <a:pt x="723170" y="223830"/>
                        <a:pt x="722015" y="224816"/>
                        <a:pt x="721226" y="226732"/>
                      </a:cubicBezTo>
                      <a:cubicBezTo>
                        <a:pt x="723903" y="229718"/>
                        <a:pt x="727706" y="228760"/>
                        <a:pt x="731002" y="228817"/>
                      </a:cubicBezTo>
                      <a:cubicBezTo>
                        <a:pt x="773008" y="229549"/>
                        <a:pt x="814789" y="232648"/>
                        <a:pt x="856147" y="240480"/>
                      </a:cubicBezTo>
                      <a:cubicBezTo>
                        <a:pt x="864119" y="242002"/>
                        <a:pt x="872177" y="241297"/>
                        <a:pt x="880206" y="241382"/>
                      </a:cubicBezTo>
                      <a:cubicBezTo>
                        <a:pt x="884742" y="241410"/>
                        <a:pt x="889137" y="241635"/>
                        <a:pt x="892997" y="244396"/>
                      </a:cubicBezTo>
                      <a:cubicBezTo>
                        <a:pt x="914521" y="244087"/>
                        <a:pt x="935341" y="239804"/>
                        <a:pt x="955879" y="233663"/>
                      </a:cubicBezTo>
                      <a:cubicBezTo>
                        <a:pt x="968585" y="231014"/>
                        <a:pt x="981262" y="228141"/>
                        <a:pt x="994025" y="225859"/>
                      </a:cubicBezTo>
                      <a:cubicBezTo>
                        <a:pt x="999237" y="224929"/>
                        <a:pt x="1004674" y="224704"/>
                        <a:pt x="1009971" y="225042"/>
                      </a:cubicBezTo>
                      <a:cubicBezTo>
                        <a:pt x="1028734" y="226253"/>
                        <a:pt x="1038284" y="242171"/>
                        <a:pt x="1030396" y="259131"/>
                      </a:cubicBezTo>
                      <a:cubicBezTo>
                        <a:pt x="1023832" y="273217"/>
                        <a:pt x="1012647" y="283444"/>
                        <a:pt x="1000899" y="293079"/>
                      </a:cubicBezTo>
                      <a:cubicBezTo>
                        <a:pt x="997265" y="296066"/>
                        <a:pt x="993546" y="298939"/>
                        <a:pt x="989855" y="301869"/>
                      </a:cubicBezTo>
                      <a:cubicBezTo>
                        <a:pt x="977290" y="308405"/>
                        <a:pt x="963344" y="311138"/>
                        <a:pt x="950272" y="316237"/>
                      </a:cubicBezTo>
                      <a:cubicBezTo>
                        <a:pt x="931002" y="323703"/>
                        <a:pt x="910548" y="324605"/>
                        <a:pt x="890405" y="327225"/>
                      </a:cubicBezTo>
                      <a:cubicBezTo>
                        <a:pt x="873501" y="328380"/>
                        <a:pt x="856682" y="330718"/>
                        <a:pt x="839778" y="331845"/>
                      </a:cubicBezTo>
                      <a:cubicBezTo>
                        <a:pt x="788954" y="335254"/>
                        <a:pt x="738243" y="339086"/>
                        <a:pt x="688011" y="348326"/>
                      </a:cubicBezTo>
                      <a:cubicBezTo>
                        <a:pt x="641046" y="356975"/>
                        <a:pt x="601097" y="379147"/>
                        <a:pt x="565825" y="409969"/>
                      </a:cubicBezTo>
                      <a:cubicBezTo>
                        <a:pt x="543878" y="429154"/>
                        <a:pt x="524072" y="450763"/>
                        <a:pt x="503703" y="471724"/>
                      </a:cubicBezTo>
                      <a:cubicBezTo>
                        <a:pt x="500886" y="474597"/>
                        <a:pt x="496153" y="477922"/>
                        <a:pt x="497590" y="481894"/>
                      </a:cubicBezTo>
                      <a:cubicBezTo>
                        <a:pt x="499224" y="486345"/>
                        <a:pt x="504943" y="484345"/>
                        <a:pt x="508915" y="484514"/>
                      </a:cubicBezTo>
                      <a:cubicBezTo>
                        <a:pt x="585546" y="487557"/>
                        <a:pt x="660626" y="499643"/>
                        <a:pt x="733594" y="523505"/>
                      </a:cubicBezTo>
                      <a:cubicBezTo>
                        <a:pt x="748047" y="528239"/>
                        <a:pt x="761739" y="534944"/>
                        <a:pt x="775431" y="541564"/>
                      </a:cubicBezTo>
                      <a:cubicBezTo>
                        <a:pt x="782925" y="545170"/>
                        <a:pt x="789179" y="549791"/>
                        <a:pt x="792983" y="557313"/>
                      </a:cubicBezTo>
                      <a:cubicBezTo>
                        <a:pt x="810704" y="571287"/>
                        <a:pt x="825466" y="586979"/>
                        <a:pt x="825185" y="611630"/>
                      </a:cubicBezTo>
                      <a:cubicBezTo>
                        <a:pt x="825100" y="619209"/>
                        <a:pt x="822311" y="626055"/>
                        <a:pt x="819691" y="632929"/>
                      </a:cubicBezTo>
                      <a:cubicBezTo>
                        <a:pt x="812563" y="643550"/>
                        <a:pt x="801716" y="643268"/>
                        <a:pt x="790926" y="642367"/>
                      </a:cubicBezTo>
                      <a:cubicBezTo>
                        <a:pt x="767092" y="640423"/>
                        <a:pt x="744582" y="632337"/>
                        <a:pt x="721649" y="626365"/>
                      </a:cubicBezTo>
                      <a:cubicBezTo>
                        <a:pt x="678319" y="615096"/>
                        <a:pt x="634426" y="607771"/>
                        <a:pt x="589715" y="606446"/>
                      </a:cubicBezTo>
                      <a:cubicBezTo>
                        <a:pt x="542582" y="605038"/>
                        <a:pt x="496970" y="614391"/>
                        <a:pt x="452175" y="628365"/>
                      </a:cubicBezTo>
                      <a:cubicBezTo>
                        <a:pt x="420762" y="638141"/>
                        <a:pt x="389265" y="647692"/>
                        <a:pt x="356669" y="653129"/>
                      </a:cubicBezTo>
                      <a:cubicBezTo>
                        <a:pt x="335342" y="656679"/>
                        <a:pt x="313959" y="656791"/>
                        <a:pt x="292547" y="655495"/>
                      </a:cubicBezTo>
                      <a:cubicBezTo>
                        <a:pt x="275052" y="654425"/>
                        <a:pt x="257472" y="654059"/>
                        <a:pt x="240202" y="650650"/>
                      </a:cubicBezTo>
                      <a:cubicBezTo>
                        <a:pt x="217579" y="633633"/>
                        <a:pt x="197661" y="613490"/>
                        <a:pt x="176419" y="594896"/>
                      </a:cubicBezTo>
                      <a:cubicBezTo>
                        <a:pt x="131906" y="555876"/>
                        <a:pt x="87956" y="516209"/>
                        <a:pt x="43922" y="476654"/>
                      </a:cubicBezTo>
                      <a:cubicBezTo>
                        <a:pt x="29103" y="463356"/>
                        <a:pt x="13748" y="450622"/>
                        <a:pt x="0" y="436169"/>
                      </a:cubicBezTo>
                      <a:cubicBezTo>
                        <a:pt x="38935" y="396136"/>
                        <a:pt x="85139" y="368104"/>
                        <a:pt x="138639" y="351961"/>
                      </a:cubicBezTo>
                      <a:cubicBezTo>
                        <a:pt x="148837" y="348890"/>
                        <a:pt x="158698" y="344636"/>
                        <a:pt x="168728" y="340917"/>
                      </a:cubicBezTo>
                      <a:close/>
                    </a:path>
                  </a:pathLst>
                </a:custGeom>
                <a:solidFill>
                  <a:srgbClr val="FCC6AA"/>
                </a:solidFill>
                <a:ln w="2811" cap="flat">
                  <a:noFill/>
                  <a:prstDash val="solid"/>
                  <a:miter/>
                </a:ln>
              </p:spPr>
              <p:txBody>
                <a:bodyPr rtlCol="0" anchor="ctr"/>
                <a:lstStyle/>
                <a:p>
                  <a:endParaRPr lang="en-US"/>
                </a:p>
              </p:txBody>
            </p:sp>
          </p:grpSp>
          <p:sp>
            <p:nvSpPr>
              <p:cNvPr id="115" name="Freeform: Shape 100">
                <a:extLst>
                  <a:ext uri="{FF2B5EF4-FFF2-40B4-BE49-F238E27FC236}">
                    <a16:creationId xmlns="" xmlns:a16="http://schemas.microsoft.com/office/drawing/2014/main" id="{0433FF84-9BCE-4CA3-A2D4-1D8F2E7136FA}"/>
                  </a:ext>
                </a:extLst>
              </p:cNvPr>
              <p:cNvSpPr/>
              <p:nvPr/>
            </p:nvSpPr>
            <p:spPr>
              <a:xfrm rot="1679083">
                <a:off x="6791347" y="4103172"/>
                <a:ext cx="889203" cy="3161959"/>
              </a:xfrm>
              <a:custGeom>
                <a:avLst/>
                <a:gdLst>
                  <a:gd name="connsiteX0" fmla="*/ 0 w 889203"/>
                  <a:gd name="connsiteY0" fmla="*/ 0 h 3161959"/>
                  <a:gd name="connsiteX1" fmla="*/ 889203 w 889203"/>
                  <a:gd name="connsiteY1" fmla="*/ 0 h 3161959"/>
                  <a:gd name="connsiteX2" fmla="*/ 889203 w 889203"/>
                  <a:gd name="connsiteY2" fmla="*/ 2689466 h 3161959"/>
                  <a:gd name="connsiteX3" fmla="*/ 0 w 889203"/>
                  <a:gd name="connsiteY3" fmla="*/ 3161959 h 3161959"/>
                </a:gdLst>
                <a:ahLst/>
                <a:cxnLst>
                  <a:cxn ang="0">
                    <a:pos x="connsiteX0" y="connsiteY0"/>
                  </a:cxn>
                  <a:cxn ang="0">
                    <a:pos x="connsiteX1" y="connsiteY1"/>
                  </a:cxn>
                  <a:cxn ang="0">
                    <a:pos x="connsiteX2" y="connsiteY2"/>
                  </a:cxn>
                  <a:cxn ang="0">
                    <a:pos x="connsiteX3" y="connsiteY3"/>
                  </a:cxn>
                </a:cxnLst>
                <a:rect l="l" t="t" r="r" b="b"/>
                <a:pathLst>
                  <a:path w="889203" h="3161959">
                    <a:moveTo>
                      <a:pt x="0" y="0"/>
                    </a:moveTo>
                    <a:lnTo>
                      <a:pt x="889203" y="0"/>
                    </a:lnTo>
                    <a:lnTo>
                      <a:pt x="889203" y="2689466"/>
                    </a:lnTo>
                    <a:lnTo>
                      <a:pt x="0" y="316195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Rectangle: Rounded Corners 1">
            <a:extLst>
              <a:ext uri="{FF2B5EF4-FFF2-40B4-BE49-F238E27FC236}">
                <a16:creationId xmlns="" xmlns:a16="http://schemas.microsoft.com/office/drawing/2014/main" id="{25F5A0DC-C2B3-41A5-8776-2418877841F7}"/>
              </a:ext>
            </a:extLst>
          </p:cNvPr>
          <p:cNvSpPr/>
          <p:nvPr/>
        </p:nvSpPr>
        <p:spPr>
          <a:xfrm>
            <a:off x="502490" y="894533"/>
            <a:ext cx="7222143" cy="5521233"/>
          </a:xfrm>
          <a:prstGeom prst="roundRect">
            <a:avLst>
              <a:gd name="adj" fmla="val 3805"/>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r>
              <a:rPr lang="id-ID" dirty="0" smtClean="0">
                <a:solidFill>
                  <a:schemeClr val="tx1"/>
                </a:solidFill>
              </a:rPr>
              <a:t>Indonesia sebagai salah satu negara yang memprakarsai terbentuknya ASEAN memiliki peran penting di dalamnya baik dalam hal politik, ekonomi, pendidikan, perdagangan, keamanan, sosial budaya dan bidang lainnya. Pada 2015 ASEAN akan menerapkan Masyarakat Ekonomi ASEAN (MEA) yang tujuan utamanya adalah mengintegrasikan pasar dan basis produksi di ASEAN.</a:t>
            </a:r>
            <a:endParaRPr lang="en-US" dirty="0" smtClean="0">
              <a:solidFill>
                <a:schemeClr val="tx1"/>
              </a:solidFill>
            </a:endParaRPr>
          </a:p>
          <a:p>
            <a:pPr algn="ctr"/>
            <a:endPar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endParaRPr>
          </a:p>
          <a:p>
            <a:pPr algn="ctr"/>
            <a:r>
              <a:rPr lang="id-ID" dirty="0" smtClean="0">
                <a:solidFill>
                  <a:schemeClr val="tx1"/>
                </a:solidFill>
              </a:rPr>
              <a:t>AFTA dibentuk oleh anggota ASEAN pada awal 1990-an, untuk memelihara hubungan ekonomi yang kuat dengan mitra dagang utamanya dengan</a:t>
            </a:r>
            <a:r>
              <a:rPr lang="en-US" dirty="0" smtClean="0">
                <a:solidFill>
                  <a:schemeClr val="tx1"/>
                </a:solidFill>
              </a:rPr>
              <a:t> </a:t>
            </a:r>
            <a:r>
              <a:rPr lang="id-ID" dirty="0" smtClean="0">
                <a:solidFill>
                  <a:schemeClr val="tx1"/>
                </a:solidFill>
              </a:rPr>
              <a:t>Amerika Serikat, Uni Eropa dan Jepang tetap menjadi pasar ekspor terbesar ASEAN.</a:t>
            </a:r>
            <a:endParaRPr lang="en-US" dirty="0" smtClean="0">
              <a:solidFill>
                <a:schemeClr val="tx1"/>
              </a:solidFill>
            </a:endParaRPr>
          </a:p>
          <a:p>
            <a:pPr algn="ctr"/>
            <a:endParaRPr lang="en-US" dirty="0" smtClean="0">
              <a:solidFill>
                <a:schemeClr val="tx1"/>
              </a:solidFill>
            </a:endParaRPr>
          </a:p>
          <a:p>
            <a:pPr algn="ctr"/>
            <a:r>
              <a:rPr lang="en" dirty="0" smtClean="0">
                <a:solidFill>
                  <a:schemeClr val="tx1"/>
                </a:solidFill>
              </a:rPr>
              <a:t>Hampir semua negara di ASEAN mengimpor barang jadi dan barang setengah jadi dari Indonesia.</a:t>
            </a: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endParaRPr>
          </a:p>
          <a:p>
            <a:pPr algn="ctr"/>
            <a:endPar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endParaRPr>
          </a:p>
          <a:p>
            <a:pPr algn="ctr"/>
            <a:endPar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endParaRPr>
          </a:p>
          <a:p>
            <a:pPr algn="ctr"/>
            <a:endParaRPr lang="en-US" dirty="0" smtClean="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7" name="Text Placeholder 1">
            <a:extLst>
              <a:ext uri="{FF2B5EF4-FFF2-40B4-BE49-F238E27FC236}">
                <a16:creationId xmlns="" xmlns:a16="http://schemas.microsoft.com/office/drawing/2014/main" id="{DF3F4C41-AE98-43BF-AE0B-B836772897A2}"/>
              </a:ext>
            </a:extLst>
          </p:cNvPr>
          <p:cNvSpPr txBox="1">
            <a:spLocks/>
          </p:cNvSpPr>
          <p:nvPr/>
        </p:nvSpPr>
        <p:spPr>
          <a:xfrm>
            <a:off x="4162579" y="600502"/>
            <a:ext cx="3111690" cy="533322"/>
          </a:xfrm>
          <a:prstGeom prst="rect">
            <a:avLst/>
          </a:prstGeom>
          <a:solidFill>
            <a:schemeClr val="bg1"/>
          </a:solidFill>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dirty="0" smtClean="0">
                <a:solidFill>
                  <a:schemeClr val="tx2">
                    <a:lumMod val="50000"/>
                  </a:schemeClr>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KESIMPULAN</a:t>
            </a:r>
            <a:endParaRPr lang="en-US" sz="3200" dirty="0">
              <a:solidFill>
                <a:schemeClr val="tx2">
                  <a:lumMod val="50000"/>
                </a:schemeClr>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18125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29E2714A-BE29-4E83-A155-D5802C472B0A}"/>
              </a:ext>
            </a:extLst>
          </p:cNvPr>
          <p:cNvSpPr txBox="1"/>
          <p:nvPr/>
        </p:nvSpPr>
        <p:spPr>
          <a:xfrm>
            <a:off x="0" y="3304251"/>
            <a:ext cx="12192000" cy="1015663"/>
          </a:xfrm>
          <a:prstGeom prst="rect">
            <a:avLst/>
          </a:prstGeom>
          <a:noFill/>
        </p:spPr>
        <p:txBody>
          <a:bodyPr wrap="square" rtlCol="0" anchor="ctr">
            <a:spAutoFit/>
          </a:bodyPr>
          <a:lstStyle/>
          <a:p>
            <a:pPr algn="ctr"/>
            <a:r>
              <a:rPr lang="en-US" altLang="ko-KR" sz="6000" dirty="0">
                <a:solidFill>
                  <a:schemeClr val="bg1"/>
                </a:solidFill>
                <a:cs typeface="Arial" pitchFamily="34" charset="0"/>
              </a:rPr>
              <a:t>THANK YOU</a:t>
            </a:r>
            <a:endParaRPr lang="ko-KR" altLang="en-US" sz="6000" dirty="0">
              <a:solidFill>
                <a:schemeClr val="bg1"/>
              </a:solidFill>
              <a:cs typeface="Arial" pitchFamily="34" charset="0"/>
            </a:endParaRPr>
          </a:p>
        </p:txBody>
      </p:sp>
      <p:grpSp>
        <p:nvGrpSpPr>
          <p:cNvPr id="4" name="Group 3">
            <a:extLst>
              <a:ext uri="{FF2B5EF4-FFF2-40B4-BE49-F238E27FC236}">
                <a16:creationId xmlns="" xmlns:a16="http://schemas.microsoft.com/office/drawing/2014/main" id="{05CFB8BC-7634-40A6-8E21-4A65FF3C97A5}"/>
              </a:ext>
            </a:extLst>
          </p:cNvPr>
          <p:cNvGrpSpPr/>
          <p:nvPr/>
        </p:nvGrpSpPr>
        <p:grpSpPr>
          <a:xfrm>
            <a:off x="4525854" y="2070379"/>
            <a:ext cx="3099195" cy="1223598"/>
            <a:chOff x="1525348" y="1579815"/>
            <a:chExt cx="6070988" cy="2761700"/>
          </a:xfrm>
        </p:grpSpPr>
        <p:sp>
          <p:nvSpPr>
            <p:cNvPr id="5" name="Rectangle 5">
              <a:extLst>
                <a:ext uri="{FF2B5EF4-FFF2-40B4-BE49-F238E27FC236}">
                  <a16:creationId xmlns="" xmlns:a16="http://schemas.microsoft.com/office/drawing/2014/main" id="{3F197747-1FFA-4951-9C67-F7B85727AE9D}"/>
                </a:ext>
              </a:extLst>
            </p:cNvPr>
            <p:cNvSpPr/>
            <p:nvPr/>
          </p:nvSpPr>
          <p:spPr>
            <a:xfrm>
              <a:off x="3268739" y="2309740"/>
              <a:ext cx="2598977" cy="2031775"/>
            </a:xfrm>
            <a:custGeom>
              <a:avLst/>
              <a:gdLst/>
              <a:ahLst/>
              <a:cxnLst/>
              <a:rect l="l" t="t" r="r" b="b"/>
              <a:pathLst>
                <a:path w="2897024" h="2264776">
                  <a:moveTo>
                    <a:pt x="0" y="0"/>
                  </a:moveTo>
                  <a:lnTo>
                    <a:pt x="2897024" y="0"/>
                  </a:lnTo>
                  <a:lnTo>
                    <a:pt x="2897024" y="1891127"/>
                  </a:lnTo>
                  <a:cubicBezTo>
                    <a:pt x="2802822" y="1872712"/>
                    <a:pt x="2705549" y="1863893"/>
                    <a:pt x="2606215" y="1863893"/>
                  </a:cubicBezTo>
                  <a:cubicBezTo>
                    <a:pt x="2195568" y="1863893"/>
                    <a:pt x="1820122" y="2014603"/>
                    <a:pt x="1533076" y="2264776"/>
                  </a:cubicBezTo>
                  <a:cubicBezTo>
                    <a:pt x="1247202" y="2014157"/>
                    <a:pt x="872259" y="1863893"/>
                    <a:pt x="462219" y="1863893"/>
                  </a:cubicBezTo>
                  <a:cubicBezTo>
                    <a:pt x="301614" y="1863893"/>
                    <a:pt x="146393" y="1886946"/>
                    <a:pt x="0" y="1931001"/>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6" name="Rectangle 5">
              <a:extLst>
                <a:ext uri="{FF2B5EF4-FFF2-40B4-BE49-F238E27FC236}">
                  <a16:creationId xmlns="" xmlns:a16="http://schemas.microsoft.com/office/drawing/2014/main" id="{67B925DC-A1B6-4026-9FDE-B7B9E17B28DA}"/>
                </a:ext>
              </a:extLst>
            </p:cNvPr>
            <p:cNvSpPr/>
            <p:nvPr/>
          </p:nvSpPr>
          <p:spPr>
            <a:xfrm>
              <a:off x="3268739" y="2704966"/>
              <a:ext cx="2598977" cy="977877"/>
            </a:xfrm>
            <a:custGeom>
              <a:avLst/>
              <a:gdLst/>
              <a:ahLst/>
              <a:cxnLst/>
              <a:rect l="l" t="t" r="r" b="b"/>
              <a:pathLst>
                <a:path w="648072" h="243840">
                  <a:moveTo>
                    <a:pt x="0" y="0"/>
                  </a:moveTo>
                  <a:lnTo>
                    <a:pt x="648072" y="0"/>
                  </a:lnTo>
                  <a:lnTo>
                    <a:pt x="648072" y="146327"/>
                  </a:lnTo>
                  <a:lnTo>
                    <a:pt x="359596" y="243840"/>
                  </a:lnTo>
                  <a:lnTo>
                    <a:pt x="0" y="128585"/>
                  </a:ln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7" name="Freeform 22">
              <a:extLst>
                <a:ext uri="{FF2B5EF4-FFF2-40B4-BE49-F238E27FC236}">
                  <a16:creationId xmlns="" xmlns:a16="http://schemas.microsoft.com/office/drawing/2014/main" id="{ACAEAF0C-9735-4049-93BE-2D4251FFEE75}"/>
                </a:ext>
              </a:extLst>
            </p:cNvPr>
            <p:cNvSpPr/>
            <p:nvPr/>
          </p:nvSpPr>
          <p:spPr>
            <a:xfrm>
              <a:off x="1525348" y="1579815"/>
              <a:ext cx="6070988" cy="1788714"/>
            </a:xfrm>
            <a:custGeom>
              <a:avLst/>
              <a:gdLst>
                <a:gd name="connsiteX0" fmla="*/ 762000 w 1513840"/>
                <a:gd name="connsiteY0" fmla="*/ 0 h 487680"/>
                <a:gd name="connsiteX1" fmla="*/ 0 w 1513840"/>
                <a:gd name="connsiteY1" fmla="*/ 233680 h 487680"/>
                <a:gd name="connsiteX2" fmla="*/ 792480 w 1513840"/>
                <a:gd name="connsiteY2" fmla="*/ 487680 h 487680"/>
                <a:gd name="connsiteX3" fmla="*/ 1513840 w 1513840"/>
                <a:gd name="connsiteY3" fmla="*/ 243840 h 487680"/>
                <a:gd name="connsiteX4" fmla="*/ 762000 w 1513840"/>
                <a:gd name="connsiteY4" fmla="*/ 0 h 487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840" h="487680">
                  <a:moveTo>
                    <a:pt x="762000" y="0"/>
                  </a:moveTo>
                  <a:lnTo>
                    <a:pt x="0" y="233680"/>
                  </a:lnTo>
                  <a:lnTo>
                    <a:pt x="792480" y="487680"/>
                  </a:lnTo>
                  <a:lnTo>
                    <a:pt x="1513840" y="243840"/>
                  </a:lnTo>
                  <a:lnTo>
                    <a:pt x="762000"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cxnSp>
          <p:nvCxnSpPr>
            <p:cNvPr id="8" name="Straight Connector 7">
              <a:extLst>
                <a:ext uri="{FF2B5EF4-FFF2-40B4-BE49-F238E27FC236}">
                  <a16:creationId xmlns="" xmlns:a16="http://schemas.microsoft.com/office/drawing/2014/main" id="{54D5F73C-E144-4D88-A35C-AB1F6FFBB8A2}"/>
                </a:ext>
              </a:extLst>
            </p:cNvPr>
            <p:cNvCxnSpPr/>
            <p:nvPr/>
          </p:nvCxnSpPr>
          <p:spPr>
            <a:xfrm>
              <a:off x="4662703" y="2187506"/>
              <a:ext cx="1586226" cy="614736"/>
            </a:xfrm>
            <a:prstGeom prst="line">
              <a:avLst/>
            </a:prstGeom>
            <a:solidFill>
              <a:schemeClr val="accent4"/>
            </a:solidFill>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 xmlns:a16="http://schemas.microsoft.com/office/drawing/2014/main" id="{BFF86FD1-A86E-404B-ACFC-1275D4AF304E}"/>
                </a:ext>
              </a:extLst>
            </p:cNvPr>
            <p:cNvCxnSpPr/>
            <p:nvPr/>
          </p:nvCxnSpPr>
          <p:spPr>
            <a:xfrm>
              <a:off x="6248932" y="2802241"/>
              <a:ext cx="0" cy="1010602"/>
            </a:xfrm>
            <a:prstGeom prst="line">
              <a:avLst/>
            </a:prstGeom>
            <a:solidFill>
              <a:schemeClr val="accent4"/>
            </a:solidFill>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10" name="Isosceles Triangle 9">
              <a:extLst>
                <a:ext uri="{FF2B5EF4-FFF2-40B4-BE49-F238E27FC236}">
                  <a16:creationId xmlns="" xmlns:a16="http://schemas.microsoft.com/office/drawing/2014/main" id="{A73F239D-1463-4B31-91C5-8B8702E49E6A}"/>
                </a:ext>
              </a:extLst>
            </p:cNvPr>
            <p:cNvSpPr/>
            <p:nvPr/>
          </p:nvSpPr>
          <p:spPr>
            <a:xfrm>
              <a:off x="6018666" y="3406130"/>
              <a:ext cx="460523" cy="920944"/>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1" name="Oval 10">
              <a:extLst>
                <a:ext uri="{FF2B5EF4-FFF2-40B4-BE49-F238E27FC236}">
                  <a16:creationId xmlns="" xmlns:a16="http://schemas.microsoft.com/office/drawing/2014/main" id="{1E28AEDB-F448-4001-89D6-B8D94437EF6A}"/>
                </a:ext>
              </a:extLst>
            </p:cNvPr>
            <p:cNvSpPr/>
            <p:nvPr/>
          </p:nvSpPr>
          <p:spPr>
            <a:xfrm>
              <a:off x="6122007" y="3356991"/>
              <a:ext cx="236068" cy="27199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12" name="Group 11">
            <a:extLst>
              <a:ext uri="{FF2B5EF4-FFF2-40B4-BE49-F238E27FC236}">
                <a16:creationId xmlns="" xmlns:a16="http://schemas.microsoft.com/office/drawing/2014/main" id="{804C7E96-685D-4F61-9BCC-ECEFD8A739CC}"/>
              </a:ext>
            </a:extLst>
          </p:cNvPr>
          <p:cNvGrpSpPr/>
          <p:nvPr/>
        </p:nvGrpSpPr>
        <p:grpSpPr>
          <a:xfrm>
            <a:off x="7603749" y="3145756"/>
            <a:ext cx="482828" cy="429964"/>
            <a:chOff x="6804248" y="2144238"/>
            <a:chExt cx="1305367" cy="1162445"/>
          </a:xfrm>
          <a:solidFill>
            <a:schemeClr val="bg1"/>
          </a:solidFill>
        </p:grpSpPr>
        <p:sp>
          <p:nvSpPr>
            <p:cNvPr id="17" name="Oval 1">
              <a:extLst>
                <a:ext uri="{FF2B5EF4-FFF2-40B4-BE49-F238E27FC236}">
                  <a16:creationId xmlns="" xmlns:a16="http://schemas.microsoft.com/office/drawing/2014/main" id="{C3D84BEB-80F5-4DD1-BBA3-81CC9966A854}"/>
                </a:ext>
              </a:extLst>
            </p:cNvPr>
            <p:cNvSpPr/>
            <p:nvPr/>
          </p:nvSpPr>
          <p:spPr>
            <a:xfrm flipH="1">
              <a:off x="6804248" y="2144238"/>
              <a:ext cx="1305367" cy="580151"/>
            </a:xfrm>
            <a:custGeom>
              <a:avLst/>
              <a:gdLst/>
              <a:ahLst/>
              <a:cxnLst/>
              <a:rect l="l" t="t" r="r" b="b"/>
              <a:pathLst>
                <a:path w="2952328" h="1312117">
                  <a:moveTo>
                    <a:pt x="0" y="1083508"/>
                  </a:moveTo>
                  <a:lnTo>
                    <a:pt x="0" y="1312117"/>
                  </a:lnTo>
                  <a:lnTo>
                    <a:pt x="326584" y="1266395"/>
                  </a:lnTo>
                  <a:lnTo>
                    <a:pt x="326584" y="1129230"/>
                  </a:lnTo>
                  <a:close/>
                  <a:moveTo>
                    <a:pt x="2952328" y="1083508"/>
                  </a:moveTo>
                  <a:lnTo>
                    <a:pt x="2625744" y="1129230"/>
                  </a:lnTo>
                  <a:lnTo>
                    <a:pt x="2625744" y="1266395"/>
                  </a:lnTo>
                  <a:lnTo>
                    <a:pt x="2952328" y="1312117"/>
                  </a:lnTo>
                  <a:close/>
                  <a:moveTo>
                    <a:pt x="602354" y="225997"/>
                  </a:moveTo>
                  <a:lnTo>
                    <a:pt x="427229" y="372943"/>
                  </a:lnTo>
                  <a:lnTo>
                    <a:pt x="672178" y="593732"/>
                  </a:lnTo>
                  <a:lnTo>
                    <a:pt x="777253" y="505564"/>
                  </a:lnTo>
                  <a:close/>
                  <a:moveTo>
                    <a:pt x="2333760" y="225997"/>
                  </a:moveTo>
                  <a:lnTo>
                    <a:pt x="2158860" y="505564"/>
                  </a:lnTo>
                  <a:lnTo>
                    <a:pt x="2263935" y="593732"/>
                  </a:lnTo>
                  <a:lnTo>
                    <a:pt x="2508884" y="372943"/>
                  </a:lnTo>
                  <a:close/>
                  <a:moveTo>
                    <a:pt x="1614138" y="0"/>
                  </a:moveTo>
                  <a:lnTo>
                    <a:pt x="1385529" y="0"/>
                  </a:lnTo>
                  <a:lnTo>
                    <a:pt x="1431251" y="326584"/>
                  </a:lnTo>
                  <a:lnTo>
                    <a:pt x="1568416" y="32658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8" name="Oval 1">
              <a:extLst>
                <a:ext uri="{FF2B5EF4-FFF2-40B4-BE49-F238E27FC236}">
                  <a16:creationId xmlns="" xmlns:a16="http://schemas.microsoft.com/office/drawing/2014/main" id="{4BF4CC67-0343-46ED-90B9-6D81C492619A}"/>
                </a:ext>
              </a:extLst>
            </p:cNvPr>
            <p:cNvSpPr/>
            <p:nvPr/>
          </p:nvSpPr>
          <p:spPr>
            <a:xfrm flipH="1">
              <a:off x="7023065" y="2349405"/>
              <a:ext cx="867734" cy="957278"/>
            </a:xfrm>
            <a:custGeom>
              <a:avLst/>
              <a:gdLst/>
              <a:ahLst/>
              <a:cxnLst/>
              <a:rect l="l" t="t" r="r" b="b"/>
              <a:pathLst>
                <a:path w="1962541" h="2165060">
                  <a:moveTo>
                    <a:pt x="983432" y="198538"/>
                  </a:moveTo>
                  <a:cubicBezTo>
                    <a:pt x="1424692" y="199056"/>
                    <a:pt x="1782226" y="556942"/>
                    <a:pt x="1782226" y="998335"/>
                  </a:cubicBezTo>
                  <a:cubicBezTo>
                    <a:pt x="1782226" y="1297141"/>
                    <a:pt x="1568968" y="1592048"/>
                    <a:pt x="1401058" y="1726777"/>
                  </a:cubicBezTo>
                  <a:cubicBezTo>
                    <a:pt x="1324499" y="1815355"/>
                    <a:pt x="1330568" y="1817170"/>
                    <a:pt x="1299456" y="1930538"/>
                  </a:cubicBezTo>
                  <a:cubicBezTo>
                    <a:pt x="1287062" y="2010030"/>
                    <a:pt x="1312171" y="2017975"/>
                    <a:pt x="1240941" y="2022107"/>
                  </a:cubicBezTo>
                  <a:lnTo>
                    <a:pt x="1199256" y="2021773"/>
                  </a:lnTo>
                  <a:lnTo>
                    <a:pt x="1196081" y="2038665"/>
                  </a:lnTo>
                  <a:lnTo>
                    <a:pt x="738881" y="2038665"/>
                  </a:lnTo>
                  <a:lnTo>
                    <a:pt x="735747" y="2021994"/>
                  </a:lnTo>
                  <a:lnTo>
                    <a:pt x="721599" y="2022107"/>
                  </a:lnTo>
                  <a:cubicBezTo>
                    <a:pt x="650369" y="2017975"/>
                    <a:pt x="675479" y="2010030"/>
                    <a:pt x="663084" y="1930538"/>
                  </a:cubicBezTo>
                  <a:cubicBezTo>
                    <a:pt x="631973" y="1817170"/>
                    <a:pt x="638043" y="1815355"/>
                    <a:pt x="561482" y="1726777"/>
                  </a:cubicBezTo>
                  <a:cubicBezTo>
                    <a:pt x="393573" y="1592048"/>
                    <a:pt x="180314" y="1297141"/>
                    <a:pt x="180314" y="998335"/>
                  </a:cubicBezTo>
                  <a:cubicBezTo>
                    <a:pt x="180314" y="556942"/>
                    <a:pt x="537849" y="199056"/>
                    <a:pt x="979110" y="198538"/>
                  </a:cubicBezTo>
                  <a:lnTo>
                    <a:pt x="979110" y="198736"/>
                  </a:lnTo>
                  <a:lnTo>
                    <a:pt x="981272" y="198569"/>
                  </a:lnTo>
                  <a:lnTo>
                    <a:pt x="983432" y="198736"/>
                  </a:lnTo>
                  <a:close/>
                  <a:moveTo>
                    <a:pt x="983110" y="0"/>
                  </a:moveTo>
                  <a:lnTo>
                    <a:pt x="981272" y="142"/>
                  </a:lnTo>
                  <a:lnTo>
                    <a:pt x="979432" y="0"/>
                  </a:lnTo>
                  <a:cubicBezTo>
                    <a:pt x="438507" y="0"/>
                    <a:pt x="0" y="438506"/>
                    <a:pt x="0" y="979431"/>
                  </a:cubicBezTo>
                  <a:cubicBezTo>
                    <a:pt x="0" y="1345477"/>
                    <a:pt x="261357" y="1706742"/>
                    <a:pt x="466993" y="1871641"/>
                  </a:cubicBezTo>
                  <a:cubicBezTo>
                    <a:pt x="528256" y="1942221"/>
                    <a:pt x="501219" y="1979308"/>
                    <a:pt x="514383" y="2071318"/>
                  </a:cubicBezTo>
                  <a:cubicBezTo>
                    <a:pt x="548609" y="2142347"/>
                    <a:pt x="579223" y="2165060"/>
                    <a:pt x="639719" y="2165060"/>
                  </a:cubicBezTo>
                  <a:lnTo>
                    <a:pt x="981272" y="2163837"/>
                  </a:lnTo>
                  <a:lnTo>
                    <a:pt x="1322821" y="2165060"/>
                  </a:lnTo>
                  <a:cubicBezTo>
                    <a:pt x="1383319" y="2165060"/>
                    <a:pt x="1413932" y="2142347"/>
                    <a:pt x="1448157" y="2071318"/>
                  </a:cubicBezTo>
                  <a:cubicBezTo>
                    <a:pt x="1461321" y="1979308"/>
                    <a:pt x="1434285" y="1942221"/>
                    <a:pt x="1495548" y="1871641"/>
                  </a:cubicBezTo>
                  <a:cubicBezTo>
                    <a:pt x="1701183" y="1706742"/>
                    <a:pt x="1962541" y="1345477"/>
                    <a:pt x="1962541" y="979431"/>
                  </a:cubicBezTo>
                  <a:cubicBezTo>
                    <a:pt x="1962541" y="438506"/>
                    <a:pt x="1524034" y="0"/>
                    <a:pt x="98311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dirty="0"/>
            </a:p>
          </p:txBody>
        </p:sp>
        <p:sp>
          <p:nvSpPr>
            <p:cNvPr id="19" name="Oval 1">
              <a:extLst>
                <a:ext uri="{FF2B5EF4-FFF2-40B4-BE49-F238E27FC236}">
                  <a16:creationId xmlns="" xmlns:a16="http://schemas.microsoft.com/office/drawing/2014/main" id="{8ABC144F-1FB7-40FA-AA00-C2169AC4131A}"/>
                </a:ext>
              </a:extLst>
            </p:cNvPr>
            <p:cNvSpPr/>
            <p:nvPr/>
          </p:nvSpPr>
          <p:spPr>
            <a:xfrm>
              <a:off x="7295982" y="2781927"/>
              <a:ext cx="314505" cy="479278"/>
            </a:xfrm>
            <a:custGeom>
              <a:avLst/>
              <a:gdLst/>
              <a:ahLst/>
              <a:cxnLst/>
              <a:rect l="l" t="t" r="r" b="b"/>
              <a:pathLst>
                <a:path w="652160" h="993834">
                  <a:moveTo>
                    <a:pt x="198701" y="0"/>
                  </a:moveTo>
                  <a:cubicBezTo>
                    <a:pt x="224613" y="0"/>
                    <a:pt x="248174" y="10856"/>
                    <a:pt x="265274" y="29005"/>
                  </a:cubicBezTo>
                  <a:cubicBezTo>
                    <a:pt x="282373" y="10856"/>
                    <a:pt x="305935" y="0"/>
                    <a:pt x="331846" y="0"/>
                  </a:cubicBezTo>
                  <a:cubicBezTo>
                    <a:pt x="357757" y="0"/>
                    <a:pt x="381319" y="10856"/>
                    <a:pt x="398419" y="29005"/>
                  </a:cubicBezTo>
                  <a:cubicBezTo>
                    <a:pt x="415518" y="10856"/>
                    <a:pt x="439080" y="0"/>
                    <a:pt x="464991" y="0"/>
                  </a:cubicBezTo>
                  <a:cubicBezTo>
                    <a:pt x="493781" y="0"/>
                    <a:pt x="519672" y="13403"/>
                    <a:pt x="536964" y="35278"/>
                  </a:cubicBezTo>
                  <a:cubicBezTo>
                    <a:pt x="547749" y="12292"/>
                    <a:pt x="572873" y="-1398"/>
                    <a:pt x="599292" y="2787"/>
                  </a:cubicBezTo>
                  <a:lnTo>
                    <a:pt x="601385" y="3119"/>
                  </a:lnTo>
                  <a:cubicBezTo>
                    <a:pt x="634213" y="8318"/>
                    <a:pt x="656609" y="39145"/>
                    <a:pt x="651411" y="71971"/>
                  </a:cubicBezTo>
                  <a:lnTo>
                    <a:pt x="505401" y="993834"/>
                  </a:lnTo>
                  <a:lnTo>
                    <a:pt x="381396" y="993834"/>
                  </a:lnTo>
                  <a:lnTo>
                    <a:pt x="507063" y="200404"/>
                  </a:lnTo>
                  <a:cubicBezTo>
                    <a:pt x="494607" y="207834"/>
                    <a:pt x="480204" y="211576"/>
                    <a:pt x="464991" y="211576"/>
                  </a:cubicBezTo>
                  <a:cubicBezTo>
                    <a:pt x="439080" y="211576"/>
                    <a:pt x="415518" y="200720"/>
                    <a:pt x="398419" y="182571"/>
                  </a:cubicBezTo>
                  <a:cubicBezTo>
                    <a:pt x="381319" y="200720"/>
                    <a:pt x="357757" y="211576"/>
                    <a:pt x="331846" y="211576"/>
                  </a:cubicBezTo>
                  <a:cubicBezTo>
                    <a:pt x="305935" y="211576"/>
                    <a:pt x="282373" y="200720"/>
                    <a:pt x="265274" y="182571"/>
                  </a:cubicBezTo>
                  <a:cubicBezTo>
                    <a:pt x="248174" y="200720"/>
                    <a:pt x="224613" y="211576"/>
                    <a:pt x="198701" y="211576"/>
                  </a:cubicBezTo>
                  <a:cubicBezTo>
                    <a:pt x="177469" y="211576"/>
                    <a:pt x="157813" y="204286"/>
                    <a:pt x="142909" y="190419"/>
                  </a:cubicBezTo>
                  <a:lnTo>
                    <a:pt x="270158" y="993834"/>
                  </a:lnTo>
                  <a:lnTo>
                    <a:pt x="146152" y="993834"/>
                  </a:lnTo>
                  <a:lnTo>
                    <a:pt x="750" y="75802"/>
                  </a:lnTo>
                  <a:cubicBezTo>
                    <a:pt x="-4449" y="42974"/>
                    <a:pt x="17947" y="12148"/>
                    <a:pt x="50775" y="6949"/>
                  </a:cubicBezTo>
                  <a:lnTo>
                    <a:pt x="52868" y="6617"/>
                  </a:lnTo>
                  <a:cubicBezTo>
                    <a:pt x="82704" y="1892"/>
                    <a:pt x="110887" y="19962"/>
                    <a:pt x="118608" y="48277"/>
                  </a:cubicBezTo>
                  <a:cubicBezTo>
                    <a:pt x="134584" y="18793"/>
                    <a:pt x="164609" y="0"/>
                    <a:pt x="198701"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spTree>
    <p:extLst>
      <p:ext uri="{BB962C8B-B14F-4D97-AF65-F5344CB8AC3E}">
        <p14:creationId xmlns:p14="http://schemas.microsoft.com/office/powerpoint/2010/main" val="25373826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cxnSp>
        <p:nvCxnSpPr>
          <p:cNvPr id="3" name="Straight Connector 2">
            <a:extLst>
              <a:ext uri="{FF2B5EF4-FFF2-40B4-BE49-F238E27FC236}">
                <a16:creationId xmlns="" xmlns:a16="http://schemas.microsoft.com/office/drawing/2014/main" id="{2188F4E6-8D9C-4BBA-A02D-27CBD2040FAE}"/>
              </a:ext>
            </a:extLst>
          </p:cNvPr>
          <p:cNvCxnSpPr/>
          <p:nvPr/>
        </p:nvCxnSpPr>
        <p:spPr>
          <a:xfrm flipV="1">
            <a:off x="3330054" y="2797791"/>
            <a:ext cx="1037230" cy="450378"/>
          </a:xfrm>
          <a:prstGeom prst="line">
            <a:avLst/>
          </a:prstGeom>
          <a:ln w="31750" cap="sq">
            <a:solidFill>
              <a:schemeClr val="accent3"/>
            </a:solidFill>
            <a:headEnd type="oval" w="med" len="med"/>
            <a:tailEnd type="triangle" w="lg" len="med"/>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 xmlns:a16="http://schemas.microsoft.com/office/drawing/2014/main" id="{53CB5AE8-D109-4803-B3A8-83841208BDB4}"/>
              </a:ext>
            </a:extLst>
          </p:cNvPr>
          <p:cNvCxnSpPr/>
          <p:nvPr/>
        </p:nvCxnSpPr>
        <p:spPr>
          <a:xfrm flipV="1">
            <a:off x="3370997" y="3786714"/>
            <a:ext cx="1061926" cy="7364"/>
          </a:xfrm>
          <a:prstGeom prst="line">
            <a:avLst/>
          </a:prstGeom>
          <a:ln w="31750" cap="sq">
            <a:solidFill>
              <a:schemeClr val="accent4"/>
            </a:solidFill>
            <a:headEnd type="oval" w="med" len="med"/>
            <a:tailEnd type="triangle" w="lg" len="med"/>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 xmlns:a16="http://schemas.microsoft.com/office/drawing/2014/main" id="{84E57DD1-02DA-438D-8BE8-3A97C69541F6}"/>
              </a:ext>
            </a:extLst>
          </p:cNvPr>
          <p:cNvCxnSpPr/>
          <p:nvPr/>
        </p:nvCxnSpPr>
        <p:spPr>
          <a:xfrm>
            <a:off x="3397842" y="4255439"/>
            <a:ext cx="942146" cy="521277"/>
          </a:xfrm>
          <a:prstGeom prst="line">
            <a:avLst/>
          </a:prstGeom>
          <a:ln w="31750" cap="sq">
            <a:solidFill>
              <a:schemeClr val="accent1"/>
            </a:solidFill>
            <a:headEnd type="oval" w="med" len="med"/>
            <a:tailEnd type="triangle" w="lg" len="med"/>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 xmlns:a16="http://schemas.microsoft.com/office/drawing/2014/main" id="{196FE30C-2892-47CD-9AA2-4745789566D5}"/>
              </a:ext>
            </a:extLst>
          </p:cNvPr>
          <p:cNvSpPr txBox="1"/>
          <p:nvPr/>
        </p:nvSpPr>
        <p:spPr>
          <a:xfrm>
            <a:off x="7930247" y="758998"/>
            <a:ext cx="3910869" cy="276999"/>
          </a:xfrm>
          <a:prstGeom prst="rect">
            <a:avLst/>
          </a:prstGeom>
          <a:noFill/>
        </p:spPr>
        <p:txBody>
          <a:bodyPr wrap="square" rtlCol="0">
            <a:spAutoFit/>
          </a:bodyPr>
          <a:lstStyle/>
          <a:p>
            <a:r>
              <a:rPr lang="en-US" sz="1200"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a:t>
            </a:r>
            <a:endParaRPr lang="ko-KR" altLang="en-US" sz="1200" dirty="0">
              <a:solidFill>
                <a:schemeClr val="bg1"/>
              </a:solidFill>
              <a:latin typeface="Segoe UI" panose="020B0502040204020203" pitchFamily="34" charset="0"/>
              <a:cs typeface="Segoe UI" panose="020B0502040204020203" pitchFamily="34" charset="0"/>
            </a:endParaRPr>
          </a:p>
        </p:txBody>
      </p:sp>
      <p:sp>
        <p:nvSpPr>
          <p:cNvPr id="14" name="TextBox 13">
            <a:extLst>
              <a:ext uri="{FF2B5EF4-FFF2-40B4-BE49-F238E27FC236}">
                <a16:creationId xmlns="" xmlns:a16="http://schemas.microsoft.com/office/drawing/2014/main" id="{5B960D5F-4C7A-4373-8039-702BC420133F}"/>
              </a:ext>
            </a:extLst>
          </p:cNvPr>
          <p:cNvSpPr txBox="1"/>
          <p:nvPr/>
        </p:nvSpPr>
        <p:spPr>
          <a:xfrm>
            <a:off x="4763967" y="2313758"/>
            <a:ext cx="5690220" cy="707886"/>
          </a:xfrm>
          <a:prstGeom prst="rect">
            <a:avLst/>
          </a:prstGeom>
          <a:noFill/>
        </p:spPr>
        <p:txBody>
          <a:bodyPr wrap="square" rtlCol="0">
            <a:spAutoFit/>
          </a:bodyPr>
          <a:lstStyle/>
          <a:p>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Adanya</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Integrasi</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Ekonomis</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di</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Asia,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Eropa</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dan</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Amerika</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Serikat</a:t>
            </a:r>
            <a:endParaRPr lang="ko-KR" altLang="en-US" sz="2000" b="1" dirty="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 xmlns:a16="http://schemas.microsoft.com/office/drawing/2014/main" id="{37BE1982-EB98-4877-95E1-07003434F466}"/>
              </a:ext>
            </a:extLst>
          </p:cNvPr>
          <p:cNvSpPr txBox="1"/>
          <p:nvPr/>
        </p:nvSpPr>
        <p:spPr>
          <a:xfrm>
            <a:off x="4791260" y="3539467"/>
            <a:ext cx="5594686" cy="400110"/>
          </a:xfrm>
          <a:prstGeom prst="rect">
            <a:avLst/>
          </a:prstGeom>
          <a:noFill/>
        </p:spPr>
        <p:txBody>
          <a:bodyPr wrap="square" rtlCol="0">
            <a:spAutoFit/>
          </a:bodyPr>
          <a:lstStyle/>
          <a:p>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Krisis</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Keuangan</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Asia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Pada</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Tahun</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1997 - 1998</a:t>
            </a:r>
            <a:endParaRPr lang="ko-KR" altLang="en-US" sz="2000" b="1" dirty="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p:txBody>
      </p:sp>
      <p:grpSp>
        <p:nvGrpSpPr>
          <p:cNvPr id="43" name="Group 42">
            <a:extLst>
              <a:ext uri="{FF2B5EF4-FFF2-40B4-BE49-F238E27FC236}">
                <a16:creationId xmlns="" xmlns:a16="http://schemas.microsoft.com/office/drawing/2014/main" id="{52EE5192-10EB-4032-BEAB-37EE607D7FB6}"/>
              </a:ext>
            </a:extLst>
          </p:cNvPr>
          <p:cNvGrpSpPr/>
          <p:nvPr/>
        </p:nvGrpSpPr>
        <p:grpSpPr>
          <a:xfrm>
            <a:off x="1274834" y="1419749"/>
            <a:ext cx="1741136" cy="5117859"/>
            <a:chOff x="7013832" y="2122467"/>
            <a:chExt cx="1741136" cy="5117859"/>
          </a:xfrm>
        </p:grpSpPr>
        <p:sp>
          <p:nvSpPr>
            <p:cNvPr id="48" name="Freeform 13">
              <a:extLst>
                <a:ext uri="{FF2B5EF4-FFF2-40B4-BE49-F238E27FC236}">
                  <a16:creationId xmlns="" xmlns:a16="http://schemas.microsoft.com/office/drawing/2014/main" id="{77CE4EC7-F5FA-41EB-8A79-B5C10129C72C}"/>
                </a:ext>
              </a:extLst>
            </p:cNvPr>
            <p:cNvSpPr/>
            <p:nvPr/>
          </p:nvSpPr>
          <p:spPr>
            <a:xfrm>
              <a:off x="8412262" y="4660678"/>
              <a:ext cx="213927" cy="439042"/>
            </a:xfrm>
            <a:custGeom>
              <a:avLst/>
              <a:gdLst/>
              <a:ahLst/>
              <a:cxnLst/>
              <a:rect l="l" t="t" r="r" b="b"/>
              <a:pathLst>
                <a:path w="221335" h="493253">
                  <a:moveTo>
                    <a:pt x="77834" y="328437"/>
                  </a:moveTo>
                  <a:cubicBezTo>
                    <a:pt x="65239" y="329495"/>
                    <a:pt x="52963" y="333729"/>
                    <a:pt x="50846" y="340502"/>
                  </a:cubicBezTo>
                  <a:cubicBezTo>
                    <a:pt x="46613" y="354049"/>
                    <a:pt x="50846" y="372675"/>
                    <a:pt x="50846" y="386222"/>
                  </a:cubicBezTo>
                  <a:cubicBezTo>
                    <a:pt x="50846" y="386222"/>
                    <a:pt x="44073" y="417549"/>
                    <a:pt x="50846" y="421782"/>
                  </a:cubicBezTo>
                  <a:cubicBezTo>
                    <a:pt x="57619" y="426015"/>
                    <a:pt x="82173" y="426015"/>
                    <a:pt x="91486" y="411622"/>
                  </a:cubicBezTo>
                  <a:cubicBezTo>
                    <a:pt x="100799" y="397229"/>
                    <a:pt x="113499" y="347275"/>
                    <a:pt x="106726" y="335422"/>
                  </a:cubicBezTo>
                  <a:cubicBezTo>
                    <a:pt x="103340" y="329496"/>
                    <a:pt x="90428" y="327379"/>
                    <a:pt x="77834" y="328437"/>
                  </a:cubicBezTo>
                  <a:close/>
                  <a:moveTo>
                    <a:pt x="121966" y="142"/>
                  </a:moveTo>
                  <a:cubicBezTo>
                    <a:pt x="139746" y="4375"/>
                    <a:pt x="172766" y="90735"/>
                    <a:pt x="188006" y="132222"/>
                  </a:cubicBezTo>
                  <a:cubicBezTo>
                    <a:pt x="203246" y="173709"/>
                    <a:pt x="208326" y="212655"/>
                    <a:pt x="213406" y="249062"/>
                  </a:cubicBezTo>
                  <a:cubicBezTo>
                    <a:pt x="218486" y="285469"/>
                    <a:pt x="225259" y="315102"/>
                    <a:pt x="218486" y="350662"/>
                  </a:cubicBezTo>
                  <a:cubicBezTo>
                    <a:pt x="211713" y="386222"/>
                    <a:pt x="186313" y="438715"/>
                    <a:pt x="172766" y="462422"/>
                  </a:cubicBezTo>
                  <a:cubicBezTo>
                    <a:pt x="159219" y="486129"/>
                    <a:pt x="154139" y="490362"/>
                    <a:pt x="137206" y="492902"/>
                  </a:cubicBezTo>
                  <a:cubicBezTo>
                    <a:pt x="120273" y="495442"/>
                    <a:pt x="88946" y="483589"/>
                    <a:pt x="71166" y="477662"/>
                  </a:cubicBezTo>
                  <a:cubicBezTo>
                    <a:pt x="53386" y="471735"/>
                    <a:pt x="39839" y="466655"/>
                    <a:pt x="30526" y="457342"/>
                  </a:cubicBezTo>
                  <a:cubicBezTo>
                    <a:pt x="21213" y="448029"/>
                    <a:pt x="20366" y="428555"/>
                    <a:pt x="15286" y="421782"/>
                  </a:cubicBezTo>
                  <a:cubicBezTo>
                    <a:pt x="10206" y="415009"/>
                    <a:pt x="-801" y="425169"/>
                    <a:pt x="46" y="416702"/>
                  </a:cubicBezTo>
                  <a:cubicBezTo>
                    <a:pt x="893" y="408235"/>
                    <a:pt x="16133" y="391302"/>
                    <a:pt x="20366" y="370982"/>
                  </a:cubicBezTo>
                  <a:cubicBezTo>
                    <a:pt x="24599" y="350662"/>
                    <a:pt x="22059" y="316795"/>
                    <a:pt x="25446" y="294782"/>
                  </a:cubicBezTo>
                  <a:cubicBezTo>
                    <a:pt x="28833" y="272769"/>
                    <a:pt x="29679" y="266842"/>
                    <a:pt x="40686" y="238902"/>
                  </a:cubicBezTo>
                  <a:cubicBezTo>
                    <a:pt x="51693" y="210962"/>
                    <a:pt x="77939" y="166935"/>
                    <a:pt x="91486" y="127142"/>
                  </a:cubicBezTo>
                  <a:cubicBezTo>
                    <a:pt x="105033" y="87349"/>
                    <a:pt x="104186" y="-4091"/>
                    <a:pt x="121966" y="142"/>
                  </a:cubicBezTo>
                  <a:close/>
                </a:path>
              </a:pathLst>
            </a:custGeom>
            <a:solidFill>
              <a:srgbClr val="FDD3A2"/>
            </a:solidFill>
            <a:ln w="4594" cap="flat">
              <a:noFill/>
              <a:prstDash val="solid"/>
              <a:miter/>
            </a:ln>
          </p:spPr>
          <p:txBody>
            <a:bodyPr rtlCol="0" anchor="ctr"/>
            <a:lstStyle/>
            <a:p>
              <a:endParaRPr lang="ko-KR" altLang="en-US">
                <a:solidFill>
                  <a:schemeClr val="tx1"/>
                </a:solidFill>
              </a:endParaRPr>
            </a:p>
          </p:txBody>
        </p:sp>
        <p:sp>
          <p:nvSpPr>
            <p:cNvPr id="56" name="Freeform 21">
              <a:extLst>
                <a:ext uri="{FF2B5EF4-FFF2-40B4-BE49-F238E27FC236}">
                  <a16:creationId xmlns="" xmlns:a16="http://schemas.microsoft.com/office/drawing/2014/main" id="{00A7B204-DB19-4735-9AE9-9ECCDADD1BB0}"/>
                </a:ext>
              </a:extLst>
            </p:cNvPr>
            <p:cNvSpPr/>
            <p:nvPr/>
          </p:nvSpPr>
          <p:spPr>
            <a:xfrm>
              <a:off x="8458534" y="4749059"/>
              <a:ext cx="171275" cy="85000"/>
            </a:xfrm>
            <a:custGeom>
              <a:avLst/>
              <a:gdLst>
                <a:gd name="connsiteX0" fmla="*/ 176546 w 188144"/>
                <a:gd name="connsiteY0" fmla="*/ 11816 h 101390"/>
                <a:gd name="connsiteX1" fmla="*/ 181626 w 188144"/>
                <a:gd name="connsiteY1" fmla="*/ 98176 h 101390"/>
                <a:gd name="connsiteX2" fmla="*/ 156226 w 188144"/>
                <a:gd name="connsiteY2" fmla="*/ 82936 h 101390"/>
                <a:gd name="connsiteX3" fmla="*/ 105426 w 188144"/>
                <a:gd name="connsiteY3" fmla="*/ 82936 h 101390"/>
                <a:gd name="connsiteX4" fmla="*/ 49546 w 188144"/>
                <a:gd name="connsiteY4" fmla="*/ 88016 h 101390"/>
                <a:gd name="connsiteX5" fmla="*/ 3826 w 188144"/>
                <a:gd name="connsiteY5" fmla="*/ 98176 h 101390"/>
                <a:gd name="connsiteX6" fmla="*/ 8906 w 188144"/>
                <a:gd name="connsiteY6" fmla="*/ 52456 h 101390"/>
                <a:gd name="connsiteX7" fmla="*/ 59706 w 188144"/>
                <a:gd name="connsiteY7" fmla="*/ 6736 h 101390"/>
                <a:gd name="connsiteX8" fmla="*/ 176546 w 188144"/>
                <a:gd name="connsiteY8" fmla="*/ 11816 h 101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144" h="101390">
                  <a:moveTo>
                    <a:pt x="176546" y="11816"/>
                  </a:moveTo>
                  <a:cubicBezTo>
                    <a:pt x="196866" y="27056"/>
                    <a:pt x="185013" y="86323"/>
                    <a:pt x="181626" y="98176"/>
                  </a:cubicBezTo>
                  <a:cubicBezTo>
                    <a:pt x="178239" y="110029"/>
                    <a:pt x="168926" y="85476"/>
                    <a:pt x="156226" y="82936"/>
                  </a:cubicBezTo>
                  <a:cubicBezTo>
                    <a:pt x="143526" y="80396"/>
                    <a:pt x="123206" y="82089"/>
                    <a:pt x="105426" y="82936"/>
                  </a:cubicBezTo>
                  <a:cubicBezTo>
                    <a:pt x="87646" y="83783"/>
                    <a:pt x="66479" y="85476"/>
                    <a:pt x="49546" y="88016"/>
                  </a:cubicBezTo>
                  <a:cubicBezTo>
                    <a:pt x="32613" y="90556"/>
                    <a:pt x="10599" y="104103"/>
                    <a:pt x="3826" y="98176"/>
                  </a:cubicBezTo>
                  <a:cubicBezTo>
                    <a:pt x="-2947" y="92249"/>
                    <a:pt x="-407" y="67696"/>
                    <a:pt x="8906" y="52456"/>
                  </a:cubicBezTo>
                  <a:cubicBezTo>
                    <a:pt x="18219" y="37216"/>
                    <a:pt x="39386" y="16049"/>
                    <a:pt x="59706" y="6736"/>
                  </a:cubicBezTo>
                  <a:cubicBezTo>
                    <a:pt x="80026" y="-2577"/>
                    <a:pt x="156226" y="-3424"/>
                    <a:pt x="176546" y="11816"/>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4" name="Oval 43">
              <a:extLst>
                <a:ext uri="{FF2B5EF4-FFF2-40B4-BE49-F238E27FC236}">
                  <a16:creationId xmlns="" xmlns:a16="http://schemas.microsoft.com/office/drawing/2014/main" id="{5180D94C-8B8D-46F8-BAC9-80C65DB667D6}"/>
                </a:ext>
              </a:extLst>
            </p:cNvPr>
            <p:cNvSpPr/>
            <p:nvPr/>
          </p:nvSpPr>
          <p:spPr>
            <a:xfrm rot="1887332">
              <a:off x="7013832" y="6205716"/>
              <a:ext cx="1741136" cy="1034610"/>
            </a:xfrm>
            <a:prstGeom prst="ellipse">
              <a:avLst/>
            </a:prstGeom>
            <a:solidFill>
              <a:schemeClr val="tx1">
                <a:lumMod val="75000"/>
                <a:lumOff val="25000"/>
                <a:alpha val="48000"/>
              </a:scheme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5" name="Freeform 10">
              <a:extLst>
                <a:ext uri="{FF2B5EF4-FFF2-40B4-BE49-F238E27FC236}">
                  <a16:creationId xmlns="" xmlns:a16="http://schemas.microsoft.com/office/drawing/2014/main" id="{0C2F3B03-52DA-4A92-8684-8932DB78E475}"/>
                </a:ext>
              </a:extLst>
            </p:cNvPr>
            <p:cNvSpPr/>
            <p:nvPr/>
          </p:nvSpPr>
          <p:spPr>
            <a:xfrm>
              <a:off x="7871492" y="6511811"/>
              <a:ext cx="338819" cy="383243"/>
            </a:xfrm>
            <a:custGeom>
              <a:avLst/>
              <a:gdLst>
                <a:gd name="connsiteX0" fmla="*/ 295625 w 372189"/>
                <a:gd name="connsiteY0" fmla="*/ 926 h 457140"/>
                <a:gd name="connsiteX1" fmla="*/ 147988 w 372189"/>
                <a:gd name="connsiteY1" fmla="*/ 53313 h 457140"/>
                <a:gd name="connsiteX2" fmla="*/ 114650 w 372189"/>
                <a:gd name="connsiteY2" fmla="*/ 91413 h 457140"/>
                <a:gd name="connsiteX3" fmla="*/ 100363 w 372189"/>
                <a:gd name="connsiteY3" fmla="*/ 134276 h 457140"/>
                <a:gd name="connsiteX4" fmla="*/ 67025 w 372189"/>
                <a:gd name="connsiteY4" fmla="*/ 181901 h 457140"/>
                <a:gd name="connsiteX5" fmla="*/ 81313 w 372189"/>
                <a:gd name="connsiteY5" fmla="*/ 239051 h 457140"/>
                <a:gd name="connsiteX6" fmla="*/ 57500 w 372189"/>
                <a:gd name="connsiteY6" fmla="*/ 286676 h 457140"/>
                <a:gd name="connsiteX7" fmla="*/ 38450 w 372189"/>
                <a:gd name="connsiteY7" fmla="*/ 310488 h 457140"/>
                <a:gd name="connsiteX8" fmla="*/ 24163 w 372189"/>
                <a:gd name="connsiteY8" fmla="*/ 348588 h 457140"/>
                <a:gd name="connsiteX9" fmla="*/ 5113 w 372189"/>
                <a:gd name="connsiteY9" fmla="*/ 391451 h 457140"/>
                <a:gd name="connsiteX10" fmla="*/ 14638 w 372189"/>
                <a:gd name="connsiteY10" fmla="*/ 453363 h 457140"/>
                <a:gd name="connsiteX11" fmla="*/ 152750 w 372189"/>
                <a:gd name="connsiteY11" fmla="*/ 448601 h 457140"/>
                <a:gd name="connsiteX12" fmla="*/ 276575 w 372189"/>
                <a:gd name="connsiteY12" fmla="*/ 434313 h 457140"/>
                <a:gd name="connsiteX13" fmla="*/ 333725 w 372189"/>
                <a:gd name="connsiteY13" fmla="*/ 391451 h 457140"/>
                <a:gd name="connsiteX14" fmla="*/ 338488 w 372189"/>
                <a:gd name="connsiteY14" fmla="*/ 320013 h 457140"/>
                <a:gd name="connsiteX15" fmla="*/ 357538 w 372189"/>
                <a:gd name="connsiteY15" fmla="*/ 339063 h 457140"/>
                <a:gd name="connsiteX16" fmla="*/ 371825 w 372189"/>
                <a:gd name="connsiteY16" fmla="*/ 310488 h 457140"/>
                <a:gd name="connsiteX17" fmla="*/ 367063 w 372189"/>
                <a:gd name="connsiteY17" fmla="*/ 229526 h 457140"/>
                <a:gd name="connsiteX18" fmla="*/ 357538 w 372189"/>
                <a:gd name="connsiteY18" fmla="*/ 177138 h 457140"/>
                <a:gd name="connsiteX19" fmla="*/ 343250 w 372189"/>
                <a:gd name="connsiteY19" fmla="*/ 100938 h 457140"/>
                <a:gd name="connsiteX20" fmla="*/ 295625 w 372189"/>
                <a:gd name="connsiteY20" fmla="*/ 926 h 457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72189" h="457140">
                  <a:moveTo>
                    <a:pt x="295625" y="926"/>
                  </a:moveTo>
                  <a:cubicBezTo>
                    <a:pt x="263081" y="-7012"/>
                    <a:pt x="178150" y="38232"/>
                    <a:pt x="147988" y="53313"/>
                  </a:cubicBezTo>
                  <a:cubicBezTo>
                    <a:pt x="117826" y="68394"/>
                    <a:pt x="122587" y="77919"/>
                    <a:pt x="114650" y="91413"/>
                  </a:cubicBezTo>
                  <a:cubicBezTo>
                    <a:pt x="106713" y="104907"/>
                    <a:pt x="108300" y="119195"/>
                    <a:pt x="100363" y="134276"/>
                  </a:cubicBezTo>
                  <a:cubicBezTo>
                    <a:pt x="92425" y="149357"/>
                    <a:pt x="70200" y="164439"/>
                    <a:pt x="67025" y="181901"/>
                  </a:cubicBezTo>
                  <a:cubicBezTo>
                    <a:pt x="63850" y="199364"/>
                    <a:pt x="82900" y="221589"/>
                    <a:pt x="81313" y="239051"/>
                  </a:cubicBezTo>
                  <a:cubicBezTo>
                    <a:pt x="79726" y="256513"/>
                    <a:pt x="64644" y="274770"/>
                    <a:pt x="57500" y="286676"/>
                  </a:cubicBezTo>
                  <a:cubicBezTo>
                    <a:pt x="50356" y="298582"/>
                    <a:pt x="44006" y="300169"/>
                    <a:pt x="38450" y="310488"/>
                  </a:cubicBezTo>
                  <a:cubicBezTo>
                    <a:pt x="32894" y="320807"/>
                    <a:pt x="29719" y="335094"/>
                    <a:pt x="24163" y="348588"/>
                  </a:cubicBezTo>
                  <a:cubicBezTo>
                    <a:pt x="18607" y="362082"/>
                    <a:pt x="6700" y="373989"/>
                    <a:pt x="5113" y="391451"/>
                  </a:cubicBezTo>
                  <a:cubicBezTo>
                    <a:pt x="3526" y="408913"/>
                    <a:pt x="-9968" y="443838"/>
                    <a:pt x="14638" y="453363"/>
                  </a:cubicBezTo>
                  <a:cubicBezTo>
                    <a:pt x="39244" y="462888"/>
                    <a:pt x="109094" y="451776"/>
                    <a:pt x="152750" y="448601"/>
                  </a:cubicBezTo>
                  <a:cubicBezTo>
                    <a:pt x="196406" y="445426"/>
                    <a:pt x="246413" y="443838"/>
                    <a:pt x="276575" y="434313"/>
                  </a:cubicBezTo>
                  <a:cubicBezTo>
                    <a:pt x="306737" y="424788"/>
                    <a:pt x="323406" y="410501"/>
                    <a:pt x="333725" y="391451"/>
                  </a:cubicBezTo>
                  <a:cubicBezTo>
                    <a:pt x="344044" y="372401"/>
                    <a:pt x="334519" y="328744"/>
                    <a:pt x="338488" y="320013"/>
                  </a:cubicBezTo>
                  <a:cubicBezTo>
                    <a:pt x="342457" y="311282"/>
                    <a:pt x="351982" y="340650"/>
                    <a:pt x="357538" y="339063"/>
                  </a:cubicBezTo>
                  <a:cubicBezTo>
                    <a:pt x="363094" y="337476"/>
                    <a:pt x="370238" y="328744"/>
                    <a:pt x="371825" y="310488"/>
                  </a:cubicBezTo>
                  <a:cubicBezTo>
                    <a:pt x="373413" y="292232"/>
                    <a:pt x="369444" y="251751"/>
                    <a:pt x="367063" y="229526"/>
                  </a:cubicBezTo>
                  <a:cubicBezTo>
                    <a:pt x="364682" y="207301"/>
                    <a:pt x="361507" y="198569"/>
                    <a:pt x="357538" y="177138"/>
                  </a:cubicBezTo>
                  <a:cubicBezTo>
                    <a:pt x="353569" y="155707"/>
                    <a:pt x="353569" y="130307"/>
                    <a:pt x="343250" y="100938"/>
                  </a:cubicBezTo>
                  <a:cubicBezTo>
                    <a:pt x="332931" y="71569"/>
                    <a:pt x="328169" y="8864"/>
                    <a:pt x="295625" y="92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700" dirty="0"/>
                <a:t> </a:t>
              </a:r>
              <a:endParaRPr lang="ko-KR" altLang="en-US" sz="2700" dirty="0"/>
            </a:p>
          </p:txBody>
        </p:sp>
        <p:sp>
          <p:nvSpPr>
            <p:cNvPr id="46" name="Freeform 11">
              <a:extLst>
                <a:ext uri="{FF2B5EF4-FFF2-40B4-BE49-F238E27FC236}">
                  <a16:creationId xmlns="" xmlns:a16="http://schemas.microsoft.com/office/drawing/2014/main" id="{9FAE6C60-C20A-47BD-AD06-40AE2A3761E0}"/>
                </a:ext>
              </a:extLst>
            </p:cNvPr>
            <p:cNvSpPr/>
            <p:nvPr/>
          </p:nvSpPr>
          <p:spPr>
            <a:xfrm>
              <a:off x="7527368" y="6114256"/>
              <a:ext cx="318048" cy="522103"/>
            </a:xfrm>
            <a:custGeom>
              <a:avLst/>
              <a:gdLst>
                <a:gd name="connsiteX0" fmla="*/ 245016 w 349372"/>
                <a:gd name="connsiteY0" fmla="*/ 3649 h 622774"/>
                <a:gd name="connsiteX1" fmla="*/ 325979 w 349372"/>
                <a:gd name="connsiteY1" fmla="*/ 32224 h 622774"/>
                <a:gd name="connsiteX2" fmla="*/ 345029 w 349372"/>
                <a:gd name="connsiteY2" fmla="*/ 136999 h 622774"/>
                <a:gd name="connsiteX3" fmla="*/ 345029 w 349372"/>
                <a:gd name="connsiteY3" fmla="*/ 160812 h 622774"/>
                <a:gd name="connsiteX4" fmla="*/ 297404 w 349372"/>
                <a:gd name="connsiteY4" fmla="*/ 251299 h 622774"/>
                <a:gd name="connsiteX5" fmla="*/ 283116 w 349372"/>
                <a:gd name="connsiteY5" fmla="*/ 256062 h 622774"/>
                <a:gd name="connsiteX6" fmla="*/ 273591 w 349372"/>
                <a:gd name="connsiteY6" fmla="*/ 313212 h 622774"/>
                <a:gd name="connsiteX7" fmla="*/ 273591 w 349372"/>
                <a:gd name="connsiteY7" fmla="*/ 360837 h 622774"/>
                <a:gd name="connsiteX8" fmla="*/ 278354 w 349372"/>
                <a:gd name="connsiteY8" fmla="*/ 413224 h 622774"/>
                <a:gd name="connsiteX9" fmla="*/ 259304 w 349372"/>
                <a:gd name="connsiteY9" fmla="*/ 498949 h 622774"/>
                <a:gd name="connsiteX10" fmla="*/ 235491 w 349372"/>
                <a:gd name="connsiteY10" fmla="*/ 551337 h 622774"/>
                <a:gd name="connsiteX11" fmla="*/ 168816 w 349372"/>
                <a:gd name="connsiteY11" fmla="*/ 598962 h 622774"/>
                <a:gd name="connsiteX12" fmla="*/ 92616 w 349372"/>
                <a:gd name="connsiteY12" fmla="*/ 622774 h 622774"/>
                <a:gd name="connsiteX13" fmla="*/ 21179 w 349372"/>
                <a:gd name="connsiteY13" fmla="*/ 598962 h 622774"/>
                <a:gd name="connsiteX14" fmla="*/ 2129 w 349372"/>
                <a:gd name="connsiteY14" fmla="*/ 556099 h 622774"/>
                <a:gd name="connsiteX15" fmla="*/ 6891 w 349372"/>
                <a:gd name="connsiteY15" fmla="*/ 465612 h 622774"/>
                <a:gd name="connsiteX16" fmla="*/ 59279 w 349372"/>
                <a:gd name="connsiteY16" fmla="*/ 346549 h 622774"/>
                <a:gd name="connsiteX17" fmla="*/ 106904 w 349372"/>
                <a:gd name="connsiteY17" fmla="*/ 227487 h 622774"/>
                <a:gd name="connsiteX18" fmla="*/ 130716 w 349372"/>
                <a:gd name="connsiteY18" fmla="*/ 151287 h 622774"/>
                <a:gd name="connsiteX19" fmla="*/ 168816 w 349372"/>
                <a:gd name="connsiteY19" fmla="*/ 17937 h 622774"/>
                <a:gd name="connsiteX20" fmla="*/ 245016 w 349372"/>
                <a:gd name="connsiteY20" fmla="*/ 3649 h 62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49372" h="622774">
                  <a:moveTo>
                    <a:pt x="245016" y="3649"/>
                  </a:moveTo>
                  <a:cubicBezTo>
                    <a:pt x="271210" y="6030"/>
                    <a:pt x="309310" y="9999"/>
                    <a:pt x="325979" y="32224"/>
                  </a:cubicBezTo>
                  <a:cubicBezTo>
                    <a:pt x="342648" y="54449"/>
                    <a:pt x="341854" y="115568"/>
                    <a:pt x="345029" y="136999"/>
                  </a:cubicBezTo>
                  <a:cubicBezTo>
                    <a:pt x="348204" y="158430"/>
                    <a:pt x="352966" y="141762"/>
                    <a:pt x="345029" y="160812"/>
                  </a:cubicBezTo>
                  <a:cubicBezTo>
                    <a:pt x="337092" y="179862"/>
                    <a:pt x="307723" y="235424"/>
                    <a:pt x="297404" y="251299"/>
                  </a:cubicBezTo>
                  <a:cubicBezTo>
                    <a:pt x="287085" y="267174"/>
                    <a:pt x="287085" y="245743"/>
                    <a:pt x="283116" y="256062"/>
                  </a:cubicBezTo>
                  <a:cubicBezTo>
                    <a:pt x="279147" y="266381"/>
                    <a:pt x="275178" y="295750"/>
                    <a:pt x="273591" y="313212"/>
                  </a:cubicBezTo>
                  <a:cubicBezTo>
                    <a:pt x="272004" y="330674"/>
                    <a:pt x="272797" y="344168"/>
                    <a:pt x="273591" y="360837"/>
                  </a:cubicBezTo>
                  <a:cubicBezTo>
                    <a:pt x="274385" y="377506"/>
                    <a:pt x="280735" y="390205"/>
                    <a:pt x="278354" y="413224"/>
                  </a:cubicBezTo>
                  <a:cubicBezTo>
                    <a:pt x="275973" y="436243"/>
                    <a:pt x="266448" y="475930"/>
                    <a:pt x="259304" y="498949"/>
                  </a:cubicBezTo>
                  <a:cubicBezTo>
                    <a:pt x="252160" y="521968"/>
                    <a:pt x="250572" y="534668"/>
                    <a:pt x="235491" y="551337"/>
                  </a:cubicBezTo>
                  <a:cubicBezTo>
                    <a:pt x="220410" y="568006"/>
                    <a:pt x="192628" y="587056"/>
                    <a:pt x="168816" y="598962"/>
                  </a:cubicBezTo>
                  <a:cubicBezTo>
                    <a:pt x="145004" y="610868"/>
                    <a:pt x="117222" y="622774"/>
                    <a:pt x="92616" y="622774"/>
                  </a:cubicBezTo>
                  <a:cubicBezTo>
                    <a:pt x="68010" y="622774"/>
                    <a:pt x="36260" y="610075"/>
                    <a:pt x="21179" y="598962"/>
                  </a:cubicBezTo>
                  <a:cubicBezTo>
                    <a:pt x="6098" y="587849"/>
                    <a:pt x="4510" y="578324"/>
                    <a:pt x="2129" y="556099"/>
                  </a:cubicBezTo>
                  <a:cubicBezTo>
                    <a:pt x="-252" y="533874"/>
                    <a:pt x="-2634" y="500537"/>
                    <a:pt x="6891" y="465612"/>
                  </a:cubicBezTo>
                  <a:cubicBezTo>
                    <a:pt x="16416" y="430687"/>
                    <a:pt x="42610" y="386236"/>
                    <a:pt x="59279" y="346549"/>
                  </a:cubicBezTo>
                  <a:cubicBezTo>
                    <a:pt x="75948" y="306862"/>
                    <a:pt x="94998" y="260031"/>
                    <a:pt x="106904" y="227487"/>
                  </a:cubicBezTo>
                  <a:cubicBezTo>
                    <a:pt x="118810" y="194943"/>
                    <a:pt x="120397" y="186212"/>
                    <a:pt x="130716" y="151287"/>
                  </a:cubicBezTo>
                  <a:cubicBezTo>
                    <a:pt x="141035" y="116362"/>
                    <a:pt x="150560" y="44131"/>
                    <a:pt x="168816" y="17937"/>
                  </a:cubicBezTo>
                  <a:cubicBezTo>
                    <a:pt x="187072" y="-8257"/>
                    <a:pt x="218822" y="1268"/>
                    <a:pt x="245016" y="364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7" name="Freeform 12">
              <a:extLst>
                <a:ext uri="{FF2B5EF4-FFF2-40B4-BE49-F238E27FC236}">
                  <a16:creationId xmlns="" xmlns:a16="http://schemas.microsoft.com/office/drawing/2014/main" id="{83A81CC8-232F-4185-B8D2-5BFDF69928E4}"/>
                </a:ext>
              </a:extLst>
            </p:cNvPr>
            <p:cNvSpPr/>
            <p:nvPr/>
          </p:nvSpPr>
          <p:spPr>
            <a:xfrm>
              <a:off x="7555077" y="4361350"/>
              <a:ext cx="899136" cy="2260582"/>
            </a:xfrm>
            <a:custGeom>
              <a:avLst/>
              <a:gdLst>
                <a:gd name="connsiteX0" fmla="*/ 905141 w 987690"/>
                <a:gd name="connsiteY0" fmla="*/ 46672 h 2696464"/>
                <a:gd name="connsiteX1" fmla="*/ 786078 w 987690"/>
                <a:gd name="connsiteY1" fmla="*/ 3810 h 2696464"/>
                <a:gd name="connsiteX2" fmla="*/ 409841 w 987690"/>
                <a:gd name="connsiteY2" fmla="*/ 8572 h 2696464"/>
                <a:gd name="connsiteX3" fmla="*/ 166953 w 987690"/>
                <a:gd name="connsiteY3" fmla="*/ 60960 h 2696464"/>
                <a:gd name="connsiteX4" fmla="*/ 52653 w 987690"/>
                <a:gd name="connsiteY4" fmla="*/ 137160 h 2696464"/>
                <a:gd name="connsiteX5" fmla="*/ 28841 w 987690"/>
                <a:gd name="connsiteY5" fmla="*/ 284797 h 2696464"/>
                <a:gd name="connsiteX6" fmla="*/ 266 w 987690"/>
                <a:gd name="connsiteY6" fmla="*/ 513397 h 2696464"/>
                <a:gd name="connsiteX7" fmla="*/ 14553 w 987690"/>
                <a:gd name="connsiteY7" fmla="*/ 589597 h 2696464"/>
                <a:gd name="connsiteX8" fmla="*/ 14553 w 987690"/>
                <a:gd name="connsiteY8" fmla="*/ 661035 h 2696464"/>
                <a:gd name="connsiteX9" fmla="*/ 28841 w 987690"/>
                <a:gd name="connsiteY9" fmla="*/ 761047 h 2696464"/>
                <a:gd name="connsiteX10" fmla="*/ 38366 w 987690"/>
                <a:gd name="connsiteY10" fmla="*/ 861060 h 2696464"/>
                <a:gd name="connsiteX11" fmla="*/ 43128 w 987690"/>
                <a:gd name="connsiteY11" fmla="*/ 956310 h 2696464"/>
                <a:gd name="connsiteX12" fmla="*/ 52653 w 987690"/>
                <a:gd name="connsiteY12" fmla="*/ 1046797 h 2696464"/>
                <a:gd name="connsiteX13" fmla="*/ 38366 w 987690"/>
                <a:gd name="connsiteY13" fmla="*/ 1122997 h 2696464"/>
                <a:gd name="connsiteX14" fmla="*/ 66941 w 987690"/>
                <a:gd name="connsiteY14" fmla="*/ 1175385 h 2696464"/>
                <a:gd name="connsiteX15" fmla="*/ 76466 w 987690"/>
                <a:gd name="connsiteY15" fmla="*/ 1265872 h 2696464"/>
                <a:gd name="connsiteX16" fmla="*/ 43128 w 987690"/>
                <a:gd name="connsiteY16" fmla="*/ 1389697 h 2696464"/>
                <a:gd name="connsiteX17" fmla="*/ 47891 w 987690"/>
                <a:gd name="connsiteY17" fmla="*/ 1442085 h 2696464"/>
                <a:gd name="connsiteX18" fmla="*/ 28841 w 987690"/>
                <a:gd name="connsiteY18" fmla="*/ 1537335 h 2696464"/>
                <a:gd name="connsiteX19" fmla="*/ 19316 w 987690"/>
                <a:gd name="connsiteY19" fmla="*/ 1642110 h 2696464"/>
                <a:gd name="connsiteX20" fmla="*/ 38366 w 987690"/>
                <a:gd name="connsiteY20" fmla="*/ 1780222 h 2696464"/>
                <a:gd name="connsiteX21" fmla="*/ 38366 w 987690"/>
                <a:gd name="connsiteY21" fmla="*/ 1942147 h 2696464"/>
                <a:gd name="connsiteX22" fmla="*/ 52653 w 987690"/>
                <a:gd name="connsiteY22" fmla="*/ 2042160 h 2696464"/>
                <a:gd name="connsiteX23" fmla="*/ 43128 w 987690"/>
                <a:gd name="connsiteY23" fmla="*/ 2085022 h 2696464"/>
                <a:gd name="connsiteX24" fmla="*/ 76466 w 987690"/>
                <a:gd name="connsiteY24" fmla="*/ 2189797 h 2696464"/>
                <a:gd name="connsiteX25" fmla="*/ 109803 w 987690"/>
                <a:gd name="connsiteY25" fmla="*/ 2299335 h 2696464"/>
                <a:gd name="connsiteX26" fmla="*/ 166953 w 987690"/>
                <a:gd name="connsiteY26" fmla="*/ 2337435 h 2696464"/>
                <a:gd name="connsiteX27" fmla="*/ 243153 w 987690"/>
                <a:gd name="connsiteY27" fmla="*/ 2246947 h 2696464"/>
                <a:gd name="connsiteX28" fmla="*/ 300303 w 987690"/>
                <a:gd name="connsiteY28" fmla="*/ 2142172 h 2696464"/>
                <a:gd name="connsiteX29" fmla="*/ 295541 w 987690"/>
                <a:gd name="connsiteY29" fmla="*/ 2032635 h 2696464"/>
                <a:gd name="connsiteX30" fmla="*/ 319353 w 987690"/>
                <a:gd name="connsiteY30" fmla="*/ 1842135 h 2696464"/>
                <a:gd name="connsiteX31" fmla="*/ 328878 w 987690"/>
                <a:gd name="connsiteY31" fmla="*/ 1723072 h 2696464"/>
                <a:gd name="connsiteX32" fmla="*/ 328878 w 987690"/>
                <a:gd name="connsiteY32" fmla="*/ 1604010 h 2696464"/>
                <a:gd name="connsiteX33" fmla="*/ 343166 w 987690"/>
                <a:gd name="connsiteY33" fmla="*/ 1503997 h 2696464"/>
                <a:gd name="connsiteX34" fmla="*/ 362216 w 987690"/>
                <a:gd name="connsiteY34" fmla="*/ 1475422 h 2696464"/>
                <a:gd name="connsiteX35" fmla="*/ 366978 w 987690"/>
                <a:gd name="connsiteY35" fmla="*/ 1432560 h 2696464"/>
                <a:gd name="connsiteX36" fmla="*/ 381266 w 987690"/>
                <a:gd name="connsiteY36" fmla="*/ 1418272 h 2696464"/>
                <a:gd name="connsiteX37" fmla="*/ 362216 w 987690"/>
                <a:gd name="connsiteY37" fmla="*/ 1337310 h 2696464"/>
                <a:gd name="connsiteX38" fmla="*/ 390791 w 987690"/>
                <a:gd name="connsiteY38" fmla="*/ 1237297 h 2696464"/>
                <a:gd name="connsiteX39" fmla="*/ 419366 w 987690"/>
                <a:gd name="connsiteY39" fmla="*/ 1199197 h 2696464"/>
                <a:gd name="connsiteX40" fmla="*/ 419366 w 987690"/>
                <a:gd name="connsiteY40" fmla="*/ 1046797 h 2696464"/>
                <a:gd name="connsiteX41" fmla="*/ 438416 w 987690"/>
                <a:gd name="connsiteY41" fmla="*/ 994410 h 2696464"/>
                <a:gd name="connsiteX42" fmla="*/ 443178 w 987690"/>
                <a:gd name="connsiteY42" fmla="*/ 899160 h 2696464"/>
                <a:gd name="connsiteX43" fmla="*/ 462228 w 987690"/>
                <a:gd name="connsiteY43" fmla="*/ 822960 h 2696464"/>
                <a:gd name="connsiteX44" fmla="*/ 481278 w 987690"/>
                <a:gd name="connsiteY44" fmla="*/ 784860 h 2696464"/>
                <a:gd name="connsiteX45" fmla="*/ 486041 w 987690"/>
                <a:gd name="connsiteY45" fmla="*/ 913447 h 2696464"/>
                <a:gd name="connsiteX46" fmla="*/ 509853 w 987690"/>
                <a:gd name="connsiteY46" fmla="*/ 1027747 h 2696464"/>
                <a:gd name="connsiteX47" fmla="*/ 519378 w 987690"/>
                <a:gd name="connsiteY47" fmla="*/ 1127760 h 2696464"/>
                <a:gd name="connsiteX48" fmla="*/ 500328 w 987690"/>
                <a:gd name="connsiteY48" fmla="*/ 1284922 h 2696464"/>
                <a:gd name="connsiteX49" fmla="*/ 519378 w 987690"/>
                <a:gd name="connsiteY49" fmla="*/ 1323022 h 2696464"/>
                <a:gd name="connsiteX50" fmla="*/ 514616 w 987690"/>
                <a:gd name="connsiteY50" fmla="*/ 1437322 h 2696464"/>
                <a:gd name="connsiteX51" fmla="*/ 509853 w 987690"/>
                <a:gd name="connsiteY51" fmla="*/ 1503997 h 2696464"/>
                <a:gd name="connsiteX52" fmla="*/ 538428 w 987690"/>
                <a:gd name="connsiteY52" fmla="*/ 1556385 h 2696464"/>
                <a:gd name="connsiteX53" fmla="*/ 524141 w 987690"/>
                <a:gd name="connsiteY53" fmla="*/ 1637347 h 2696464"/>
                <a:gd name="connsiteX54" fmla="*/ 543191 w 987690"/>
                <a:gd name="connsiteY54" fmla="*/ 1718310 h 2696464"/>
                <a:gd name="connsiteX55" fmla="*/ 519378 w 987690"/>
                <a:gd name="connsiteY55" fmla="*/ 1799272 h 2696464"/>
                <a:gd name="connsiteX56" fmla="*/ 514616 w 987690"/>
                <a:gd name="connsiteY56" fmla="*/ 2004060 h 2696464"/>
                <a:gd name="connsiteX57" fmla="*/ 486041 w 987690"/>
                <a:gd name="connsiteY57" fmla="*/ 2170747 h 2696464"/>
                <a:gd name="connsiteX58" fmla="*/ 481278 w 987690"/>
                <a:gd name="connsiteY58" fmla="*/ 2256472 h 2696464"/>
                <a:gd name="connsiteX59" fmla="*/ 514616 w 987690"/>
                <a:gd name="connsiteY59" fmla="*/ 2351722 h 2696464"/>
                <a:gd name="connsiteX60" fmla="*/ 524141 w 987690"/>
                <a:gd name="connsiteY60" fmla="*/ 2385060 h 2696464"/>
                <a:gd name="connsiteX61" fmla="*/ 462228 w 987690"/>
                <a:gd name="connsiteY61" fmla="*/ 2475547 h 2696464"/>
                <a:gd name="connsiteX62" fmla="*/ 428891 w 987690"/>
                <a:gd name="connsiteY62" fmla="*/ 2513647 h 2696464"/>
                <a:gd name="connsiteX63" fmla="*/ 457466 w 987690"/>
                <a:gd name="connsiteY63" fmla="*/ 2570797 h 2696464"/>
                <a:gd name="connsiteX64" fmla="*/ 438416 w 987690"/>
                <a:gd name="connsiteY64" fmla="*/ 2642235 h 2696464"/>
                <a:gd name="connsiteX65" fmla="*/ 505091 w 987690"/>
                <a:gd name="connsiteY65" fmla="*/ 2651760 h 2696464"/>
                <a:gd name="connsiteX66" fmla="*/ 614628 w 987690"/>
                <a:gd name="connsiteY66" fmla="*/ 2675572 h 2696464"/>
                <a:gd name="connsiteX67" fmla="*/ 690828 w 987690"/>
                <a:gd name="connsiteY67" fmla="*/ 2694622 h 2696464"/>
                <a:gd name="connsiteX68" fmla="*/ 743216 w 987690"/>
                <a:gd name="connsiteY68" fmla="*/ 2627947 h 2696464"/>
                <a:gd name="connsiteX69" fmla="*/ 757503 w 987690"/>
                <a:gd name="connsiteY69" fmla="*/ 2532697 h 2696464"/>
                <a:gd name="connsiteX70" fmla="*/ 743216 w 987690"/>
                <a:gd name="connsiteY70" fmla="*/ 2485072 h 2696464"/>
                <a:gd name="connsiteX71" fmla="*/ 743216 w 987690"/>
                <a:gd name="connsiteY71" fmla="*/ 2437447 h 2696464"/>
                <a:gd name="connsiteX72" fmla="*/ 795603 w 987690"/>
                <a:gd name="connsiteY72" fmla="*/ 2356485 h 2696464"/>
                <a:gd name="connsiteX73" fmla="*/ 809891 w 987690"/>
                <a:gd name="connsiteY73" fmla="*/ 2223135 h 2696464"/>
                <a:gd name="connsiteX74" fmla="*/ 819416 w 987690"/>
                <a:gd name="connsiteY74" fmla="*/ 2094547 h 2696464"/>
                <a:gd name="connsiteX75" fmla="*/ 838466 w 987690"/>
                <a:gd name="connsiteY75" fmla="*/ 1913572 h 2696464"/>
                <a:gd name="connsiteX76" fmla="*/ 862278 w 987690"/>
                <a:gd name="connsiteY76" fmla="*/ 1699260 h 2696464"/>
                <a:gd name="connsiteX77" fmla="*/ 857516 w 987690"/>
                <a:gd name="connsiteY77" fmla="*/ 1608772 h 2696464"/>
                <a:gd name="connsiteX78" fmla="*/ 871803 w 987690"/>
                <a:gd name="connsiteY78" fmla="*/ 1484947 h 2696464"/>
                <a:gd name="connsiteX79" fmla="*/ 895616 w 987690"/>
                <a:gd name="connsiteY79" fmla="*/ 1170622 h 2696464"/>
                <a:gd name="connsiteX80" fmla="*/ 924191 w 987690"/>
                <a:gd name="connsiteY80" fmla="*/ 908685 h 2696464"/>
                <a:gd name="connsiteX81" fmla="*/ 914666 w 987690"/>
                <a:gd name="connsiteY81" fmla="*/ 780097 h 2696464"/>
                <a:gd name="connsiteX82" fmla="*/ 948003 w 987690"/>
                <a:gd name="connsiteY82" fmla="*/ 613410 h 2696464"/>
                <a:gd name="connsiteX83" fmla="*/ 981341 w 987690"/>
                <a:gd name="connsiteY83" fmla="*/ 441960 h 2696464"/>
                <a:gd name="connsiteX84" fmla="*/ 981341 w 987690"/>
                <a:gd name="connsiteY84" fmla="*/ 337185 h 2696464"/>
                <a:gd name="connsiteX85" fmla="*/ 981341 w 987690"/>
                <a:gd name="connsiteY85" fmla="*/ 137160 h 2696464"/>
                <a:gd name="connsiteX86" fmla="*/ 905141 w 987690"/>
                <a:gd name="connsiteY86" fmla="*/ 46672 h 2696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987690" h="2696464">
                  <a:moveTo>
                    <a:pt x="905141" y="46672"/>
                  </a:moveTo>
                  <a:cubicBezTo>
                    <a:pt x="872597" y="24447"/>
                    <a:pt x="868628" y="10160"/>
                    <a:pt x="786078" y="3810"/>
                  </a:cubicBezTo>
                  <a:cubicBezTo>
                    <a:pt x="703528" y="-2540"/>
                    <a:pt x="513028" y="-953"/>
                    <a:pt x="409841" y="8572"/>
                  </a:cubicBezTo>
                  <a:cubicBezTo>
                    <a:pt x="306654" y="18097"/>
                    <a:pt x="226484" y="39529"/>
                    <a:pt x="166953" y="60960"/>
                  </a:cubicBezTo>
                  <a:cubicBezTo>
                    <a:pt x="107422" y="82391"/>
                    <a:pt x="75672" y="99854"/>
                    <a:pt x="52653" y="137160"/>
                  </a:cubicBezTo>
                  <a:cubicBezTo>
                    <a:pt x="29634" y="174466"/>
                    <a:pt x="37572" y="222091"/>
                    <a:pt x="28841" y="284797"/>
                  </a:cubicBezTo>
                  <a:cubicBezTo>
                    <a:pt x="20110" y="347503"/>
                    <a:pt x="2647" y="462597"/>
                    <a:pt x="266" y="513397"/>
                  </a:cubicBezTo>
                  <a:cubicBezTo>
                    <a:pt x="-2115" y="564197"/>
                    <a:pt x="12172" y="564991"/>
                    <a:pt x="14553" y="589597"/>
                  </a:cubicBezTo>
                  <a:cubicBezTo>
                    <a:pt x="16934" y="614203"/>
                    <a:pt x="12172" y="632460"/>
                    <a:pt x="14553" y="661035"/>
                  </a:cubicBezTo>
                  <a:cubicBezTo>
                    <a:pt x="16934" y="689610"/>
                    <a:pt x="24872" y="727710"/>
                    <a:pt x="28841" y="761047"/>
                  </a:cubicBezTo>
                  <a:cubicBezTo>
                    <a:pt x="32810" y="794384"/>
                    <a:pt x="35985" y="828516"/>
                    <a:pt x="38366" y="861060"/>
                  </a:cubicBezTo>
                  <a:cubicBezTo>
                    <a:pt x="40747" y="893604"/>
                    <a:pt x="40747" y="925354"/>
                    <a:pt x="43128" y="956310"/>
                  </a:cubicBezTo>
                  <a:cubicBezTo>
                    <a:pt x="45509" y="987266"/>
                    <a:pt x="53447" y="1019016"/>
                    <a:pt x="52653" y="1046797"/>
                  </a:cubicBezTo>
                  <a:cubicBezTo>
                    <a:pt x="51859" y="1074578"/>
                    <a:pt x="35985" y="1101566"/>
                    <a:pt x="38366" y="1122997"/>
                  </a:cubicBezTo>
                  <a:cubicBezTo>
                    <a:pt x="40747" y="1144428"/>
                    <a:pt x="60591" y="1151573"/>
                    <a:pt x="66941" y="1175385"/>
                  </a:cubicBezTo>
                  <a:cubicBezTo>
                    <a:pt x="73291" y="1199197"/>
                    <a:pt x="80435" y="1230153"/>
                    <a:pt x="76466" y="1265872"/>
                  </a:cubicBezTo>
                  <a:cubicBezTo>
                    <a:pt x="72497" y="1301591"/>
                    <a:pt x="47890" y="1360328"/>
                    <a:pt x="43128" y="1389697"/>
                  </a:cubicBezTo>
                  <a:cubicBezTo>
                    <a:pt x="38366" y="1419066"/>
                    <a:pt x="50272" y="1417479"/>
                    <a:pt x="47891" y="1442085"/>
                  </a:cubicBezTo>
                  <a:cubicBezTo>
                    <a:pt x="45510" y="1466691"/>
                    <a:pt x="33603" y="1503998"/>
                    <a:pt x="28841" y="1537335"/>
                  </a:cubicBezTo>
                  <a:cubicBezTo>
                    <a:pt x="24079" y="1570672"/>
                    <a:pt x="17729" y="1601629"/>
                    <a:pt x="19316" y="1642110"/>
                  </a:cubicBezTo>
                  <a:cubicBezTo>
                    <a:pt x="20903" y="1682591"/>
                    <a:pt x="35191" y="1730216"/>
                    <a:pt x="38366" y="1780222"/>
                  </a:cubicBezTo>
                  <a:cubicBezTo>
                    <a:pt x="41541" y="1830228"/>
                    <a:pt x="35985" y="1898491"/>
                    <a:pt x="38366" y="1942147"/>
                  </a:cubicBezTo>
                  <a:cubicBezTo>
                    <a:pt x="40747" y="1985803"/>
                    <a:pt x="51859" y="2018348"/>
                    <a:pt x="52653" y="2042160"/>
                  </a:cubicBezTo>
                  <a:cubicBezTo>
                    <a:pt x="53447" y="2065972"/>
                    <a:pt x="39159" y="2060416"/>
                    <a:pt x="43128" y="2085022"/>
                  </a:cubicBezTo>
                  <a:cubicBezTo>
                    <a:pt x="47097" y="2109628"/>
                    <a:pt x="65353" y="2154078"/>
                    <a:pt x="76466" y="2189797"/>
                  </a:cubicBezTo>
                  <a:cubicBezTo>
                    <a:pt x="87578" y="2225516"/>
                    <a:pt x="94722" y="2274729"/>
                    <a:pt x="109803" y="2299335"/>
                  </a:cubicBezTo>
                  <a:cubicBezTo>
                    <a:pt x="124884" y="2323941"/>
                    <a:pt x="144728" y="2346166"/>
                    <a:pt x="166953" y="2337435"/>
                  </a:cubicBezTo>
                  <a:cubicBezTo>
                    <a:pt x="189178" y="2328704"/>
                    <a:pt x="220928" y="2279491"/>
                    <a:pt x="243153" y="2246947"/>
                  </a:cubicBezTo>
                  <a:cubicBezTo>
                    <a:pt x="265378" y="2214403"/>
                    <a:pt x="291572" y="2177891"/>
                    <a:pt x="300303" y="2142172"/>
                  </a:cubicBezTo>
                  <a:cubicBezTo>
                    <a:pt x="309034" y="2106453"/>
                    <a:pt x="292366" y="2082641"/>
                    <a:pt x="295541" y="2032635"/>
                  </a:cubicBezTo>
                  <a:cubicBezTo>
                    <a:pt x="298716" y="1982629"/>
                    <a:pt x="313797" y="1893729"/>
                    <a:pt x="319353" y="1842135"/>
                  </a:cubicBezTo>
                  <a:cubicBezTo>
                    <a:pt x="324909" y="1790541"/>
                    <a:pt x="327291" y="1762759"/>
                    <a:pt x="328878" y="1723072"/>
                  </a:cubicBezTo>
                  <a:cubicBezTo>
                    <a:pt x="330465" y="1683385"/>
                    <a:pt x="326497" y="1640522"/>
                    <a:pt x="328878" y="1604010"/>
                  </a:cubicBezTo>
                  <a:cubicBezTo>
                    <a:pt x="331259" y="1567498"/>
                    <a:pt x="337610" y="1525428"/>
                    <a:pt x="343166" y="1503997"/>
                  </a:cubicBezTo>
                  <a:cubicBezTo>
                    <a:pt x="348722" y="1482566"/>
                    <a:pt x="358247" y="1487328"/>
                    <a:pt x="362216" y="1475422"/>
                  </a:cubicBezTo>
                  <a:cubicBezTo>
                    <a:pt x="366185" y="1463516"/>
                    <a:pt x="363803" y="1442085"/>
                    <a:pt x="366978" y="1432560"/>
                  </a:cubicBezTo>
                  <a:cubicBezTo>
                    <a:pt x="370153" y="1423035"/>
                    <a:pt x="382060" y="1434147"/>
                    <a:pt x="381266" y="1418272"/>
                  </a:cubicBezTo>
                  <a:cubicBezTo>
                    <a:pt x="380472" y="1402397"/>
                    <a:pt x="360629" y="1367472"/>
                    <a:pt x="362216" y="1337310"/>
                  </a:cubicBezTo>
                  <a:cubicBezTo>
                    <a:pt x="363803" y="1307148"/>
                    <a:pt x="381266" y="1260316"/>
                    <a:pt x="390791" y="1237297"/>
                  </a:cubicBezTo>
                  <a:cubicBezTo>
                    <a:pt x="400316" y="1214278"/>
                    <a:pt x="414604" y="1230947"/>
                    <a:pt x="419366" y="1199197"/>
                  </a:cubicBezTo>
                  <a:cubicBezTo>
                    <a:pt x="424128" y="1167447"/>
                    <a:pt x="416191" y="1080928"/>
                    <a:pt x="419366" y="1046797"/>
                  </a:cubicBezTo>
                  <a:cubicBezTo>
                    <a:pt x="422541" y="1012666"/>
                    <a:pt x="434447" y="1019016"/>
                    <a:pt x="438416" y="994410"/>
                  </a:cubicBezTo>
                  <a:cubicBezTo>
                    <a:pt x="442385" y="969804"/>
                    <a:pt x="439209" y="927735"/>
                    <a:pt x="443178" y="899160"/>
                  </a:cubicBezTo>
                  <a:cubicBezTo>
                    <a:pt x="447147" y="870585"/>
                    <a:pt x="455878" y="842010"/>
                    <a:pt x="462228" y="822960"/>
                  </a:cubicBezTo>
                  <a:cubicBezTo>
                    <a:pt x="468578" y="803910"/>
                    <a:pt x="477309" y="769779"/>
                    <a:pt x="481278" y="784860"/>
                  </a:cubicBezTo>
                  <a:cubicBezTo>
                    <a:pt x="485247" y="799941"/>
                    <a:pt x="481279" y="872966"/>
                    <a:pt x="486041" y="913447"/>
                  </a:cubicBezTo>
                  <a:cubicBezTo>
                    <a:pt x="490803" y="953928"/>
                    <a:pt x="504297" y="992028"/>
                    <a:pt x="509853" y="1027747"/>
                  </a:cubicBezTo>
                  <a:cubicBezTo>
                    <a:pt x="515409" y="1063466"/>
                    <a:pt x="520965" y="1084898"/>
                    <a:pt x="519378" y="1127760"/>
                  </a:cubicBezTo>
                  <a:cubicBezTo>
                    <a:pt x="517791" y="1170622"/>
                    <a:pt x="500328" y="1252378"/>
                    <a:pt x="500328" y="1284922"/>
                  </a:cubicBezTo>
                  <a:cubicBezTo>
                    <a:pt x="500328" y="1317466"/>
                    <a:pt x="516997" y="1297622"/>
                    <a:pt x="519378" y="1323022"/>
                  </a:cubicBezTo>
                  <a:cubicBezTo>
                    <a:pt x="521759" y="1348422"/>
                    <a:pt x="516203" y="1407160"/>
                    <a:pt x="514616" y="1437322"/>
                  </a:cubicBezTo>
                  <a:cubicBezTo>
                    <a:pt x="513029" y="1467484"/>
                    <a:pt x="505884" y="1484153"/>
                    <a:pt x="509853" y="1503997"/>
                  </a:cubicBezTo>
                  <a:cubicBezTo>
                    <a:pt x="513822" y="1523841"/>
                    <a:pt x="536047" y="1534160"/>
                    <a:pt x="538428" y="1556385"/>
                  </a:cubicBezTo>
                  <a:cubicBezTo>
                    <a:pt x="540809" y="1578610"/>
                    <a:pt x="523347" y="1610360"/>
                    <a:pt x="524141" y="1637347"/>
                  </a:cubicBezTo>
                  <a:cubicBezTo>
                    <a:pt x="524935" y="1664334"/>
                    <a:pt x="543985" y="1691323"/>
                    <a:pt x="543191" y="1718310"/>
                  </a:cubicBezTo>
                  <a:cubicBezTo>
                    <a:pt x="542397" y="1745297"/>
                    <a:pt x="524140" y="1751647"/>
                    <a:pt x="519378" y="1799272"/>
                  </a:cubicBezTo>
                  <a:cubicBezTo>
                    <a:pt x="514616" y="1846897"/>
                    <a:pt x="520172" y="1942147"/>
                    <a:pt x="514616" y="2004060"/>
                  </a:cubicBezTo>
                  <a:cubicBezTo>
                    <a:pt x="509060" y="2065973"/>
                    <a:pt x="491597" y="2128678"/>
                    <a:pt x="486041" y="2170747"/>
                  </a:cubicBezTo>
                  <a:cubicBezTo>
                    <a:pt x="480485" y="2212816"/>
                    <a:pt x="476515" y="2226310"/>
                    <a:pt x="481278" y="2256472"/>
                  </a:cubicBezTo>
                  <a:cubicBezTo>
                    <a:pt x="486040" y="2286635"/>
                    <a:pt x="507472" y="2330291"/>
                    <a:pt x="514616" y="2351722"/>
                  </a:cubicBezTo>
                  <a:cubicBezTo>
                    <a:pt x="521760" y="2373153"/>
                    <a:pt x="532872" y="2364422"/>
                    <a:pt x="524141" y="2385060"/>
                  </a:cubicBezTo>
                  <a:cubicBezTo>
                    <a:pt x="515410" y="2405698"/>
                    <a:pt x="478103" y="2454116"/>
                    <a:pt x="462228" y="2475547"/>
                  </a:cubicBezTo>
                  <a:cubicBezTo>
                    <a:pt x="446353" y="2496978"/>
                    <a:pt x="429685" y="2497772"/>
                    <a:pt x="428891" y="2513647"/>
                  </a:cubicBezTo>
                  <a:cubicBezTo>
                    <a:pt x="428097" y="2529522"/>
                    <a:pt x="455878" y="2549366"/>
                    <a:pt x="457466" y="2570797"/>
                  </a:cubicBezTo>
                  <a:cubicBezTo>
                    <a:pt x="459054" y="2592228"/>
                    <a:pt x="430479" y="2628741"/>
                    <a:pt x="438416" y="2642235"/>
                  </a:cubicBezTo>
                  <a:cubicBezTo>
                    <a:pt x="446353" y="2655729"/>
                    <a:pt x="475722" y="2646204"/>
                    <a:pt x="505091" y="2651760"/>
                  </a:cubicBezTo>
                  <a:cubicBezTo>
                    <a:pt x="534460" y="2657316"/>
                    <a:pt x="583672" y="2668428"/>
                    <a:pt x="614628" y="2675572"/>
                  </a:cubicBezTo>
                  <a:cubicBezTo>
                    <a:pt x="645584" y="2682716"/>
                    <a:pt x="669397" y="2702559"/>
                    <a:pt x="690828" y="2694622"/>
                  </a:cubicBezTo>
                  <a:cubicBezTo>
                    <a:pt x="712259" y="2686685"/>
                    <a:pt x="732104" y="2654934"/>
                    <a:pt x="743216" y="2627947"/>
                  </a:cubicBezTo>
                  <a:cubicBezTo>
                    <a:pt x="754328" y="2600960"/>
                    <a:pt x="757503" y="2556509"/>
                    <a:pt x="757503" y="2532697"/>
                  </a:cubicBezTo>
                  <a:cubicBezTo>
                    <a:pt x="757503" y="2508885"/>
                    <a:pt x="745597" y="2500947"/>
                    <a:pt x="743216" y="2485072"/>
                  </a:cubicBezTo>
                  <a:cubicBezTo>
                    <a:pt x="740835" y="2469197"/>
                    <a:pt x="734485" y="2458878"/>
                    <a:pt x="743216" y="2437447"/>
                  </a:cubicBezTo>
                  <a:cubicBezTo>
                    <a:pt x="751947" y="2416016"/>
                    <a:pt x="784490" y="2392204"/>
                    <a:pt x="795603" y="2356485"/>
                  </a:cubicBezTo>
                  <a:cubicBezTo>
                    <a:pt x="806715" y="2320766"/>
                    <a:pt x="805922" y="2266791"/>
                    <a:pt x="809891" y="2223135"/>
                  </a:cubicBezTo>
                  <a:cubicBezTo>
                    <a:pt x="813860" y="2179479"/>
                    <a:pt x="814654" y="2146141"/>
                    <a:pt x="819416" y="2094547"/>
                  </a:cubicBezTo>
                  <a:cubicBezTo>
                    <a:pt x="824178" y="2042953"/>
                    <a:pt x="831322" y="1979453"/>
                    <a:pt x="838466" y="1913572"/>
                  </a:cubicBezTo>
                  <a:cubicBezTo>
                    <a:pt x="845610" y="1847691"/>
                    <a:pt x="859103" y="1750060"/>
                    <a:pt x="862278" y="1699260"/>
                  </a:cubicBezTo>
                  <a:cubicBezTo>
                    <a:pt x="865453" y="1648460"/>
                    <a:pt x="855929" y="1644491"/>
                    <a:pt x="857516" y="1608772"/>
                  </a:cubicBezTo>
                  <a:cubicBezTo>
                    <a:pt x="859103" y="1573053"/>
                    <a:pt x="865453" y="1557972"/>
                    <a:pt x="871803" y="1484947"/>
                  </a:cubicBezTo>
                  <a:cubicBezTo>
                    <a:pt x="878153" y="1411922"/>
                    <a:pt x="886885" y="1266665"/>
                    <a:pt x="895616" y="1170622"/>
                  </a:cubicBezTo>
                  <a:cubicBezTo>
                    <a:pt x="904347" y="1074579"/>
                    <a:pt x="921016" y="973773"/>
                    <a:pt x="924191" y="908685"/>
                  </a:cubicBezTo>
                  <a:cubicBezTo>
                    <a:pt x="927366" y="843598"/>
                    <a:pt x="910697" y="829309"/>
                    <a:pt x="914666" y="780097"/>
                  </a:cubicBezTo>
                  <a:cubicBezTo>
                    <a:pt x="918635" y="730885"/>
                    <a:pt x="936891" y="669766"/>
                    <a:pt x="948003" y="613410"/>
                  </a:cubicBezTo>
                  <a:cubicBezTo>
                    <a:pt x="959115" y="557054"/>
                    <a:pt x="975785" y="487998"/>
                    <a:pt x="981341" y="441960"/>
                  </a:cubicBezTo>
                  <a:cubicBezTo>
                    <a:pt x="986897" y="395923"/>
                    <a:pt x="981341" y="337185"/>
                    <a:pt x="981341" y="337185"/>
                  </a:cubicBezTo>
                  <a:cubicBezTo>
                    <a:pt x="981341" y="286385"/>
                    <a:pt x="995628" y="189547"/>
                    <a:pt x="981341" y="137160"/>
                  </a:cubicBezTo>
                  <a:cubicBezTo>
                    <a:pt x="967054" y="84773"/>
                    <a:pt x="937685" y="68897"/>
                    <a:pt x="905141" y="46672"/>
                  </a:cubicBez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49" name="Freeform 14">
              <a:extLst>
                <a:ext uri="{FF2B5EF4-FFF2-40B4-BE49-F238E27FC236}">
                  <a16:creationId xmlns="" xmlns:a16="http://schemas.microsoft.com/office/drawing/2014/main" id="{3B3ECF4E-5257-4313-9D09-8F8C456991C3}"/>
                </a:ext>
              </a:extLst>
            </p:cNvPr>
            <p:cNvSpPr/>
            <p:nvPr/>
          </p:nvSpPr>
          <p:spPr>
            <a:xfrm>
              <a:off x="7222050" y="2122467"/>
              <a:ext cx="311628" cy="627483"/>
            </a:xfrm>
            <a:custGeom>
              <a:avLst/>
              <a:gdLst>
                <a:gd name="connsiteX0" fmla="*/ 108599 w 342320"/>
                <a:gd name="connsiteY0" fmla="*/ 748119 h 748473"/>
                <a:gd name="connsiteX1" fmla="*/ 154319 w 342320"/>
                <a:gd name="connsiteY1" fmla="*/ 529679 h 748473"/>
                <a:gd name="connsiteX2" fmla="*/ 149239 w 342320"/>
                <a:gd name="connsiteY2" fmla="*/ 443319 h 748473"/>
                <a:gd name="connsiteX3" fmla="*/ 159399 w 342320"/>
                <a:gd name="connsiteY3" fmla="*/ 377279 h 748473"/>
                <a:gd name="connsiteX4" fmla="*/ 179719 w 342320"/>
                <a:gd name="connsiteY4" fmla="*/ 341719 h 748473"/>
                <a:gd name="connsiteX5" fmla="*/ 210199 w 342320"/>
                <a:gd name="connsiteY5" fmla="*/ 301079 h 748473"/>
                <a:gd name="connsiteX6" fmla="*/ 230519 w 342320"/>
                <a:gd name="connsiteY6" fmla="*/ 295999 h 748473"/>
                <a:gd name="connsiteX7" fmla="*/ 276239 w 342320"/>
                <a:gd name="connsiteY7" fmla="*/ 255359 h 748473"/>
                <a:gd name="connsiteX8" fmla="*/ 306719 w 342320"/>
                <a:gd name="connsiteY8" fmla="*/ 219799 h 748473"/>
                <a:gd name="connsiteX9" fmla="*/ 337199 w 342320"/>
                <a:gd name="connsiteY9" fmla="*/ 148679 h 748473"/>
                <a:gd name="connsiteX10" fmla="*/ 342279 w 342320"/>
                <a:gd name="connsiteY10" fmla="*/ 87719 h 748473"/>
                <a:gd name="connsiteX11" fmla="*/ 337199 w 342320"/>
                <a:gd name="connsiteY11" fmla="*/ 67399 h 748473"/>
                <a:gd name="connsiteX12" fmla="*/ 311799 w 342320"/>
                <a:gd name="connsiteY12" fmla="*/ 52159 h 748473"/>
                <a:gd name="connsiteX13" fmla="*/ 281319 w 342320"/>
                <a:gd name="connsiteY13" fmla="*/ 21679 h 748473"/>
                <a:gd name="connsiteX14" fmla="*/ 260999 w 342320"/>
                <a:gd name="connsiteY14" fmla="*/ 16599 h 748473"/>
                <a:gd name="connsiteX15" fmla="*/ 225439 w 342320"/>
                <a:gd name="connsiteY15" fmla="*/ 16599 h 748473"/>
                <a:gd name="connsiteX16" fmla="*/ 154319 w 342320"/>
                <a:gd name="connsiteY16" fmla="*/ 6439 h 748473"/>
                <a:gd name="connsiteX17" fmla="*/ 113679 w 342320"/>
                <a:gd name="connsiteY17" fmla="*/ 1359 h 748473"/>
                <a:gd name="connsiteX18" fmla="*/ 93359 w 342320"/>
                <a:gd name="connsiteY18" fmla="*/ 31839 h 748473"/>
                <a:gd name="connsiteX19" fmla="*/ 93359 w 342320"/>
                <a:gd name="connsiteY19" fmla="*/ 67399 h 748473"/>
                <a:gd name="connsiteX20" fmla="*/ 78119 w 342320"/>
                <a:gd name="connsiteY20" fmla="*/ 123279 h 748473"/>
                <a:gd name="connsiteX21" fmla="*/ 47639 w 342320"/>
                <a:gd name="connsiteY21" fmla="*/ 168999 h 748473"/>
                <a:gd name="connsiteX22" fmla="*/ 37479 w 342320"/>
                <a:gd name="connsiteY22" fmla="*/ 265519 h 748473"/>
                <a:gd name="connsiteX23" fmla="*/ 22239 w 342320"/>
                <a:gd name="connsiteY23" fmla="*/ 321399 h 748473"/>
                <a:gd name="connsiteX24" fmla="*/ 6999 w 342320"/>
                <a:gd name="connsiteY24" fmla="*/ 397599 h 748473"/>
                <a:gd name="connsiteX25" fmla="*/ 6999 w 342320"/>
                <a:gd name="connsiteY25" fmla="*/ 473799 h 748473"/>
                <a:gd name="connsiteX26" fmla="*/ 108599 w 342320"/>
                <a:gd name="connsiteY26" fmla="*/ 748119 h 74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42320" h="748473">
                  <a:moveTo>
                    <a:pt x="108599" y="748119"/>
                  </a:moveTo>
                  <a:cubicBezTo>
                    <a:pt x="133152" y="757432"/>
                    <a:pt x="147546" y="580479"/>
                    <a:pt x="154319" y="529679"/>
                  </a:cubicBezTo>
                  <a:cubicBezTo>
                    <a:pt x="161092" y="478879"/>
                    <a:pt x="148392" y="468719"/>
                    <a:pt x="149239" y="443319"/>
                  </a:cubicBezTo>
                  <a:cubicBezTo>
                    <a:pt x="150086" y="417919"/>
                    <a:pt x="154319" y="394212"/>
                    <a:pt x="159399" y="377279"/>
                  </a:cubicBezTo>
                  <a:cubicBezTo>
                    <a:pt x="164479" y="360346"/>
                    <a:pt x="171252" y="354419"/>
                    <a:pt x="179719" y="341719"/>
                  </a:cubicBezTo>
                  <a:cubicBezTo>
                    <a:pt x="188186" y="329019"/>
                    <a:pt x="201732" y="308699"/>
                    <a:pt x="210199" y="301079"/>
                  </a:cubicBezTo>
                  <a:cubicBezTo>
                    <a:pt x="218666" y="293459"/>
                    <a:pt x="219512" y="303619"/>
                    <a:pt x="230519" y="295999"/>
                  </a:cubicBezTo>
                  <a:cubicBezTo>
                    <a:pt x="241526" y="288379"/>
                    <a:pt x="263539" y="268059"/>
                    <a:pt x="276239" y="255359"/>
                  </a:cubicBezTo>
                  <a:cubicBezTo>
                    <a:pt x="288939" y="242659"/>
                    <a:pt x="296559" y="237579"/>
                    <a:pt x="306719" y="219799"/>
                  </a:cubicBezTo>
                  <a:cubicBezTo>
                    <a:pt x="316879" y="202019"/>
                    <a:pt x="331272" y="170692"/>
                    <a:pt x="337199" y="148679"/>
                  </a:cubicBezTo>
                  <a:cubicBezTo>
                    <a:pt x="343126" y="126666"/>
                    <a:pt x="342279" y="101266"/>
                    <a:pt x="342279" y="87719"/>
                  </a:cubicBezTo>
                  <a:cubicBezTo>
                    <a:pt x="342279" y="74172"/>
                    <a:pt x="342279" y="73326"/>
                    <a:pt x="337199" y="67399"/>
                  </a:cubicBezTo>
                  <a:cubicBezTo>
                    <a:pt x="332119" y="61472"/>
                    <a:pt x="321112" y="59779"/>
                    <a:pt x="311799" y="52159"/>
                  </a:cubicBezTo>
                  <a:cubicBezTo>
                    <a:pt x="302486" y="44539"/>
                    <a:pt x="289786" y="27606"/>
                    <a:pt x="281319" y="21679"/>
                  </a:cubicBezTo>
                  <a:cubicBezTo>
                    <a:pt x="272852" y="15752"/>
                    <a:pt x="270312" y="17446"/>
                    <a:pt x="260999" y="16599"/>
                  </a:cubicBezTo>
                  <a:cubicBezTo>
                    <a:pt x="251686" y="15752"/>
                    <a:pt x="243219" y="18292"/>
                    <a:pt x="225439" y="16599"/>
                  </a:cubicBezTo>
                  <a:cubicBezTo>
                    <a:pt x="207659" y="14906"/>
                    <a:pt x="172946" y="8979"/>
                    <a:pt x="154319" y="6439"/>
                  </a:cubicBezTo>
                  <a:cubicBezTo>
                    <a:pt x="135692" y="3899"/>
                    <a:pt x="123839" y="-2874"/>
                    <a:pt x="113679" y="1359"/>
                  </a:cubicBezTo>
                  <a:cubicBezTo>
                    <a:pt x="103519" y="5592"/>
                    <a:pt x="96746" y="20832"/>
                    <a:pt x="93359" y="31839"/>
                  </a:cubicBezTo>
                  <a:cubicBezTo>
                    <a:pt x="89972" y="42846"/>
                    <a:pt x="95899" y="52159"/>
                    <a:pt x="93359" y="67399"/>
                  </a:cubicBezTo>
                  <a:cubicBezTo>
                    <a:pt x="90819" y="82639"/>
                    <a:pt x="85739" y="106346"/>
                    <a:pt x="78119" y="123279"/>
                  </a:cubicBezTo>
                  <a:cubicBezTo>
                    <a:pt x="70499" y="140212"/>
                    <a:pt x="54412" y="145292"/>
                    <a:pt x="47639" y="168999"/>
                  </a:cubicBezTo>
                  <a:cubicBezTo>
                    <a:pt x="40866" y="192706"/>
                    <a:pt x="41712" y="240119"/>
                    <a:pt x="37479" y="265519"/>
                  </a:cubicBezTo>
                  <a:cubicBezTo>
                    <a:pt x="33246" y="290919"/>
                    <a:pt x="27319" y="299386"/>
                    <a:pt x="22239" y="321399"/>
                  </a:cubicBezTo>
                  <a:cubicBezTo>
                    <a:pt x="17159" y="343412"/>
                    <a:pt x="9539" y="372199"/>
                    <a:pt x="6999" y="397599"/>
                  </a:cubicBezTo>
                  <a:cubicBezTo>
                    <a:pt x="4459" y="422999"/>
                    <a:pt x="-7394" y="414532"/>
                    <a:pt x="6999" y="473799"/>
                  </a:cubicBezTo>
                  <a:cubicBezTo>
                    <a:pt x="21392" y="533066"/>
                    <a:pt x="84046" y="738806"/>
                    <a:pt x="108599" y="748119"/>
                  </a:cubicBezTo>
                  <a:close/>
                </a:path>
              </a:pathLst>
            </a:custGeom>
            <a:solidFill>
              <a:srgbClr val="FDD3A2"/>
            </a:solidFill>
            <a:ln w="4594" cap="flat">
              <a:noFill/>
              <a:prstDash val="solid"/>
              <a:miter/>
            </a:ln>
          </p:spPr>
          <p:txBody>
            <a:bodyPr rtlCol="0" anchor="ctr"/>
            <a:lstStyle/>
            <a:p>
              <a:endParaRPr lang="ko-KR" altLang="en-US">
                <a:solidFill>
                  <a:schemeClr val="tx1"/>
                </a:solidFill>
              </a:endParaRPr>
            </a:p>
          </p:txBody>
        </p:sp>
        <p:sp>
          <p:nvSpPr>
            <p:cNvPr id="50" name="Freeform 15">
              <a:extLst>
                <a:ext uri="{FF2B5EF4-FFF2-40B4-BE49-F238E27FC236}">
                  <a16:creationId xmlns="" xmlns:a16="http://schemas.microsoft.com/office/drawing/2014/main" id="{E07835D8-BB0B-42F6-AF77-E69AE05CE148}"/>
                </a:ext>
              </a:extLst>
            </p:cNvPr>
            <p:cNvSpPr/>
            <p:nvPr/>
          </p:nvSpPr>
          <p:spPr>
            <a:xfrm>
              <a:off x="7789698" y="2761073"/>
              <a:ext cx="476261" cy="639635"/>
            </a:xfrm>
            <a:custGeom>
              <a:avLst/>
              <a:gdLst>
                <a:gd name="connsiteX0" fmla="*/ 17663 w 523167"/>
                <a:gd name="connsiteY0" fmla="*/ 221230 h 762969"/>
                <a:gd name="connsiteX1" fmla="*/ 79 w 523167"/>
                <a:gd name="connsiteY1" fmla="*/ 268123 h 762969"/>
                <a:gd name="connsiteX2" fmla="*/ 11802 w 523167"/>
                <a:gd name="connsiteY2" fmla="*/ 332600 h 762969"/>
                <a:gd name="connsiteX3" fmla="*/ 26456 w 523167"/>
                <a:gd name="connsiteY3" fmla="*/ 370700 h 762969"/>
                <a:gd name="connsiteX4" fmla="*/ 58694 w 523167"/>
                <a:gd name="connsiteY4" fmla="*/ 385353 h 762969"/>
                <a:gd name="connsiteX5" fmla="*/ 67487 w 523167"/>
                <a:gd name="connsiteY5" fmla="*/ 432246 h 762969"/>
                <a:gd name="connsiteX6" fmla="*/ 85071 w 523167"/>
                <a:gd name="connsiteY6" fmla="*/ 485000 h 762969"/>
                <a:gd name="connsiteX7" fmla="*/ 108517 w 523167"/>
                <a:gd name="connsiteY7" fmla="*/ 523100 h 762969"/>
                <a:gd name="connsiteX8" fmla="*/ 102656 w 523167"/>
                <a:gd name="connsiteY8" fmla="*/ 549476 h 762969"/>
                <a:gd name="connsiteX9" fmla="*/ 140756 w 523167"/>
                <a:gd name="connsiteY9" fmla="*/ 678430 h 762969"/>
                <a:gd name="connsiteX10" fmla="*/ 249194 w 523167"/>
                <a:gd name="connsiteY10" fmla="*/ 760492 h 762969"/>
                <a:gd name="connsiteX11" fmla="*/ 351771 w 523167"/>
                <a:gd name="connsiteY11" fmla="*/ 734115 h 762969"/>
                <a:gd name="connsiteX12" fmla="*/ 404525 w 523167"/>
                <a:gd name="connsiteY12" fmla="*/ 657915 h 762969"/>
                <a:gd name="connsiteX13" fmla="*/ 392802 w 523167"/>
                <a:gd name="connsiteY13" fmla="*/ 602230 h 762969"/>
                <a:gd name="connsiteX14" fmla="*/ 389871 w 523167"/>
                <a:gd name="connsiteY14" fmla="*/ 567061 h 762969"/>
                <a:gd name="connsiteX15" fmla="*/ 404525 w 523167"/>
                <a:gd name="connsiteY15" fmla="*/ 517238 h 762969"/>
                <a:gd name="connsiteX16" fmla="*/ 433833 w 523167"/>
                <a:gd name="connsiteY16" fmla="*/ 461553 h 762969"/>
                <a:gd name="connsiteX17" fmla="*/ 454348 w 523167"/>
                <a:gd name="connsiteY17" fmla="*/ 414661 h 762969"/>
                <a:gd name="connsiteX18" fmla="*/ 460210 w 523167"/>
                <a:gd name="connsiteY18" fmla="*/ 376561 h 762969"/>
                <a:gd name="connsiteX19" fmla="*/ 480725 w 523167"/>
                <a:gd name="connsiteY19" fmla="*/ 379492 h 762969"/>
                <a:gd name="connsiteX20" fmla="*/ 501240 w 523167"/>
                <a:gd name="connsiteY20" fmla="*/ 353115 h 762969"/>
                <a:gd name="connsiteX21" fmla="*/ 521756 w 523167"/>
                <a:gd name="connsiteY21" fmla="*/ 297430 h 762969"/>
                <a:gd name="connsiteX22" fmla="*/ 518825 w 523167"/>
                <a:gd name="connsiteY22" fmla="*/ 238815 h 762969"/>
                <a:gd name="connsiteX23" fmla="*/ 498310 w 523167"/>
                <a:gd name="connsiteY23" fmla="*/ 203646 h 762969"/>
                <a:gd name="connsiteX24" fmla="*/ 489517 w 523167"/>
                <a:gd name="connsiteY24" fmla="*/ 206576 h 762969"/>
                <a:gd name="connsiteX25" fmla="*/ 445556 w 523167"/>
                <a:gd name="connsiteY25" fmla="*/ 142100 h 762969"/>
                <a:gd name="connsiteX26" fmla="*/ 445556 w 523167"/>
                <a:gd name="connsiteY26" fmla="*/ 80553 h 762969"/>
                <a:gd name="connsiteX27" fmla="*/ 369356 w 523167"/>
                <a:gd name="connsiteY27" fmla="*/ 24869 h 762969"/>
                <a:gd name="connsiteX28" fmla="*/ 211094 w 523167"/>
                <a:gd name="connsiteY28" fmla="*/ 1423 h 762969"/>
                <a:gd name="connsiteX29" fmla="*/ 82140 w 523167"/>
                <a:gd name="connsiteY29" fmla="*/ 16076 h 762969"/>
                <a:gd name="connsiteX30" fmla="*/ 41110 w 523167"/>
                <a:gd name="connsiteY30" fmla="*/ 124515 h 762969"/>
                <a:gd name="connsiteX31" fmla="*/ 17663 w 523167"/>
                <a:gd name="connsiteY31" fmla="*/ 221230 h 762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523167" h="762969">
                  <a:moveTo>
                    <a:pt x="17663" y="221230"/>
                  </a:moveTo>
                  <a:cubicBezTo>
                    <a:pt x="10825" y="245165"/>
                    <a:pt x="1056" y="249561"/>
                    <a:pt x="79" y="268123"/>
                  </a:cubicBezTo>
                  <a:cubicBezTo>
                    <a:pt x="-898" y="286685"/>
                    <a:pt x="7406" y="315504"/>
                    <a:pt x="11802" y="332600"/>
                  </a:cubicBezTo>
                  <a:cubicBezTo>
                    <a:pt x="16198" y="349696"/>
                    <a:pt x="18641" y="361908"/>
                    <a:pt x="26456" y="370700"/>
                  </a:cubicBezTo>
                  <a:cubicBezTo>
                    <a:pt x="34271" y="379492"/>
                    <a:pt x="51856" y="375095"/>
                    <a:pt x="58694" y="385353"/>
                  </a:cubicBezTo>
                  <a:cubicBezTo>
                    <a:pt x="65533" y="395611"/>
                    <a:pt x="63091" y="415638"/>
                    <a:pt x="67487" y="432246"/>
                  </a:cubicBezTo>
                  <a:cubicBezTo>
                    <a:pt x="71883" y="448854"/>
                    <a:pt x="78233" y="469858"/>
                    <a:pt x="85071" y="485000"/>
                  </a:cubicBezTo>
                  <a:cubicBezTo>
                    <a:pt x="91909" y="500142"/>
                    <a:pt x="105586" y="512354"/>
                    <a:pt x="108517" y="523100"/>
                  </a:cubicBezTo>
                  <a:cubicBezTo>
                    <a:pt x="111448" y="533846"/>
                    <a:pt x="97283" y="523588"/>
                    <a:pt x="102656" y="549476"/>
                  </a:cubicBezTo>
                  <a:cubicBezTo>
                    <a:pt x="108029" y="575364"/>
                    <a:pt x="116333" y="643261"/>
                    <a:pt x="140756" y="678430"/>
                  </a:cubicBezTo>
                  <a:cubicBezTo>
                    <a:pt x="165179" y="713599"/>
                    <a:pt x="214025" y="751211"/>
                    <a:pt x="249194" y="760492"/>
                  </a:cubicBezTo>
                  <a:cubicBezTo>
                    <a:pt x="284363" y="769773"/>
                    <a:pt x="325882" y="751211"/>
                    <a:pt x="351771" y="734115"/>
                  </a:cubicBezTo>
                  <a:cubicBezTo>
                    <a:pt x="377660" y="717019"/>
                    <a:pt x="397687" y="679896"/>
                    <a:pt x="404525" y="657915"/>
                  </a:cubicBezTo>
                  <a:cubicBezTo>
                    <a:pt x="411364" y="635934"/>
                    <a:pt x="395244" y="617372"/>
                    <a:pt x="392802" y="602230"/>
                  </a:cubicBezTo>
                  <a:cubicBezTo>
                    <a:pt x="390360" y="587088"/>
                    <a:pt x="387917" y="581226"/>
                    <a:pt x="389871" y="567061"/>
                  </a:cubicBezTo>
                  <a:cubicBezTo>
                    <a:pt x="391825" y="552896"/>
                    <a:pt x="397198" y="534823"/>
                    <a:pt x="404525" y="517238"/>
                  </a:cubicBezTo>
                  <a:cubicBezTo>
                    <a:pt x="411852" y="499653"/>
                    <a:pt x="425529" y="478649"/>
                    <a:pt x="433833" y="461553"/>
                  </a:cubicBezTo>
                  <a:cubicBezTo>
                    <a:pt x="442137" y="444457"/>
                    <a:pt x="449952" y="428826"/>
                    <a:pt x="454348" y="414661"/>
                  </a:cubicBezTo>
                  <a:cubicBezTo>
                    <a:pt x="458744" y="400496"/>
                    <a:pt x="455814" y="382422"/>
                    <a:pt x="460210" y="376561"/>
                  </a:cubicBezTo>
                  <a:cubicBezTo>
                    <a:pt x="464606" y="370700"/>
                    <a:pt x="473887" y="383400"/>
                    <a:pt x="480725" y="379492"/>
                  </a:cubicBezTo>
                  <a:cubicBezTo>
                    <a:pt x="487563" y="375584"/>
                    <a:pt x="494401" y="366792"/>
                    <a:pt x="501240" y="353115"/>
                  </a:cubicBezTo>
                  <a:cubicBezTo>
                    <a:pt x="508079" y="339438"/>
                    <a:pt x="518825" y="316480"/>
                    <a:pt x="521756" y="297430"/>
                  </a:cubicBezTo>
                  <a:cubicBezTo>
                    <a:pt x="524687" y="278380"/>
                    <a:pt x="522733" y="254446"/>
                    <a:pt x="518825" y="238815"/>
                  </a:cubicBezTo>
                  <a:cubicBezTo>
                    <a:pt x="514917" y="223184"/>
                    <a:pt x="503195" y="209019"/>
                    <a:pt x="498310" y="203646"/>
                  </a:cubicBezTo>
                  <a:cubicBezTo>
                    <a:pt x="493425" y="198273"/>
                    <a:pt x="498309" y="216834"/>
                    <a:pt x="489517" y="206576"/>
                  </a:cubicBezTo>
                  <a:cubicBezTo>
                    <a:pt x="480725" y="196318"/>
                    <a:pt x="452883" y="163104"/>
                    <a:pt x="445556" y="142100"/>
                  </a:cubicBezTo>
                  <a:cubicBezTo>
                    <a:pt x="438229" y="121096"/>
                    <a:pt x="458256" y="100091"/>
                    <a:pt x="445556" y="80553"/>
                  </a:cubicBezTo>
                  <a:cubicBezTo>
                    <a:pt x="432856" y="61014"/>
                    <a:pt x="408433" y="38057"/>
                    <a:pt x="369356" y="24869"/>
                  </a:cubicBezTo>
                  <a:cubicBezTo>
                    <a:pt x="330279" y="11681"/>
                    <a:pt x="258963" y="2888"/>
                    <a:pt x="211094" y="1423"/>
                  </a:cubicBezTo>
                  <a:cubicBezTo>
                    <a:pt x="163225" y="-43"/>
                    <a:pt x="110471" y="-4439"/>
                    <a:pt x="82140" y="16076"/>
                  </a:cubicBezTo>
                  <a:cubicBezTo>
                    <a:pt x="53809" y="36591"/>
                    <a:pt x="51368" y="95207"/>
                    <a:pt x="41110" y="124515"/>
                  </a:cubicBezTo>
                  <a:cubicBezTo>
                    <a:pt x="30852" y="153823"/>
                    <a:pt x="24501" y="197295"/>
                    <a:pt x="17663" y="221230"/>
                  </a:cubicBezTo>
                  <a:close/>
                </a:path>
              </a:pathLst>
            </a:custGeom>
            <a:solidFill>
              <a:srgbClr val="FDD3A2"/>
            </a:solidFill>
            <a:ln w="4594" cap="flat">
              <a:noFill/>
              <a:prstDash val="solid"/>
              <a:miter/>
            </a:ln>
          </p:spPr>
          <p:txBody>
            <a:bodyPr rtlCol="0" anchor="ctr"/>
            <a:lstStyle/>
            <a:p>
              <a:endParaRPr lang="ko-KR" altLang="en-US">
                <a:solidFill>
                  <a:schemeClr val="tx1"/>
                </a:solidFill>
              </a:endParaRPr>
            </a:p>
          </p:txBody>
        </p:sp>
        <p:sp>
          <p:nvSpPr>
            <p:cNvPr id="51" name="Freeform 16">
              <a:extLst>
                <a:ext uri="{FF2B5EF4-FFF2-40B4-BE49-F238E27FC236}">
                  <a16:creationId xmlns="" xmlns:a16="http://schemas.microsoft.com/office/drawing/2014/main" id="{4A3F3B99-409F-48C5-A563-2788FD67AD47}"/>
                </a:ext>
              </a:extLst>
            </p:cNvPr>
            <p:cNvSpPr/>
            <p:nvPr/>
          </p:nvSpPr>
          <p:spPr>
            <a:xfrm>
              <a:off x="7784162" y="2634935"/>
              <a:ext cx="469926" cy="400821"/>
            </a:xfrm>
            <a:custGeom>
              <a:avLst/>
              <a:gdLst>
                <a:gd name="connsiteX0" fmla="*/ 50121 w 516208"/>
                <a:gd name="connsiteY0" fmla="*/ 477197 h 478107"/>
                <a:gd name="connsiteX1" fmla="*/ 26675 w 516208"/>
                <a:gd name="connsiteY1" fmla="*/ 371689 h 478107"/>
                <a:gd name="connsiteX2" fmla="*/ 12021 w 516208"/>
                <a:gd name="connsiteY2" fmla="*/ 345312 h 478107"/>
                <a:gd name="connsiteX3" fmla="*/ 298 w 516208"/>
                <a:gd name="connsiteY3" fmla="*/ 313074 h 478107"/>
                <a:gd name="connsiteX4" fmla="*/ 3229 w 516208"/>
                <a:gd name="connsiteY4" fmla="*/ 277905 h 478107"/>
                <a:gd name="connsiteX5" fmla="*/ 298 w 516208"/>
                <a:gd name="connsiteY5" fmla="*/ 231012 h 478107"/>
                <a:gd name="connsiteX6" fmla="*/ 6160 w 516208"/>
                <a:gd name="connsiteY6" fmla="*/ 184120 h 478107"/>
                <a:gd name="connsiteX7" fmla="*/ 23744 w 516208"/>
                <a:gd name="connsiteY7" fmla="*/ 134297 h 478107"/>
                <a:gd name="connsiteX8" fmla="*/ 64775 w 516208"/>
                <a:gd name="connsiteY8" fmla="*/ 90335 h 478107"/>
                <a:gd name="connsiteX9" fmla="*/ 102875 w 516208"/>
                <a:gd name="connsiteY9" fmla="*/ 52235 h 478107"/>
                <a:gd name="connsiteX10" fmla="*/ 179075 w 516208"/>
                <a:gd name="connsiteY10" fmla="*/ 25859 h 478107"/>
                <a:gd name="connsiteX11" fmla="*/ 214244 w 516208"/>
                <a:gd name="connsiteY11" fmla="*/ 2412 h 478107"/>
                <a:gd name="connsiteX12" fmla="*/ 281652 w 516208"/>
                <a:gd name="connsiteY12" fmla="*/ 2412 h 478107"/>
                <a:gd name="connsiteX13" fmla="*/ 357852 w 516208"/>
                <a:gd name="connsiteY13" fmla="*/ 17066 h 478107"/>
                <a:gd name="connsiteX14" fmla="*/ 401814 w 516208"/>
                <a:gd name="connsiteY14" fmla="*/ 52235 h 478107"/>
                <a:gd name="connsiteX15" fmla="*/ 454568 w 516208"/>
                <a:gd name="connsiteY15" fmla="*/ 81543 h 478107"/>
                <a:gd name="connsiteX16" fmla="*/ 498529 w 516208"/>
                <a:gd name="connsiteY16" fmla="*/ 140159 h 478107"/>
                <a:gd name="connsiteX17" fmla="*/ 507321 w 516208"/>
                <a:gd name="connsiteY17" fmla="*/ 207566 h 478107"/>
                <a:gd name="connsiteX18" fmla="*/ 516114 w 516208"/>
                <a:gd name="connsiteY18" fmla="*/ 266182 h 478107"/>
                <a:gd name="connsiteX19" fmla="*/ 501460 w 516208"/>
                <a:gd name="connsiteY19" fmla="*/ 324797 h 478107"/>
                <a:gd name="connsiteX20" fmla="*/ 495598 w 516208"/>
                <a:gd name="connsiteY20" fmla="*/ 354105 h 478107"/>
                <a:gd name="connsiteX21" fmla="*/ 489737 w 516208"/>
                <a:gd name="connsiteY21" fmla="*/ 403928 h 478107"/>
                <a:gd name="connsiteX22" fmla="*/ 475083 w 516208"/>
                <a:gd name="connsiteY22" fmla="*/ 444959 h 478107"/>
                <a:gd name="connsiteX23" fmla="*/ 457498 w 516208"/>
                <a:gd name="connsiteY23" fmla="*/ 380482 h 478107"/>
                <a:gd name="connsiteX24" fmla="*/ 448706 w 516208"/>
                <a:gd name="connsiteY24" fmla="*/ 351174 h 478107"/>
                <a:gd name="connsiteX25" fmla="*/ 422329 w 516208"/>
                <a:gd name="connsiteY25" fmla="*/ 304282 h 478107"/>
                <a:gd name="connsiteX26" fmla="*/ 419398 w 516208"/>
                <a:gd name="connsiteY26" fmla="*/ 248597 h 478107"/>
                <a:gd name="connsiteX27" fmla="*/ 381298 w 516208"/>
                <a:gd name="connsiteY27" fmla="*/ 225151 h 478107"/>
                <a:gd name="connsiteX28" fmla="*/ 357852 w 516208"/>
                <a:gd name="connsiteY28" fmla="*/ 233943 h 478107"/>
                <a:gd name="connsiteX29" fmla="*/ 322683 w 516208"/>
                <a:gd name="connsiteY29" fmla="*/ 216359 h 478107"/>
                <a:gd name="connsiteX30" fmla="*/ 278721 w 516208"/>
                <a:gd name="connsiteY30" fmla="*/ 228082 h 478107"/>
                <a:gd name="connsiteX31" fmla="*/ 249414 w 516208"/>
                <a:gd name="connsiteY31" fmla="*/ 236874 h 478107"/>
                <a:gd name="connsiteX32" fmla="*/ 199591 w 516208"/>
                <a:gd name="connsiteY32" fmla="*/ 231012 h 478107"/>
                <a:gd name="connsiteX33" fmla="*/ 143906 w 516208"/>
                <a:gd name="connsiteY33" fmla="*/ 242735 h 478107"/>
                <a:gd name="connsiteX34" fmla="*/ 111668 w 516208"/>
                <a:gd name="connsiteY34" fmla="*/ 245666 h 478107"/>
                <a:gd name="connsiteX35" fmla="*/ 94083 w 516208"/>
                <a:gd name="connsiteY35" fmla="*/ 260320 h 478107"/>
                <a:gd name="connsiteX36" fmla="*/ 88221 w 516208"/>
                <a:gd name="connsiteY36" fmla="*/ 304282 h 478107"/>
                <a:gd name="connsiteX37" fmla="*/ 67706 w 516208"/>
                <a:gd name="connsiteY37" fmla="*/ 333589 h 478107"/>
                <a:gd name="connsiteX38" fmla="*/ 67706 w 516208"/>
                <a:gd name="connsiteY38" fmla="*/ 418582 h 478107"/>
                <a:gd name="connsiteX39" fmla="*/ 50121 w 516208"/>
                <a:gd name="connsiteY39" fmla="*/ 477197 h 47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516208" h="478107">
                  <a:moveTo>
                    <a:pt x="50121" y="477197"/>
                  </a:moveTo>
                  <a:cubicBezTo>
                    <a:pt x="43283" y="469382"/>
                    <a:pt x="33025" y="393670"/>
                    <a:pt x="26675" y="371689"/>
                  </a:cubicBezTo>
                  <a:cubicBezTo>
                    <a:pt x="20325" y="349708"/>
                    <a:pt x="16417" y="355081"/>
                    <a:pt x="12021" y="345312"/>
                  </a:cubicBezTo>
                  <a:cubicBezTo>
                    <a:pt x="7625" y="335543"/>
                    <a:pt x="1763" y="324308"/>
                    <a:pt x="298" y="313074"/>
                  </a:cubicBezTo>
                  <a:cubicBezTo>
                    <a:pt x="-1167" y="301840"/>
                    <a:pt x="3229" y="291582"/>
                    <a:pt x="3229" y="277905"/>
                  </a:cubicBezTo>
                  <a:cubicBezTo>
                    <a:pt x="3229" y="264228"/>
                    <a:pt x="-191" y="246643"/>
                    <a:pt x="298" y="231012"/>
                  </a:cubicBezTo>
                  <a:cubicBezTo>
                    <a:pt x="786" y="215381"/>
                    <a:pt x="2252" y="200239"/>
                    <a:pt x="6160" y="184120"/>
                  </a:cubicBezTo>
                  <a:cubicBezTo>
                    <a:pt x="10068" y="168001"/>
                    <a:pt x="13975" y="149928"/>
                    <a:pt x="23744" y="134297"/>
                  </a:cubicBezTo>
                  <a:cubicBezTo>
                    <a:pt x="33513" y="118666"/>
                    <a:pt x="51587" y="104012"/>
                    <a:pt x="64775" y="90335"/>
                  </a:cubicBezTo>
                  <a:cubicBezTo>
                    <a:pt x="77964" y="76658"/>
                    <a:pt x="83825" y="62981"/>
                    <a:pt x="102875" y="52235"/>
                  </a:cubicBezTo>
                  <a:cubicBezTo>
                    <a:pt x="121925" y="41489"/>
                    <a:pt x="160513" y="34163"/>
                    <a:pt x="179075" y="25859"/>
                  </a:cubicBezTo>
                  <a:cubicBezTo>
                    <a:pt x="197637" y="17555"/>
                    <a:pt x="197148" y="6320"/>
                    <a:pt x="214244" y="2412"/>
                  </a:cubicBezTo>
                  <a:cubicBezTo>
                    <a:pt x="231340" y="-1496"/>
                    <a:pt x="257717" y="-30"/>
                    <a:pt x="281652" y="2412"/>
                  </a:cubicBezTo>
                  <a:cubicBezTo>
                    <a:pt x="305587" y="4854"/>
                    <a:pt x="337825" y="8762"/>
                    <a:pt x="357852" y="17066"/>
                  </a:cubicBezTo>
                  <a:cubicBezTo>
                    <a:pt x="377879" y="25370"/>
                    <a:pt x="385695" y="41489"/>
                    <a:pt x="401814" y="52235"/>
                  </a:cubicBezTo>
                  <a:cubicBezTo>
                    <a:pt x="417933" y="62981"/>
                    <a:pt x="438449" y="66889"/>
                    <a:pt x="454568" y="81543"/>
                  </a:cubicBezTo>
                  <a:cubicBezTo>
                    <a:pt x="470687" y="96197"/>
                    <a:pt x="489737" y="119155"/>
                    <a:pt x="498529" y="140159"/>
                  </a:cubicBezTo>
                  <a:cubicBezTo>
                    <a:pt x="507321" y="161163"/>
                    <a:pt x="504390" y="186562"/>
                    <a:pt x="507321" y="207566"/>
                  </a:cubicBezTo>
                  <a:cubicBezTo>
                    <a:pt x="510252" y="228570"/>
                    <a:pt x="517091" y="246644"/>
                    <a:pt x="516114" y="266182"/>
                  </a:cubicBezTo>
                  <a:cubicBezTo>
                    <a:pt x="515137" y="285720"/>
                    <a:pt x="504879" y="310143"/>
                    <a:pt x="501460" y="324797"/>
                  </a:cubicBezTo>
                  <a:cubicBezTo>
                    <a:pt x="498041" y="339451"/>
                    <a:pt x="497552" y="340917"/>
                    <a:pt x="495598" y="354105"/>
                  </a:cubicBezTo>
                  <a:cubicBezTo>
                    <a:pt x="493644" y="367293"/>
                    <a:pt x="493156" y="388786"/>
                    <a:pt x="489737" y="403928"/>
                  </a:cubicBezTo>
                  <a:cubicBezTo>
                    <a:pt x="486318" y="419070"/>
                    <a:pt x="480456" y="448867"/>
                    <a:pt x="475083" y="444959"/>
                  </a:cubicBezTo>
                  <a:cubicBezTo>
                    <a:pt x="469710" y="441051"/>
                    <a:pt x="461894" y="396113"/>
                    <a:pt x="457498" y="380482"/>
                  </a:cubicBezTo>
                  <a:cubicBezTo>
                    <a:pt x="453102" y="364851"/>
                    <a:pt x="454567" y="363874"/>
                    <a:pt x="448706" y="351174"/>
                  </a:cubicBezTo>
                  <a:cubicBezTo>
                    <a:pt x="442845" y="338474"/>
                    <a:pt x="427214" y="321378"/>
                    <a:pt x="422329" y="304282"/>
                  </a:cubicBezTo>
                  <a:cubicBezTo>
                    <a:pt x="417444" y="287186"/>
                    <a:pt x="426236" y="261785"/>
                    <a:pt x="419398" y="248597"/>
                  </a:cubicBezTo>
                  <a:cubicBezTo>
                    <a:pt x="412560" y="235409"/>
                    <a:pt x="391556" y="227593"/>
                    <a:pt x="381298" y="225151"/>
                  </a:cubicBezTo>
                  <a:cubicBezTo>
                    <a:pt x="371040" y="222709"/>
                    <a:pt x="367621" y="235408"/>
                    <a:pt x="357852" y="233943"/>
                  </a:cubicBezTo>
                  <a:cubicBezTo>
                    <a:pt x="348083" y="232478"/>
                    <a:pt x="335871" y="217336"/>
                    <a:pt x="322683" y="216359"/>
                  </a:cubicBezTo>
                  <a:cubicBezTo>
                    <a:pt x="309495" y="215382"/>
                    <a:pt x="290933" y="224663"/>
                    <a:pt x="278721" y="228082"/>
                  </a:cubicBezTo>
                  <a:cubicBezTo>
                    <a:pt x="266509" y="231501"/>
                    <a:pt x="262602" y="236386"/>
                    <a:pt x="249414" y="236874"/>
                  </a:cubicBezTo>
                  <a:cubicBezTo>
                    <a:pt x="236226" y="237362"/>
                    <a:pt x="217176" y="230035"/>
                    <a:pt x="199591" y="231012"/>
                  </a:cubicBezTo>
                  <a:cubicBezTo>
                    <a:pt x="182006" y="231989"/>
                    <a:pt x="158560" y="240293"/>
                    <a:pt x="143906" y="242735"/>
                  </a:cubicBezTo>
                  <a:cubicBezTo>
                    <a:pt x="129252" y="245177"/>
                    <a:pt x="119972" y="242735"/>
                    <a:pt x="111668" y="245666"/>
                  </a:cubicBezTo>
                  <a:cubicBezTo>
                    <a:pt x="103364" y="248597"/>
                    <a:pt x="97991" y="250551"/>
                    <a:pt x="94083" y="260320"/>
                  </a:cubicBezTo>
                  <a:cubicBezTo>
                    <a:pt x="90175" y="270089"/>
                    <a:pt x="92617" y="292071"/>
                    <a:pt x="88221" y="304282"/>
                  </a:cubicBezTo>
                  <a:cubicBezTo>
                    <a:pt x="83825" y="316493"/>
                    <a:pt x="71125" y="314539"/>
                    <a:pt x="67706" y="333589"/>
                  </a:cubicBezTo>
                  <a:cubicBezTo>
                    <a:pt x="64287" y="352639"/>
                    <a:pt x="69171" y="396601"/>
                    <a:pt x="67706" y="418582"/>
                  </a:cubicBezTo>
                  <a:cubicBezTo>
                    <a:pt x="66241" y="440563"/>
                    <a:pt x="56959" y="485012"/>
                    <a:pt x="50121" y="477197"/>
                  </a:cubicBez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2" name="Freeform 17">
              <a:extLst>
                <a:ext uri="{FF2B5EF4-FFF2-40B4-BE49-F238E27FC236}">
                  <a16:creationId xmlns="" xmlns:a16="http://schemas.microsoft.com/office/drawing/2014/main" id="{2D5484A9-F6F7-455B-9B1C-DCC711FD9AB2}"/>
                </a:ext>
              </a:extLst>
            </p:cNvPr>
            <p:cNvSpPr/>
            <p:nvPr/>
          </p:nvSpPr>
          <p:spPr>
            <a:xfrm>
              <a:off x="7623292" y="3200026"/>
              <a:ext cx="821698" cy="1266733"/>
            </a:xfrm>
            <a:custGeom>
              <a:avLst/>
              <a:gdLst>
                <a:gd name="connsiteX0" fmla="*/ 285568 w 902625"/>
                <a:gd name="connsiteY0" fmla="*/ 1267 h 1510983"/>
                <a:gd name="connsiteX1" fmla="*/ 294712 w 902625"/>
                <a:gd name="connsiteY1" fmla="*/ 68323 h 1510983"/>
                <a:gd name="connsiteX2" fmla="*/ 352624 w 902625"/>
                <a:gd name="connsiteY2" fmla="*/ 117091 h 1510983"/>
                <a:gd name="connsiteX3" fmla="*/ 410536 w 902625"/>
                <a:gd name="connsiteY3" fmla="*/ 171955 h 1510983"/>
                <a:gd name="connsiteX4" fmla="*/ 462352 w 902625"/>
                <a:gd name="connsiteY4" fmla="*/ 184147 h 1510983"/>
                <a:gd name="connsiteX5" fmla="*/ 529408 w 902625"/>
                <a:gd name="connsiteY5" fmla="*/ 150619 h 1510983"/>
                <a:gd name="connsiteX6" fmla="*/ 584272 w 902625"/>
                <a:gd name="connsiteY6" fmla="*/ 104899 h 1510983"/>
                <a:gd name="connsiteX7" fmla="*/ 593416 w 902625"/>
                <a:gd name="connsiteY7" fmla="*/ 83563 h 1510983"/>
                <a:gd name="connsiteX8" fmla="*/ 581224 w 902625"/>
                <a:gd name="connsiteY8" fmla="*/ 65275 h 1510983"/>
                <a:gd name="connsiteX9" fmla="*/ 608656 w 902625"/>
                <a:gd name="connsiteY9" fmla="*/ 101851 h 1510983"/>
                <a:gd name="connsiteX10" fmla="*/ 608656 w 902625"/>
                <a:gd name="connsiteY10" fmla="*/ 138427 h 1510983"/>
                <a:gd name="connsiteX11" fmla="*/ 605608 w 902625"/>
                <a:gd name="connsiteY11" fmla="*/ 175003 h 1510983"/>
                <a:gd name="connsiteX12" fmla="*/ 654376 w 902625"/>
                <a:gd name="connsiteY12" fmla="*/ 217675 h 1510983"/>
                <a:gd name="connsiteX13" fmla="*/ 761056 w 902625"/>
                <a:gd name="connsiteY13" fmla="*/ 406651 h 1510983"/>
                <a:gd name="connsiteX14" fmla="*/ 773248 w 902625"/>
                <a:gd name="connsiteY14" fmla="*/ 836419 h 1510983"/>
                <a:gd name="connsiteX15" fmla="*/ 861640 w 902625"/>
                <a:gd name="connsiteY15" fmla="*/ 1214371 h 1510983"/>
                <a:gd name="connsiteX16" fmla="*/ 901264 w 902625"/>
                <a:gd name="connsiteY16" fmla="*/ 1397251 h 1510983"/>
                <a:gd name="connsiteX17" fmla="*/ 815920 w 902625"/>
                <a:gd name="connsiteY17" fmla="*/ 1427731 h 1510983"/>
                <a:gd name="connsiteX18" fmla="*/ 742768 w 902625"/>
                <a:gd name="connsiteY18" fmla="*/ 1436875 h 1510983"/>
                <a:gd name="connsiteX19" fmla="*/ 681808 w 902625"/>
                <a:gd name="connsiteY19" fmla="*/ 1433827 h 1510983"/>
                <a:gd name="connsiteX20" fmla="*/ 559888 w 902625"/>
                <a:gd name="connsiteY20" fmla="*/ 1461259 h 1510983"/>
                <a:gd name="connsiteX21" fmla="*/ 434920 w 902625"/>
                <a:gd name="connsiteY21" fmla="*/ 1491739 h 1510983"/>
                <a:gd name="connsiteX22" fmla="*/ 355672 w 902625"/>
                <a:gd name="connsiteY22" fmla="*/ 1506979 h 1510983"/>
                <a:gd name="connsiteX23" fmla="*/ 230704 w 902625"/>
                <a:gd name="connsiteY23" fmla="*/ 1510027 h 1510983"/>
                <a:gd name="connsiteX24" fmla="*/ 133168 w 902625"/>
                <a:gd name="connsiteY24" fmla="*/ 1506979 h 1510983"/>
                <a:gd name="connsiteX25" fmla="*/ 14296 w 902625"/>
                <a:gd name="connsiteY25" fmla="*/ 1470403 h 1510983"/>
                <a:gd name="connsiteX26" fmla="*/ 5152 w 902625"/>
                <a:gd name="connsiteY26" fmla="*/ 1196083 h 1510983"/>
                <a:gd name="connsiteX27" fmla="*/ 41728 w 902625"/>
                <a:gd name="connsiteY27" fmla="*/ 702307 h 1510983"/>
                <a:gd name="connsiteX28" fmla="*/ 145360 w 902625"/>
                <a:gd name="connsiteY28" fmla="*/ 226819 h 1510983"/>
                <a:gd name="connsiteX29" fmla="*/ 245944 w 902625"/>
                <a:gd name="connsiteY29" fmla="*/ 40891 h 1510983"/>
                <a:gd name="connsiteX30" fmla="*/ 285568 w 902625"/>
                <a:gd name="connsiteY30" fmla="*/ 1267 h 1510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2625" h="1510983">
                  <a:moveTo>
                    <a:pt x="285568" y="1267"/>
                  </a:moveTo>
                  <a:cubicBezTo>
                    <a:pt x="293696" y="5839"/>
                    <a:pt x="283536" y="49019"/>
                    <a:pt x="294712" y="68323"/>
                  </a:cubicBezTo>
                  <a:cubicBezTo>
                    <a:pt x="305888" y="87627"/>
                    <a:pt x="333320" y="99819"/>
                    <a:pt x="352624" y="117091"/>
                  </a:cubicBezTo>
                  <a:cubicBezTo>
                    <a:pt x="371928" y="134363"/>
                    <a:pt x="392248" y="160779"/>
                    <a:pt x="410536" y="171955"/>
                  </a:cubicBezTo>
                  <a:cubicBezTo>
                    <a:pt x="428824" y="183131"/>
                    <a:pt x="442540" y="187703"/>
                    <a:pt x="462352" y="184147"/>
                  </a:cubicBezTo>
                  <a:cubicBezTo>
                    <a:pt x="482164" y="180591"/>
                    <a:pt x="509088" y="163827"/>
                    <a:pt x="529408" y="150619"/>
                  </a:cubicBezTo>
                  <a:cubicBezTo>
                    <a:pt x="549728" y="137411"/>
                    <a:pt x="573604" y="116075"/>
                    <a:pt x="584272" y="104899"/>
                  </a:cubicBezTo>
                  <a:cubicBezTo>
                    <a:pt x="594940" y="93723"/>
                    <a:pt x="593924" y="90167"/>
                    <a:pt x="593416" y="83563"/>
                  </a:cubicBezTo>
                  <a:cubicBezTo>
                    <a:pt x="592908" y="76959"/>
                    <a:pt x="578684" y="62227"/>
                    <a:pt x="581224" y="65275"/>
                  </a:cubicBezTo>
                  <a:cubicBezTo>
                    <a:pt x="583764" y="68323"/>
                    <a:pt x="604084" y="89659"/>
                    <a:pt x="608656" y="101851"/>
                  </a:cubicBezTo>
                  <a:cubicBezTo>
                    <a:pt x="613228" y="114043"/>
                    <a:pt x="609164" y="126235"/>
                    <a:pt x="608656" y="138427"/>
                  </a:cubicBezTo>
                  <a:cubicBezTo>
                    <a:pt x="608148" y="150619"/>
                    <a:pt x="597988" y="161795"/>
                    <a:pt x="605608" y="175003"/>
                  </a:cubicBezTo>
                  <a:cubicBezTo>
                    <a:pt x="613228" y="188211"/>
                    <a:pt x="628468" y="179067"/>
                    <a:pt x="654376" y="217675"/>
                  </a:cubicBezTo>
                  <a:cubicBezTo>
                    <a:pt x="680284" y="256283"/>
                    <a:pt x="741244" y="303527"/>
                    <a:pt x="761056" y="406651"/>
                  </a:cubicBezTo>
                  <a:cubicBezTo>
                    <a:pt x="780868" y="509775"/>
                    <a:pt x="756484" y="701799"/>
                    <a:pt x="773248" y="836419"/>
                  </a:cubicBezTo>
                  <a:cubicBezTo>
                    <a:pt x="790012" y="971039"/>
                    <a:pt x="840304" y="1120899"/>
                    <a:pt x="861640" y="1214371"/>
                  </a:cubicBezTo>
                  <a:cubicBezTo>
                    <a:pt x="882976" y="1307843"/>
                    <a:pt x="908884" y="1361691"/>
                    <a:pt x="901264" y="1397251"/>
                  </a:cubicBezTo>
                  <a:cubicBezTo>
                    <a:pt x="893644" y="1432811"/>
                    <a:pt x="842336" y="1421127"/>
                    <a:pt x="815920" y="1427731"/>
                  </a:cubicBezTo>
                  <a:cubicBezTo>
                    <a:pt x="789504" y="1434335"/>
                    <a:pt x="765120" y="1435859"/>
                    <a:pt x="742768" y="1436875"/>
                  </a:cubicBezTo>
                  <a:cubicBezTo>
                    <a:pt x="720416" y="1437891"/>
                    <a:pt x="712288" y="1429763"/>
                    <a:pt x="681808" y="1433827"/>
                  </a:cubicBezTo>
                  <a:cubicBezTo>
                    <a:pt x="651328" y="1437891"/>
                    <a:pt x="559888" y="1461259"/>
                    <a:pt x="559888" y="1461259"/>
                  </a:cubicBezTo>
                  <a:lnTo>
                    <a:pt x="434920" y="1491739"/>
                  </a:lnTo>
                  <a:cubicBezTo>
                    <a:pt x="400884" y="1499359"/>
                    <a:pt x="389708" y="1503931"/>
                    <a:pt x="355672" y="1506979"/>
                  </a:cubicBezTo>
                  <a:cubicBezTo>
                    <a:pt x="321636" y="1510027"/>
                    <a:pt x="267788" y="1510027"/>
                    <a:pt x="230704" y="1510027"/>
                  </a:cubicBezTo>
                  <a:cubicBezTo>
                    <a:pt x="193620" y="1510027"/>
                    <a:pt x="169236" y="1513583"/>
                    <a:pt x="133168" y="1506979"/>
                  </a:cubicBezTo>
                  <a:cubicBezTo>
                    <a:pt x="97100" y="1500375"/>
                    <a:pt x="35632" y="1522219"/>
                    <a:pt x="14296" y="1470403"/>
                  </a:cubicBezTo>
                  <a:cubicBezTo>
                    <a:pt x="-7040" y="1418587"/>
                    <a:pt x="580" y="1324099"/>
                    <a:pt x="5152" y="1196083"/>
                  </a:cubicBezTo>
                  <a:cubicBezTo>
                    <a:pt x="9724" y="1068067"/>
                    <a:pt x="18360" y="863851"/>
                    <a:pt x="41728" y="702307"/>
                  </a:cubicBezTo>
                  <a:cubicBezTo>
                    <a:pt x="65096" y="540763"/>
                    <a:pt x="111324" y="337055"/>
                    <a:pt x="145360" y="226819"/>
                  </a:cubicBezTo>
                  <a:cubicBezTo>
                    <a:pt x="179396" y="116583"/>
                    <a:pt x="222068" y="78483"/>
                    <a:pt x="245944" y="40891"/>
                  </a:cubicBezTo>
                  <a:cubicBezTo>
                    <a:pt x="269820" y="3299"/>
                    <a:pt x="277440" y="-3305"/>
                    <a:pt x="285568" y="126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3" name="Freeform 18">
              <a:extLst>
                <a:ext uri="{FF2B5EF4-FFF2-40B4-BE49-F238E27FC236}">
                  <a16:creationId xmlns="" xmlns:a16="http://schemas.microsoft.com/office/drawing/2014/main" id="{46179E3B-D3B8-41C4-AD97-53A73BA1ED56}"/>
                </a:ext>
              </a:extLst>
            </p:cNvPr>
            <p:cNvSpPr/>
            <p:nvPr/>
          </p:nvSpPr>
          <p:spPr>
            <a:xfrm>
              <a:off x="7953489" y="3344091"/>
              <a:ext cx="338943" cy="1011835"/>
            </a:xfrm>
            <a:custGeom>
              <a:avLst/>
              <a:gdLst>
                <a:gd name="connsiteX0" fmla="*/ 60010 w 372325"/>
                <a:gd name="connsiteY0" fmla="*/ 111 h 1206936"/>
                <a:gd name="connsiteX1" fmla="*/ 2098 w 372325"/>
                <a:gd name="connsiteY1" fmla="*/ 42783 h 1206936"/>
                <a:gd name="connsiteX2" fmla="*/ 14290 w 372325"/>
                <a:gd name="connsiteY2" fmla="*/ 79359 h 1206936"/>
                <a:gd name="connsiteX3" fmla="*/ 29530 w 372325"/>
                <a:gd name="connsiteY3" fmla="*/ 97647 h 1206936"/>
                <a:gd name="connsiteX4" fmla="*/ 44770 w 372325"/>
                <a:gd name="connsiteY4" fmla="*/ 122031 h 1206936"/>
                <a:gd name="connsiteX5" fmla="*/ 29530 w 372325"/>
                <a:gd name="connsiteY5" fmla="*/ 170799 h 1206936"/>
                <a:gd name="connsiteX6" fmla="*/ 32578 w 372325"/>
                <a:gd name="connsiteY6" fmla="*/ 259191 h 1206936"/>
                <a:gd name="connsiteX7" fmla="*/ 50866 w 372325"/>
                <a:gd name="connsiteY7" fmla="*/ 393303 h 1206936"/>
                <a:gd name="connsiteX8" fmla="*/ 133162 w 372325"/>
                <a:gd name="connsiteY8" fmla="*/ 926703 h 1206936"/>
                <a:gd name="connsiteX9" fmla="*/ 166690 w 372325"/>
                <a:gd name="connsiteY9" fmla="*/ 1097391 h 1206936"/>
                <a:gd name="connsiteX10" fmla="*/ 178882 w 372325"/>
                <a:gd name="connsiteY10" fmla="*/ 1124823 h 1206936"/>
                <a:gd name="connsiteX11" fmla="*/ 227650 w 372325"/>
                <a:gd name="connsiteY11" fmla="*/ 1158351 h 1206936"/>
                <a:gd name="connsiteX12" fmla="*/ 297754 w 372325"/>
                <a:gd name="connsiteY12" fmla="*/ 1201023 h 1206936"/>
                <a:gd name="connsiteX13" fmla="*/ 316042 w 372325"/>
                <a:gd name="connsiteY13" fmla="*/ 1191879 h 1206936"/>
                <a:gd name="connsiteX14" fmla="*/ 367858 w 372325"/>
                <a:gd name="connsiteY14" fmla="*/ 1066911 h 1206936"/>
                <a:gd name="connsiteX15" fmla="*/ 367858 w 372325"/>
                <a:gd name="connsiteY15" fmla="*/ 1036431 h 1206936"/>
                <a:gd name="connsiteX16" fmla="*/ 352618 w 372325"/>
                <a:gd name="connsiteY16" fmla="*/ 990711 h 1206936"/>
                <a:gd name="connsiteX17" fmla="*/ 306898 w 372325"/>
                <a:gd name="connsiteY17" fmla="*/ 810879 h 1206936"/>
                <a:gd name="connsiteX18" fmla="*/ 230698 w 372325"/>
                <a:gd name="connsiteY18" fmla="*/ 457311 h 1206936"/>
                <a:gd name="connsiteX19" fmla="*/ 188026 w 372325"/>
                <a:gd name="connsiteY19" fmla="*/ 289671 h 1206936"/>
                <a:gd name="connsiteX20" fmla="*/ 166690 w 372325"/>
                <a:gd name="connsiteY20" fmla="*/ 210423 h 1206936"/>
                <a:gd name="connsiteX21" fmla="*/ 142306 w 372325"/>
                <a:gd name="connsiteY21" fmla="*/ 173847 h 1206936"/>
                <a:gd name="connsiteX22" fmla="*/ 124018 w 372325"/>
                <a:gd name="connsiteY22" fmla="*/ 131175 h 1206936"/>
                <a:gd name="connsiteX23" fmla="*/ 117922 w 372325"/>
                <a:gd name="connsiteY23" fmla="*/ 100695 h 1206936"/>
                <a:gd name="connsiteX24" fmla="*/ 148402 w 372325"/>
                <a:gd name="connsiteY24" fmla="*/ 82407 h 1206936"/>
                <a:gd name="connsiteX25" fmla="*/ 154498 w 372325"/>
                <a:gd name="connsiteY25" fmla="*/ 54975 h 1206936"/>
                <a:gd name="connsiteX26" fmla="*/ 136210 w 372325"/>
                <a:gd name="connsiteY26" fmla="*/ 30591 h 1206936"/>
                <a:gd name="connsiteX27" fmla="*/ 60010 w 372325"/>
                <a:gd name="connsiteY27" fmla="*/ 111 h 1206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2325" h="1206936">
                  <a:moveTo>
                    <a:pt x="60010" y="111"/>
                  </a:moveTo>
                  <a:cubicBezTo>
                    <a:pt x="37658" y="2143"/>
                    <a:pt x="9718" y="29575"/>
                    <a:pt x="2098" y="42783"/>
                  </a:cubicBezTo>
                  <a:cubicBezTo>
                    <a:pt x="-5522" y="55991"/>
                    <a:pt x="9718" y="70215"/>
                    <a:pt x="14290" y="79359"/>
                  </a:cubicBezTo>
                  <a:cubicBezTo>
                    <a:pt x="18862" y="88503"/>
                    <a:pt x="24450" y="90535"/>
                    <a:pt x="29530" y="97647"/>
                  </a:cubicBezTo>
                  <a:cubicBezTo>
                    <a:pt x="34610" y="104759"/>
                    <a:pt x="44770" y="109839"/>
                    <a:pt x="44770" y="122031"/>
                  </a:cubicBezTo>
                  <a:cubicBezTo>
                    <a:pt x="44770" y="134223"/>
                    <a:pt x="31562" y="147939"/>
                    <a:pt x="29530" y="170799"/>
                  </a:cubicBezTo>
                  <a:cubicBezTo>
                    <a:pt x="27498" y="193659"/>
                    <a:pt x="29022" y="222107"/>
                    <a:pt x="32578" y="259191"/>
                  </a:cubicBezTo>
                  <a:cubicBezTo>
                    <a:pt x="36134" y="296275"/>
                    <a:pt x="34102" y="282051"/>
                    <a:pt x="50866" y="393303"/>
                  </a:cubicBezTo>
                  <a:cubicBezTo>
                    <a:pt x="67630" y="504555"/>
                    <a:pt x="113858" y="809355"/>
                    <a:pt x="133162" y="926703"/>
                  </a:cubicBezTo>
                  <a:cubicBezTo>
                    <a:pt x="152466" y="1044051"/>
                    <a:pt x="159070" y="1064371"/>
                    <a:pt x="166690" y="1097391"/>
                  </a:cubicBezTo>
                  <a:cubicBezTo>
                    <a:pt x="174310" y="1130411"/>
                    <a:pt x="168722" y="1114663"/>
                    <a:pt x="178882" y="1124823"/>
                  </a:cubicBezTo>
                  <a:cubicBezTo>
                    <a:pt x="189042" y="1134983"/>
                    <a:pt x="207838" y="1145651"/>
                    <a:pt x="227650" y="1158351"/>
                  </a:cubicBezTo>
                  <a:cubicBezTo>
                    <a:pt x="247462" y="1171051"/>
                    <a:pt x="283022" y="1195435"/>
                    <a:pt x="297754" y="1201023"/>
                  </a:cubicBezTo>
                  <a:cubicBezTo>
                    <a:pt x="312486" y="1206611"/>
                    <a:pt x="304358" y="1214231"/>
                    <a:pt x="316042" y="1191879"/>
                  </a:cubicBezTo>
                  <a:cubicBezTo>
                    <a:pt x="327726" y="1169527"/>
                    <a:pt x="359222" y="1092819"/>
                    <a:pt x="367858" y="1066911"/>
                  </a:cubicBezTo>
                  <a:cubicBezTo>
                    <a:pt x="376494" y="1041003"/>
                    <a:pt x="370398" y="1049131"/>
                    <a:pt x="367858" y="1036431"/>
                  </a:cubicBezTo>
                  <a:cubicBezTo>
                    <a:pt x="365318" y="1023731"/>
                    <a:pt x="362778" y="1028303"/>
                    <a:pt x="352618" y="990711"/>
                  </a:cubicBezTo>
                  <a:cubicBezTo>
                    <a:pt x="342458" y="953119"/>
                    <a:pt x="327218" y="899779"/>
                    <a:pt x="306898" y="810879"/>
                  </a:cubicBezTo>
                  <a:cubicBezTo>
                    <a:pt x="286578" y="721979"/>
                    <a:pt x="250510" y="544179"/>
                    <a:pt x="230698" y="457311"/>
                  </a:cubicBezTo>
                  <a:cubicBezTo>
                    <a:pt x="210886" y="370443"/>
                    <a:pt x="198694" y="330819"/>
                    <a:pt x="188026" y="289671"/>
                  </a:cubicBezTo>
                  <a:cubicBezTo>
                    <a:pt x="177358" y="248523"/>
                    <a:pt x="174310" y="229727"/>
                    <a:pt x="166690" y="210423"/>
                  </a:cubicBezTo>
                  <a:cubicBezTo>
                    <a:pt x="159070" y="191119"/>
                    <a:pt x="149418" y="187055"/>
                    <a:pt x="142306" y="173847"/>
                  </a:cubicBezTo>
                  <a:cubicBezTo>
                    <a:pt x="135194" y="160639"/>
                    <a:pt x="128082" y="143367"/>
                    <a:pt x="124018" y="131175"/>
                  </a:cubicBezTo>
                  <a:cubicBezTo>
                    <a:pt x="119954" y="118983"/>
                    <a:pt x="113858" y="108823"/>
                    <a:pt x="117922" y="100695"/>
                  </a:cubicBezTo>
                  <a:cubicBezTo>
                    <a:pt x="121986" y="92567"/>
                    <a:pt x="142306" y="90027"/>
                    <a:pt x="148402" y="82407"/>
                  </a:cubicBezTo>
                  <a:cubicBezTo>
                    <a:pt x="154498" y="74787"/>
                    <a:pt x="156530" y="63611"/>
                    <a:pt x="154498" y="54975"/>
                  </a:cubicBezTo>
                  <a:cubicBezTo>
                    <a:pt x="152466" y="46339"/>
                    <a:pt x="144846" y="36687"/>
                    <a:pt x="136210" y="30591"/>
                  </a:cubicBezTo>
                  <a:cubicBezTo>
                    <a:pt x="127574" y="24495"/>
                    <a:pt x="82362" y="-1921"/>
                    <a:pt x="60010" y="11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4" name="Freeform 19">
              <a:extLst>
                <a:ext uri="{FF2B5EF4-FFF2-40B4-BE49-F238E27FC236}">
                  <a16:creationId xmlns="" xmlns:a16="http://schemas.microsoft.com/office/drawing/2014/main" id="{9BD0C64C-086F-4F8F-B130-11909EDE1080}"/>
                </a:ext>
              </a:extLst>
            </p:cNvPr>
            <p:cNvSpPr/>
            <p:nvPr/>
          </p:nvSpPr>
          <p:spPr>
            <a:xfrm>
              <a:off x="8176012" y="3285666"/>
              <a:ext cx="456714" cy="1617539"/>
            </a:xfrm>
            <a:custGeom>
              <a:avLst/>
              <a:gdLst>
                <a:gd name="connsiteX0" fmla="*/ 217 w 501695"/>
                <a:gd name="connsiteY0" fmla="*/ 1783 h 1929431"/>
                <a:gd name="connsiteX1" fmla="*/ 44332 w 501695"/>
                <a:gd name="connsiteY1" fmla="*/ 73973 h 1929431"/>
                <a:gd name="connsiteX2" fmla="*/ 96469 w 501695"/>
                <a:gd name="connsiteY2" fmla="*/ 122099 h 1929431"/>
                <a:gd name="connsiteX3" fmla="*/ 196732 w 501695"/>
                <a:gd name="connsiteY3" fmla="*/ 154183 h 1929431"/>
                <a:gd name="connsiteX4" fmla="*/ 317048 w 501695"/>
                <a:gd name="connsiteY4" fmla="*/ 238405 h 1929431"/>
                <a:gd name="connsiteX5" fmla="*/ 353143 w 501695"/>
                <a:gd name="connsiteY5" fmla="*/ 270489 h 1929431"/>
                <a:gd name="connsiteX6" fmla="*/ 365175 w 501695"/>
                <a:gd name="connsiteY6" fmla="*/ 358720 h 1929431"/>
                <a:gd name="connsiteX7" fmla="*/ 369185 w 501695"/>
                <a:gd name="connsiteY7" fmla="*/ 406847 h 1929431"/>
                <a:gd name="connsiteX8" fmla="*/ 369185 w 501695"/>
                <a:gd name="connsiteY8" fmla="*/ 454973 h 1929431"/>
                <a:gd name="connsiteX9" fmla="*/ 381217 w 501695"/>
                <a:gd name="connsiteY9" fmla="*/ 527162 h 1929431"/>
                <a:gd name="connsiteX10" fmla="*/ 401269 w 501695"/>
                <a:gd name="connsiteY10" fmla="*/ 579299 h 1929431"/>
                <a:gd name="connsiteX11" fmla="*/ 397259 w 501695"/>
                <a:gd name="connsiteY11" fmla="*/ 631436 h 1929431"/>
                <a:gd name="connsiteX12" fmla="*/ 409290 w 501695"/>
                <a:gd name="connsiteY12" fmla="*/ 707636 h 1929431"/>
                <a:gd name="connsiteX13" fmla="*/ 433353 w 501695"/>
                <a:gd name="connsiteY13" fmla="*/ 852015 h 1929431"/>
                <a:gd name="connsiteX14" fmla="*/ 449396 w 501695"/>
                <a:gd name="connsiteY14" fmla="*/ 1020457 h 1929431"/>
                <a:gd name="connsiteX15" fmla="*/ 461427 w 501695"/>
                <a:gd name="connsiteY15" fmla="*/ 1060562 h 1929431"/>
                <a:gd name="connsiteX16" fmla="*/ 469448 w 501695"/>
                <a:gd name="connsiteY16" fmla="*/ 1092647 h 1929431"/>
                <a:gd name="connsiteX17" fmla="*/ 473459 w 501695"/>
                <a:gd name="connsiteY17" fmla="*/ 1220983 h 1929431"/>
                <a:gd name="connsiteX18" fmla="*/ 489501 w 501695"/>
                <a:gd name="connsiteY18" fmla="*/ 1401457 h 1929431"/>
                <a:gd name="connsiteX19" fmla="*/ 493511 w 501695"/>
                <a:gd name="connsiteY19" fmla="*/ 1545836 h 1929431"/>
                <a:gd name="connsiteX20" fmla="*/ 501532 w 501695"/>
                <a:gd name="connsiteY20" fmla="*/ 1706257 h 1929431"/>
                <a:gd name="connsiteX21" fmla="*/ 493511 w 501695"/>
                <a:gd name="connsiteY21" fmla="*/ 1798499 h 1929431"/>
                <a:gd name="connsiteX22" fmla="*/ 441375 w 501695"/>
                <a:gd name="connsiteY22" fmla="*/ 1782457 h 1929431"/>
                <a:gd name="connsiteX23" fmla="*/ 369185 w 501695"/>
                <a:gd name="connsiteY23" fmla="*/ 1782457 h 1929431"/>
                <a:gd name="connsiteX24" fmla="*/ 345122 w 501695"/>
                <a:gd name="connsiteY24" fmla="*/ 1874699 h 1929431"/>
                <a:gd name="connsiteX25" fmla="*/ 260901 w 501695"/>
                <a:gd name="connsiteY25" fmla="*/ 1926836 h 1929431"/>
                <a:gd name="connsiteX26" fmla="*/ 280953 w 501695"/>
                <a:gd name="connsiteY26" fmla="*/ 1794489 h 1929431"/>
                <a:gd name="connsiteX27" fmla="*/ 292985 w 501695"/>
                <a:gd name="connsiteY27" fmla="*/ 1694226 h 1929431"/>
                <a:gd name="connsiteX28" fmla="*/ 264911 w 501695"/>
                <a:gd name="connsiteY28" fmla="*/ 1618026 h 1929431"/>
                <a:gd name="connsiteX29" fmla="*/ 260901 w 501695"/>
                <a:gd name="connsiteY29" fmla="*/ 1469636 h 1929431"/>
                <a:gd name="connsiteX30" fmla="*/ 216785 w 501695"/>
                <a:gd name="connsiteY30" fmla="*/ 1313226 h 1929431"/>
                <a:gd name="connsiteX31" fmla="*/ 160638 w 501695"/>
                <a:gd name="connsiteY31" fmla="*/ 1092647 h 1929431"/>
                <a:gd name="connsiteX32" fmla="*/ 124543 w 501695"/>
                <a:gd name="connsiteY32" fmla="*/ 952278 h 1929431"/>
                <a:gd name="connsiteX33" fmla="*/ 112511 w 501695"/>
                <a:gd name="connsiteY33" fmla="*/ 663520 h 1929431"/>
                <a:gd name="connsiteX34" fmla="*/ 48343 w 501695"/>
                <a:gd name="connsiteY34" fmla="*/ 334657 h 1929431"/>
                <a:gd name="connsiteX35" fmla="*/ 28290 w 501695"/>
                <a:gd name="connsiteY35" fmla="*/ 154183 h 1929431"/>
                <a:gd name="connsiteX36" fmla="*/ 217 w 501695"/>
                <a:gd name="connsiteY36" fmla="*/ 1783 h 1929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01695" h="1929431">
                  <a:moveTo>
                    <a:pt x="217" y="1783"/>
                  </a:moveTo>
                  <a:cubicBezTo>
                    <a:pt x="2891" y="-11585"/>
                    <a:pt x="28290" y="53920"/>
                    <a:pt x="44332" y="73973"/>
                  </a:cubicBezTo>
                  <a:cubicBezTo>
                    <a:pt x="60374" y="94026"/>
                    <a:pt x="71069" y="108731"/>
                    <a:pt x="96469" y="122099"/>
                  </a:cubicBezTo>
                  <a:cubicBezTo>
                    <a:pt x="121869" y="135467"/>
                    <a:pt x="159969" y="134799"/>
                    <a:pt x="196732" y="154183"/>
                  </a:cubicBezTo>
                  <a:cubicBezTo>
                    <a:pt x="233495" y="173567"/>
                    <a:pt x="290980" y="219021"/>
                    <a:pt x="317048" y="238405"/>
                  </a:cubicBezTo>
                  <a:cubicBezTo>
                    <a:pt x="343116" y="257789"/>
                    <a:pt x="345122" y="250437"/>
                    <a:pt x="353143" y="270489"/>
                  </a:cubicBezTo>
                  <a:cubicBezTo>
                    <a:pt x="361164" y="290541"/>
                    <a:pt x="362501" y="335994"/>
                    <a:pt x="365175" y="358720"/>
                  </a:cubicBezTo>
                  <a:cubicBezTo>
                    <a:pt x="367849" y="381446"/>
                    <a:pt x="368517" y="390805"/>
                    <a:pt x="369185" y="406847"/>
                  </a:cubicBezTo>
                  <a:cubicBezTo>
                    <a:pt x="369853" y="422889"/>
                    <a:pt x="367180" y="434921"/>
                    <a:pt x="369185" y="454973"/>
                  </a:cubicBezTo>
                  <a:cubicBezTo>
                    <a:pt x="371190" y="475025"/>
                    <a:pt x="375870" y="506441"/>
                    <a:pt x="381217" y="527162"/>
                  </a:cubicBezTo>
                  <a:cubicBezTo>
                    <a:pt x="386564" y="547883"/>
                    <a:pt x="398595" y="561920"/>
                    <a:pt x="401269" y="579299"/>
                  </a:cubicBezTo>
                  <a:cubicBezTo>
                    <a:pt x="403943" y="596678"/>
                    <a:pt x="395922" y="610047"/>
                    <a:pt x="397259" y="631436"/>
                  </a:cubicBezTo>
                  <a:cubicBezTo>
                    <a:pt x="398596" y="652825"/>
                    <a:pt x="403274" y="670873"/>
                    <a:pt x="409290" y="707636"/>
                  </a:cubicBezTo>
                  <a:cubicBezTo>
                    <a:pt x="415306" y="744399"/>
                    <a:pt x="426669" y="799878"/>
                    <a:pt x="433353" y="852015"/>
                  </a:cubicBezTo>
                  <a:cubicBezTo>
                    <a:pt x="440037" y="904152"/>
                    <a:pt x="444717" y="985699"/>
                    <a:pt x="449396" y="1020457"/>
                  </a:cubicBezTo>
                  <a:cubicBezTo>
                    <a:pt x="454075" y="1055215"/>
                    <a:pt x="458085" y="1048530"/>
                    <a:pt x="461427" y="1060562"/>
                  </a:cubicBezTo>
                  <a:cubicBezTo>
                    <a:pt x="464769" y="1072594"/>
                    <a:pt x="467443" y="1065910"/>
                    <a:pt x="469448" y="1092647"/>
                  </a:cubicBezTo>
                  <a:cubicBezTo>
                    <a:pt x="471453" y="1119384"/>
                    <a:pt x="470117" y="1169515"/>
                    <a:pt x="473459" y="1220983"/>
                  </a:cubicBezTo>
                  <a:cubicBezTo>
                    <a:pt x="476801" y="1272451"/>
                    <a:pt x="486159" y="1347315"/>
                    <a:pt x="489501" y="1401457"/>
                  </a:cubicBezTo>
                  <a:cubicBezTo>
                    <a:pt x="492843" y="1455599"/>
                    <a:pt x="491506" y="1495036"/>
                    <a:pt x="493511" y="1545836"/>
                  </a:cubicBezTo>
                  <a:cubicBezTo>
                    <a:pt x="495516" y="1596636"/>
                    <a:pt x="501532" y="1664147"/>
                    <a:pt x="501532" y="1706257"/>
                  </a:cubicBezTo>
                  <a:cubicBezTo>
                    <a:pt x="501532" y="1748367"/>
                    <a:pt x="503537" y="1785799"/>
                    <a:pt x="493511" y="1798499"/>
                  </a:cubicBezTo>
                  <a:cubicBezTo>
                    <a:pt x="483485" y="1811199"/>
                    <a:pt x="462096" y="1785131"/>
                    <a:pt x="441375" y="1782457"/>
                  </a:cubicBezTo>
                  <a:cubicBezTo>
                    <a:pt x="420654" y="1779783"/>
                    <a:pt x="385227" y="1767083"/>
                    <a:pt x="369185" y="1782457"/>
                  </a:cubicBezTo>
                  <a:cubicBezTo>
                    <a:pt x="353143" y="1797831"/>
                    <a:pt x="363169" y="1850636"/>
                    <a:pt x="345122" y="1874699"/>
                  </a:cubicBezTo>
                  <a:cubicBezTo>
                    <a:pt x="327075" y="1898762"/>
                    <a:pt x="271596" y="1940204"/>
                    <a:pt x="260901" y="1926836"/>
                  </a:cubicBezTo>
                  <a:cubicBezTo>
                    <a:pt x="250206" y="1913468"/>
                    <a:pt x="275606" y="1833257"/>
                    <a:pt x="280953" y="1794489"/>
                  </a:cubicBezTo>
                  <a:cubicBezTo>
                    <a:pt x="286300" y="1755721"/>
                    <a:pt x="295659" y="1723636"/>
                    <a:pt x="292985" y="1694226"/>
                  </a:cubicBezTo>
                  <a:cubicBezTo>
                    <a:pt x="290311" y="1664816"/>
                    <a:pt x="270258" y="1655458"/>
                    <a:pt x="264911" y="1618026"/>
                  </a:cubicBezTo>
                  <a:cubicBezTo>
                    <a:pt x="259564" y="1580594"/>
                    <a:pt x="268922" y="1520436"/>
                    <a:pt x="260901" y="1469636"/>
                  </a:cubicBezTo>
                  <a:cubicBezTo>
                    <a:pt x="252880" y="1418836"/>
                    <a:pt x="233495" y="1376057"/>
                    <a:pt x="216785" y="1313226"/>
                  </a:cubicBezTo>
                  <a:cubicBezTo>
                    <a:pt x="200075" y="1250395"/>
                    <a:pt x="176012" y="1152805"/>
                    <a:pt x="160638" y="1092647"/>
                  </a:cubicBezTo>
                  <a:cubicBezTo>
                    <a:pt x="145264" y="1032489"/>
                    <a:pt x="132564" y="1023799"/>
                    <a:pt x="124543" y="952278"/>
                  </a:cubicBezTo>
                  <a:cubicBezTo>
                    <a:pt x="116522" y="880757"/>
                    <a:pt x="125211" y="766457"/>
                    <a:pt x="112511" y="663520"/>
                  </a:cubicBezTo>
                  <a:cubicBezTo>
                    <a:pt x="99811" y="560583"/>
                    <a:pt x="62380" y="419546"/>
                    <a:pt x="48343" y="334657"/>
                  </a:cubicBezTo>
                  <a:cubicBezTo>
                    <a:pt x="34306" y="249768"/>
                    <a:pt x="36311" y="208993"/>
                    <a:pt x="28290" y="154183"/>
                  </a:cubicBezTo>
                  <a:cubicBezTo>
                    <a:pt x="20269" y="99373"/>
                    <a:pt x="-2457" y="15151"/>
                    <a:pt x="217" y="1783"/>
                  </a:cubicBez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55" name="Freeform 20">
              <a:extLst>
                <a:ext uri="{FF2B5EF4-FFF2-40B4-BE49-F238E27FC236}">
                  <a16:creationId xmlns="" xmlns:a16="http://schemas.microsoft.com/office/drawing/2014/main" id="{AD8E8E56-5E4D-4BB3-A277-A8882979ACBF}"/>
                </a:ext>
              </a:extLst>
            </p:cNvPr>
            <p:cNvSpPr/>
            <p:nvPr/>
          </p:nvSpPr>
          <p:spPr>
            <a:xfrm>
              <a:off x="7169893" y="2519585"/>
              <a:ext cx="747215" cy="2075722"/>
            </a:xfrm>
            <a:custGeom>
              <a:avLst/>
              <a:gdLst>
                <a:gd name="connsiteX0" fmla="*/ 46647 w 820807"/>
                <a:gd name="connsiteY0" fmla="*/ 1178 h 2475960"/>
                <a:gd name="connsiteX1" fmla="*/ 90762 w 820807"/>
                <a:gd name="connsiteY1" fmla="*/ 117484 h 2475960"/>
                <a:gd name="connsiteX2" fmla="*/ 154931 w 820807"/>
                <a:gd name="connsiteY2" fmla="*/ 117484 h 2475960"/>
                <a:gd name="connsiteX3" fmla="*/ 207068 w 820807"/>
                <a:gd name="connsiteY3" fmla="*/ 93421 h 2475960"/>
                <a:gd name="connsiteX4" fmla="*/ 239152 w 820807"/>
                <a:gd name="connsiteY4" fmla="*/ 53315 h 2475960"/>
                <a:gd name="connsiteX5" fmla="*/ 247173 w 820807"/>
                <a:gd name="connsiteY5" fmla="*/ 41284 h 2475960"/>
                <a:gd name="connsiteX6" fmla="*/ 239152 w 820807"/>
                <a:gd name="connsiteY6" fmla="*/ 69357 h 2475960"/>
                <a:gd name="connsiteX7" fmla="*/ 239152 w 820807"/>
                <a:gd name="connsiteY7" fmla="*/ 149568 h 2475960"/>
                <a:gd name="connsiteX8" fmla="*/ 247173 w 820807"/>
                <a:gd name="connsiteY8" fmla="*/ 217747 h 2475960"/>
                <a:gd name="connsiteX9" fmla="*/ 239152 w 820807"/>
                <a:gd name="connsiteY9" fmla="*/ 326031 h 2475960"/>
                <a:gd name="connsiteX10" fmla="*/ 251184 w 820807"/>
                <a:gd name="connsiteY10" fmla="*/ 406242 h 2475960"/>
                <a:gd name="connsiteX11" fmla="*/ 247173 w 820807"/>
                <a:gd name="connsiteY11" fmla="*/ 494473 h 2475960"/>
                <a:gd name="connsiteX12" fmla="*/ 315352 w 820807"/>
                <a:gd name="connsiteY12" fmla="*/ 622810 h 2475960"/>
                <a:gd name="connsiteX13" fmla="*/ 391552 w 820807"/>
                <a:gd name="connsiteY13" fmla="*/ 735105 h 2475960"/>
                <a:gd name="connsiteX14" fmla="*/ 431657 w 820807"/>
                <a:gd name="connsiteY14" fmla="*/ 779221 h 2475960"/>
                <a:gd name="connsiteX15" fmla="*/ 447699 w 820807"/>
                <a:gd name="connsiteY15" fmla="*/ 743126 h 2475960"/>
                <a:gd name="connsiteX16" fmla="*/ 491815 w 820807"/>
                <a:gd name="connsiteY16" fmla="*/ 739115 h 2475960"/>
                <a:gd name="connsiteX17" fmla="*/ 572026 w 820807"/>
                <a:gd name="connsiteY17" fmla="*/ 763178 h 2475960"/>
                <a:gd name="connsiteX18" fmla="*/ 640205 w 820807"/>
                <a:gd name="connsiteY18" fmla="*/ 811305 h 2475960"/>
                <a:gd name="connsiteX19" fmla="*/ 684320 w 820807"/>
                <a:gd name="connsiteY19" fmla="*/ 839378 h 2475960"/>
                <a:gd name="connsiteX20" fmla="*/ 728436 w 820807"/>
                <a:gd name="connsiteY20" fmla="*/ 851410 h 2475960"/>
                <a:gd name="connsiteX21" fmla="*/ 760520 w 820807"/>
                <a:gd name="connsiteY21" fmla="*/ 827347 h 2475960"/>
                <a:gd name="connsiteX22" fmla="*/ 780573 w 820807"/>
                <a:gd name="connsiteY22" fmla="*/ 795263 h 2475960"/>
                <a:gd name="connsiteX23" fmla="*/ 780573 w 820807"/>
                <a:gd name="connsiteY23" fmla="*/ 871463 h 2475960"/>
                <a:gd name="connsiteX24" fmla="*/ 804636 w 820807"/>
                <a:gd name="connsiteY24" fmla="*/ 943652 h 2475960"/>
                <a:gd name="connsiteX25" fmla="*/ 816668 w 820807"/>
                <a:gd name="connsiteY25" fmla="*/ 999800 h 2475960"/>
                <a:gd name="connsiteX26" fmla="*/ 820678 w 820807"/>
                <a:gd name="connsiteY26" fmla="*/ 1051936 h 2475960"/>
                <a:gd name="connsiteX27" fmla="*/ 812657 w 820807"/>
                <a:gd name="connsiteY27" fmla="*/ 1140168 h 2475960"/>
                <a:gd name="connsiteX28" fmla="*/ 792605 w 820807"/>
                <a:gd name="connsiteY28" fmla="*/ 1264494 h 2475960"/>
                <a:gd name="connsiteX29" fmla="*/ 728436 w 820807"/>
                <a:gd name="connsiteY29" fmla="*/ 1384810 h 2475960"/>
                <a:gd name="connsiteX30" fmla="*/ 668278 w 820807"/>
                <a:gd name="connsiteY30" fmla="*/ 1521168 h 2475960"/>
                <a:gd name="connsiteX31" fmla="*/ 628173 w 820807"/>
                <a:gd name="connsiteY31" fmla="*/ 1621431 h 2475960"/>
                <a:gd name="connsiteX32" fmla="*/ 588068 w 820807"/>
                <a:gd name="connsiteY32" fmla="*/ 1833989 h 2475960"/>
                <a:gd name="connsiteX33" fmla="*/ 576036 w 820807"/>
                <a:gd name="connsiteY33" fmla="*/ 2042536 h 2475960"/>
                <a:gd name="connsiteX34" fmla="*/ 572026 w 820807"/>
                <a:gd name="connsiteY34" fmla="*/ 2303221 h 2475960"/>
                <a:gd name="connsiteX35" fmla="*/ 539941 w 820807"/>
                <a:gd name="connsiteY35" fmla="*/ 2443589 h 2475960"/>
                <a:gd name="connsiteX36" fmla="*/ 515878 w 820807"/>
                <a:gd name="connsiteY36" fmla="*/ 2475673 h 2475960"/>
                <a:gd name="connsiteX37" fmla="*/ 443689 w 820807"/>
                <a:gd name="connsiteY37" fmla="*/ 2455621 h 2475960"/>
                <a:gd name="connsiteX38" fmla="*/ 415615 w 820807"/>
                <a:gd name="connsiteY38" fmla="*/ 2395463 h 2475960"/>
                <a:gd name="connsiteX39" fmla="*/ 395562 w 820807"/>
                <a:gd name="connsiteY39" fmla="*/ 2231031 h 2475960"/>
                <a:gd name="connsiteX40" fmla="*/ 383531 w 820807"/>
                <a:gd name="connsiteY40" fmla="*/ 2046547 h 2475960"/>
                <a:gd name="connsiteX41" fmla="*/ 379520 w 820807"/>
                <a:gd name="connsiteY41" fmla="*/ 1918210 h 2475960"/>
                <a:gd name="connsiteX42" fmla="*/ 383531 w 820807"/>
                <a:gd name="connsiteY42" fmla="*/ 1886126 h 2475960"/>
                <a:gd name="connsiteX43" fmla="*/ 367489 w 820807"/>
                <a:gd name="connsiteY43" fmla="*/ 1878105 h 2475960"/>
                <a:gd name="connsiteX44" fmla="*/ 383531 w 820807"/>
                <a:gd name="connsiteY44" fmla="*/ 1805915 h 2475960"/>
                <a:gd name="connsiteX45" fmla="*/ 395562 w 820807"/>
                <a:gd name="connsiteY45" fmla="*/ 1725705 h 2475960"/>
                <a:gd name="connsiteX46" fmla="*/ 399573 w 820807"/>
                <a:gd name="connsiteY46" fmla="*/ 1613410 h 2475960"/>
                <a:gd name="connsiteX47" fmla="*/ 395562 w 820807"/>
                <a:gd name="connsiteY47" fmla="*/ 1517157 h 2475960"/>
                <a:gd name="connsiteX48" fmla="*/ 383531 w 820807"/>
                <a:gd name="connsiteY48" fmla="*/ 1364757 h 2475960"/>
                <a:gd name="connsiteX49" fmla="*/ 351447 w 820807"/>
                <a:gd name="connsiteY49" fmla="*/ 1280536 h 2475960"/>
                <a:gd name="connsiteX50" fmla="*/ 327384 w 820807"/>
                <a:gd name="connsiteY50" fmla="*/ 1152200 h 2475960"/>
                <a:gd name="connsiteX51" fmla="*/ 291289 w 820807"/>
                <a:gd name="connsiteY51" fmla="*/ 1084021 h 2475960"/>
                <a:gd name="connsiteX52" fmla="*/ 183005 w 820807"/>
                <a:gd name="connsiteY52" fmla="*/ 971726 h 2475960"/>
                <a:gd name="connsiteX53" fmla="*/ 146910 w 820807"/>
                <a:gd name="connsiteY53" fmla="*/ 887505 h 2475960"/>
                <a:gd name="connsiteX54" fmla="*/ 74720 w 820807"/>
                <a:gd name="connsiteY54" fmla="*/ 743126 h 2475960"/>
                <a:gd name="connsiteX55" fmla="*/ 50657 w 820807"/>
                <a:gd name="connsiteY55" fmla="*/ 695000 h 2475960"/>
                <a:gd name="connsiteX56" fmla="*/ 30605 w 820807"/>
                <a:gd name="connsiteY56" fmla="*/ 642863 h 2475960"/>
                <a:gd name="connsiteX57" fmla="*/ 14562 w 820807"/>
                <a:gd name="connsiteY57" fmla="*/ 486452 h 2475960"/>
                <a:gd name="connsiteX58" fmla="*/ 6541 w 820807"/>
                <a:gd name="connsiteY58" fmla="*/ 374157 h 2475960"/>
                <a:gd name="connsiteX59" fmla="*/ 2531 w 820807"/>
                <a:gd name="connsiteY59" fmla="*/ 261863 h 2475960"/>
                <a:gd name="connsiteX60" fmla="*/ 2531 w 820807"/>
                <a:gd name="connsiteY60" fmla="*/ 249831 h 2475960"/>
                <a:gd name="connsiteX61" fmla="*/ 34615 w 820807"/>
                <a:gd name="connsiteY61" fmla="*/ 129515 h 2475960"/>
                <a:gd name="connsiteX62" fmla="*/ 46647 w 820807"/>
                <a:gd name="connsiteY62" fmla="*/ 61336 h 2475960"/>
                <a:gd name="connsiteX63" fmla="*/ 46647 w 820807"/>
                <a:gd name="connsiteY63" fmla="*/ 1178 h 247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820807" h="2475960">
                  <a:moveTo>
                    <a:pt x="46647" y="1178"/>
                  </a:moveTo>
                  <a:cubicBezTo>
                    <a:pt x="53999" y="10536"/>
                    <a:pt x="72715" y="98100"/>
                    <a:pt x="90762" y="117484"/>
                  </a:cubicBezTo>
                  <a:cubicBezTo>
                    <a:pt x="108809" y="136868"/>
                    <a:pt x="135547" y="121494"/>
                    <a:pt x="154931" y="117484"/>
                  </a:cubicBezTo>
                  <a:cubicBezTo>
                    <a:pt x="174315" y="113474"/>
                    <a:pt x="193031" y="104116"/>
                    <a:pt x="207068" y="93421"/>
                  </a:cubicBezTo>
                  <a:cubicBezTo>
                    <a:pt x="221105" y="82726"/>
                    <a:pt x="232468" y="62004"/>
                    <a:pt x="239152" y="53315"/>
                  </a:cubicBezTo>
                  <a:cubicBezTo>
                    <a:pt x="245836" y="44626"/>
                    <a:pt x="247173" y="38610"/>
                    <a:pt x="247173" y="41284"/>
                  </a:cubicBezTo>
                  <a:cubicBezTo>
                    <a:pt x="247173" y="43958"/>
                    <a:pt x="240489" y="51310"/>
                    <a:pt x="239152" y="69357"/>
                  </a:cubicBezTo>
                  <a:cubicBezTo>
                    <a:pt x="237815" y="87404"/>
                    <a:pt x="237815" y="124837"/>
                    <a:pt x="239152" y="149568"/>
                  </a:cubicBezTo>
                  <a:cubicBezTo>
                    <a:pt x="240489" y="174299"/>
                    <a:pt x="247173" y="188337"/>
                    <a:pt x="247173" y="217747"/>
                  </a:cubicBezTo>
                  <a:cubicBezTo>
                    <a:pt x="247173" y="247157"/>
                    <a:pt x="238484" y="294615"/>
                    <a:pt x="239152" y="326031"/>
                  </a:cubicBezTo>
                  <a:cubicBezTo>
                    <a:pt x="239820" y="357447"/>
                    <a:pt x="249847" y="378168"/>
                    <a:pt x="251184" y="406242"/>
                  </a:cubicBezTo>
                  <a:cubicBezTo>
                    <a:pt x="252521" y="434316"/>
                    <a:pt x="236478" y="458378"/>
                    <a:pt x="247173" y="494473"/>
                  </a:cubicBezTo>
                  <a:cubicBezTo>
                    <a:pt x="257868" y="530568"/>
                    <a:pt x="291289" y="582705"/>
                    <a:pt x="315352" y="622810"/>
                  </a:cubicBezTo>
                  <a:cubicBezTo>
                    <a:pt x="339415" y="662915"/>
                    <a:pt x="372168" y="709037"/>
                    <a:pt x="391552" y="735105"/>
                  </a:cubicBezTo>
                  <a:cubicBezTo>
                    <a:pt x="410936" y="761173"/>
                    <a:pt x="422299" y="777884"/>
                    <a:pt x="431657" y="779221"/>
                  </a:cubicBezTo>
                  <a:cubicBezTo>
                    <a:pt x="441015" y="780558"/>
                    <a:pt x="437673" y="749810"/>
                    <a:pt x="447699" y="743126"/>
                  </a:cubicBezTo>
                  <a:cubicBezTo>
                    <a:pt x="457725" y="736442"/>
                    <a:pt x="471094" y="735773"/>
                    <a:pt x="491815" y="739115"/>
                  </a:cubicBezTo>
                  <a:cubicBezTo>
                    <a:pt x="512536" y="742457"/>
                    <a:pt x="547294" y="751146"/>
                    <a:pt x="572026" y="763178"/>
                  </a:cubicBezTo>
                  <a:cubicBezTo>
                    <a:pt x="596758" y="775210"/>
                    <a:pt x="621489" y="798605"/>
                    <a:pt x="640205" y="811305"/>
                  </a:cubicBezTo>
                  <a:cubicBezTo>
                    <a:pt x="658921" y="824005"/>
                    <a:pt x="669615" y="832694"/>
                    <a:pt x="684320" y="839378"/>
                  </a:cubicBezTo>
                  <a:cubicBezTo>
                    <a:pt x="699025" y="846062"/>
                    <a:pt x="715736" y="853415"/>
                    <a:pt x="728436" y="851410"/>
                  </a:cubicBezTo>
                  <a:cubicBezTo>
                    <a:pt x="741136" y="849405"/>
                    <a:pt x="751831" y="836705"/>
                    <a:pt x="760520" y="827347"/>
                  </a:cubicBezTo>
                  <a:cubicBezTo>
                    <a:pt x="769209" y="817989"/>
                    <a:pt x="777231" y="787910"/>
                    <a:pt x="780573" y="795263"/>
                  </a:cubicBezTo>
                  <a:cubicBezTo>
                    <a:pt x="783915" y="802616"/>
                    <a:pt x="776563" y="846732"/>
                    <a:pt x="780573" y="871463"/>
                  </a:cubicBezTo>
                  <a:cubicBezTo>
                    <a:pt x="784583" y="896194"/>
                    <a:pt x="798620" y="922263"/>
                    <a:pt x="804636" y="943652"/>
                  </a:cubicBezTo>
                  <a:cubicBezTo>
                    <a:pt x="810652" y="965042"/>
                    <a:pt x="813994" y="981753"/>
                    <a:pt x="816668" y="999800"/>
                  </a:cubicBezTo>
                  <a:cubicBezTo>
                    <a:pt x="819342" y="1017847"/>
                    <a:pt x="821346" y="1028541"/>
                    <a:pt x="820678" y="1051936"/>
                  </a:cubicBezTo>
                  <a:cubicBezTo>
                    <a:pt x="820010" y="1075331"/>
                    <a:pt x="817336" y="1104742"/>
                    <a:pt x="812657" y="1140168"/>
                  </a:cubicBezTo>
                  <a:cubicBezTo>
                    <a:pt x="807978" y="1175594"/>
                    <a:pt x="806642" y="1223720"/>
                    <a:pt x="792605" y="1264494"/>
                  </a:cubicBezTo>
                  <a:cubicBezTo>
                    <a:pt x="778568" y="1305268"/>
                    <a:pt x="749157" y="1342031"/>
                    <a:pt x="728436" y="1384810"/>
                  </a:cubicBezTo>
                  <a:cubicBezTo>
                    <a:pt x="707715" y="1427589"/>
                    <a:pt x="684989" y="1481731"/>
                    <a:pt x="668278" y="1521168"/>
                  </a:cubicBezTo>
                  <a:cubicBezTo>
                    <a:pt x="651568" y="1560605"/>
                    <a:pt x="641541" y="1569294"/>
                    <a:pt x="628173" y="1621431"/>
                  </a:cubicBezTo>
                  <a:cubicBezTo>
                    <a:pt x="614805" y="1673568"/>
                    <a:pt x="596758" y="1763805"/>
                    <a:pt x="588068" y="1833989"/>
                  </a:cubicBezTo>
                  <a:cubicBezTo>
                    <a:pt x="579379" y="1904173"/>
                    <a:pt x="578710" y="1964331"/>
                    <a:pt x="576036" y="2042536"/>
                  </a:cubicBezTo>
                  <a:cubicBezTo>
                    <a:pt x="573362" y="2120741"/>
                    <a:pt x="578042" y="2236379"/>
                    <a:pt x="572026" y="2303221"/>
                  </a:cubicBezTo>
                  <a:cubicBezTo>
                    <a:pt x="566010" y="2370063"/>
                    <a:pt x="549299" y="2414847"/>
                    <a:pt x="539941" y="2443589"/>
                  </a:cubicBezTo>
                  <a:cubicBezTo>
                    <a:pt x="530583" y="2472331"/>
                    <a:pt x="531920" y="2473668"/>
                    <a:pt x="515878" y="2475673"/>
                  </a:cubicBezTo>
                  <a:cubicBezTo>
                    <a:pt x="499836" y="2477678"/>
                    <a:pt x="460399" y="2468989"/>
                    <a:pt x="443689" y="2455621"/>
                  </a:cubicBezTo>
                  <a:cubicBezTo>
                    <a:pt x="426979" y="2442253"/>
                    <a:pt x="423636" y="2432895"/>
                    <a:pt x="415615" y="2395463"/>
                  </a:cubicBezTo>
                  <a:cubicBezTo>
                    <a:pt x="407594" y="2358031"/>
                    <a:pt x="400909" y="2289184"/>
                    <a:pt x="395562" y="2231031"/>
                  </a:cubicBezTo>
                  <a:cubicBezTo>
                    <a:pt x="390215" y="2172878"/>
                    <a:pt x="386205" y="2098684"/>
                    <a:pt x="383531" y="2046547"/>
                  </a:cubicBezTo>
                  <a:cubicBezTo>
                    <a:pt x="380857" y="1994410"/>
                    <a:pt x="379520" y="1944947"/>
                    <a:pt x="379520" y="1918210"/>
                  </a:cubicBezTo>
                  <a:cubicBezTo>
                    <a:pt x="379520" y="1891473"/>
                    <a:pt x="385536" y="1892810"/>
                    <a:pt x="383531" y="1886126"/>
                  </a:cubicBezTo>
                  <a:cubicBezTo>
                    <a:pt x="381526" y="1879442"/>
                    <a:pt x="367489" y="1891473"/>
                    <a:pt x="367489" y="1878105"/>
                  </a:cubicBezTo>
                  <a:cubicBezTo>
                    <a:pt x="367489" y="1864737"/>
                    <a:pt x="378852" y="1831315"/>
                    <a:pt x="383531" y="1805915"/>
                  </a:cubicBezTo>
                  <a:cubicBezTo>
                    <a:pt x="388210" y="1780515"/>
                    <a:pt x="392888" y="1757789"/>
                    <a:pt x="395562" y="1725705"/>
                  </a:cubicBezTo>
                  <a:cubicBezTo>
                    <a:pt x="398236" y="1693621"/>
                    <a:pt x="399573" y="1648168"/>
                    <a:pt x="399573" y="1613410"/>
                  </a:cubicBezTo>
                  <a:cubicBezTo>
                    <a:pt x="399573" y="1578652"/>
                    <a:pt x="398236" y="1558599"/>
                    <a:pt x="395562" y="1517157"/>
                  </a:cubicBezTo>
                  <a:cubicBezTo>
                    <a:pt x="392888" y="1475715"/>
                    <a:pt x="390884" y="1404194"/>
                    <a:pt x="383531" y="1364757"/>
                  </a:cubicBezTo>
                  <a:cubicBezTo>
                    <a:pt x="376179" y="1325320"/>
                    <a:pt x="360805" y="1315962"/>
                    <a:pt x="351447" y="1280536"/>
                  </a:cubicBezTo>
                  <a:cubicBezTo>
                    <a:pt x="342089" y="1245110"/>
                    <a:pt x="337410" y="1184953"/>
                    <a:pt x="327384" y="1152200"/>
                  </a:cubicBezTo>
                  <a:cubicBezTo>
                    <a:pt x="317358" y="1119447"/>
                    <a:pt x="315352" y="1114100"/>
                    <a:pt x="291289" y="1084021"/>
                  </a:cubicBezTo>
                  <a:cubicBezTo>
                    <a:pt x="267226" y="1053942"/>
                    <a:pt x="207068" y="1004479"/>
                    <a:pt x="183005" y="971726"/>
                  </a:cubicBezTo>
                  <a:cubicBezTo>
                    <a:pt x="158942" y="938973"/>
                    <a:pt x="164957" y="925605"/>
                    <a:pt x="146910" y="887505"/>
                  </a:cubicBezTo>
                  <a:cubicBezTo>
                    <a:pt x="128863" y="849405"/>
                    <a:pt x="74720" y="743126"/>
                    <a:pt x="74720" y="743126"/>
                  </a:cubicBezTo>
                  <a:cubicBezTo>
                    <a:pt x="58678" y="711042"/>
                    <a:pt x="58009" y="711710"/>
                    <a:pt x="50657" y="695000"/>
                  </a:cubicBezTo>
                  <a:cubicBezTo>
                    <a:pt x="43305" y="678290"/>
                    <a:pt x="36621" y="677621"/>
                    <a:pt x="30605" y="642863"/>
                  </a:cubicBezTo>
                  <a:cubicBezTo>
                    <a:pt x="24589" y="608105"/>
                    <a:pt x="18573" y="531236"/>
                    <a:pt x="14562" y="486452"/>
                  </a:cubicBezTo>
                  <a:cubicBezTo>
                    <a:pt x="10551" y="441668"/>
                    <a:pt x="8546" y="411588"/>
                    <a:pt x="6541" y="374157"/>
                  </a:cubicBezTo>
                  <a:cubicBezTo>
                    <a:pt x="4536" y="336726"/>
                    <a:pt x="3199" y="282584"/>
                    <a:pt x="2531" y="261863"/>
                  </a:cubicBezTo>
                  <a:cubicBezTo>
                    <a:pt x="1863" y="241142"/>
                    <a:pt x="-2816" y="271889"/>
                    <a:pt x="2531" y="249831"/>
                  </a:cubicBezTo>
                  <a:cubicBezTo>
                    <a:pt x="7878" y="227773"/>
                    <a:pt x="27262" y="160931"/>
                    <a:pt x="34615" y="129515"/>
                  </a:cubicBezTo>
                  <a:cubicBezTo>
                    <a:pt x="41968" y="98099"/>
                    <a:pt x="43973" y="82057"/>
                    <a:pt x="46647" y="61336"/>
                  </a:cubicBezTo>
                  <a:cubicBezTo>
                    <a:pt x="49321" y="40615"/>
                    <a:pt x="39295" y="-8180"/>
                    <a:pt x="46647" y="1178"/>
                  </a:cubicBez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7" name="Freeform 22">
              <a:extLst>
                <a:ext uri="{FF2B5EF4-FFF2-40B4-BE49-F238E27FC236}">
                  <a16:creationId xmlns="" xmlns:a16="http://schemas.microsoft.com/office/drawing/2014/main" id="{8BFAE197-CE5D-461F-9125-49F261F00509}"/>
                </a:ext>
              </a:extLst>
            </p:cNvPr>
            <p:cNvSpPr/>
            <p:nvPr/>
          </p:nvSpPr>
          <p:spPr>
            <a:xfrm>
              <a:off x="7210179" y="2487003"/>
              <a:ext cx="182503" cy="211637"/>
            </a:xfrm>
            <a:custGeom>
              <a:avLst/>
              <a:gdLst>
                <a:gd name="connsiteX0" fmla="*/ 196595 w 198015"/>
                <a:gd name="connsiteY0" fmla="*/ 136842 h 252445"/>
                <a:gd name="connsiteX1" fmla="*/ 176275 w 198015"/>
                <a:gd name="connsiteY1" fmla="*/ 86042 h 252445"/>
                <a:gd name="connsiteX2" fmla="*/ 181355 w 198015"/>
                <a:gd name="connsiteY2" fmla="*/ 40322 h 252445"/>
                <a:gd name="connsiteX3" fmla="*/ 155955 w 198015"/>
                <a:gd name="connsiteY3" fmla="*/ 9842 h 252445"/>
                <a:gd name="connsiteX4" fmla="*/ 155955 w 198015"/>
                <a:gd name="connsiteY4" fmla="*/ 50482 h 252445"/>
                <a:gd name="connsiteX5" fmla="*/ 110235 w 198015"/>
                <a:gd name="connsiteY5" fmla="*/ 65722 h 252445"/>
                <a:gd name="connsiteX6" fmla="*/ 64515 w 198015"/>
                <a:gd name="connsiteY6" fmla="*/ 65722 h 252445"/>
                <a:gd name="connsiteX7" fmla="*/ 23875 w 198015"/>
                <a:gd name="connsiteY7" fmla="*/ 20002 h 252445"/>
                <a:gd name="connsiteX8" fmla="*/ 3555 w 198015"/>
                <a:gd name="connsiteY8" fmla="*/ 4762 h 252445"/>
                <a:gd name="connsiteX9" fmla="*/ 3555 w 198015"/>
                <a:gd name="connsiteY9" fmla="*/ 101282 h 252445"/>
                <a:gd name="connsiteX10" fmla="*/ 39115 w 198015"/>
                <a:gd name="connsiteY10" fmla="*/ 243522 h 252445"/>
                <a:gd name="connsiteX11" fmla="*/ 130555 w 198015"/>
                <a:gd name="connsiteY11" fmla="*/ 228282 h 252445"/>
                <a:gd name="connsiteX12" fmla="*/ 196595 w 198015"/>
                <a:gd name="connsiteY12" fmla="*/ 136842 h 252445"/>
                <a:gd name="connsiteX0" fmla="*/ 196595 w 200477"/>
                <a:gd name="connsiteY0" fmla="*/ 136842 h 252445"/>
                <a:gd name="connsiteX1" fmla="*/ 191515 w 200477"/>
                <a:gd name="connsiteY1" fmla="*/ 80962 h 252445"/>
                <a:gd name="connsiteX2" fmla="*/ 181355 w 200477"/>
                <a:gd name="connsiteY2" fmla="*/ 40322 h 252445"/>
                <a:gd name="connsiteX3" fmla="*/ 155955 w 200477"/>
                <a:gd name="connsiteY3" fmla="*/ 9842 h 252445"/>
                <a:gd name="connsiteX4" fmla="*/ 155955 w 200477"/>
                <a:gd name="connsiteY4" fmla="*/ 50482 h 252445"/>
                <a:gd name="connsiteX5" fmla="*/ 110235 w 200477"/>
                <a:gd name="connsiteY5" fmla="*/ 65722 h 252445"/>
                <a:gd name="connsiteX6" fmla="*/ 64515 w 200477"/>
                <a:gd name="connsiteY6" fmla="*/ 65722 h 252445"/>
                <a:gd name="connsiteX7" fmla="*/ 23875 w 200477"/>
                <a:gd name="connsiteY7" fmla="*/ 20002 h 252445"/>
                <a:gd name="connsiteX8" fmla="*/ 3555 w 200477"/>
                <a:gd name="connsiteY8" fmla="*/ 4762 h 252445"/>
                <a:gd name="connsiteX9" fmla="*/ 3555 w 200477"/>
                <a:gd name="connsiteY9" fmla="*/ 101282 h 252445"/>
                <a:gd name="connsiteX10" fmla="*/ 39115 w 200477"/>
                <a:gd name="connsiteY10" fmla="*/ 243522 h 252445"/>
                <a:gd name="connsiteX11" fmla="*/ 130555 w 200477"/>
                <a:gd name="connsiteY11" fmla="*/ 228282 h 252445"/>
                <a:gd name="connsiteX12" fmla="*/ 196595 w 200477"/>
                <a:gd name="connsiteY12" fmla="*/ 136842 h 252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477" h="252445">
                  <a:moveTo>
                    <a:pt x="196595" y="136842"/>
                  </a:moveTo>
                  <a:cubicBezTo>
                    <a:pt x="206755" y="112289"/>
                    <a:pt x="194055" y="97049"/>
                    <a:pt x="191515" y="80962"/>
                  </a:cubicBezTo>
                  <a:cubicBezTo>
                    <a:pt x="188975" y="64875"/>
                    <a:pt x="187282" y="52175"/>
                    <a:pt x="181355" y="40322"/>
                  </a:cubicBezTo>
                  <a:cubicBezTo>
                    <a:pt x="175428" y="28469"/>
                    <a:pt x="160188" y="8149"/>
                    <a:pt x="155955" y="9842"/>
                  </a:cubicBezTo>
                  <a:cubicBezTo>
                    <a:pt x="151722" y="11535"/>
                    <a:pt x="163575" y="41169"/>
                    <a:pt x="155955" y="50482"/>
                  </a:cubicBezTo>
                  <a:cubicBezTo>
                    <a:pt x="148335" y="59795"/>
                    <a:pt x="125475" y="63182"/>
                    <a:pt x="110235" y="65722"/>
                  </a:cubicBezTo>
                  <a:cubicBezTo>
                    <a:pt x="94995" y="68262"/>
                    <a:pt x="78908" y="73342"/>
                    <a:pt x="64515" y="65722"/>
                  </a:cubicBezTo>
                  <a:cubicBezTo>
                    <a:pt x="50122" y="58102"/>
                    <a:pt x="34035" y="30162"/>
                    <a:pt x="23875" y="20002"/>
                  </a:cubicBezTo>
                  <a:cubicBezTo>
                    <a:pt x="13715" y="9842"/>
                    <a:pt x="6942" y="-8785"/>
                    <a:pt x="3555" y="4762"/>
                  </a:cubicBezTo>
                  <a:cubicBezTo>
                    <a:pt x="168" y="18309"/>
                    <a:pt x="-2372" y="61489"/>
                    <a:pt x="3555" y="101282"/>
                  </a:cubicBezTo>
                  <a:cubicBezTo>
                    <a:pt x="9482" y="141075"/>
                    <a:pt x="17948" y="222355"/>
                    <a:pt x="39115" y="243522"/>
                  </a:cubicBezTo>
                  <a:cubicBezTo>
                    <a:pt x="60282" y="264689"/>
                    <a:pt x="106848" y="243522"/>
                    <a:pt x="130555" y="228282"/>
                  </a:cubicBezTo>
                  <a:cubicBezTo>
                    <a:pt x="154262" y="213042"/>
                    <a:pt x="186435" y="161395"/>
                    <a:pt x="196595" y="13684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59" name="TextBox 58">
            <a:extLst>
              <a:ext uri="{FF2B5EF4-FFF2-40B4-BE49-F238E27FC236}">
                <a16:creationId xmlns="" xmlns:a16="http://schemas.microsoft.com/office/drawing/2014/main" id="{4AAF1804-DCDC-48CE-9C8A-A08ADB59E09B}"/>
              </a:ext>
            </a:extLst>
          </p:cNvPr>
          <p:cNvSpPr txBox="1"/>
          <p:nvPr/>
        </p:nvSpPr>
        <p:spPr>
          <a:xfrm>
            <a:off x="4783106" y="4529029"/>
            <a:ext cx="5602839" cy="1015663"/>
          </a:xfrm>
          <a:prstGeom prst="rect">
            <a:avLst/>
          </a:prstGeom>
          <a:noFill/>
        </p:spPr>
        <p:txBody>
          <a:bodyPr wrap="square" rtlCol="0">
            <a:spAutoFit/>
          </a:bodyPr>
          <a:lstStyle/>
          <a:p>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Memelihara</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atau</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Memperluas</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Hubungan</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Ekonomi</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yang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Kuat</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Dengan</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Mitra</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Dagang</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Utama</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Seperti</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USA,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Uni</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Eropa</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dan</a:t>
            </a:r>
            <a:r>
              <a:rPr lang="en-US" sz="2000" b="1" dirty="0"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 </a:t>
            </a:r>
            <a:r>
              <a:rPr lang="en-US" sz="2000" b="1" dirty="0" err="1" smtClean="0">
                <a:solidFill>
                  <a:schemeClr val="bg1"/>
                </a:solidFill>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Jepang</a:t>
            </a:r>
            <a:endParaRPr lang="ko-KR" altLang="en-US" sz="2000" b="1" dirty="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p:txBody>
      </p:sp>
      <p:grpSp>
        <p:nvGrpSpPr>
          <p:cNvPr id="30" name="Group 29">
            <a:extLst>
              <a:ext uri="{FF2B5EF4-FFF2-40B4-BE49-F238E27FC236}">
                <a16:creationId xmlns="" xmlns:a16="http://schemas.microsoft.com/office/drawing/2014/main" id="{D75DBC42-4224-4133-9AF7-D4C2F004EDB8}"/>
              </a:ext>
            </a:extLst>
          </p:cNvPr>
          <p:cNvGrpSpPr/>
          <p:nvPr/>
        </p:nvGrpSpPr>
        <p:grpSpPr>
          <a:xfrm>
            <a:off x="5650173" y="482865"/>
            <a:ext cx="6018205" cy="531410"/>
            <a:chOff x="4383734" y="2238786"/>
            <a:chExt cx="4001473" cy="724247"/>
          </a:xfrm>
          <a:solidFill>
            <a:schemeClr val="tx2">
              <a:lumMod val="50000"/>
            </a:schemeClr>
          </a:solidFill>
        </p:grpSpPr>
        <p:sp>
          <p:nvSpPr>
            <p:cNvPr id="31" name="Rectangle: Rounded Corners 101">
              <a:extLst>
                <a:ext uri="{FF2B5EF4-FFF2-40B4-BE49-F238E27FC236}">
                  <a16:creationId xmlns="" xmlns:a16="http://schemas.microsoft.com/office/drawing/2014/main" id="{FD23E325-4FDF-46F6-A2EE-A64B7293AD69}"/>
                </a:ext>
              </a:extLst>
            </p:cNvPr>
            <p:cNvSpPr/>
            <p:nvPr/>
          </p:nvSpPr>
          <p:spPr>
            <a:xfrm>
              <a:off x="4383734" y="2238786"/>
              <a:ext cx="4001473" cy="72424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102">
              <a:extLst>
                <a:ext uri="{FF2B5EF4-FFF2-40B4-BE49-F238E27FC236}">
                  <a16:creationId xmlns="" xmlns:a16="http://schemas.microsoft.com/office/drawing/2014/main" id="{A49B4788-4AEE-4B2A-8B46-E976DB030919}"/>
                </a:ext>
              </a:extLst>
            </p:cNvPr>
            <p:cNvSpPr/>
            <p:nvPr/>
          </p:nvSpPr>
          <p:spPr>
            <a:xfrm>
              <a:off x="4451812" y="2291754"/>
              <a:ext cx="3871883" cy="61830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L A T A R   B E L A K A N G</a:t>
              </a:r>
              <a:endParaRPr lang="en-US" sz="2000" b="1" dirty="0">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endParaRPr>
            </a:p>
          </p:txBody>
        </p:sp>
      </p:grpSp>
      <p:sp>
        <p:nvSpPr>
          <p:cNvPr id="40" name="Freeform: Shape 94">
            <a:extLst>
              <a:ext uri="{FF2B5EF4-FFF2-40B4-BE49-F238E27FC236}">
                <a16:creationId xmlns="" xmlns:a16="http://schemas.microsoft.com/office/drawing/2014/main" id="{7F11E029-EE4E-47A8-A49D-2624DDFB95CC}"/>
              </a:ext>
            </a:extLst>
          </p:cNvPr>
          <p:cNvSpPr/>
          <p:nvPr/>
        </p:nvSpPr>
        <p:spPr>
          <a:xfrm rot="20978598">
            <a:off x="10738378" y="602065"/>
            <a:ext cx="1130623" cy="1064077"/>
          </a:xfrm>
          <a:custGeom>
            <a:avLst/>
            <a:gdLst>
              <a:gd name="connsiteX0" fmla="*/ 3877491 w 3952875"/>
              <a:gd name="connsiteY0" fmla="*/ 3295792 h 4095750"/>
              <a:gd name="connsiteX1" fmla="*/ 3034528 w 3952875"/>
              <a:gd name="connsiteY1" fmla="*/ 2520458 h 4095750"/>
              <a:gd name="connsiteX2" fmla="*/ 2997381 w 3952875"/>
              <a:gd name="connsiteY2" fmla="*/ 2485215 h 4095750"/>
              <a:gd name="connsiteX3" fmla="*/ 3021193 w 3952875"/>
              <a:gd name="connsiteY3" fmla="*/ 2444258 h 4095750"/>
              <a:gd name="connsiteX4" fmla="*/ 3215503 w 3952875"/>
              <a:gd name="connsiteY4" fmla="*/ 1302210 h 4095750"/>
              <a:gd name="connsiteX5" fmla="*/ 1768656 w 3952875"/>
              <a:gd name="connsiteY5" fmla="*/ 4905 h 4095750"/>
              <a:gd name="connsiteX6" fmla="*/ 217986 w 3952875"/>
              <a:gd name="connsiteY6" fmla="*/ 810720 h 4095750"/>
              <a:gd name="connsiteX7" fmla="*/ 78921 w 3952875"/>
              <a:gd name="connsiteY7" fmla="*/ 1110757 h 4095750"/>
              <a:gd name="connsiteX8" fmla="*/ 325618 w 3952875"/>
              <a:gd name="connsiteY8" fmla="*/ 2589037 h 4095750"/>
              <a:gd name="connsiteX9" fmla="*/ 1662928 w 3952875"/>
              <a:gd name="connsiteY9" fmla="*/ 3242452 h 4095750"/>
              <a:gd name="connsiteX10" fmla="*/ 2351586 w 3952875"/>
              <a:gd name="connsiteY10" fmla="*/ 3085290 h 4095750"/>
              <a:gd name="connsiteX11" fmla="*/ 2367778 w 3952875"/>
              <a:gd name="connsiteY11" fmla="*/ 3106245 h 4095750"/>
              <a:gd name="connsiteX12" fmla="*/ 3026908 w 3952875"/>
              <a:gd name="connsiteY12" fmla="*/ 4010167 h 4095750"/>
              <a:gd name="connsiteX13" fmla="*/ 3383143 w 3952875"/>
              <a:gd name="connsiteY13" fmla="*/ 4050173 h 4095750"/>
              <a:gd name="connsiteX14" fmla="*/ 3854631 w 3952875"/>
              <a:gd name="connsiteY14" fmla="*/ 3633930 h 4095750"/>
              <a:gd name="connsiteX15" fmla="*/ 3892731 w 3952875"/>
              <a:gd name="connsiteY15" fmla="*/ 3592020 h 4095750"/>
              <a:gd name="connsiteX16" fmla="*/ 3957501 w 3952875"/>
              <a:gd name="connsiteY16" fmla="*/ 3442477 h 4095750"/>
              <a:gd name="connsiteX17" fmla="*/ 3877491 w 3952875"/>
              <a:gd name="connsiteY17" fmla="*/ 3295792 h 4095750"/>
              <a:gd name="connsiteX18" fmla="*/ 1598158 w 3952875"/>
              <a:gd name="connsiteY18" fmla="*/ 3039570 h 4095750"/>
              <a:gd name="connsiteX19" fmla="*/ 194173 w 3952875"/>
              <a:gd name="connsiteY19" fmla="*/ 1613677 h 4095750"/>
              <a:gd name="connsiteX20" fmla="*/ 1625781 w 3952875"/>
              <a:gd name="connsiteY20" fmla="*/ 206835 h 4095750"/>
              <a:gd name="connsiteX21" fmla="*/ 3028813 w 3952875"/>
              <a:gd name="connsiteY21" fmla="*/ 1634632 h 4095750"/>
              <a:gd name="connsiteX22" fmla="*/ 1598158 w 3952875"/>
              <a:gd name="connsiteY22" fmla="*/ 3039570 h 409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52875" h="4095750">
                <a:moveTo>
                  <a:pt x="3877491" y="3295792"/>
                </a:moveTo>
                <a:cubicBezTo>
                  <a:pt x="3595551" y="3038617"/>
                  <a:pt x="3315516" y="2778585"/>
                  <a:pt x="3034528" y="2520458"/>
                </a:cubicBezTo>
                <a:cubicBezTo>
                  <a:pt x="3022146" y="2509027"/>
                  <a:pt x="3009763" y="2496645"/>
                  <a:pt x="2997381" y="2485215"/>
                </a:cubicBezTo>
                <a:cubicBezTo>
                  <a:pt x="3006906" y="2469023"/>
                  <a:pt x="3013574" y="2456640"/>
                  <a:pt x="3021193" y="2444258"/>
                </a:cubicBezTo>
                <a:cubicBezTo>
                  <a:pt x="3227886" y="2088022"/>
                  <a:pt x="3294561" y="1706070"/>
                  <a:pt x="3215503" y="1302210"/>
                </a:cubicBezTo>
                <a:cubicBezTo>
                  <a:pt x="3077391" y="597360"/>
                  <a:pt x="2480174" y="53482"/>
                  <a:pt x="1768656" y="4905"/>
                </a:cubicBezTo>
                <a:cubicBezTo>
                  <a:pt x="1094286" y="-40815"/>
                  <a:pt x="574221" y="233505"/>
                  <a:pt x="217986" y="810720"/>
                </a:cubicBezTo>
                <a:cubicBezTo>
                  <a:pt x="196078" y="846915"/>
                  <a:pt x="104638" y="1035510"/>
                  <a:pt x="78921" y="1110757"/>
                </a:cubicBezTo>
                <a:cubicBezTo>
                  <a:pt x="-76337" y="1647967"/>
                  <a:pt x="-6804" y="2144220"/>
                  <a:pt x="325618" y="2589037"/>
                </a:cubicBezTo>
                <a:cubicBezTo>
                  <a:pt x="657088" y="3031950"/>
                  <a:pt x="1113336" y="3237690"/>
                  <a:pt x="1662928" y="3242452"/>
                </a:cubicBezTo>
                <a:cubicBezTo>
                  <a:pt x="1761036" y="3242452"/>
                  <a:pt x="2142036" y="3175777"/>
                  <a:pt x="2351586" y="3085290"/>
                </a:cubicBezTo>
                <a:cubicBezTo>
                  <a:pt x="2352538" y="3086242"/>
                  <a:pt x="2360158" y="3095767"/>
                  <a:pt x="2367778" y="3106245"/>
                </a:cubicBezTo>
                <a:cubicBezTo>
                  <a:pt x="2587806" y="3407235"/>
                  <a:pt x="2806881" y="3709177"/>
                  <a:pt x="3026908" y="4010167"/>
                </a:cubicBezTo>
                <a:cubicBezTo>
                  <a:pt x="3101203" y="4111133"/>
                  <a:pt x="3289799" y="4132087"/>
                  <a:pt x="3383143" y="4050173"/>
                </a:cubicBezTo>
                <a:cubicBezTo>
                  <a:pt x="3540306" y="3912060"/>
                  <a:pt x="3697468" y="3772995"/>
                  <a:pt x="3854631" y="3633930"/>
                </a:cubicBezTo>
                <a:cubicBezTo>
                  <a:pt x="3868918" y="3621548"/>
                  <a:pt x="3881301" y="3607260"/>
                  <a:pt x="3892731" y="3592020"/>
                </a:cubicBezTo>
                <a:cubicBezTo>
                  <a:pt x="3932736" y="3538680"/>
                  <a:pt x="3952738" y="3503437"/>
                  <a:pt x="3957501" y="3442477"/>
                </a:cubicBezTo>
                <a:cubicBezTo>
                  <a:pt x="3959406" y="3398662"/>
                  <a:pt x="3910828" y="3326273"/>
                  <a:pt x="3877491" y="3295792"/>
                </a:cubicBezTo>
                <a:close/>
                <a:moveTo>
                  <a:pt x="1598158" y="3039570"/>
                </a:moveTo>
                <a:cubicBezTo>
                  <a:pt x="811393" y="3026235"/>
                  <a:pt x="181791" y="2387108"/>
                  <a:pt x="194173" y="1613677"/>
                </a:cubicBezTo>
                <a:cubicBezTo>
                  <a:pt x="206556" y="821197"/>
                  <a:pt x="845683" y="193500"/>
                  <a:pt x="1625781" y="206835"/>
                </a:cubicBezTo>
                <a:cubicBezTo>
                  <a:pt x="2411593" y="220170"/>
                  <a:pt x="3040243" y="860250"/>
                  <a:pt x="3028813" y="1634632"/>
                </a:cubicBezTo>
                <a:cubicBezTo>
                  <a:pt x="3016431" y="2420445"/>
                  <a:pt x="2373493" y="3052905"/>
                  <a:pt x="1598158" y="3039570"/>
                </a:cubicBezTo>
                <a:close/>
              </a:path>
            </a:pathLst>
          </a:custGeom>
          <a:solidFill>
            <a:schemeClr val="accent6">
              <a:lumMod val="60000"/>
              <a:lumOff val="40000"/>
            </a:schemeClr>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1416970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 xmlns:a16="http://schemas.microsoft.com/office/drawing/2014/main" id="{55D59553-A039-471C-AE26-F96ADECAB6CF}"/>
              </a:ext>
            </a:extLst>
          </p:cNvPr>
          <p:cNvGrpSpPr/>
          <p:nvPr/>
        </p:nvGrpSpPr>
        <p:grpSpPr>
          <a:xfrm>
            <a:off x="368042" y="2034543"/>
            <a:ext cx="3418140" cy="2608899"/>
            <a:chOff x="668085" y="2077401"/>
            <a:chExt cx="4701308" cy="3689499"/>
          </a:xfrm>
        </p:grpSpPr>
        <p:sp>
          <p:nvSpPr>
            <p:cNvPr id="94" name="Freeform: Shape 93">
              <a:extLst>
                <a:ext uri="{FF2B5EF4-FFF2-40B4-BE49-F238E27FC236}">
                  <a16:creationId xmlns="" xmlns:a16="http://schemas.microsoft.com/office/drawing/2014/main" id="{751AE6B3-E184-44A5-BDD7-FD4611BA780A}"/>
                </a:ext>
              </a:extLst>
            </p:cNvPr>
            <p:cNvSpPr/>
            <p:nvPr/>
          </p:nvSpPr>
          <p:spPr>
            <a:xfrm>
              <a:off x="1359982" y="2656301"/>
              <a:ext cx="2595962" cy="1801149"/>
            </a:xfrm>
            <a:custGeom>
              <a:avLst/>
              <a:gdLst>
                <a:gd name="connsiteX0" fmla="*/ 3863340 w 3857625"/>
                <a:gd name="connsiteY0" fmla="*/ 153352 h 2676525"/>
                <a:gd name="connsiteX1" fmla="*/ 3707130 w 3857625"/>
                <a:gd name="connsiteY1" fmla="*/ 0 h 2676525"/>
                <a:gd name="connsiteX2" fmla="*/ 1952625 w 3857625"/>
                <a:gd name="connsiteY2" fmla="*/ 952 h 2676525"/>
                <a:gd name="connsiteX3" fmla="*/ 156210 w 3857625"/>
                <a:gd name="connsiteY3" fmla="*/ 0 h 2676525"/>
                <a:gd name="connsiteX4" fmla="*/ 0 w 3857625"/>
                <a:gd name="connsiteY4" fmla="*/ 153352 h 2676525"/>
                <a:gd name="connsiteX5" fmla="*/ 0 w 3857625"/>
                <a:gd name="connsiteY5" fmla="*/ 2525078 h 2676525"/>
                <a:gd name="connsiteX6" fmla="*/ 156210 w 3857625"/>
                <a:gd name="connsiteY6" fmla="*/ 2680335 h 2676525"/>
                <a:gd name="connsiteX7" fmla="*/ 2029778 w 3857625"/>
                <a:gd name="connsiteY7" fmla="*/ 2680335 h 2676525"/>
                <a:gd name="connsiteX8" fmla="*/ 2029778 w 3857625"/>
                <a:gd name="connsiteY8" fmla="*/ 2680335 h 2676525"/>
                <a:gd name="connsiteX9" fmla="*/ 3708083 w 3857625"/>
                <a:gd name="connsiteY9" fmla="*/ 2680335 h 2676525"/>
                <a:gd name="connsiteX10" fmla="*/ 3864293 w 3857625"/>
                <a:gd name="connsiteY10" fmla="*/ 2525078 h 2676525"/>
                <a:gd name="connsiteX11" fmla="*/ 3863340 w 3857625"/>
                <a:gd name="connsiteY11" fmla="*/ 153352 h 2676525"/>
                <a:gd name="connsiteX12" fmla="*/ 3618548 w 3857625"/>
                <a:gd name="connsiteY12" fmla="*/ 2458403 h 2676525"/>
                <a:gd name="connsiteX13" fmla="*/ 2455545 w 3857625"/>
                <a:gd name="connsiteY13" fmla="*/ 2458403 h 2676525"/>
                <a:gd name="connsiteX14" fmla="*/ 2455545 w 3857625"/>
                <a:gd name="connsiteY14" fmla="*/ 2458403 h 2676525"/>
                <a:gd name="connsiteX15" fmla="*/ 244792 w 3857625"/>
                <a:gd name="connsiteY15" fmla="*/ 2458403 h 2676525"/>
                <a:gd name="connsiteX16" fmla="*/ 143827 w 3857625"/>
                <a:gd name="connsiteY16" fmla="*/ 2355533 h 2676525"/>
                <a:gd name="connsiteX17" fmla="*/ 143827 w 3857625"/>
                <a:gd name="connsiteY17" fmla="*/ 345757 h 2676525"/>
                <a:gd name="connsiteX18" fmla="*/ 237172 w 3857625"/>
                <a:gd name="connsiteY18" fmla="*/ 249555 h 2676525"/>
                <a:gd name="connsiteX19" fmla="*/ 1890713 w 3857625"/>
                <a:gd name="connsiteY19" fmla="*/ 249555 h 2676525"/>
                <a:gd name="connsiteX20" fmla="*/ 1890713 w 3857625"/>
                <a:gd name="connsiteY20" fmla="*/ 249555 h 2676525"/>
                <a:gd name="connsiteX21" fmla="*/ 3626168 w 3857625"/>
                <a:gd name="connsiteY21" fmla="*/ 249555 h 2676525"/>
                <a:gd name="connsiteX22" fmla="*/ 3719513 w 3857625"/>
                <a:gd name="connsiteY22" fmla="*/ 345757 h 2676525"/>
                <a:gd name="connsiteX23" fmla="*/ 3719513 w 3857625"/>
                <a:gd name="connsiteY23" fmla="*/ 2355533 h 2676525"/>
                <a:gd name="connsiteX24" fmla="*/ 3618548 w 3857625"/>
                <a:gd name="connsiteY24" fmla="*/ 2458403 h 267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857625" h="2676525">
                  <a:moveTo>
                    <a:pt x="3863340" y="153352"/>
                  </a:moveTo>
                  <a:cubicBezTo>
                    <a:pt x="3863340" y="49530"/>
                    <a:pt x="3811905" y="0"/>
                    <a:pt x="3707130" y="0"/>
                  </a:cubicBezTo>
                  <a:cubicBezTo>
                    <a:pt x="3122295" y="0"/>
                    <a:pt x="2537460" y="0"/>
                    <a:pt x="1952625" y="952"/>
                  </a:cubicBezTo>
                  <a:cubicBezTo>
                    <a:pt x="1353503" y="0"/>
                    <a:pt x="755333" y="0"/>
                    <a:pt x="156210" y="0"/>
                  </a:cubicBezTo>
                  <a:cubicBezTo>
                    <a:pt x="51435" y="0"/>
                    <a:pt x="0" y="49530"/>
                    <a:pt x="0" y="153352"/>
                  </a:cubicBezTo>
                  <a:cubicBezTo>
                    <a:pt x="0" y="943927"/>
                    <a:pt x="0" y="1734502"/>
                    <a:pt x="0" y="2525078"/>
                  </a:cubicBezTo>
                  <a:cubicBezTo>
                    <a:pt x="0" y="2627948"/>
                    <a:pt x="53340" y="2680335"/>
                    <a:pt x="156210" y="2680335"/>
                  </a:cubicBezTo>
                  <a:cubicBezTo>
                    <a:pt x="781050" y="2680335"/>
                    <a:pt x="1404938" y="2680335"/>
                    <a:pt x="2029778" y="2680335"/>
                  </a:cubicBezTo>
                  <a:cubicBezTo>
                    <a:pt x="2029778" y="2680335"/>
                    <a:pt x="2029778" y="2680335"/>
                    <a:pt x="2029778" y="2680335"/>
                  </a:cubicBezTo>
                  <a:cubicBezTo>
                    <a:pt x="2588895" y="2680335"/>
                    <a:pt x="3148965" y="2680335"/>
                    <a:pt x="3708083" y="2680335"/>
                  </a:cubicBezTo>
                  <a:cubicBezTo>
                    <a:pt x="3810953" y="2680335"/>
                    <a:pt x="3864293" y="2627948"/>
                    <a:pt x="3864293" y="2525078"/>
                  </a:cubicBezTo>
                  <a:cubicBezTo>
                    <a:pt x="3864293" y="1733550"/>
                    <a:pt x="3864293" y="943927"/>
                    <a:pt x="3863340" y="153352"/>
                  </a:cubicBezTo>
                  <a:close/>
                  <a:moveTo>
                    <a:pt x="3618548" y="2458403"/>
                  </a:moveTo>
                  <a:cubicBezTo>
                    <a:pt x="3230880" y="2458403"/>
                    <a:pt x="2843213" y="2458403"/>
                    <a:pt x="2455545" y="2458403"/>
                  </a:cubicBezTo>
                  <a:lnTo>
                    <a:pt x="2455545" y="2458403"/>
                  </a:lnTo>
                  <a:cubicBezTo>
                    <a:pt x="1718310" y="2458403"/>
                    <a:pt x="982028" y="2458403"/>
                    <a:pt x="244792" y="2458403"/>
                  </a:cubicBezTo>
                  <a:cubicBezTo>
                    <a:pt x="158115" y="2458403"/>
                    <a:pt x="143827" y="2444115"/>
                    <a:pt x="143827" y="2355533"/>
                  </a:cubicBezTo>
                  <a:cubicBezTo>
                    <a:pt x="143827" y="1685925"/>
                    <a:pt x="143827" y="1016318"/>
                    <a:pt x="143827" y="345757"/>
                  </a:cubicBezTo>
                  <a:cubicBezTo>
                    <a:pt x="143827" y="265747"/>
                    <a:pt x="159067" y="249555"/>
                    <a:pt x="237172" y="249555"/>
                  </a:cubicBezTo>
                  <a:cubicBezTo>
                    <a:pt x="788670" y="249555"/>
                    <a:pt x="1339215" y="249555"/>
                    <a:pt x="1890713" y="249555"/>
                  </a:cubicBezTo>
                  <a:cubicBezTo>
                    <a:pt x="1890713" y="249555"/>
                    <a:pt x="1890713" y="249555"/>
                    <a:pt x="1890713" y="249555"/>
                  </a:cubicBezTo>
                  <a:cubicBezTo>
                    <a:pt x="2468880" y="249555"/>
                    <a:pt x="3047048" y="249555"/>
                    <a:pt x="3626168" y="249555"/>
                  </a:cubicBezTo>
                  <a:cubicBezTo>
                    <a:pt x="3704273" y="249555"/>
                    <a:pt x="3719513" y="265747"/>
                    <a:pt x="3719513" y="345757"/>
                  </a:cubicBezTo>
                  <a:cubicBezTo>
                    <a:pt x="3719513" y="1015365"/>
                    <a:pt x="3719513" y="1684973"/>
                    <a:pt x="3719513" y="2355533"/>
                  </a:cubicBezTo>
                  <a:cubicBezTo>
                    <a:pt x="3719513" y="2444115"/>
                    <a:pt x="3705225" y="2458403"/>
                    <a:pt x="3618548" y="2458403"/>
                  </a:cubicBezTo>
                  <a:close/>
                </a:path>
              </a:pathLst>
            </a:custGeom>
            <a:solidFill>
              <a:schemeClr val="accent2"/>
            </a:solidFill>
            <a:ln w="9525" cap="flat">
              <a:noFill/>
              <a:prstDash val="solid"/>
              <a:miter/>
            </a:ln>
          </p:spPr>
          <p:txBody>
            <a:bodyPr rtlCol="0" anchor="ctr"/>
            <a:lstStyle/>
            <a:p>
              <a:endParaRPr lang="en-US"/>
            </a:p>
          </p:txBody>
        </p:sp>
        <p:grpSp>
          <p:nvGrpSpPr>
            <p:cNvPr id="52" name="Group 51">
              <a:extLst>
                <a:ext uri="{FF2B5EF4-FFF2-40B4-BE49-F238E27FC236}">
                  <a16:creationId xmlns="" xmlns:a16="http://schemas.microsoft.com/office/drawing/2014/main" id="{3480DBFD-B6D4-420D-95A4-9DD9E200101D}"/>
                </a:ext>
              </a:extLst>
            </p:cNvPr>
            <p:cNvGrpSpPr/>
            <p:nvPr/>
          </p:nvGrpSpPr>
          <p:grpSpPr>
            <a:xfrm>
              <a:off x="2042984" y="2974608"/>
              <a:ext cx="1275678" cy="1121578"/>
              <a:chOff x="3983887" y="4061275"/>
              <a:chExt cx="2122406" cy="1866023"/>
            </a:xfrm>
          </p:grpSpPr>
          <p:grpSp>
            <p:nvGrpSpPr>
              <p:cNvPr id="53" name="Group 52">
                <a:extLst>
                  <a:ext uri="{FF2B5EF4-FFF2-40B4-BE49-F238E27FC236}">
                    <a16:creationId xmlns="" xmlns:a16="http://schemas.microsoft.com/office/drawing/2014/main" id="{694CA47E-15C9-45B7-9685-1DD17B02D1DB}"/>
                  </a:ext>
                </a:extLst>
              </p:cNvPr>
              <p:cNvGrpSpPr/>
              <p:nvPr/>
            </p:nvGrpSpPr>
            <p:grpSpPr>
              <a:xfrm>
                <a:off x="3983887" y="5358975"/>
                <a:ext cx="2049157" cy="568323"/>
                <a:chOff x="3622676" y="3492499"/>
                <a:chExt cx="2575763" cy="714375"/>
              </a:xfrm>
              <a:effectLst>
                <a:outerShdw blurRad="50800" dist="38100" dir="8100000" algn="tr" rotWithShape="0">
                  <a:prstClr val="black">
                    <a:alpha val="40000"/>
                  </a:prstClr>
                </a:outerShdw>
              </a:effectLst>
            </p:grpSpPr>
            <p:sp>
              <p:nvSpPr>
                <p:cNvPr id="66" name="Freeform 15">
                  <a:extLst>
                    <a:ext uri="{FF2B5EF4-FFF2-40B4-BE49-F238E27FC236}">
                      <a16:creationId xmlns="" xmlns:a16="http://schemas.microsoft.com/office/drawing/2014/main" id="{8CFA59E0-877E-4828-8E8F-D9749F56B681}"/>
                    </a:ext>
                  </a:extLst>
                </p:cNvPr>
                <p:cNvSpPr/>
                <p:nvPr/>
              </p:nvSpPr>
              <p:spPr>
                <a:xfrm>
                  <a:off x="3622676" y="3492499"/>
                  <a:ext cx="2575763" cy="714375"/>
                </a:xfrm>
                <a:custGeom>
                  <a:avLst/>
                  <a:gdLst>
                    <a:gd name="connsiteX0" fmla="*/ 190500 w 2559050"/>
                    <a:gd name="connsiteY0" fmla="*/ 0 h 698500"/>
                    <a:gd name="connsiteX1" fmla="*/ 0 w 2559050"/>
                    <a:gd name="connsiteY1" fmla="*/ 152400 h 698500"/>
                    <a:gd name="connsiteX2" fmla="*/ 6350 w 2559050"/>
                    <a:gd name="connsiteY2" fmla="*/ 215900 h 698500"/>
                    <a:gd name="connsiteX3" fmla="*/ 2501900 w 2559050"/>
                    <a:gd name="connsiteY3" fmla="*/ 241300 h 698500"/>
                    <a:gd name="connsiteX4" fmla="*/ 2470150 w 2559050"/>
                    <a:gd name="connsiteY4" fmla="*/ 552450 h 698500"/>
                    <a:gd name="connsiteX5" fmla="*/ 76200 w 2559050"/>
                    <a:gd name="connsiteY5" fmla="*/ 565150 h 698500"/>
                    <a:gd name="connsiteX6" fmla="*/ 101600 w 2559050"/>
                    <a:gd name="connsiteY6" fmla="*/ 520700 h 698500"/>
                    <a:gd name="connsiteX7" fmla="*/ 6350 w 2559050"/>
                    <a:gd name="connsiteY7" fmla="*/ 577850 h 698500"/>
                    <a:gd name="connsiteX8" fmla="*/ 44450 w 2559050"/>
                    <a:gd name="connsiteY8" fmla="*/ 666750 h 698500"/>
                    <a:gd name="connsiteX9" fmla="*/ 2400300 w 2559050"/>
                    <a:gd name="connsiteY9" fmla="*/ 692150 h 698500"/>
                    <a:gd name="connsiteX10" fmla="*/ 2432050 w 2559050"/>
                    <a:gd name="connsiteY10" fmla="*/ 666750 h 698500"/>
                    <a:gd name="connsiteX11" fmla="*/ 2501900 w 2559050"/>
                    <a:gd name="connsiteY11" fmla="*/ 698500 h 698500"/>
                    <a:gd name="connsiteX12" fmla="*/ 2552700 w 2559050"/>
                    <a:gd name="connsiteY12" fmla="*/ 685800 h 698500"/>
                    <a:gd name="connsiteX13" fmla="*/ 2559050 w 2559050"/>
                    <a:gd name="connsiteY13" fmla="*/ 158750 h 698500"/>
                    <a:gd name="connsiteX14" fmla="*/ 2476500 w 2559050"/>
                    <a:gd name="connsiteY14" fmla="*/ 95250 h 698500"/>
                    <a:gd name="connsiteX15" fmla="*/ 520700 w 2559050"/>
                    <a:gd name="connsiteY15" fmla="*/ 184150 h 698500"/>
                    <a:gd name="connsiteX16" fmla="*/ 190500 w 2559050"/>
                    <a:gd name="connsiteY16" fmla="*/ 0 h 698500"/>
                    <a:gd name="connsiteX0" fmla="*/ 190500 w 2559050"/>
                    <a:gd name="connsiteY0" fmla="*/ 0 h 698500"/>
                    <a:gd name="connsiteX1" fmla="*/ 0 w 2559050"/>
                    <a:gd name="connsiteY1" fmla="*/ 152400 h 698500"/>
                    <a:gd name="connsiteX2" fmla="*/ 19050 w 2559050"/>
                    <a:gd name="connsiteY2" fmla="*/ 241300 h 698500"/>
                    <a:gd name="connsiteX3" fmla="*/ 2501900 w 2559050"/>
                    <a:gd name="connsiteY3" fmla="*/ 241300 h 698500"/>
                    <a:gd name="connsiteX4" fmla="*/ 2470150 w 2559050"/>
                    <a:gd name="connsiteY4" fmla="*/ 552450 h 698500"/>
                    <a:gd name="connsiteX5" fmla="*/ 76200 w 2559050"/>
                    <a:gd name="connsiteY5" fmla="*/ 565150 h 698500"/>
                    <a:gd name="connsiteX6" fmla="*/ 101600 w 2559050"/>
                    <a:gd name="connsiteY6" fmla="*/ 520700 h 698500"/>
                    <a:gd name="connsiteX7" fmla="*/ 6350 w 2559050"/>
                    <a:gd name="connsiteY7" fmla="*/ 577850 h 698500"/>
                    <a:gd name="connsiteX8" fmla="*/ 44450 w 2559050"/>
                    <a:gd name="connsiteY8" fmla="*/ 666750 h 698500"/>
                    <a:gd name="connsiteX9" fmla="*/ 2400300 w 2559050"/>
                    <a:gd name="connsiteY9" fmla="*/ 692150 h 698500"/>
                    <a:gd name="connsiteX10" fmla="*/ 2432050 w 2559050"/>
                    <a:gd name="connsiteY10" fmla="*/ 666750 h 698500"/>
                    <a:gd name="connsiteX11" fmla="*/ 2501900 w 2559050"/>
                    <a:gd name="connsiteY11" fmla="*/ 698500 h 698500"/>
                    <a:gd name="connsiteX12" fmla="*/ 2552700 w 2559050"/>
                    <a:gd name="connsiteY12" fmla="*/ 685800 h 698500"/>
                    <a:gd name="connsiteX13" fmla="*/ 2559050 w 2559050"/>
                    <a:gd name="connsiteY13" fmla="*/ 158750 h 698500"/>
                    <a:gd name="connsiteX14" fmla="*/ 2476500 w 2559050"/>
                    <a:gd name="connsiteY14" fmla="*/ 95250 h 698500"/>
                    <a:gd name="connsiteX15" fmla="*/ 520700 w 2559050"/>
                    <a:gd name="connsiteY15" fmla="*/ 184150 h 698500"/>
                    <a:gd name="connsiteX16" fmla="*/ 190500 w 2559050"/>
                    <a:gd name="connsiteY16" fmla="*/ 0 h 698500"/>
                    <a:gd name="connsiteX0" fmla="*/ 184150 w 2552700"/>
                    <a:gd name="connsiteY0" fmla="*/ 0 h 698500"/>
                    <a:gd name="connsiteX1" fmla="*/ 9525 w 2552700"/>
                    <a:gd name="connsiteY1" fmla="*/ 152400 h 698500"/>
                    <a:gd name="connsiteX2" fmla="*/ 12700 w 2552700"/>
                    <a:gd name="connsiteY2" fmla="*/ 241300 h 698500"/>
                    <a:gd name="connsiteX3" fmla="*/ 2495550 w 2552700"/>
                    <a:gd name="connsiteY3" fmla="*/ 241300 h 698500"/>
                    <a:gd name="connsiteX4" fmla="*/ 2463800 w 2552700"/>
                    <a:gd name="connsiteY4" fmla="*/ 552450 h 698500"/>
                    <a:gd name="connsiteX5" fmla="*/ 69850 w 2552700"/>
                    <a:gd name="connsiteY5" fmla="*/ 565150 h 698500"/>
                    <a:gd name="connsiteX6" fmla="*/ 95250 w 2552700"/>
                    <a:gd name="connsiteY6" fmla="*/ 520700 h 698500"/>
                    <a:gd name="connsiteX7" fmla="*/ 0 w 2552700"/>
                    <a:gd name="connsiteY7" fmla="*/ 577850 h 698500"/>
                    <a:gd name="connsiteX8" fmla="*/ 38100 w 2552700"/>
                    <a:gd name="connsiteY8" fmla="*/ 666750 h 698500"/>
                    <a:gd name="connsiteX9" fmla="*/ 2393950 w 2552700"/>
                    <a:gd name="connsiteY9" fmla="*/ 692150 h 698500"/>
                    <a:gd name="connsiteX10" fmla="*/ 2425700 w 2552700"/>
                    <a:gd name="connsiteY10" fmla="*/ 666750 h 698500"/>
                    <a:gd name="connsiteX11" fmla="*/ 2495550 w 2552700"/>
                    <a:gd name="connsiteY11" fmla="*/ 698500 h 698500"/>
                    <a:gd name="connsiteX12" fmla="*/ 2546350 w 2552700"/>
                    <a:gd name="connsiteY12" fmla="*/ 685800 h 698500"/>
                    <a:gd name="connsiteX13" fmla="*/ 2552700 w 2552700"/>
                    <a:gd name="connsiteY13" fmla="*/ 158750 h 698500"/>
                    <a:gd name="connsiteX14" fmla="*/ 2470150 w 2552700"/>
                    <a:gd name="connsiteY14" fmla="*/ 95250 h 698500"/>
                    <a:gd name="connsiteX15" fmla="*/ 514350 w 2552700"/>
                    <a:gd name="connsiteY15" fmla="*/ 184150 h 698500"/>
                    <a:gd name="connsiteX16" fmla="*/ 184150 w 2552700"/>
                    <a:gd name="connsiteY16" fmla="*/ 0 h 698500"/>
                    <a:gd name="connsiteX0" fmla="*/ 184150 w 2571750"/>
                    <a:gd name="connsiteY0" fmla="*/ 0 h 698500"/>
                    <a:gd name="connsiteX1" fmla="*/ 9525 w 2571750"/>
                    <a:gd name="connsiteY1" fmla="*/ 152400 h 698500"/>
                    <a:gd name="connsiteX2" fmla="*/ 12700 w 2571750"/>
                    <a:gd name="connsiteY2" fmla="*/ 241300 h 698500"/>
                    <a:gd name="connsiteX3" fmla="*/ 2495550 w 2571750"/>
                    <a:gd name="connsiteY3" fmla="*/ 241300 h 698500"/>
                    <a:gd name="connsiteX4" fmla="*/ 2463800 w 2571750"/>
                    <a:gd name="connsiteY4" fmla="*/ 552450 h 698500"/>
                    <a:gd name="connsiteX5" fmla="*/ 69850 w 2571750"/>
                    <a:gd name="connsiteY5" fmla="*/ 565150 h 698500"/>
                    <a:gd name="connsiteX6" fmla="*/ 95250 w 2571750"/>
                    <a:gd name="connsiteY6" fmla="*/ 520700 h 698500"/>
                    <a:gd name="connsiteX7" fmla="*/ 0 w 2571750"/>
                    <a:gd name="connsiteY7" fmla="*/ 577850 h 698500"/>
                    <a:gd name="connsiteX8" fmla="*/ 38100 w 2571750"/>
                    <a:gd name="connsiteY8" fmla="*/ 666750 h 698500"/>
                    <a:gd name="connsiteX9" fmla="*/ 2393950 w 2571750"/>
                    <a:gd name="connsiteY9" fmla="*/ 692150 h 698500"/>
                    <a:gd name="connsiteX10" fmla="*/ 2425700 w 2571750"/>
                    <a:gd name="connsiteY10" fmla="*/ 666750 h 698500"/>
                    <a:gd name="connsiteX11" fmla="*/ 2495550 w 2571750"/>
                    <a:gd name="connsiteY11" fmla="*/ 698500 h 698500"/>
                    <a:gd name="connsiteX12" fmla="*/ 2546350 w 2571750"/>
                    <a:gd name="connsiteY12" fmla="*/ 685800 h 698500"/>
                    <a:gd name="connsiteX13" fmla="*/ 2571750 w 2571750"/>
                    <a:gd name="connsiteY13" fmla="*/ 193675 h 698500"/>
                    <a:gd name="connsiteX14" fmla="*/ 2470150 w 2571750"/>
                    <a:gd name="connsiteY14" fmla="*/ 95250 h 698500"/>
                    <a:gd name="connsiteX15" fmla="*/ 514350 w 2571750"/>
                    <a:gd name="connsiteY15" fmla="*/ 184150 h 698500"/>
                    <a:gd name="connsiteX16" fmla="*/ 184150 w 2571750"/>
                    <a:gd name="connsiteY16" fmla="*/ 0 h 698500"/>
                    <a:gd name="connsiteX0" fmla="*/ 184150 w 2555875"/>
                    <a:gd name="connsiteY0" fmla="*/ 0 h 698500"/>
                    <a:gd name="connsiteX1" fmla="*/ 9525 w 2555875"/>
                    <a:gd name="connsiteY1" fmla="*/ 152400 h 698500"/>
                    <a:gd name="connsiteX2" fmla="*/ 12700 w 2555875"/>
                    <a:gd name="connsiteY2" fmla="*/ 241300 h 698500"/>
                    <a:gd name="connsiteX3" fmla="*/ 2495550 w 2555875"/>
                    <a:gd name="connsiteY3" fmla="*/ 241300 h 698500"/>
                    <a:gd name="connsiteX4" fmla="*/ 2463800 w 2555875"/>
                    <a:gd name="connsiteY4" fmla="*/ 552450 h 698500"/>
                    <a:gd name="connsiteX5" fmla="*/ 69850 w 2555875"/>
                    <a:gd name="connsiteY5" fmla="*/ 565150 h 698500"/>
                    <a:gd name="connsiteX6" fmla="*/ 95250 w 2555875"/>
                    <a:gd name="connsiteY6" fmla="*/ 520700 h 698500"/>
                    <a:gd name="connsiteX7" fmla="*/ 0 w 2555875"/>
                    <a:gd name="connsiteY7" fmla="*/ 577850 h 698500"/>
                    <a:gd name="connsiteX8" fmla="*/ 38100 w 2555875"/>
                    <a:gd name="connsiteY8" fmla="*/ 666750 h 698500"/>
                    <a:gd name="connsiteX9" fmla="*/ 2393950 w 2555875"/>
                    <a:gd name="connsiteY9" fmla="*/ 692150 h 698500"/>
                    <a:gd name="connsiteX10" fmla="*/ 2425700 w 2555875"/>
                    <a:gd name="connsiteY10" fmla="*/ 666750 h 698500"/>
                    <a:gd name="connsiteX11" fmla="*/ 2495550 w 2555875"/>
                    <a:gd name="connsiteY11" fmla="*/ 698500 h 698500"/>
                    <a:gd name="connsiteX12" fmla="*/ 2546350 w 2555875"/>
                    <a:gd name="connsiteY12" fmla="*/ 685800 h 698500"/>
                    <a:gd name="connsiteX13" fmla="*/ 2555875 w 2555875"/>
                    <a:gd name="connsiteY13" fmla="*/ 171450 h 698500"/>
                    <a:gd name="connsiteX14" fmla="*/ 2470150 w 2555875"/>
                    <a:gd name="connsiteY14" fmla="*/ 95250 h 698500"/>
                    <a:gd name="connsiteX15" fmla="*/ 514350 w 2555875"/>
                    <a:gd name="connsiteY15" fmla="*/ 184150 h 698500"/>
                    <a:gd name="connsiteX16" fmla="*/ 184150 w 2555875"/>
                    <a:gd name="connsiteY16" fmla="*/ 0 h 698500"/>
                    <a:gd name="connsiteX0" fmla="*/ 184150 w 2562506"/>
                    <a:gd name="connsiteY0" fmla="*/ 0 h 698500"/>
                    <a:gd name="connsiteX1" fmla="*/ 9525 w 2562506"/>
                    <a:gd name="connsiteY1" fmla="*/ 152400 h 698500"/>
                    <a:gd name="connsiteX2" fmla="*/ 12700 w 2562506"/>
                    <a:gd name="connsiteY2" fmla="*/ 241300 h 698500"/>
                    <a:gd name="connsiteX3" fmla="*/ 2495550 w 2562506"/>
                    <a:gd name="connsiteY3" fmla="*/ 241300 h 698500"/>
                    <a:gd name="connsiteX4" fmla="*/ 2463800 w 2562506"/>
                    <a:gd name="connsiteY4" fmla="*/ 552450 h 698500"/>
                    <a:gd name="connsiteX5" fmla="*/ 69850 w 2562506"/>
                    <a:gd name="connsiteY5" fmla="*/ 565150 h 698500"/>
                    <a:gd name="connsiteX6" fmla="*/ 95250 w 2562506"/>
                    <a:gd name="connsiteY6" fmla="*/ 520700 h 698500"/>
                    <a:gd name="connsiteX7" fmla="*/ 0 w 2562506"/>
                    <a:gd name="connsiteY7" fmla="*/ 577850 h 698500"/>
                    <a:gd name="connsiteX8" fmla="*/ 38100 w 2562506"/>
                    <a:gd name="connsiteY8" fmla="*/ 666750 h 698500"/>
                    <a:gd name="connsiteX9" fmla="*/ 2393950 w 2562506"/>
                    <a:gd name="connsiteY9" fmla="*/ 692150 h 698500"/>
                    <a:gd name="connsiteX10" fmla="*/ 2425700 w 2562506"/>
                    <a:gd name="connsiteY10" fmla="*/ 666750 h 698500"/>
                    <a:gd name="connsiteX11" fmla="*/ 2495550 w 2562506"/>
                    <a:gd name="connsiteY11" fmla="*/ 698500 h 698500"/>
                    <a:gd name="connsiteX12" fmla="*/ 2562225 w 2562506"/>
                    <a:gd name="connsiteY12" fmla="*/ 685800 h 698500"/>
                    <a:gd name="connsiteX13" fmla="*/ 2555875 w 2562506"/>
                    <a:gd name="connsiteY13" fmla="*/ 171450 h 698500"/>
                    <a:gd name="connsiteX14" fmla="*/ 2470150 w 2562506"/>
                    <a:gd name="connsiteY14" fmla="*/ 95250 h 698500"/>
                    <a:gd name="connsiteX15" fmla="*/ 514350 w 2562506"/>
                    <a:gd name="connsiteY15" fmla="*/ 184150 h 698500"/>
                    <a:gd name="connsiteX16" fmla="*/ 184150 w 2562506"/>
                    <a:gd name="connsiteY16" fmla="*/ 0 h 698500"/>
                    <a:gd name="connsiteX0" fmla="*/ 184150 w 2562506"/>
                    <a:gd name="connsiteY0" fmla="*/ 0 h 692150"/>
                    <a:gd name="connsiteX1" fmla="*/ 9525 w 2562506"/>
                    <a:gd name="connsiteY1" fmla="*/ 152400 h 692150"/>
                    <a:gd name="connsiteX2" fmla="*/ 12700 w 2562506"/>
                    <a:gd name="connsiteY2" fmla="*/ 241300 h 692150"/>
                    <a:gd name="connsiteX3" fmla="*/ 2495550 w 2562506"/>
                    <a:gd name="connsiteY3" fmla="*/ 241300 h 692150"/>
                    <a:gd name="connsiteX4" fmla="*/ 2463800 w 2562506"/>
                    <a:gd name="connsiteY4" fmla="*/ 552450 h 692150"/>
                    <a:gd name="connsiteX5" fmla="*/ 69850 w 2562506"/>
                    <a:gd name="connsiteY5" fmla="*/ 565150 h 692150"/>
                    <a:gd name="connsiteX6" fmla="*/ 95250 w 2562506"/>
                    <a:gd name="connsiteY6" fmla="*/ 520700 h 692150"/>
                    <a:gd name="connsiteX7" fmla="*/ 0 w 2562506"/>
                    <a:gd name="connsiteY7" fmla="*/ 577850 h 692150"/>
                    <a:gd name="connsiteX8" fmla="*/ 38100 w 2562506"/>
                    <a:gd name="connsiteY8" fmla="*/ 666750 h 692150"/>
                    <a:gd name="connsiteX9" fmla="*/ 2393950 w 2562506"/>
                    <a:gd name="connsiteY9" fmla="*/ 692150 h 692150"/>
                    <a:gd name="connsiteX10" fmla="*/ 2425700 w 2562506"/>
                    <a:gd name="connsiteY10" fmla="*/ 666750 h 692150"/>
                    <a:gd name="connsiteX11" fmla="*/ 2479675 w 2562506"/>
                    <a:gd name="connsiteY11" fmla="*/ 692150 h 692150"/>
                    <a:gd name="connsiteX12" fmla="*/ 2562225 w 2562506"/>
                    <a:gd name="connsiteY12" fmla="*/ 685800 h 692150"/>
                    <a:gd name="connsiteX13" fmla="*/ 2555875 w 2562506"/>
                    <a:gd name="connsiteY13" fmla="*/ 171450 h 692150"/>
                    <a:gd name="connsiteX14" fmla="*/ 2470150 w 2562506"/>
                    <a:gd name="connsiteY14" fmla="*/ 95250 h 692150"/>
                    <a:gd name="connsiteX15" fmla="*/ 514350 w 2562506"/>
                    <a:gd name="connsiteY15" fmla="*/ 184150 h 692150"/>
                    <a:gd name="connsiteX16" fmla="*/ 184150 w 2562506"/>
                    <a:gd name="connsiteY16" fmla="*/ 0 h 692150"/>
                    <a:gd name="connsiteX0" fmla="*/ 184150 w 2562506"/>
                    <a:gd name="connsiteY0" fmla="*/ 0 h 692150"/>
                    <a:gd name="connsiteX1" fmla="*/ 9525 w 2562506"/>
                    <a:gd name="connsiteY1" fmla="*/ 152400 h 692150"/>
                    <a:gd name="connsiteX2" fmla="*/ 12700 w 2562506"/>
                    <a:gd name="connsiteY2" fmla="*/ 241300 h 692150"/>
                    <a:gd name="connsiteX3" fmla="*/ 2495550 w 2562506"/>
                    <a:gd name="connsiteY3" fmla="*/ 241300 h 692150"/>
                    <a:gd name="connsiteX4" fmla="*/ 2463800 w 2562506"/>
                    <a:gd name="connsiteY4" fmla="*/ 552450 h 692150"/>
                    <a:gd name="connsiteX5" fmla="*/ 69850 w 2562506"/>
                    <a:gd name="connsiteY5" fmla="*/ 565150 h 692150"/>
                    <a:gd name="connsiteX6" fmla="*/ 95250 w 2562506"/>
                    <a:gd name="connsiteY6" fmla="*/ 520700 h 692150"/>
                    <a:gd name="connsiteX7" fmla="*/ 0 w 2562506"/>
                    <a:gd name="connsiteY7" fmla="*/ 577850 h 692150"/>
                    <a:gd name="connsiteX8" fmla="*/ 38100 w 2562506"/>
                    <a:gd name="connsiteY8" fmla="*/ 666750 h 692150"/>
                    <a:gd name="connsiteX9" fmla="*/ 2393950 w 2562506"/>
                    <a:gd name="connsiteY9" fmla="*/ 692150 h 692150"/>
                    <a:gd name="connsiteX10" fmla="*/ 2435225 w 2562506"/>
                    <a:gd name="connsiteY10" fmla="*/ 666750 h 692150"/>
                    <a:gd name="connsiteX11" fmla="*/ 2479675 w 2562506"/>
                    <a:gd name="connsiteY11" fmla="*/ 692150 h 692150"/>
                    <a:gd name="connsiteX12" fmla="*/ 2562225 w 2562506"/>
                    <a:gd name="connsiteY12" fmla="*/ 685800 h 692150"/>
                    <a:gd name="connsiteX13" fmla="*/ 2555875 w 2562506"/>
                    <a:gd name="connsiteY13" fmla="*/ 171450 h 692150"/>
                    <a:gd name="connsiteX14" fmla="*/ 2470150 w 2562506"/>
                    <a:gd name="connsiteY14" fmla="*/ 95250 h 692150"/>
                    <a:gd name="connsiteX15" fmla="*/ 514350 w 2562506"/>
                    <a:gd name="connsiteY15" fmla="*/ 184150 h 692150"/>
                    <a:gd name="connsiteX16" fmla="*/ 184150 w 2562506"/>
                    <a:gd name="connsiteY16" fmla="*/ 0 h 692150"/>
                    <a:gd name="connsiteX0" fmla="*/ 184150 w 2562506"/>
                    <a:gd name="connsiteY0" fmla="*/ 0 h 692150"/>
                    <a:gd name="connsiteX1" fmla="*/ 9525 w 2562506"/>
                    <a:gd name="connsiteY1" fmla="*/ 152400 h 692150"/>
                    <a:gd name="connsiteX2" fmla="*/ 12700 w 2562506"/>
                    <a:gd name="connsiteY2" fmla="*/ 241300 h 692150"/>
                    <a:gd name="connsiteX3" fmla="*/ 2495550 w 2562506"/>
                    <a:gd name="connsiteY3" fmla="*/ 241300 h 692150"/>
                    <a:gd name="connsiteX4" fmla="*/ 2463800 w 2562506"/>
                    <a:gd name="connsiteY4" fmla="*/ 552450 h 692150"/>
                    <a:gd name="connsiteX5" fmla="*/ 69850 w 2562506"/>
                    <a:gd name="connsiteY5" fmla="*/ 565150 h 692150"/>
                    <a:gd name="connsiteX6" fmla="*/ 95250 w 2562506"/>
                    <a:gd name="connsiteY6" fmla="*/ 520700 h 692150"/>
                    <a:gd name="connsiteX7" fmla="*/ 0 w 2562506"/>
                    <a:gd name="connsiteY7" fmla="*/ 577850 h 692150"/>
                    <a:gd name="connsiteX8" fmla="*/ 9525 w 2562506"/>
                    <a:gd name="connsiteY8" fmla="*/ 688975 h 692150"/>
                    <a:gd name="connsiteX9" fmla="*/ 2393950 w 2562506"/>
                    <a:gd name="connsiteY9" fmla="*/ 692150 h 692150"/>
                    <a:gd name="connsiteX10" fmla="*/ 2435225 w 2562506"/>
                    <a:gd name="connsiteY10" fmla="*/ 666750 h 692150"/>
                    <a:gd name="connsiteX11" fmla="*/ 2479675 w 2562506"/>
                    <a:gd name="connsiteY11" fmla="*/ 692150 h 692150"/>
                    <a:gd name="connsiteX12" fmla="*/ 2562225 w 2562506"/>
                    <a:gd name="connsiteY12" fmla="*/ 685800 h 692150"/>
                    <a:gd name="connsiteX13" fmla="*/ 2555875 w 2562506"/>
                    <a:gd name="connsiteY13" fmla="*/ 171450 h 692150"/>
                    <a:gd name="connsiteX14" fmla="*/ 2470150 w 2562506"/>
                    <a:gd name="connsiteY14" fmla="*/ 95250 h 692150"/>
                    <a:gd name="connsiteX15" fmla="*/ 514350 w 2562506"/>
                    <a:gd name="connsiteY15" fmla="*/ 184150 h 692150"/>
                    <a:gd name="connsiteX16" fmla="*/ 184150 w 2562506"/>
                    <a:gd name="connsiteY16" fmla="*/ 0 h 692150"/>
                    <a:gd name="connsiteX0" fmla="*/ 180975 w 2559331"/>
                    <a:gd name="connsiteY0" fmla="*/ 0 h 692150"/>
                    <a:gd name="connsiteX1" fmla="*/ 6350 w 2559331"/>
                    <a:gd name="connsiteY1" fmla="*/ 152400 h 692150"/>
                    <a:gd name="connsiteX2" fmla="*/ 9525 w 2559331"/>
                    <a:gd name="connsiteY2" fmla="*/ 241300 h 692150"/>
                    <a:gd name="connsiteX3" fmla="*/ 2492375 w 2559331"/>
                    <a:gd name="connsiteY3" fmla="*/ 241300 h 692150"/>
                    <a:gd name="connsiteX4" fmla="*/ 2460625 w 2559331"/>
                    <a:gd name="connsiteY4" fmla="*/ 552450 h 692150"/>
                    <a:gd name="connsiteX5" fmla="*/ 66675 w 2559331"/>
                    <a:gd name="connsiteY5" fmla="*/ 565150 h 692150"/>
                    <a:gd name="connsiteX6" fmla="*/ 92075 w 2559331"/>
                    <a:gd name="connsiteY6" fmla="*/ 520700 h 692150"/>
                    <a:gd name="connsiteX7" fmla="*/ 0 w 2559331"/>
                    <a:gd name="connsiteY7" fmla="*/ 593725 h 692150"/>
                    <a:gd name="connsiteX8" fmla="*/ 6350 w 2559331"/>
                    <a:gd name="connsiteY8" fmla="*/ 688975 h 692150"/>
                    <a:gd name="connsiteX9" fmla="*/ 2390775 w 2559331"/>
                    <a:gd name="connsiteY9" fmla="*/ 692150 h 692150"/>
                    <a:gd name="connsiteX10" fmla="*/ 2432050 w 2559331"/>
                    <a:gd name="connsiteY10" fmla="*/ 666750 h 692150"/>
                    <a:gd name="connsiteX11" fmla="*/ 2476500 w 2559331"/>
                    <a:gd name="connsiteY11" fmla="*/ 692150 h 692150"/>
                    <a:gd name="connsiteX12" fmla="*/ 2559050 w 2559331"/>
                    <a:gd name="connsiteY12" fmla="*/ 685800 h 692150"/>
                    <a:gd name="connsiteX13" fmla="*/ 2552700 w 2559331"/>
                    <a:gd name="connsiteY13" fmla="*/ 171450 h 692150"/>
                    <a:gd name="connsiteX14" fmla="*/ 2466975 w 2559331"/>
                    <a:gd name="connsiteY14" fmla="*/ 95250 h 692150"/>
                    <a:gd name="connsiteX15" fmla="*/ 511175 w 2559331"/>
                    <a:gd name="connsiteY15" fmla="*/ 184150 h 692150"/>
                    <a:gd name="connsiteX16" fmla="*/ 180975 w 2559331"/>
                    <a:gd name="connsiteY16" fmla="*/ 0 h 692150"/>
                    <a:gd name="connsiteX0" fmla="*/ 180975 w 2559331"/>
                    <a:gd name="connsiteY0" fmla="*/ 0 h 692150"/>
                    <a:gd name="connsiteX1" fmla="*/ 6350 w 2559331"/>
                    <a:gd name="connsiteY1" fmla="*/ 152400 h 692150"/>
                    <a:gd name="connsiteX2" fmla="*/ 9525 w 2559331"/>
                    <a:gd name="connsiteY2" fmla="*/ 241300 h 692150"/>
                    <a:gd name="connsiteX3" fmla="*/ 2492375 w 2559331"/>
                    <a:gd name="connsiteY3" fmla="*/ 241300 h 692150"/>
                    <a:gd name="connsiteX4" fmla="*/ 246062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32050 w 2559331"/>
                    <a:gd name="connsiteY11" fmla="*/ 666750 h 692150"/>
                    <a:gd name="connsiteX12" fmla="*/ 2476500 w 2559331"/>
                    <a:gd name="connsiteY12" fmla="*/ 692150 h 692150"/>
                    <a:gd name="connsiteX13" fmla="*/ 2559050 w 2559331"/>
                    <a:gd name="connsiteY13" fmla="*/ 685800 h 692150"/>
                    <a:gd name="connsiteX14" fmla="*/ 2552700 w 2559331"/>
                    <a:gd name="connsiteY14" fmla="*/ 171450 h 692150"/>
                    <a:gd name="connsiteX15" fmla="*/ 2466975 w 2559331"/>
                    <a:gd name="connsiteY15" fmla="*/ 95250 h 692150"/>
                    <a:gd name="connsiteX16" fmla="*/ 511175 w 2559331"/>
                    <a:gd name="connsiteY16" fmla="*/ 184150 h 692150"/>
                    <a:gd name="connsiteX17" fmla="*/ 180975 w 2559331"/>
                    <a:gd name="connsiteY17"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6062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32050 w 2559331"/>
                    <a:gd name="connsiteY11" fmla="*/ 666750 h 692150"/>
                    <a:gd name="connsiteX12" fmla="*/ 2476500 w 2559331"/>
                    <a:gd name="connsiteY12" fmla="*/ 692150 h 692150"/>
                    <a:gd name="connsiteX13" fmla="*/ 2559050 w 2559331"/>
                    <a:gd name="connsiteY13" fmla="*/ 685800 h 692150"/>
                    <a:gd name="connsiteX14" fmla="*/ 2552700 w 2559331"/>
                    <a:gd name="connsiteY14" fmla="*/ 171450 h 692150"/>
                    <a:gd name="connsiteX15" fmla="*/ 2466975 w 2559331"/>
                    <a:gd name="connsiteY15" fmla="*/ 95250 h 692150"/>
                    <a:gd name="connsiteX16" fmla="*/ 511175 w 2559331"/>
                    <a:gd name="connsiteY16" fmla="*/ 184150 h 692150"/>
                    <a:gd name="connsiteX17" fmla="*/ 180975 w 2559331"/>
                    <a:gd name="connsiteY17"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5427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32050 w 2559331"/>
                    <a:gd name="connsiteY11" fmla="*/ 666750 h 692150"/>
                    <a:gd name="connsiteX12" fmla="*/ 2476500 w 2559331"/>
                    <a:gd name="connsiteY12" fmla="*/ 692150 h 692150"/>
                    <a:gd name="connsiteX13" fmla="*/ 2559050 w 2559331"/>
                    <a:gd name="connsiteY13" fmla="*/ 685800 h 692150"/>
                    <a:gd name="connsiteX14" fmla="*/ 2552700 w 2559331"/>
                    <a:gd name="connsiteY14" fmla="*/ 171450 h 692150"/>
                    <a:gd name="connsiteX15" fmla="*/ 2466975 w 2559331"/>
                    <a:gd name="connsiteY15" fmla="*/ 95250 h 692150"/>
                    <a:gd name="connsiteX16" fmla="*/ 511175 w 2559331"/>
                    <a:gd name="connsiteY16" fmla="*/ 184150 h 692150"/>
                    <a:gd name="connsiteX17" fmla="*/ 180975 w 2559331"/>
                    <a:gd name="connsiteY17"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5427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32050 w 2559331"/>
                    <a:gd name="connsiteY11" fmla="*/ 666750 h 692150"/>
                    <a:gd name="connsiteX12" fmla="*/ 2476500 w 2559331"/>
                    <a:gd name="connsiteY12" fmla="*/ 692150 h 692150"/>
                    <a:gd name="connsiteX13" fmla="*/ 2559050 w 2559331"/>
                    <a:gd name="connsiteY13" fmla="*/ 685800 h 692150"/>
                    <a:gd name="connsiteX14" fmla="*/ 2552700 w 2559331"/>
                    <a:gd name="connsiteY14" fmla="*/ 171450 h 692150"/>
                    <a:gd name="connsiteX15" fmla="*/ 2466975 w 2559331"/>
                    <a:gd name="connsiteY15" fmla="*/ 95250 h 692150"/>
                    <a:gd name="connsiteX16" fmla="*/ 511175 w 2559331"/>
                    <a:gd name="connsiteY16" fmla="*/ 184150 h 692150"/>
                    <a:gd name="connsiteX17" fmla="*/ 180975 w 2559331"/>
                    <a:gd name="connsiteY17"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5427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76500 w 2559331"/>
                    <a:gd name="connsiteY11" fmla="*/ 692150 h 692150"/>
                    <a:gd name="connsiteX12" fmla="*/ 2559050 w 2559331"/>
                    <a:gd name="connsiteY12" fmla="*/ 685800 h 692150"/>
                    <a:gd name="connsiteX13" fmla="*/ 2552700 w 2559331"/>
                    <a:gd name="connsiteY13" fmla="*/ 171450 h 692150"/>
                    <a:gd name="connsiteX14" fmla="*/ 2466975 w 2559331"/>
                    <a:gd name="connsiteY14" fmla="*/ 95250 h 692150"/>
                    <a:gd name="connsiteX15" fmla="*/ 511175 w 2559331"/>
                    <a:gd name="connsiteY15" fmla="*/ 184150 h 692150"/>
                    <a:gd name="connsiteX16" fmla="*/ 180975 w 2559331"/>
                    <a:gd name="connsiteY16"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5427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559050 w 2559331"/>
                    <a:gd name="connsiteY11" fmla="*/ 685800 h 692150"/>
                    <a:gd name="connsiteX12" fmla="*/ 2552700 w 2559331"/>
                    <a:gd name="connsiteY12" fmla="*/ 171450 h 692150"/>
                    <a:gd name="connsiteX13" fmla="*/ 2466975 w 2559331"/>
                    <a:gd name="connsiteY13" fmla="*/ 95250 h 692150"/>
                    <a:gd name="connsiteX14" fmla="*/ 511175 w 2559331"/>
                    <a:gd name="connsiteY14" fmla="*/ 184150 h 692150"/>
                    <a:gd name="connsiteX15" fmla="*/ 180975 w 2559331"/>
                    <a:gd name="connsiteY15" fmla="*/ 0 h 692150"/>
                    <a:gd name="connsiteX0" fmla="*/ 180975 w 2559331"/>
                    <a:gd name="connsiteY0" fmla="*/ 0 h 688975"/>
                    <a:gd name="connsiteX1" fmla="*/ 6350 w 2559331"/>
                    <a:gd name="connsiteY1" fmla="*/ 152400 h 688975"/>
                    <a:gd name="connsiteX2" fmla="*/ 9525 w 2559331"/>
                    <a:gd name="connsiteY2" fmla="*/ 241300 h 688975"/>
                    <a:gd name="connsiteX3" fmla="*/ 2454275 w 2559331"/>
                    <a:gd name="connsiteY3" fmla="*/ 234950 h 688975"/>
                    <a:gd name="connsiteX4" fmla="*/ 2454275 w 2559331"/>
                    <a:gd name="connsiteY4" fmla="*/ 552450 h 688975"/>
                    <a:gd name="connsiteX5" fmla="*/ 66675 w 2559331"/>
                    <a:gd name="connsiteY5" fmla="*/ 565150 h 688975"/>
                    <a:gd name="connsiteX6" fmla="*/ 88900 w 2559331"/>
                    <a:gd name="connsiteY6" fmla="*/ 568325 h 688975"/>
                    <a:gd name="connsiteX7" fmla="*/ 92075 w 2559331"/>
                    <a:gd name="connsiteY7" fmla="*/ 520700 h 688975"/>
                    <a:gd name="connsiteX8" fmla="*/ 0 w 2559331"/>
                    <a:gd name="connsiteY8" fmla="*/ 593725 h 688975"/>
                    <a:gd name="connsiteX9" fmla="*/ 6350 w 2559331"/>
                    <a:gd name="connsiteY9" fmla="*/ 688975 h 688975"/>
                    <a:gd name="connsiteX10" fmla="*/ 2559050 w 2559331"/>
                    <a:gd name="connsiteY10" fmla="*/ 685800 h 688975"/>
                    <a:gd name="connsiteX11" fmla="*/ 2552700 w 2559331"/>
                    <a:gd name="connsiteY11" fmla="*/ 171450 h 688975"/>
                    <a:gd name="connsiteX12" fmla="*/ 2466975 w 2559331"/>
                    <a:gd name="connsiteY12" fmla="*/ 95250 h 688975"/>
                    <a:gd name="connsiteX13" fmla="*/ 511175 w 2559331"/>
                    <a:gd name="connsiteY13" fmla="*/ 184150 h 688975"/>
                    <a:gd name="connsiteX14" fmla="*/ 180975 w 2559331"/>
                    <a:gd name="connsiteY14" fmla="*/ 0 h 688975"/>
                    <a:gd name="connsiteX0" fmla="*/ 180975 w 2572231"/>
                    <a:gd name="connsiteY0" fmla="*/ 0 h 688975"/>
                    <a:gd name="connsiteX1" fmla="*/ 6350 w 2572231"/>
                    <a:gd name="connsiteY1" fmla="*/ 152400 h 688975"/>
                    <a:gd name="connsiteX2" fmla="*/ 9525 w 2572231"/>
                    <a:gd name="connsiteY2" fmla="*/ 241300 h 688975"/>
                    <a:gd name="connsiteX3" fmla="*/ 2454275 w 2572231"/>
                    <a:gd name="connsiteY3" fmla="*/ 234950 h 688975"/>
                    <a:gd name="connsiteX4" fmla="*/ 2454275 w 2572231"/>
                    <a:gd name="connsiteY4" fmla="*/ 552450 h 688975"/>
                    <a:gd name="connsiteX5" fmla="*/ 66675 w 2572231"/>
                    <a:gd name="connsiteY5" fmla="*/ 565150 h 688975"/>
                    <a:gd name="connsiteX6" fmla="*/ 88900 w 2572231"/>
                    <a:gd name="connsiteY6" fmla="*/ 568325 h 688975"/>
                    <a:gd name="connsiteX7" fmla="*/ 92075 w 2572231"/>
                    <a:gd name="connsiteY7" fmla="*/ 520700 h 688975"/>
                    <a:gd name="connsiteX8" fmla="*/ 0 w 2572231"/>
                    <a:gd name="connsiteY8" fmla="*/ 593725 h 688975"/>
                    <a:gd name="connsiteX9" fmla="*/ 6350 w 2572231"/>
                    <a:gd name="connsiteY9" fmla="*/ 688975 h 688975"/>
                    <a:gd name="connsiteX10" fmla="*/ 2559050 w 2572231"/>
                    <a:gd name="connsiteY10" fmla="*/ 685800 h 688975"/>
                    <a:gd name="connsiteX11" fmla="*/ 2552700 w 2572231"/>
                    <a:gd name="connsiteY11" fmla="*/ 171450 h 688975"/>
                    <a:gd name="connsiteX12" fmla="*/ 2466975 w 2572231"/>
                    <a:gd name="connsiteY12" fmla="*/ 95250 h 688975"/>
                    <a:gd name="connsiteX13" fmla="*/ 511175 w 2572231"/>
                    <a:gd name="connsiteY13" fmla="*/ 184150 h 688975"/>
                    <a:gd name="connsiteX14" fmla="*/ 180975 w 2572231"/>
                    <a:gd name="connsiteY14" fmla="*/ 0 h 688975"/>
                    <a:gd name="connsiteX0" fmla="*/ 180975 w 2572231"/>
                    <a:gd name="connsiteY0" fmla="*/ 0 h 688975"/>
                    <a:gd name="connsiteX1" fmla="*/ 6350 w 2572231"/>
                    <a:gd name="connsiteY1" fmla="*/ 152400 h 688975"/>
                    <a:gd name="connsiteX2" fmla="*/ 9525 w 2572231"/>
                    <a:gd name="connsiteY2" fmla="*/ 241300 h 688975"/>
                    <a:gd name="connsiteX3" fmla="*/ 2454275 w 2572231"/>
                    <a:gd name="connsiteY3" fmla="*/ 234950 h 688975"/>
                    <a:gd name="connsiteX4" fmla="*/ 2454275 w 2572231"/>
                    <a:gd name="connsiteY4" fmla="*/ 552450 h 688975"/>
                    <a:gd name="connsiteX5" fmla="*/ 66675 w 2572231"/>
                    <a:gd name="connsiteY5" fmla="*/ 565150 h 688975"/>
                    <a:gd name="connsiteX6" fmla="*/ 88900 w 2572231"/>
                    <a:gd name="connsiteY6" fmla="*/ 568325 h 688975"/>
                    <a:gd name="connsiteX7" fmla="*/ 92075 w 2572231"/>
                    <a:gd name="connsiteY7" fmla="*/ 520700 h 688975"/>
                    <a:gd name="connsiteX8" fmla="*/ 0 w 2572231"/>
                    <a:gd name="connsiteY8" fmla="*/ 593725 h 688975"/>
                    <a:gd name="connsiteX9" fmla="*/ 6350 w 2572231"/>
                    <a:gd name="connsiteY9" fmla="*/ 688975 h 688975"/>
                    <a:gd name="connsiteX10" fmla="*/ 2559050 w 2572231"/>
                    <a:gd name="connsiteY10" fmla="*/ 685800 h 688975"/>
                    <a:gd name="connsiteX11" fmla="*/ 2552700 w 2572231"/>
                    <a:gd name="connsiteY11" fmla="*/ 171450 h 688975"/>
                    <a:gd name="connsiteX12" fmla="*/ 2466975 w 2572231"/>
                    <a:gd name="connsiteY12" fmla="*/ 95250 h 688975"/>
                    <a:gd name="connsiteX13" fmla="*/ 511175 w 2572231"/>
                    <a:gd name="connsiteY13" fmla="*/ 184150 h 688975"/>
                    <a:gd name="connsiteX14" fmla="*/ 180975 w 2572231"/>
                    <a:gd name="connsiteY14" fmla="*/ 0 h 688975"/>
                    <a:gd name="connsiteX0" fmla="*/ 180975 w 2574798"/>
                    <a:gd name="connsiteY0" fmla="*/ 0 h 688975"/>
                    <a:gd name="connsiteX1" fmla="*/ 6350 w 2574798"/>
                    <a:gd name="connsiteY1" fmla="*/ 152400 h 688975"/>
                    <a:gd name="connsiteX2" fmla="*/ 9525 w 2574798"/>
                    <a:gd name="connsiteY2" fmla="*/ 241300 h 688975"/>
                    <a:gd name="connsiteX3" fmla="*/ 2454275 w 2574798"/>
                    <a:gd name="connsiteY3" fmla="*/ 234950 h 688975"/>
                    <a:gd name="connsiteX4" fmla="*/ 2454275 w 2574798"/>
                    <a:gd name="connsiteY4" fmla="*/ 552450 h 688975"/>
                    <a:gd name="connsiteX5" fmla="*/ 66675 w 2574798"/>
                    <a:gd name="connsiteY5" fmla="*/ 565150 h 688975"/>
                    <a:gd name="connsiteX6" fmla="*/ 88900 w 2574798"/>
                    <a:gd name="connsiteY6" fmla="*/ 568325 h 688975"/>
                    <a:gd name="connsiteX7" fmla="*/ 92075 w 2574798"/>
                    <a:gd name="connsiteY7" fmla="*/ 520700 h 688975"/>
                    <a:gd name="connsiteX8" fmla="*/ 0 w 2574798"/>
                    <a:gd name="connsiteY8" fmla="*/ 593725 h 688975"/>
                    <a:gd name="connsiteX9" fmla="*/ 6350 w 2574798"/>
                    <a:gd name="connsiteY9" fmla="*/ 688975 h 688975"/>
                    <a:gd name="connsiteX10" fmla="*/ 2562225 w 2574798"/>
                    <a:gd name="connsiteY10" fmla="*/ 666750 h 688975"/>
                    <a:gd name="connsiteX11" fmla="*/ 2552700 w 2574798"/>
                    <a:gd name="connsiteY11" fmla="*/ 171450 h 688975"/>
                    <a:gd name="connsiteX12" fmla="*/ 2466975 w 2574798"/>
                    <a:gd name="connsiteY12" fmla="*/ 95250 h 688975"/>
                    <a:gd name="connsiteX13" fmla="*/ 511175 w 2574798"/>
                    <a:gd name="connsiteY13" fmla="*/ 184150 h 688975"/>
                    <a:gd name="connsiteX14" fmla="*/ 180975 w 2574798"/>
                    <a:gd name="connsiteY14" fmla="*/ 0 h 688975"/>
                    <a:gd name="connsiteX0" fmla="*/ 180975 w 2574798"/>
                    <a:gd name="connsiteY0" fmla="*/ 0 h 688975"/>
                    <a:gd name="connsiteX1" fmla="*/ 6350 w 2574798"/>
                    <a:gd name="connsiteY1" fmla="*/ 152400 h 688975"/>
                    <a:gd name="connsiteX2" fmla="*/ 9525 w 2574798"/>
                    <a:gd name="connsiteY2" fmla="*/ 241300 h 688975"/>
                    <a:gd name="connsiteX3" fmla="*/ 2454275 w 2574798"/>
                    <a:gd name="connsiteY3" fmla="*/ 234950 h 688975"/>
                    <a:gd name="connsiteX4" fmla="*/ 2454275 w 2574798"/>
                    <a:gd name="connsiteY4" fmla="*/ 552450 h 688975"/>
                    <a:gd name="connsiteX5" fmla="*/ 66675 w 2574798"/>
                    <a:gd name="connsiteY5" fmla="*/ 565150 h 688975"/>
                    <a:gd name="connsiteX6" fmla="*/ 88900 w 2574798"/>
                    <a:gd name="connsiteY6" fmla="*/ 568325 h 688975"/>
                    <a:gd name="connsiteX7" fmla="*/ 92075 w 2574798"/>
                    <a:gd name="connsiteY7" fmla="*/ 520700 h 688975"/>
                    <a:gd name="connsiteX8" fmla="*/ 0 w 2574798"/>
                    <a:gd name="connsiteY8" fmla="*/ 593725 h 688975"/>
                    <a:gd name="connsiteX9" fmla="*/ 6350 w 2574798"/>
                    <a:gd name="connsiteY9" fmla="*/ 688975 h 688975"/>
                    <a:gd name="connsiteX10" fmla="*/ 2562225 w 2574798"/>
                    <a:gd name="connsiteY10" fmla="*/ 666750 h 688975"/>
                    <a:gd name="connsiteX11" fmla="*/ 2552700 w 2574798"/>
                    <a:gd name="connsiteY11" fmla="*/ 171450 h 688975"/>
                    <a:gd name="connsiteX12" fmla="*/ 2466975 w 2574798"/>
                    <a:gd name="connsiteY12" fmla="*/ 95250 h 688975"/>
                    <a:gd name="connsiteX13" fmla="*/ 511175 w 2574798"/>
                    <a:gd name="connsiteY13" fmla="*/ 184150 h 688975"/>
                    <a:gd name="connsiteX14" fmla="*/ 180975 w 2574798"/>
                    <a:gd name="connsiteY14" fmla="*/ 0 h 688975"/>
                    <a:gd name="connsiteX0" fmla="*/ 180975 w 2577418"/>
                    <a:gd name="connsiteY0" fmla="*/ 0 h 688975"/>
                    <a:gd name="connsiteX1" fmla="*/ 6350 w 2577418"/>
                    <a:gd name="connsiteY1" fmla="*/ 152400 h 688975"/>
                    <a:gd name="connsiteX2" fmla="*/ 9525 w 2577418"/>
                    <a:gd name="connsiteY2" fmla="*/ 241300 h 688975"/>
                    <a:gd name="connsiteX3" fmla="*/ 2454275 w 2577418"/>
                    <a:gd name="connsiteY3" fmla="*/ 234950 h 688975"/>
                    <a:gd name="connsiteX4" fmla="*/ 2454275 w 2577418"/>
                    <a:gd name="connsiteY4" fmla="*/ 552450 h 688975"/>
                    <a:gd name="connsiteX5" fmla="*/ 66675 w 2577418"/>
                    <a:gd name="connsiteY5" fmla="*/ 565150 h 688975"/>
                    <a:gd name="connsiteX6" fmla="*/ 88900 w 2577418"/>
                    <a:gd name="connsiteY6" fmla="*/ 568325 h 688975"/>
                    <a:gd name="connsiteX7" fmla="*/ 92075 w 2577418"/>
                    <a:gd name="connsiteY7" fmla="*/ 520700 h 688975"/>
                    <a:gd name="connsiteX8" fmla="*/ 0 w 2577418"/>
                    <a:gd name="connsiteY8" fmla="*/ 593725 h 688975"/>
                    <a:gd name="connsiteX9" fmla="*/ 6350 w 2577418"/>
                    <a:gd name="connsiteY9" fmla="*/ 688975 h 688975"/>
                    <a:gd name="connsiteX10" fmla="*/ 2565400 w 2577418"/>
                    <a:gd name="connsiteY10" fmla="*/ 688975 h 688975"/>
                    <a:gd name="connsiteX11" fmla="*/ 2552700 w 2577418"/>
                    <a:gd name="connsiteY11" fmla="*/ 171450 h 688975"/>
                    <a:gd name="connsiteX12" fmla="*/ 2466975 w 2577418"/>
                    <a:gd name="connsiteY12" fmla="*/ 95250 h 688975"/>
                    <a:gd name="connsiteX13" fmla="*/ 511175 w 2577418"/>
                    <a:gd name="connsiteY13" fmla="*/ 184150 h 688975"/>
                    <a:gd name="connsiteX14" fmla="*/ 180975 w 2577418"/>
                    <a:gd name="connsiteY14" fmla="*/ 0 h 688975"/>
                    <a:gd name="connsiteX0" fmla="*/ 180975 w 2577418"/>
                    <a:gd name="connsiteY0" fmla="*/ 0 h 688975"/>
                    <a:gd name="connsiteX1" fmla="*/ 6350 w 2577418"/>
                    <a:gd name="connsiteY1" fmla="*/ 152400 h 688975"/>
                    <a:gd name="connsiteX2" fmla="*/ 9525 w 2577418"/>
                    <a:gd name="connsiteY2" fmla="*/ 241300 h 688975"/>
                    <a:gd name="connsiteX3" fmla="*/ 2454275 w 2577418"/>
                    <a:gd name="connsiteY3" fmla="*/ 234950 h 688975"/>
                    <a:gd name="connsiteX4" fmla="*/ 2454275 w 2577418"/>
                    <a:gd name="connsiteY4" fmla="*/ 552450 h 688975"/>
                    <a:gd name="connsiteX5" fmla="*/ 66675 w 2577418"/>
                    <a:gd name="connsiteY5" fmla="*/ 565150 h 688975"/>
                    <a:gd name="connsiteX6" fmla="*/ 88900 w 2577418"/>
                    <a:gd name="connsiteY6" fmla="*/ 568325 h 688975"/>
                    <a:gd name="connsiteX7" fmla="*/ 92075 w 2577418"/>
                    <a:gd name="connsiteY7" fmla="*/ 520700 h 688975"/>
                    <a:gd name="connsiteX8" fmla="*/ 0 w 2577418"/>
                    <a:gd name="connsiteY8" fmla="*/ 593725 h 688975"/>
                    <a:gd name="connsiteX9" fmla="*/ 6350 w 2577418"/>
                    <a:gd name="connsiteY9" fmla="*/ 688975 h 688975"/>
                    <a:gd name="connsiteX10" fmla="*/ 2565400 w 2577418"/>
                    <a:gd name="connsiteY10" fmla="*/ 688975 h 688975"/>
                    <a:gd name="connsiteX11" fmla="*/ 2552700 w 2577418"/>
                    <a:gd name="connsiteY11" fmla="*/ 171450 h 688975"/>
                    <a:gd name="connsiteX12" fmla="*/ 2466975 w 2577418"/>
                    <a:gd name="connsiteY12" fmla="*/ 95250 h 688975"/>
                    <a:gd name="connsiteX13" fmla="*/ 511175 w 2577418"/>
                    <a:gd name="connsiteY13" fmla="*/ 184150 h 688975"/>
                    <a:gd name="connsiteX14" fmla="*/ 180975 w 2577418"/>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54275 w 2570812"/>
                    <a:gd name="connsiteY3" fmla="*/ 234950 h 688975"/>
                    <a:gd name="connsiteX4" fmla="*/ 2454275 w 2570812"/>
                    <a:gd name="connsiteY4" fmla="*/ 552450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511175 w 2570812"/>
                    <a:gd name="connsiteY13" fmla="*/ 184150 h 688975"/>
                    <a:gd name="connsiteX14" fmla="*/ 180975 w 2570812"/>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4275 w 2570812"/>
                    <a:gd name="connsiteY4" fmla="*/ 552450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511175 w 2570812"/>
                    <a:gd name="connsiteY13" fmla="*/ 184150 h 688975"/>
                    <a:gd name="connsiteX14" fmla="*/ 180975 w 2570812"/>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7450 w 2570812"/>
                    <a:gd name="connsiteY4" fmla="*/ 561975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511175 w 2570812"/>
                    <a:gd name="connsiteY13" fmla="*/ 184150 h 688975"/>
                    <a:gd name="connsiteX14" fmla="*/ 180975 w 2570812"/>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7450 w 2570812"/>
                    <a:gd name="connsiteY4" fmla="*/ 561975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485775 w 2570812"/>
                    <a:gd name="connsiteY13" fmla="*/ 171450 h 688975"/>
                    <a:gd name="connsiteX14" fmla="*/ 180975 w 2570812"/>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7450 w 2570812"/>
                    <a:gd name="connsiteY4" fmla="*/ 561975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180975 w 2570812"/>
                    <a:gd name="connsiteY13" fmla="*/ 0 h 688975"/>
                    <a:gd name="connsiteX0" fmla="*/ 180975 w 2570812"/>
                    <a:gd name="connsiteY0" fmla="*/ 31750 h 720725"/>
                    <a:gd name="connsiteX1" fmla="*/ 6350 w 2570812"/>
                    <a:gd name="connsiteY1" fmla="*/ 184150 h 720725"/>
                    <a:gd name="connsiteX2" fmla="*/ 9525 w 2570812"/>
                    <a:gd name="connsiteY2" fmla="*/ 273050 h 720725"/>
                    <a:gd name="connsiteX3" fmla="*/ 2460625 w 2570812"/>
                    <a:gd name="connsiteY3" fmla="*/ 279400 h 720725"/>
                    <a:gd name="connsiteX4" fmla="*/ 2457450 w 2570812"/>
                    <a:gd name="connsiteY4" fmla="*/ 593725 h 720725"/>
                    <a:gd name="connsiteX5" fmla="*/ 66675 w 2570812"/>
                    <a:gd name="connsiteY5" fmla="*/ 596900 h 720725"/>
                    <a:gd name="connsiteX6" fmla="*/ 88900 w 2570812"/>
                    <a:gd name="connsiteY6" fmla="*/ 600075 h 720725"/>
                    <a:gd name="connsiteX7" fmla="*/ 92075 w 2570812"/>
                    <a:gd name="connsiteY7" fmla="*/ 552450 h 720725"/>
                    <a:gd name="connsiteX8" fmla="*/ 0 w 2570812"/>
                    <a:gd name="connsiteY8" fmla="*/ 625475 h 720725"/>
                    <a:gd name="connsiteX9" fmla="*/ 6350 w 2570812"/>
                    <a:gd name="connsiteY9" fmla="*/ 720725 h 720725"/>
                    <a:gd name="connsiteX10" fmla="*/ 2565400 w 2570812"/>
                    <a:gd name="connsiteY10" fmla="*/ 720725 h 720725"/>
                    <a:gd name="connsiteX11" fmla="*/ 2552700 w 2570812"/>
                    <a:gd name="connsiteY11" fmla="*/ 203200 h 720725"/>
                    <a:gd name="connsiteX12" fmla="*/ 2336800 w 2570812"/>
                    <a:gd name="connsiteY12" fmla="*/ 0 h 720725"/>
                    <a:gd name="connsiteX13" fmla="*/ 180975 w 2570812"/>
                    <a:gd name="connsiteY13" fmla="*/ 31750 h 72072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7450 w 2570812"/>
                    <a:gd name="connsiteY4" fmla="*/ 561975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352675 w 2570812"/>
                    <a:gd name="connsiteY12" fmla="*/ 19050 h 688975"/>
                    <a:gd name="connsiteX13" fmla="*/ 180975 w 2570812"/>
                    <a:gd name="connsiteY13" fmla="*/ 0 h 688975"/>
                    <a:gd name="connsiteX0" fmla="*/ 225425 w 2570812"/>
                    <a:gd name="connsiteY0" fmla="*/ 0 h 714375"/>
                    <a:gd name="connsiteX1" fmla="*/ 6350 w 2570812"/>
                    <a:gd name="connsiteY1" fmla="*/ 177800 h 714375"/>
                    <a:gd name="connsiteX2" fmla="*/ 9525 w 2570812"/>
                    <a:gd name="connsiteY2" fmla="*/ 266700 h 714375"/>
                    <a:gd name="connsiteX3" fmla="*/ 2460625 w 2570812"/>
                    <a:gd name="connsiteY3" fmla="*/ 273050 h 714375"/>
                    <a:gd name="connsiteX4" fmla="*/ 2457450 w 2570812"/>
                    <a:gd name="connsiteY4" fmla="*/ 587375 h 714375"/>
                    <a:gd name="connsiteX5" fmla="*/ 66675 w 2570812"/>
                    <a:gd name="connsiteY5" fmla="*/ 590550 h 714375"/>
                    <a:gd name="connsiteX6" fmla="*/ 88900 w 2570812"/>
                    <a:gd name="connsiteY6" fmla="*/ 593725 h 714375"/>
                    <a:gd name="connsiteX7" fmla="*/ 92075 w 2570812"/>
                    <a:gd name="connsiteY7" fmla="*/ 546100 h 714375"/>
                    <a:gd name="connsiteX8" fmla="*/ 0 w 2570812"/>
                    <a:gd name="connsiteY8" fmla="*/ 619125 h 714375"/>
                    <a:gd name="connsiteX9" fmla="*/ 6350 w 2570812"/>
                    <a:gd name="connsiteY9" fmla="*/ 714375 h 714375"/>
                    <a:gd name="connsiteX10" fmla="*/ 2565400 w 2570812"/>
                    <a:gd name="connsiteY10" fmla="*/ 714375 h 714375"/>
                    <a:gd name="connsiteX11" fmla="*/ 2552700 w 2570812"/>
                    <a:gd name="connsiteY11" fmla="*/ 196850 h 714375"/>
                    <a:gd name="connsiteX12" fmla="*/ 2352675 w 2570812"/>
                    <a:gd name="connsiteY12" fmla="*/ 44450 h 714375"/>
                    <a:gd name="connsiteX13" fmla="*/ 225425 w 2570812"/>
                    <a:gd name="connsiteY13" fmla="*/ 0 h 714375"/>
                    <a:gd name="connsiteX0" fmla="*/ 225425 w 2570812"/>
                    <a:gd name="connsiteY0" fmla="*/ 0 h 714375"/>
                    <a:gd name="connsiteX1" fmla="*/ 6350 w 2570812"/>
                    <a:gd name="connsiteY1" fmla="*/ 177800 h 714375"/>
                    <a:gd name="connsiteX2" fmla="*/ 9525 w 2570812"/>
                    <a:gd name="connsiteY2" fmla="*/ 266700 h 714375"/>
                    <a:gd name="connsiteX3" fmla="*/ 2460625 w 2570812"/>
                    <a:gd name="connsiteY3" fmla="*/ 273050 h 714375"/>
                    <a:gd name="connsiteX4" fmla="*/ 2457450 w 2570812"/>
                    <a:gd name="connsiteY4" fmla="*/ 587375 h 714375"/>
                    <a:gd name="connsiteX5" fmla="*/ 66675 w 2570812"/>
                    <a:gd name="connsiteY5" fmla="*/ 590550 h 714375"/>
                    <a:gd name="connsiteX6" fmla="*/ 88900 w 2570812"/>
                    <a:gd name="connsiteY6" fmla="*/ 593725 h 714375"/>
                    <a:gd name="connsiteX7" fmla="*/ 92075 w 2570812"/>
                    <a:gd name="connsiteY7" fmla="*/ 546100 h 714375"/>
                    <a:gd name="connsiteX8" fmla="*/ 0 w 2570812"/>
                    <a:gd name="connsiteY8" fmla="*/ 619125 h 714375"/>
                    <a:gd name="connsiteX9" fmla="*/ 6350 w 2570812"/>
                    <a:gd name="connsiteY9" fmla="*/ 714375 h 714375"/>
                    <a:gd name="connsiteX10" fmla="*/ 2565400 w 2570812"/>
                    <a:gd name="connsiteY10" fmla="*/ 714375 h 714375"/>
                    <a:gd name="connsiteX11" fmla="*/ 2552700 w 2570812"/>
                    <a:gd name="connsiteY11" fmla="*/ 196850 h 714375"/>
                    <a:gd name="connsiteX12" fmla="*/ 2308225 w 2570812"/>
                    <a:gd name="connsiteY12" fmla="*/ 12700 h 714375"/>
                    <a:gd name="connsiteX13" fmla="*/ 225425 w 2570812"/>
                    <a:gd name="connsiteY13" fmla="*/ 0 h 714375"/>
                    <a:gd name="connsiteX0" fmla="*/ 225425 w 2570812"/>
                    <a:gd name="connsiteY0" fmla="*/ 0 h 714375"/>
                    <a:gd name="connsiteX1" fmla="*/ 6350 w 2570812"/>
                    <a:gd name="connsiteY1" fmla="*/ 177800 h 714375"/>
                    <a:gd name="connsiteX2" fmla="*/ 9525 w 2570812"/>
                    <a:gd name="connsiteY2" fmla="*/ 266700 h 714375"/>
                    <a:gd name="connsiteX3" fmla="*/ 2460625 w 2570812"/>
                    <a:gd name="connsiteY3" fmla="*/ 273050 h 714375"/>
                    <a:gd name="connsiteX4" fmla="*/ 2457450 w 2570812"/>
                    <a:gd name="connsiteY4" fmla="*/ 587375 h 714375"/>
                    <a:gd name="connsiteX5" fmla="*/ 66675 w 2570812"/>
                    <a:gd name="connsiteY5" fmla="*/ 590550 h 714375"/>
                    <a:gd name="connsiteX6" fmla="*/ 88900 w 2570812"/>
                    <a:gd name="connsiteY6" fmla="*/ 593725 h 714375"/>
                    <a:gd name="connsiteX7" fmla="*/ 92075 w 2570812"/>
                    <a:gd name="connsiteY7" fmla="*/ 546100 h 714375"/>
                    <a:gd name="connsiteX8" fmla="*/ 0 w 2570812"/>
                    <a:gd name="connsiteY8" fmla="*/ 619125 h 714375"/>
                    <a:gd name="connsiteX9" fmla="*/ 6350 w 2570812"/>
                    <a:gd name="connsiteY9" fmla="*/ 714375 h 714375"/>
                    <a:gd name="connsiteX10" fmla="*/ 2565400 w 2570812"/>
                    <a:gd name="connsiteY10" fmla="*/ 714375 h 714375"/>
                    <a:gd name="connsiteX11" fmla="*/ 2552700 w 2570812"/>
                    <a:gd name="connsiteY11" fmla="*/ 196850 h 714375"/>
                    <a:gd name="connsiteX12" fmla="*/ 2295525 w 2570812"/>
                    <a:gd name="connsiteY12" fmla="*/ 0 h 714375"/>
                    <a:gd name="connsiteX13" fmla="*/ 225425 w 2570812"/>
                    <a:gd name="connsiteY13" fmla="*/ 0 h 714375"/>
                    <a:gd name="connsiteX0" fmla="*/ 225425 w 2570812"/>
                    <a:gd name="connsiteY0" fmla="*/ 0 h 714375"/>
                    <a:gd name="connsiteX1" fmla="*/ 6350 w 2570812"/>
                    <a:gd name="connsiteY1" fmla="*/ 177800 h 714375"/>
                    <a:gd name="connsiteX2" fmla="*/ 9525 w 2570812"/>
                    <a:gd name="connsiteY2" fmla="*/ 266700 h 714375"/>
                    <a:gd name="connsiteX3" fmla="*/ 2460625 w 2570812"/>
                    <a:gd name="connsiteY3" fmla="*/ 273050 h 714375"/>
                    <a:gd name="connsiteX4" fmla="*/ 2457450 w 2570812"/>
                    <a:gd name="connsiteY4" fmla="*/ 587375 h 714375"/>
                    <a:gd name="connsiteX5" fmla="*/ 66675 w 2570812"/>
                    <a:gd name="connsiteY5" fmla="*/ 590550 h 714375"/>
                    <a:gd name="connsiteX6" fmla="*/ 88900 w 2570812"/>
                    <a:gd name="connsiteY6" fmla="*/ 593725 h 714375"/>
                    <a:gd name="connsiteX7" fmla="*/ 92075 w 2570812"/>
                    <a:gd name="connsiteY7" fmla="*/ 546100 h 714375"/>
                    <a:gd name="connsiteX8" fmla="*/ 0 w 2570812"/>
                    <a:gd name="connsiteY8" fmla="*/ 619125 h 714375"/>
                    <a:gd name="connsiteX9" fmla="*/ 6350 w 2570812"/>
                    <a:gd name="connsiteY9" fmla="*/ 714375 h 714375"/>
                    <a:gd name="connsiteX10" fmla="*/ 2565400 w 2570812"/>
                    <a:gd name="connsiteY10" fmla="*/ 714375 h 714375"/>
                    <a:gd name="connsiteX11" fmla="*/ 2552700 w 2570812"/>
                    <a:gd name="connsiteY11" fmla="*/ 196850 h 714375"/>
                    <a:gd name="connsiteX12" fmla="*/ 2295525 w 2570812"/>
                    <a:gd name="connsiteY12" fmla="*/ 0 h 714375"/>
                    <a:gd name="connsiteX13" fmla="*/ 225425 w 2570812"/>
                    <a:gd name="connsiteY13" fmla="*/ 0 h 714375"/>
                    <a:gd name="connsiteX0" fmla="*/ 225425 w 2572985"/>
                    <a:gd name="connsiteY0" fmla="*/ 0 h 714375"/>
                    <a:gd name="connsiteX1" fmla="*/ 6350 w 2572985"/>
                    <a:gd name="connsiteY1" fmla="*/ 177800 h 714375"/>
                    <a:gd name="connsiteX2" fmla="*/ 9525 w 2572985"/>
                    <a:gd name="connsiteY2" fmla="*/ 266700 h 714375"/>
                    <a:gd name="connsiteX3" fmla="*/ 2460625 w 2572985"/>
                    <a:gd name="connsiteY3" fmla="*/ 273050 h 714375"/>
                    <a:gd name="connsiteX4" fmla="*/ 2457450 w 2572985"/>
                    <a:gd name="connsiteY4" fmla="*/ 587375 h 714375"/>
                    <a:gd name="connsiteX5" fmla="*/ 66675 w 2572985"/>
                    <a:gd name="connsiteY5" fmla="*/ 590550 h 714375"/>
                    <a:gd name="connsiteX6" fmla="*/ 88900 w 2572985"/>
                    <a:gd name="connsiteY6" fmla="*/ 593725 h 714375"/>
                    <a:gd name="connsiteX7" fmla="*/ 92075 w 2572985"/>
                    <a:gd name="connsiteY7" fmla="*/ 546100 h 714375"/>
                    <a:gd name="connsiteX8" fmla="*/ 0 w 2572985"/>
                    <a:gd name="connsiteY8" fmla="*/ 619125 h 714375"/>
                    <a:gd name="connsiteX9" fmla="*/ 6350 w 2572985"/>
                    <a:gd name="connsiteY9" fmla="*/ 714375 h 714375"/>
                    <a:gd name="connsiteX10" fmla="*/ 2565400 w 2572985"/>
                    <a:gd name="connsiteY10" fmla="*/ 714375 h 714375"/>
                    <a:gd name="connsiteX11" fmla="*/ 2565567 w 2572985"/>
                    <a:gd name="connsiteY11" fmla="*/ 205427 h 714375"/>
                    <a:gd name="connsiteX12" fmla="*/ 2295525 w 2572985"/>
                    <a:gd name="connsiteY12" fmla="*/ 0 h 714375"/>
                    <a:gd name="connsiteX13" fmla="*/ 225425 w 2572985"/>
                    <a:gd name="connsiteY13" fmla="*/ 0 h 714375"/>
                    <a:gd name="connsiteX0" fmla="*/ 225425 w 2575763"/>
                    <a:gd name="connsiteY0" fmla="*/ 0 h 714375"/>
                    <a:gd name="connsiteX1" fmla="*/ 6350 w 2575763"/>
                    <a:gd name="connsiteY1" fmla="*/ 177800 h 714375"/>
                    <a:gd name="connsiteX2" fmla="*/ 9525 w 2575763"/>
                    <a:gd name="connsiteY2" fmla="*/ 266700 h 714375"/>
                    <a:gd name="connsiteX3" fmla="*/ 2460625 w 2575763"/>
                    <a:gd name="connsiteY3" fmla="*/ 273050 h 714375"/>
                    <a:gd name="connsiteX4" fmla="*/ 2457450 w 2575763"/>
                    <a:gd name="connsiteY4" fmla="*/ 587375 h 714375"/>
                    <a:gd name="connsiteX5" fmla="*/ 66675 w 2575763"/>
                    <a:gd name="connsiteY5" fmla="*/ 590550 h 714375"/>
                    <a:gd name="connsiteX6" fmla="*/ 88900 w 2575763"/>
                    <a:gd name="connsiteY6" fmla="*/ 593725 h 714375"/>
                    <a:gd name="connsiteX7" fmla="*/ 92075 w 2575763"/>
                    <a:gd name="connsiteY7" fmla="*/ 546100 h 714375"/>
                    <a:gd name="connsiteX8" fmla="*/ 0 w 2575763"/>
                    <a:gd name="connsiteY8" fmla="*/ 619125 h 714375"/>
                    <a:gd name="connsiteX9" fmla="*/ 6350 w 2575763"/>
                    <a:gd name="connsiteY9" fmla="*/ 714375 h 714375"/>
                    <a:gd name="connsiteX10" fmla="*/ 2565400 w 2575763"/>
                    <a:gd name="connsiteY10" fmla="*/ 714375 h 714375"/>
                    <a:gd name="connsiteX11" fmla="*/ 2574145 w 2575763"/>
                    <a:gd name="connsiteY11" fmla="*/ 205427 h 714375"/>
                    <a:gd name="connsiteX12" fmla="*/ 2295525 w 2575763"/>
                    <a:gd name="connsiteY12" fmla="*/ 0 h 714375"/>
                    <a:gd name="connsiteX13" fmla="*/ 225425 w 2575763"/>
                    <a:gd name="connsiteY13" fmla="*/ 0 h 71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75763" h="714375">
                      <a:moveTo>
                        <a:pt x="225425" y="0"/>
                      </a:moveTo>
                      <a:lnTo>
                        <a:pt x="6350" y="177800"/>
                      </a:lnTo>
                      <a:lnTo>
                        <a:pt x="9525" y="266700"/>
                      </a:lnTo>
                      <a:lnTo>
                        <a:pt x="2460625" y="273050"/>
                      </a:lnTo>
                      <a:cubicBezTo>
                        <a:pt x="2459567" y="377825"/>
                        <a:pt x="2458508" y="482600"/>
                        <a:pt x="2457450" y="587375"/>
                      </a:cubicBezTo>
                      <a:lnTo>
                        <a:pt x="66675" y="590550"/>
                      </a:lnTo>
                      <a:cubicBezTo>
                        <a:pt x="69850" y="588433"/>
                        <a:pt x="85725" y="595842"/>
                        <a:pt x="88900" y="593725"/>
                      </a:cubicBezTo>
                      <a:lnTo>
                        <a:pt x="92075" y="546100"/>
                      </a:lnTo>
                      <a:lnTo>
                        <a:pt x="0" y="619125"/>
                      </a:lnTo>
                      <a:lnTo>
                        <a:pt x="6350" y="714375"/>
                      </a:lnTo>
                      <a:lnTo>
                        <a:pt x="2565400" y="714375"/>
                      </a:lnTo>
                      <a:cubicBezTo>
                        <a:pt x="2583392" y="672042"/>
                        <a:pt x="2572028" y="381110"/>
                        <a:pt x="2574145" y="205427"/>
                      </a:cubicBezTo>
                      <a:cubicBezTo>
                        <a:pt x="2488420" y="123935"/>
                        <a:pt x="2381250" y="65617"/>
                        <a:pt x="2295525" y="0"/>
                      </a:cubicBezTo>
                      <a:lnTo>
                        <a:pt x="225425" y="0"/>
                      </a:lnTo>
                      <a:close/>
                    </a:path>
                  </a:pathLst>
                </a:custGeom>
                <a:solidFill>
                  <a:schemeClr val="accent1"/>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dirty="0"/>
                </a:p>
              </p:txBody>
            </p:sp>
            <p:sp>
              <p:nvSpPr>
                <p:cNvPr id="67" name="Rectangle 22">
                  <a:extLst>
                    <a:ext uri="{FF2B5EF4-FFF2-40B4-BE49-F238E27FC236}">
                      <a16:creationId xmlns="" xmlns:a16="http://schemas.microsoft.com/office/drawing/2014/main" id="{C067EB7C-7925-4A0A-8C7D-4F28711D249F}"/>
                    </a:ext>
                  </a:extLst>
                </p:cNvPr>
                <p:cNvSpPr/>
                <p:nvPr/>
              </p:nvSpPr>
              <p:spPr>
                <a:xfrm>
                  <a:off x="3707904" y="3762375"/>
                  <a:ext cx="2376264" cy="321543"/>
                </a:xfrm>
                <a:custGeom>
                  <a:avLst/>
                  <a:gdLst>
                    <a:gd name="connsiteX0" fmla="*/ 0 w 2376264"/>
                    <a:gd name="connsiteY0" fmla="*/ 0 h 321543"/>
                    <a:gd name="connsiteX1" fmla="*/ 2376264 w 2376264"/>
                    <a:gd name="connsiteY1" fmla="*/ 0 h 321543"/>
                    <a:gd name="connsiteX2" fmla="*/ 2376264 w 2376264"/>
                    <a:gd name="connsiteY2" fmla="*/ 321543 h 321543"/>
                    <a:gd name="connsiteX3" fmla="*/ 0 w 2376264"/>
                    <a:gd name="connsiteY3" fmla="*/ 321543 h 321543"/>
                    <a:gd name="connsiteX4" fmla="*/ 0 w 2376264"/>
                    <a:gd name="connsiteY4" fmla="*/ 0 h 321543"/>
                    <a:gd name="connsiteX0" fmla="*/ 0 w 2376264"/>
                    <a:gd name="connsiteY0" fmla="*/ 0 h 321543"/>
                    <a:gd name="connsiteX1" fmla="*/ 2376264 w 2376264"/>
                    <a:gd name="connsiteY1" fmla="*/ 0 h 321543"/>
                    <a:gd name="connsiteX2" fmla="*/ 2376264 w 2376264"/>
                    <a:gd name="connsiteY2" fmla="*/ 321543 h 321543"/>
                    <a:gd name="connsiteX3" fmla="*/ 0 w 2376264"/>
                    <a:gd name="connsiteY3" fmla="*/ 321543 h 321543"/>
                    <a:gd name="connsiteX4" fmla="*/ 0 w 2376264"/>
                    <a:gd name="connsiteY4" fmla="*/ 0 h 321543"/>
                    <a:gd name="connsiteX0" fmla="*/ 0 w 2376264"/>
                    <a:gd name="connsiteY0" fmla="*/ 0 h 321543"/>
                    <a:gd name="connsiteX1" fmla="*/ 2376264 w 2376264"/>
                    <a:gd name="connsiteY1" fmla="*/ 0 h 321543"/>
                    <a:gd name="connsiteX2" fmla="*/ 2376264 w 2376264"/>
                    <a:gd name="connsiteY2" fmla="*/ 321543 h 321543"/>
                    <a:gd name="connsiteX3" fmla="*/ 0 w 2376264"/>
                    <a:gd name="connsiteY3" fmla="*/ 321543 h 321543"/>
                    <a:gd name="connsiteX4" fmla="*/ 0 w 2376264"/>
                    <a:gd name="connsiteY4" fmla="*/ 0 h 321543"/>
                    <a:gd name="connsiteX0" fmla="*/ 0 w 2376264"/>
                    <a:gd name="connsiteY0" fmla="*/ 0 h 321543"/>
                    <a:gd name="connsiteX1" fmla="*/ 2376264 w 2376264"/>
                    <a:gd name="connsiteY1" fmla="*/ 0 h 321543"/>
                    <a:gd name="connsiteX2" fmla="*/ 2376264 w 2376264"/>
                    <a:gd name="connsiteY2" fmla="*/ 321543 h 321543"/>
                    <a:gd name="connsiteX3" fmla="*/ 0 w 2376264"/>
                    <a:gd name="connsiteY3" fmla="*/ 321543 h 321543"/>
                    <a:gd name="connsiteX4" fmla="*/ 0 w 2376264"/>
                    <a:gd name="connsiteY4" fmla="*/ 0 h 321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264" h="321543">
                      <a:moveTo>
                        <a:pt x="0" y="0"/>
                      </a:moveTo>
                      <a:lnTo>
                        <a:pt x="2376264" y="0"/>
                      </a:lnTo>
                      <a:lnTo>
                        <a:pt x="2376264" y="321543"/>
                      </a:lnTo>
                      <a:lnTo>
                        <a:pt x="0" y="321543"/>
                      </a:lnTo>
                      <a:cubicBezTo>
                        <a:pt x="34925" y="258812"/>
                        <a:pt x="50800" y="110356"/>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54" name="Group 53">
                <a:extLst>
                  <a:ext uri="{FF2B5EF4-FFF2-40B4-BE49-F238E27FC236}">
                    <a16:creationId xmlns="" xmlns:a16="http://schemas.microsoft.com/office/drawing/2014/main" id="{679EE6A1-8171-4DFB-AABD-9E9CA0B26E0D}"/>
                  </a:ext>
                </a:extLst>
              </p:cNvPr>
              <p:cNvGrpSpPr/>
              <p:nvPr/>
            </p:nvGrpSpPr>
            <p:grpSpPr>
              <a:xfrm>
                <a:off x="4035197" y="5083389"/>
                <a:ext cx="2071096" cy="442029"/>
                <a:chOff x="3644106" y="3130550"/>
                <a:chExt cx="2603340" cy="555625"/>
              </a:xfrm>
              <a:effectLst>
                <a:outerShdw blurRad="50800" dist="38100" dir="8100000" algn="tr" rotWithShape="0">
                  <a:prstClr val="black">
                    <a:alpha val="40000"/>
                  </a:prstClr>
                </a:outerShdw>
              </a:effectLst>
            </p:grpSpPr>
            <p:sp>
              <p:nvSpPr>
                <p:cNvPr id="64" name="Freeform 18">
                  <a:extLst>
                    <a:ext uri="{FF2B5EF4-FFF2-40B4-BE49-F238E27FC236}">
                      <a16:creationId xmlns="" xmlns:a16="http://schemas.microsoft.com/office/drawing/2014/main" id="{EDBF89F9-BAE3-4F56-AD8E-8228F08B05E8}"/>
                    </a:ext>
                  </a:extLst>
                </p:cNvPr>
                <p:cNvSpPr/>
                <p:nvPr/>
              </p:nvSpPr>
              <p:spPr>
                <a:xfrm>
                  <a:off x="3644106" y="3130550"/>
                  <a:ext cx="2603340" cy="555625"/>
                </a:xfrm>
                <a:custGeom>
                  <a:avLst/>
                  <a:gdLst>
                    <a:gd name="connsiteX0" fmla="*/ 47625 w 2552700"/>
                    <a:gd name="connsiteY0" fmla="*/ 374650 h 685800"/>
                    <a:gd name="connsiteX1" fmla="*/ 0 w 2552700"/>
                    <a:gd name="connsiteY1" fmla="*/ 422275 h 685800"/>
                    <a:gd name="connsiteX2" fmla="*/ 447675 w 2552700"/>
                    <a:gd name="connsiteY2" fmla="*/ 685800 h 685800"/>
                    <a:gd name="connsiteX3" fmla="*/ 2549525 w 2552700"/>
                    <a:gd name="connsiteY3" fmla="*/ 615950 h 685800"/>
                    <a:gd name="connsiteX4" fmla="*/ 2552700 w 2552700"/>
                    <a:gd name="connsiteY4" fmla="*/ 273050 h 685800"/>
                    <a:gd name="connsiteX5" fmla="*/ 1384300 w 2552700"/>
                    <a:gd name="connsiteY5" fmla="*/ 0 h 685800"/>
                    <a:gd name="connsiteX6" fmla="*/ 6350 w 2552700"/>
                    <a:gd name="connsiteY6" fmla="*/ 168275 h 685800"/>
                    <a:gd name="connsiteX7" fmla="*/ 3175 w 2552700"/>
                    <a:gd name="connsiteY7" fmla="*/ 206375 h 685800"/>
                    <a:gd name="connsiteX8" fmla="*/ 463550 w 2552700"/>
                    <a:gd name="connsiteY8" fmla="*/ 374650 h 685800"/>
                    <a:gd name="connsiteX9" fmla="*/ 2520950 w 2552700"/>
                    <a:gd name="connsiteY9" fmla="*/ 333375 h 685800"/>
                    <a:gd name="connsiteX10" fmla="*/ 2501900 w 2552700"/>
                    <a:gd name="connsiteY10" fmla="*/ 549275 h 685800"/>
                    <a:gd name="connsiteX11" fmla="*/ 473075 w 2552700"/>
                    <a:gd name="connsiteY11" fmla="*/ 622300 h 685800"/>
                    <a:gd name="connsiteX12" fmla="*/ 47625 w 2552700"/>
                    <a:gd name="connsiteY12" fmla="*/ 374650 h 685800"/>
                    <a:gd name="connsiteX0" fmla="*/ 47625 w 2552700"/>
                    <a:gd name="connsiteY0" fmla="*/ 263525 h 574675"/>
                    <a:gd name="connsiteX1" fmla="*/ 0 w 2552700"/>
                    <a:gd name="connsiteY1" fmla="*/ 311150 h 574675"/>
                    <a:gd name="connsiteX2" fmla="*/ 447675 w 2552700"/>
                    <a:gd name="connsiteY2" fmla="*/ 574675 h 574675"/>
                    <a:gd name="connsiteX3" fmla="*/ 2549525 w 2552700"/>
                    <a:gd name="connsiteY3" fmla="*/ 504825 h 574675"/>
                    <a:gd name="connsiteX4" fmla="*/ 2552700 w 2552700"/>
                    <a:gd name="connsiteY4" fmla="*/ 161925 h 574675"/>
                    <a:gd name="connsiteX5" fmla="*/ 1552575 w 2552700"/>
                    <a:gd name="connsiteY5" fmla="*/ 0 h 574675"/>
                    <a:gd name="connsiteX6" fmla="*/ 6350 w 2552700"/>
                    <a:gd name="connsiteY6" fmla="*/ 57150 h 574675"/>
                    <a:gd name="connsiteX7" fmla="*/ 3175 w 2552700"/>
                    <a:gd name="connsiteY7" fmla="*/ 95250 h 574675"/>
                    <a:gd name="connsiteX8" fmla="*/ 463550 w 2552700"/>
                    <a:gd name="connsiteY8" fmla="*/ 263525 h 574675"/>
                    <a:gd name="connsiteX9" fmla="*/ 2520950 w 2552700"/>
                    <a:gd name="connsiteY9" fmla="*/ 222250 h 574675"/>
                    <a:gd name="connsiteX10" fmla="*/ 2501900 w 2552700"/>
                    <a:gd name="connsiteY10" fmla="*/ 438150 h 574675"/>
                    <a:gd name="connsiteX11" fmla="*/ 473075 w 2552700"/>
                    <a:gd name="connsiteY11" fmla="*/ 511175 h 574675"/>
                    <a:gd name="connsiteX12" fmla="*/ 47625 w 2552700"/>
                    <a:gd name="connsiteY12" fmla="*/ 263525 h 574675"/>
                    <a:gd name="connsiteX0" fmla="*/ 47625 w 2552700"/>
                    <a:gd name="connsiteY0" fmla="*/ 244475 h 555625"/>
                    <a:gd name="connsiteX1" fmla="*/ 0 w 2552700"/>
                    <a:gd name="connsiteY1" fmla="*/ 292100 h 555625"/>
                    <a:gd name="connsiteX2" fmla="*/ 447675 w 2552700"/>
                    <a:gd name="connsiteY2" fmla="*/ 555625 h 555625"/>
                    <a:gd name="connsiteX3" fmla="*/ 2549525 w 2552700"/>
                    <a:gd name="connsiteY3" fmla="*/ 485775 h 555625"/>
                    <a:gd name="connsiteX4" fmla="*/ 2552700 w 2552700"/>
                    <a:gd name="connsiteY4" fmla="*/ 142875 h 555625"/>
                    <a:gd name="connsiteX5" fmla="*/ 1606550 w 2552700"/>
                    <a:gd name="connsiteY5" fmla="*/ 0 h 555625"/>
                    <a:gd name="connsiteX6" fmla="*/ 6350 w 2552700"/>
                    <a:gd name="connsiteY6" fmla="*/ 38100 h 555625"/>
                    <a:gd name="connsiteX7" fmla="*/ 3175 w 2552700"/>
                    <a:gd name="connsiteY7" fmla="*/ 76200 h 555625"/>
                    <a:gd name="connsiteX8" fmla="*/ 463550 w 2552700"/>
                    <a:gd name="connsiteY8" fmla="*/ 244475 h 555625"/>
                    <a:gd name="connsiteX9" fmla="*/ 2520950 w 2552700"/>
                    <a:gd name="connsiteY9" fmla="*/ 203200 h 555625"/>
                    <a:gd name="connsiteX10" fmla="*/ 2501900 w 2552700"/>
                    <a:gd name="connsiteY10" fmla="*/ 419100 h 555625"/>
                    <a:gd name="connsiteX11" fmla="*/ 473075 w 2552700"/>
                    <a:gd name="connsiteY11" fmla="*/ 492125 h 555625"/>
                    <a:gd name="connsiteX12" fmla="*/ 47625 w 2552700"/>
                    <a:gd name="connsiteY12" fmla="*/ 244475 h 555625"/>
                    <a:gd name="connsiteX0" fmla="*/ 47625 w 2585519"/>
                    <a:gd name="connsiteY0" fmla="*/ 244475 h 555625"/>
                    <a:gd name="connsiteX1" fmla="*/ 0 w 2585519"/>
                    <a:gd name="connsiteY1" fmla="*/ 292100 h 555625"/>
                    <a:gd name="connsiteX2" fmla="*/ 447675 w 2585519"/>
                    <a:gd name="connsiteY2" fmla="*/ 555625 h 555625"/>
                    <a:gd name="connsiteX3" fmla="*/ 2549525 w 2585519"/>
                    <a:gd name="connsiteY3" fmla="*/ 485775 h 555625"/>
                    <a:gd name="connsiteX4" fmla="*/ 2552700 w 2585519"/>
                    <a:gd name="connsiteY4" fmla="*/ 142875 h 555625"/>
                    <a:gd name="connsiteX5" fmla="*/ 1606550 w 2585519"/>
                    <a:gd name="connsiteY5" fmla="*/ 0 h 555625"/>
                    <a:gd name="connsiteX6" fmla="*/ 6350 w 2585519"/>
                    <a:gd name="connsiteY6" fmla="*/ 38100 h 555625"/>
                    <a:gd name="connsiteX7" fmla="*/ 3175 w 2585519"/>
                    <a:gd name="connsiteY7" fmla="*/ 76200 h 555625"/>
                    <a:gd name="connsiteX8" fmla="*/ 463550 w 2585519"/>
                    <a:gd name="connsiteY8" fmla="*/ 244475 h 555625"/>
                    <a:gd name="connsiteX9" fmla="*/ 2520950 w 2585519"/>
                    <a:gd name="connsiteY9" fmla="*/ 203200 h 555625"/>
                    <a:gd name="connsiteX10" fmla="*/ 2501900 w 2585519"/>
                    <a:gd name="connsiteY10" fmla="*/ 419100 h 555625"/>
                    <a:gd name="connsiteX11" fmla="*/ 473075 w 2585519"/>
                    <a:gd name="connsiteY11" fmla="*/ 492125 h 555625"/>
                    <a:gd name="connsiteX12" fmla="*/ 47625 w 2585519"/>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520950 w 2599371"/>
                    <a:gd name="connsiteY9" fmla="*/ 203200 h 555625"/>
                    <a:gd name="connsiteX10" fmla="*/ 2501900 w 2599371"/>
                    <a:gd name="connsiteY10" fmla="*/ 419100 h 555625"/>
                    <a:gd name="connsiteX11" fmla="*/ 473075 w 2599371"/>
                    <a:gd name="connsiteY11" fmla="*/ 492125 h 555625"/>
                    <a:gd name="connsiteX12" fmla="*/ 47625 w 2599371"/>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95550 w 2599371"/>
                    <a:gd name="connsiteY9" fmla="*/ 206375 h 555625"/>
                    <a:gd name="connsiteX10" fmla="*/ 2501900 w 2599371"/>
                    <a:gd name="connsiteY10" fmla="*/ 419100 h 555625"/>
                    <a:gd name="connsiteX11" fmla="*/ 473075 w 2599371"/>
                    <a:gd name="connsiteY11" fmla="*/ 492125 h 555625"/>
                    <a:gd name="connsiteX12" fmla="*/ 47625 w 2599371"/>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95550 w 2599371"/>
                    <a:gd name="connsiteY9" fmla="*/ 206375 h 555625"/>
                    <a:gd name="connsiteX10" fmla="*/ 2527300 w 2599371"/>
                    <a:gd name="connsiteY10" fmla="*/ 307975 h 555625"/>
                    <a:gd name="connsiteX11" fmla="*/ 2501900 w 2599371"/>
                    <a:gd name="connsiteY11" fmla="*/ 419100 h 555625"/>
                    <a:gd name="connsiteX12" fmla="*/ 473075 w 2599371"/>
                    <a:gd name="connsiteY12" fmla="*/ 492125 h 555625"/>
                    <a:gd name="connsiteX13" fmla="*/ 47625 w 2599371"/>
                    <a:gd name="connsiteY13"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95550 w 2599371"/>
                    <a:gd name="connsiteY9" fmla="*/ 206375 h 555625"/>
                    <a:gd name="connsiteX10" fmla="*/ 2527300 w 2599371"/>
                    <a:gd name="connsiteY10" fmla="*/ 307975 h 555625"/>
                    <a:gd name="connsiteX11" fmla="*/ 2479675 w 2599371"/>
                    <a:gd name="connsiteY11" fmla="*/ 425450 h 555625"/>
                    <a:gd name="connsiteX12" fmla="*/ 473075 w 2599371"/>
                    <a:gd name="connsiteY12" fmla="*/ 492125 h 555625"/>
                    <a:gd name="connsiteX13" fmla="*/ 47625 w 2599371"/>
                    <a:gd name="connsiteY13" fmla="*/ 244475 h 555625"/>
                    <a:gd name="connsiteX0" fmla="*/ 47625 w 2740156"/>
                    <a:gd name="connsiteY0" fmla="*/ 244475 h 555625"/>
                    <a:gd name="connsiteX1" fmla="*/ 0 w 2740156"/>
                    <a:gd name="connsiteY1" fmla="*/ 292100 h 555625"/>
                    <a:gd name="connsiteX2" fmla="*/ 447675 w 2740156"/>
                    <a:gd name="connsiteY2" fmla="*/ 555625 h 555625"/>
                    <a:gd name="connsiteX3" fmla="*/ 2549525 w 2740156"/>
                    <a:gd name="connsiteY3" fmla="*/ 485775 h 555625"/>
                    <a:gd name="connsiteX4" fmla="*/ 2552700 w 2740156"/>
                    <a:gd name="connsiteY4" fmla="*/ 142875 h 555625"/>
                    <a:gd name="connsiteX5" fmla="*/ 1606550 w 2740156"/>
                    <a:gd name="connsiteY5" fmla="*/ 0 h 555625"/>
                    <a:gd name="connsiteX6" fmla="*/ 6350 w 2740156"/>
                    <a:gd name="connsiteY6" fmla="*/ 38100 h 555625"/>
                    <a:gd name="connsiteX7" fmla="*/ 3175 w 2740156"/>
                    <a:gd name="connsiteY7" fmla="*/ 76200 h 555625"/>
                    <a:gd name="connsiteX8" fmla="*/ 463550 w 2740156"/>
                    <a:gd name="connsiteY8" fmla="*/ 244475 h 555625"/>
                    <a:gd name="connsiteX9" fmla="*/ 2495550 w 2740156"/>
                    <a:gd name="connsiteY9" fmla="*/ 206375 h 555625"/>
                    <a:gd name="connsiteX10" fmla="*/ 2479675 w 2740156"/>
                    <a:gd name="connsiteY10" fmla="*/ 425450 h 555625"/>
                    <a:gd name="connsiteX11" fmla="*/ 473075 w 2740156"/>
                    <a:gd name="connsiteY11" fmla="*/ 492125 h 555625"/>
                    <a:gd name="connsiteX12" fmla="*/ 47625 w 2740156"/>
                    <a:gd name="connsiteY12" fmla="*/ 244475 h 555625"/>
                    <a:gd name="connsiteX0" fmla="*/ 47625 w 2646925"/>
                    <a:gd name="connsiteY0" fmla="*/ 244475 h 555625"/>
                    <a:gd name="connsiteX1" fmla="*/ 0 w 2646925"/>
                    <a:gd name="connsiteY1" fmla="*/ 292100 h 555625"/>
                    <a:gd name="connsiteX2" fmla="*/ 447675 w 2646925"/>
                    <a:gd name="connsiteY2" fmla="*/ 555625 h 555625"/>
                    <a:gd name="connsiteX3" fmla="*/ 2549525 w 2646925"/>
                    <a:gd name="connsiteY3" fmla="*/ 485775 h 555625"/>
                    <a:gd name="connsiteX4" fmla="*/ 2552700 w 2646925"/>
                    <a:gd name="connsiteY4" fmla="*/ 142875 h 555625"/>
                    <a:gd name="connsiteX5" fmla="*/ 1606550 w 2646925"/>
                    <a:gd name="connsiteY5" fmla="*/ 0 h 555625"/>
                    <a:gd name="connsiteX6" fmla="*/ 6350 w 2646925"/>
                    <a:gd name="connsiteY6" fmla="*/ 38100 h 555625"/>
                    <a:gd name="connsiteX7" fmla="*/ 3175 w 2646925"/>
                    <a:gd name="connsiteY7" fmla="*/ 76200 h 555625"/>
                    <a:gd name="connsiteX8" fmla="*/ 463550 w 2646925"/>
                    <a:gd name="connsiteY8" fmla="*/ 244475 h 555625"/>
                    <a:gd name="connsiteX9" fmla="*/ 2495550 w 2646925"/>
                    <a:gd name="connsiteY9" fmla="*/ 206375 h 555625"/>
                    <a:gd name="connsiteX10" fmla="*/ 2479675 w 2646925"/>
                    <a:gd name="connsiteY10" fmla="*/ 425450 h 555625"/>
                    <a:gd name="connsiteX11" fmla="*/ 473075 w 2646925"/>
                    <a:gd name="connsiteY11" fmla="*/ 492125 h 555625"/>
                    <a:gd name="connsiteX12" fmla="*/ 47625 w 2646925"/>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95550 w 2599371"/>
                    <a:gd name="connsiteY9" fmla="*/ 206375 h 555625"/>
                    <a:gd name="connsiteX10" fmla="*/ 2479675 w 2599371"/>
                    <a:gd name="connsiteY10" fmla="*/ 425450 h 555625"/>
                    <a:gd name="connsiteX11" fmla="*/ 473075 w 2599371"/>
                    <a:gd name="connsiteY11" fmla="*/ 492125 h 555625"/>
                    <a:gd name="connsiteX12" fmla="*/ 47625 w 2599371"/>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70150 w 2599371"/>
                    <a:gd name="connsiteY9" fmla="*/ 209550 h 555625"/>
                    <a:gd name="connsiteX10" fmla="*/ 2479675 w 2599371"/>
                    <a:gd name="connsiteY10" fmla="*/ 425450 h 555625"/>
                    <a:gd name="connsiteX11" fmla="*/ 473075 w 2599371"/>
                    <a:gd name="connsiteY11" fmla="*/ 492125 h 555625"/>
                    <a:gd name="connsiteX12" fmla="*/ 47625 w 2599371"/>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70150 w 2599371"/>
                    <a:gd name="connsiteY9" fmla="*/ 209550 h 555625"/>
                    <a:gd name="connsiteX10" fmla="*/ 2479675 w 2599371"/>
                    <a:gd name="connsiteY10" fmla="*/ 425450 h 555625"/>
                    <a:gd name="connsiteX11" fmla="*/ 473075 w 2599371"/>
                    <a:gd name="connsiteY11" fmla="*/ 492125 h 555625"/>
                    <a:gd name="connsiteX12" fmla="*/ 47625 w 2599371"/>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70150 w 2599371"/>
                    <a:gd name="connsiteY9" fmla="*/ 209550 h 555625"/>
                    <a:gd name="connsiteX10" fmla="*/ 2479675 w 2599371"/>
                    <a:gd name="connsiteY10" fmla="*/ 425450 h 555625"/>
                    <a:gd name="connsiteX11" fmla="*/ 473075 w 2599371"/>
                    <a:gd name="connsiteY11" fmla="*/ 492125 h 555625"/>
                    <a:gd name="connsiteX12" fmla="*/ 47625 w 2599371"/>
                    <a:gd name="connsiteY12" fmla="*/ 244475 h 555625"/>
                    <a:gd name="connsiteX0" fmla="*/ 24625 w 2608121"/>
                    <a:gd name="connsiteY0" fmla="*/ 244475 h 555625"/>
                    <a:gd name="connsiteX1" fmla="*/ 8750 w 2608121"/>
                    <a:gd name="connsiteY1" fmla="*/ 292100 h 555625"/>
                    <a:gd name="connsiteX2" fmla="*/ 456425 w 2608121"/>
                    <a:gd name="connsiteY2" fmla="*/ 555625 h 555625"/>
                    <a:gd name="connsiteX3" fmla="*/ 2558275 w 2608121"/>
                    <a:gd name="connsiteY3" fmla="*/ 485775 h 555625"/>
                    <a:gd name="connsiteX4" fmla="*/ 2561450 w 2608121"/>
                    <a:gd name="connsiteY4" fmla="*/ 142875 h 555625"/>
                    <a:gd name="connsiteX5" fmla="*/ 1615300 w 2608121"/>
                    <a:gd name="connsiteY5" fmla="*/ 0 h 555625"/>
                    <a:gd name="connsiteX6" fmla="*/ 15100 w 2608121"/>
                    <a:gd name="connsiteY6" fmla="*/ 38100 h 555625"/>
                    <a:gd name="connsiteX7" fmla="*/ 11925 w 2608121"/>
                    <a:gd name="connsiteY7" fmla="*/ 76200 h 555625"/>
                    <a:gd name="connsiteX8" fmla="*/ 472300 w 2608121"/>
                    <a:gd name="connsiteY8" fmla="*/ 244475 h 555625"/>
                    <a:gd name="connsiteX9" fmla="*/ 2478900 w 2608121"/>
                    <a:gd name="connsiteY9" fmla="*/ 209550 h 555625"/>
                    <a:gd name="connsiteX10" fmla="*/ 2488425 w 2608121"/>
                    <a:gd name="connsiteY10" fmla="*/ 425450 h 555625"/>
                    <a:gd name="connsiteX11" fmla="*/ 481825 w 2608121"/>
                    <a:gd name="connsiteY11" fmla="*/ 492125 h 555625"/>
                    <a:gd name="connsiteX12" fmla="*/ 24625 w 2608121"/>
                    <a:gd name="connsiteY12" fmla="*/ 244475 h 555625"/>
                    <a:gd name="connsiteX0" fmla="*/ 20208 w 2622754"/>
                    <a:gd name="connsiteY0" fmla="*/ 244475 h 555625"/>
                    <a:gd name="connsiteX1" fmla="*/ 23383 w 2622754"/>
                    <a:gd name="connsiteY1" fmla="*/ 292100 h 555625"/>
                    <a:gd name="connsiteX2" fmla="*/ 471058 w 2622754"/>
                    <a:gd name="connsiteY2" fmla="*/ 555625 h 555625"/>
                    <a:gd name="connsiteX3" fmla="*/ 2572908 w 2622754"/>
                    <a:gd name="connsiteY3" fmla="*/ 485775 h 555625"/>
                    <a:gd name="connsiteX4" fmla="*/ 2576083 w 2622754"/>
                    <a:gd name="connsiteY4" fmla="*/ 142875 h 555625"/>
                    <a:gd name="connsiteX5" fmla="*/ 1629933 w 2622754"/>
                    <a:gd name="connsiteY5" fmla="*/ 0 h 555625"/>
                    <a:gd name="connsiteX6" fmla="*/ 29733 w 2622754"/>
                    <a:gd name="connsiteY6" fmla="*/ 38100 h 555625"/>
                    <a:gd name="connsiteX7" fmla="*/ 26558 w 2622754"/>
                    <a:gd name="connsiteY7" fmla="*/ 76200 h 555625"/>
                    <a:gd name="connsiteX8" fmla="*/ 486933 w 2622754"/>
                    <a:gd name="connsiteY8" fmla="*/ 244475 h 555625"/>
                    <a:gd name="connsiteX9" fmla="*/ 2493533 w 2622754"/>
                    <a:gd name="connsiteY9" fmla="*/ 209550 h 555625"/>
                    <a:gd name="connsiteX10" fmla="*/ 2503058 w 2622754"/>
                    <a:gd name="connsiteY10" fmla="*/ 425450 h 555625"/>
                    <a:gd name="connsiteX11" fmla="*/ 496458 w 2622754"/>
                    <a:gd name="connsiteY11" fmla="*/ 492125 h 555625"/>
                    <a:gd name="connsiteX12" fmla="*/ 20208 w 2622754"/>
                    <a:gd name="connsiteY12" fmla="*/ 244475 h 555625"/>
                    <a:gd name="connsiteX0" fmla="*/ 63500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70150 w 2599371"/>
                    <a:gd name="connsiteY9" fmla="*/ 209550 h 555625"/>
                    <a:gd name="connsiteX10" fmla="*/ 2479675 w 2599371"/>
                    <a:gd name="connsiteY10" fmla="*/ 425450 h 555625"/>
                    <a:gd name="connsiteX11" fmla="*/ 473075 w 2599371"/>
                    <a:gd name="connsiteY11" fmla="*/ 492125 h 555625"/>
                    <a:gd name="connsiteX12" fmla="*/ 63500 w 2599371"/>
                    <a:gd name="connsiteY12" fmla="*/ 244475 h 555625"/>
                    <a:gd name="connsiteX0" fmla="*/ 63500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70150 w 2599371"/>
                    <a:gd name="connsiteY9" fmla="*/ 209550 h 555625"/>
                    <a:gd name="connsiteX10" fmla="*/ 2479675 w 2599371"/>
                    <a:gd name="connsiteY10" fmla="*/ 425450 h 555625"/>
                    <a:gd name="connsiteX11" fmla="*/ 485775 w 2599371"/>
                    <a:gd name="connsiteY11" fmla="*/ 488950 h 555625"/>
                    <a:gd name="connsiteX12" fmla="*/ 63500 w 2599371"/>
                    <a:gd name="connsiteY12" fmla="*/ 244475 h 555625"/>
                    <a:gd name="connsiteX0" fmla="*/ 96355 w 2632226"/>
                    <a:gd name="connsiteY0" fmla="*/ 244475 h 555625"/>
                    <a:gd name="connsiteX1" fmla="*/ 36030 w 2632226"/>
                    <a:gd name="connsiteY1" fmla="*/ 247650 h 555625"/>
                    <a:gd name="connsiteX2" fmla="*/ 32855 w 2632226"/>
                    <a:gd name="connsiteY2" fmla="*/ 292100 h 555625"/>
                    <a:gd name="connsiteX3" fmla="*/ 480530 w 2632226"/>
                    <a:gd name="connsiteY3" fmla="*/ 555625 h 555625"/>
                    <a:gd name="connsiteX4" fmla="*/ 2582380 w 2632226"/>
                    <a:gd name="connsiteY4" fmla="*/ 485775 h 555625"/>
                    <a:gd name="connsiteX5" fmla="*/ 2585555 w 2632226"/>
                    <a:gd name="connsiteY5" fmla="*/ 142875 h 555625"/>
                    <a:gd name="connsiteX6" fmla="*/ 1639405 w 2632226"/>
                    <a:gd name="connsiteY6" fmla="*/ 0 h 555625"/>
                    <a:gd name="connsiteX7" fmla="*/ 39205 w 2632226"/>
                    <a:gd name="connsiteY7" fmla="*/ 38100 h 555625"/>
                    <a:gd name="connsiteX8" fmla="*/ 36030 w 2632226"/>
                    <a:gd name="connsiteY8" fmla="*/ 76200 h 555625"/>
                    <a:gd name="connsiteX9" fmla="*/ 496405 w 2632226"/>
                    <a:gd name="connsiteY9" fmla="*/ 244475 h 555625"/>
                    <a:gd name="connsiteX10" fmla="*/ 2503005 w 2632226"/>
                    <a:gd name="connsiteY10" fmla="*/ 209550 h 555625"/>
                    <a:gd name="connsiteX11" fmla="*/ 2512530 w 2632226"/>
                    <a:gd name="connsiteY11" fmla="*/ 425450 h 555625"/>
                    <a:gd name="connsiteX12" fmla="*/ 518630 w 2632226"/>
                    <a:gd name="connsiteY12" fmla="*/ 488950 h 555625"/>
                    <a:gd name="connsiteX13" fmla="*/ 96355 w 2632226"/>
                    <a:gd name="connsiteY13" fmla="*/ 244475 h 555625"/>
                    <a:gd name="connsiteX0" fmla="*/ 105580 w 2641451"/>
                    <a:gd name="connsiteY0" fmla="*/ 244475 h 555625"/>
                    <a:gd name="connsiteX1" fmla="*/ 19061 w 2641451"/>
                    <a:gd name="connsiteY1" fmla="*/ 226218 h 555625"/>
                    <a:gd name="connsiteX2" fmla="*/ 42080 w 2641451"/>
                    <a:gd name="connsiteY2" fmla="*/ 292100 h 555625"/>
                    <a:gd name="connsiteX3" fmla="*/ 489755 w 2641451"/>
                    <a:gd name="connsiteY3" fmla="*/ 555625 h 555625"/>
                    <a:gd name="connsiteX4" fmla="*/ 2591605 w 2641451"/>
                    <a:gd name="connsiteY4" fmla="*/ 485775 h 555625"/>
                    <a:gd name="connsiteX5" fmla="*/ 2594780 w 2641451"/>
                    <a:gd name="connsiteY5" fmla="*/ 142875 h 555625"/>
                    <a:gd name="connsiteX6" fmla="*/ 1648630 w 2641451"/>
                    <a:gd name="connsiteY6" fmla="*/ 0 h 555625"/>
                    <a:gd name="connsiteX7" fmla="*/ 48430 w 2641451"/>
                    <a:gd name="connsiteY7" fmla="*/ 38100 h 555625"/>
                    <a:gd name="connsiteX8" fmla="*/ 45255 w 2641451"/>
                    <a:gd name="connsiteY8" fmla="*/ 76200 h 555625"/>
                    <a:gd name="connsiteX9" fmla="*/ 505630 w 2641451"/>
                    <a:gd name="connsiteY9" fmla="*/ 244475 h 555625"/>
                    <a:gd name="connsiteX10" fmla="*/ 2512230 w 2641451"/>
                    <a:gd name="connsiteY10" fmla="*/ 209550 h 555625"/>
                    <a:gd name="connsiteX11" fmla="*/ 2521755 w 2641451"/>
                    <a:gd name="connsiteY11" fmla="*/ 425450 h 555625"/>
                    <a:gd name="connsiteX12" fmla="*/ 527855 w 2641451"/>
                    <a:gd name="connsiteY12" fmla="*/ 488950 h 555625"/>
                    <a:gd name="connsiteX13" fmla="*/ 105580 w 2641451"/>
                    <a:gd name="connsiteY13" fmla="*/ 244475 h 555625"/>
                    <a:gd name="connsiteX0" fmla="*/ 100036 w 2635907"/>
                    <a:gd name="connsiteY0" fmla="*/ 244475 h 555625"/>
                    <a:gd name="connsiteX1" fmla="*/ 27804 w 2635907"/>
                    <a:gd name="connsiteY1" fmla="*/ 266699 h 555625"/>
                    <a:gd name="connsiteX2" fmla="*/ 36536 w 2635907"/>
                    <a:gd name="connsiteY2" fmla="*/ 292100 h 555625"/>
                    <a:gd name="connsiteX3" fmla="*/ 484211 w 2635907"/>
                    <a:gd name="connsiteY3" fmla="*/ 555625 h 555625"/>
                    <a:gd name="connsiteX4" fmla="*/ 2586061 w 2635907"/>
                    <a:gd name="connsiteY4" fmla="*/ 485775 h 555625"/>
                    <a:gd name="connsiteX5" fmla="*/ 2589236 w 2635907"/>
                    <a:gd name="connsiteY5" fmla="*/ 142875 h 555625"/>
                    <a:gd name="connsiteX6" fmla="*/ 1643086 w 2635907"/>
                    <a:gd name="connsiteY6" fmla="*/ 0 h 555625"/>
                    <a:gd name="connsiteX7" fmla="*/ 42886 w 2635907"/>
                    <a:gd name="connsiteY7" fmla="*/ 38100 h 555625"/>
                    <a:gd name="connsiteX8" fmla="*/ 39711 w 2635907"/>
                    <a:gd name="connsiteY8" fmla="*/ 76200 h 555625"/>
                    <a:gd name="connsiteX9" fmla="*/ 500086 w 2635907"/>
                    <a:gd name="connsiteY9" fmla="*/ 244475 h 555625"/>
                    <a:gd name="connsiteX10" fmla="*/ 2506686 w 2635907"/>
                    <a:gd name="connsiteY10" fmla="*/ 209550 h 555625"/>
                    <a:gd name="connsiteX11" fmla="*/ 2516211 w 2635907"/>
                    <a:gd name="connsiteY11" fmla="*/ 425450 h 555625"/>
                    <a:gd name="connsiteX12" fmla="*/ 522311 w 2635907"/>
                    <a:gd name="connsiteY12" fmla="*/ 488950 h 555625"/>
                    <a:gd name="connsiteX13" fmla="*/ 100036 w 2635907"/>
                    <a:gd name="connsiteY13" fmla="*/ 244475 h 555625"/>
                    <a:gd name="connsiteX0" fmla="*/ 103571 w 2639442"/>
                    <a:gd name="connsiteY0" fmla="*/ 244475 h 555625"/>
                    <a:gd name="connsiteX1" fmla="*/ 21814 w 2639442"/>
                    <a:gd name="connsiteY1" fmla="*/ 226218 h 555625"/>
                    <a:gd name="connsiteX2" fmla="*/ 40071 w 2639442"/>
                    <a:gd name="connsiteY2" fmla="*/ 292100 h 555625"/>
                    <a:gd name="connsiteX3" fmla="*/ 487746 w 2639442"/>
                    <a:gd name="connsiteY3" fmla="*/ 555625 h 555625"/>
                    <a:gd name="connsiteX4" fmla="*/ 2589596 w 2639442"/>
                    <a:gd name="connsiteY4" fmla="*/ 485775 h 555625"/>
                    <a:gd name="connsiteX5" fmla="*/ 2592771 w 2639442"/>
                    <a:gd name="connsiteY5" fmla="*/ 142875 h 555625"/>
                    <a:gd name="connsiteX6" fmla="*/ 1646621 w 2639442"/>
                    <a:gd name="connsiteY6" fmla="*/ 0 h 555625"/>
                    <a:gd name="connsiteX7" fmla="*/ 46421 w 2639442"/>
                    <a:gd name="connsiteY7" fmla="*/ 38100 h 555625"/>
                    <a:gd name="connsiteX8" fmla="*/ 43246 w 2639442"/>
                    <a:gd name="connsiteY8" fmla="*/ 76200 h 555625"/>
                    <a:gd name="connsiteX9" fmla="*/ 503621 w 2639442"/>
                    <a:gd name="connsiteY9" fmla="*/ 244475 h 555625"/>
                    <a:gd name="connsiteX10" fmla="*/ 2510221 w 2639442"/>
                    <a:gd name="connsiteY10" fmla="*/ 209550 h 555625"/>
                    <a:gd name="connsiteX11" fmla="*/ 2519746 w 2639442"/>
                    <a:gd name="connsiteY11" fmla="*/ 425450 h 555625"/>
                    <a:gd name="connsiteX12" fmla="*/ 525846 w 2639442"/>
                    <a:gd name="connsiteY12" fmla="*/ 488950 h 555625"/>
                    <a:gd name="connsiteX13" fmla="*/ 103571 w 2639442"/>
                    <a:gd name="connsiteY13" fmla="*/ 244475 h 555625"/>
                    <a:gd name="connsiteX0" fmla="*/ 103571 w 2639442"/>
                    <a:gd name="connsiteY0" fmla="*/ 244475 h 555625"/>
                    <a:gd name="connsiteX1" fmla="*/ 21814 w 2639442"/>
                    <a:gd name="connsiteY1" fmla="*/ 226218 h 555625"/>
                    <a:gd name="connsiteX2" fmla="*/ 40071 w 2639442"/>
                    <a:gd name="connsiteY2" fmla="*/ 292100 h 555625"/>
                    <a:gd name="connsiteX3" fmla="*/ 487746 w 2639442"/>
                    <a:gd name="connsiteY3" fmla="*/ 555625 h 555625"/>
                    <a:gd name="connsiteX4" fmla="*/ 2589596 w 2639442"/>
                    <a:gd name="connsiteY4" fmla="*/ 485775 h 555625"/>
                    <a:gd name="connsiteX5" fmla="*/ 2592771 w 2639442"/>
                    <a:gd name="connsiteY5" fmla="*/ 142875 h 555625"/>
                    <a:gd name="connsiteX6" fmla="*/ 1646621 w 2639442"/>
                    <a:gd name="connsiteY6" fmla="*/ 0 h 555625"/>
                    <a:gd name="connsiteX7" fmla="*/ 46421 w 2639442"/>
                    <a:gd name="connsiteY7" fmla="*/ 38100 h 555625"/>
                    <a:gd name="connsiteX8" fmla="*/ 43246 w 2639442"/>
                    <a:gd name="connsiteY8" fmla="*/ 76200 h 555625"/>
                    <a:gd name="connsiteX9" fmla="*/ 503621 w 2639442"/>
                    <a:gd name="connsiteY9" fmla="*/ 244475 h 555625"/>
                    <a:gd name="connsiteX10" fmla="*/ 2510221 w 2639442"/>
                    <a:gd name="connsiteY10" fmla="*/ 209550 h 555625"/>
                    <a:gd name="connsiteX11" fmla="*/ 2519746 w 2639442"/>
                    <a:gd name="connsiteY11" fmla="*/ 425450 h 555625"/>
                    <a:gd name="connsiteX12" fmla="*/ 525846 w 2639442"/>
                    <a:gd name="connsiteY12" fmla="*/ 488950 h 555625"/>
                    <a:gd name="connsiteX13" fmla="*/ 103571 w 2639442"/>
                    <a:gd name="connsiteY13" fmla="*/ 244475 h 555625"/>
                    <a:gd name="connsiteX0" fmla="*/ 98616 w 2634487"/>
                    <a:gd name="connsiteY0" fmla="*/ 244475 h 555625"/>
                    <a:gd name="connsiteX1" fmla="*/ 16859 w 2634487"/>
                    <a:gd name="connsiteY1" fmla="*/ 226218 h 555625"/>
                    <a:gd name="connsiteX2" fmla="*/ 35116 w 2634487"/>
                    <a:gd name="connsiteY2" fmla="*/ 292100 h 555625"/>
                    <a:gd name="connsiteX3" fmla="*/ 482791 w 2634487"/>
                    <a:gd name="connsiteY3" fmla="*/ 555625 h 555625"/>
                    <a:gd name="connsiteX4" fmla="*/ 2584641 w 2634487"/>
                    <a:gd name="connsiteY4" fmla="*/ 485775 h 555625"/>
                    <a:gd name="connsiteX5" fmla="*/ 2587816 w 2634487"/>
                    <a:gd name="connsiteY5" fmla="*/ 142875 h 555625"/>
                    <a:gd name="connsiteX6" fmla="*/ 1641666 w 2634487"/>
                    <a:gd name="connsiteY6" fmla="*/ 0 h 555625"/>
                    <a:gd name="connsiteX7" fmla="*/ 41466 w 2634487"/>
                    <a:gd name="connsiteY7" fmla="*/ 38100 h 555625"/>
                    <a:gd name="connsiteX8" fmla="*/ 38291 w 2634487"/>
                    <a:gd name="connsiteY8" fmla="*/ 76200 h 555625"/>
                    <a:gd name="connsiteX9" fmla="*/ 498666 w 2634487"/>
                    <a:gd name="connsiteY9" fmla="*/ 244475 h 555625"/>
                    <a:gd name="connsiteX10" fmla="*/ 2505266 w 2634487"/>
                    <a:gd name="connsiteY10" fmla="*/ 209550 h 555625"/>
                    <a:gd name="connsiteX11" fmla="*/ 2514791 w 2634487"/>
                    <a:gd name="connsiteY11" fmla="*/ 425450 h 555625"/>
                    <a:gd name="connsiteX12" fmla="*/ 520891 w 2634487"/>
                    <a:gd name="connsiteY12" fmla="*/ 488950 h 555625"/>
                    <a:gd name="connsiteX13" fmla="*/ 98616 w 2634487"/>
                    <a:gd name="connsiteY13" fmla="*/ 244475 h 555625"/>
                    <a:gd name="connsiteX0" fmla="*/ 81757 w 2617628"/>
                    <a:gd name="connsiteY0" fmla="*/ 244475 h 555625"/>
                    <a:gd name="connsiteX1" fmla="*/ 0 w 2617628"/>
                    <a:gd name="connsiteY1" fmla="*/ 226218 h 555625"/>
                    <a:gd name="connsiteX2" fmla="*/ 18257 w 2617628"/>
                    <a:gd name="connsiteY2" fmla="*/ 292100 h 555625"/>
                    <a:gd name="connsiteX3" fmla="*/ 465932 w 2617628"/>
                    <a:gd name="connsiteY3" fmla="*/ 555625 h 555625"/>
                    <a:gd name="connsiteX4" fmla="*/ 2567782 w 2617628"/>
                    <a:gd name="connsiteY4" fmla="*/ 485775 h 555625"/>
                    <a:gd name="connsiteX5" fmla="*/ 2570957 w 2617628"/>
                    <a:gd name="connsiteY5" fmla="*/ 142875 h 555625"/>
                    <a:gd name="connsiteX6" fmla="*/ 1624807 w 2617628"/>
                    <a:gd name="connsiteY6" fmla="*/ 0 h 555625"/>
                    <a:gd name="connsiteX7" fmla="*/ 24607 w 2617628"/>
                    <a:gd name="connsiteY7" fmla="*/ 38100 h 555625"/>
                    <a:gd name="connsiteX8" fmla="*/ 21432 w 2617628"/>
                    <a:gd name="connsiteY8" fmla="*/ 76200 h 555625"/>
                    <a:gd name="connsiteX9" fmla="*/ 481807 w 2617628"/>
                    <a:gd name="connsiteY9" fmla="*/ 244475 h 555625"/>
                    <a:gd name="connsiteX10" fmla="*/ 2488407 w 2617628"/>
                    <a:gd name="connsiteY10" fmla="*/ 209550 h 555625"/>
                    <a:gd name="connsiteX11" fmla="*/ 2497932 w 2617628"/>
                    <a:gd name="connsiteY11" fmla="*/ 425450 h 555625"/>
                    <a:gd name="connsiteX12" fmla="*/ 504032 w 2617628"/>
                    <a:gd name="connsiteY12" fmla="*/ 488950 h 555625"/>
                    <a:gd name="connsiteX13" fmla="*/ 81757 w 2617628"/>
                    <a:gd name="connsiteY13" fmla="*/ 244475 h 555625"/>
                    <a:gd name="connsiteX0" fmla="*/ 67469 w 2603340"/>
                    <a:gd name="connsiteY0" fmla="*/ 244475 h 555625"/>
                    <a:gd name="connsiteX1" fmla="*/ 0 w 2603340"/>
                    <a:gd name="connsiteY1" fmla="*/ 247649 h 555625"/>
                    <a:gd name="connsiteX2" fmla="*/ 3969 w 2603340"/>
                    <a:gd name="connsiteY2" fmla="*/ 292100 h 555625"/>
                    <a:gd name="connsiteX3" fmla="*/ 451644 w 2603340"/>
                    <a:gd name="connsiteY3" fmla="*/ 555625 h 555625"/>
                    <a:gd name="connsiteX4" fmla="*/ 2553494 w 2603340"/>
                    <a:gd name="connsiteY4" fmla="*/ 485775 h 555625"/>
                    <a:gd name="connsiteX5" fmla="*/ 2556669 w 2603340"/>
                    <a:gd name="connsiteY5" fmla="*/ 142875 h 555625"/>
                    <a:gd name="connsiteX6" fmla="*/ 1610519 w 2603340"/>
                    <a:gd name="connsiteY6" fmla="*/ 0 h 555625"/>
                    <a:gd name="connsiteX7" fmla="*/ 10319 w 2603340"/>
                    <a:gd name="connsiteY7" fmla="*/ 38100 h 555625"/>
                    <a:gd name="connsiteX8" fmla="*/ 7144 w 2603340"/>
                    <a:gd name="connsiteY8" fmla="*/ 76200 h 555625"/>
                    <a:gd name="connsiteX9" fmla="*/ 467519 w 2603340"/>
                    <a:gd name="connsiteY9" fmla="*/ 244475 h 555625"/>
                    <a:gd name="connsiteX10" fmla="*/ 2474119 w 2603340"/>
                    <a:gd name="connsiteY10" fmla="*/ 209550 h 555625"/>
                    <a:gd name="connsiteX11" fmla="*/ 2483644 w 2603340"/>
                    <a:gd name="connsiteY11" fmla="*/ 425450 h 555625"/>
                    <a:gd name="connsiteX12" fmla="*/ 489744 w 2603340"/>
                    <a:gd name="connsiteY12" fmla="*/ 488950 h 555625"/>
                    <a:gd name="connsiteX13" fmla="*/ 67469 w 2603340"/>
                    <a:gd name="connsiteY13" fmla="*/ 244475 h 555625"/>
                    <a:gd name="connsiteX0" fmla="*/ 67469 w 2603340"/>
                    <a:gd name="connsiteY0" fmla="*/ 244475 h 555625"/>
                    <a:gd name="connsiteX1" fmla="*/ 0 w 2603340"/>
                    <a:gd name="connsiteY1" fmla="*/ 247649 h 555625"/>
                    <a:gd name="connsiteX2" fmla="*/ 3969 w 2603340"/>
                    <a:gd name="connsiteY2" fmla="*/ 292100 h 555625"/>
                    <a:gd name="connsiteX3" fmla="*/ 451644 w 2603340"/>
                    <a:gd name="connsiteY3" fmla="*/ 555625 h 555625"/>
                    <a:gd name="connsiteX4" fmla="*/ 2553494 w 2603340"/>
                    <a:gd name="connsiteY4" fmla="*/ 485775 h 555625"/>
                    <a:gd name="connsiteX5" fmla="*/ 2556669 w 2603340"/>
                    <a:gd name="connsiteY5" fmla="*/ 142875 h 555625"/>
                    <a:gd name="connsiteX6" fmla="*/ 1610519 w 2603340"/>
                    <a:gd name="connsiteY6" fmla="*/ 0 h 555625"/>
                    <a:gd name="connsiteX7" fmla="*/ 10319 w 2603340"/>
                    <a:gd name="connsiteY7" fmla="*/ 38100 h 555625"/>
                    <a:gd name="connsiteX8" fmla="*/ 7144 w 2603340"/>
                    <a:gd name="connsiteY8" fmla="*/ 76200 h 555625"/>
                    <a:gd name="connsiteX9" fmla="*/ 467519 w 2603340"/>
                    <a:gd name="connsiteY9" fmla="*/ 244475 h 555625"/>
                    <a:gd name="connsiteX10" fmla="*/ 2474119 w 2603340"/>
                    <a:gd name="connsiteY10" fmla="*/ 209550 h 555625"/>
                    <a:gd name="connsiteX11" fmla="*/ 2483644 w 2603340"/>
                    <a:gd name="connsiteY11" fmla="*/ 425450 h 555625"/>
                    <a:gd name="connsiteX12" fmla="*/ 489744 w 2603340"/>
                    <a:gd name="connsiteY12" fmla="*/ 488950 h 555625"/>
                    <a:gd name="connsiteX13" fmla="*/ 67469 w 2603340"/>
                    <a:gd name="connsiteY13" fmla="*/ 244475 h 555625"/>
                    <a:gd name="connsiteX0" fmla="*/ 67469 w 2603340"/>
                    <a:gd name="connsiteY0" fmla="*/ 244475 h 555625"/>
                    <a:gd name="connsiteX1" fmla="*/ 0 w 2603340"/>
                    <a:gd name="connsiteY1" fmla="*/ 242887 h 555625"/>
                    <a:gd name="connsiteX2" fmla="*/ 3969 w 2603340"/>
                    <a:gd name="connsiteY2" fmla="*/ 292100 h 555625"/>
                    <a:gd name="connsiteX3" fmla="*/ 451644 w 2603340"/>
                    <a:gd name="connsiteY3" fmla="*/ 555625 h 555625"/>
                    <a:gd name="connsiteX4" fmla="*/ 2553494 w 2603340"/>
                    <a:gd name="connsiteY4" fmla="*/ 485775 h 555625"/>
                    <a:gd name="connsiteX5" fmla="*/ 2556669 w 2603340"/>
                    <a:gd name="connsiteY5" fmla="*/ 142875 h 555625"/>
                    <a:gd name="connsiteX6" fmla="*/ 1610519 w 2603340"/>
                    <a:gd name="connsiteY6" fmla="*/ 0 h 555625"/>
                    <a:gd name="connsiteX7" fmla="*/ 10319 w 2603340"/>
                    <a:gd name="connsiteY7" fmla="*/ 38100 h 555625"/>
                    <a:gd name="connsiteX8" fmla="*/ 7144 w 2603340"/>
                    <a:gd name="connsiteY8" fmla="*/ 76200 h 555625"/>
                    <a:gd name="connsiteX9" fmla="*/ 467519 w 2603340"/>
                    <a:gd name="connsiteY9" fmla="*/ 244475 h 555625"/>
                    <a:gd name="connsiteX10" fmla="*/ 2474119 w 2603340"/>
                    <a:gd name="connsiteY10" fmla="*/ 209550 h 555625"/>
                    <a:gd name="connsiteX11" fmla="*/ 2483644 w 2603340"/>
                    <a:gd name="connsiteY11" fmla="*/ 425450 h 555625"/>
                    <a:gd name="connsiteX12" fmla="*/ 489744 w 2603340"/>
                    <a:gd name="connsiteY12" fmla="*/ 488950 h 555625"/>
                    <a:gd name="connsiteX13" fmla="*/ 67469 w 2603340"/>
                    <a:gd name="connsiteY13" fmla="*/ 244475 h 555625"/>
                    <a:gd name="connsiteX0" fmla="*/ 67469 w 2603340"/>
                    <a:gd name="connsiteY0" fmla="*/ 244475 h 555625"/>
                    <a:gd name="connsiteX1" fmla="*/ 0 w 2603340"/>
                    <a:gd name="connsiteY1" fmla="*/ 242887 h 555625"/>
                    <a:gd name="connsiteX2" fmla="*/ 3969 w 2603340"/>
                    <a:gd name="connsiteY2" fmla="*/ 292100 h 555625"/>
                    <a:gd name="connsiteX3" fmla="*/ 451644 w 2603340"/>
                    <a:gd name="connsiteY3" fmla="*/ 555625 h 555625"/>
                    <a:gd name="connsiteX4" fmla="*/ 2553494 w 2603340"/>
                    <a:gd name="connsiteY4" fmla="*/ 485775 h 555625"/>
                    <a:gd name="connsiteX5" fmla="*/ 2556669 w 2603340"/>
                    <a:gd name="connsiteY5" fmla="*/ 142875 h 555625"/>
                    <a:gd name="connsiteX6" fmla="*/ 1610519 w 2603340"/>
                    <a:gd name="connsiteY6" fmla="*/ 0 h 555625"/>
                    <a:gd name="connsiteX7" fmla="*/ 19844 w 2603340"/>
                    <a:gd name="connsiteY7" fmla="*/ 33337 h 555625"/>
                    <a:gd name="connsiteX8" fmla="*/ 7144 w 2603340"/>
                    <a:gd name="connsiteY8" fmla="*/ 76200 h 555625"/>
                    <a:gd name="connsiteX9" fmla="*/ 467519 w 2603340"/>
                    <a:gd name="connsiteY9" fmla="*/ 244475 h 555625"/>
                    <a:gd name="connsiteX10" fmla="*/ 2474119 w 2603340"/>
                    <a:gd name="connsiteY10" fmla="*/ 209550 h 555625"/>
                    <a:gd name="connsiteX11" fmla="*/ 2483644 w 2603340"/>
                    <a:gd name="connsiteY11" fmla="*/ 425450 h 555625"/>
                    <a:gd name="connsiteX12" fmla="*/ 489744 w 2603340"/>
                    <a:gd name="connsiteY12" fmla="*/ 488950 h 555625"/>
                    <a:gd name="connsiteX13" fmla="*/ 67469 w 2603340"/>
                    <a:gd name="connsiteY13" fmla="*/ 244475 h 555625"/>
                    <a:gd name="connsiteX0" fmla="*/ 67469 w 2603340"/>
                    <a:gd name="connsiteY0" fmla="*/ 244475 h 555625"/>
                    <a:gd name="connsiteX1" fmla="*/ 0 w 2603340"/>
                    <a:gd name="connsiteY1" fmla="*/ 242887 h 555625"/>
                    <a:gd name="connsiteX2" fmla="*/ 3969 w 2603340"/>
                    <a:gd name="connsiteY2" fmla="*/ 292100 h 555625"/>
                    <a:gd name="connsiteX3" fmla="*/ 451644 w 2603340"/>
                    <a:gd name="connsiteY3" fmla="*/ 555625 h 555625"/>
                    <a:gd name="connsiteX4" fmla="*/ 2553494 w 2603340"/>
                    <a:gd name="connsiteY4" fmla="*/ 485775 h 555625"/>
                    <a:gd name="connsiteX5" fmla="*/ 2556669 w 2603340"/>
                    <a:gd name="connsiteY5" fmla="*/ 142875 h 555625"/>
                    <a:gd name="connsiteX6" fmla="*/ 1610519 w 2603340"/>
                    <a:gd name="connsiteY6" fmla="*/ 0 h 555625"/>
                    <a:gd name="connsiteX7" fmla="*/ 10319 w 2603340"/>
                    <a:gd name="connsiteY7" fmla="*/ 30955 h 555625"/>
                    <a:gd name="connsiteX8" fmla="*/ 7144 w 2603340"/>
                    <a:gd name="connsiteY8" fmla="*/ 76200 h 555625"/>
                    <a:gd name="connsiteX9" fmla="*/ 467519 w 2603340"/>
                    <a:gd name="connsiteY9" fmla="*/ 244475 h 555625"/>
                    <a:gd name="connsiteX10" fmla="*/ 2474119 w 2603340"/>
                    <a:gd name="connsiteY10" fmla="*/ 209550 h 555625"/>
                    <a:gd name="connsiteX11" fmla="*/ 2483644 w 2603340"/>
                    <a:gd name="connsiteY11" fmla="*/ 425450 h 555625"/>
                    <a:gd name="connsiteX12" fmla="*/ 489744 w 2603340"/>
                    <a:gd name="connsiteY12" fmla="*/ 488950 h 555625"/>
                    <a:gd name="connsiteX13" fmla="*/ 67469 w 2603340"/>
                    <a:gd name="connsiteY13" fmla="*/ 244475 h 55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03340" h="555625">
                      <a:moveTo>
                        <a:pt x="67469" y="244475"/>
                      </a:moveTo>
                      <a:cubicBezTo>
                        <a:pt x="66940" y="247651"/>
                        <a:pt x="46301" y="239713"/>
                        <a:pt x="0" y="242887"/>
                      </a:cubicBezTo>
                      <a:cubicBezTo>
                        <a:pt x="6086" y="288924"/>
                        <a:pt x="-2116" y="262732"/>
                        <a:pt x="3969" y="292100"/>
                      </a:cubicBezTo>
                      <a:lnTo>
                        <a:pt x="451644" y="555625"/>
                      </a:lnTo>
                      <a:lnTo>
                        <a:pt x="2553494" y="485775"/>
                      </a:lnTo>
                      <a:cubicBezTo>
                        <a:pt x="2605352" y="396875"/>
                        <a:pt x="2631811" y="276225"/>
                        <a:pt x="2556669" y="142875"/>
                      </a:cubicBezTo>
                      <a:lnTo>
                        <a:pt x="1610519" y="0"/>
                      </a:lnTo>
                      <a:lnTo>
                        <a:pt x="10319" y="30955"/>
                      </a:lnTo>
                      <a:lnTo>
                        <a:pt x="7144" y="76200"/>
                      </a:lnTo>
                      <a:lnTo>
                        <a:pt x="467519" y="244475"/>
                      </a:lnTo>
                      <a:lnTo>
                        <a:pt x="2474119" y="209550"/>
                      </a:lnTo>
                      <a:cubicBezTo>
                        <a:pt x="2527565" y="280988"/>
                        <a:pt x="2515923" y="346075"/>
                        <a:pt x="2483644" y="425450"/>
                      </a:cubicBezTo>
                      <a:lnTo>
                        <a:pt x="489744" y="488950"/>
                      </a:lnTo>
                      <a:lnTo>
                        <a:pt x="67469" y="244475"/>
                      </a:lnTo>
                      <a:close/>
                    </a:path>
                  </a:pathLst>
                </a:custGeom>
                <a:solidFill>
                  <a:schemeClr val="accent4"/>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65" name="Freeform 19">
                  <a:extLst>
                    <a:ext uri="{FF2B5EF4-FFF2-40B4-BE49-F238E27FC236}">
                      <a16:creationId xmlns="" xmlns:a16="http://schemas.microsoft.com/office/drawing/2014/main" id="{52AC83ED-6081-44AB-AE10-D94D76014E84}"/>
                    </a:ext>
                  </a:extLst>
                </p:cNvPr>
                <p:cNvSpPr/>
                <p:nvPr/>
              </p:nvSpPr>
              <p:spPr>
                <a:xfrm>
                  <a:off x="3695702" y="3233738"/>
                  <a:ext cx="2458684" cy="383382"/>
                </a:xfrm>
                <a:custGeom>
                  <a:avLst/>
                  <a:gdLst>
                    <a:gd name="connsiteX0" fmla="*/ 7144 w 2424113"/>
                    <a:gd name="connsiteY0" fmla="*/ 0 h 378619"/>
                    <a:gd name="connsiteX1" fmla="*/ 0 w 2424113"/>
                    <a:gd name="connsiteY1" fmla="*/ 130969 h 378619"/>
                    <a:gd name="connsiteX2" fmla="*/ 431007 w 2424113"/>
                    <a:gd name="connsiteY2" fmla="*/ 378619 h 378619"/>
                    <a:gd name="connsiteX3" fmla="*/ 2424113 w 2424113"/>
                    <a:gd name="connsiteY3" fmla="*/ 304800 h 378619"/>
                    <a:gd name="connsiteX4" fmla="*/ 2414588 w 2424113"/>
                    <a:gd name="connsiteY4" fmla="*/ 109538 h 378619"/>
                    <a:gd name="connsiteX5" fmla="*/ 428625 w 2424113"/>
                    <a:gd name="connsiteY5" fmla="*/ 150019 h 378619"/>
                    <a:gd name="connsiteX6" fmla="*/ 7144 w 2424113"/>
                    <a:gd name="connsiteY6" fmla="*/ 0 h 378619"/>
                    <a:gd name="connsiteX0" fmla="*/ 7144 w 2436996"/>
                    <a:gd name="connsiteY0" fmla="*/ 0 h 378619"/>
                    <a:gd name="connsiteX1" fmla="*/ 0 w 2436996"/>
                    <a:gd name="connsiteY1" fmla="*/ 130969 h 378619"/>
                    <a:gd name="connsiteX2" fmla="*/ 431007 w 2436996"/>
                    <a:gd name="connsiteY2" fmla="*/ 378619 h 378619"/>
                    <a:gd name="connsiteX3" fmla="*/ 2424113 w 2436996"/>
                    <a:gd name="connsiteY3" fmla="*/ 304800 h 378619"/>
                    <a:gd name="connsiteX4" fmla="*/ 2414588 w 2436996"/>
                    <a:gd name="connsiteY4" fmla="*/ 109538 h 378619"/>
                    <a:gd name="connsiteX5" fmla="*/ 428625 w 2436996"/>
                    <a:gd name="connsiteY5" fmla="*/ 150019 h 378619"/>
                    <a:gd name="connsiteX6" fmla="*/ 7144 w 2436996"/>
                    <a:gd name="connsiteY6" fmla="*/ 0 h 378619"/>
                    <a:gd name="connsiteX0" fmla="*/ 7144 w 2448855"/>
                    <a:gd name="connsiteY0" fmla="*/ 0 h 378619"/>
                    <a:gd name="connsiteX1" fmla="*/ 0 w 2448855"/>
                    <a:gd name="connsiteY1" fmla="*/ 130969 h 378619"/>
                    <a:gd name="connsiteX2" fmla="*/ 431007 w 2448855"/>
                    <a:gd name="connsiteY2" fmla="*/ 378619 h 378619"/>
                    <a:gd name="connsiteX3" fmla="*/ 2424113 w 2448855"/>
                    <a:gd name="connsiteY3" fmla="*/ 304800 h 378619"/>
                    <a:gd name="connsiteX4" fmla="*/ 2414588 w 2448855"/>
                    <a:gd name="connsiteY4" fmla="*/ 109538 h 378619"/>
                    <a:gd name="connsiteX5" fmla="*/ 428625 w 2448855"/>
                    <a:gd name="connsiteY5" fmla="*/ 150019 h 378619"/>
                    <a:gd name="connsiteX6" fmla="*/ 7144 w 2448855"/>
                    <a:gd name="connsiteY6" fmla="*/ 0 h 378619"/>
                    <a:gd name="connsiteX0" fmla="*/ 7144 w 2444270"/>
                    <a:gd name="connsiteY0" fmla="*/ 0 h 378619"/>
                    <a:gd name="connsiteX1" fmla="*/ 0 w 2444270"/>
                    <a:gd name="connsiteY1" fmla="*/ 130969 h 378619"/>
                    <a:gd name="connsiteX2" fmla="*/ 431007 w 2444270"/>
                    <a:gd name="connsiteY2" fmla="*/ 378619 h 378619"/>
                    <a:gd name="connsiteX3" fmla="*/ 2414588 w 2444270"/>
                    <a:gd name="connsiteY3" fmla="*/ 314325 h 378619"/>
                    <a:gd name="connsiteX4" fmla="*/ 2414588 w 2444270"/>
                    <a:gd name="connsiteY4" fmla="*/ 109538 h 378619"/>
                    <a:gd name="connsiteX5" fmla="*/ 428625 w 2444270"/>
                    <a:gd name="connsiteY5" fmla="*/ 150019 h 378619"/>
                    <a:gd name="connsiteX6" fmla="*/ 7144 w 2444270"/>
                    <a:gd name="connsiteY6" fmla="*/ 0 h 378619"/>
                    <a:gd name="connsiteX0" fmla="*/ 7144 w 2446779"/>
                    <a:gd name="connsiteY0" fmla="*/ 0 h 378619"/>
                    <a:gd name="connsiteX1" fmla="*/ 0 w 2446779"/>
                    <a:gd name="connsiteY1" fmla="*/ 130969 h 378619"/>
                    <a:gd name="connsiteX2" fmla="*/ 431007 w 2446779"/>
                    <a:gd name="connsiteY2" fmla="*/ 378619 h 378619"/>
                    <a:gd name="connsiteX3" fmla="*/ 2414588 w 2446779"/>
                    <a:gd name="connsiteY3" fmla="*/ 314325 h 378619"/>
                    <a:gd name="connsiteX4" fmla="*/ 2414588 w 2446779"/>
                    <a:gd name="connsiteY4" fmla="*/ 109538 h 378619"/>
                    <a:gd name="connsiteX5" fmla="*/ 428625 w 2446779"/>
                    <a:gd name="connsiteY5" fmla="*/ 150019 h 378619"/>
                    <a:gd name="connsiteX6" fmla="*/ 7144 w 2446779"/>
                    <a:gd name="connsiteY6" fmla="*/ 0 h 378619"/>
                    <a:gd name="connsiteX0" fmla="*/ 7144 w 2446779"/>
                    <a:gd name="connsiteY0" fmla="*/ 0 h 378619"/>
                    <a:gd name="connsiteX1" fmla="*/ 0 w 2446779"/>
                    <a:gd name="connsiteY1" fmla="*/ 130969 h 378619"/>
                    <a:gd name="connsiteX2" fmla="*/ 431007 w 2446779"/>
                    <a:gd name="connsiteY2" fmla="*/ 378619 h 378619"/>
                    <a:gd name="connsiteX3" fmla="*/ 2414588 w 2446779"/>
                    <a:gd name="connsiteY3" fmla="*/ 314325 h 378619"/>
                    <a:gd name="connsiteX4" fmla="*/ 2414588 w 2446779"/>
                    <a:gd name="connsiteY4" fmla="*/ 109538 h 378619"/>
                    <a:gd name="connsiteX5" fmla="*/ 433388 w 2446779"/>
                    <a:gd name="connsiteY5" fmla="*/ 140494 h 378619"/>
                    <a:gd name="connsiteX6" fmla="*/ 7144 w 2446779"/>
                    <a:gd name="connsiteY6" fmla="*/ 0 h 378619"/>
                    <a:gd name="connsiteX0" fmla="*/ 7144 w 2446779"/>
                    <a:gd name="connsiteY0" fmla="*/ 0 h 378619"/>
                    <a:gd name="connsiteX1" fmla="*/ 0 w 2446779"/>
                    <a:gd name="connsiteY1" fmla="*/ 130969 h 378619"/>
                    <a:gd name="connsiteX2" fmla="*/ 431007 w 2446779"/>
                    <a:gd name="connsiteY2" fmla="*/ 378619 h 378619"/>
                    <a:gd name="connsiteX3" fmla="*/ 2414588 w 2446779"/>
                    <a:gd name="connsiteY3" fmla="*/ 314325 h 378619"/>
                    <a:gd name="connsiteX4" fmla="*/ 2414588 w 2446779"/>
                    <a:gd name="connsiteY4" fmla="*/ 100013 h 378619"/>
                    <a:gd name="connsiteX5" fmla="*/ 433388 w 2446779"/>
                    <a:gd name="connsiteY5" fmla="*/ 140494 h 378619"/>
                    <a:gd name="connsiteX6" fmla="*/ 7144 w 2446779"/>
                    <a:gd name="connsiteY6" fmla="*/ 0 h 378619"/>
                    <a:gd name="connsiteX0" fmla="*/ 7144 w 2446779"/>
                    <a:gd name="connsiteY0" fmla="*/ 0 h 378619"/>
                    <a:gd name="connsiteX1" fmla="*/ 0 w 2446779"/>
                    <a:gd name="connsiteY1" fmla="*/ 130969 h 378619"/>
                    <a:gd name="connsiteX2" fmla="*/ 431007 w 2446779"/>
                    <a:gd name="connsiteY2" fmla="*/ 378619 h 378619"/>
                    <a:gd name="connsiteX3" fmla="*/ 2414588 w 2446779"/>
                    <a:gd name="connsiteY3" fmla="*/ 314325 h 378619"/>
                    <a:gd name="connsiteX4" fmla="*/ 2414588 w 2446779"/>
                    <a:gd name="connsiteY4" fmla="*/ 100013 h 378619"/>
                    <a:gd name="connsiteX5" fmla="*/ 442913 w 2446779"/>
                    <a:gd name="connsiteY5" fmla="*/ 142875 h 378619"/>
                    <a:gd name="connsiteX6" fmla="*/ 7144 w 2446779"/>
                    <a:gd name="connsiteY6" fmla="*/ 0 h 378619"/>
                    <a:gd name="connsiteX0" fmla="*/ 7144 w 2446779"/>
                    <a:gd name="connsiteY0" fmla="*/ 0 h 378619"/>
                    <a:gd name="connsiteX1" fmla="*/ 0 w 2446779"/>
                    <a:gd name="connsiteY1" fmla="*/ 130969 h 378619"/>
                    <a:gd name="connsiteX2" fmla="*/ 431007 w 2446779"/>
                    <a:gd name="connsiteY2" fmla="*/ 378619 h 378619"/>
                    <a:gd name="connsiteX3" fmla="*/ 2414588 w 2446779"/>
                    <a:gd name="connsiteY3" fmla="*/ 314325 h 378619"/>
                    <a:gd name="connsiteX4" fmla="*/ 2414588 w 2446779"/>
                    <a:gd name="connsiteY4" fmla="*/ 100013 h 378619"/>
                    <a:gd name="connsiteX5" fmla="*/ 445294 w 2446779"/>
                    <a:gd name="connsiteY5" fmla="*/ 135731 h 378619"/>
                    <a:gd name="connsiteX6" fmla="*/ 7144 w 2446779"/>
                    <a:gd name="connsiteY6" fmla="*/ 0 h 378619"/>
                    <a:gd name="connsiteX0" fmla="*/ 9525 w 2446779"/>
                    <a:gd name="connsiteY0" fmla="*/ 0 h 385763"/>
                    <a:gd name="connsiteX1" fmla="*/ 0 w 2446779"/>
                    <a:gd name="connsiteY1" fmla="*/ 138113 h 385763"/>
                    <a:gd name="connsiteX2" fmla="*/ 431007 w 2446779"/>
                    <a:gd name="connsiteY2" fmla="*/ 385763 h 385763"/>
                    <a:gd name="connsiteX3" fmla="*/ 2414588 w 2446779"/>
                    <a:gd name="connsiteY3" fmla="*/ 321469 h 385763"/>
                    <a:gd name="connsiteX4" fmla="*/ 2414588 w 2446779"/>
                    <a:gd name="connsiteY4" fmla="*/ 107157 h 385763"/>
                    <a:gd name="connsiteX5" fmla="*/ 445294 w 2446779"/>
                    <a:gd name="connsiteY5" fmla="*/ 142875 h 385763"/>
                    <a:gd name="connsiteX6" fmla="*/ 9525 w 2446779"/>
                    <a:gd name="connsiteY6" fmla="*/ 0 h 385763"/>
                    <a:gd name="connsiteX0" fmla="*/ 9525 w 2446779"/>
                    <a:gd name="connsiteY0" fmla="*/ 0 h 385763"/>
                    <a:gd name="connsiteX1" fmla="*/ 0 w 2446779"/>
                    <a:gd name="connsiteY1" fmla="*/ 138113 h 385763"/>
                    <a:gd name="connsiteX2" fmla="*/ 431007 w 2446779"/>
                    <a:gd name="connsiteY2" fmla="*/ 385763 h 385763"/>
                    <a:gd name="connsiteX3" fmla="*/ 2414588 w 2446779"/>
                    <a:gd name="connsiteY3" fmla="*/ 321469 h 385763"/>
                    <a:gd name="connsiteX4" fmla="*/ 2414588 w 2446779"/>
                    <a:gd name="connsiteY4" fmla="*/ 107157 h 385763"/>
                    <a:gd name="connsiteX5" fmla="*/ 445294 w 2446779"/>
                    <a:gd name="connsiteY5" fmla="*/ 142875 h 385763"/>
                    <a:gd name="connsiteX6" fmla="*/ 9525 w 2446779"/>
                    <a:gd name="connsiteY6" fmla="*/ 0 h 385763"/>
                    <a:gd name="connsiteX0" fmla="*/ 9525 w 2446779"/>
                    <a:gd name="connsiteY0" fmla="*/ 0 h 385763"/>
                    <a:gd name="connsiteX1" fmla="*/ 0 w 2446779"/>
                    <a:gd name="connsiteY1" fmla="*/ 138113 h 385763"/>
                    <a:gd name="connsiteX2" fmla="*/ 431007 w 2446779"/>
                    <a:gd name="connsiteY2" fmla="*/ 385763 h 385763"/>
                    <a:gd name="connsiteX3" fmla="*/ 2414588 w 2446779"/>
                    <a:gd name="connsiteY3" fmla="*/ 321469 h 385763"/>
                    <a:gd name="connsiteX4" fmla="*/ 2414588 w 2446779"/>
                    <a:gd name="connsiteY4" fmla="*/ 107157 h 385763"/>
                    <a:gd name="connsiteX5" fmla="*/ 445294 w 2446779"/>
                    <a:gd name="connsiteY5" fmla="*/ 142875 h 385763"/>
                    <a:gd name="connsiteX6" fmla="*/ 9525 w 2446779"/>
                    <a:gd name="connsiteY6" fmla="*/ 0 h 385763"/>
                    <a:gd name="connsiteX0" fmla="*/ 14287 w 2451541"/>
                    <a:gd name="connsiteY0" fmla="*/ 0 h 385763"/>
                    <a:gd name="connsiteX1" fmla="*/ 0 w 2451541"/>
                    <a:gd name="connsiteY1" fmla="*/ 145257 h 385763"/>
                    <a:gd name="connsiteX2" fmla="*/ 435769 w 2451541"/>
                    <a:gd name="connsiteY2" fmla="*/ 385763 h 385763"/>
                    <a:gd name="connsiteX3" fmla="*/ 2419350 w 2451541"/>
                    <a:gd name="connsiteY3" fmla="*/ 321469 h 385763"/>
                    <a:gd name="connsiteX4" fmla="*/ 2419350 w 2451541"/>
                    <a:gd name="connsiteY4" fmla="*/ 107157 h 385763"/>
                    <a:gd name="connsiteX5" fmla="*/ 450056 w 2451541"/>
                    <a:gd name="connsiteY5" fmla="*/ 142875 h 385763"/>
                    <a:gd name="connsiteX6" fmla="*/ 14287 w 2451541"/>
                    <a:gd name="connsiteY6" fmla="*/ 0 h 385763"/>
                    <a:gd name="connsiteX0" fmla="*/ 4762 w 2451541"/>
                    <a:gd name="connsiteY0" fmla="*/ 0 h 383382"/>
                    <a:gd name="connsiteX1" fmla="*/ 0 w 2451541"/>
                    <a:gd name="connsiteY1" fmla="*/ 142876 h 383382"/>
                    <a:gd name="connsiteX2" fmla="*/ 435769 w 2451541"/>
                    <a:gd name="connsiteY2" fmla="*/ 383382 h 383382"/>
                    <a:gd name="connsiteX3" fmla="*/ 2419350 w 2451541"/>
                    <a:gd name="connsiteY3" fmla="*/ 319088 h 383382"/>
                    <a:gd name="connsiteX4" fmla="*/ 2419350 w 2451541"/>
                    <a:gd name="connsiteY4" fmla="*/ 104776 h 383382"/>
                    <a:gd name="connsiteX5" fmla="*/ 450056 w 2451541"/>
                    <a:gd name="connsiteY5" fmla="*/ 140494 h 383382"/>
                    <a:gd name="connsiteX6" fmla="*/ 4762 w 2451541"/>
                    <a:gd name="connsiteY6" fmla="*/ 0 h 383382"/>
                    <a:gd name="connsiteX0" fmla="*/ 4762 w 2451541"/>
                    <a:gd name="connsiteY0" fmla="*/ 0 h 383382"/>
                    <a:gd name="connsiteX1" fmla="*/ 0 w 2451541"/>
                    <a:gd name="connsiteY1" fmla="*/ 142876 h 383382"/>
                    <a:gd name="connsiteX2" fmla="*/ 435769 w 2451541"/>
                    <a:gd name="connsiteY2" fmla="*/ 383382 h 383382"/>
                    <a:gd name="connsiteX3" fmla="*/ 2419350 w 2451541"/>
                    <a:gd name="connsiteY3" fmla="*/ 319088 h 383382"/>
                    <a:gd name="connsiteX4" fmla="*/ 2419350 w 2451541"/>
                    <a:gd name="connsiteY4" fmla="*/ 104776 h 383382"/>
                    <a:gd name="connsiteX5" fmla="*/ 450056 w 2451541"/>
                    <a:gd name="connsiteY5" fmla="*/ 140494 h 383382"/>
                    <a:gd name="connsiteX6" fmla="*/ 4762 w 2451541"/>
                    <a:gd name="connsiteY6" fmla="*/ 0 h 383382"/>
                    <a:gd name="connsiteX0" fmla="*/ 11905 w 2458684"/>
                    <a:gd name="connsiteY0" fmla="*/ 0 h 383382"/>
                    <a:gd name="connsiteX1" fmla="*/ 0 w 2458684"/>
                    <a:gd name="connsiteY1" fmla="*/ 138114 h 383382"/>
                    <a:gd name="connsiteX2" fmla="*/ 442912 w 2458684"/>
                    <a:gd name="connsiteY2" fmla="*/ 383382 h 383382"/>
                    <a:gd name="connsiteX3" fmla="*/ 2426493 w 2458684"/>
                    <a:gd name="connsiteY3" fmla="*/ 319088 h 383382"/>
                    <a:gd name="connsiteX4" fmla="*/ 2426493 w 2458684"/>
                    <a:gd name="connsiteY4" fmla="*/ 104776 h 383382"/>
                    <a:gd name="connsiteX5" fmla="*/ 457199 w 2458684"/>
                    <a:gd name="connsiteY5" fmla="*/ 140494 h 383382"/>
                    <a:gd name="connsiteX6" fmla="*/ 11905 w 2458684"/>
                    <a:gd name="connsiteY6" fmla="*/ 0 h 383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8684" h="383382">
                      <a:moveTo>
                        <a:pt x="11905" y="0"/>
                      </a:moveTo>
                      <a:cubicBezTo>
                        <a:pt x="25399" y="53182"/>
                        <a:pt x="19843" y="123033"/>
                        <a:pt x="0" y="138114"/>
                      </a:cubicBezTo>
                      <a:lnTo>
                        <a:pt x="442912" y="383382"/>
                      </a:lnTo>
                      <a:lnTo>
                        <a:pt x="2426493" y="319088"/>
                      </a:lnTo>
                      <a:cubicBezTo>
                        <a:pt x="2466181" y="277813"/>
                        <a:pt x="2472531" y="174625"/>
                        <a:pt x="2426493" y="104776"/>
                      </a:cubicBezTo>
                      <a:lnTo>
                        <a:pt x="457199" y="140494"/>
                      </a:lnTo>
                      <a:lnTo>
                        <a:pt x="11905"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grpSp>
          <p:grpSp>
            <p:nvGrpSpPr>
              <p:cNvPr id="55" name="Group 54">
                <a:extLst>
                  <a:ext uri="{FF2B5EF4-FFF2-40B4-BE49-F238E27FC236}">
                    <a16:creationId xmlns="" xmlns:a16="http://schemas.microsoft.com/office/drawing/2014/main" id="{C672A13F-8FB6-452C-90A9-9E1404B1DB7F}"/>
                  </a:ext>
                </a:extLst>
              </p:cNvPr>
              <p:cNvGrpSpPr/>
              <p:nvPr/>
            </p:nvGrpSpPr>
            <p:grpSpPr>
              <a:xfrm flipH="1">
                <a:off x="4155315" y="4711652"/>
                <a:ext cx="1753505" cy="486436"/>
                <a:chOff x="3622676" y="3492499"/>
                <a:chExt cx="2575177" cy="714375"/>
              </a:xfrm>
              <a:effectLst>
                <a:outerShdw blurRad="50800" dist="38100" dir="8100000" algn="tr" rotWithShape="0">
                  <a:prstClr val="black">
                    <a:alpha val="40000"/>
                  </a:prstClr>
                </a:outerShdw>
              </a:effectLst>
            </p:grpSpPr>
            <p:sp>
              <p:nvSpPr>
                <p:cNvPr id="62" name="Freeform 21">
                  <a:extLst>
                    <a:ext uri="{FF2B5EF4-FFF2-40B4-BE49-F238E27FC236}">
                      <a16:creationId xmlns="" xmlns:a16="http://schemas.microsoft.com/office/drawing/2014/main" id="{EA8532AC-8DFF-4DE3-A652-7810AC0B6027}"/>
                    </a:ext>
                  </a:extLst>
                </p:cNvPr>
                <p:cNvSpPr/>
                <p:nvPr/>
              </p:nvSpPr>
              <p:spPr>
                <a:xfrm>
                  <a:off x="3622676" y="3492499"/>
                  <a:ext cx="2575177" cy="714375"/>
                </a:xfrm>
                <a:custGeom>
                  <a:avLst/>
                  <a:gdLst>
                    <a:gd name="connsiteX0" fmla="*/ 190500 w 2559050"/>
                    <a:gd name="connsiteY0" fmla="*/ 0 h 698500"/>
                    <a:gd name="connsiteX1" fmla="*/ 0 w 2559050"/>
                    <a:gd name="connsiteY1" fmla="*/ 152400 h 698500"/>
                    <a:gd name="connsiteX2" fmla="*/ 6350 w 2559050"/>
                    <a:gd name="connsiteY2" fmla="*/ 215900 h 698500"/>
                    <a:gd name="connsiteX3" fmla="*/ 2501900 w 2559050"/>
                    <a:gd name="connsiteY3" fmla="*/ 241300 h 698500"/>
                    <a:gd name="connsiteX4" fmla="*/ 2470150 w 2559050"/>
                    <a:gd name="connsiteY4" fmla="*/ 552450 h 698500"/>
                    <a:gd name="connsiteX5" fmla="*/ 76200 w 2559050"/>
                    <a:gd name="connsiteY5" fmla="*/ 565150 h 698500"/>
                    <a:gd name="connsiteX6" fmla="*/ 101600 w 2559050"/>
                    <a:gd name="connsiteY6" fmla="*/ 520700 h 698500"/>
                    <a:gd name="connsiteX7" fmla="*/ 6350 w 2559050"/>
                    <a:gd name="connsiteY7" fmla="*/ 577850 h 698500"/>
                    <a:gd name="connsiteX8" fmla="*/ 44450 w 2559050"/>
                    <a:gd name="connsiteY8" fmla="*/ 666750 h 698500"/>
                    <a:gd name="connsiteX9" fmla="*/ 2400300 w 2559050"/>
                    <a:gd name="connsiteY9" fmla="*/ 692150 h 698500"/>
                    <a:gd name="connsiteX10" fmla="*/ 2432050 w 2559050"/>
                    <a:gd name="connsiteY10" fmla="*/ 666750 h 698500"/>
                    <a:gd name="connsiteX11" fmla="*/ 2501900 w 2559050"/>
                    <a:gd name="connsiteY11" fmla="*/ 698500 h 698500"/>
                    <a:gd name="connsiteX12" fmla="*/ 2552700 w 2559050"/>
                    <a:gd name="connsiteY12" fmla="*/ 685800 h 698500"/>
                    <a:gd name="connsiteX13" fmla="*/ 2559050 w 2559050"/>
                    <a:gd name="connsiteY13" fmla="*/ 158750 h 698500"/>
                    <a:gd name="connsiteX14" fmla="*/ 2476500 w 2559050"/>
                    <a:gd name="connsiteY14" fmla="*/ 95250 h 698500"/>
                    <a:gd name="connsiteX15" fmla="*/ 520700 w 2559050"/>
                    <a:gd name="connsiteY15" fmla="*/ 184150 h 698500"/>
                    <a:gd name="connsiteX16" fmla="*/ 190500 w 2559050"/>
                    <a:gd name="connsiteY16" fmla="*/ 0 h 698500"/>
                    <a:gd name="connsiteX0" fmla="*/ 190500 w 2559050"/>
                    <a:gd name="connsiteY0" fmla="*/ 0 h 698500"/>
                    <a:gd name="connsiteX1" fmla="*/ 0 w 2559050"/>
                    <a:gd name="connsiteY1" fmla="*/ 152400 h 698500"/>
                    <a:gd name="connsiteX2" fmla="*/ 19050 w 2559050"/>
                    <a:gd name="connsiteY2" fmla="*/ 241300 h 698500"/>
                    <a:gd name="connsiteX3" fmla="*/ 2501900 w 2559050"/>
                    <a:gd name="connsiteY3" fmla="*/ 241300 h 698500"/>
                    <a:gd name="connsiteX4" fmla="*/ 2470150 w 2559050"/>
                    <a:gd name="connsiteY4" fmla="*/ 552450 h 698500"/>
                    <a:gd name="connsiteX5" fmla="*/ 76200 w 2559050"/>
                    <a:gd name="connsiteY5" fmla="*/ 565150 h 698500"/>
                    <a:gd name="connsiteX6" fmla="*/ 101600 w 2559050"/>
                    <a:gd name="connsiteY6" fmla="*/ 520700 h 698500"/>
                    <a:gd name="connsiteX7" fmla="*/ 6350 w 2559050"/>
                    <a:gd name="connsiteY7" fmla="*/ 577850 h 698500"/>
                    <a:gd name="connsiteX8" fmla="*/ 44450 w 2559050"/>
                    <a:gd name="connsiteY8" fmla="*/ 666750 h 698500"/>
                    <a:gd name="connsiteX9" fmla="*/ 2400300 w 2559050"/>
                    <a:gd name="connsiteY9" fmla="*/ 692150 h 698500"/>
                    <a:gd name="connsiteX10" fmla="*/ 2432050 w 2559050"/>
                    <a:gd name="connsiteY10" fmla="*/ 666750 h 698500"/>
                    <a:gd name="connsiteX11" fmla="*/ 2501900 w 2559050"/>
                    <a:gd name="connsiteY11" fmla="*/ 698500 h 698500"/>
                    <a:gd name="connsiteX12" fmla="*/ 2552700 w 2559050"/>
                    <a:gd name="connsiteY12" fmla="*/ 685800 h 698500"/>
                    <a:gd name="connsiteX13" fmla="*/ 2559050 w 2559050"/>
                    <a:gd name="connsiteY13" fmla="*/ 158750 h 698500"/>
                    <a:gd name="connsiteX14" fmla="*/ 2476500 w 2559050"/>
                    <a:gd name="connsiteY14" fmla="*/ 95250 h 698500"/>
                    <a:gd name="connsiteX15" fmla="*/ 520700 w 2559050"/>
                    <a:gd name="connsiteY15" fmla="*/ 184150 h 698500"/>
                    <a:gd name="connsiteX16" fmla="*/ 190500 w 2559050"/>
                    <a:gd name="connsiteY16" fmla="*/ 0 h 698500"/>
                    <a:gd name="connsiteX0" fmla="*/ 184150 w 2552700"/>
                    <a:gd name="connsiteY0" fmla="*/ 0 h 698500"/>
                    <a:gd name="connsiteX1" fmla="*/ 9525 w 2552700"/>
                    <a:gd name="connsiteY1" fmla="*/ 152400 h 698500"/>
                    <a:gd name="connsiteX2" fmla="*/ 12700 w 2552700"/>
                    <a:gd name="connsiteY2" fmla="*/ 241300 h 698500"/>
                    <a:gd name="connsiteX3" fmla="*/ 2495550 w 2552700"/>
                    <a:gd name="connsiteY3" fmla="*/ 241300 h 698500"/>
                    <a:gd name="connsiteX4" fmla="*/ 2463800 w 2552700"/>
                    <a:gd name="connsiteY4" fmla="*/ 552450 h 698500"/>
                    <a:gd name="connsiteX5" fmla="*/ 69850 w 2552700"/>
                    <a:gd name="connsiteY5" fmla="*/ 565150 h 698500"/>
                    <a:gd name="connsiteX6" fmla="*/ 95250 w 2552700"/>
                    <a:gd name="connsiteY6" fmla="*/ 520700 h 698500"/>
                    <a:gd name="connsiteX7" fmla="*/ 0 w 2552700"/>
                    <a:gd name="connsiteY7" fmla="*/ 577850 h 698500"/>
                    <a:gd name="connsiteX8" fmla="*/ 38100 w 2552700"/>
                    <a:gd name="connsiteY8" fmla="*/ 666750 h 698500"/>
                    <a:gd name="connsiteX9" fmla="*/ 2393950 w 2552700"/>
                    <a:gd name="connsiteY9" fmla="*/ 692150 h 698500"/>
                    <a:gd name="connsiteX10" fmla="*/ 2425700 w 2552700"/>
                    <a:gd name="connsiteY10" fmla="*/ 666750 h 698500"/>
                    <a:gd name="connsiteX11" fmla="*/ 2495550 w 2552700"/>
                    <a:gd name="connsiteY11" fmla="*/ 698500 h 698500"/>
                    <a:gd name="connsiteX12" fmla="*/ 2546350 w 2552700"/>
                    <a:gd name="connsiteY12" fmla="*/ 685800 h 698500"/>
                    <a:gd name="connsiteX13" fmla="*/ 2552700 w 2552700"/>
                    <a:gd name="connsiteY13" fmla="*/ 158750 h 698500"/>
                    <a:gd name="connsiteX14" fmla="*/ 2470150 w 2552700"/>
                    <a:gd name="connsiteY14" fmla="*/ 95250 h 698500"/>
                    <a:gd name="connsiteX15" fmla="*/ 514350 w 2552700"/>
                    <a:gd name="connsiteY15" fmla="*/ 184150 h 698500"/>
                    <a:gd name="connsiteX16" fmla="*/ 184150 w 2552700"/>
                    <a:gd name="connsiteY16" fmla="*/ 0 h 698500"/>
                    <a:gd name="connsiteX0" fmla="*/ 184150 w 2571750"/>
                    <a:gd name="connsiteY0" fmla="*/ 0 h 698500"/>
                    <a:gd name="connsiteX1" fmla="*/ 9525 w 2571750"/>
                    <a:gd name="connsiteY1" fmla="*/ 152400 h 698500"/>
                    <a:gd name="connsiteX2" fmla="*/ 12700 w 2571750"/>
                    <a:gd name="connsiteY2" fmla="*/ 241300 h 698500"/>
                    <a:gd name="connsiteX3" fmla="*/ 2495550 w 2571750"/>
                    <a:gd name="connsiteY3" fmla="*/ 241300 h 698500"/>
                    <a:gd name="connsiteX4" fmla="*/ 2463800 w 2571750"/>
                    <a:gd name="connsiteY4" fmla="*/ 552450 h 698500"/>
                    <a:gd name="connsiteX5" fmla="*/ 69850 w 2571750"/>
                    <a:gd name="connsiteY5" fmla="*/ 565150 h 698500"/>
                    <a:gd name="connsiteX6" fmla="*/ 95250 w 2571750"/>
                    <a:gd name="connsiteY6" fmla="*/ 520700 h 698500"/>
                    <a:gd name="connsiteX7" fmla="*/ 0 w 2571750"/>
                    <a:gd name="connsiteY7" fmla="*/ 577850 h 698500"/>
                    <a:gd name="connsiteX8" fmla="*/ 38100 w 2571750"/>
                    <a:gd name="connsiteY8" fmla="*/ 666750 h 698500"/>
                    <a:gd name="connsiteX9" fmla="*/ 2393950 w 2571750"/>
                    <a:gd name="connsiteY9" fmla="*/ 692150 h 698500"/>
                    <a:gd name="connsiteX10" fmla="*/ 2425700 w 2571750"/>
                    <a:gd name="connsiteY10" fmla="*/ 666750 h 698500"/>
                    <a:gd name="connsiteX11" fmla="*/ 2495550 w 2571750"/>
                    <a:gd name="connsiteY11" fmla="*/ 698500 h 698500"/>
                    <a:gd name="connsiteX12" fmla="*/ 2546350 w 2571750"/>
                    <a:gd name="connsiteY12" fmla="*/ 685800 h 698500"/>
                    <a:gd name="connsiteX13" fmla="*/ 2571750 w 2571750"/>
                    <a:gd name="connsiteY13" fmla="*/ 193675 h 698500"/>
                    <a:gd name="connsiteX14" fmla="*/ 2470150 w 2571750"/>
                    <a:gd name="connsiteY14" fmla="*/ 95250 h 698500"/>
                    <a:gd name="connsiteX15" fmla="*/ 514350 w 2571750"/>
                    <a:gd name="connsiteY15" fmla="*/ 184150 h 698500"/>
                    <a:gd name="connsiteX16" fmla="*/ 184150 w 2571750"/>
                    <a:gd name="connsiteY16" fmla="*/ 0 h 698500"/>
                    <a:gd name="connsiteX0" fmla="*/ 184150 w 2555875"/>
                    <a:gd name="connsiteY0" fmla="*/ 0 h 698500"/>
                    <a:gd name="connsiteX1" fmla="*/ 9525 w 2555875"/>
                    <a:gd name="connsiteY1" fmla="*/ 152400 h 698500"/>
                    <a:gd name="connsiteX2" fmla="*/ 12700 w 2555875"/>
                    <a:gd name="connsiteY2" fmla="*/ 241300 h 698500"/>
                    <a:gd name="connsiteX3" fmla="*/ 2495550 w 2555875"/>
                    <a:gd name="connsiteY3" fmla="*/ 241300 h 698500"/>
                    <a:gd name="connsiteX4" fmla="*/ 2463800 w 2555875"/>
                    <a:gd name="connsiteY4" fmla="*/ 552450 h 698500"/>
                    <a:gd name="connsiteX5" fmla="*/ 69850 w 2555875"/>
                    <a:gd name="connsiteY5" fmla="*/ 565150 h 698500"/>
                    <a:gd name="connsiteX6" fmla="*/ 95250 w 2555875"/>
                    <a:gd name="connsiteY6" fmla="*/ 520700 h 698500"/>
                    <a:gd name="connsiteX7" fmla="*/ 0 w 2555875"/>
                    <a:gd name="connsiteY7" fmla="*/ 577850 h 698500"/>
                    <a:gd name="connsiteX8" fmla="*/ 38100 w 2555875"/>
                    <a:gd name="connsiteY8" fmla="*/ 666750 h 698500"/>
                    <a:gd name="connsiteX9" fmla="*/ 2393950 w 2555875"/>
                    <a:gd name="connsiteY9" fmla="*/ 692150 h 698500"/>
                    <a:gd name="connsiteX10" fmla="*/ 2425700 w 2555875"/>
                    <a:gd name="connsiteY10" fmla="*/ 666750 h 698500"/>
                    <a:gd name="connsiteX11" fmla="*/ 2495550 w 2555875"/>
                    <a:gd name="connsiteY11" fmla="*/ 698500 h 698500"/>
                    <a:gd name="connsiteX12" fmla="*/ 2546350 w 2555875"/>
                    <a:gd name="connsiteY12" fmla="*/ 685800 h 698500"/>
                    <a:gd name="connsiteX13" fmla="*/ 2555875 w 2555875"/>
                    <a:gd name="connsiteY13" fmla="*/ 171450 h 698500"/>
                    <a:gd name="connsiteX14" fmla="*/ 2470150 w 2555875"/>
                    <a:gd name="connsiteY14" fmla="*/ 95250 h 698500"/>
                    <a:gd name="connsiteX15" fmla="*/ 514350 w 2555875"/>
                    <a:gd name="connsiteY15" fmla="*/ 184150 h 698500"/>
                    <a:gd name="connsiteX16" fmla="*/ 184150 w 2555875"/>
                    <a:gd name="connsiteY16" fmla="*/ 0 h 698500"/>
                    <a:gd name="connsiteX0" fmla="*/ 184150 w 2562506"/>
                    <a:gd name="connsiteY0" fmla="*/ 0 h 698500"/>
                    <a:gd name="connsiteX1" fmla="*/ 9525 w 2562506"/>
                    <a:gd name="connsiteY1" fmla="*/ 152400 h 698500"/>
                    <a:gd name="connsiteX2" fmla="*/ 12700 w 2562506"/>
                    <a:gd name="connsiteY2" fmla="*/ 241300 h 698500"/>
                    <a:gd name="connsiteX3" fmla="*/ 2495550 w 2562506"/>
                    <a:gd name="connsiteY3" fmla="*/ 241300 h 698500"/>
                    <a:gd name="connsiteX4" fmla="*/ 2463800 w 2562506"/>
                    <a:gd name="connsiteY4" fmla="*/ 552450 h 698500"/>
                    <a:gd name="connsiteX5" fmla="*/ 69850 w 2562506"/>
                    <a:gd name="connsiteY5" fmla="*/ 565150 h 698500"/>
                    <a:gd name="connsiteX6" fmla="*/ 95250 w 2562506"/>
                    <a:gd name="connsiteY6" fmla="*/ 520700 h 698500"/>
                    <a:gd name="connsiteX7" fmla="*/ 0 w 2562506"/>
                    <a:gd name="connsiteY7" fmla="*/ 577850 h 698500"/>
                    <a:gd name="connsiteX8" fmla="*/ 38100 w 2562506"/>
                    <a:gd name="connsiteY8" fmla="*/ 666750 h 698500"/>
                    <a:gd name="connsiteX9" fmla="*/ 2393950 w 2562506"/>
                    <a:gd name="connsiteY9" fmla="*/ 692150 h 698500"/>
                    <a:gd name="connsiteX10" fmla="*/ 2425700 w 2562506"/>
                    <a:gd name="connsiteY10" fmla="*/ 666750 h 698500"/>
                    <a:gd name="connsiteX11" fmla="*/ 2495550 w 2562506"/>
                    <a:gd name="connsiteY11" fmla="*/ 698500 h 698500"/>
                    <a:gd name="connsiteX12" fmla="*/ 2562225 w 2562506"/>
                    <a:gd name="connsiteY12" fmla="*/ 685800 h 698500"/>
                    <a:gd name="connsiteX13" fmla="*/ 2555875 w 2562506"/>
                    <a:gd name="connsiteY13" fmla="*/ 171450 h 698500"/>
                    <a:gd name="connsiteX14" fmla="*/ 2470150 w 2562506"/>
                    <a:gd name="connsiteY14" fmla="*/ 95250 h 698500"/>
                    <a:gd name="connsiteX15" fmla="*/ 514350 w 2562506"/>
                    <a:gd name="connsiteY15" fmla="*/ 184150 h 698500"/>
                    <a:gd name="connsiteX16" fmla="*/ 184150 w 2562506"/>
                    <a:gd name="connsiteY16" fmla="*/ 0 h 698500"/>
                    <a:gd name="connsiteX0" fmla="*/ 184150 w 2562506"/>
                    <a:gd name="connsiteY0" fmla="*/ 0 h 692150"/>
                    <a:gd name="connsiteX1" fmla="*/ 9525 w 2562506"/>
                    <a:gd name="connsiteY1" fmla="*/ 152400 h 692150"/>
                    <a:gd name="connsiteX2" fmla="*/ 12700 w 2562506"/>
                    <a:gd name="connsiteY2" fmla="*/ 241300 h 692150"/>
                    <a:gd name="connsiteX3" fmla="*/ 2495550 w 2562506"/>
                    <a:gd name="connsiteY3" fmla="*/ 241300 h 692150"/>
                    <a:gd name="connsiteX4" fmla="*/ 2463800 w 2562506"/>
                    <a:gd name="connsiteY4" fmla="*/ 552450 h 692150"/>
                    <a:gd name="connsiteX5" fmla="*/ 69850 w 2562506"/>
                    <a:gd name="connsiteY5" fmla="*/ 565150 h 692150"/>
                    <a:gd name="connsiteX6" fmla="*/ 95250 w 2562506"/>
                    <a:gd name="connsiteY6" fmla="*/ 520700 h 692150"/>
                    <a:gd name="connsiteX7" fmla="*/ 0 w 2562506"/>
                    <a:gd name="connsiteY7" fmla="*/ 577850 h 692150"/>
                    <a:gd name="connsiteX8" fmla="*/ 38100 w 2562506"/>
                    <a:gd name="connsiteY8" fmla="*/ 666750 h 692150"/>
                    <a:gd name="connsiteX9" fmla="*/ 2393950 w 2562506"/>
                    <a:gd name="connsiteY9" fmla="*/ 692150 h 692150"/>
                    <a:gd name="connsiteX10" fmla="*/ 2425700 w 2562506"/>
                    <a:gd name="connsiteY10" fmla="*/ 666750 h 692150"/>
                    <a:gd name="connsiteX11" fmla="*/ 2479675 w 2562506"/>
                    <a:gd name="connsiteY11" fmla="*/ 692150 h 692150"/>
                    <a:gd name="connsiteX12" fmla="*/ 2562225 w 2562506"/>
                    <a:gd name="connsiteY12" fmla="*/ 685800 h 692150"/>
                    <a:gd name="connsiteX13" fmla="*/ 2555875 w 2562506"/>
                    <a:gd name="connsiteY13" fmla="*/ 171450 h 692150"/>
                    <a:gd name="connsiteX14" fmla="*/ 2470150 w 2562506"/>
                    <a:gd name="connsiteY14" fmla="*/ 95250 h 692150"/>
                    <a:gd name="connsiteX15" fmla="*/ 514350 w 2562506"/>
                    <a:gd name="connsiteY15" fmla="*/ 184150 h 692150"/>
                    <a:gd name="connsiteX16" fmla="*/ 184150 w 2562506"/>
                    <a:gd name="connsiteY16" fmla="*/ 0 h 692150"/>
                    <a:gd name="connsiteX0" fmla="*/ 184150 w 2562506"/>
                    <a:gd name="connsiteY0" fmla="*/ 0 h 692150"/>
                    <a:gd name="connsiteX1" fmla="*/ 9525 w 2562506"/>
                    <a:gd name="connsiteY1" fmla="*/ 152400 h 692150"/>
                    <a:gd name="connsiteX2" fmla="*/ 12700 w 2562506"/>
                    <a:gd name="connsiteY2" fmla="*/ 241300 h 692150"/>
                    <a:gd name="connsiteX3" fmla="*/ 2495550 w 2562506"/>
                    <a:gd name="connsiteY3" fmla="*/ 241300 h 692150"/>
                    <a:gd name="connsiteX4" fmla="*/ 2463800 w 2562506"/>
                    <a:gd name="connsiteY4" fmla="*/ 552450 h 692150"/>
                    <a:gd name="connsiteX5" fmla="*/ 69850 w 2562506"/>
                    <a:gd name="connsiteY5" fmla="*/ 565150 h 692150"/>
                    <a:gd name="connsiteX6" fmla="*/ 95250 w 2562506"/>
                    <a:gd name="connsiteY6" fmla="*/ 520700 h 692150"/>
                    <a:gd name="connsiteX7" fmla="*/ 0 w 2562506"/>
                    <a:gd name="connsiteY7" fmla="*/ 577850 h 692150"/>
                    <a:gd name="connsiteX8" fmla="*/ 38100 w 2562506"/>
                    <a:gd name="connsiteY8" fmla="*/ 666750 h 692150"/>
                    <a:gd name="connsiteX9" fmla="*/ 2393950 w 2562506"/>
                    <a:gd name="connsiteY9" fmla="*/ 692150 h 692150"/>
                    <a:gd name="connsiteX10" fmla="*/ 2435225 w 2562506"/>
                    <a:gd name="connsiteY10" fmla="*/ 666750 h 692150"/>
                    <a:gd name="connsiteX11" fmla="*/ 2479675 w 2562506"/>
                    <a:gd name="connsiteY11" fmla="*/ 692150 h 692150"/>
                    <a:gd name="connsiteX12" fmla="*/ 2562225 w 2562506"/>
                    <a:gd name="connsiteY12" fmla="*/ 685800 h 692150"/>
                    <a:gd name="connsiteX13" fmla="*/ 2555875 w 2562506"/>
                    <a:gd name="connsiteY13" fmla="*/ 171450 h 692150"/>
                    <a:gd name="connsiteX14" fmla="*/ 2470150 w 2562506"/>
                    <a:gd name="connsiteY14" fmla="*/ 95250 h 692150"/>
                    <a:gd name="connsiteX15" fmla="*/ 514350 w 2562506"/>
                    <a:gd name="connsiteY15" fmla="*/ 184150 h 692150"/>
                    <a:gd name="connsiteX16" fmla="*/ 184150 w 2562506"/>
                    <a:gd name="connsiteY16" fmla="*/ 0 h 692150"/>
                    <a:gd name="connsiteX0" fmla="*/ 184150 w 2562506"/>
                    <a:gd name="connsiteY0" fmla="*/ 0 h 692150"/>
                    <a:gd name="connsiteX1" fmla="*/ 9525 w 2562506"/>
                    <a:gd name="connsiteY1" fmla="*/ 152400 h 692150"/>
                    <a:gd name="connsiteX2" fmla="*/ 12700 w 2562506"/>
                    <a:gd name="connsiteY2" fmla="*/ 241300 h 692150"/>
                    <a:gd name="connsiteX3" fmla="*/ 2495550 w 2562506"/>
                    <a:gd name="connsiteY3" fmla="*/ 241300 h 692150"/>
                    <a:gd name="connsiteX4" fmla="*/ 2463800 w 2562506"/>
                    <a:gd name="connsiteY4" fmla="*/ 552450 h 692150"/>
                    <a:gd name="connsiteX5" fmla="*/ 69850 w 2562506"/>
                    <a:gd name="connsiteY5" fmla="*/ 565150 h 692150"/>
                    <a:gd name="connsiteX6" fmla="*/ 95250 w 2562506"/>
                    <a:gd name="connsiteY6" fmla="*/ 520700 h 692150"/>
                    <a:gd name="connsiteX7" fmla="*/ 0 w 2562506"/>
                    <a:gd name="connsiteY7" fmla="*/ 577850 h 692150"/>
                    <a:gd name="connsiteX8" fmla="*/ 9525 w 2562506"/>
                    <a:gd name="connsiteY8" fmla="*/ 688975 h 692150"/>
                    <a:gd name="connsiteX9" fmla="*/ 2393950 w 2562506"/>
                    <a:gd name="connsiteY9" fmla="*/ 692150 h 692150"/>
                    <a:gd name="connsiteX10" fmla="*/ 2435225 w 2562506"/>
                    <a:gd name="connsiteY10" fmla="*/ 666750 h 692150"/>
                    <a:gd name="connsiteX11" fmla="*/ 2479675 w 2562506"/>
                    <a:gd name="connsiteY11" fmla="*/ 692150 h 692150"/>
                    <a:gd name="connsiteX12" fmla="*/ 2562225 w 2562506"/>
                    <a:gd name="connsiteY12" fmla="*/ 685800 h 692150"/>
                    <a:gd name="connsiteX13" fmla="*/ 2555875 w 2562506"/>
                    <a:gd name="connsiteY13" fmla="*/ 171450 h 692150"/>
                    <a:gd name="connsiteX14" fmla="*/ 2470150 w 2562506"/>
                    <a:gd name="connsiteY14" fmla="*/ 95250 h 692150"/>
                    <a:gd name="connsiteX15" fmla="*/ 514350 w 2562506"/>
                    <a:gd name="connsiteY15" fmla="*/ 184150 h 692150"/>
                    <a:gd name="connsiteX16" fmla="*/ 184150 w 2562506"/>
                    <a:gd name="connsiteY16" fmla="*/ 0 h 692150"/>
                    <a:gd name="connsiteX0" fmla="*/ 180975 w 2559331"/>
                    <a:gd name="connsiteY0" fmla="*/ 0 h 692150"/>
                    <a:gd name="connsiteX1" fmla="*/ 6350 w 2559331"/>
                    <a:gd name="connsiteY1" fmla="*/ 152400 h 692150"/>
                    <a:gd name="connsiteX2" fmla="*/ 9525 w 2559331"/>
                    <a:gd name="connsiteY2" fmla="*/ 241300 h 692150"/>
                    <a:gd name="connsiteX3" fmla="*/ 2492375 w 2559331"/>
                    <a:gd name="connsiteY3" fmla="*/ 241300 h 692150"/>
                    <a:gd name="connsiteX4" fmla="*/ 2460625 w 2559331"/>
                    <a:gd name="connsiteY4" fmla="*/ 552450 h 692150"/>
                    <a:gd name="connsiteX5" fmla="*/ 66675 w 2559331"/>
                    <a:gd name="connsiteY5" fmla="*/ 565150 h 692150"/>
                    <a:gd name="connsiteX6" fmla="*/ 92075 w 2559331"/>
                    <a:gd name="connsiteY6" fmla="*/ 520700 h 692150"/>
                    <a:gd name="connsiteX7" fmla="*/ 0 w 2559331"/>
                    <a:gd name="connsiteY7" fmla="*/ 593725 h 692150"/>
                    <a:gd name="connsiteX8" fmla="*/ 6350 w 2559331"/>
                    <a:gd name="connsiteY8" fmla="*/ 688975 h 692150"/>
                    <a:gd name="connsiteX9" fmla="*/ 2390775 w 2559331"/>
                    <a:gd name="connsiteY9" fmla="*/ 692150 h 692150"/>
                    <a:gd name="connsiteX10" fmla="*/ 2432050 w 2559331"/>
                    <a:gd name="connsiteY10" fmla="*/ 666750 h 692150"/>
                    <a:gd name="connsiteX11" fmla="*/ 2476500 w 2559331"/>
                    <a:gd name="connsiteY11" fmla="*/ 692150 h 692150"/>
                    <a:gd name="connsiteX12" fmla="*/ 2559050 w 2559331"/>
                    <a:gd name="connsiteY12" fmla="*/ 685800 h 692150"/>
                    <a:gd name="connsiteX13" fmla="*/ 2552700 w 2559331"/>
                    <a:gd name="connsiteY13" fmla="*/ 171450 h 692150"/>
                    <a:gd name="connsiteX14" fmla="*/ 2466975 w 2559331"/>
                    <a:gd name="connsiteY14" fmla="*/ 95250 h 692150"/>
                    <a:gd name="connsiteX15" fmla="*/ 511175 w 2559331"/>
                    <a:gd name="connsiteY15" fmla="*/ 184150 h 692150"/>
                    <a:gd name="connsiteX16" fmla="*/ 180975 w 2559331"/>
                    <a:gd name="connsiteY16" fmla="*/ 0 h 692150"/>
                    <a:gd name="connsiteX0" fmla="*/ 180975 w 2559331"/>
                    <a:gd name="connsiteY0" fmla="*/ 0 h 692150"/>
                    <a:gd name="connsiteX1" fmla="*/ 6350 w 2559331"/>
                    <a:gd name="connsiteY1" fmla="*/ 152400 h 692150"/>
                    <a:gd name="connsiteX2" fmla="*/ 9525 w 2559331"/>
                    <a:gd name="connsiteY2" fmla="*/ 241300 h 692150"/>
                    <a:gd name="connsiteX3" fmla="*/ 2492375 w 2559331"/>
                    <a:gd name="connsiteY3" fmla="*/ 241300 h 692150"/>
                    <a:gd name="connsiteX4" fmla="*/ 246062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32050 w 2559331"/>
                    <a:gd name="connsiteY11" fmla="*/ 666750 h 692150"/>
                    <a:gd name="connsiteX12" fmla="*/ 2476500 w 2559331"/>
                    <a:gd name="connsiteY12" fmla="*/ 692150 h 692150"/>
                    <a:gd name="connsiteX13" fmla="*/ 2559050 w 2559331"/>
                    <a:gd name="connsiteY13" fmla="*/ 685800 h 692150"/>
                    <a:gd name="connsiteX14" fmla="*/ 2552700 w 2559331"/>
                    <a:gd name="connsiteY14" fmla="*/ 171450 h 692150"/>
                    <a:gd name="connsiteX15" fmla="*/ 2466975 w 2559331"/>
                    <a:gd name="connsiteY15" fmla="*/ 95250 h 692150"/>
                    <a:gd name="connsiteX16" fmla="*/ 511175 w 2559331"/>
                    <a:gd name="connsiteY16" fmla="*/ 184150 h 692150"/>
                    <a:gd name="connsiteX17" fmla="*/ 180975 w 2559331"/>
                    <a:gd name="connsiteY17"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6062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32050 w 2559331"/>
                    <a:gd name="connsiteY11" fmla="*/ 666750 h 692150"/>
                    <a:gd name="connsiteX12" fmla="*/ 2476500 w 2559331"/>
                    <a:gd name="connsiteY12" fmla="*/ 692150 h 692150"/>
                    <a:gd name="connsiteX13" fmla="*/ 2559050 w 2559331"/>
                    <a:gd name="connsiteY13" fmla="*/ 685800 h 692150"/>
                    <a:gd name="connsiteX14" fmla="*/ 2552700 w 2559331"/>
                    <a:gd name="connsiteY14" fmla="*/ 171450 h 692150"/>
                    <a:gd name="connsiteX15" fmla="*/ 2466975 w 2559331"/>
                    <a:gd name="connsiteY15" fmla="*/ 95250 h 692150"/>
                    <a:gd name="connsiteX16" fmla="*/ 511175 w 2559331"/>
                    <a:gd name="connsiteY16" fmla="*/ 184150 h 692150"/>
                    <a:gd name="connsiteX17" fmla="*/ 180975 w 2559331"/>
                    <a:gd name="connsiteY17"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5427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32050 w 2559331"/>
                    <a:gd name="connsiteY11" fmla="*/ 666750 h 692150"/>
                    <a:gd name="connsiteX12" fmla="*/ 2476500 w 2559331"/>
                    <a:gd name="connsiteY12" fmla="*/ 692150 h 692150"/>
                    <a:gd name="connsiteX13" fmla="*/ 2559050 w 2559331"/>
                    <a:gd name="connsiteY13" fmla="*/ 685800 h 692150"/>
                    <a:gd name="connsiteX14" fmla="*/ 2552700 w 2559331"/>
                    <a:gd name="connsiteY14" fmla="*/ 171450 h 692150"/>
                    <a:gd name="connsiteX15" fmla="*/ 2466975 w 2559331"/>
                    <a:gd name="connsiteY15" fmla="*/ 95250 h 692150"/>
                    <a:gd name="connsiteX16" fmla="*/ 511175 w 2559331"/>
                    <a:gd name="connsiteY16" fmla="*/ 184150 h 692150"/>
                    <a:gd name="connsiteX17" fmla="*/ 180975 w 2559331"/>
                    <a:gd name="connsiteY17"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5427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32050 w 2559331"/>
                    <a:gd name="connsiteY11" fmla="*/ 666750 h 692150"/>
                    <a:gd name="connsiteX12" fmla="*/ 2476500 w 2559331"/>
                    <a:gd name="connsiteY12" fmla="*/ 692150 h 692150"/>
                    <a:gd name="connsiteX13" fmla="*/ 2559050 w 2559331"/>
                    <a:gd name="connsiteY13" fmla="*/ 685800 h 692150"/>
                    <a:gd name="connsiteX14" fmla="*/ 2552700 w 2559331"/>
                    <a:gd name="connsiteY14" fmla="*/ 171450 h 692150"/>
                    <a:gd name="connsiteX15" fmla="*/ 2466975 w 2559331"/>
                    <a:gd name="connsiteY15" fmla="*/ 95250 h 692150"/>
                    <a:gd name="connsiteX16" fmla="*/ 511175 w 2559331"/>
                    <a:gd name="connsiteY16" fmla="*/ 184150 h 692150"/>
                    <a:gd name="connsiteX17" fmla="*/ 180975 w 2559331"/>
                    <a:gd name="connsiteY17"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5427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76500 w 2559331"/>
                    <a:gd name="connsiteY11" fmla="*/ 692150 h 692150"/>
                    <a:gd name="connsiteX12" fmla="*/ 2559050 w 2559331"/>
                    <a:gd name="connsiteY12" fmla="*/ 685800 h 692150"/>
                    <a:gd name="connsiteX13" fmla="*/ 2552700 w 2559331"/>
                    <a:gd name="connsiteY13" fmla="*/ 171450 h 692150"/>
                    <a:gd name="connsiteX14" fmla="*/ 2466975 w 2559331"/>
                    <a:gd name="connsiteY14" fmla="*/ 95250 h 692150"/>
                    <a:gd name="connsiteX15" fmla="*/ 511175 w 2559331"/>
                    <a:gd name="connsiteY15" fmla="*/ 184150 h 692150"/>
                    <a:gd name="connsiteX16" fmla="*/ 180975 w 2559331"/>
                    <a:gd name="connsiteY16"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5427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559050 w 2559331"/>
                    <a:gd name="connsiteY11" fmla="*/ 685800 h 692150"/>
                    <a:gd name="connsiteX12" fmla="*/ 2552700 w 2559331"/>
                    <a:gd name="connsiteY12" fmla="*/ 171450 h 692150"/>
                    <a:gd name="connsiteX13" fmla="*/ 2466975 w 2559331"/>
                    <a:gd name="connsiteY13" fmla="*/ 95250 h 692150"/>
                    <a:gd name="connsiteX14" fmla="*/ 511175 w 2559331"/>
                    <a:gd name="connsiteY14" fmla="*/ 184150 h 692150"/>
                    <a:gd name="connsiteX15" fmla="*/ 180975 w 2559331"/>
                    <a:gd name="connsiteY15" fmla="*/ 0 h 692150"/>
                    <a:gd name="connsiteX0" fmla="*/ 180975 w 2559331"/>
                    <a:gd name="connsiteY0" fmla="*/ 0 h 688975"/>
                    <a:gd name="connsiteX1" fmla="*/ 6350 w 2559331"/>
                    <a:gd name="connsiteY1" fmla="*/ 152400 h 688975"/>
                    <a:gd name="connsiteX2" fmla="*/ 9525 w 2559331"/>
                    <a:gd name="connsiteY2" fmla="*/ 241300 h 688975"/>
                    <a:gd name="connsiteX3" fmla="*/ 2454275 w 2559331"/>
                    <a:gd name="connsiteY3" fmla="*/ 234950 h 688975"/>
                    <a:gd name="connsiteX4" fmla="*/ 2454275 w 2559331"/>
                    <a:gd name="connsiteY4" fmla="*/ 552450 h 688975"/>
                    <a:gd name="connsiteX5" fmla="*/ 66675 w 2559331"/>
                    <a:gd name="connsiteY5" fmla="*/ 565150 h 688975"/>
                    <a:gd name="connsiteX6" fmla="*/ 88900 w 2559331"/>
                    <a:gd name="connsiteY6" fmla="*/ 568325 h 688975"/>
                    <a:gd name="connsiteX7" fmla="*/ 92075 w 2559331"/>
                    <a:gd name="connsiteY7" fmla="*/ 520700 h 688975"/>
                    <a:gd name="connsiteX8" fmla="*/ 0 w 2559331"/>
                    <a:gd name="connsiteY8" fmla="*/ 593725 h 688975"/>
                    <a:gd name="connsiteX9" fmla="*/ 6350 w 2559331"/>
                    <a:gd name="connsiteY9" fmla="*/ 688975 h 688975"/>
                    <a:gd name="connsiteX10" fmla="*/ 2559050 w 2559331"/>
                    <a:gd name="connsiteY10" fmla="*/ 685800 h 688975"/>
                    <a:gd name="connsiteX11" fmla="*/ 2552700 w 2559331"/>
                    <a:gd name="connsiteY11" fmla="*/ 171450 h 688975"/>
                    <a:gd name="connsiteX12" fmla="*/ 2466975 w 2559331"/>
                    <a:gd name="connsiteY12" fmla="*/ 95250 h 688975"/>
                    <a:gd name="connsiteX13" fmla="*/ 511175 w 2559331"/>
                    <a:gd name="connsiteY13" fmla="*/ 184150 h 688975"/>
                    <a:gd name="connsiteX14" fmla="*/ 180975 w 2559331"/>
                    <a:gd name="connsiteY14" fmla="*/ 0 h 688975"/>
                    <a:gd name="connsiteX0" fmla="*/ 180975 w 2572231"/>
                    <a:gd name="connsiteY0" fmla="*/ 0 h 688975"/>
                    <a:gd name="connsiteX1" fmla="*/ 6350 w 2572231"/>
                    <a:gd name="connsiteY1" fmla="*/ 152400 h 688975"/>
                    <a:gd name="connsiteX2" fmla="*/ 9525 w 2572231"/>
                    <a:gd name="connsiteY2" fmla="*/ 241300 h 688975"/>
                    <a:gd name="connsiteX3" fmla="*/ 2454275 w 2572231"/>
                    <a:gd name="connsiteY3" fmla="*/ 234950 h 688975"/>
                    <a:gd name="connsiteX4" fmla="*/ 2454275 w 2572231"/>
                    <a:gd name="connsiteY4" fmla="*/ 552450 h 688975"/>
                    <a:gd name="connsiteX5" fmla="*/ 66675 w 2572231"/>
                    <a:gd name="connsiteY5" fmla="*/ 565150 h 688975"/>
                    <a:gd name="connsiteX6" fmla="*/ 88900 w 2572231"/>
                    <a:gd name="connsiteY6" fmla="*/ 568325 h 688975"/>
                    <a:gd name="connsiteX7" fmla="*/ 92075 w 2572231"/>
                    <a:gd name="connsiteY7" fmla="*/ 520700 h 688975"/>
                    <a:gd name="connsiteX8" fmla="*/ 0 w 2572231"/>
                    <a:gd name="connsiteY8" fmla="*/ 593725 h 688975"/>
                    <a:gd name="connsiteX9" fmla="*/ 6350 w 2572231"/>
                    <a:gd name="connsiteY9" fmla="*/ 688975 h 688975"/>
                    <a:gd name="connsiteX10" fmla="*/ 2559050 w 2572231"/>
                    <a:gd name="connsiteY10" fmla="*/ 685800 h 688975"/>
                    <a:gd name="connsiteX11" fmla="*/ 2552700 w 2572231"/>
                    <a:gd name="connsiteY11" fmla="*/ 171450 h 688975"/>
                    <a:gd name="connsiteX12" fmla="*/ 2466975 w 2572231"/>
                    <a:gd name="connsiteY12" fmla="*/ 95250 h 688975"/>
                    <a:gd name="connsiteX13" fmla="*/ 511175 w 2572231"/>
                    <a:gd name="connsiteY13" fmla="*/ 184150 h 688975"/>
                    <a:gd name="connsiteX14" fmla="*/ 180975 w 2572231"/>
                    <a:gd name="connsiteY14" fmla="*/ 0 h 688975"/>
                    <a:gd name="connsiteX0" fmla="*/ 180975 w 2572231"/>
                    <a:gd name="connsiteY0" fmla="*/ 0 h 688975"/>
                    <a:gd name="connsiteX1" fmla="*/ 6350 w 2572231"/>
                    <a:gd name="connsiteY1" fmla="*/ 152400 h 688975"/>
                    <a:gd name="connsiteX2" fmla="*/ 9525 w 2572231"/>
                    <a:gd name="connsiteY2" fmla="*/ 241300 h 688975"/>
                    <a:gd name="connsiteX3" fmla="*/ 2454275 w 2572231"/>
                    <a:gd name="connsiteY3" fmla="*/ 234950 h 688975"/>
                    <a:gd name="connsiteX4" fmla="*/ 2454275 w 2572231"/>
                    <a:gd name="connsiteY4" fmla="*/ 552450 h 688975"/>
                    <a:gd name="connsiteX5" fmla="*/ 66675 w 2572231"/>
                    <a:gd name="connsiteY5" fmla="*/ 565150 h 688975"/>
                    <a:gd name="connsiteX6" fmla="*/ 88900 w 2572231"/>
                    <a:gd name="connsiteY6" fmla="*/ 568325 h 688975"/>
                    <a:gd name="connsiteX7" fmla="*/ 92075 w 2572231"/>
                    <a:gd name="connsiteY7" fmla="*/ 520700 h 688975"/>
                    <a:gd name="connsiteX8" fmla="*/ 0 w 2572231"/>
                    <a:gd name="connsiteY8" fmla="*/ 593725 h 688975"/>
                    <a:gd name="connsiteX9" fmla="*/ 6350 w 2572231"/>
                    <a:gd name="connsiteY9" fmla="*/ 688975 h 688975"/>
                    <a:gd name="connsiteX10" fmla="*/ 2559050 w 2572231"/>
                    <a:gd name="connsiteY10" fmla="*/ 685800 h 688975"/>
                    <a:gd name="connsiteX11" fmla="*/ 2552700 w 2572231"/>
                    <a:gd name="connsiteY11" fmla="*/ 171450 h 688975"/>
                    <a:gd name="connsiteX12" fmla="*/ 2466975 w 2572231"/>
                    <a:gd name="connsiteY12" fmla="*/ 95250 h 688975"/>
                    <a:gd name="connsiteX13" fmla="*/ 511175 w 2572231"/>
                    <a:gd name="connsiteY13" fmla="*/ 184150 h 688975"/>
                    <a:gd name="connsiteX14" fmla="*/ 180975 w 2572231"/>
                    <a:gd name="connsiteY14" fmla="*/ 0 h 688975"/>
                    <a:gd name="connsiteX0" fmla="*/ 180975 w 2574798"/>
                    <a:gd name="connsiteY0" fmla="*/ 0 h 688975"/>
                    <a:gd name="connsiteX1" fmla="*/ 6350 w 2574798"/>
                    <a:gd name="connsiteY1" fmla="*/ 152400 h 688975"/>
                    <a:gd name="connsiteX2" fmla="*/ 9525 w 2574798"/>
                    <a:gd name="connsiteY2" fmla="*/ 241300 h 688975"/>
                    <a:gd name="connsiteX3" fmla="*/ 2454275 w 2574798"/>
                    <a:gd name="connsiteY3" fmla="*/ 234950 h 688975"/>
                    <a:gd name="connsiteX4" fmla="*/ 2454275 w 2574798"/>
                    <a:gd name="connsiteY4" fmla="*/ 552450 h 688975"/>
                    <a:gd name="connsiteX5" fmla="*/ 66675 w 2574798"/>
                    <a:gd name="connsiteY5" fmla="*/ 565150 h 688975"/>
                    <a:gd name="connsiteX6" fmla="*/ 88900 w 2574798"/>
                    <a:gd name="connsiteY6" fmla="*/ 568325 h 688975"/>
                    <a:gd name="connsiteX7" fmla="*/ 92075 w 2574798"/>
                    <a:gd name="connsiteY7" fmla="*/ 520700 h 688975"/>
                    <a:gd name="connsiteX8" fmla="*/ 0 w 2574798"/>
                    <a:gd name="connsiteY8" fmla="*/ 593725 h 688975"/>
                    <a:gd name="connsiteX9" fmla="*/ 6350 w 2574798"/>
                    <a:gd name="connsiteY9" fmla="*/ 688975 h 688975"/>
                    <a:gd name="connsiteX10" fmla="*/ 2562225 w 2574798"/>
                    <a:gd name="connsiteY10" fmla="*/ 666750 h 688975"/>
                    <a:gd name="connsiteX11" fmla="*/ 2552700 w 2574798"/>
                    <a:gd name="connsiteY11" fmla="*/ 171450 h 688975"/>
                    <a:gd name="connsiteX12" fmla="*/ 2466975 w 2574798"/>
                    <a:gd name="connsiteY12" fmla="*/ 95250 h 688975"/>
                    <a:gd name="connsiteX13" fmla="*/ 511175 w 2574798"/>
                    <a:gd name="connsiteY13" fmla="*/ 184150 h 688975"/>
                    <a:gd name="connsiteX14" fmla="*/ 180975 w 2574798"/>
                    <a:gd name="connsiteY14" fmla="*/ 0 h 688975"/>
                    <a:gd name="connsiteX0" fmla="*/ 180975 w 2574798"/>
                    <a:gd name="connsiteY0" fmla="*/ 0 h 688975"/>
                    <a:gd name="connsiteX1" fmla="*/ 6350 w 2574798"/>
                    <a:gd name="connsiteY1" fmla="*/ 152400 h 688975"/>
                    <a:gd name="connsiteX2" fmla="*/ 9525 w 2574798"/>
                    <a:gd name="connsiteY2" fmla="*/ 241300 h 688975"/>
                    <a:gd name="connsiteX3" fmla="*/ 2454275 w 2574798"/>
                    <a:gd name="connsiteY3" fmla="*/ 234950 h 688975"/>
                    <a:gd name="connsiteX4" fmla="*/ 2454275 w 2574798"/>
                    <a:gd name="connsiteY4" fmla="*/ 552450 h 688975"/>
                    <a:gd name="connsiteX5" fmla="*/ 66675 w 2574798"/>
                    <a:gd name="connsiteY5" fmla="*/ 565150 h 688975"/>
                    <a:gd name="connsiteX6" fmla="*/ 88900 w 2574798"/>
                    <a:gd name="connsiteY6" fmla="*/ 568325 h 688975"/>
                    <a:gd name="connsiteX7" fmla="*/ 92075 w 2574798"/>
                    <a:gd name="connsiteY7" fmla="*/ 520700 h 688975"/>
                    <a:gd name="connsiteX8" fmla="*/ 0 w 2574798"/>
                    <a:gd name="connsiteY8" fmla="*/ 593725 h 688975"/>
                    <a:gd name="connsiteX9" fmla="*/ 6350 w 2574798"/>
                    <a:gd name="connsiteY9" fmla="*/ 688975 h 688975"/>
                    <a:gd name="connsiteX10" fmla="*/ 2562225 w 2574798"/>
                    <a:gd name="connsiteY10" fmla="*/ 666750 h 688975"/>
                    <a:gd name="connsiteX11" fmla="*/ 2552700 w 2574798"/>
                    <a:gd name="connsiteY11" fmla="*/ 171450 h 688975"/>
                    <a:gd name="connsiteX12" fmla="*/ 2466975 w 2574798"/>
                    <a:gd name="connsiteY12" fmla="*/ 95250 h 688975"/>
                    <a:gd name="connsiteX13" fmla="*/ 511175 w 2574798"/>
                    <a:gd name="connsiteY13" fmla="*/ 184150 h 688975"/>
                    <a:gd name="connsiteX14" fmla="*/ 180975 w 2574798"/>
                    <a:gd name="connsiteY14" fmla="*/ 0 h 688975"/>
                    <a:gd name="connsiteX0" fmla="*/ 180975 w 2577418"/>
                    <a:gd name="connsiteY0" fmla="*/ 0 h 688975"/>
                    <a:gd name="connsiteX1" fmla="*/ 6350 w 2577418"/>
                    <a:gd name="connsiteY1" fmla="*/ 152400 h 688975"/>
                    <a:gd name="connsiteX2" fmla="*/ 9525 w 2577418"/>
                    <a:gd name="connsiteY2" fmla="*/ 241300 h 688975"/>
                    <a:gd name="connsiteX3" fmla="*/ 2454275 w 2577418"/>
                    <a:gd name="connsiteY3" fmla="*/ 234950 h 688975"/>
                    <a:gd name="connsiteX4" fmla="*/ 2454275 w 2577418"/>
                    <a:gd name="connsiteY4" fmla="*/ 552450 h 688975"/>
                    <a:gd name="connsiteX5" fmla="*/ 66675 w 2577418"/>
                    <a:gd name="connsiteY5" fmla="*/ 565150 h 688975"/>
                    <a:gd name="connsiteX6" fmla="*/ 88900 w 2577418"/>
                    <a:gd name="connsiteY6" fmla="*/ 568325 h 688975"/>
                    <a:gd name="connsiteX7" fmla="*/ 92075 w 2577418"/>
                    <a:gd name="connsiteY7" fmla="*/ 520700 h 688975"/>
                    <a:gd name="connsiteX8" fmla="*/ 0 w 2577418"/>
                    <a:gd name="connsiteY8" fmla="*/ 593725 h 688975"/>
                    <a:gd name="connsiteX9" fmla="*/ 6350 w 2577418"/>
                    <a:gd name="connsiteY9" fmla="*/ 688975 h 688975"/>
                    <a:gd name="connsiteX10" fmla="*/ 2565400 w 2577418"/>
                    <a:gd name="connsiteY10" fmla="*/ 688975 h 688975"/>
                    <a:gd name="connsiteX11" fmla="*/ 2552700 w 2577418"/>
                    <a:gd name="connsiteY11" fmla="*/ 171450 h 688975"/>
                    <a:gd name="connsiteX12" fmla="*/ 2466975 w 2577418"/>
                    <a:gd name="connsiteY12" fmla="*/ 95250 h 688975"/>
                    <a:gd name="connsiteX13" fmla="*/ 511175 w 2577418"/>
                    <a:gd name="connsiteY13" fmla="*/ 184150 h 688975"/>
                    <a:gd name="connsiteX14" fmla="*/ 180975 w 2577418"/>
                    <a:gd name="connsiteY14" fmla="*/ 0 h 688975"/>
                    <a:gd name="connsiteX0" fmla="*/ 180975 w 2577418"/>
                    <a:gd name="connsiteY0" fmla="*/ 0 h 688975"/>
                    <a:gd name="connsiteX1" fmla="*/ 6350 w 2577418"/>
                    <a:gd name="connsiteY1" fmla="*/ 152400 h 688975"/>
                    <a:gd name="connsiteX2" fmla="*/ 9525 w 2577418"/>
                    <a:gd name="connsiteY2" fmla="*/ 241300 h 688975"/>
                    <a:gd name="connsiteX3" fmla="*/ 2454275 w 2577418"/>
                    <a:gd name="connsiteY3" fmla="*/ 234950 h 688975"/>
                    <a:gd name="connsiteX4" fmla="*/ 2454275 w 2577418"/>
                    <a:gd name="connsiteY4" fmla="*/ 552450 h 688975"/>
                    <a:gd name="connsiteX5" fmla="*/ 66675 w 2577418"/>
                    <a:gd name="connsiteY5" fmla="*/ 565150 h 688975"/>
                    <a:gd name="connsiteX6" fmla="*/ 88900 w 2577418"/>
                    <a:gd name="connsiteY6" fmla="*/ 568325 h 688975"/>
                    <a:gd name="connsiteX7" fmla="*/ 92075 w 2577418"/>
                    <a:gd name="connsiteY7" fmla="*/ 520700 h 688975"/>
                    <a:gd name="connsiteX8" fmla="*/ 0 w 2577418"/>
                    <a:gd name="connsiteY8" fmla="*/ 593725 h 688975"/>
                    <a:gd name="connsiteX9" fmla="*/ 6350 w 2577418"/>
                    <a:gd name="connsiteY9" fmla="*/ 688975 h 688975"/>
                    <a:gd name="connsiteX10" fmla="*/ 2565400 w 2577418"/>
                    <a:gd name="connsiteY10" fmla="*/ 688975 h 688975"/>
                    <a:gd name="connsiteX11" fmla="*/ 2552700 w 2577418"/>
                    <a:gd name="connsiteY11" fmla="*/ 171450 h 688975"/>
                    <a:gd name="connsiteX12" fmla="*/ 2466975 w 2577418"/>
                    <a:gd name="connsiteY12" fmla="*/ 95250 h 688975"/>
                    <a:gd name="connsiteX13" fmla="*/ 511175 w 2577418"/>
                    <a:gd name="connsiteY13" fmla="*/ 184150 h 688975"/>
                    <a:gd name="connsiteX14" fmla="*/ 180975 w 2577418"/>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54275 w 2570812"/>
                    <a:gd name="connsiteY3" fmla="*/ 234950 h 688975"/>
                    <a:gd name="connsiteX4" fmla="*/ 2454275 w 2570812"/>
                    <a:gd name="connsiteY4" fmla="*/ 552450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511175 w 2570812"/>
                    <a:gd name="connsiteY13" fmla="*/ 184150 h 688975"/>
                    <a:gd name="connsiteX14" fmla="*/ 180975 w 2570812"/>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4275 w 2570812"/>
                    <a:gd name="connsiteY4" fmla="*/ 552450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511175 w 2570812"/>
                    <a:gd name="connsiteY13" fmla="*/ 184150 h 688975"/>
                    <a:gd name="connsiteX14" fmla="*/ 180975 w 2570812"/>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7450 w 2570812"/>
                    <a:gd name="connsiteY4" fmla="*/ 561975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511175 w 2570812"/>
                    <a:gd name="connsiteY13" fmla="*/ 184150 h 688975"/>
                    <a:gd name="connsiteX14" fmla="*/ 180975 w 2570812"/>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7450 w 2570812"/>
                    <a:gd name="connsiteY4" fmla="*/ 561975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485775 w 2570812"/>
                    <a:gd name="connsiteY13" fmla="*/ 171450 h 688975"/>
                    <a:gd name="connsiteX14" fmla="*/ 180975 w 2570812"/>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7450 w 2570812"/>
                    <a:gd name="connsiteY4" fmla="*/ 561975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180975 w 2570812"/>
                    <a:gd name="connsiteY13" fmla="*/ 0 h 688975"/>
                    <a:gd name="connsiteX0" fmla="*/ 180975 w 2570812"/>
                    <a:gd name="connsiteY0" fmla="*/ 31750 h 720725"/>
                    <a:gd name="connsiteX1" fmla="*/ 6350 w 2570812"/>
                    <a:gd name="connsiteY1" fmla="*/ 184150 h 720725"/>
                    <a:gd name="connsiteX2" fmla="*/ 9525 w 2570812"/>
                    <a:gd name="connsiteY2" fmla="*/ 273050 h 720725"/>
                    <a:gd name="connsiteX3" fmla="*/ 2460625 w 2570812"/>
                    <a:gd name="connsiteY3" fmla="*/ 279400 h 720725"/>
                    <a:gd name="connsiteX4" fmla="*/ 2457450 w 2570812"/>
                    <a:gd name="connsiteY4" fmla="*/ 593725 h 720725"/>
                    <a:gd name="connsiteX5" fmla="*/ 66675 w 2570812"/>
                    <a:gd name="connsiteY5" fmla="*/ 596900 h 720725"/>
                    <a:gd name="connsiteX6" fmla="*/ 88900 w 2570812"/>
                    <a:gd name="connsiteY6" fmla="*/ 600075 h 720725"/>
                    <a:gd name="connsiteX7" fmla="*/ 92075 w 2570812"/>
                    <a:gd name="connsiteY7" fmla="*/ 552450 h 720725"/>
                    <a:gd name="connsiteX8" fmla="*/ 0 w 2570812"/>
                    <a:gd name="connsiteY8" fmla="*/ 625475 h 720725"/>
                    <a:gd name="connsiteX9" fmla="*/ 6350 w 2570812"/>
                    <a:gd name="connsiteY9" fmla="*/ 720725 h 720725"/>
                    <a:gd name="connsiteX10" fmla="*/ 2565400 w 2570812"/>
                    <a:gd name="connsiteY10" fmla="*/ 720725 h 720725"/>
                    <a:gd name="connsiteX11" fmla="*/ 2552700 w 2570812"/>
                    <a:gd name="connsiteY11" fmla="*/ 203200 h 720725"/>
                    <a:gd name="connsiteX12" fmla="*/ 2336800 w 2570812"/>
                    <a:gd name="connsiteY12" fmla="*/ 0 h 720725"/>
                    <a:gd name="connsiteX13" fmla="*/ 180975 w 2570812"/>
                    <a:gd name="connsiteY13" fmla="*/ 31750 h 72072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7450 w 2570812"/>
                    <a:gd name="connsiteY4" fmla="*/ 561975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352675 w 2570812"/>
                    <a:gd name="connsiteY12" fmla="*/ 19050 h 688975"/>
                    <a:gd name="connsiteX13" fmla="*/ 180975 w 2570812"/>
                    <a:gd name="connsiteY13" fmla="*/ 0 h 688975"/>
                    <a:gd name="connsiteX0" fmla="*/ 225425 w 2570812"/>
                    <a:gd name="connsiteY0" fmla="*/ 0 h 714375"/>
                    <a:gd name="connsiteX1" fmla="*/ 6350 w 2570812"/>
                    <a:gd name="connsiteY1" fmla="*/ 177800 h 714375"/>
                    <a:gd name="connsiteX2" fmla="*/ 9525 w 2570812"/>
                    <a:gd name="connsiteY2" fmla="*/ 266700 h 714375"/>
                    <a:gd name="connsiteX3" fmla="*/ 2460625 w 2570812"/>
                    <a:gd name="connsiteY3" fmla="*/ 273050 h 714375"/>
                    <a:gd name="connsiteX4" fmla="*/ 2457450 w 2570812"/>
                    <a:gd name="connsiteY4" fmla="*/ 587375 h 714375"/>
                    <a:gd name="connsiteX5" fmla="*/ 66675 w 2570812"/>
                    <a:gd name="connsiteY5" fmla="*/ 590550 h 714375"/>
                    <a:gd name="connsiteX6" fmla="*/ 88900 w 2570812"/>
                    <a:gd name="connsiteY6" fmla="*/ 593725 h 714375"/>
                    <a:gd name="connsiteX7" fmla="*/ 92075 w 2570812"/>
                    <a:gd name="connsiteY7" fmla="*/ 546100 h 714375"/>
                    <a:gd name="connsiteX8" fmla="*/ 0 w 2570812"/>
                    <a:gd name="connsiteY8" fmla="*/ 619125 h 714375"/>
                    <a:gd name="connsiteX9" fmla="*/ 6350 w 2570812"/>
                    <a:gd name="connsiteY9" fmla="*/ 714375 h 714375"/>
                    <a:gd name="connsiteX10" fmla="*/ 2565400 w 2570812"/>
                    <a:gd name="connsiteY10" fmla="*/ 714375 h 714375"/>
                    <a:gd name="connsiteX11" fmla="*/ 2552700 w 2570812"/>
                    <a:gd name="connsiteY11" fmla="*/ 196850 h 714375"/>
                    <a:gd name="connsiteX12" fmla="*/ 2352675 w 2570812"/>
                    <a:gd name="connsiteY12" fmla="*/ 44450 h 714375"/>
                    <a:gd name="connsiteX13" fmla="*/ 225425 w 2570812"/>
                    <a:gd name="connsiteY13" fmla="*/ 0 h 714375"/>
                    <a:gd name="connsiteX0" fmla="*/ 225425 w 2570812"/>
                    <a:gd name="connsiteY0" fmla="*/ 0 h 714375"/>
                    <a:gd name="connsiteX1" fmla="*/ 6350 w 2570812"/>
                    <a:gd name="connsiteY1" fmla="*/ 177800 h 714375"/>
                    <a:gd name="connsiteX2" fmla="*/ 9525 w 2570812"/>
                    <a:gd name="connsiteY2" fmla="*/ 266700 h 714375"/>
                    <a:gd name="connsiteX3" fmla="*/ 2460625 w 2570812"/>
                    <a:gd name="connsiteY3" fmla="*/ 273050 h 714375"/>
                    <a:gd name="connsiteX4" fmla="*/ 2457450 w 2570812"/>
                    <a:gd name="connsiteY4" fmla="*/ 587375 h 714375"/>
                    <a:gd name="connsiteX5" fmla="*/ 66675 w 2570812"/>
                    <a:gd name="connsiteY5" fmla="*/ 590550 h 714375"/>
                    <a:gd name="connsiteX6" fmla="*/ 88900 w 2570812"/>
                    <a:gd name="connsiteY6" fmla="*/ 593725 h 714375"/>
                    <a:gd name="connsiteX7" fmla="*/ 92075 w 2570812"/>
                    <a:gd name="connsiteY7" fmla="*/ 546100 h 714375"/>
                    <a:gd name="connsiteX8" fmla="*/ 0 w 2570812"/>
                    <a:gd name="connsiteY8" fmla="*/ 619125 h 714375"/>
                    <a:gd name="connsiteX9" fmla="*/ 6350 w 2570812"/>
                    <a:gd name="connsiteY9" fmla="*/ 714375 h 714375"/>
                    <a:gd name="connsiteX10" fmla="*/ 2565400 w 2570812"/>
                    <a:gd name="connsiteY10" fmla="*/ 714375 h 714375"/>
                    <a:gd name="connsiteX11" fmla="*/ 2552700 w 2570812"/>
                    <a:gd name="connsiteY11" fmla="*/ 196850 h 714375"/>
                    <a:gd name="connsiteX12" fmla="*/ 2308225 w 2570812"/>
                    <a:gd name="connsiteY12" fmla="*/ 12700 h 714375"/>
                    <a:gd name="connsiteX13" fmla="*/ 225425 w 2570812"/>
                    <a:gd name="connsiteY13" fmla="*/ 0 h 714375"/>
                    <a:gd name="connsiteX0" fmla="*/ 225425 w 2570812"/>
                    <a:gd name="connsiteY0" fmla="*/ 0 h 714375"/>
                    <a:gd name="connsiteX1" fmla="*/ 6350 w 2570812"/>
                    <a:gd name="connsiteY1" fmla="*/ 177800 h 714375"/>
                    <a:gd name="connsiteX2" fmla="*/ 9525 w 2570812"/>
                    <a:gd name="connsiteY2" fmla="*/ 266700 h 714375"/>
                    <a:gd name="connsiteX3" fmla="*/ 2460625 w 2570812"/>
                    <a:gd name="connsiteY3" fmla="*/ 273050 h 714375"/>
                    <a:gd name="connsiteX4" fmla="*/ 2457450 w 2570812"/>
                    <a:gd name="connsiteY4" fmla="*/ 587375 h 714375"/>
                    <a:gd name="connsiteX5" fmla="*/ 66675 w 2570812"/>
                    <a:gd name="connsiteY5" fmla="*/ 590550 h 714375"/>
                    <a:gd name="connsiteX6" fmla="*/ 88900 w 2570812"/>
                    <a:gd name="connsiteY6" fmla="*/ 593725 h 714375"/>
                    <a:gd name="connsiteX7" fmla="*/ 92075 w 2570812"/>
                    <a:gd name="connsiteY7" fmla="*/ 546100 h 714375"/>
                    <a:gd name="connsiteX8" fmla="*/ 0 w 2570812"/>
                    <a:gd name="connsiteY8" fmla="*/ 619125 h 714375"/>
                    <a:gd name="connsiteX9" fmla="*/ 6350 w 2570812"/>
                    <a:gd name="connsiteY9" fmla="*/ 714375 h 714375"/>
                    <a:gd name="connsiteX10" fmla="*/ 2565400 w 2570812"/>
                    <a:gd name="connsiteY10" fmla="*/ 714375 h 714375"/>
                    <a:gd name="connsiteX11" fmla="*/ 2552700 w 2570812"/>
                    <a:gd name="connsiteY11" fmla="*/ 196850 h 714375"/>
                    <a:gd name="connsiteX12" fmla="*/ 2295525 w 2570812"/>
                    <a:gd name="connsiteY12" fmla="*/ 0 h 714375"/>
                    <a:gd name="connsiteX13" fmla="*/ 225425 w 2570812"/>
                    <a:gd name="connsiteY13" fmla="*/ 0 h 714375"/>
                    <a:gd name="connsiteX0" fmla="*/ 225425 w 2570812"/>
                    <a:gd name="connsiteY0" fmla="*/ 0 h 714375"/>
                    <a:gd name="connsiteX1" fmla="*/ 6350 w 2570812"/>
                    <a:gd name="connsiteY1" fmla="*/ 177800 h 714375"/>
                    <a:gd name="connsiteX2" fmla="*/ 9525 w 2570812"/>
                    <a:gd name="connsiteY2" fmla="*/ 266700 h 714375"/>
                    <a:gd name="connsiteX3" fmla="*/ 2460625 w 2570812"/>
                    <a:gd name="connsiteY3" fmla="*/ 273050 h 714375"/>
                    <a:gd name="connsiteX4" fmla="*/ 2457450 w 2570812"/>
                    <a:gd name="connsiteY4" fmla="*/ 587375 h 714375"/>
                    <a:gd name="connsiteX5" fmla="*/ 66675 w 2570812"/>
                    <a:gd name="connsiteY5" fmla="*/ 590550 h 714375"/>
                    <a:gd name="connsiteX6" fmla="*/ 88900 w 2570812"/>
                    <a:gd name="connsiteY6" fmla="*/ 593725 h 714375"/>
                    <a:gd name="connsiteX7" fmla="*/ 92075 w 2570812"/>
                    <a:gd name="connsiteY7" fmla="*/ 546100 h 714375"/>
                    <a:gd name="connsiteX8" fmla="*/ 0 w 2570812"/>
                    <a:gd name="connsiteY8" fmla="*/ 619125 h 714375"/>
                    <a:gd name="connsiteX9" fmla="*/ 6350 w 2570812"/>
                    <a:gd name="connsiteY9" fmla="*/ 714375 h 714375"/>
                    <a:gd name="connsiteX10" fmla="*/ 2565400 w 2570812"/>
                    <a:gd name="connsiteY10" fmla="*/ 714375 h 714375"/>
                    <a:gd name="connsiteX11" fmla="*/ 2552700 w 2570812"/>
                    <a:gd name="connsiteY11" fmla="*/ 196850 h 714375"/>
                    <a:gd name="connsiteX12" fmla="*/ 2295525 w 2570812"/>
                    <a:gd name="connsiteY12" fmla="*/ 0 h 714375"/>
                    <a:gd name="connsiteX13" fmla="*/ 225425 w 2570812"/>
                    <a:gd name="connsiteY13" fmla="*/ 0 h 714375"/>
                    <a:gd name="connsiteX0" fmla="*/ 225425 w 2573535"/>
                    <a:gd name="connsiteY0" fmla="*/ 0 h 714375"/>
                    <a:gd name="connsiteX1" fmla="*/ 6350 w 2573535"/>
                    <a:gd name="connsiteY1" fmla="*/ 177800 h 714375"/>
                    <a:gd name="connsiteX2" fmla="*/ 9525 w 2573535"/>
                    <a:gd name="connsiteY2" fmla="*/ 266700 h 714375"/>
                    <a:gd name="connsiteX3" fmla="*/ 2460625 w 2573535"/>
                    <a:gd name="connsiteY3" fmla="*/ 273050 h 714375"/>
                    <a:gd name="connsiteX4" fmla="*/ 2457450 w 2573535"/>
                    <a:gd name="connsiteY4" fmla="*/ 587375 h 714375"/>
                    <a:gd name="connsiteX5" fmla="*/ 66675 w 2573535"/>
                    <a:gd name="connsiteY5" fmla="*/ 590550 h 714375"/>
                    <a:gd name="connsiteX6" fmla="*/ 88900 w 2573535"/>
                    <a:gd name="connsiteY6" fmla="*/ 593725 h 714375"/>
                    <a:gd name="connsiteX7" fmla="*/ 92075 w 2573535"/>
                    <a:gd name="connsiteY7" fmla="*/ 546100 h 714375"/>
                    <a:gd name="connsiteX8" fmla="*/ 0 w 2573535"/>
                    <a:gd name="connsiteY8" fmla="*/ 619125 h 714375"/>
                    <a:gd name="connsiteX9" fmla="*/ 6350 w 2573535"/>
                    <a:gd name="connsiteY9" fmla="*/ 714375 h 714375"/>
                    <a:gd name="connsiteX10" fmla="*/ 2565400 w 2573535"/>
                    <a:gd name="connsiteY10" fmla="*/ 714375 h 714375"/>
                    <a:gd name="connsiteX11" fmla="*/ 2567732 w 2573535"/>
                    <a:gd name="connsiteY11" fmla="*/ 201861 h 714375"/>
                    <a:gd name="connsiteX12" fmla="*/ 2295525 w 2573535"/>
                    <a:gd name="connsiteY12" fmla="*/ 0 h 714375"/>
                    <a:gd name="connsiteX13" fmla="*/ 225425 w 2573535"/>
                    <a:gd name="connsiteY13" fmla="*/ 0 h 714375"/>
                    <a:gd name="connsiteX0" fmla="*/ 225425 w 2575177"/>
                    <a:gd name="connsiteY0" fmla="*/ 0 h 714375"/>
                    <a:gd name="connsiteX1" fmla="*/ 6350 w 2575177"/>
                    <a:gd name="connsiteY1" fmla="*/ 177800 h 714375"/>
                    <a:gd name="connsiteX2" fmla="*/ 9525 w 2575177"/>
                    <a:gd name="connsiteY2" fmla="*/ 266700 h 714375"/>
                    <a:gd name="connsiteX3" fmla="*/ 2460625 w 2575177"/>
                    <a:gd name="connsiteY3" fmla="*/ 273050 h 714375"/>
                    <a:gd name="connsiteX4" fmla="*/ 2457450 w 2575177"/>
                    <a:gd name="connsiteY4" fmla="*/ 587375 h 714375"/>
                    <a:gd name="connsiteX5" fmla="*/ 66675 w 2575177"/>
                    <a:gd name="connsiteY5" fmla="*/ 590550 h 714375"/>
                    <a:gd name="connsiteX6" fmla="*/ 88900 w 2575177"/>
                    <a:gd name="connsiteY6" fmla="*/ 593725 h 714375"/>
                    <a:gd name="connsiteX7" fmla="*/ 92075 w 2575177"/>
                    <a:gd name="connsiteY7" fmla="*/ 546100 h 714375"/>
                    <a:gd name="connsiteX8" fmla="*/ 0 w 2575177"/>
                    <a:gd name="connsiteY8" fmla="*/ 619125 h 714375"/>
                    <a:gd name="connsiteX9" fmla="*/ 6350 w 2575177"/>
                    <a:gd name="connsiteY9" fmla="*/ 714375 h 714375"/>
                    <a:gd name="connsiteX10" fmla="*/ 2565400 w 2575177"/>
                    <a:gd name="connsiteY10" fmla="*/ 714375 h 714375"/>
                    <a:gd name="connsiteX11" fmla="*/ 2572743 w 2575177"/>
                    <a:gd name="connsiteY11" fmla="*/ 201861 h 714375"/>
                    <a:gd name="connsiteX12" fmla="*/ 2295525 w 2575177"/>
                    <a:gd name="connsiteY12" fmla="*/ 0 h 714375"/>
                    <a:gd name="connsiteX13" fmla="*/ 225425 w 2575177"/>
                    <a:gd name="connsiteY13" fmla="*/ 0 h 71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75177" h="714375">
                      <a:moveTo>
                        <a:pt x="225425" y="0"/>
                      </a:moveTo>
                      <a:lnTo>
                        <a:pt x="6350" y="177800"/>
                      </a:lnTo>
                      <a:lnTo>
                        <a:pt x="9525" y="266700"/>
                      </a:lnTo>
                      <a:lnTo>
                        <a:pt x="2460625" y="273050"/>
                      </a:lnTo>
                      <a:cubicBezTo>
                        <a:pt x="2459567" y="377825"/>
                        <a:pt x="2458508" y="482600"/>
                        <a:pt x="2457450" y="587375"/>
                      </a:cubicBezTo>
                      <a:lnTo>
                        <a:pt x="66675" y="590550"/>
                      </a:lnTo>
                      <a:cubicBezTo>
                        <a:pt x="69850" y="588433"/>
                        <a:pt x="85725" y="595842"/>
                        <a:pt x="88900" y="593725"/>
                      </a:cubicBezTo>
                      <a:lnTo>
                        <a:pt x="92075" y="546100"/>
                      </a:lnTo>
                      <a:lnTo>
                        <a:pt x="0" y="619125"/>
                      </a:lnTo>
                      <a:lnTo>
                        <a:pt x="6350" y="714375"/>
                      </a:lnTo>
                      <a:lnTo>
                        <a:pt x="2565400" y="714375"/>
                      </a:lnTo>
                      <a:cubicBezTo>
                        <a:pt x="2583392" y="672042"/>
                        <a:pt x="2570626" y="377544"/>
                        <a:pt x="2572743" y="201861"/>
                      </a:cubicBezTo>
                      <a:cubicBezTo>
                        <a:pt x="2487018" y="120369"/>
                        <a:pt x="2381250" y="65617"/>
                        <a:pt x="2295525" y="0"/>
                      </a:cubicBezTo>
                      <a:lnTo>
                        <a:pt x="225425" y="0"/>
                      </a:lnTo>
                      <a:close/>
                    </a:path>
                  </a:pathLst>
                </a:custGeom>
                <a:solidFill>
                  <a:schemeClr val="accent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dirty="0"/>
                </a:p>
              </p:txBody>
            </p:sp>
            <p:sp>
              <p:nvSpPr>
                <p:cNvPr id="63" name="Rectangle 22">
                  <a:extLst>
                    <a:ext uri="{FF2B5EF4-FFF2-40B4-BE49-F238E27FC236}">
                      <a16:creationId xmlns="" xmlns:a16="http://schemas.microsoft.com/office/drawing/2014/main" id="{BF033FB8-301F-4737-A1A1-F8EEAB2A337F}"/>
                    </a:ext>
                  </a:extLst>
                </p:cNvPr>
                <p:cNvSpPr/>
                <p:nvPr/>
              </p:nvSpPr>
              <p:spPr>
                <a:xfrm>
                  <a:off x="3707904" y="3762375"/>
                  <a:ext cx="2376264" cy="321543"/>
                </a:xfrm>
                <a:custGeom>
                  <a:avLst/>
                  <a:gdLst>
                    <a:gd name="connsiteX0" fmla="*/ 0 w 2376264"/>
                    <a:gd name="connsiteY0" fmla="*/ 0 h 321543"/>
                    <a:gd name="connsiteX1" fmla="*/ 2376264 w 2376264"/>
                    <a:gd name="connsiteY1" fmla="*/ 0 h 321543"/>
                    <a:gd name="connsiteX2" fmla="*/ 2376264 w 2376264"/>
                    <a:gd name="connsiteY2" fmla="*/ 321543 h 321543"/>
                    <a:gd name="connsiteX3" fmla="*/ 0 w 2376264"/>
                    <a:gd name="connsiteY3" fmla="*/ 321543 h 321543"/>
                    <a:gd name="connsiteX4" fmla="*/ 0 w 2376264"/>
                    <a:gd name="connsiteY4" fmla="*/ 0 h 321543"/>
                    <a:gd name="connsiteX0" fmla="*/ 0 w 2376264"/>
                    <a:gd name="connsiteY0" fmla="*/ 0 h 321543"/>
                    <a:gd name="connsiteX1" fmla="*/ 2376264 w 2376264"/>
                    <a:gd name="connsiteY1" fmla="*/ 0 h 321543"/>
                    <a:gd name="connsiteX2" fmla="*/ 2376264 w 2376264"/>
                    <a:gd name="connsiteY2" fmla="*/ 321543 h 321543"/>
                    <a:gd name="connsiteX3" fmla="*/ 0 w 2376264"/>
                    <a:gd name="connsiteY3" fmla="*/ 321543 h 321543"/>
                    <a:gd name="connsiteX4" fmla="*/ 0 w 2376264"/>
                    <a:gd name="connsiteY4" fmla="*/ 0 h 321543"/>
                    <a:gd name="connsiteX0" fmla="*/ 0 w 2376264"/>
                    <a:gd name="connsiteY0" fmla="*/ 0 h 321543"/>
                    <a:gd name="connsiteX1" fmla="*/ 2376264 w 2376264"/>
                    <a:gd name="connsiteY1" fmla="*/ 0 h 321543"/>
                    <a:gd name="connsiteX2" fmla="*/ 2376264 w 2376264"/>
                    <a:gd name="connsiteY2" fmla="*/ 321543 h 321543"/>
                    <a:gd name="connsiteX3" fmla="*/ 0 w 2376264"/>
                    <a:gd name="connsiteY3" fmla="*/ 321543 h 321543"/>
                    <a:gd name="connsiteX4" fmla="*/ 0 w 2376264"/>
                    <a:gd name="connsiteY4" fmla="*/ 0 h 321543"/>
                    <a:gd name="connsiteX0" fmla="*/ 0 w 2376264"/>
                    <a:gd name="connsiteY0" fmla="*/ 0 h 321543"/>
                    <a:gd name="connsiteX1" fmla="*/ 2376264 w 2376264"/>
                    <a:gd name="connsiteY1" fmla="*/ 0 h 321543"/>
                    <a:gd name="connsiteX2" fmla="*/ 2376264 w 2376264"/>
                    <a:gd name="connsiteY2" fmla="*/ 321543 h 321543"/>
                    <a:gd name="connsiteX3" fmla="*/ 0 w 2376264"/>
                    <a:gd name="connsiteY3" fmla="*/ 321543 h 321543"/>
                    <a:gd name="connsiteX4" fmla="*/ 0 w 2376264"/>
                    <a:gd name="connsiteY4" fmla="*/ 0 h 321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264" h="321543">
                      <a:moveTo>
                        <a:pt x="0" y="0"/>
                      </a:moveTo>
                      <a:lnTo>
                        <a:pt x="2376264" y="0"/>
                      </a:lnTo>
                      <a:lnTo>
                        <a:pt x="2376264" y="321543"/>
                      </a:lnTo>
                      <a:lnTo>
                        <a:pt x="0" y="321543"/>
                      </a:lnTo>
                      <a:cubicBezTo>
                        <a:pt x="34925" y="258812"/>
                        <a:pt x="50800" y="110356"/>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56" name="Group 55">
                <a:extLst>
                  <a:ext uri="{FF2B5EF4-FFF2-40B4-BE49-F238E27FC236}">
                    <a16:creationId xmlns="" xmlns:a16="http://schemas.microsoft.com/office/drawing/2014/main" id="{BD6F8D50-52F5-4102-B5DD-5834564E86EA}"/>
                  </a:ext>
                </a:extLst>
              </p:cNvPr>
              <p:cNvGrpSpPr/>
              <p:nvPr/>
            </p:nvGrpSpPr>
            <p:grpSpPr>
              <a:xfrm>
                <a:off x="4203709" y="4329734"/>
                <a:ext cx="1681345" cy="465751"/>
                <a:chOff x="3622676" y="3492499"/>
                <a:chExt cx="2578868" cy="714375"/>
              </a:xfrm>
              <a:effectLst>
                <a:outerShdw blurRad="50800" dist="38100" dir="8100000" algn="tr" rotWithShape="0">
                  <a:prstClr val="black">
                    <a:alpha val="40000"/>
                  </a:prstClr>
                </a:outerShdw>
              </a:effectLst>
            </p:grpSpPr>
            <p:sp>
              <p:nvSpPr>
                <p:cNvPr id="60" name="Freeform 24">
                  <a:extLst>
                    <a:ext uri="{FF2B5EF4-FFF2-40B4-BE49-F238E27FC236}">
                      <a16:creationId xmlns="" xmlns:a16="http://schemas.microsoft.com/office/drawing/2014/main" id="{5F3DC716-76B9-455D-BE45-C99D9E48B53F}"/>
                    </a:ext>
                  </a:extLst>
                </p:cNvPr>
                <p:cNvSpPr/>
                <p:nvPr/>
              </p:nvSpPr>
              <p:spPr>
                <a:xfrm>
                  <a:off x="3622676" y="3492499"/>
                  <a:ext cx="2578868" cy="714375"/>
                </a:xfrm>
                <a:custGeom>
                  <a:avLst/>
                  <a:gdLst>
                    <a:gd name="connsiteX0" fmla="*/ 190500 w 2559050"/>
                    <a:gd name="connsiteY0" fmla="*/ 0 h 698500"/>
                    <a:gd name="connsiteX1" fmla="*/ 0 w 2559050"/>
                    <a:gd name="connsiteY1" fmla="*/ 152400 h 698500"/>
                    <a:gd name="connsiteX2" fmla="*/ 6350 w 2559050"/>
                    <a:gd name="connsiteY2" fmla="*/ 215900 h 698500"/>
                    <a:gd name="connsiteX3" fmla="*/ 2501900 w 2559050"/>
                    <a:gd name="connsiteY3" fmla="*/ 241300 h 698500"/>
                    <a:gd name="connsiteX4" fmla="*/ 2470150 w 2559050"/>
                    <a:gd name="connsiteY4" fmla="*/ 552450 h 698500"/>
                    <a:gd name="connsiteX5" fmla="*/ 76200 w 2559050"/>
                    <a:gd name="connsiteY5" fmla="*/ 565150 h 698500"/>
                    <a:gd name="connsiteX6" fmla="*/ 101600 w 2559050"/>
                    <a:gd name="connsiteY6" fmla="*/ 520700 h 698500"/>
                    <a:gd name="connsiteX7" fmla="*/ 6350 w 2559050"/>
                    <a:gd name="connsiteY7" fmla="*/ 577850 h 698500"/>
                    <a:gd name="connsiteX8" fmla="*/ 44450 w 2559050"/>
                    <a:gd name="connsiteY8" fmla="*/ 666750 h 698500"/>
                    <a:gd name="connsiteX9" fmla="*/ 2400300 w 2559050"/>
                    <a:gd name="connsiteY9" fmla="*/ 692150 h 698500"/>
                    <a:gd name="connsiteX10" fmla="*/ 2432050 w 2559050"/>
                    <a:gd name="connsiteY10" fmla="*/ 666750 h 698500"/>
                    <a:gd name="connsiteX11" fmla="*/ 2501900 w 2559050"/>
                    <a:gd name="connsiteY11" fmla="*/ 698500 h 698500"/>
                    <a:gd name="connsiteX12" fmla="*/ 2552700 w 2559050"/>
                    <a:gd name="connsiteY12" fmla="*/ 685800 h 698500"/>
                    <a:gd name="connsiteX13" fmla="*/ 2559050 w 2559050"/>
                    <a:gd name="connsiteY13" fmla="*/ 158750 h 698500"/>
                    <a:gd name="connsiteX14" fmla="*/ 2476500 w 2559050"/>
                    <a:gd name="connsiteY14" fmla="*/ 95250 h 698500"/>
                    <a:gd name="connsiteX15" fmla="*/ 520700 w 2559050"/>
                    <a:gd name="connsiteY15" fmla="*/ 184150 h 698500"/>
                    <a:gd name="connsiteX16" fmla="*/ 190500 w 2559050"/>
                    <a:gd name="connsiteY16" fmla="*/ 0 h 698500"/>
                    <a:gd name="connsiteX0" fmla="*/ 190500 w 2559050"/>
                    <a:gd name="connsiteY0" fmla="*/ 0 h 698500"/>
                    <a:gd name="connsiteX1" fmla="*/ 0 w 2559050"/>
                    <a:gd name="connsiteY1" fmla="*/ 152400 h 698500"/>
                    <a:gd name="connsiteX2" fmla="*/ 19050 w 2559050"/>
                    <a:gd name="connsiteY2" fmla="*/ 241300 h 698500"/>
                    <a:gd name="connsiteX3" fmla="*/ 2501900 w 2559050"/>
                    <a:gd name="connsiteY3" fmla="*/ 241300 h 698500"/>
                    <a:gd name="connsiteX4" fmla="*/ 2470150 w 2559050"/>
                    <a:gd name="connsiteY4" fmla="*/ 552450 h 698500"/>
                    <a:gd name="connsiteX5" fmla="*/ 76200 w 2559050"/>
                    <a:gd name="connsiteY5" fmla="*/ 565150 h 698500"/>
                    <a:gd name="connsiteX6" fmla="*/ 101600 w 2559050"/>
                    <a:gd name="connsiteY6" fmla="*/ 520700 h 698500"/>
                    <a:gd name="connsiteX7" fmla="*/ 6350 w 2559050"/>
                    <a:gd name="connsiteY7" fmla="*/ 577850 h 698500"/>
                    <a:gd name="connsiteX8" fmla="*/ 44450 w 2559050"/>
                    <a:gd name="connsiteY8" fmla="*/ 666750 h 698500"/>
                    <a:gd name="connsiteX9" fmla="*/ 2400300 w 2559050"/>
                    <a:gd name="connsiteY9" fmla="*/ 692150 h 698500"/>
                    <a:gd name="connsiteX10" fmla="*/ 2432050 w 2559050"/>
                    <a:gd name="connsiteY10" fmla="*/ 666750 h 698500"/>
                    <a:gd name="connsiteX11" fmla="*/ 2501900 w 2559050"/>
                    <a:gd name="connsiteY11" fmla="*/ 698500 h 698500"/>
                    <a:gd name="connsiteX12" fmla="*/ 2552700 w 2559050"/>
                    <a:gd name="connsiteY12" fmla="*/ 685800 h 698500"/>
                    <a:gd name="connsiteX13" fmla="*/ 2559050 w 2559050"/>
                    <a:gd name="connsiteY13" fmla="*/ 158750 h 698500"/>
                    <a:gd name="connsiteX14" fmla="*/ 2476500 w 2559050"/>
                    <a:gd name="connsiteY14" fmla="*/ 95250 h 698500"/>
                    <a:gd name="connsiteX15" fmla="*/ 520700 w 2559050"/>
                    <a:gd name="connsiteY15" fmla="*/ 184150 h 698500"/>
                    <a:gd name="connsiteX16" fmla="*/ 190500 w 2559050"/>
                    <a:gd name="connsiteY16" fmla="*/ 0 h 698500"/>
                    <a:gd name="connsiteX0" fmla="*/ 184150 w 2552700"/>
                    <a:gd name="connsiteY0" fmla="*/ 0 h 698500"/>
                    <a:gd name="connsiteX1" fmla="*/ 9525 w 2552700"/>
                    <a:gd name="connsiteY1" fmla="*/ 152400 h 698500"/>
                    <a:gd name="connsiteX2" fmla="*/ 12700 w 2552700"/>
                    <a:gd name="connsiteY2" fmla="*/ 241300 h 698500"/>
                    <a:gd name="connsiteX3" fmla="*/ 2495550 w 2552700"/>
                    <a:gd name="connsiteY3" fmla="*/ 241300 h 698500"/>
                    <a:gd name="connsiteX4" fmla="*/ 2463800 w 2552700"/>
                    <a:gd name="connsiteY4" fmla="*/ 552450 h 698500"/>
                    <a:gd name="connsiteX5" fmla="*/ 69850 w 2552700"/>
                    <a:gd name="connsiteY5" fmla="*/ 565150 h 698500"/>
                    <a:gd name="connsiteX6" fmla="*/ 95250 w 2552700"/>
                    <a:gd name="connsiteY6" fmla="*/ 520700 h 698500"/>
                    <a:gd name="connsiteX7" fmla="*/ 0 w 2552700"/>
                    <a:gd name="connsiteY7" fmla="*/ 577850 h 698500"/>
                    <a:gd name="connsiteX8" fmla="*/ 38100 w 2552700"/>
                    <a:gd name="connsiteY8" fmla="*/ 666750 h 698500"/>
                    <a:gd name="connsiteX9" fmla="*/ 2393950 w 2552700"/>
                    <a:gd name="connsiteY9" fmla="*/ 692150 h 698500"/>
                    <a:gd name="connsiteX10" fmla="*/ 2425700 w 2552700"/>
                    <a:gd name="connsiteY10" fmla="*/ 666750 h 698500"/>
                    <a:gd name="connsiteX11" fmla="*/ 2495550 w 2552700"/>
                    <a:gd name="connsiteY11" fmla="*/ 698500 h 698500"/>
                    <a:gd name="connsiteX12" fmla="*/ 2546350 w 2552700"/>
                    <a:gd name="connsiteY12" fmla="*/ 685800 h 698500"/>
                    <a:gd name="connsiteX13" fmla="*/ 2552700 w 2552700"/>
                    <a:gd name="connsiteY13" fmla="*/ 158750 h 698500"/>
                    <a:gd name="connsiteX14" fmla="*/ 2470150 w 2552700"/>
                    <a:gd name="connsiteY14" fmla="*/ 95250 h 698500"/>
                    <a:gd name="connsiteX15" fmla="*/ 514350 w 2552700"/>
                    <a:gd name="connsiteY15" fmla="*/ 184150 h 698500"/>
                    <a:gd name="connsiteX16" fmla="*/ 184150 w 2552700"/>
                    <a:gd name="connsiteY16" fmla="*/ 0 h 698500"/>
                    <a:gd name="connsiteX0" fmla="*/ 184150 w 2571750"/>
                    <a:gd name="connsiteY0" fmla="*/ 0 h 698500"/>
                    <a:gd name="connsiteX1" fmla="*/ 9525 w 2571750"/>
                    <a:gd name="connsiteY1" fmla="*/ 152400 h 698500"/>
                    <a:gd name="connsiteX2" fmla="*/ 12700 w 2571750"/>
                    <a:gd name="connsiteY2" fmla="*/ 241300 h 698500"/>
                    <a:gd name="connsiteX3" fmla="*/ 2495550 w 2571750"/>
                    <a:gd name="connsiteY3" fmla="*/ 241300 h 698500"/>
                    <a:gd name="connsiteX4" fmla="*/ 2463800 w 2571750"/>
                    <a:gd name="connsiteY4" fmla="*/ 552450 h 698500"/>
                    <a:gd name="connsiteX5" fmla="*/ 69850 w 2571750"/>
                    <a:gd name="connsiteY5" fmla="*/ 565150 h 698500"/>
                    <a:gd name="connsiteX6" fmla="*/ 95250 w 2571750"/>
                    <a:gd name="connsiteY6" fmla="*/ 520700 h 698500"/>
                    <a:gd name="connsiteX7" fmla="*/ 0 w 2571750"/>
                    <a:gd name="connsiteY7" fmla="*/ 577850 h 698500"/>
                    <a:gd name="connsiteX8" fmla="*/ 38100 w 2571750"/>
                    <a:gd name="connsiteY8" fmla="*/ 666750 h 698500"/>
                    <a:gd name="connsiteX9" fmla="*/ 2393950 w 2571750"/>
                    <a:gd name="connsiteY9" fmla="*/ 692150 h 698500"/>
                    <a:gd name="connsiteX10" fmla="*/ 2425700 w 2571750"/>
                    <a:gd name="connsiteY10" fmla="*/ 666750 h 698500"/>
                    <a:gd name="connsiteX11" fmla="*/ 2495550 w 2571750"/>
                    <a:gd name="connsiteY11" fmla="*/ 698500 h 698500"/>
                    <a:gd name="connsiteX12" fmla="*/ 2546350 w 2571750"/>
                    <a:gd name="connsiteY12" fmla="*/ 685800 h 698500"/>
                    <a:gd name="connsiteX13" fmla="*/ 2571750 w 2571750"/>
                    <a:gd name="connsiteY13" fmla="*/ 193675 h 698500"/>
                    <a:gd name="connsiteX14" fmla="*/ 2470150 w 2571750"/>
                    <a:gd name="connsiteY14" fmla="*/ 95250 h 698500"/>
                    <a:gd name="connsiteX15" fmla="*/ 514350 w 2571750"/>
                    <a:gd name="connsiteY15" fmla="*/ 184150 h 698500"/>
                    <a:gd name="connsiteX16" fmla="*/ 184150 w 2571750"/>
                    <a:gd name="connsiteY16" fmla="*/ 0 h 698500"/>
                    <a:gd name="connsiteX0" fmla="*/ 184150 w 2555875"/>
                    <a:gd name="connsiteY0" fmla="*/ 0 h 698500"/>
                    <a:gd name="connsiteX1" fmla="*/ 9525 w 2555875"/>
                    <a:gd name="connsiteY1" fmla="*/ 152400 h 698500"/>
                    <a:gd name="connsiteX2" fmla="*/ 12700 w 2555875"/>
                    <a:gd name="connsiteY2" fmla="*/ 241300 h 698500"/>
                    <a:gd name="connsiteX3" fmla="*/ 2495550 w 2555875"/>
                    <a:gd name="connsiteY3" fmla="*/ 241300 h 698500"/>
                    <a:gd name="connsiteX4" fmla="*/ 2463800 w 2555875"/>
                    <a:gd name="connsiteY4" fmla="*/ 552450 h 698500"/>
                    <a:gd name="connsiteX5" fmla="*/ 69850 w 2555875"/>
                    <a:gd name="connsiteY5" fmla="*/ 565150 h 698500"/>
                    <a:gd name="connsiteX6" fmla="*/ 95250 w 2555875"/>
                    <a:gd name="connsiteY6" fmla="*/ 520700 h 698500"/>
                    <a:gd name="connsiteX7" fmla="*/ 0 w 2555875"/>
                    <a:gd name="connsiteY7" fmla="*/ 577850 h 698500"/>
                    <a:gd name="connsiteX8" fmla="*/ 38100 w 2555875"/>
                    <a:gd name="connsiteY8" fmla="*/ 666750 h 698500"/>
                    <a:gd name="connsiteX9" fmla="*/ 2393950 w 2555875"/>
                    <a:gd name="connsiteY9" fmla="*/ 692150 h 698500"/>
                    <a:gd name="connsiteX10" fmla="*/ 2425700 w 2555875"/>
                    <a:gd name="connsiteY10" fmla="*/ 666750 h 698500"/>
                    <a:gd name="connsiteX11" fmla="*/ 2495550 w 2555875"/>
                    <a:gd name="connsiteY11" fmla="*/ 698500 h 698500"/>
                    <a:gd name="connsiteX12" fmla="*/ 2546350 w 2555875"/>
                    <a:gd name="connsiteY12" fmla="*/ 685800 h 698500"/>
                    <a:gd name="connsiteX13" fmla="*/ 2555875 w 2555875"/>
                    <a:gd name="connsiteY13" fmla="*/ 171450 h 698500"/>
                    <a:gd name="connsiteX14" fmla="*/ 2470150 w 2555875"/>
                    <a:gd name="connsiteY14" fmla="*/ 95250 h 698500"/>
                    <a:gd name="connsiteX15" fmla="*/ 514350 w 2555875"/>
                    <a:gd name="connsiteY15" fmla="*/ 184150 h 698500"/>
                    <a:gd name="connsiteX16" fmla="*/ 184150 w 2555875"/>
                    <a:gd name="connsiteY16" fmla="*/ 0 h 698500"/>
                    <a:gd name="connsiteX0" fmla="*/ 184150 w 2562506"/>
                    <a:gd name="connsiteY0" fmla="*/ 0 h 698500"/>
                    <a:gd name="connsiteX1" fmla="*/ 9525 w 2562506"/>
                    <a:gd name="connsiteY1" fmla="*/ 152400 h 698500"/>
                    <a:gd name="connsiteX2" fmla="*/ 12700 w 2562506"/>
                    <a:gd name="connsiteY2" fmla="*/ 241300 h 698500"/>
                    <a:gd name="connsiteX3" fmla="*/ 2495550 w 2562506"/>
                    <a:gd name="connsiteY3" fmla="*/ 241300 h 698500"/>
                    <a:gd name="connsiteX4" fmla="*/ 2463800 w 2562506"/>
                    <a:gd name="connsiteY4" fmla="*/ 552450 h 698500"/>
                    <a:gd name="connsiteX5" fmla="*/ 69850 w 2562506"/>
                    <a:gd name="connsiteY5" fmla="*/ 565150 h 698500"/>
                    <a:gd name="connsiteX6" fmla="*/ 95250 w 2562506"/>
                    <a:gd name="connsiteY6" fmla="*/ 520700 h 698500"/>
                    <a:gd name="connsiteX7" fmla="*/ 0 w 2562506"/>
                    <a:gd name="connsiteY7" fmla="*/ 577850 h 698500"/>
                    <a:gd name="connsiteX8" fmla="*/ 38100 w 2562506"/>
                    <a:gd name="connsiteY8" fmla="*/ 666750 h 698500"/>
                    <a:gd name="connsiteX9" fmla="*/ 2393950 w 2562506"/>
                    <a:gd name="connsiteY9" fmla="*/ 692150 h 698500"/>
                    <a:gd name="connsiteX10" fmla="*/ 2425700 w 2562506"/>
                    <a:gd name="connsiteY10" fmla="*/ 666750 h 698500"/>
                    <a:gd name="connsiteX11" fmla="*/ 2495550 w 2562506"/>
                    <a:gd name="connsiteY11" fmla="*/ 698500 h 698500"/>
                    <a:gd name="connsiteX12" fmla="*/ 2562225 w 2562506"/>
                    <a:gd name="connsiteY12" fmla="*/ 685800 h 698500"/>
                    <a:gd name="connsiteX13" fmla="*/ 2555875 w 2562506"/>
                    <a:gd name="connsiteY13" fmla="*/ 171450 h 698500"/>
                    <a:gd name="connsiteX14" fmla="*/ 2470150 w 2562506"/>
                    <a:gd name="connsiteY14" fmla="*/ 95250 h 698500"/>
                    <a:gd name="connsiteX15" fmla="*/ 514350 w 2562506"/>
                    <a:gd name="connsiteY15" fmla="*/ 184150 h 698500"/>
                    <a:gd name="connsiteX16" fmla="*/ 184150 w 2562506"/>
                    <a:gd name="connsiteY16" fmla="*/ 0 h 698500"/>
                    <a:gd name="connsiteX0" fmla="*/ 184150 w 2562506"/>
                    <a:gd name="connsiteY0" fmla="*/ 0 h 692150"/>
                    <a:gd name="connsiteX1" fmla="*/ 9525 w 2562506"/>
                    <a:gd name="connsiteY1" fmla="*/ 152400 h 692150"/>
                    <a:gd name="connsiteX2" fmla="*/ 12700 w 2562506"/>
                    <a:gd name="connsiteY2" fmla="*/ 241300 h 692150"/>
                    <a:gd name="connsiteX3" fmla="*/ 2495550 w 2562506"/>
                    <a:gd name="connsiteY3" fmla="*/ 241300 h 692150"/>
                    <a:gd name="connsiteX4" fmla="*/ 2463800 w 2562506"/>
                    <a:gd name="connsiteY4" fmla="*/ 552450 h 692150"/>
                    <a:gd name="connsiteX5" fmla="*/ 69850 w 2562506"/>
                    <a:gd name="connsiteY5" fmla="*/ 565150 h 692150"/>
                    <a:gd name="connsiteX6" fmla="*/ 95250 w 2562506"/>
                    <a:gd name="connsiteY6" fmla="*/ 520700 h 692150"/>
                    <a:gd name="connsiteX7" fmla="*/ 0 w 2562506"/>
                    <a:gd name="connsiteY7" fmla="*/ 577850 h 692150"/>
                    <a:gd name="connsiteX8" fmla="*/ 38100 w 2562506"/>
                    <a:gd name="connsiteY8" fmla="*/ 666750 h 692150"/>
                    <a:gd name="connsiteX9" fmla="*/ 2393950 w 2562506"/>
                    <a:gd name="connsiteY9" fmla="*/ 692150 h 692150"/>
                    <a:gd name="connsiteX10" fmla="*/ 2425700 w 2562506"/>
                    <a:gd name="connsiteY10" fmla="*/ 666750 h 692150"/>
                    <a:gd name="connsiteX11" fmla="*/ 2479675 w 2562506"/>
                    <a:gd name="connsiteY11" fmla="*/ 692150 h 692150"/>
                    <a:gd name="connsiteX12" fmla="*/ 2562225 w 2562506"/>
                    <a:gd name="connsiteY12" fmla="*/ 685800 h 692150"/>
                    <a:gd name="connsiteX13" fmla="*/ 2555875 w 2562506"/>
                    <a:gd name="connsiteY13" fmla="*/ 171450 h 692150"/>
                    <a:gd name="connsiteX14" fmla="*/ 2470150 w 2562506"/>
                    <a:gd name="connsiteY14" fmla="*/ 95250 h 692150"/>
                    <a:gd name="connsiteX15" fmla="*/ 514350 w 2562506"/>
                    <a:gd name="connsiteY15" fmla="*/ 184150 h 692150"/>
                    <a:gd name="connsiteX16" fmla="*/ 184150 w 2562506"/>
                    <a:gd name="connsiteY16" fmla="*/ 0 h 692150"/>
                    <a:gd name="connsiteX0" fmla="*/ 184150 w 2562506"/>
                    <a:gd name="connsiteY0" fmla="*/ 0 h 692150"/>
                    <a:gd name="connsiteX1" fmla="*/ 9525 w 2562506"/>
                    <a:gd name="connsiteY1" fmla="*/ 152400 h 692150"/>
                    <a:gd name="connsiteX2" fmla="*/ 12700 w 2562506"/>
                    <a:gd name="connsiteY2" fmla="*/ 241300 h 692150"/>
                    <a:gd name="connsiteX3" fmla="*/ 2495550 w 2562506"/>
                    <a:gd name="connsiteY3" fmla="*/ 241300 h 692150"/>
                    <a:gd name="connsiteX4" fmla="*/ 2463800 w 2562506"/>
                    <a:gd name="connsiteY4" fmla="*/ 552450 h 692150"/>
                    <a:gd name="connsiteX5" fmla="*/ 69850 w 2562506"/>
                    <a:gd name="connsiteY5" fmla="*/ 565150 h 692150"/>
                    <a:gd name="connsiteX6" fmla="*/ 95250 w 2562506"/>
                    <a:gd name="connsiteY6" fmla="*/ 520700 h 692150"/>
                    <a:gd name="connsiteX7" fmla="*/ 0 w 2562506"/>
                    <a:gd name="connsiteY7" fmla="*/ 577850 h 692150"/>
                    <a:gd name="connsiteX8" fmla="*/ 38100 w 2562506"/>
                    <a:gd name="connsiteY8" fmla="*/ 666750 h 692150"/>
                    <a:gd name="connsiteX9" fmla="*/ 2393950 w 2562506"/>
                    <a:gd name="connsiteY9" fmla="*/ 692150 h 692150"/>
                    <a:gd name="connsiteX10" fmla="*/ 2435225 w 2562506"/>
                    <a:gd name="connsiteY10" fmla="*/ 666750 h 692150"/>
                    <a:gd name="connsiteX11" fmla="*/ 2479675 w 2562506"/>
                    <a:gd name="connsiteY11" fmla="*/ 692150 h 692150"/>
                    <a:gd name="connsiteX12" fmla="*/ 2562225 w 2562506"/>
                    <a:gd name="connsiteY12" fmla="*/ 685800 h 692150"/>
                    <a:gd name="connsiteX13" fmla="*/ 2555875 w 2562506"/>
                    <a:gd name="connsiteY13" fmla="*/ 171450 h 692150"/>
                    <a:gd name="connsiteX14" fmla="*/ 2470150 w 2562506"/>
                    <a:gd name="connsiteY14" fmla="*/ 95250 h 692150"/>
                    <a:gd name="connsiteX15" fmla="*/ 514350 w 2562506"/>
                    <a:gd name="connsiteY15" fmla="*/ 184150 h 692150"/>
                    <a:gd name="connsiteX16" fmla="*/ 184150 w 2562506"/>
                    <a:gd name="connsiteY16" fmla="*/ 0 h 692150"/>
                    <a:gd name="connsiteX0" fmla="*/ 184150 w 2562506"/>
                    <a:gd name="connsiteY0" fmla="*/ 0 h 692150"/>
                    <a:gd name="connsiteX1" fmla="*/ 9525 w 2562506"/>
                    <a:gd name="connsiteY1" fmla="*/ 152400 h 692150"/>
                    <a:gd name="connsiteX2" fmla="*/ 12700 w 2562506"/>
                    <a:gd name="connsiteY2" fmla="*/ 241300 h 692150"/>
                    <a:gd name="connsiteX3" fmla="*/ 2495550 w 2562506"/>
                    <a:gd name="connsiteY3" fmla="*/ 241300 h 692150"/>
                    <a:gd name="connsiteX4" fmla="*/ 2463800 w 2562506"/>
                    <a:gd name="connsiteY4" fmla="*/ 552450 h 692150"/>
                    <a:gd name="connsiteX5" fmla="*/ 69850 w 2562506"/>
                    <a:gd name="connsiteY5" fmla="*/ 565150 h 692150"/>
                    <a:gd name="connsiteX6" fmla="*/ 95250 w 2562506"/>
                    <a:gd name="connsiteY6" fmla="*/ 520700 h 692150"/>
                    <a:gd name="connsiteX7" fmla="*/ 0 w 2562506"/>
                    <a:gd name="connsiteY7" fmla="*/ 577850 h 692150"/>
                    <a:gd name="connsiteX8" fmla="*/ 9525 w 2562506"/>
                    <a:gd name="connsiteY8" fmla="*/ 688975 h 692150"/>
                    <a:gd name="connsiteX9" fmla="*/ 2393950 w 2562506"/>
                    <a:gd name="connsiteY9" fmla="*/ 692150 h 692150"/>
                    <a:gd name="connsiteX10" fmla="*/ 2435225 w 2562506"/>
                    <a:gd name="connsiteY10" fmla="*/ 666750 h 692150"/>
                    <a:gd name="connsiteX11" fmla="*/ 2479675 w 2562506"/>
                    <a:gd name="connsiteY11" fmla="*/ 692150 h 692150"/>
                    <a:gd name="connsiteX12" fmla="*/ 2562225 w 2562506"/>
                    <a:gd name="connsiteY12" fmla="*/ 685800 h 692150"/>
                    <a:gd name="connsiteX13" fmla="*/ 2555875 w 2562506"/>
                    <a:gd name="connsiteY13" fmla="*/ 171450 h 692150"/>
                    <a:gd name="connsiteX14" fmla="*/ 2470150 w 2562506"/>
                    <a:gd name="connsiteY14" fmla="*/ 95250 h 692150"/>
                    <a:gd name="connsiteX15" fmla="*/ 514350 w 2562506"/>
                    <a:gd name="connsiteY15" fmla="*/ 184150 h 692150"/>
                    <a:gd name="connsiteX16" fmla="*/ 184150 w 2562506"/>
                    <a:gd name="connsiteY16" fmla="*/ 0 h 692150"/>
                    <a:gd name="connsiteX0" fmla="*/ 180975 w 2559331"/>
                    <a:gd name="connsiteY0" fmla="*/ 0 h 692150"/>
                    <a:gd name="connsiteX1" fmla="*/ 6350 w 2559331"/>
                    <a:gd name="connsiteY1" fmla="*/ 152400 h 692150"/>
                    <a:gd name="connsiteX2" fmla="*/ 9525 w 2559331"/>
                    <a:gd name="connsiteY2" fmla="*/ 241300 h 692150"/>
                    <a:gd name="connsiteX3" fmla="*/ 2492375 w 2559331"/>
                    <a:gd name="connsiteY3" fmla="*/ 241300 h 692150"/>
                    <a:gd name="connsiteX4" fmla="*/ 2460625 w 2559331"/>
                    <a:gd name="connsiteY4" fmla="*/ 552450 h 692150"/>
                    <a:gd name="connsiteX5" fmla="*/ 66675 w 2559331"/>
                    <a:gd name="connsiteY5" fmla="*/ 565150 h 692150"/>
                    <a:gd name="connsiteX6" fmla="*/ 92075 w 2559331"/>
                    <a:gd name="connsiteY6" fmla="*/ 520700 h 692150"/>
                    <a:gd name="connsiteX7" fmla="*/ 0 w 2559331"/>
                    <a:gd name="connsiteY7" fmla="*/ 593725 h 692150"/>
                    <a:gd name="connsiteX8" fmla="*/ 6350 w 2559331"/>
                    <a:gd name="connsiteY8" fmla="*/ 688975 h 692150"/>
                    <a:gd name="connsiteX9" fmla="*/ 2390775 w 2559331"/>
                    <a:gd name="connsiteY9" fmla="*/ 692150 h 692150"/>
                    <a:gd name="connsiteX10" fmla="*/ 2432050 w 2559331"/>
                    <a:gd name="connsiteY10" fmla="*/ 666750 h 692150"/>
                    <a:gd name="connsiteX11" fmla="*/ 2476500 w 2559331"/>
                    <a:gd name="connsiteY11" fmla="*/ 692150 h 692150"/>
                    <a:gd name="connsiteX12" fmla="*/ 2559050 w 2559331"/>
                    <a:gd name="connsiteY12" fmla="*/ 685800 h 692150"/>
                    <a:gd name="connsiteX13" fmla="*/ 2552700 w 2559331"/>
                    <a:gd name="connsiteY13" fmla="*/ 171450 h 692150"/>
                    <a:gd name="connsiteX14" fmla="*/ 2466975 w 2559331"/>
                    <a:gd name="connsiteY14" fmla="*/ 95250 h 692150"/>
                    <a:gd name="connsiteX15" fmla="*/ 511175 w 2559331"/>
                    <a:gd name="connsiteY15" fmla="*/ 184150 h 692150"/>
                    <a:gd name="connsiteX16" fmla="*/ 180975 w 2559331"/>
                    <a:gd name="connsiteY16" fmla="*/ 0 h 692150"/>
                    <a:gd name="connsiteX0" fmla="*/ 180975 w 2559331"/>
                    <a:gd name="connsiteY0" fmla="*/ 0 h 692150"/>
                    <a:gd name="connsiteX1" fmla="*/ 6350 w 2559331"/>
                    <a:gd name="connsiteY1" fmla="*/ 152400 h 692150"/>
                    <a:gd name="connsiteX2" fmla="*/ 9525 w 2559331"/>
                    <a:gd name="connsiteY2" fmla="*/ 241300 h 692150"/>
                    <a:gd name="connsiteX3" fmla="*/ 2492375 w 2559331"/>
                    <a:gd name="connsiteY3" fmla="*/ 241300 h 692150"/>
                    <a:gd name="connsiteX4" fmla="*/ 246062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32050 w 2559331"/>
                    <a:gd name="connsiteY11" fmla="*/ 666750 h 692150"/>
                    <a:gd name="connsiteX12" fmla="*/ 2476500 w 2559331"/>
                    <a:gd name="connsiteY12" fmla="*/ 692150 h 692150"/>
                    <a:gd name="connsiteX13" fmla="*/ 2559050 w 2559331"/>
                    <a:gd name="connsiteY13" fmla="*/ 685800 h 692150"/>
                    <a:gd name="connsiteX14" fmla="*/ 2552700 w 2559331"/>
                    <a:gd name="connsiteY14" fmla="*/ 171450 h 692150"/>
                    <a:gd name="connsiteX15" fmla="*/ 2466975 w 2559331"/>
                    <a:gd name="connsiteY15" fmla="*/ 95250 h 692150"/>
                    <a:gd name="connsiteX16" fmla="*/ 511175 w 2559331"/>
                    <a:gd name="connsiteY16" fmla="*/ 184150 h 692150"/>
                    <a:gd name="connsiteX17" fmla="*/ 180975 w 2559331"/>
                    <a:gd name="connsiteY17"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6062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32050 w 2559331"/>
                    <a:gd name="connsiteY11" fmla="*/ 666750 h 692150"/>
                    <a:gd name="connsiteX12" fmla="*/ 2476500 w 2559331"/>
                    <a:gd name="connsiteY12" fmla="*/ 692150 h 692150"/>
                    <a:gd name="connsiteX13" fmla="*/ 2559050 w 2559331"/>
                    <a:gd name="connsiteY13" fmla="*/ 685800 h 692150"/>
                    <a:gd name="connsiteX14" fmla="*/ 2552700 w 2559331"/>
                    <a:gd name="connsiteY14" fmla="*/ 171450 h 692150"/>
                    <a:gd name="connsiteX15" fmla="*/ 2466975 w 2559331"/>
                    <a:gd name="connsiteY15" fmla="*/ 95250 h 692150"/>
                    <a:gd name="connsiteX16" fmla="*/ 511175 w 2559331"/>
                    <a:gd name="connsiteY16" fmla="*/ 184150 h 692150"/>
                    <a:gd name="connsiteX17" fmla="*/ 180975 w 2559331"/>
                    <a:gd name="connsiteY17"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5427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32050 w 2559331"/>
                    <a:gd name="connsiteY11" fmla="*/ 666750 h 692150"/>
                    <a:gd name="connsiteX12" fmla="*/ 2476500 w 2559331"/>
                    <a:gd name="connsiteY12" fmla="*/ 692150 h 692150"/>
                    <a:gd name="connsiteX13" fmla="*/ 2559050 w 2559331"/>
                    <a:gd name="connsiteY13" fmla="*/ 685800 h 692150"/>
                    <a:gd name="connsiteX14" fmla="*/ 2552700 w 2559331"/>
                    <a:gd name="connsiteY14" fmla="*/ 171450 h 692150"/>
                    <a:gd name="connsiteX15" fmla="*/ 2466975 w 2559331"/>
                    <a:gd name="connsiteY15" fmla="*/ 95250 h 692150"/>
                    <a:gd name="connsiteX16" fmla="*/ 511175 w 2559331"/>
                    <a:gd name="connsiteY16" fmla="*/ 184150 h 692150"/>
                    <a:gd name="connsiteX17" fmla="*/ 180975 w 2559331"/>
                    <a:gd name="connsiteY17"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5427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32050 w 2559331"/>
                    <a:gd name="connsiteY11" fmla="*/ 666750 h 692150"/>
                    <a:gd name="connsiteX12" fmla="*/ 2476500 w 2559331"/>
                    <a:gd name="connsiteY12" fmla="*/ 692150 h 692150"/>
                    <a:gd name="connsiteX13" fmla="*/ 2559050 w 2559331"/>
                    <a:gd name="connsiteY13" fmla="*/ 685800 h 692150"/>
                    <a:gd name="connsiteX14" fmla="*/ 2552700 w 2559331"/>
                    <a:gd name="connsiteY14" fmla="*/ 171450 h 692150"/>
                    <a:gd name="connsiteX15" fmla="*/ 2466975 w 2559331"/>
                    <a:gd name="connsiteY15" fmla="*/ 95250 h 692150"/>
                    <a:gd name="connsiteX16" fmla="*/ 511175 w 2559331"/>
                    <a:gd name="connsiteY16" fmla="*/ 184150 h 692150"/>
                    <a:gd name="connsiteX17" fmla="*/ 180975 w 2559331"/>
                    <a:gd name="connsiteY17"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5427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476500 w 2559331"/>
                    <a:gd name="connsiteY11" fmla="*/ 692150 h 692150"/>
                    <a:gd name="connsiteX12" fmla="*/ 2559050 w 2559331"/>
                    <a:gd name="connsiteY12" fmla="*/ 685800 h 692150"/>
                    <a:gd name="connsiteX13" fmla="*/ 2552700 w 2559331"/>
                    <a:gd name="connsiteY13" fmla="*/ 171450 h 692150"/>
                    <a:gd name="connsiteX14" fmla="*/ 2466975 w 2559331"/>
                    <a:gd name="connsiteY14" fmla="*/ 95250 h 692150"/>
                    <a:gd name="connsiteX15" fmla="*/ 511175 w 2559331"/>
                    <a:gd name="connsiteY15" fmla="*/ 184150 h 692150"/>
                    <a:gd name="connsiteX16" fmla="*/ 180975 w 2559331"/>
                    <a:gd name="connsiteY16" fmla="*/ 0 h 692150"/>
                    <a:gd name="connsiteX0" fmla="*/ 180975 w 2559331"/>
                    <a:gd name="connsiteY0" fmla="*/ 0 h 692150"/>
                    <a:gd name="connsiteX1" fmla="*/ 6350 w 2559331"/>
                    <a:gd name="connsiteY1" fmla="*/ 152400 h 692150"/>
                    <a:gd name="connsiteX2" fmla="*/ 9525 w 2559331"/>
                    <a:gd name="connsiteY2" fmla="*/ 241300 h 692150"/>
                    <a:gd name="connsiteX3" fmla="*/ 2454275 w 2559331"/>
                    <a:gd name="connsiteY3" fmla="*/ 234950 h 692150"/>
                    <a:gd name="connsiteX4" fmla="*/ 2454275 w 2559331"/>
                    <a:gd name="connsiteY4" fmla="*/ 552450 h 692150"/>
                    <a:gd name="connsiteX5" fmla="*/ 66675 w 2559331"/>
                    <a:gd name="connsiteY5" fmla="*/ 565150 h 692150"/>
                    <a:gd name="connsiteX6" fmla="*/ 88900 w 2559331"/>
                    <a:gd name="connsiteY6" fmla="*/ 568325 h 692150"/>
                    <a:gd name="connsiteX7" fmla="*/ 92075 w 2559331"/>
                    <a:gd name="connsiteY7" fmla="*/ 520700 h 692150"/>
                    <a:gd name="connsiteX8" fmla="*/ 0 w 2559331"/>
                    <a:gd name="connsiteY8" fmla="*/ 593725 h 692150"/>
                    <a:gd name="connsiteX9" fmla="*/ 6350 w 2559331"/>
                    <a:gd name="connsiteY9" fmla="*/ 688975 h 692150"/>
                    <a:gd name="connsiteX10" fmla="*/ 2390775 w 2559331"/>
                    <a:gd name="connsiteY10" fmla="*/ 692150 h 692150"/>
                    <a:gd name="connsiteX11" fmla="*/ 2559050 w 2559331"/>
                    <a:gd name="connsiteY11" fmla="*/ 685800 h 692150"/>
                    <a:gd name="connsiteX12" fmla="*/ 2552700 w 2559331"/>
                    <a:gd name="connsiteY12" fmla="*/ 171450 h 692150"/>
                    <a:gd name="connsiteX13" fmla="*/ 2466975 w 2559331"/>
                    <a:gd name="connsiteY13" fmla="*/ 95250 h 692150"/>
                    <a:gd name="connsiteX14" fmla="*/ 511175 w 2559331"/>
                    <a:gd name="connsiteY14" fmla="*/ 184150 h 692150"/>
                    <a:gd name="connsiteX15" fmla="*/ 180975 w 2559331"/>
                    <a:gd name="connsiteY15" fmla="*/ 0 h 692150"/>
                    <a:gd name="connsiteX0" fmla="*/ 180975 w 2559331"/>
                    <a:gd name="connsiteY0" fmla="*/ 0 h 688975"/>
                    <a:gd name="connsiteX1" fmla="*/ 6350 w 2559331"/>
                    <a:gd name="connsiteY1" fmla="*/ 152400 h 688975"/>
                    <a:gd name="connsiteX2" fmla="*/ 9525 w 2559331"/>
                    <a:gd name="connsiteY2" fmla="*/ 241300 h 688975"/>
                    <a:gd name="connsiteX3" fmla="*/ 2454275 w 2559331"/>
                    <a:gd name="connsiteY3" fmla="*/ 234950 h 688975"/>
                    <a:gd name="connsiteX4" fmla="*/ 2454275 w 2559331"/>
                    <a:gd name="connsiteY4" fmla="*/ 552450 h 688975"/>
                    <a:gd name="connsiteX5" fmla="*/ 66675 w 2559331"/>
                    <a:gd name="connsiteY5" fmla="*/ 565150 h 688975"/>
                    <a:gd name="connsiteX6" fmla="*/ 88900 w 2559331"/>
                    <a:gd name="connsiteY6" fmla="*/ 568325 h 688975"/>
                    <a:gd name="connsiteX7" fmla="*/ 92075 w 2559331"/>
                    <a:gd name="connsiteY7" fmla="*/ 520700 h 688975"/>
                    <a:gd name="connsiteX8" fmla="*/ 0 w 2559331"/>
                    <a:gd name="connsiteY8" fmla="*/ 593725 h 688975"/>
                    <a:gd name="connsiteX9" fmla="*/ 6350 w 2559331"/>
                    <a:gd name="connsiteY9" fmla="*/ 688975 h 688975"/>
                    <a:gd name="connsiteX10" fmla="*/ 2559050 w 2559331"/>
                    <a:gd name="connsiteY10" fmla="*/ 685800 h 688975"/>
                    <a:gd name="connsiteX11" fmla="*/ 2552700 w 2559331"/>
                    <a:gd name="connsiteY11" fmla="*/ 171450 h 688975"/>
                    <a:gd name="connsiteX12" fmla="*/ 2466975 w 2559331"/>
                    <a:gd name="connsiteY12" fmla="*/ 95250 h 688975"/>
                    <a:gd name="connsiteX13" fmla="*/ 511175 w 2559331"/>
                    <a:gd name="connsiteY13" fmla="*/ 184150 h 688975"/>
                    <a:gd name="connsiteX14" fmla="*/ 180975 w 2559331"/>
                    <a:gd name="connsiteY14" fmla="*/ 0 h 688975"/>
                    <a:gd name="connsiteX0" fmla="*/ 180975 w 2572231"/>
                    <a:gd name="connsiteY0" fmla="*/ 0 h 688975"/>
                    <a:gd name="connsiteX1" fmla="*/ 6350 w 2572231"/>
                    <a:gd name="connsiteY1" fmla="*/ 152400 h 688975"/>
                    <a:gd name="connsiteX2" fmla="*/ 9525 w 2572231"/>
                    <a:gd name="connsiteY2" fmla="*/ 241300 h 688975"/>
                    <a:gd name="connsiteX3" fmla="*/ 2454275 w 2572231"/>
                    <a:gd name="connsiteY3" fmla="*/ 234950 h 688975"/>
                    <a:gd name="connsiteX4" fmla="*/ 2454275 w 2572231"/>
                    <a:gd name="connsiteY4" fmla="*/ 552450 h 688975"/>
                    <a:gd name="connsiteX5" fmla="*/ 66675 w 2572231"/>
                    <a:gd name="connsiteY5" fmla="*/ 565150 h 688975"/>
                    <a:gd name="connsiteX6" fmla="*/ 88900 w 2572231"/>
                    <a:gd name="connsiteY6" fmla="*/ 568325 h 688975"/>
                    <a:gd name="connsiteX7" fmla="*/ 92075 w 2572231"/>
                    <a:gd name="connsiteY7" fmla="*/ 520700 h 688975"/>
                    <a:gd name="connsiteX8" fmla="*/ 0 w 2572231"/>
                    <a:gd name="connsiteY8" fmla="*/ 593725 h 688975"/>
                    <a:gd name="connsiteX9" fmla="*/ 6350 w 2572231"/>
                    <a:gd name="connsiteY9" fmla="*/ 688975 h 688975"/>
                    <a:gd name="connsiteX10" fmla="*/ 2559050 w 2572231"/>
                    <a:gd name="connsiteY10" fmla="*/ 685800 h 688975"/>
                    <a:gd name="connsiteX11" fmla="*/ 2552700 w 2572231"/>
                    <a:gd name="connsiteY11" fmla="*/ 171450 h 688975"/>
                    <a:gd name="connsiteX12" fmla="*/ 2466975 w 2572231"/>
                    <a:gd name="connsiteY12" fmla="*/ 95250 h 688975"/>
                    <a:gd name="connsiteX13" fmla="*/ 511175 w 2572231"/>
                    <a:gd name="connsiteY13" fmla="*/ 184150 h 688975"/>
                    <a:gd name="connsiteX14" fmla="*/ 180975 w 2572231"/>
                    <a:gd name="connsiteY14" fmla="*/ 0 h 688975"/>
                    <a:gd name="connsiteX0" fmla="*/ 180975 w 2572231"/>
                    <a:gd name="connsiteY0" fmla="*/ 0 h 688975"/>
                    <a:gd name="connsiteX1" fmla="*/ 6350 w 2572231"/>
                    <a:gd name="connsiteY1" fmla="*/ 152400 h 688975"/>
                    <a:gd name="connsiteX2" fmla="*/ 9525 w 2572231"/>
                    <a:gd name="connsiteY2" fmla="*/ 241300 h 688975"/>
                    <a:gd name="connsiteX3" fmla="*/ 2454275 w 2572231"/>
                    <a:gd name="connsiteY3" fmla="*/ 234950 h 688975"/>
                    <a:gd name="connsiteX4" fmla="*/ 2454275 w 2572231"/>
                    <a:gd name="connsiteY4" fmla="*/ 552450 h 688975"/>
                    <a:gd name="connsiteX5" fmla="*/ 66675 w 2572231"/>
                    <a:gd name="connsiteY5" fmla="*/ 565150 h 688975"/>
                    <a:gd name="connsiteX6" fmla="*/ 88900 w 2572231"/>
                    <a:gd name="connsiteY6" fmla="*/ 568325 h 688975"/>
                    <a:gd name="connsiteX7" fmla="*/ 92075 w 2572231"/>
                    <a:gd name="connsiteY7" fmla="*/ 520700 h 688975"/>
                    <a:gd name="connsiteX8" fmla="*/ 0 w 2572231"/>
                    <a:gd name="connsiteY8" fmla="*/ 593725 h 688975"/>
                    <a:gd name="connsiteX9" fmla="*/ 6350 w 2572231"/>
                    <a:gd name="connsiteY9" fmla="*/ 688975 h 688975"/>
                    <a:gd name="connsiteX10" fmla="*/ 2559050 w 2572231"/>
                    <a:gd name="connsiteY10" fmla="*/ 685800 h 688975"/>
                    <a:gd name="connsiteX11" fmla="*/ 2552700 w 2572231"/>
                    <a:gd name="connsiteY11" fmla="*/ 171450 h 688975"/>
                    <a:gd name="connsiteX12" fmla="*/ 2466975 w 2572231"/>
                    <a:gd name="connsiteY12" fmla="*/ 95250 h 688975"/>
                    <a:gd name="connsiteX13" fmla="*/ 511175 w 2572231"/>
                    <a:gd name="connsiteY13" fmla="*/ 184150 h 688975"/>
                    <a:gd name="connsiteX14" fmla="*/ 180975 w 2572231"/>
                    <a:gd name="connsiteY14" fmla="*/ 0 h 688975"/>
                    <a:gd name="connsiteX0" fmla="*/ 180975 w 2574798"/>
                    <a:gd name="connsiteY0" fmla="*/ 0 h 688975"/>
                    <a:gd name="connsiteX1" fmla="*/ 6350 w 2574798"/>
                    <a:gd name="connsiteY1" fmla="*/ 152400 h 688975"/>
                    <a:gd name="connsiteX2" fmla="*/ 9525 w 2574798"/>
                    <a:gd name="connsiteY2" fmla="*/ 241300 h 688975"/>
                    <a:gd name="connsiteX3" fmla="*/ 2454275 w 2574798"/>
                    <a:gd name="connsiteY3" fmla="*/ 234950 h 688975"/>
                    <a:gd name="connsiteX4" fmla="*/ 2454275 w 2574798"/>
                    <a:gd name="connsiteY4" fmla="*/ 552450 h 688975"/>
                    <a:gd name="connsiteX5" fmla="*/ 66675 w 2574798"/>
                    <a:gd name="connsiteY5" fmla="*/ 565150 h 688975"/>
                    <a:gd name="connsiteX6" fmla="*/ 88900 w 2574798"/>
                    <a:gd name="connsiteY6" fmla="*/ 568325 h 688975"/>
                    <a:gd name="connsiteX7" fmla="*/ 92075 w 2574798"/>
                    <a:gd name="connsiteY7" fmla="*/ 520700 h 688975"/>
                    <a:gd name="connsiteX8" fmla="*/ 0 w 2574798"/>
                    <a:gd name="connsiteY8" fmla="*/ 593725 h 688975"/>
                    <a:gd name="connsiteX9" fmla="*/ 6350 w 2574798"/>
                    <a:gd name="connsiteY9" fmla="*/ 688975 h 688975"/>
                    <a:gd name="connsiteX10" fmla="*/ 2562225 w 2574798"/>
                    <a:gd name="connsiteY10" fmla="*/ 666750 h 688975"/>
                    <a:gd name="connsiteX11" fmla="*/ 2552700 w 2574798"/>
                    <a:gd name="connsiteY11" fmla="*/ 171450 h 688975"/>
                    <a:gd name="connsiteX12" fmla="*/ 2466975 w 2574798"/>
                    <a:gd name="connsiteY12" fmla="*/ 95250 h 688975"/>
                    <a:gd name="connsiteX13" fmla="*/ 511175 w 2574798"/>
                    <a:gd name="connsiteY13" fmla="*/ 184150 h 688975"/>
                    <a:gd name="connsiteX14" fmla="*/ 180975 w 2574798"/>
                    <a:gd name="connsiteY14" fmla="*/ 0 h 688975"/>
                    <a:gd name="connsiteX0" fmla="*/ 180975 w 2574798"/>
                    <a:gd name="connsiteY0" fmla="*/ 0 h 688975"/>
                    <a:gd name="connsiteX1" fmla="*/ 6350 w 2574798"/>
                    <a:gd name="connsiteY1" fmla="*/ 152400 h 688975"/>
                    <a:gd name="connsiteX2" fmla="*/ 9525 w 2574798"/>
                    <a:gd name="connsiteY2" fmla="*/ 241300 h 688975"/>
                    <a:gd name="connsiteX3" fmla="*/ 2454275 w 2574798"/>
                    <a:gd name="connsiteY3" fmla="*/ 234950 h 688975"/>
                    <a:gd name="connsiteX4" fmla="*/ 2454275 w 2574798"/>
                    <a:gd name="connsiteY4" fmla="*/ 552450 h 688975"/>
                    <a:gd name="connsiteX5" fmla="*/ 66675 w 2574798"/>
                    <a:gd name="connsiteY5" fmla="*/ 565150 h 688975"/>
                    <a:gd name="connsiteX6" fmla="*/ 88900 w 2574798"/>
                    <a:gd name="connsiteY6" fmla="*/ 568325 h 688975"/>
                    <a:gd name="connsiteX7" fmla="*/ 92075 w 2574798"/>
                    <a:gd name="connsiteY7" fmla="*/ 520700 h 688975"/>
                    <a:gd name="connsiteX8" fmla="*/ 0 w 2574798"/>
                    <a:gd name="connsiteY8" fmla="*/ 593725 h 688975"/>
                    <a:gd name="connsiteX9" fmla="*/ 6350 w 2574798"/>
                    <a:gd name="connsiteY9" fmla="*/ 688975 h 688975"/>
                    <a:gd name="connsiteX10" fmla="*/ 2562225 w 2574798"/>
                    <a:gd name="connsiteY10" fmla="*/ 666750 h 688975"/>
                    <a:gd name="connsiteX11" fmla="*/ 2552700 w 2574798"/>
                    <a:gd name="connsiteY11" fmla="*/ 171450 h 688975"/>
                    <a:gd name="connsiteX12" fmla="*/ 2466975 w 2574798"/>
                    <a:gd name="connsiteY12" fmla="*/ 95250 h 688975"/>
                    <a:gd name="connsiteX13" fmla="*/ 511175 w 2574798"/>
                    <a:gd name="connsiteY13" fmla="*/ 184150 h 688975"/>
                    <a:gd name="connsiteX14" fmla="*/ 180975 w 2574798"/>
                    <a:gd name="connsiteY14" fmla="*/ 0 h 688975"/>
                    <a:gd name="connsiteX0" fmla="*/ 180975 w 2577418"/>
                    <a:gd name="connsiteY0" fmla="*/ 0 h 688975"/>
                    <a:gd name="connsiteX1" fmla="*/ 6350 w 2577418"/>
                    <a:gd name="connsiteY1" fmla="*/ 152400 h 688975"/>
                    <a:gd name="connsiteX2" fmla="*/ 9525 w 2577418"/>
                    <a:gd name="connsiteY2" fmla="*/ 241300 h 688975"/>
                    <a:gd name="connsiteX3" fmla="*/ 2454275 w 2577418"/>
                    <a:gd name="connsiteY3" fmla="*/ 234950 h 688975"/>
                    <a:gd name="connsiteX4" fmla="*/ 2454275 w 2577418"/>
                    <a:gd name="connsiteY4" fmla="*/ 552450 h 688975"/>
                    <a:gd name="connsiteX5" fmla="*/ 66675 w 2577418"/>
                    <a:gd name="connsiteY5" fmla="*/ 565150 h 688975"/>
                    <a:gd name="connsiteX6" fmla="*/ 88900 w 2577418"/>
                    <a:gd name="connsiteY6" fmla="*/ 568325 h 688975"/>
                    <a:gd name="connsiteX7" fmla="*/ 92075 w 2577418"/>
                    <a:gd name="connsiteY7" fmla="*/ 520700 h 688975"/>
                    <a:gd name="connsiteX8" fmla="*/ 0 w 2577418"/>
                    <a:gd name="connsiteY8" fmla="*/ 593725 h 688975"/>
                    <a:gd name="connsiteX9" fmla="*/ 6350 w 2577418"/>
                    <a:gd name="connsiteY9" fmla="*/ 688975 h 688975"/>
                    <a:gd name="connsiteX10" fmla="*/ 2565400 w 2577418"/>
                    <a:gd name="connsiteY10" fmla="*/ 688975 h 688975"/>
                    <a:gd name="connsiteX11" fmla="*/ 2552700 w 2577418"/>
                    <a:gd name="connsiteY11" fmla="*/ 171450 h 688975"/>
                    <a:gd name="connsiteX12" fmla="*/ 2466975 w 2577418"/>
                    <a:gd name="connsiteY12" fmla="*/ 95250 h 688975"/>
                    <a:gd name="connsiteX13" fmla="*/ 511175 w 2577418"/>
                    <a:gd name="connsiteY13" fmla="*/ 184150 h 688975"/>
                    <a:gd name="connsiteX14" fmla="*/ 180975 w 2577418"/>
                    <a:gd name="connsiteY14" fmla="*/ 0 h 688975"/>
                    <a:gd name="connsiteX0" fmla="*/ 180975 w 2577418"/>
                    <a:gd name="connsiteY0" fmla="*/ 0 h 688975"/>
                    <a:gd name="connsiteX1" fmla="*/ 6350 w 2577418"/>
                    <a:gd name="connsiteY1" fmla="*/ 152400 h 688975"/>
                    <a:gd name="connsiteX2" fmla="*/ 9525 w 2577418"/>
                    <a:gd name="connsiteY2" fmla="*/ 241300 h 688975"/>
                    <a:gd name="connsiteX3" fmla="*/ 2454275 w 2577418"/>
                    <a:gd name="connsiteY3" fmla="*/ 234950 h 688975"/>
                    <a:gd name="connsiteX4" fmla="*/ 2454275 w 2577418"/>
                    <a:gd name="connsiteY4" fmla="*/ 552450 h 688975"/>
                    <a:gd name="connsiteX5" fmla="*/ 66675 w 2577418"/>
                    <a:gd name="connsiteY5" fmla="*/ 565150 h 688975"/>
                    <a:gd name="connsiteX6" fmla="*/ 88900 w 2577418"/>
                    <a:gd name="connsiteY6" fmla="*/ 568325 h 688975"/>
                    <a:gd name="connsiteX7" fmla="*/ 92075 w 2577418"/>
                    <a:gd name="connsiteY7" fmla="*/ 520700 h 688975"/>
                    <a:gd name="connsiteX8" fmla="*/ 0 w 2577418"/>
                    <a:gd name="connsiteY8" fmla="*/ 593725 h 688975"/>
                    <a:gd name="connsiteX9" fmla="*/ 6350 w 2577418"/>
                    <a:gd name="connsiteY9" fmla="*/ 688975 h 688975"/>
                    <a:gd name="connsiteX10" fmla="*/ 2565400 w 2577418"/>
                    <a:gd name="connsiteY10" fmla="*/ 688975 h 688975"/>
                    <a:gd name="connsiteX11" fmla="*/ 2552700 w 2577418"/>
                    <a:gd name="connsiteY11" fmla="*/ 171450 h 688975"/>
                    <a:gd name="connsiteX12" fmla="*/ 2466975 w 2577418"/>
                    <a:gd name="connsiteY12" fmla="*/ 95250 h 688975"/>
                    <a:gd name="connsiteX13" fmla="*/ 511175 w 2577418"/>
                    <a:gd name="connsiteY13" fmla="*/ 184150 h 688975"/>
                    <a:gd name="connsiteX14" fmla="*/ 180975 w 2577418"/>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54275 w 2570812"/>
                    <a:gd name="connsiteY3" fmla="*/ 234950 h 688975"/>
                    <a:gd name="connsiteX4" fmla="*/ 2454275 w 2570812"/>
                    <a:gd name="connsiteY4" fmla="*/ 552450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511175 w 2570812"/>
                    <a:gd name="connsiteY13" fmla="*/ 184150 h 688975"/>
                    <a:gd name="connsiteX14" fmla="*/ 180975 w 2570812"/>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4275 w 2570812"/>
                    <a:gd name="connsiteY4" fmla="*/ 552450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511175 w 2570812"/>
                    <a:gd name="connsiteY13" fmla="*/ 184150 h 688975"/>
                    <a:gd name="connsiteX14" fmla="*/ 180975 w 2570812"/>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7450 w 2570812"/>
                    <a:gd name="connsiteY4" fmla="*/ 561975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511175 w 2570812"/>
                    <a:gd name="connsiteY13" fmla="*/ 184150 h 688975"/>
                    <a:gd name="connsiteX14" fmla="*/ 180975 w 2570812"/>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7450 w 2570812"/>
                    <a:gd name="connsiteY4" fmla="*/ 561975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485775 w 2570812"/>
                    <a:gd name="connsiteY13" fmla="*/ 171450 h 688975"/>
                    <a:gd name="connsiteX14" fmla="*/ 180975 w 2570812"/>
                    <a:gd name="connsiteY14" fmla="*/ 0 h 68897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7450 w 2570812"/>
                    <a:gd name="connsiteY4" fmla="*/ 561975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466975 w 2570812"/>
                    <a:gd name="connsiteY12" fmla="*/ 95250 h 688975"/>
                    <a:gd name="connsiteX13" fmla="*/ 180975 w 2570812"/>
                    <a:gd name="connsiteY13" fmla="*/ 0 h 688975"/>
                    <a:gd name="connsiteX0" fmla="*/ 180975 w 2570812"/>
                    <a:gd name="connsiteY0" fmla="*/ 31750 h 720725"/>
                    <a:gd name="connsiteX1" fmla="*/ 6350 w 2570812"/>
                    <a:gd name="connsiteY1" fmla="*/ 184150 h 720725"/>
                    <a:gd name="connsiteX2" fmla="*/ 9525 w 2570812"/>
                    <a:gd name="connsiteY2" fmla="*/ 273050 h 720725"/>
                    <a:gd name="connsiteX3" fmla="*/ 2460625 w 2570812"/>
                    <a:gd name="connsiteY3" fmla="*/ 279400 h 720725"/>
                    <a:gd name="connsiteX4" fmla="*/ 2457450 w 2570812"/>
                    <a:gd name="connsiteY4" fmla="*/ 593725 h 720725"/>
                    <a:gd name="connsiteX5" fmla="*/ 66675 w 2570812"/>
                    <a:gd name="connsiteY5" fmla="*/ 596900 h 720725"/>
                    <a:gd name="connsiteX6" fmla="*/ 88900 w 2570812"/>
                    <a:gd name="connsiteY6" fmla="*/ 600075 h 720725"/>
                    <a:gd name="connsiteX7" fmla="*/ 92075 w 2570812"/>
                    <a:gd name="connsiteY7" fmla="*/ 552450 h 720725"/>
                    <a:gd name="connsiteX8" fmla="*/ 0 w 2570812"/>
                    <a:gd name="connsiteY8" fmla="*/ 625475 h 720725"/>
                    <a:gd name="connsiteX9" fmla="*/ 6350 w 2570812"/>
                    <a:gd name="connsiteY9" fmla="*/ 720725 h 720725"/>
                    <a:gd name="connsiteX10" fmla="*/ 2565400 w 2570812"/>
                    <a:gd name="connsiteY10" fmla="*/ 720725 h 720725"/>
                    <a:gd name="connsiteX11" fmla="*/ 2552700 w 2570812"/>
                    <a:gd name="connsiteY11" fmla="*/ 203200 h 720725"/>
                    <a:gd name="connsiteX12" fmla="*/ 2336800 w 2570812"/>
                    <a:gd name="connsiteY12" fmla="*/ 0 h 720725"/>
                    <a:gd name="connsiteX13" fmla="*/ 180975 w 2570812"/>
                    <a:gd name="connsiteY13" fmla="*/ 31750 h 720725"/>
                    <a:gd name="connsiteX0" fmla="*/ 180975 w 2570812"/>
                    <a:gd name="connsiteY0" fmla="*/ 0 h 688975"/>
                    <a:gd name="connsiteX1" fmla="*/ 6350 w 2570812"/>
                    <a:gd name="connsiteY1" fmla="*/ 152400 h 688975"/>
                    <a:gd name="connsiteX2" fmla="*/ 9525 w 2570812"/>
                    <a:gd name="connsiteY2" fmla="*/ 241300 h 688975"/>
                    <a:gd name="connsiteX3" fmla="*/ 2460625 w 2570812"/>
                    <a:gd name="connsiteY3" fmla="*/ 247650 h 688975"/>
                    <a:gd name="connsiteX4" fmla="*/ 2457450 w 2570812"/>
                    <a:gd name="connsiteY4" fmla="*/ 561975 h 688975"/>
                    <a:gd name="connsiteX5" fmla="*/ 66675 w 2570812"/>
                    <a:gd name="connsiteY5" fmla="*/ 565150 h 688975"/>
                    <a:gd name="connsiteX6" fmla="*/ 88900 w 2570812"/>
                    <a:gd name="connsiteY6" fmla="*/ 568325 h 688975"/>
                    <a:gd name="connsiteX7" fmla="*/ 92075 w 2570812"/>
                    <a:gd name="connsiteY7" fmla="*/ 520700 h 688975"/>
                    <a:gd name="connsiteX8" fmla="*/ 0 w 2570812"/>
                    <a:gd name="connsiteY8" fmla="*/ 593725 h 688975"/>
                    <a:gd name="connsiteX9" fmla="*/ 6350 w 2570812"/>
                    <a:gd name="connsiteY9" fmla="*/ 688975 h 688975"/>
                    <a:gd name="connsiteX10" fmla="*/ 2565400 w 2570812"/>
                    <a:gd name="connsiteY10" fmla="*/ 688975 h 688975"/>
                    <a:gd name="connsiteX11" fmla="*/ 2552700 w 2570812"/>
                    <a:gd name="connsiteY11" fmla="*/ 171450 h 688975"/>
                    <a:gd name="connsiteX12" fmla="*/ 2352675 w 2570812"/>
                    <a:gd name="connsiteY12" fmla="*/ 19050 h 688975"/>
                    <a:gd name="connsiteX13" fmla="*/ 180975 w 2570812"/>
                    <a:gd name="connsiteY13" fmla="*/ 0 h 688975"/>
                    <a:gd name="connsiteX0" fmla="*/ 225425 w 2570812"/>
                    <a:gd name="connsiteY0" fmla="*/ 0 h 714375"/>
                    <a:gd name="connsiteX1" fmla="*/ 6350 w 2570812"/>
                    <a:gd name="connsiteY1" fmla="*/ 177800 h 714375"/>
                    <a:gd name="connsiteX2" fmla="*/ 9525 w 2570812"/>
                    <a:gd name="connsiteY2" fmla="*/ 266700 h 714375"/>
                    <a:gd name="connsiteX3" fmla="*/ 2460625 w 2570812"/>
                    <a:gd name="connsiteY3" fmla="*/ 273050 h 714375"/>
                    <a:gd name="connsiteX4" fmla="*/ 2457450 w 2570812"/>
                    <a:gd name="connsiteY4" fmla="*/ 587375 h 714375"/>
                    <a:gd name="connsiteX5" fmla="*/ 66675 w 2570812"/>
                    <a:gd name="connsiteY5" fmla="*/ 590550 h 714375"/>
                    <a:gd name="connsiteX6" fmla="*/ 88900 w 2570812"/>
                    <a:gd name="connsiteY6" fmla="*/ 593725 h 714375"/>
                    <a:gd name="connsiteX7" fmla="*/ 92075 w 2570812"/>
                    <a:gd name="connsiteY7" fmla="*/ 546100 h 714375"/>
                    <a:gd name="connsiteX8" fmla="*/ 0 w 2570812"/>
                    <a:gd name="connsiteY8" fmla="*/ 619125 h 714375"/>
                    <a:gd name="connsiteX9" fmla="*/ 6350 w 2570812"/>
                    <a:gd name="connsiteY9" fmla="*/ 714375 h 714375"/>
                    <a:gd name="connsiteX10" fmla="*/ 2565400 w 2570812"/>
                    <a:gd name="connsiteY10" fmla="*/ 714375 h 714375"/>
                    <a:gd name="connsiteX11" fmla="*/ 2552700 w 2570812"/>
                    <a:gd name="connsiteY11" fmla="*/ 196850 h 714375"/>
                    <a:gd name="connsiteX12" fmla="*/ 2352675 w 2570812"/>
                    <a:gd name="connsiteY12" fmla="*/ 44450 h 714375"/>
                    <a:gd name="connsiteX13" fmla="*/ 225425 w 2570812"/>
                    <a:gd name="connsiteY13" fmla="*/ 0 h 714375"/>
                    <a:gd name="connsiteX0" fmla="*/ 225425 w 2570812"/>
                    <a:gd name="connsiteY0" fmla="*/ 0 h 714375"/>
                    <a:gd name="connsiteX1" fmla="*/ 6350 w 2570812"/>
                    <a:gd name="connsiteY1" fmla="*/ 177800 h 714375"/>
                    <a:gd name="connsiteX2" fmla="*/ 9525 w 2570812"/>
                    <a:gd name="connsiteY2" fmla="*/ 266700 h 714375"/>
                    <a:gd name="connsiteX3" fmla="*/ 2460625 w 2570812"/>
                    <a:gd name="connsiteY3" fmla="*/ 273050 h 714375"/>
                    <a:gd name="connsiteX4" fmla="*/ 2457450 w 2570812"/>
                    <a:gd name="connsiteY4" fmla="*/ 587375 h 714375"/>
                    <a:gd name="connsiteX5" fmla="*/ 66675 w 2570812"/>
                    <a:gd name="connsiteY5" fmla="*/ 590550 h 714375"/>
                    <a:gd name="connsiteX6" fmla="*/ 88900 w 2570812"/>
                    <a:gd name="connsiteY6" fmla="*/ 593725 h 714375"/>
                    <a:gd name="connsiteX7" fmla="*/ 92075 w 2570812"/>
                    <a:gd name="connsiteY7" fmla="*/ 546100 h 714375"/>
                    <a:gd name="connsiteX8" fmla="*/ 0 w 2570812"/>
                    <a:gd name="connsiteY8" fmla="*/ 619125 h 714375"/>
                    <a:gd name="connsiteX9" fmla="*/ 6350 w 2570812"/>
                    <a:gd name="connsiteY9" fmla="*/ 714375 h 714375"/>
                    <a:gd name="connsiteX10" fmla="*/ 2565400 w 2570812"/>
                    <a:gd name="connsiteY10" fmla="*/ 714375 h 714375"/>
                    <a:gd name="connsiteX11" fmla="*/ 2552700 w 2570812"/>
                    <a:gd name="connsiteY11" fmla="*/ 196850 h 714375"/>
                    <a:gd name="connsiteX12" fmla="*/ 2308225 w 2570812"/>
                    <a:gd name="connsiteY12" fmla="*/ 12700 h 714375"/>
                    <a:gd name="connsiteX13" fmla="*/ 225425 w 2570812"/>
                    <a:gd name="connsiteY13" fmla="*/ 0 h 714375"/>
                    <a:gd name="connsiteX0" fmla="*/ 225425 w 2570812"/>
                    <a:gd name="connsiteY0" fmla="*/ 0 h 714375"/>
                    <a:gd name="connsiteX1" fmla="*/ 6350 w 2570812"/>
                    <a:gd name="connsiteY1" fmla="*/ 177800 h 714375"/>
                    <a:gd name="connsiteX2" fmla="*/ 9525 w 2570812"/>
                    <a:gd name="connsiteY2" fmla="*/ 266700 h 714375"/>
                    <a:gd name="connsiteX3" fmla="*/ 2460625 w 2570812"/>
                    <a:gd name="connsiteY3" fmla="*/ 273050 h 714375"/>
                    <a:gd name="connsiteX4" fmla="*/ 2457450 w 2570812"/>
                    <a:gd name="connsiteY4" fmla="*/ 587375 h 714375"/>
                    <a:gd name="connsiteX5" fmla="*/ 66675 w 2570812"/>
                    <a:gd name="connsiteY5" fmla="*/ 590550 h 714375"/>
                    <a:gd name="connsiteX6" fmla="*/ 88900 w 2570812"/>
                    <a:gd name="connsiteY6" fmla="*/ 593725 h 714375"/>
                    <a:gd name="connsiteX7" fmla="*/ 92075 w 2570812"/>
                    <a:gd name="connsiteY7" fmla="*/ 546100 h 714375"/>
                    <a:gd name="connsiteX8" fmla="*/ 0 w 2570812"/>
                    <a:gd name="connsiteY8" fmla="*/ 619125 h 714375"/>
                    <a:gd name="connsiteX9" fmla="*/ 6350 w 2570812"/>
                    <a:gd name="connsiteY9" fmla="*/ 714375 h 714375"/>
                    <a:gd name="connsiteX10" fmla="*/ 2565400 w 2570812"/>
                    <a:gd name="connsiteY10" fmla="*/ 714375 h 714375"/>
                    <a:gd name="connsiteX11" fmla="*/ 2552700 w 2570812"/>
                    <a:gd name="connsiteY11" fmla="*/ 196850 h 714375"/>
                    <a:gd name="connsiteX12" fmla="*/ 2295525 w 2570812"/>
                    <a:gd name="connsiteY12" fmla="*/ 0 h 714375"/>
                    <a:gd name="connsiteX13" fmla="*/ 225425 w 2570812"/>
                    <a:gd name="connsiteY13" fmla="*/ 0 h 714375"/>
                    <a:gd name="connsiteX0" fmla="*/ 225425 w 2570812"/>
                    <a:gd name="connsiteY0" fmla="*/ 0 h 714375"/>
                    <a:gd name="connsiteX1" fmla="*/ 6350 w 2570812"/>
                    <a:gd name="connsiteY1" fmla="*/ 177800 h 714375"/>
                    <a:gd name="connsiteX2" fmla="*/ 9525 w 2570812"/>
                    <a:gd name="connsiteY2" fmla="*/ 266700 h 714375"/>
                    <a:gd name="connsiteX3" fmla="*/ 2460625 w 2570812"/>
                    <a:gd name="connsiteY3" fmla="*/ 273050 h 714375"/>
                    <a:gd name="connsiteX4" fmla="*/ 2457450 w 2570812"/>
                    <a:gd name="connsiteY4" fmla="*/ 587375 h 714375"/>
                    <a:gd name="connsiteX5" fmla="*/ 66675 w 2570812"/>
                    <a:gd name="connsiteY5" fmla="*/ 590550 h 714375"/>
                    <a:gd name="connsiteX6" fmla="*/ 88900 w 2570812"/>
                    <a:gd name="connsiteY6" fmla="*/ 593725 h 714375"/>
                    <a:gd name="connsiteX7" fmla="*/ 92075 w 2570812"/>
                    <a:gd name="connsiteY7" fmla="*/ 546100 h 714375"/>
                    <a:gd name="connsiteX8" fmla="*/ 0 w 2570812"/>
                    <a:gd name="connsiteY8" fmla="*/ 619125 h 714375"/>
                    <a:gd name="connsiteX9" fmla="*/ 6350 w 2570812"/>
                    <a:gd name="connsiteY9" fmla="*/ 714375 h 714375"/>
                    <a:gd name="connsiteX10" fmla="*/ 2565400 w 2570812"/>
                    <a:gd name="connsiteY10" fmla="*/ 714375 h 714375"/>
                    <a:gd name="connsiteX11" fmla="*/ 2552700 w 2570812"/>
                    <a:gd name="connsiteY11" fmla="*/ 196850 h 714375"/>
                    <a:gd name="connsiteX12" fmla="*/ 2295525 w 2570812"/>
                    <a:gd name="connsiteY12" fmla="*/ 0 h 714375"/>
                    <a:gd name="connsiteX13" fmla="*/ 225425 w 2570812"/>
                    <a:gd name="connsiteY13" fmla="*/ 0 h 714375"/>
                    <a:gd name="connsiteX0" fmla="*/ 225425 w 2578868"/>
                    <a:gd name="connsiteY0" fmla="*/ 0 h 714375"/>
                    <a:gd name="connsiteX1" fmla="*/ 6350 w 2578868"/>
                    <a:gd name="connsiteY1" fmla="*/ 177800 h 714375"/>
                    <a:gd name="connsiteX2" fmla="*/ 9525 w 2578868"/>
                    <a:gd name="connsiteY2" fmla="*/ 266700 h 714375"/>
                    <a:gd name="connsiteX3" fmla="*/ 2460625 w 2578868"/>
                    <a:gd name="connsiteY3" fmla="*/ 273050 h 714375"/>
                    <a:gd name="connsiteX4" fmla="*/ 2457450 w 2578868"/>
                    <a:gd name="connsiteY4" fmla="*/ 587375 h 714375"/>
                    <a:gd name="connsiteX5" fmla="*/ 66675 w 2578868"/>
                    <a:gd name="connsiteY5" fmla="*/ 590550 h 714375"/>
                    <a:gd name="connsiteX6" fmla="*/ 88900 w 2578868"/>
                    <a:gd name="connsiteY6" fmla="*/ 593725 h 714375"/>
                    <a:gd name="connsiteX7" fmla="*/ 92075 w 2578868"/>
                    <a:gd name="connsiteY7" fmla="*/ 546100 h 714375"/>
                    <a:gd name="connsiteX8" fmla="*/ 0 w 2578868"/>
                    <a:gd name="connsiteY8" fmla="*/ 619125 h 714375"/>
                    <a:gd name="connsiteX9" fmla="*/ 6350 w 2578868"/>
                    <a:gd name="connsiteY9" fmla="*/ 714375 h 714375"/>
                    <a:gd name="connsiteX10" fmla="*/ 2565400 w 2578868"/>
                    <a:gd name="connsiteY10" fmla="*/ 714375 h 714375"/>
                    <a:gd name="connsiteX11" fmla="*/ 2578868 w 2578868"/>
                    <a:gd name="connsiteY11" fmla="*/ 202083 h 714375"/>
                    <a:gd name="connsiteX12" fmla="*/ 2295525 w 2578868"/>
                    <a:gd name="connsiteY12" fmla="*/ 0 h 714375"/>
                    <a:gd name="connsiteX13" fmla="*/ 225425 w 2578868"/>
                    <a:gd name="connsiteY13" fmla="*/ 0 h 714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78868" h="714375">
                      <a:moveTo>
                        <a:pt x="225425" y="0"/>
                      </a:moveTo>
                      <a:lnTo>
                        <a:pt x="6350" y="177800"/>
                      </a:lnTo>
                      <a:lnTo>
                        <a:pt x="9525" y="266700"/>
                      </a:lnTo>
                      <a:lnTo>
                        <a:pt x="2460625" y="273050"/>
                      </a:lnTo>
                      <a:cubicBezTo>
                        <a:pt x="2459567" y="377825"/>
                        <a:pt x="2458508" y="482600"/>
                        <a:pt x="2457450" y="587375"/>
                      </a:cubicBezTo>
                      <a:lnTo>
                        <a:pt x="66675" y="590550"/>
                      </a:lnTo>
                      <a:cubicBezTo>
                        <a:pt x="69850" y="588433"/>
                        <a:pt x="85725" y="595842"/>
                        <a:pt x="88900" y="593725"/>
                      </a:cubicBezTo>
                      <a:lnTo>
                        <a:pt x="92075" y="546100"/>
                      </a:lnTo>
                      <a:lnTo>
                        <a:pt x="0" y="619125"/>
                      </a:lnTo>
                      <a:lnTo>
                        <a:pt x="6350" y="714375"/>
                      </a:lnTo>
                      <a:lnTo>
                        <a:pt x="2565400" y="714375"/>
                      </a:lnTo>
                      <a:cubicBezTo>
                        <a:pt x="2583392" y="672042"/>
                        <a:pt x="2576751" y="377766"/>
                        <a:pt x="2578868" y="202083"/>
                      </a:cubicBezTo>
                      <a:cubicBezTo>
                        <a:pt x="2493143" y="120591"/>
                        <a:pt x="2381250" y="65617"/>
                        <a:pt x="2295525" y="0"/>
                      </a:cubicBezTo>
                      <a:lnTo>
                        <a:pt x="225425" y="0"/>
                      </a:lnTo>
                      <a:close/>
                    </a:path>
                  </a:pathLst>
                </a:custGeom>
                <a:solidFill>
                  <a:schemeClr val="accent2"/>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dirty="0"/>
                </a:p>
              </p:txBody>
            </p:sp>
            <p:sp>
              <p:nvSpPr>
                <p:cNvPr id="61" name="Rectangle 22">
                  <a:extLst>
                    <a:ext uri="{FF2B5EF4-FFF2-40B4-BE49-F238E27FC236}">
                      <a16:creationId xmlns="" xmlns:a16="http://schemas.microsoft.com/office/drawing/2014/main" id="{38EF642D-56BE-4E6D-A977-BBCCF9C73E4B}"/>
                    </a:ext>
                  </a:extLst>
                </p:cNvPr>
                <p:cNvSpPr/>
                <p:nvPr/>
              </p:nvSpPr>
              <p:spPr>
                <a:xfrm>
                  <a:off x="3707904" y="3762375"/>
                  <a:ext cx="2376264" cy="321543"/>
                </a:xfrm>
                <a:custGeom>
                  <a:avLst/>
                  <a:gdLst>
                    <a:gd name="connsiteX0" fmla="*/ 0 w 2376264"/>
                    <a:gd name="connsiteY0" fmla="*/ 0 h 321543"/>
                    <a:gd name="connsiteX1" fmla="*/ 2376264 w 2376264"/>
                    <a:gd name="connsiteY1" fmla="*/ 0 h 321543"/>
                    <a:gd name="connsiteX2" fmla="*/ 2376264 w 2376264"/>
                    <a:gd name="connsiteY2" fmla="*/ 321543 h 321543"/>
                    <a:gd name="connsiteX3" fmla="*/ 0 w 2376264"/>
                    <a:gd name="connsiteY3" fmla="*/ 321543 h 321543"/>
                    <a:gd name="connsiteX4" fmla="*/ 0 w 2376264"/>
                    <a:gd name="connsiteY4" fmla="*/ 0 h 321543"/>
                    <a:gd name="connsiteX0" fmla="*/ 0 w 2376264"/>
                    <a:gd name="connsiteY0" fmla="*/ 0 h 321543"/>
                    <a:gd name="connsiteX1" fmla="*/ 2376264 w 2376264"/>
                    <a:gd name="connsiteY1" fmla="*/ 0 h 321543"/>
                    <a:gd name="connsiteX2" fmla="*/ 2376264 w 2376264"/>
                    <a:gd name="connsiteY2" fmla="*/ 321543 h 321543"/>
                    <a:gd name="connsiteX3" fmla="*/ 0 w 2376264"/>
                    <a:gd name="connsiteY3" fmla="*/ 321543 h 321543"/>
                    <a:gd name="connsiteX4" fmla="*/ 0 w 2376264"/>
                    <a:gd name="connsiteY4" fmla="*/ 0 h 321543"/>
                    <a:gd name="connsiteX0" fmla="*/ 0 w 2376264"/>
                    <a:gd name="connsiteY0" fmla="*/ 0 h 321543"/>
                    <a:gd name="connsiteX1" fmla="*/ 2376264 w 2376264"/>
                    <a:gd name="connsiteY1" fmla="*/ 0 h 321543"/>
                    <a:gd name="connsiteX2" fmla="*/ 2376264 w 2376264"/>
                    <a:gd name="connsiteY2" fmla="*/ 321543 h 321543"/>
                    <a:gd name="connsiteX3" fmla="*/ 0 w 2376264"/>
                    <a:gd name="connsiteY3" fmla="*/ 321543 h 321543"/>
                    <a:gd name="connsiteX4" fmla="*/ 0 w 2376264"/>
                    <a:gd name="connsiteY4" fmla="*/ 0 h 321543"/>
                    <a:gd name="connsiteX0" fmla="*/ 0 w 2376264"/>
                    <a:gd name="connsiteY0" fmla="*/ 0 h 321543"/>
                    <a:gd name="connsiteX1" fmla="*/ 2376264 w 2376264"/>
                    <a:gd name="connsiteY1" fmla="*/ 0 h 321543"/>
                    <a:gd name="connsiteX2" fmla="*/ 2376264 w 2376264"/>
                    <a:gd name="connsiteY2" fmla="*/ 321543 h 321543"/>
                    <a:gd name="connsiteX3" fmla="*/ 0 w 2376264"/>
                    <a:gd name="connsiteY3" fmla="*/ 321543 h 321543"/>
                    <a:gd name="connsiteX4" fmla="*/ 0 w 2376264"/>
                    <a:gd name="connsiteY4" fmla="*/ 0 h 321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264" h="321543">
                      <a:moveTo>
                        <a:pt x="0" y="0"/>
                      </a:moveTo>
                      <a:lnTo>
                        <a:pt x="2376264" y="0"/>
                      </a:lnTo>
                      <a:lnTo>
                        <a:pt x="2376264" y="321543"/>
                      </a:lnTo>
                      <a:lnTo>
                        <a:pt x="0" y="321543"/>
                      </a:lnTo>
                      <a:cubicBezTo>
                        <a:pt x="34925" y="258812"/>
                        <a:pt x="50800" y="110356"/>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57" name="Group 56">
                <a:extLst>
                  <a:ext uri="{FF2B5EF4-FFF2-40B4-BE49-F238E27FC236}">
                    <a16:creationId xmlns="" xmlns:a16="http://schemas.microsoft.com/office/drawing/2014/main" id="{B0757341-3EF7-412E-A2DC-1324573192D9}"/>
                  </a:ext>
                </a:extLst>
              </p:cNvPr>
              <p:cNvGrpSpPr/>
              <p:nvPr/>
            </p:nvGrpSpPr>
            <p:grpSpPr>
              <a:xfrm>
                <a:off x="4117666" y="4061275"/>
                <a:ext cx="1832471" cy="391100"/>
                <a:chOff x="3644106" y="3130550"/>
                <a:chExt cx="2603340" cy="555625"/>
              </a:xfrm>
              <a:effectLst>
                <a:outerShdw blurRad="50800" dist="38100" dir="8100000" algn="tr" rotWithShape="0">
                  <a:prstClr val="black">
                    <a:alpha val="40000"/>
                  </a:prstClr>
                </a:outerShdw>
              </a:effectLst>
            </p:grpSpPr>
            <p:sp>
              <p:nvSpPr>
                <p:cNvPr id="58" name="Freeform 27">
                  <a:extLst>
                    <a:ext uri="{FF2B5EF4-FFF2-40B4-BE49-F238E27FC236}">
                      <a16:creationId xmlns="" xmlns:a16="http://schemas.microsoft.com/office/drawing/2014/main" id="{DF03E9CA-4223-4A49-B27F-8970C5CA10F4}"/>
                    </a:ext>
                  </a:extLst>
                </p:cNvPr>
                <p:cNvSpPr/>
                <p:nvPr/>
              </p:nvSpPr>
              <p:spPr>
                <a:xfrm>
                  <a:off x="3644106" y="3130550"/>
                  <a:ext cx="2603340" cy="555625"/>
                </a:xfrm>
                <a:custGeom>
                  <a:avLst/>
                  <a:gdLst>
                    <a:gd name="connsiteX0" fmla="*/ 47625 w 2552700"/>
                    <a:gd name="connsiteY0" fmla="*/ 374650 h 685800"/>
                    <a:gd name="connsiteX1" fmla="*/ 0 w 2552700"/>
                    <a:gd name="connsiteY1" fmla="*/ 422275 h 685800"/>
                    <a:gd name="connsiteX2" fmla="*/ 447675 w 2552700"/>
                    <a:gd name="connsiteY2" fmla="*/ 685800 h 685800"/>
                    <a:gd name="connsiteX3" fmla="*/ 2549525 w 2552700"/>
                    <a:gd name="connsiteY3" fmla="*/ 615950 h 685800"/>
                    <a:gd name="connsiteX4" fmla="*/ 2552700 w 2552700"/>
                    <a:gd name="connsiteY4" fmla="*/ 273050 h 685800"/>
                    <a:gd name="connsiteX5" fmla="*/ 1384300 w 2552700"/>
                    <a:gd name="connsiteY5" fmla="*/ 0 h 685800"/>
                    <a:gd name="connsiteX6" fmla="*/ 6350 w 2552700"/>
                    <a:gd name="connsiteY6" fmla="*/ 168275 h 685800"/>
                    <a:gd name="connsiteX7" fmla="*/ 3175 w 2552700"/>
                    <a:gd name="connsiteY7" fmla="*/ 206375 h 685800"/>
                    <a:gd name="connsiteX8" fmla="*/ 463550 w 2552700"/>
                    <a:gd name="connsiteY8" fmla="*/ 374650 h 685800"/>
                    <a:gd name="connsiteX9" fmla="*/ 2520950 w 2552700"/>
                    <a:gd name="connsiteY9" fmla="*/ 333375 h 685800"/>
                    <a:gd name="connsiteX10" fmla="*/ 2501900 w 2552700"/>
                    <a:gd name="connsiteY10" fmla="*/ 549275 h 685800"/>
                    <a:gd name="connsiteX11" fmla="*/ 473075 w 2552700"/>
                    <a:gd name="connsiteY11" fmla="*/ 622300 h 685800"/>
                    <a:gd name="connsiteX12" fmla="*/ 47625 w 2552700"/>
                    <a:gd name="connsiteY12" fmla="*/ 374650 h 685800"/>
                    <a:gd name="connsiteX0" fmla="*/ 47625 w 2552700"/>
                    <a:gd name="connsiteY0" fmla="*/ 263525 h 574675"/>
                    <a:gd name="connsiteX1" fmla="*/ 0 w 2552700"/>
                    <a:gd name="connsiteY1" fmla="*/ 311150 h 574675"/>
                    <a:gd name="connsiteX2" fmla="*/ 447675 w 2552700"/>
                    <a:gd name="connsiteY2" fmla="*/ 574675 h 574675"/>
                    <a:gd name="connsiteX3" fmla="*/ 2549525 w 2552700"/>
                    <a:gd name="connsiteY3" fmla="*/ 504825 h 574675"/>
                    <a:gd name="connsiteX4" fmla="*/ 2552700 w 2552700"/>
                    <a:gd name="connsiteY4" fmla="*/ 161925 h 574675"/>
                    <a:gd name="connsiteX5" fmla="*/ 1552575 w 2552700"/>
                    <a:gd name="connsiteY5" fmla="*/ 0 h 574675"/>
                    <a:gd name="connsiteX6" fmla="*/ 6350 w 2552700"/>
                    <a:gd name="connsiteY6" fmla="*/ 57150 h 574675"/>
                    <a:gd name="connsiteX7" fmla="*/ 3175 w 2552700"/>
                    <a:gd name="connsiteY7" fmla="*/ 95250 h 574675"/>
                    <a:gd name="connsiteX8" fmla="*/ 463550 w 2552700"/>
                    <a:gd name="connsiteY8" fmla="*/ 263525 h 574675"/>
                    <a:gd name="connsiteX9" fmla="*/ 2520950 w 2552700"/>
                    <a:gd name="connsiteY9" fmla="*/ 222250 h 574675"/>
                    <a:gd name="connsiteX10" fmla="*/ 2501900 w 2552700"/>
                    <a:gd name="connsiteY10" fmla="*/ 438150 h 574675"/>
                    <a:gd name="connsiteX11" fmla="*/ 473075 w 2552700"/>
                    <a:gd name="connsiteY11" fmla="*/ 511175 h 574675"/>
                    <a:gd name="connsiteX12" fmla="*/ 47625 w 2552700"/>
                    <a:gd name="connsiteY12" fmla="*/ 263525 h 574675"/>
                    <a:gd name="connsiteX0" fmla="*/ 47625 w 2552700"/>
                    <a:gd name="connsiteY0" fmla="*/ 244475 h 555625"/>
                    <a:gd name="connsiteX1" fmla="*/ 0 w 2552700"/>
                    <a:gd name="connsiteY1" fmla="*/ 292100 h 555625"/>
                    <a:gd name="connsiteX2" fmla="*/ 447675 w 2552700"/>
                    <a:gd name="connsiteY2" fmla="*/ 555625 h 555625"/>
                    <a:gd name="connsiteX3" fmla="*/ 2549525 w 2552700"/>
                    <a:gd name="connsiteY3" fmla="*/ 485775 h 555625"/>
                    <a:gd name="connsiteX4" fmla="*/ 2552700 w 2552700"/>
                    <a:gd name="connsiteY4" fmla="*/ 142875 h 555625"/>
                    <a:gd name="connsiteX5" fmla="*/ 1606550 w 2552700"/>
                    <a:gd name="connsiteY5" fmla="*/ 0 h 555625"/>
                    <a:gd name="connsiteX6" fmla="*/ 6350 w 2552700"/>
                    <a:gd name="connsiteY6" fmla="*/ 38100 h 555625"/>
                    <a:gd name="connsiteX7" fmla="*/ 3175 w 2552700"/>
                    <a:gd name="connsiteY7" fmla="*/ 76200 h 555625"/>
                    <a:gd name="connsiteX8" fmla="*/ 463550 w 2552700"/>
                    <a:gd name="connsiteY8" fmla="*/ 244475 h 555625"/>
                    <a:gd name="connsiteX9" fmla="*/ 2520950 w 2552700"/>
                    <a:gd name="connsiteY9" fmla="*/ 203200 h 555625"/>
                    <a:gd name="connsiteX10" fmla="*/ 2501900 w 2552700"/>
                    <a:gd name="connsiteY10" fmla="*/ 419100 h 555625"/>
                    <a:gd name="connsiteX11" fmla="*/ 473075 w 2552700"/>
                    <a:gd name="connsiteY11" fmla="*/ 492125 h 555625"/>
                    <a:gd name="connsiteX12" fmla="*/ 47625 w 2552700"/>
                    <a:gd name="connsiteY12" fmla="*/ 244475 h 555625"/>
                    <a:gd name="connsiteX0" fmla="*/ 47625 w 2585519"/>
                    <a:gd name="connsiteY0" fmla="*/ 244475 h 555625"/>
                    <a:gd name="connsiteX1" fmla="*/ 0 w 2585519"/>
                    <a:gd name="connsiteY1" fmla="*/ 292100 h 555625"/>
                    <a:gd name="connsiteX2" fmla="*/ 447675 w 2585519"/>
                    <a:gd name="connsiteY2" fmla="*/ 555625 h 555625"/>
                    <a:gd name="connsiteX3" fmla="*/ 2549525 w 2585519"/>
                    <a:gd name="connsiteY3" fmla="*/ 485775 h 555625"/>
                    <a:gd name="connsiteX4" fmla="*/ 2552700 w 2585519"/>
                    <a:gd name="connsiteY4" fmla="*/ 142875 h 555625"/>
                    <a:gd name="connsiteX5" fmla="*/ 1606550 w 2585519"/>
                    <a:gd name="connsiteY5" fmla="*/ 0 h 555625"/>
                    <a:gd name="connsiteX6" fmla="*/ 6350 w 2585519"/>
                    <a:gd name="connsiteY6" fmla="*/ 38100 h 555625"/>
                    <a:gd name="connsiteX7" fmla="*/ 3175 w 2585519"/>
                    <a:gd name="connsiteY7" fmla="*/ 76200 h 555625"/>
                    <a:gd name="connsiteX8" fmla="*/ 463550 w 2585519"/>
                    <a:gd name="connsiteY8" fmla="*/ 244475 h 555625"/>
                    <a:gd name="connsiteX9" fmla="*/ 2520950 w 2585519"/>
                    <a:gd name="connsiteY9" fmla="*/ 203200 h 555625"/>
                    <a:gd name="connsiteX10" fmla="*/ 2501900 w 2585519"/>
                    <a:gd name="connsiteY10" fmla="*/ 419100 h 555625"/>
                    <a:gd name="connsiteX11" fmla="*/ 473075 w 2585519"/>
                    <a:gd name="connsiteY11" fmla="*/ 492125 h 555625"/>
                    <a:gd name="connsiteX12" fmla="*/ 47625 w 2585519"/>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520950 w 2599371"/>
                    <a:gd name="connsiteY9" fmla="*/ 203200 h 555625"/>
                    <a:gd name="connsiteX10" fmla="*/ 2501900 w 2599371"/>
                    <a:gd name="connsiteY10" fmla="*/ 419100 h 555625"/>
                    <a:gd name="connsiteX11" fmla="*/ 473075 w 2599371"/>
                    <a:gd name="connsiteY11" fmla="*/ 492125 h 555625"/>
                    <a:gd name="connsiteX12" fmla="*/ 47625 w 2599371"/>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95550 w 2599371"/>
                    <a:gd name="connsiteY9" fmla="*/ 206375 h 555625"/>
                    <a:gd name="connsiteX10" fmla="*/ 2501900 w 2599371"/>
                    <a:gd name="connsiteY10" fmla="*/ 419100 h 555625"/>
                    <a:gd name="connsiteX11" fmla="*/ 473075 w 2599371"/>
                    <a:gd name="connsiteY11" fmla="*/ 492125 h 555625"/>
                    <a:gd name="connsiteX12" fmla="*/ 47625 w 2599371"/>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95550 w 2599371"/>
                    <a:gd name="connsiteY9" fmla="*/ 206375 h 555625"/>
                    <a:gd name="connsiteX10" fmla="*/ 2527300 w 2599371"/>
                    <a:gd name="connsiteY10" fmla="*/ 307975 h 555625"/>
                    <a:gd name="connsiteX11" fmla="*/ 2501900 w 2599371"/>
                    <a:gd name="connsiteY11" fmla="*/ 419100 h 555625"/>
                    <a:gd name="connsiteX12" fmla="*/ 473075 w 2599371"/>
                    <a:gd name="connsiteY12" fmla="*/ 492125 h 555625"/>
                    <a:gd name="connsiteX13" fmla="*/ 47625 w 2599371"/>
                    <a:gd name="connsiteY13"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95550 w 2599371"/>
                    <a:gd name="connsiteY9" fmla="*/ 206375 h 555625"/>
                    <a:gd name="connsiteX10" fmla="*/ 2527300 w 2599371"/>
                    <a:gd name="connsiteY10" fmla="*/ 307975 h 555625"/>
                    <a:gd name="connsiteX11" fmla="*/ 2479675 w 2599371"/>
                    <a:gd name="connsiteY11" fmla="*/ 425450 h 555625"/>
                    <a:gd name="connsiteX12" fmla="*/ 473075 w 2599371"/>
                    <a:gd name="connsiteY12" fmla="*/ 492125 h 555625"/>
                    <a:gd name="connsiteX13" fmla="*/ 47625 w 2599371"/>
                    <a:gd name="connsiteY13" fmla="*/ 244475 h 555625"/>
                    <a:gd name="connsiteX0" fmla="*/ 47625 w 2740156"/>
                    <a:gd name="connsiteY0" fmla="*/ 244475 h 555625"/>
                    <a:gd name="connsiteX1" fmla="*/ 0 w 2740156"/>
                    <a:gd name="connsiteY1" fmla="*/ 292100 h 555625"/>
                    <a:gd name="connsiteX2" fmla="*/ 447675 w 2740156"/>
                    <a:gd name="connsiteY2" fmla="*/ 555625 h 555625"/>
                    <a:gd name="connsiteX3" fmla="*/ 2549525 w 2740156"/>
                    <a:gd name="connsiteY3" fmla="*/ 485775 h 555625"/>
                    <a:gd name="connsiteX4" fmla="*/ 2552700 w 2740156"/>
                    <a:gd name="connsiteY4" fmla="*/ 142875 h 555625"/>
                    <a:gd name="connsiteX5" fmla="*/ 1606550 w 2740156"/>
                    <a:gd name="connsiteY5" fmla="*/ 0 h 555625"/>
                    <a:gd name="connsiteX6" fmla="*/ 6350 w 2740156"/>
                    <a:gd name="connsiteY6" fmla="*/ 38100 h 555625"/>
                    <a:gd name="connsiteX7" fmla="*/ 3175 w 2740156"/>
                    <a:gd name="connsiteY7" fmla="*/ 76200 h 555625"/>
                    <a:gd name="connsiteX8" fmla="*/ 463550 w 2740156"/>
                    <a:gd name="connsiteY8" fmla="*/ 244475 h 555625"/>
                    <a:gd name="connsiteX9" fmla="*/ 2495550 w 2740156"/>
                    <a:gd name="connsiteY9" fmla="*/ 206375 h 555625"/>
                    <a:gd name="connsiteX10" fmla="*/ 2479675 w 2740156"/>
                    <a:gd name="connsiteY10" fmla="*/ 425450 h 555625"/>
                    <a:gd name="connsiteX11" fmla="*/ 473075 w 2740156"/>
                    <a:gd name="connsiteY11" fmla="*/ 492125 h 555625"/>
                    <a:gd name="connsiteX12" fmla="*/ 47625 w 2740156"/>
                    <a:gd name="connsiteY12" fmla="*/ 244475 h 555625"/>
                    <a:gd name="connsiteX0" fmla="*/ 47625 w 2646925"/>
                    <a:gd name="connsiteY0" fmla="*/ 244475 h 555625"/>
                    <a:gd name="connsiteX1" fmla="*/ 0 w 2646925"/>
                    <a:gd name="connsiteY1" fmla="*/ 292100 h 555625"/>
                    <a:gd name="connsiteX2" fmla="*/ 447675 w 2646925"/>
                    <a:gd name="connsiteY2" fmla="*/ 555625 h 555625"/>
                    <a:gd name="connsiteX3" fmla="*/ 2549525 w 2646925"/>
                    <a:gd name="connsiteY3" fmla="*/ 485775 h 555625"/>
                    <a:gd name="connsiteX4" fmla="*/ 2552700 w 2646925"/>
                    <a:gd name="connsiteY4" fmla="*/ 142875 h 555625"/>
                    <a:gd name="connsiteX5" fmla="*/ 1606550 w 2646925"/>
                    <a:gd name="connsiteY5" fmla="*/ 0 h 555625"/>
                    <a:gd name="connsiteX6" fmla="*/ 6350 w 2646925"/>
                    <a:gd name="connsiteY6" fmla="*/ 38100 h 555625"/>
                    <a:gd name="connsiteX7" fmla="*/ 3175 w 2646925"/>
                    <a:gd name="connsiteY7" fmla="*/ 76200 h 555625"/>
                    <a:gd name="connsiteX8" fmla="*/ 463550 w 2646925"/>
                    <a:gd name="connsiteY8" fmla="*/ 244475 h 555625"/>
                    <a:gd name="connsiteX9" fmla="*/ 2495550 w 2646925"/>
                    <a:gd name="connsiteY9" fmla="*/ 206375 h 555625"/>
                    <a:gd name="connsiteX10" fmla="*/ 2479675 w 2646925"/>
                    <a:gd name="connsiteY10" fmla="*/ 425450 h 555625"/>
                    <a:gd name="connsiteX11" fmla="*/ 473075 w 2646925"/>
                    <a:gd name="connsiteY11" fmla="*/ 492125 h 555625"/>
                    <a:gd name="connsiteX12" fmla="*/ 47625 w 2646925"/>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95550 w 2599371"/>
                    <a:gd name="connsiteY9" fmla="*/ 206375 h 555625"/>
                    <a:gd name="connsiteX10" fmla="*/ 2479675 w 2599371"/>
                    <a:gd name="connsiteY10" fmla="*/ 425450 h 555625"/>
                    <a:gd name="connsiteX11" fmla="*/ 473075 w 2599371"/>
                    <a:gd name="connsiteY11" fmla="*/ 492125 h 555625"/>
                    <a:gd name="connsiteX12" fmla="*/ 47625 w 2599371"/>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70150 w 2599371"/>
                    <a:gd name="connsiteY9" fmla="*/ 209550 h 555625"/>
                    <a:gd name="connsiteX10" fmla="*/ 2479675 w 2599371"/>
                    <a:gd name="connsiteY10" fmla="*/ 425450 h 555625"/>
                    <a:gd name="connsiteX11" fmla="*/ 473075 w 2599371"/>
                    <a:gd name="connsiteY11" fmla="*/ 492125 h 555625"/>
                    <a:gd name="connsiteX12" fmla="*/ 47625 w 2599371"/>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70150 w 2599371"/>
                    <a:gd name="connsiteY9" fmla="*/ 209550 h 555625"/>
                    <a:gd name="connsiteX10" fmla="*/ 2479675 w 2599371"/>
                    <a:gd name="connsiteY10" fmla="*/ 425450 h 555625"/>
                    <a:gd name="connsiteX11" fmla="*/ 473075 w 2599371"/>
                    <a:gd name="connsiteY11" fmla="*/ 492125 h 555625"/>
                    <a:gd name="connsiteX12" fmla="*/ 47625 w 2599371"/>
                    <a:gd name="connsiteY12" fmla="*/ 244475 h 555625"/>
                    <a:gd name="connsiteX0" fmla="*/ 47625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70150 w 2599371"/>
                    <a:gd name="connsiteY9" fmla="*/ 209550 h 555625"/>
                    <a:gd name="connsiteX10" fmla="*/ 2479675 w 2599371"/>
                    <a:gd name="connsiteY10" fmla="*/ 425450 h 555625"/>
                    <a:gd name="connsiteX11" fmla="*/ 473075 w 2599371"/>
                    <a:gd name="connsiteY11" fmla="*/ 492125 h 555625"/>
                    <a:gd name="connsiteX12" fmla="*/ 47625 w 2599371"/>
                    <a:gd name="connsiteY12" fmla="*/ 244475 h 555625"/>
                    <a:gd name="connsiteX0" fmla="*/ 24625 w 2608121"/>
                    <a:gd name="connsiteY0" fmla="*/ 244475 h 555625"/>
                    <a:gd name="connsiteX1" fmla="*/ 8750 w 2608121"/>
                    <a:gd name="connsiteY1" fmla="*/ 292100 h 555625"/>
                    <a:gd name="connsiteX2" fmla="*/ 456425 w 2608121"/>
                    <a:gd name="connsiteY2" fmla="*/ 555625 h 555625"/>
                    <a:gd name="connsiteX3" fmla="*/ 2558275 w 2608121"/>
                    <a:gd name="connsiteY3" fmla="*/ 485775 h 555625"/>
                    <a:gd name="connsiteX4" fmla="*/ 2561450 w 2608121"/>
                    <a:gd name="connsiteY4" fmla="*/ 142875 h 555625"/>
                    <a:gd name="connsiteX5" fmla="*/ 1615300 w 2608121"/>
                    <a:gd name="connsiteY5" fmla="*/ 0 h 555625"/>
                    <a:gd name="connsiteX6" fmla="*/ 15100 w 2608121"/>
                    <a:gd name="connsiteY6" fmla="*/ 38100 h 555625"/>
                    <a:gd name="connsiteX7" fmla="*/ 11925 w 2608121"/>
                    <a:gd name="connsiteY7" fmla="*/ 76200 h 555625"/>
                    <a:gd name="connsiteX8" fmla="*/ 472300 w 2608121"/>
                    <a:gd name="connsiteY8" fmla="*/ 244475 h 555625"/>
                    <a:gd name="connsiteX9" fmla="*/ 2478900 w 2608121"/>
                    <a:gd name="connsiteY9" fmla="*/ 209550 h 555625"/>
                    <a:gd name="connsiteX10" fmla="*/ 2488425 w 2608121"/>
                    <a:gd name="connsiteY10" fmla="*/ 425450 h 555625"/>
                    <a:gd name="connsiteX11" fmla="*/ 481825 w 2608121"/>
                    <a:gd name="connsiteY11" fmla="*/ 492125 h 555625"/>
                    <a:gd name="connsiteX12" fmla="*/ 24625 w 2608121"/>
                    <a:gd name="connsiteY12" fmla="*/ 244475 h 555625"/>
                    <a:gd name="connsiteX0" fmla="*/ 20208 w 2622754"/>
                    <a:gd name="connsiteY0" fmla="*/ 244475 h 555625"/>
                    <a:gd name="connsiteX1" fmla="*/ 23383 w 2622754"/>
                    <a:gd name="connsiteY1" fmla="*/ 292100 h 555625"/>
                    <a:gd name="connsiteX2" fmla="*/ 471058 w 2622754"/>
                    <a:gd name="connsiteY2" fmla="*/ 555625 h 555625"/>
                    <a:gd name="connsiteX3" fmla="*/ 2572908 w 2622754"/>
                    <a:gd name="connsiteY3" fmla="*/ 485775 h 555625"/>
                    <a:gd name="connsiteX4" fmla="*/ 2576083 w 2622754"/>
                    <a:gd name="connsiteY4" fmla="*/ 142875 h 555625"/>
                    <a:gd name="connsiteX5" fmla="*/ 1629933 w 2622754"/>
                    <a:gd name="connsiteY5" fmla="*/ 0 h 555625"/>
                    <a:gd name="connsiteX6" fmla="*/ 29733 w 2622754"/>
                    <a:gd name="connsiteY6" fmla="*/ 38100 h 555625"/>
                    <a:gd name="connsiteX7" fmla="*/ 26558 w 2622754"/>
                    <a:gd name="connsiteY7" fmla="*/ 76200 h 555625"/>
                    <a:gd name="connsiteX8" fmla="*/ 486933 w 2622754"/>
                    <a:gd name="connsiteY8" fmla="*/ 244475 h 555625"/>
                    <a:gd name="connsiteX9" fmla="*/ 2493533 w 2622754"/>
                    <a:gd name="connsiteY9" fmla="*/ 209550 h 555625"/>
                    <a:gd name="connsiteX10" fmla="*/ 2503058 w 2622754"/>
                    <a:gd name="connsiteY10" fmla="*/ 425450 h 555625"/>
                    <a:gd name="connsiteX11" fmla="*/ 496458 w 2622754"/>
                    <a:gd name="connsiteY11" fmla="*/ 492125 h 555625"/>
                    <a:gd name="connsiteX12" fmla="*/ 20208 w 2622754"/>
                    <a:gd name="connsiteY12" fmla="*/ 244475 h 555625"/>
                    <a:gd name="connsiteX0" fmla="*/ 63500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70150 w 2599371"/>
                    <a:gd name="connsiteY9" fmla="*/ 209550 h 555625"/>
                    <a:gd name="connsiteX10" fmla="*/ 2479675 w 2599371"/>
                    <a:gd name="connsiteY10" fmla="*/ 425450 h 555625"/>
                    <a:gd name="connsiteX11" fmla="*/ 473075 w 2599371"/>
                    <a:gd name="connsiteY11" fmla="*/ 492125 h 555625"/>
                    <a:gd name="connsiteX12" fmla="*/ 63500 w 2599371"/>
                    <a:gd name="connsiteY12" fmla="*/ 244475 h 555625"/>
                    <a:gd name="connsiteX0" fmla="*/ 63500 w 2599371"/>
                    <a:gd name="connsiteY0" fmla="*/ 244475 h 555625"/>
                    <a:gd name="connsiteX1" fmla="*/ 0 w 2599371"/>
                    <a:gd name="connsiteY1" fmla="*/ 292100 h 555625"/>
                    <a:gd name="connsiteX2" fmla="*/ 447675 w 2599371"/>
                    <a:gd name="connsiteY2" fmla="*/ 555625 h 555625"/>
                    <a:gd name="connsiteX3" fmla="*/ 2549525 w 2599371"/>
                    <a:gd name="connsiteY3" fmla="*/ 485775 h 555625"/>
                    <a:gd name="connsiteX4" fmla="*/ 2552700 w 2599371"/>
                    <a:gd name="connsiteY4" fmla="*/ 142875 h 555625"/>
                    <a:gd name="connsiteX5" fmla="*/ 1606550 w 2599371"/>
                    <a:gd name="connsiteY5" fmla="*/ 0 h 555625"/>
                    <a:gd name="connsiteX6" fmla="*/ 6350 w 2599371"/>
                    <a:gd name="connsiteY6" fmla="*/ 38100 h 555625"/>
                    <a:gd name="connsiteX7" fmla="*/ 3175 w 2599371"/>
                    <a:gd name="connsiteY7" fmla="*/ 76200 h 555625"/>
                    <a:gd name="connsiteX8" fmla="*/ 463550 w 2599371"/>
                    <a:gd name="connsiteY8" fmla="*/ 244475 h 555625"/>
                    <a:gd name="connsiteX9" fmla="*/ 2470150 w 2599371"/>
                    <a:gd name="connsiteY9" fmla="*/ 209550 h 555625"/>
                    <a:gd name="connsiteX10" fmla="*/ 2479675 w 2599371"/>
                    <a:gd name="connsiteY10" fmla="*/ 425450 h 555625"/>
                    <a:gd name="connsiteX11" fmla="*/ 485775 w 2599371"/>
                    <a:gd name="connsiteY11" fmla="*/ 488950 h 555625"/>
                    <a:gd name="connsiteX12" fmla="*/ 63500 w 2599371"/>
                    <a:gd name="connsiteY12" fmla="*/ 244475 h 555625"/>
                    <a:gd name="connsiteX0" fmla="*/ 96355 w 2632226"/>
                    <a:gd name="connsiteY0" fmla="*/ 244475 h 555625"/>
                    <a:gd name="connsiteX1" fmla="*/ 36030 w 2632226"/>
                    <a:gd name="connsiteY1" fmla="*/ 247650 h 555625"/>
                    <a:gd name="connsiteX2" fmla="*/ 32855 w 2632226"/>
                    <a:gd name="connsiteY2" fmla="*/ 292100 h 555625"/>
                    <a:gd name="connsiteX3" fmla="*/ 480530 w 2632226"/>
                    <a:gd name="connsiteY3" fmla="*/ 555625 h 555625"/>
                    <a:gd name="connsiteX4" fmla="*/ 2582380 w 2632226"/>
                    <a:gd name="connsiteY4" fmla="*/ 485775 h 555625"/>
                    <a:gd name="connsiteX5" fmla="*/ 2585555 w 2632226"/>
                    <a:gd name="connsiteY5" fmla="*/ 142875 h 555625"/>
                    <a:gd name="connsiteX6" fmla="*/ 1639405 w 2632226"/>
                    <a:gd name="connsiteY6" fmla="*/ 0 h 555625"/>
                    <a:gd name="connsiteX7" fmla="*/ 39205 w 2632226"/>
                    <a:gd name="connsiteY7" fmla="*/ 38100 h 555625"/>
                    <a:gd name="connsiteX8" fmla="*/ 36030 w 2632226"/>
                    <a:gd name="connsiteY8" fmla="*/ 76200 h 555625"/>
                    <a:gd name="connsiteX9" fmla="*/ 496405 w 2632226"/>
                    <a:gd name="connsiteY9" fmla="*/ 244475 h 555625"/>
                    <a:gd name="connsiteX10" fmla="*/ 2503005 w 2632226"/>
                    <a:gd name="connsiteY10" fmla="*/ 209550 h 555625"/>
                    <a:gd name="connsiteX11" fmla="*/ 2512530 w 2632226"/>
                    <a:gd name="connsiteY11" fmla="*/ 425450 h 555625"/>
                    <a:gd name="connsiteX12" fmla="*/ 518630 w 2632226"/>
                    <a:gd name="connsiteY12" fmla="*/ 488950 h 555625"/>
                    <a:gd name="connsiteX13" fmla="*/ 96355 w 2632226"/>
                    <a:gd name="connsiteY13" fmla="*/ 244475 h 555625"/>
                    <a:gd name="connsiteX0" fmla="*/ 105580 w 2641451"/>
                    <a:gd name="connsiteY0" fmla="*/ 244475 h 555625"/>
                    <a:gd name="connsiteX1" fmla="*/ 19061 w 2641451"/>
                    <a:gd name="connsiteY1" fmla="*/ 226218 h 555625"/>
                    <a:gd name="connsiteX2" fmla="*/ 42080 w 2641451"/>
                    <a:gd name="connsiteY2" fmla="*/ 292100 h 555625"/>
                    <a:gd name="connsiteX3" fmla="*/ 489755 w 2641451"/>
                    <a:gd name="connsiteY3" fmla="*/ 555625 h 555625"/>
                    <a:gd name="connsiteX4" fmla="*/ 2591605 w 2641451"/>
                    <a:gd name="connsiteY4" fmla="*/ 485775 h 555625"/>
                    <a:gd name="connsiteX5" fmla="*/ 2594780 w 2641451"/>
                    <a:gd name="connsiteY5" fmla="*/ 142875 h 555625"/>
                    <a:gd name="connsiteX6" fmla="*/ 1648630 w 2641451"/>
                    <a:gd name="connsiteY6" fmla="*/ 0 h 555625"/>
                    <a:gd name="connsiteX7" fmla="*/ 48430 w 2641451"/>
                    <a:gd name="connsiteY7" fmla="*/ 38100 h 555625"/>
                    <a:gd name="connsiteX8" fmla="*/ 45255 w 2641451"/>
                    <a:gd name="connsiteY8" fmla="*/ 76200 h 555625"/>
                    <a:gd name="connsiteX9" fmla="*/ 505630 w 2641451"/>
                    <a:gd name="connsiteY9" fmla="*/ 244475 h 555625"/>
                    <a:gd name="connsiteX10" fmla="*/ 2512230 w 2641451"/>
                    <a:gd name="connsiteY10" fmla="*/ 209550 h 555625"/>
                    <a:gd name="connsiteX11" fmla="*/ 2521755 w 2641451"/>
                    <a:gd name="connsiteY11" fmla="*/ 425450 h 555625"/>
                    <a:gd name="connsiteX12" fmla="*/ 527855 w 2641451"/>
                    <a:gd name="connsiteY12" fmla="*/ 488950 h 555625"/>
                    <a:gd name="connsiteX13" fmla="*/ 105580 w 2641451"/>
                    <a:gd name="connsiteY13" fmla="*/ 244475 h 555625"/>
                    <a:gd name="connsiteX0" fmla="*/ 100036 w 2635907"/>
                    <a:gd name="connsiteY0" fmla="*/ 244475 h 555625"/>
                    <a:gd name="connsiteX1" fmla="*/ 27804 w 2635907"/>
                    <a:gd name="connsiteY1" fmla="*/ 266699 h 555625"/>
                    <a:gd name="connsiteX2" fmla="*/ 36536 w 2635907"/>
                    <a:gd name="connsiteY2" fmla="*/ 292100 h 555625"/>
                    <a:gd name="connsiteX3" fmla="*/ 484211 w 2635907"/>
                    <a:gd name="connsiteY3" fmla="*/ 555625 h 555625"/>
                    <a:gd name="connsiteX4" fmla="*/ 2586061 w 2635907"/>
                    <a:gd name="connsiteY4" fmla="*/ 485775 h 555625"/>
                    <a:gd name="connsiteX5" fmla="*/ 2589236 w 2635907"/>
                    <a:gd name="connsiteY5" fmla="*/ 142875 h 555625"/>
                    <a:gd name="connsiteX6" fmla="*/ 1643086 w 2635907"/>
                    <a:gd name="connsiteY6" fmla="*/ 0 h 555625"/>
                    <a:gd name="connsiteX7" fmla="*/ 42886 w 2635907"/>
                    <a:gd name="connsiteY7" fmla="*/ 38100 h 555625"/>
                    <a:gd name="connsiteX8" fmla="*/ 39711 w 2635907"/>
                    <a:gd name="connsiteY8" fmla="*/ 76200 h 555625"/>
                    <a:gd name="connsiteX9" fmla="*/ 500086 w 2635907"/>
                    <a:gd name="connsiteY9" fmla="*/ 244475 h 555625"/>
                    <a:gd name="connsiteX10" fmla="*/ 2506686 w 2635907"/>
                    <a:gd name="connsiteY10" fmla="*/ 209550 h 555625"/>
                    <a:gd name="connsiteX11" fmla="*/ 2516211 w 2635907"/>
                    <a:gd name="connsiteY11" fmla="*/ 425450 h 555625"/>
                    <a:gd name="connsiteX12" fmla="*/ 522311 w 2635907"/>
                    <a:gd name="connsiteY12" fmla="*/ 488950 h 555625"/>
                    <a:gd name="connsiteX13" fmla="*/ 100036 w 2635907"/>
                    <a:gd name="connsiteY13" fmla="*/ 244475 h 555625"/>
                    <a:gd name="connsiteX0" fmla="*/ 103571 w 2639442"/>
                    <a:gd name="connsiteY0" fmla="*/ 244475 h 555625"/>
                    <a:gd name="connsiteX1" fmla="*/ 21814 w 2639442"/>
                    <a:gd name="connsiteY1" fmla="*/ 226218 h 555625"/>
                    <a:gd name="connsiteX2" fmla="*/ 40071 w 2639442"/>
                    <a:gd name="connsiteY2" fmla="*/ 292100 h 555625"/>
                    <a:gd name="connsiteX3" fmla="*/ 487746 w 2639442"/>
                    <a:gd name="connsiteY3" fmla="*/ 555625 h 555625"/>
                    <a:gd name="connsiteX4" fmla="*/ 2589596 w 2639442"/>
                    <a:gd name="connsiteY4" fmla="*/ 485775 h 555625"/>
                    <a:gd name="connsiteX5" fmla="*/ 2592771 w 2639442"/>
                    <a:gd name="connsiteY5" fmla="*/ 142875 h 555625"/>
                    <a:gd name="connsiteX6" fmla="*/ 1646621 w 2639442"/>
                    <a:gd name="connsiteY6" fmla="*/ 0 h 555625"/>
                    <a:gd name="connsiteX7" fmla="*/ 46421 w 2639442"/>
                    <a:gd name="connsiteY7" fmla="*/ 38100 h 555625"/>
                    <a:gd name="connsiteX8" fmla="*/ 43246 w 2639442"/>
                    <a:gd name="connsiteY8" fmla="*/ 76200 h 555625"/>
                    <a:gd name="connsiteX9" fmla="*/ 503621 w 2639442"/>
                    <a:gd name="connsiteY9" fmla="*/ 244475 h 555625"/>
                    <a:gd name="connsiteX10" fmla="*/ 2510221 w 2639442"/>
                    <a:gd name="connsiteY10" fmla="*/ 209550 h 555625"/>
                    <a:gd name="connsiteX11" fmla="*/ 2519746 w 2639442"/>
                    <a:gd name="connsiteY11" fmla="*/ 425450 h 555625"/>
                    <a:gd name="connsiteX12" fmla="*/ 525846 w 2639442"/>
                    <a:gd name="connsiteY12" fmla="*/ 488950 h 555625"/>
                    <a:gd name="connsiteX13" fmla="*/ 103571 w 2639442"/>
                    <a:gd name="connsiteY13" fmla="*/ 244475 h 555625"/>
                    <a:gd name="connsiteX0" fmla="*/ 103571 w 2639442"/>
                    <a:gd name="connsiteY0" fmla="*/ 244475 h 555625"/>
                    <a:gd name="connsiteX1" fmla="*/ 21814 w 2639442"/>
                    <a:gd name="connsiteY1" fmla="*/ 226218 h 555625"/>
                    <a:gd name="connsiteX2" fmla="*/ 40071 w 2639442"/>
                    <a:gd name="connsiteY2" fmla="*/ 292100 h 555625"/>
                    <a:gd name="connsiteX3" fmla="*/ 487746 w 2639442"/>
                    <a:gd name="connsiteY3" fmla="*/ 555625 h 555625"/>
                    <a:gd name="connsiteX4" fmla="*/ 2589596 w 2639442"/>
                    <a:gd name="connsiteY4" fmla="*/ 485775 h 555625"/>
                    <a:gd name="connsiteX5" fmla="*/ 2592771 w 2639442"/>
                    <a:gd name="connsiteY5" fmla="*/ 142875 h 555625"/>
                    <a:gd name="connsiteX6" fmla="*/ 1646621 w 2639442"/>
                    <a:gd name="connsiteY6" fmla="*/ 0 h 555625"/>
                    <a:gd name="connsiteX7" fmla="*/ 46421 w 2639442"/>
                    <a:gd name="connsiteY7" fmla="*/ 38100 h 555625"/>
                    <a:gd name="connsiteX8" fmla="*/ 43246 w 2639442"/>
                    <a:gd name="connsiteY8" fmla="*/ 76200 h 555625"/>
                    <a:gd name="connsiteX9" fmla="*/ 503621 w 2639442"/>
                    <a:gd name="connsiteY9" fmla="*/ 244475 h 555625"/>
                    <a:gd name="connsiteX10" fmla="*/ 2510221 w 2639442"/>
                    <a:gd name="connsiteY10" fmla="*/ 209550 h 555625"/>
                    <a:gd name="connsiteX11" fmla="*/ 2519746 w 2639442"/>
                    <a:gd name="connsiteY11" fmla="*/ 425450 h 555625"/>
                    <a:gd name="connsiteX12" fmla="*/ 525846 w 2639442"/>
                    <a:gd name="connsiteY12" fmla="*/ 488950 h 555625"/>
                    <a:gd name="connsiteX13" fmla="*/ 103571 w 2639442"/>
                    <a:gd name="connsiteY13" fmla="*/ 244475 h 555625"/>
                    <a:gd name="connsiteX0" fmla="*/ 98616 w 2634487"/>
                    <a:gd name="connsiteY0" fmla="*/ 244475 h 555625"/>
                    <a:gd name="connsiteX1" fmla="*/ 16859 w 2634487"/>
                    <a:gd name="connsiteY1" fmla="*/ 226218 h 555625"/>
                    <a:gd name="connsiteX2" fmla="*/ 35116 w 2634487"/>
                    <a:gd name="connsiteY2" fmla="*/ 292100 h 555625"/>
                    <a:gd name="connsiteX3" fmla="*/ 482791 w 2634487"/>
                    <a:gd name="connsiteY3" fmla="*/ 555625 h 555625"/>
                    <a:gd name="connsiteX4" fmla="*/ 2584641 w 2634487"/>
                    <a:gd name="connsiteY4" fmla="*/ 485775 h 555625"/>
                    <a:gd name="connsiteX5" fmla="*/ 2587816 w 2634487"/>
                    <a:gd name="connsiteY5" fmla="*/ 142875 h 555625"/>
                    <a:gd name="connsiteX6" fmla="*/ 1641666 w 2634487"/>
                    <a:gd name="connsiteY6" fmla="*/ 0 h 555625"/>
                    <a:gd name="connsiteX7" fmla="*/ 41466 w 2634487"/>
                    <a:gd name="connsiteY7" fmla="*/ 38100 h 555625"/>
                    <a:gd name="connsiteX8" fmla="*/ 38291 w 2634487"/>
                    <a:gd name="connsiteY8" fmla="*/ 76200 h 555625"/>
                    <a:gd name="connsiteX9" fmla="*/ 498666 w 2634487"/>
                    <a:gd name="connsiteY9" fmla="*/ 244475 h 555625"/>
                    <a:gd name="connsiteX10" fmla="*/ 2505266 w 2634487"/>
                    <a:gd name="connsiteY10" fmla="*/ 209550 h 555625"/>
                    <a:gd name="connsiteX11" fmla="*/ 2514791 w 2634487"/>
                    <a:gd name="connsiteY11" fmla="*/ 425450 h 555625"/>
                    <a:gd name="connsiteX12" fmla="*/ 520891 w 2634487"/>
                    <a:gd name="connsiteY12" fmla="*/ 488950 h 555625"/>
                    <a:gd name="connsiteX13" fmla="*/ 98616 w 2634487"/>
                    <a:gd name="connsiteY13" fmla="*/ 244475 h 555625"/>
                    <a:gd name="connsiteX0" fmla="*/ 81757 w 2617628"/>
                    <a:gd name="connsiteY0" fmla="*/ 244475 h 555625"/>
                    <a:gd name="connsiteX1" fmla="*/ 0 w 2617628"/>
                    <a:gd name="connsiteY1" fmla="*/ 226218 h 555625"/>
                    <a:gd name="connsiteX2" fmla="*/ 18257 w 2617628"/>
                    <a:gd name="connsiteY2" fmla="*/ 292100 h 555625"/>
                    <a:gd name="connsiteX3" fmla="*/ 465932 w 2617628"/>
                    <a:gd name="connsiteY3" fmla="*/ 555625 h 555625"/>
                    <a:gd name="connsiteX4" fmla="*/ 2567782 w 2617628"/>
                    <a:gd name="connsiteY4" fmla="*/ 485775 h 555625"/>
                    <a:gd name="connsiteX5" fmla="*/ 2570957 w 2617628"/>
                    <a:gd name="connsiteY5" fmla="*/ 142875 h 555625"/>
                    <a:gd name="connsiteX6" fmla="*/ 1624807 w 2617628"/>
                    <a:gd name="connsiteY6" fmla="*/ 0 h 555625"/>
                    <a:gd name="connsiteX7" fmla="*/ 24607 w 2617628"/>
                    <a:gd name="connsiteY7" fmla="*/ 38100 h 555625"/>
                    <a:gd name="connsiteX8" fmla="*/ 21432 w 2617628"/>
                    <a:gd name="connsiteY8" fmla="*/ 76200 h 555625"/>
                    <a:gd name="connsiteX9" fmla="*/ 481807 w 2617628"/>
                    <a:gd name="connsiteY9" fmla="*/ 244475 h 555625"/>
                    <a:gd name="connsiteX10" fmla="*/ 2488407 w 2617628"/>
                    <a:gd name="connsiteY10" fmla="*/ 209550 h 555625"/>
                    <a:gd name="connsiteX11" fmla="*/ 2497932 w 2617628"/>
                    <a:gd name="connsiteY11" fmla="*/ 425450 h 555625"/>
                    <a:gd name="connsiteX12" fmla="*/ 504032 w 2617628"/>
                    <a:gd name="connsiteY12" fmla="*/ 488950 h 555625"/>
                    <a:gd name="connsiteX13" fmla="*/ 81757 w 2617628"/>
                    <a:gd name="connsiteY13" fmla="*/ 244475 h 555625"/>
                    <a:gd name="connsiteX0" fmla="*/ 67469 w 2603340"/>
                    <a:gd name="connsiteY0" fmla="*/ 244475 h 555625"/>
                    <a:gd name="connsiteX1" fmla="*/ 0 w 2603340"/>
                    <a:gd name="connsiteY1" fmla="*/ 247649 h 555625"/>
                    <a:gd name="connsiteX2" fmla="*/ 3969 w 2603340"/>
                    <a:gd name="connsiteY2" fmla="*/ 292100 h 555625"/>
                    <a:gd name="connsiteX3" fmla="*/ 451644 w 2603340"/>
                    <a:gd name="connsiteY3" fmla="*/ 555625 h 555625"/>
                    <a:gd name="connsiteX4" fmla="*/ 2553494 w 2603340"/>
                    <a:gd name="connsiteY4" fmla="*/ 485775 h 555625"/>
                    <a:gd name="connsiteX5" fmla="*/ 2556669 w 2603340"/>
                    <a:gd name="connsiteY5" fmla="*/ 142875 h 555625"/>
                    <a:gd name="connsiteX6" fmla="*/ 1610519 w 2603340"/>
                    <a:gd name="connsiteY6" fmla="*/ 0 h 555625"/>
                    <a:gd name="connsiteX7" fmla="*/ 10319 w 2603340"/>
                    <a:gd name="connsiteY7" fmla="*/ 38100 h 555625"/>
                    <a:gd name="connsiteX8" fmla="*/ 7144 w 2603340"/>
                    <a:gd name="connsiteY8" fmla="*/ 76200 h 555625"/>
                    <a:gd name="connsiteX9" fmla="*/ 467519 w 2603340"/>
                    <a:gd name="connsiteY9" fmla="*/ 244475 h 555625"/>
                    <a:gd name="connsiteX10" fmla="*/ 2474119 w 2603340"/>
                    <a:gd name="connsiteY10" fmla="*/ 209550 h 555625"/>
                    <a:gd name="connsiteX11" fmla="*/ 2483644 w 2603340"/>
                    <a:gd name="connsiteY11" fmla="*/ 425450 h 555625"/>
                    <a:gd name="connsiteX12" fmla="*/ 489744 w 2603340"/>
                    <a:gd name="connsiteY12" fmla="*/ 488950 h 555625"/>
                    <a:gd name="connsiteX13" fmla="*/ 67469 w 2603340"/>
                    <a:gd name="connsiteY13" fmla="*/ 244475 h 555625"/>
                    <a:gd name="connsiteX0" fmla="*/ 67469 w 2603340"/>
                    <a:gd name="connsiteY0" fmla="*/ 244475 h 555625"/>
                    <a:gd name="connsiteX1" fmla="*/ 0 w 2603340"/>
                    <a:gd name="connsiteY1" fmla="*/ 247649 h 555625"/>
                    <a:gd name="connsiteX2" fmla="*/ 3969 w 2603340"/>
                    <a:gd name="connsiteY2" fmla="*/ 292100 h 555625"/>
                    <a:gd name="connsiteX3" fmla="*/ 451644 w 2603340"/>
                    <a:gd name="connsiteY3" fmla="*/ 555625 h 555625"/>
                    <a:gd name="connsiteX4" fmla="*/ 2553494 w 2603340"/>
                    <a:gd name="connsiteY4" fmla="*/ 485775 h 555625"/>
                    <a:gd name="connsiteX5" fmla="*/ 2556669 w 2603340"/>
                    <a:gd name="connsiteY5" fmla="*/ 142875 h 555625"/>
                    <a:gd name="connsiteX6" fmla="*/ 1610519 w 2603340"/>
                    <a:gd name="connsiteY6" fmla="*/ 0 h 555625"/>
                    <a:gd name="connsiteX7" fmla="*/ 10319 w 2603340"/>
                    <a:gd name="connsiteY7" fmla="*/ 38100 h 555625"/>
                    <a:gd name="connsiteX8" fmla="*/ 7144 w 2603340"/>
                    <a:gd name="connsiteY8" fmla="*/ 76200 h 555625"/>
                    <a:gd name="connsiteX9" fmla="*/ 467519 w 2603340"/>
                    <a:gd name="connsiteY9" fmla="*/ 244475 h 555625"/>
                    <a:gd name="connsiteX10" fmla="*/ 2474119 w 2603340"/>
                    <a:gd name="connsiteY10" fmla="*/ 209550 h 555625"/>
                    <a:gd name="connsiteX11" fmla="*/ 2483644 w 2603340"/>
                    <a:gd name="connsiteY11" fmla="*/ 425450 h 555625"/>
                    <a:gd name="connsiteX12" fmla="*/ 489744 w 2603340"/>
                    <a:gd name="connsiteY12" fmla="*/ 488950 h 555625"/>
                    <a:gd name="connsiteX13" fmla="*/ 67469 w 2603340"/>
                    <a:gd name="connsiteY13" fmla="*/ 244475 h 555625"/>
                    <a:gd name="connsiteX0" fmla="*/ 67469 w 2603340"/>
                    <a:gd name="connsiteY0" fmla="*/ 244475 h 555625"/>
                    <a:gd name="connsiteX1" fmla="*/ 0 w 2603340"/>
                    <a:gd name="connsiteY1" fmla="*/ 242887 h 555625"/>
                    <a:gd name="connsiteX2" fmla="*/ 3969 w 2603340"/>
                    <a:gd name="connsiteY2" fmla="*/ 292100 h 555625"/>
                    <a:gd name="connsiteX3" fmla="*/ 451644 w 2603340"/>
                    <a:gd name="connsiteY3" fmla="*/ 555625 h 555625"/>
                    <a:gd name="connsiteX4" fmla="*/ 2553494 w 2603340"/>
                    <a:gd name="connsiteY4" fmla="*/ 485775 h 555625"/>
                    <a:gd name="connsiteX5" fmla="*/ 2556669 w 2603340"/>
                    <a:gd name="connsiteY5" fmla="*/ 142875 h 555625"/>
                    <a:gd name="connsiteX6" fmla="*/ 1610519 w 2603340"/>
                    <a:gd name="connsiteY6" fmla="*/ 0 h 555625"/>
                    <a:gd name="connsiteX7" fmla="*/ 10319 w 2603340"/>
                    <a:gd name="connsiteY7" fmla="*/ 38100 h 555625"/>
                    <a:gd name="connsiteX8" fmla="*/ 7144 w 2603340"/>
                    <a:gd name="connsiteY8" fmla="*/ 76200 h 555625"/>
                    <a:gd name="connsiteX9" fmla="*/ 467519 w 2603340"/>
                    <a:gd name="connsiteY9" fmla="*/ 244475 h 555625"/>
                    <a:gd name="connsiteX10" fmla="*/ 2474119 w 2603340"/>
                    <a:gd name="connsiteY10" fmla="*/ 209550 h 555625"/>
                    <a:gd name="connsiteX11" fmla="*/ 2483644 w 2603340"/>
                    <a:gd name="connsiteY11" fmla="*/ 425450 h 555625"/>
                    <a:gd name="connsiteX12" fmla="*/ 489744 w 2603340"/>
                    <a:gd name="connsiteY12" fmla="*/ 488950 h 555625"/>
                    <a:gd name="connsiteX13" fmla="*/ 67469 w 2603340"/>
                    <a:gd name="connsiteY13" fmla="*/ 244475 h 555625"/>
                    <a:gd name="connsiteX0" fmla="*/ 67469 w 2603340"/>
                    <a:gd name="connsiteY0" fmla="*/ 244475 h 555625"/>
                    <a:gd name="connsiteX1" fmla="*/ 0 w 2603340"/>
                    <a:gd name="connsiteY1" fmla="*/ 242887 h 555625"/>
                    <a:gd name="connsiteX2" fmla="*/ 3969 w 2603340"/>
                    <a:gd name="connsiteY2" fmla="*/ 292100 h 555625"/>
                    <a:gd name="connsiteX3" fmla="*/ 451644 w 2603340"/>
                    <a:gd name="connsiteY3" fmla="*/ 555625 h 555625"/>
                    <a:gd name="connsiteX4" fmla="*/ 2553494 w 2603340"/>
                    <a:gd name="connsiteY4" fmla="*/ 485775 h 555625"/>
                    <a:gd name="connsiteX5" fmla="*/ 2556669 w 2603340"/>
                    <a:gd name="connsiteY5" fmla="*/ 142875 h 555625"/>
                    <a:gd name="connsiteX6" fmla="*/ 1610519 w 2603340"/>
                    <a:gd name="connsiteY6" fmla="*/ 0 h 555625"/>
                    <a:gd name="connsiteX7" fmla="*/ 19844 w 2603340"/>
                    <a:gd name="connsiteY7" fmla="*/ 33337 h 555625"/>
                    <a:gd name="connsiteX8" fmla="*/ 7144 w 2603340"/>
                    <a:gd name="connsiteY8" fmla="*/ 76200 h 555625"/>
                    <a:gd name="connsiteX9" fmla="*/ 467519 w 2603340"/>
                    <a:gd name="connsiteY9" fmla="*/ 244475 h 555625"/>
                    <a:gd name="connsiteX10" fmla="*/ 2474119 w 2603340"/>
                    <a:gd name="connsiteY10" fmla="*/ 209550 h 555625"/>
                    <a:gd name="connsiteX11" fmla="*/ 2483644 w 2603340"/>
                    <a:gd name="connsiteY11" fmla="*/ 425450 h 555625"/>
                    <a:gd name="connsiteX12" fmla="*/ 489744 w 2603340"/>
                    <a:gd name="connsiteY12" fmla="*/ 488950 h 555625"/>
                    <a:gd name="connsiteX13" fmla="*/ 67469 w 2603340"/>
                    <a:gd name="connsiteY13" fmla="*/ 244475 h 555625"/>
                    <a:gd name="connsiteX0" fmla="*/ 67469 w 2603340"/>
                    <a:gd name="connsiteY0" fmla="*/ 244475 h 555625"/>
                    <a:gd name="connsiteX1" fmla="*/ 0 w 2603340"/>
                    <a:gd name="connsiteY1" fmla="*/ 242887 h 555625"/>
                    <a:gd name="connsiteX2" fmla="*/ 3969 w 2603340"/>
                    <a:gd name="connsiteY2" fmla="*/ 292100 h 555625"/>
                    <a:gd name="connsiteX3" fmla="*/ 451644 w 2603340"/>
                    <a:gd name="connsiteY3" fmla="*/ 555625 h 555625"/>
                    <a:gd name="connsiteX4" fmla="*/ 2553494 w 2603340"/>
                    <a:gd name="connsiteY4" fmla="*/ 485775 h 555625"/>
                    <a:gd name="connsiteX5" fmla="*/ 2556669 w 2603340"/>
                    <a:gd name="connsiteY5" fmla="*/ 142875 h 555625"/>
                    <a:gd name="connsiteX6" fmla="*/ 1610519 w 2603340"/>
                    <a:gd name="connsiteY6" fmla="*/ 0 h 555625"/>
                    <a:gd name="connsiteX7" fmla="*/ 10319 w 2603340"/>
                    <a:gd name="connsiteY7" fmla="*/ 30955 h 555625"/>
                    <a:gd name="connsiteX8" fmla="*/ 7144 w 2603340"/>
                    <a:gd name="connsiteY8" fmla="*/ 76200 h 555625"/>
                    <a:gd name="connsiteX9" fmla="*/ 467519 w 2603340"/>
                    <a:gd name="connsiteY9" fmla="*/ 244475 h 555625"/>
                    <a:gd name="connsiteX10" fmla="*/ 2474119 w 2603340"/>
                    <a:gd name="connsiteY10" fmla="*/ 209550 h 555625"/>
                    <a:gd name="connsiteX11" fmla="*/ 2483644 w 2603340"/>
                    <a:gd name="connsiteY11" fmla="*/ 425450 h 555625"/>
                    <a:gd name="connsiteX12" fmla="*/ 489744 w 2603340"/>
                    <a:gd name="connsiteY12" fmla="*/ 488950 h 555625"/>
                    <a:gd name="connsiteX13" fmla="*/ 67469 w 2603340"/>
                    <a:gd name="connsiteY13" fmla="*/ 244475 h 55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03340" h="555625">
                      <a:moveTo>
                        <a:pt x="67469" y="244475"/>
                      </a:moveTo>
                      <a:cubicBezTo>
                        <a:pt x="66940" y="247651"/>
                        <a:pt x="46301" y="239713"/>
                        <a:pt x="0" y="242887"/>
                      </a:cubicBezTo>
                      <a:cubicBezTo>
                        <a:pt x="6086" y="288924"/>
                        <a:pt x="-2116" y="262732"/>
                        <a:pt x="3969" y="292100"/>
                      </a:cubicBezTo>
                      <a:lnTo>
                        <a:pt x="451644" y="555625"/>
                      </a:lnTo>
                      <a:lnTo>
                        <a:pt x="2553494" y="485775"/>
                      </a:lnTo>
                      <a:cubicBezTo>
                        <a:pt x="2605352" y="396875"/>
                        <a:pt x="2631811" y="276225"/>
                        <a:pt x="2556669" y="142875"/>
                      </a:cubicBezTo>
                      <a:lnTo>
                        <a:pt x="1610519" y="0"/>
                      </a:lnTo>
                      <a:lnTo>
                        <a:pt x="10319" y="30955"/>
                      </a:lnTo>
                      <a:lnTo>
                        <a:pt x="7144" y="76200"/>
                      </a:lnTo>
                      <a:lnTo>
                        <a:pt x="467519" y="244475"/>
                      </a:lnTo>
                      <a:lnTo>
                        <a:pt x="2474119" y="209550"/>
                      </a:lnTo>
                      <a:cubicBezTo>
                        <a:pt x="2527565" y="280988"/>
                        <a:pt x="2515923" y="346075"/>
                        <a:pt x="2483644" y="425450"/>
                      </a:cubicBezTo>
                      <a:lnTo>
                        <a:pt x="489744" y="488950"/>
                      </a:lnTo>
                      <a:lnTo>
                        <a:pt x="67469" y="2444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dirty="0"/>
                </a:p>
              </p:txBody>
            </p:sp>
            <p:sp>
              <p:nvSpPr>
                <p:cNvPr id="59" name="Freeform 28">
                  <a:extLst>
                    <a:ext uri="{FF2B5EF4-FFF2-40B4-BE49-F238E27FC236}">
                      <a16:creationId xmlns="" xmlns:a16="http://schemas.microsoft.com/office/drawing/2014/main" id="{FA682260-64ED-4EBF-BB39-C2BC429B7ABB}"/>
                    </a:ext>
                  </a:extLst>
                </p:cNvPr>
                <p:cNvSpPr/>
                <p:nvPr/>
              </p:nvSpPr>
              <p:spPr>
                <a:xfrm>
                  <a:off x="3695702" y="3233738"/>
                  <a:ext cx="2458684" cy="383382"/>
                </a:xfrm>
                <a:custGeom>
                  <a:avLst/>
                  <a:gdLst>
                    <a:gd name="connsiteX0" fmla="*/ 7144 w 2424113"/>
                    <a:gd name="connsiteY0" fmla="*/ 0 h 378619"/>
                    <a:gd name="connsiteX1" fmla="*/ 0 w 2424113"/>
                    <a:gd name="connsiteY1" fmla="*/ 130969 h 378619"/>
                    <a:gd name="connsiteX2" fmla="*/ 431007 w 2424113"/>
                    <a:gd name="connsiteY2" fmla="*/ 378619 h 378619"/>
                    <a:gd name="connsiteX3" fmla="*/ 2424113 w 2424113"/>
                    <a:gd name="connsiteY3" fmla="*/ 304800 h 378619"/>
                    <a:gd name="connsiteX4" fmla="*/ 2414588 w 2424113"/>
                    <a:gd name="connsiteY4" fmla="*/ 109538 h 378619"/>
                    <a:gd name="connsiteX5" fmla="*/ 428625 w 2424113"/>
                    <a:gd name="connsiteY5" fmla="*/ 150019 h 378619"/>
                    <a:gd name="connsiteX6" fmla="*/ 7144 w 2424113"/>
                    <a:gd name="connsiteY6" fmla="*/ 0 h 378619"/>
                    <a:gd name="connsiteX0" fmla="*/ 7144 w 2436996"/>
                    <a:gd name="connsiteY0" fmla="*/ 0 h 378619"/>
                    <a:gd name="connsiteX1" fmla="*/ 0 w 2436996"/>
                    <a:gd name="connsiteY1" fmla="*/ 130969 h 378619"/>
                    <a:gd name="connsiteX2" fmla="*/ 431007 w 2436996"/>
                    <a:gd name="connsiteY2" fmla="*/ 378619 h 378619"/>
                    <a:gd name="connsiteX3" fmla="*/ 2424113 w 2436996"/>
                    <a:gd name="connsiteY3" fmla="*/ 304800 h 378619"/>
                    <a:gd name="connsiteX4" fmla="*/ 2414588 w 2436996"/>
                    <a:gd name="connsiteY4" fmla="*/ 109538 h 378619"/>
                    <a:gd name="connsiteX5" fmla="*/ 428625 w 2436996"/>
                    <a:gd name="connsiteY5" fmla="*/ 150019 h 378619"/>
                    <a:gd name="connsiteX6" fmla="*/ 7144 w 2436996"/>
                    <a:gd name="connsiteY6" fmla="*/ 0 h 378619"/>
                    <a:gd name="connsiteX0" fmla="*/ 7144 w 2448855"/>
                    <a:gd name="connsiteY0" fmla="*/ 0 h 378619"/>
                    <a:gd name="connsiteX1" fmla="*/ 0 w 2448855"/>
                    <a:gd name="connsiteY1" fmla="*/ 130969 h 378619"/>
                    <a:gd name="connsiteX2" fmla="*/ 431007 w 2448855"/>
                    <a:gd name="connsiteY2" fmla="*/ 378619 h 378619"/>
                    <a:gd name="connsiteX3" fmla="*/ 2424113 w 2448855"/>
                    <a:gd name="connsiteY3" fmla="*/ 304800 h 378619"/>
                    <a:gd name="connsiteX4" fmla="*/ 2414588 w 2448855"/>
                    <a:gd name="connsiteY4" fmla="*/ 109538 h 378619"/>
                    <a:gd name="connsiteX5" fmla="*/ 428625 w 2448855"/>
                    <a:gd name="connsiteY5" fmla="*/ 150019 h 378619"/>
                    <a:gd name="connsiteX6" fmla="*/ 7144 w 2448855"/>
                    <a:gd name="connsiteY6" fmla="*/ 0 h 378619"/>
                    <a:gd name="connsiteX0" fmla="*/ 7144 w 2444270"/>
                    <a:gd name="connsiteY0" fmla="*/ 0 h 378619"/>
                    <a:gd name="connsiteX1" fmla="*/ 0 w 2444270"/>
                    <a:gd name="connsiteY1" fmla="*/ 130969 h 378619"/>
                    <a:gd name="connsiteX2" fmla="*/ 431007 w 2444270"/>
                    <a:gd name="connsiteY2" fmla="*/ 378619 h 378619"/>
                    <a:gd name="connsiteX3" fmla="*/ 2414588 w 2444270"/>
                    <a:gd name="connsiteY3" fmla="*/ 314325 h 378619"/>
                    <a:gd name="connsiteX4" fmla="*/ 2414588 w 2444270"/>
                    <a:gd name="connsiteY4" fmla="*/ 109538 h 378619"/>
                    <a:gd name="connsiteX5" fmla="*/ 428625 w 2444270"/>
                    <a:gd name="connsiteY5" fmla="*/ 150019 h 378619"/>
                    <a:gd name="connsiteX6" fmla="*/ 7144 w 2444270"/>
                    <a:gd name="connsiteY6" fmla="*/ 0 h 378619"/>
                    <a:gd name="connsiteX0" fmla="*/ 7144 w 2446779"/>
                    <a:gd name="connsiteY0" fmla="*/ 0 h 378619"/>
                    <a:gd name="connsiteX1" fmla="*/ 0 w 2446779"/>
                    <a:gd name="connsiteY1" fmla="*/ 130969 h 378619"/>
                    <a:gd name="connsiteX2" fmla="*/ 431007 w 2446779"/>
                    <a:gd name="connsiteY2" fmla="*/ 378619 h 378619"/>
                    <a:gd name="connsiteX3" fmla="*/ 2414588 w 2446779"/>
                    <a:gd name="connsiteY3" fmla="*/ 314325 h 378619"/>
                    <a:gd name="connsiteX4" fmla="*/ 2414588 w 2446779"/>
                    <a:gd name="connsiteY4" fmla="*/ 109538 h 378619"/>
                    <a:gd name="connsiteX5" fmla="*/ 428625 w 2446779"/>
                    <a:gd name="connsiteY5" fmla="*/ 150019 h 378619"/>
                    <a:gd name="connsiteX6" fmla="*/ 7144 w 2446779"/>
                    <a:gd name="connsiteY6" fmla="*/ 0 h 378619"/>
                    <a:gd name="connsiteX0" fmla="*/ 7144 w 2446779"/>
                    <a:gd name="connsiteY0" fmla="*/ 0 h 378619"/>
                    <a:gd name="connsiteX1" fmla="*/ 0 w 2446779"/>
                    <a:gd name="connsiteY1" fmla="*/ 130969 h 378619"/>
                    <a:gd name="connsiteX2" fmla="*/ 431007 w 2446779"/>
                    <a:gd name="connsiteY2" fmla="*/ 378619 h 378619"/>
                    <a:gd name="connsiteX3" fmla="*/ 2414588 w 2446779"/>
                    <a:gd name="connsiteY3" fmla="*/ 314325 h 378619"/>
                    <a:gd name="connsiteX4" fmla="*/ 2414588 w 2446779"/>
                    <a:gd name="connsiteY4" fmla="*/ 109538 h 378619"/>
                    <a:gd name="connsiteX5" fmla="*/ 433388 w 2446779"/>
                    <a:gd name="connsiteY5" fmla="*/ 140494 h 378619"/>
                    <a:gd name="connsiteX6" fmla="*/ 7144 w 2446779"/>
                    <a:gd name="connsiteY6" fmla="*/ 0 h 378619"/>
                    <a:gd name="connsiteX0" fmla="*/ 7144 w 2446779"/>
                    <a:gd name="connsiteY0" fmla="*/ 0 h 378619"/>
                    <a:gd name="connsiteX1" fmla="*/ 0 w 2446779"/>
                    <a:gd name="connsiteY1" fmla="*/ 130969 h 378619"/>
                    <a:gd name="connsiteX2" fmla="*/ 431007 w 2446779"/>
                    <a:gd name="connsiteY2" fmla="*/ 378619 h 378619"/>
                    <a:gd name="connsiteX3" fmla="*/ 2414588 w 2446779"/>
                    <a:gd name="connsiteY3" fmla="*/ 314325 h 378619"/>
                    <a:gd name="connsiteX4" fmla="*/ 2414588 w 2446779"/>
                    <a:gd name="connsiteY4" fmla="*/ 100013 h 378619"/>
                    <a:gd name="connsiteX5" fmla="*/ 433388 w 2446779"/>
                    <a:gd name="connsiteY5" fmla="*/ 140494 h 378619"/>
                    <a:gd name="connsiteX6" fmla="*/ 7144 w 2446779"/>
                    <a:gd name="connsiteY6" fmla="*/ 0 h 378619"/>
                    <a:gd name="connsiteX0" fmla="*/ 7144 w 2446779"/>
                    <a:gd name="connsiteY0" fmla="*/ 0 h 378619"/>
                    <a:gd name="connsiteX1" fmla="*/ 0 w 2446779"/>
                    <a:gd name="connsiteY1" fmla="*/ 130969 h 378619"/>
                    <a:gd name="connsiteX2" fmla="*/ 431007 w 2446779"/>
                    <a:gd name="connsiteY2" fmla="*/ 378619 h 378619"/>
                    <a:gd name="connsiteX3" fmla="*/ 2414588 w 2446779"/>
                    <a:gd name="connsiteY3" fmla="*/ 314325 h 378619"/>
                    <a:gd name="connsiteX4" fmla="*/ 2414588 w 2446779"/>
                    <a:gd name="connsiteY4" fmla="*/ 100013 h 378619"/>
                    <a:gd name="connsiteX5" fmla="*/ 442913 w 2446779"/>
                    <a:gd name="connsiteY5" fmla="*/ 142875 h 378619"/>
                    <a:gd name="connsiteX6" fmla="*/ 7144 w 2446779"/>
                    <a:gd name="connsiteY6" fmla="*/ 0 h 378619"/>
                    <a:gd name="connsiteX0" fmla="*/ 7144 w 2446779"/>
                    <a:gd name="connsiteY0" fmla="*/ 0 h 378619"/>
                    <a:gd name="connsiteX1" fmla="*/ 0 w 2446779"/>
                    <a:gd name="connsiteY1" fmla="*/ 130969 h 378619"/>
                    <a:gd name="connsiteX2" fmla="*/ 431007 w 2446779"/>
                    <a:gd name="connsiteY2" fmla="*/ 378619 h 378619"/>
                    <a:gd name="connsiteX3" fmla="*/ 2414588 w 2446779"/>
                    <a:gd name="connsiteY3" fmla="*/ 314325 h 378619"/>
                    <a:gd name="connsiteX4" fmla="*/ 2414588 w 2446779"/>
                    <a:gd name="connsiteY4" fmla="*/ 100013 h 378619"/>
                    <a:gd name="connsiteX5" fmla="*/ 445294 w 2446779"/>
                    <a:gd name="connsiteY5" fmla="*/ 135731 h 378619"/>
                    <a:gd name="connsiteX6" fmla="*/ 7144 w 2446779"/>
                    <a:gd name="connsiteY6" fmla="*/ 0 h 378619"/>
                    <a:gd name="connsiteX0" fmla="*/ 9525 w 2446779"/>
                    <a:gd name="connsiteY0" fmla="*/ 0 h 385763"/>
                    <a:gd name="connsiteX1" fmla="*/ 0 w 2446779"/>
                    <a:gd name="connsiteY1" fmla="*/ 138113 h 385763"/>
                    <a:gd name="connsiteX2" fmla="*/ 431007 w 2446779"/>
                    <a:gd name="connsiteY2" fmla="*/ 385763 h 385763"/>
                    <a:gd name="connsiteX3" fmla="*/ 2414588 w 2446779"/>
                    <a:gd name="connsiteY3" fmla="*/ 321469 h 385763"/>
                    <a:gd name="connsiteX4" fmla="*/ 2414588 w 2446779"/>
                    <a:gd name="connsiteY4" fmla="*/ 107157 h 385763"/>
                    <a:gd name="connsiteX5" fmla="*/ 445294 w 2446779"/>
                    <a:gd name="connsiteY5" fmla="*/ 142875 h 385763"/>
                    <a:gd name="connsiteX6" fmla="*/ 9525 w 2446779"/>
                    <a:gd name="connsiteY6" fmla="*/ 0 h 385763"/>
                    <a:gd name="connsiteX0" fmla="*/ 9525 w 2446779"/>
                    <a:gd name="connsiteY0" fmla="*/ 0 h 385763"/>
                    <a:gd name="connsiteX1" fmla="*/ 0 w 2446779"/>
                    <a:gd name="connsiteY1" fmla="*/ 138113 h 385763"/>
                    <a:gd name="connsiteX2" fmla="*/ 431007 w 2446779"/>
                    <a:gd name="connsiteY2" fmla="*/ 385763 h 385763"/>
                    <a:gd name="connsiteX3" fmla="*/ 2414588 w 2446779"/>
                    <a:gd name="connsiteY3" fmla="*/ 321469 h 385763"/>
                    <a:gd name="connsiteX4" fmla="*/ 2414588 w 2446779"/>
                    <a:gd name="connsiteY4" fmla="*/ 107157 h 385763"/>
                    <a:gd name="connsiteX5" fmla="*/ 445294 w 2446779"/>
                    <a:gd name="connsiteY5" fmla="*/ 142875 h 385763"/>
                    <a:gd name="connsiteX6" fmla="*/ 9525 w 2446779"/>
                    <a:gd name="connsiteY6" fmla="*/ 0 h 385763"/>
                    <a:gd name="connsiteX0" fmla="*/ 9525 w 2446779"/>
                    <a:gd name="connsiteY0" fmla="*/ 0 h 385763"/>
                    <a:gd name="connsiteX1" fmla="*/ 0 w 2446779"/>
                    <a:gd name="connsiteY1" fmla="*/ 138113 h 385763"/>
                    <a:gd name="connsiteX2" fmla="*/ 431007 w 2446779"/>
                    <a:gd name="connsiteY2" fmla="*/ 385763 h 385763"/>
                    <a:gd name="connsiteX3" fmla="*/ 2414588 w 2446779"/>
                    <a:gd name="connsiteY3" fmla="*/ 321469 h 385763"/>
                    <a:gd name="connsiteX4" fmla="*/ 2414588 w 2446779"/>
                    <a:gd name="connsiteY4" fmla="*/ 107157 h 385763"/>
                    <a:gd name="connsiteX5" fmla="*/ 445294 w 2446779"/>
                    <a:gd name="connsiteY5" fmla="*/ 142875 h 385763"/>
                    <a:gd name="connsiteX6" fmla="*/ 9525 w 2446779"/>
                    <a:gd name="connsiteY6" fmla="*/ 0 h 385763"/>
                    <a:gd name="connsiteX0" fmla="*/ 14287 w 2451541"/>
                    <a:gd name="connsiteY0" fmla="*/ 0 h 385763"/>
                    <a:gd name="connsiteX1" fmla="*/ 0 w 2451541"/>
                    <a:gd name="connsiteY1" fmla="*/ 145257 h 385763"/>
                    <a:gd name="connsiteX2" fmla="*/ 435769 w 2451541"/>
                    <a:gd name="connsiteY2" fmla="*/ 385763 h 385763"/>
                    <a:gd name="connsiteX3" fmla="*/ 2419350 w 2451541"/>
                    <a:gd name="connsiteY3" fmla="*/ 321469 h 385763"/>
                    <a:gd name="connsiteX4" fmla="*/ 2419350 w 2451541"/>
                    <a:gd name="connsiteY4" fmla="*/ 107157 h 385763"/>
                    <a:gd name="connsiteX5" fmla="*/ 450056 w 2451541"/>
                    <a:gd name="connsiteY5" fmla="*/ 142875 h 385763"/>
                    <a:gd name="connsiteX6" fmla="*/ 14287 w 2451541"/>
                    <a:gd name="connsiteY6" fmla="*/ 0 h 385763"/>
                    <a:gd name="connsiteX0" fmla="*/ 4762 w 2451541"/>
                    <a:gd name="connsiteY0" fmla="*/ 0 h 383382"/>
                    <a:gd name="connsiteX1" fmla="*/ 0 w 2451541"/>
                    <a:gd name="connsiteY1" fmla="*/ 142876 h 383382"/>
                    <a:gd name="connsiteX2" fmla="*/ 435769 w 2451541"/>
                    <a:gd name="connsiteY2" fmla="*/ 383382 h 383382"/>
                    <a:gd name="connsiteX3" fmla="*/ 2419350 w 2451541"/>
                    <a:gd name="connsiteY3" fmla="*/ 319088 h 383382"/>
                    <a:gd name="connsiteX4" fmla="*/ 2419350 w 2451541"/>
                    <a:gd name="connsiteY4" fmla="*/ 104776 h 383382"/>
                    <a:gd name="connsiteX5" fmla="*/ 450056 w 2451541"/>
                    <a:gd name="connsiteY5" fmla="*/ 140494 h 383382"/>
                    <a:gd name="connsiteX6" fmla="*/ 4762 w 2451541"/>
                    <a:gd name="connsiteY6" fmla="*/ 0 h 383382"/>
                    <a:gd name="connsiteX0" fmla="*/ 4762 w 2451541"/>
                    <a:gd name="connsiteY0" fmla="*/ 0 h 383382"/>
                    <a:gd name="connsiteX1" fmla="*/ 0 w 2451541"/>
                    <a:gd name="connsiteY1" fmla="*/ 142876 h 383382"/>
                    <a:gd name="connsiteX2" fmla="*/ 435769 w 2451541"/>
                    <a:gd name="connsiteY2" fmla="*/ 383382 h 383382"/>
                    <a:gd name="connsiteX3" fmla="*/ 2419350 w 2451541"/>
                    <a:gd name="connsiteY3" fmla="*/ 319088 h 383382"/>
                    <a:gd name="connsiteX4" fmla="*/ 2419350 w 2451541"/>
                    <a:gd name="connsiteY4" fmla="*/ 104776 h 383382"/>
                    <a:gd name="connsiteX5" fmla="*/ 450056 w 2451541"/>
                    <a:gd name="connsiteY5" fmla="*/ 140494 h 383382"/>
                    <a:gd name="connsiteX6" fmla="*/ 4762 w 2451541"/>
                    <a:gd name="connsiteY6" fmla="*/ 0 h 383382"/>
                    <a:gd name="connsiteX0" fmla="*/ 11905 w 2458684"/>
                    <a:gd name="connsiteY0" fmla="*/ 0 h 383382"/>
                    <a:gd name="connsiteX1" fmla="*/ 0 w 2458684"/>
                    <a:gd name="connsiteY1" fmla="*/ 138114 h 383382"/>
                    <a:gd name="connsiteX2" fmla="*/ 442912 w 2458684"/>
                    <a:gd name="connsiteY2" fmla="*/ 383382 h 383382"/>
                    <a:gd name="connsiteX3" fmla="*/ 2426493 w 2458684"/>
                    <a:gd name="connsiteY3" fmla="*/ 319088 h 383382"/>
                    <a:gd name="connsiteX4" fmla="*/ 2426493 w 2458684"/>
                    <a:gd name="connsiteY4" fmla="*/ 104776 h 383382"/>
                    <a:gd name="connsiteX5" fmla="*/ 457199 w 2458684"/>
                    <a:gd name="connsiteY5" fmla="*/ 140494 h 383382"/>
                    <a:gd name="connsiteX6" fmla="*/ 11905 w 2458684"/>
                    <a:gd name="connsiteY6" fmla="*/ 0 h 383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8684" h="383382">
                      <a:moveTo>
                        <a:pt x="11905" y="0"/>
                      </a:moveTo>
                      <a:cubicBezTo>
                        <a:pt x="25399" y="53182"/>
                        <a:pt x="19843" y="123033"/>
                        <a:pt x="0" y="138114"/>
                      </a:cubicBezTo>
                      <a:lnTo>
                        <a:pt x="442912" y="383382"/>
                      </a:lnTo>
                      <a:lnTo>
                        <a:pt x="2426493" y="319088"/>
                      </a:lnTo>
                      <a:cubicBezTo>
                        <a:pt x="2466181" y="277813"/>
                        <a:pt x="2472531" y="174625"/>
                        <a:pt x="2426493" y="104776"/>
                      </a:cubicBezTo>
                      <a:lnTo>
                        <a:pt x="457199" y="140494"/>
                      </a:lnTo>
                      <a:lnTo>
                        <a:pt x="11905" y="0"/>
                      </a:ln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1"/>
                </a:p>
              </p:txBody>
            </p:sp>
          </p:grpSp>
        </p:grpSp>
        <p:sp>
          <p:nvSpPr>
            <p:cNvPr id="4" name="Freeform: Shape 3">
              <a:extLst>
                <a:ext uri="{FF2B5EF4-FFF2-40B4-BE49-F238E27FC236}">
                  <a16:creationId xmlns="" xmlns:a16="http://schemas.microsoft.com/office/drawing/2014/main" id="{96F85BB2-FB72-4106-A80E-8EC54D4E390F}"/>
                </a:ext>
              </a:extLst>
            </p:cNvPr>
            <p:cNvSpPr/>
            <p:nvPr/>
          </p:nvSpPr>
          <p:spPr>
            <a:xfrm>
              <a:off x="668085" y="4549042"/>
              <a:ext cx="3954836" cy="1217858"/>
            </a:xfrm>
            <a:custGeom>
              <a:avLst/>
              <a:gdLst>
                <a:gd name="connsiteX0" fmla="*/ 2940786 w 5876925"/>
                <a:gd name="connsiteY0" fmla="*/ 1810802 h 1809750"/>
                <a:gd name="connsiteX1" fmla="*/ 265213 w 5876925"/>
                <a:gd name="connsiteY1" fmla="*/ 1810802 h 1809750"/>
                <a:gd name="connsiteX2" fmla="*/ 10896 w 5876925"/>
                <a:gd name="connsiteY2" fmla="*/ 1631732 h 1809750"/>
                <a:gd name="connsiteX3" fmla="*/ 54711 w 5876925"/>
                <a:gd name="connsiteY3" fmla="*/ 1386940 h 1809750"/>
                <a:gd name="connsiteX4" fmla="*/ 1051978 w 5876925"/>
                <a:gd name="connsiteY4" fmla="*/ 88682 h 1809750"/>
                <a:gd name="connsiteX5" fmla="*/ 1066266 w 5876925"/>
                <a:gd name="connsiteY5" fmla="*/ 69632 h 1809750"/>
                <a:gd name="connsiteX6" fmla="*/ 1208188 w 5876925"/>
                <a:gd name="connsiteY6" fmla="*/ 99 h 1809750"/>
                <a:gd name="connsiteX7" fmla="*/ 3893286 w 5876925"/>
                <a:gd name="connsiteY7" fmla="*/ 18197 h 1809750"/>
                <a:gd name="connsiteX8" fmla="*/ 4812448 w 5876925"/>
                <a:gd name="connsiteY8" fmla="*/ 24864 h 1809750"/>
                <a:gd name="connsiteX9" fmla="*/ 4868646 w 5876925"/>
                <a:gd name="connsiteY9" fmla="*/ 61059 h 1809750"/>
                <a:gd name="connsiteX10" fmla="*/ 4895316 w 5876925"/>
                <a:gd name="connsiteY10" fmla="*/ 105827 h 1809750"/>
                <a:gd name="connsiteX11" fmla="*/ 5849721 w 5876925"/>
                <a:gd name="connsiteY11" fmla="*/ 1482190 h 1809750"/>
                <a:gd name="connsiteX12" fmla="*/ 5862103 w 5876925"/>
                <a:gd name="connsiteY12" fmla="*/ 1672690 h 1809750"/>
                <a:gd name="connsiteX13" fmla="*/ 5635408 w 5876925"/>
                <a:gd name="connsiteY13" fmla="*/ 1810802 h 1809750"/>
                <a:gd name="connsiteX14" fmla="*/ 5287746 w 5876925"/>
                <a:gd name="connsiteY14" fmla="*/ 1810802 h 1809750"/>
                <a:gd name="connsiteX15" fmla="*/ 2940786 w 5876925"/>
                <a:gd name="connsiteY15" fmla="*/ 1810802 h 1809750"/>
                <a:gd name="connsiteX16" fmla="*/ 714793 w 5876925"/>
                <a:gd name="connsiteY16" fmla="*/ 760194 h 1809750"/>
                <a:gd name="connsiteX17" fmla="*/ 5211546 w 5876925"/>
                <a:gd name="connsiteY17" fmla="*/ 760194 h 1809750"/>
                <a:gd name="connsiteX18" fmla="*/ 5184876 w 5876925"/>
                <a:gd name="connsiteY18" fmla="*/ 717332 h 1809750"/>
                <a:gd name="connsiteX19" fmla="*/ 4838166 w 5876925"/>
                <a:gd name="connsiteY19" fmla="*/ 217269 h 1809750"/>
                <a:gd name="connsiteX20" fmla="*/ 4760061 w 5876925"/>
                <a:gd name="connsiteY20" fmla="*/ 177264 h 1809750"/>
                <a:gd name="connsiteX21" fmla="*/ 1142466 w 5876925"/>
                <a:gd name="connsiteY21" fmla="*/ 173454 h 1809750"/>
                <a:gd name="connsiteX22" fmla="*/ 1069123 w 5876925"/>
                <a:gd name="connsiteY22" fmla="*/ 211554 h 1809750"/>
                <a:gd name="connsiteX23" fmla="*/ 739558 w 5876925"/>
                <a:gd name="connsiteY23" fmla="*/ 718284 h 1809750"/>
                <a:gd name="connsiteX24" fmla="*/ 714793 w 5876925"/>
                <a:gd name="connsiteY24" fmla="*/ 760194 h 1809750"/>
                <a:gd name="connsiteX25" fmla="*/ 3505618 w 5876925"/>
                <a:gd name="connsiteY25" fmla="*/ 1132622 h 1809750"/>
                <a:gd name="connsiteX26" fmla="*/ 3443706 w 5876925"/>
                <a:gd name="connsiteY26" fmla="*/ 870684 h 1809750"/>
                <a:gd name="connsiteX27" fmla="*/ 3407511 w 5876925"/>
                <a:gd name="connsiteY27" fmla="*/ 851634 h 1809750"/>
                <a:gd name="connsiteX28" fmla="*/ 3255111 w 5876925"/>
                <a:gd name="connsiteY28" fmla="*/ 850682 h 1809750"/>
                <a:gd name="connsiteX29" fmla="*/ 2546451 w 5876925"/>
                <a:gd name="connsiteY29" fmla="*/ 854492 h 1809750"/>
                <a:gd name="connsiteX30" fmla="*/ 2495016 w 5876925"/>
                <a:gd name="connsiteY30" fmla="*/ 872589 h 1809750"/>
                <a:gd name="connsiteX31" fmla="*/ 2435008 w 5876925"/>
                <a:gd name="connsiteY31" fmla="*/ 1131669 h 1809750"/>
                <a:gd name="connsiteX32" fmla="*/ 3505618 w 5876925"/>
                <a:gd name="connsiteY32" fmla="*/ 1132622 h 1809750"/>
                <a:gd name="connsiteX33" fmla="*/ 2922688 w 5876925"/>
                <a:gd name="connsiteY33" fmla="*/ 1231682 h 1809750"/>
                <a:gd name="connsiteX34" fmla="*/ 2491206 w 5876925"/>
                <a:gd name="connsiteY34" fmla="*/ 1231682 h 1809750"/>
                <a:gd name="connsiteX35" fmla="*/ 2494063 w 5876925"/>
                <a:gd name="connsiteY35" fmla="*/ 1199297 h 1809750"/>
                <a:gd name="connsiteX36" fmla="*/ 2496921 w 5876925"/>
                <a:gd name="connsiteY36" fmla="*/ 1168817 h 1809750"/>
                <a:gd name="connsiteX37" fmla="*/ 2435008 w 5876925"/>
                <a:gd name="connsiteY37" fmla="*/ 1250732 h 1809750"/>
                <a:gd name="connsiteX38" fmla="*/ 3478948 w 5876925"/>
                <a:gd name="connsiteY38" fmla="*/ 1250732 h 1809750"/>
                <a:gd name="connsiteX39" fmla="*/ 3409416 w 5876925"/>
                <a:gd name="connsiteY39" fmla="*/ 1170722 h 1809750"/>
                <a:gd name="connsiteX40" fmla="*/ 3413226 w 5876925"/>
                <a:gd name="connsiteY40" fmla="*/ 1234540 h 1809750"/>
                <a:gd name="connsiteX41" fmla="*/ 2990316 w 5876925"/>
                <a:gd name="connsiteY41" fmla="*/ 1234540 h 1809750"/>
                <a:gd name="connsiteX42" fmla="*/ 2986506 w 5876925"/>
                <a:gd name="connsiteY42" fmla="*/ 1167865 h 1809750"/>
                <a:gd name="connsiteX43" fmla="*/ 2928403 w 5876925"/>
                <a:gd name="connsiteY43" fmla="*/ 1167865 h 1809750"/>
                <a:gd name="connsiteX44" fmla="*/ 2922688 w 5876925"/>
                <a:gd name="connsiteY44" fmla="*/ 1231682 h 1809750"/>
                <a:gd name="connsiteX45" fmla="*/ 4566703 w 5876925"/>
                <a:gd name="connsiteY45" fmla="*/ 1389797 h 1809750"/>
                <a:gd name="connsiteX46" fmla="*/ 4764823 w 5876925"/>
                <a:gd name="connsiteY46" fmla="*/ 1389797 h 1809750"/>
                <a:gd name="connsiteX47" fmla="*/ 4725771 w 5876925"/>
                <a:gd name="connsiteY47" fmla="*/ 1339315 h 1809750"/>
                <a:gd name="connsiteX48" fmla="*/ 4602898 w 5876925"/>
                <a:gd name="connsiteY48" fmla="*/ 1337409 h 1809750"/>
                <a:gd name="connsiteX49" fmla="*/ 4566703 w 5876925"/>
                <a:gd name="connsiteY49" fmla="*/ 1389797 h 1809750"/>
                <a:gd name="connsiteX50" fmla="*/ 1342491 w 5876925"/>
                <a:gd name="connsiteY50" fmla="*/ 1383129 h 1809750"/>
                <a:gd name="connsiteX51" fmla="*/ 1313916 w 5876925"/>
                <a:gd name="connsiteY51" fmla="*/ 1337409 h 1809750"/>
                <a:gd name="connsiteX52" fmla="*/ 1175803 w 5876925"/>
                <a:gd name="connsiteY52" fmla="*/ 1334552 h 1809750"/>
                <a:gd name="connsiteX53" fmla="*/ 1127226 w 5876925"/>
                <a:gd name="connsiteY53" fmla="*/ 1383129 h 1809750"/>
                <a:gd name="connsiteX54" fmla="*/ 1342491 w 5876925"/>
                <a:gd name="connsiteY54" fmla="*/ 1383129 h 1809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5876925" h="1809750">
                  <a:moveTo>
                    <a:pt x="2940786" y="1810802"/>
                  </a:moveTo>
                  <a:cubicBezTo>
                    <a:pt x="2049246" y="1810802"/>
                    <a:pt x="1156753" y="1810802"/>
                    <a:pt x="265213" y="1810802"/>
                  </a:cubicBezTo>
                  <a:cubicBezTo>
                    <a:pt x="134721" y="1810802"/>
                    <a:pt x="35661" y="1745079"/>
                    <a:pt x="10896" y="1631732"/>
                  </a:cubicBezTo>
                  <a:cubicBezTo>
                    <a:pt x="-8154" y="1546959"/>
                    <a:pt x="-7202" y="1466949"/>
                    <a:pt x="54711" y="1386940"/>
                  </a:cubicBezTo>
                  <a:cubicBezTo>
                    <a:pt x="390943" y="956409"/>
                    <a:pt x="720508" y="522069"/>
                    <a:pt x="1051978" y="88682"/>
                  </a:cubicBezTo>
                  <a:cubicBezTo>
                    <a:pt x="1056741" y="82014"/>
                    <a:pt x="1064361" y="76299"/>
                    <a:pt x="1066266" y="69632"/>
                  </a:cubicBezTo>
                  <a:cubicBezTo>
                    <a:pt x="1088173" y="-5616"/>
                    <a:pt x="1145323" y="99"/>
                    <a:pt x="1208188" y="99"/>
                  </a:cubicBezTo>
                  <a:cubicBezTo>
                    <a:pt x="2103538" y="7719"/>
                    <a:pt x="2997936" y="12482"/>
                    <a:pt x="3893286" y="18197"/>
                  </a:cubicBezTo>
                  <a:cubicBezTo>
                    <a:pt x="4199991" y="20102"/>
                    <a:pt x="4505743" y="22959"/>
                    <a:pt x="4812448" y="24864"/>
                  </a:cubicBezTo>
                  <a:cubicBezTo>
                    <a:pt x="4841976" y="24864"/>
                    <a:pt x="4859121" y="32484"/>
                    <a:pt x="4868646" y="61059"/>
                  </a:cubicBezTo>
                  <a:cubicBezTo>
                    <a:pt x="4874361" y="77252"/>
                    <a:pt x="4885791" y="91539"/>
                    <a:pt x="4895316" y="105827"/>
                  </a:cubicBezTo>
                  <a:cubicBezTo>
                    <a:pt x="5213451" y="564932"/>
                    <a:pt x="5529681" y="1024989"/>
                    <a:pt x="5849721" y="1482190"/>
                  </a:cubicBezTo>
                  <a:cubicBezTo>
                    <a:pt x="5896393" y="1548865"/>
                    <a:pt x="5893536" y="1607920"/>
                    <a:pt x="5862103" y="1672690"/>
                  </a:cubicBezTo>
                  <a:cubicBezTo>
                    <a:pt x="5817336" y="1766034"/>
                    <a:pt x="5737326" y="1808897"/>
                    <a:pt x="5635408" y="1810802"/>
                  </a:cubicBezTo>
                  <a:cubicBezTo>
                    <a:pt x="5519203" y="1811754"/>
                    <a:pt x="5403951" y="1810802"/>
                    <a:pt x="5287746" y="1810802"/>
                  </a:cubicBezTo>
                  <a:cubicBezTo>
                    <a:pt x="4505743" y="1810802"/>
                    <a:pt x="3722788" y="1810802"/>
                    <a:pt x="2940786" y="1810802"/>
                  </a:cubicBezTo>
                  <a:close/>
                  <a:moveTo>
                    <a:pt x="714793" y="760194"/>
                  </a:moveTo>
                  <a:cubicBezTo>
                    <a:pt x="2214981" y="760194"/>
                    <a:pt x="3709453" y="760194"/>
                    <a:pt x="5211546" y="760194"/>
                  </a:cubicBezTo>
                  <a:cubicBezTo>
                    <a:pt x="5199164" y="740192"/>
                    <a:pt x="5193448" y="728762"/>
                    <a:pt x="5184876" y="717332"/>
                  </a:cubicBezTo>
                  <a:cubicBezTo>
                    <a:pt x="5069623" y="550644"/>
                    <a:pt x="4952466" y="384909"/>
                    <a:pt x="4838166" y="217269"/>
                  </a:cubicBezTo>
                  <a:cubicBezTo>
                    <a:pt x="4817211" y="186789"/>
                    <a:pt x="4795303" y="177264"/>
                    <a:pt x="4760061" y="177264"/>
                  </a:cubicBezTo>
                  <a:cubicBezTo>
                    <a:pt x="3554196" y="177264"/>
                    <a:pt x="2348331" y="175359"/>
                    <a:pt x="1142466" y="173454"/>
                  </a:cubicBezTo>
                  <a:cubicBezTo>
                    <a:pt x="1109128" y="173454"/>
                    <a:pt x="1088173" y="182027"/>
                    <a:pt x="1069123" y="211554"/>
                  </a:cubicBezTo>
                  <a:cubicBezTo>
                    <a:pt x="960538" y="381099"/>
                    <a:pt x="849096" y="549692"/>
                    <a:pt x="739558" y="718284"/>
                  </a:cubicBezTo>
                  <a:cubicBezTo>
                    <a:pt x="730986" y="731619"/>
                    <a:pt x="724318" y="744954"/>
                    <a:pt x="714793" y="760194"/>
                  </a:cubicBezTo>
                  <a:close/>
                  <a:moveTo>
                    <a:pt x="3505618" y="1132622"/>
                  </a:moveTo>
                  <a:cubicBezTo>
                    <a:pt x="3484663" y="1042134"/>
                    <a:pt x="3465613" y="955457"/>
                    <a:pt x="3443706" y="870684"/>
                  </a:cubicBezTo>
                  <a:cubicBezTo>
                    <a:pt x="3441801" y="862112"/>
                    <a:pt x="3419893" y="852587"/>
                    <a:pt x="3407511" y="851634"/>
                  </a:cubicBezTo>
                  <a:cubicBezTo>
                    <a:pt x="3357028" y="849729"/>
                    <a:pt x="3306546" y="850682"/>
                    <a:pt x="3255111" y="850682"/>
                  </a:cubicBezTo>
                  <a:cubicBezTo>
                    <a:pt x="3018891" y="851634"/>
                    <a:pt x="2782671" y="852587"/>
                    <a:pt x="2546451" y="854492"/>
                  </a:cubicBezTo>
                  <a:cubicBezTo>
                    <a:pt x="2528353" y="854492"/>
                    <a:pt x="2497873" y="862112"/>
                    <a:pt x="2495016" y="872589"/>
                  </a:cubicBezTo>
                  <a:cubicBezTo>
                    <a:pt x="2472156" y="956409"/>
                    <a:pt x="2455011" y="1041182"/>
                    <a:pt x="2435008" y="1131669"/>
                  </a:cubicBezTo>
                  <a:cubicBezTo>
                    <a:pt x="2794101" y="1132622"/>
                    <a:pt x="3145573" y="1132622"/>
                    <a:pt x="3505618" y="1132622"/>
                  </a:cubicBezTo>
                  <a:close/>
                  <a:moveTo>
                    <a:pt x="2922688" y="1231682"/>
                  </a:moveTo>
                  <a:cubicBezTo>
                    <a:pt x="2776003" y="1231682"/>
                    <a:pt x="2634081" y="1231682"/>
                    <a:pt x="2491206" y="1231682"/>
                  </a:cubicBezTo>
                  <a:cubicBezTo>
                    <a:pt x="2492158" y="1218347"/>
                    <a:pt x="2493111" y="1208822"/>
                    <a:pt x="2494063" y="1199297"/>
                  </a:cubicBezTo>
                  <a:cubicBezTo>
                    <a:pt x="2495016" y="1188819"/>
                    <a:pt x="2495968" y="1178342"/>
                    <a:pt x="2496921" y="1168817"/>
                  </a:cubicBezTo>
                  <a:cubicBezTo>
                    <a:pt x="2438818" y="1161197"/>
                    <a:pt x="2432151" y="1169769"/>
                    <a:pt x="2435008" y="1250732"/>
                  </a:cubicBezTo>
                  <a:cubicBezTo>
                    <a:pt x="2782671" y="1250732"/>
                    <a:pt x="3130333" y="1250732"/>
                    <a:pt x="3478948" y="1250732"/>
                  </a:cubicBezTo>
                  <a:cubicBezTo>
                    <a:pt x="3483711" y="1167865"/>
                    <a:pt x="3474186" y="1157387"/>
                    <a:pt x="3409416" y="1170722"/>
                  </a:cubicBezTo>
                  <a:cubicBezTo>
                    <a:pt x="3410368" y="1191677"/>
                    <a:pt x="3412273" y="1213584"/>
                    <a:pt x="3413226" y="1234540"/>
                  </a:cubicBezTo>
                  <a:cubicBezTo>
                    <a:pt x="3270351" y="1234540"/>
                    <a:pt x="3130333" y="1234540"/>
                    <a:pt x="2990316" y="1234540"/>
                  </a:cubicBezTo>
                  <a:cubicBezTo>
                    <a:pt x="2989363" y="1208822"/>
                    <a:pt x="2988411" y="1188819"/>
                    <a:pt x="2986506" y="1167865"/>
                  </a:cubicBezTo>
                  <a:cubicBezTo>
                    <a:pt x="2965551" y="1167865"/>
                    <a:pt x="2947453" y="1167865"/>
                    <a:pt x="2928403" y="1167865"/>
                  </a:cubicBezTo>
                  <a:cubicBezTo>
                    <a:pt x="2925546" y="1189772"/>
                    <a:pt x="2923641" y="1208822"/>
                    <a:pt x="2922688" y="1231682"/>
                  </a:cubicBezTo>
                  <a:close/>
                  <a:moveTo>
                    <a:pt x="4566703" y="1389797"/>
                  </a:moveTo>
                  <a:cubicBezTo>
                    <a:pt x="4634331" y="1389797"/>
                    <a:pt x="4700053" y="1389797"/>
                    <a:pt x="4764823" y="1389797"/>
                  </a:cubicBezTo>
                  <a:cubicBezTo>
                    <a:pt x="4771491" y="1353602"/>
                    <a:pt x="4759108" y="1338362"/>
                    <a:pt x="4725771" y="1339315"/>
                  </a:cubicBezTo>
                  <a:cubicBezTo>
                    <a:pt x="4684813" y="1340267"/>
                    <a:pt x="4643856" y="1340267"/>
                    <a:pt x="4602898" y="1337409"/>
                  </a:cubicBezTo>
                  <a:cubicBezTo>
                    <a:pt x="4563846" y="1335504"/>
                    <a:pt x="4556226" y="1353602"/>
                    <a:pt x="4566703" y="1389797"/>
                  </a:cubicBezTo>
                  <a:close/>
                  <a:moveTo>
                    <a:pt x="1342491" y="1383129"/>
                  </a:moveTo>
                  <a:cubicBezTo>
                    <a:pt x="1347253" y="1339315"/>
                    <a:pt x="1347253" y="1338362"/>
                    <a:pt x="1313916" y="1337409"/>
                  </a:cubicBezTo>
                  <a:cubicBezTo>
                    <a:pt x="1268196" y="1335504"/>
                    <a:pt x="1222476" y="1336457"/>
                    <a:pt x="1175803" y="1334552"/>
                  </a:cubicBezTo>
                  <a:cubicBezTo>
                    <a:pt x="1143418" y="1333599"/>
                    <a:pt x="1132941" y="1351697"/>
                    <a:pt x="1127226" y="1383129"/>
                  </a:cubicBezTo>
                  <a:cubicBezTo>
                    <a:pt x="1201521" y="1383129"/>
                    <a:pt x="1272006" y="1383129"/>
                    <a:pt x="1342491" y="1383129"/>
                  </a:cubicBezTo>
                  <a:close/>
                </a:path>
              </a:pathLst>
            </a:custGeom>
            <a:solidFill>
              <a:schemeClr val="accent2"/>
            </a:solidFill>
            <a:ln w="9525" cap="flat">
              <a:noFill/>
              <a:prstDash val="solid"/>
              <a:miter/>
            </a:ln>
          </p:spPr>
          <p:txBody>
            <a:bodyPr rtlCol="0" anchor="ctr"/>
            <a:lstStyle/>
            <a:p>
              <a:endParaRPr lang="en-US"/>
            </a:p>
          </p:txBody>
        </p:sp>
        <p:sp>
          <p:nvSpPr>
            <p:cNvPr id="96" name="Freeform: Shape 95">
              <a:extLst>
                <a:ext uri="{FF2B5EF4-FFF2-40B4-BE49-F238E27FC236}">
                  <a16:creationId xmlns="" xmlns:a16="http://schemas.microsoft.com/office/drawing/2014/main" id="{D28B84F7-E38C-4C45-97DF-B9E211E8B4F8}"/>
                </a:ext>
              </a:extLst>
            </p:cNvPr>
            <p:cNvSpPr/>
            <p:nvPr/>
          </p:nvSpPr>
          <p:spPr>
            <a:xfrm>
              <a:off x="1331139" y="4697381"/>
              <a:ext cx="2652368" cy="333742"/>
            </a:xfrm>
            <a:custGeom>
              <a:avLst/>
              <a:gdLst>
                <a:gd name="connsiteX0" fmla="*/ 2048566 w 2652368"/>
                <a:gd name="connsiteY0" fmla="*/ 278539 h 333742"/>
                <a:gd name="connsiteX1" fmla="*/ 2127406 w 2652368"/>
                <a:gd name="connsiteY1" fmla="*/ 281182 h 333742"/>
                <a:gd name="connsiteX2" fmla="*/ 2162660 w 2652368"/>
                <a:gd name="connsiteY2" fmla="*/ 321564 h 333742"/>
                <a:gd name="connsiteX3" fmla="*/ 2156250 w 2652368"/>
                <a:gd name="connsiteY3" fmla="*/ 331178 h 333742"/>
                <a:gd name="connsiteX4" fmla="*/ 1996006 w 2652368"/>
                <a:gd name="connsiteY4" fmla="*/ 329256 h 333742"/>
                <a:gd name="connsiteX5" fmla="*/ 1963316 w 2652368"/>
                <a:gd name="connsiteY5" fmla="*/ 286951 h 333742"/>
                <a:gd name="connsiteX6" fmla="*/ 1969726 w 2652368"/>
                <a:gd name="connsiteY6" fmla="*/ 279260 h 333742"/>
                <a:gd name="connsiteX7" fmla="*/ 2048566 w 2652368"/>
                <a:gd name="connsiteY7" fmla="*/ 278539 h 333742"/>
                <a:gd name="connsiteX8" fmla="*/ 517269 w 2652368"/>
                <a:gd name="connsiteY8" fmla="*/ 277977 h 333742"/>
                <a:gd name="connsiteX9" fmla="*/ 622390 w 2652368"/>
                <a:gd name="connsiteY9" fmla="*/ 277977 h 333742"/>
                <a:gd name="connsiteX10" fmla="*/ 565984 w 2652368"/>
                <a:gd name="connsiteY10" fmla="*/ 333101 h 333742"/>
                <a:gd name="connsiteX11" fmla="*/ 461504 w 2652368"/>
                <a:gd name="connsiteY11" fmla="*/ 333101 h 333742"/>
                <a:gd name="connsiteX12" fmla="*/ 517269 w 2652368"/>
                <a:gd name="connsiteY12" fmla="*/ 277977 h 333742"/>
                <a:gd name="connsiteX13" fmla="*/ 353819 w 2652368"/>
                <a:gd name="connsiteY13" fmla="*/ 277977 h 333742"/>
                <a:gd name="connsiteX14" fmla="*/ 458299 w 2652368"/>
                <a:gd name="connsiteY14" fmla="*/ 277977 h 333742"/>
                <a:gd name="connsiteX15" fmla="*/ 393560 w 2652368"/>
                <a:gd name="connsiteY15" fmla="*/ 333742 h 333742"/>
                <a:gd name="connsiteX16" fmla="*/ 291645 w 2652368"/>
                <a:gd name="connsiteY16" fmla="*/ 333742 h 333742"/>
                <a:gd name="connsiteX17" fmla="*/ 353819 w 2652368"/>
                <a:gd name="connsiteY17" fmla="*/ 277977 h 333742"/>
                <a:gd name="connsiteX18" fmla="*/ 1709408 w 2652368"/>
                <a:gd name="connsiteY18" fmla="*/ 277898 h 333742"/>
                <a:gd name="connsiteX19" fmla="*/ 1776791 w 2652368"/>
                <a:gd name="connsiteY19" fmla="*/ 280541 h 333742"/>
                <a:gd name="connsiteX20" fmla="*/ 1803712 w 2652368"/>
                <a:gd name="connsiteY20" fmla="*/ 320282 h 333742"/>
                <a:gd name="connsiteX21" fmla="*/ 1796661 w 2652368"/>
                <a:gd name="connsiteY21" fmla="*/ 331819 h 333742"/>
                <a:gd name="connsiteX22" fmla="*/ 1663979 w 2652368"/>
                <a:gd name="connsiteY22" fmla="*/ 329897 h 333742"/>
                <a:gd name="connsiteX23" fmla="*/ 1633853 w 2652368"/>
                <a:gd name="connsiteY23" fmla="*/ 278619 h 333742"/>
                <a:gd name="connsiteX24" fmla="*/ 1709408 w 2652368"/>
                <a:gd name="connsiteY24" fmla="*/ 277898 h 333742"/>
                <a:gd name="connsiteX25" fmla="*/ 2225797 w 2652368"/>
                <a:gd name="connsiteY25" fmla="*/ 277657 h 333742"/>
                <a:gd name="connsiteX26" fmla="*/ 2291497 w 2652368"/>
                <a:gd name="connsiteY26" fmla="*/ 280541 h 333742"/>
                <a:gd name="connsiteX27" fmla="*/ 2325469 w 2652368"/>
                <a:gd name="connsiteY27" fmla="*/ 320923 h 333742"/>
                <a:gd name="connsiteX28" fmla="*/ 2319700 w 2652368"/>
                <a:gd name="connsiteY28" fmla="*/ 330537 h 333742"/>
                <a:gd name="connsiteX29" fmla="*/ 2193427 w 2652368"/>
                <a:gd name="connsiteY29" fmla="*/ 328615 h 333742"/>
                <a:gd name="connsiteX30" fmla="*/ 2153687 w 2652368"/>
                <a:gd name="connsiteY30" fmla="*/ 288874 h 333742"/>
                <a:gd name="connsiteX31" fmla="*/ 2160097 w 2652368"/>
                <a:gd name="connsiteY31" fmla="*/ 278618 h 333742"/>
                <a:gd name="connsiteX32" fmla="*/ 2225797 w 2652368"/>
                <a:gd name="connsiteY32" fmla="*/ 277657 h 333742"/>
                <a:gd name="connsiteX33" fmla="*/ 2545325 w 2652368"/>
                <a:gd name="connsiteY33" fmla="*/ 277416 h 333742"/>
                <a:gd name="connsiteX34" fmla="*/ 2608782 w 2652368"/>
                <a:gd name="connsiteY34" fmla="*/ 280541 h 333742"/>
                <a:gd name="connsiteX35" fmla="*/ 2652368 w 2652368"/>
                <a:gd name="connsiteY35" fmla="*/ 320282 h 333742"/>
                <a:gd name="connsiteX36" fmla="*/ 2647881 w 2652368"/>
                <a:gd name="connsiteY36" fmla="*/ 328614 h 333742"/>
                <a:gd name="connsiteX37" fmla="*/ 2511353 w 2652368"/>
                <a:gd name="connsiteY37" fmla="*/ 326691 h 333742"/>
                <a:gd name="connsiteX38" fmla="*/ 2474176 w 2652368"/>
                <a:gd name="connsiteY38" fmla="*/ 278618 h 333742"/>
                <a:gd name="connsiteX39" fmla="*/ 2545325 w 2652368"/>
                <a:gd name="connsiteY39" fmla="*/ 277416 h 333742"/>
                <a:gd name="connsiteX40" fmla="*/ 686487 w 2652368"/>
                <a:gd name="connsiteY40" fmla="*/ 277336 h 333742"/>
                <a:gd name="connsiteX41" fmla="*/ 787762 w 2652368"/>
                <a:gd name="connsiteY41" fmla="*/ 277336 h 333742"/>
                <a:gd name="connsiteX42" fmla="*/ 735202 w 2652368"/>
                <a:gd name="connsiteY42" fmla="*/ 333101 h 333742"/>
                <a:gd name="connsiteX43" fmla="*/ 627517 w 2652368"/>
                <a:gd name="connsiteY43" fmla="*/ 333101 h 333742"/>
                <a:gd name="connsiteX44" fmla="*/ 686487 w 2652368"/>
                <a:gd name="connsiteY44" fmla="*/ 277336 h 333742"/>
                <a:gd name="connsiteX45" fmla="*/ 69226 w 2652368"/>
                <a:gd name="connsiteY45" fmla="*/ 277336 h 333742"/>
                <a:gd name="connsiteX46" fmla="*/ 290363 w 2652368"/>
                <a:gd name="connsiteY46" fmla="*/ 277336 h 333742"/>
                <a:gd name="connsiteX47" fmla="*/ 230111 w 2652368"/>
                <a:gd name="connsiteY47" fmla="*/ 333101 h 333742"/>
                <a:gd name="connsiteX48" fmla="*/ 31408 w 2652368"/>
                <a:gd name="connsiteY48" fmla="*/ 333101 h 333742"/>
                <a:gd name="connsiteX49" fmla="*/ 0 w 2652368"/>
                <a:gd name="connsiteY49" fmla="*/ 331819 h 333742"/>
                <a:gd name="connsiteX50" fmla="*/ 69226 w 2652368"/>
                <a:gd name="connsiteY50" fmla="*/ 277336 h 333742"/>
                <a:gd name="connsiteX51" fmla="*/ 1870534 w 2652368"/>
                <a:gd name="connsiteY51" fmla="*/ 277016 h 333742"/>
                <a:gd name="connsiteX52" fmla="*/ 1935112 w 2652368"/>
                <a:gd name="connsiteY52" fmla="*/ 279900 h 333742"/>
                <a:gd name="connsiteX53" fmla="*/ 1969084 w 2652368"/>
                <a:gd name="connsiteY53" fmla="*/ 320922 h 333742"/>
                <a:gd name="connsiteX54" fmla="*/ 1963315 w 2652368"/>
                <a:gd name="connsiteY54" fmla="*/ 329896 h 333742"/>
                <a:gd name="connsiteX55" fmla="*/ 1827428 w 2652368"/>
                <a:gd name="connsiteY55" fmla="*/ 327974 h 333742"/>
                <a:gd name="connsiteX56" fmla="*/ 1797302 w 2652368"/>
                <a:gd name="connsiteY56" fmla="*/ 277977 h 333742"/>
                <a:gd name="connsiteX57" fmla="*/ 1870534 w 2652368"/>
                <a:gd name="connsiteY57" fmla="*/ 277016 h 333742"/>
                <a:gd name="connsiteX58" fmla="*/ 2384278 w 2652368"/>
                <a:gd name="connsiteY58" fmla="*/ 276775 h 333742"/>
                <a:gd name="connsiteX59" fmla="*/ 2444048 w 2652368"/>
                <a:gd name="connsiteY59" fmla="*/ 279900 h 333742"/>
                <a:gd name="connsiteX60" fmla="*/ 2490200 w 2652368"/>
                <a:gd name="connsiteY60" fmla="*/ 318999 h 333742"/>
                <a:gd name="connsiteX61" fmla="*/ 2484430 w 2652368"/>
                <a:gd name="connsiteY61" fmla="*/ 329255 h 333742"/>
                <a:gd name="connsiteX62" fmla="*/ 2349825 w 2652368"/>
                <a:gd name="connsiteY62" fmla="*/ 327332 h 333742"/>
                <a:gd name="connsiteX63" fmla="*/ 2316494 w 2652368"/>
                <a:gd name="connsiteY63" fmla="*/ 286310 h 333742"/>
                <a:gd name="connsiteX64" fmla="*/ 2323545 w 2652368"/>
                <a:gd name="connsiteY64" fmla="*/ 277977 h 333742"/>
                <a:gd name="connsiteX65" fmla="*/ 2384278 w 2652368"/>
                <a:gd name="connsiteY65" fmla="*/ 276775 h 333742"/>
                <a:gd name="connsiteX66" fmla="*/ 848655 w 2652368"/>
                <a:gd name="connsiteY66" fmla="*/ 276695 h 333742"/>
                <a:gd name="connsiteX67" fmla="*/ 1588985 w 2652368"/>
                <a:gd name="connsiteY67" fmla="*/ 277337 h 333742"/>
                <a:gd name="connsiteX68" fmla="*/ 1630007 w 2652368"/>
                <a:gd name="connsiteY68" fmla="*/ 329897 h 333742"/>
                <a:gd name="connsiteX69" fmla="*/ 799941 w 2652368"/>
                <a:gd name="connsiteY69" fmla="*/ 329897 h 333742"/>
                <a:gd name="connsiteX70" fmla="*/ 848655 w 2652368"/>
                <a:gd name="connsiteY70" fmla="*/ 276695 h 333742"/>
                <a:gd name="connsiteX71" fmla="*/ 1376820 w 2652368"/>
                <a:gd name="connsiteY71" fmla="*/ 216444 h 333742"/>
                <a:gd name="connsiteX72" fmla="*/ 1522963 w 2652368"/>
                <a:gd name="connsiteY72" fmla="*/ 216444 h 333742"/>
                <a:gd name="connsiteX73" fmla="*/ 1530655 w 2652368"/>
                <a:gd name="connsiteY73" fmla="*/ 263235 h 333742"/>
                <a:gd name="connsiteX74" fmla="*/ 1396049 w 2652368"/>
                <a:gd name="connsiteY74" fmla="*/ 261312 h 333742"/>
                <a:gd name="connsiteX75" fmla="*/ 1376820 w 2652368"/>
                <a:gd name="connsiteY75" fmla="*/ 216444 h 333742"/>
                <a:gd name="connsiteX76" fmla="*/ 1768377 w 2652368"/>
                <a:gd name="connsiteY76" fmla="*/ 215322 h 333742"/>
                <a:gd name="connsiteX77" fmla="*/ 1835119 w 2652368"/>
                <a:gd name="connsiteY77" fmla="*/ 217726 h 333742"/>
                <a:gd name="connsiteX78" fmla="*/ 1856913 w 2652368"/>
                <a:gd name="connsiteY78" fmla="*/ 263876 h 333742"/>
                <a:gd name="connsiteX79" fmla="*/ 1728717 w 2652368"/>
                <a:gd name="connsiteY79" fmla="*/ 261953 h 333742"/>
                <a:gd name="connsiteX80" fmla="*/ 1694745 w 2652368"/>
                <a:gd name="connsiteY80" fmla="*/ 227982 h 333742"/>
                <a:gd name="connsiteX81" fmla="*/ 1701155 w 2652368"/>
                <a:gd name="connsiteY81" fmla="*/ 215803 h 333742"/>
                <a:gd name="connsiteX82" fmla="*/ 1768377 w 2652368"/>
                <a:gd name="connsiteY82" fmla="*/ 215322 h 333742"/>
                <a:gd name="connsiteX83" fmla="*/ 2508708 w 2652368"/>
                <a:gd name="connsiteY83" fmla="*/ 214841 h 333742"/>
                <a:gd name="connsiteX84" fmla="*/ 2570963 w 2652368"/>
                <a:gd name="connsiteY84" fmla="*/ 217726 h 333742"/>
                <a:gd name="connsiteX85" fmla="*/ 2610063 w 2652368"/>
                <a:gd name="connsiteY85" fmla="*/ 254261 h 333742"/>
                <a:gd name="connsiteX86" fmla="*/ 2604293 w 2652368"/>
                <a:gd name="connsiteY86" fmla="*/ 263875 h 333742"/>
                <a:gd name="connsiteX87" fmla="*/ 2481867 w 2652368"/>
                <a:gd name="connsiteY87" fmla="*/ 261952 h 333742"/>
                <a:gd name="connsiteX88" fmla="*/ 2441485 w 2652368"/>
                <a:gd name="connsiteY88" fmla="*/ 224776 h 333742"/>
                <a:gd name="connsiteX89" fmla="*/ 2445972 w 2652368"/>
                <a:gd name="connsiteY89" fmla="*/ 215802 h 333742"/>
                <a:gd name="connsiteX90" fmla="*/ 2508708 w 2652368"/>
                <a:gd name="connsiteY90" fmla="*/ 214841 h 333742"/>
                <a:gd name="connsiteX91" fmla="*/ 1545398 w 2652368"/>
                <a:gd name="connsiteY91" fmla="*/ 214521 h 333742"/>
                <a:gd name="connsiteX92" fmla="*/ 1666542 w 2652368"/>
                <a:gd name="connsiteY92" fmla="*/ 215161 h 333742"/>
                <a:gd name="connsiteX93" fmla="*/ 1690900 w 2652368"/>
                <a:gd name="connsiteY93" fmla="*/ 263875 h 333742"/>
                <a:gd name="connsiteX94" fmla="*/ 1562063 w 2652368"/>
                <a:gd name="connsiteY94" fmla="*/ 261953 h 333742"/>
                <a:gd name="connsiteX95" fmla="*/ 1536424 w 2652368"/>
                <a:gd name="connsiteY95" fmla="*/ 223494 h 333742"/>
                <a:gd name="connsiteX96" fmla="*/ 1545398 w 2652368"/>
                <a:gd name="connsiteY96" fmla="*/ 214521 h 333742"/>
                <a:gd name="connsiteX97" fmla="*/ 2351028 w 2652368"/>
                <a:gd name="connsiteY97" fmla="*/ 214200 h 333742"/>
                <a:gd name="connsiteX98" fmla="*/ 2412001 w 2652368"/>
                <a:gd name="connsiteY98" fmla="*/ 217085 h 333742"/>
                <a:gd name="connsiteX99" fmla="*/ 2449178 w 2652368"/>
                <a:gd name="connsiteY99" fmla="*/ 254260 h 333742"/>
                <a:gd name="connsiteX100" fmla="*/ 2443409 w 2652368"/>
                <a:gd name="connsiteY100" fmla="*/ 263875 h 333742"/>
                <a:gd name="connsiteX101" fmla="*/ 2322905 w 2652368"/>
                <a:gd name="connsiteY101" fmla="*/ 261953 h 333742"/>
                <a:gd name="connsiteX102" fmla="*/ 2283805 w 2652368"/>
                <a:gd name="connsiteY102" fmla="*/ 226058 h 333742"/>
                <a:gd name="connsiteX103" fmla="*/ 2289574 w 2652368"/>
                <a:gd name="connsiteY103" fmla="*/ 215161 h 333742"/>
                <a:gd name="connsiteX104" fmla="*/ 2351028 w 2652368"/>
                <a:gd name="connsiteY104" fmla="*/ 214200 h 333742"/>
                <a:gd name="connsiteX105" fmla="*/ 2136460 w 2652368"/>
                <a:gd name="connsiteY105" fmla="*/ 214040 h 333742"/>
                <a:gd name="connsiteX106" fmla="*/ 2251756 w 2652368"/>
                <a:gd name="connsiteY106" fmla="*/ 216444 h 333742"/>
                <a:gd name="connsiteX107" fmla="*/ 2290855 w 2652368"/>
                <a:gd name="connsiteY107" fmla="*/ 252979 h 333742"/>
                <a:gd name="connsiteX108" fmla="*/ 2285087 w 2652368"/>
                <a:gd name="connsiteY108" fmla="*/ 263876 h 333742"/>
                <a:gd name="connsiteX109" fmla="*/ 2203682 w 2652368"/>
                <a:gd name="connsiteY109" fmla="*/ 263876 h 333742"/>
                <a:gd name="connsiteX110" fmla="*/ 2069718 w 2652368"/>
                <a:gd name="connsiteY110" fmla="*/ 263876 h 333742"/>
                <a:gd name="connsiteX111" fmla="*/ 2019722 w 2652368"/>
                <a:gd name="connsiteY111" fmla="*/ 214521 h 333742"/>
                <a:gd name="connsiteX112" fmla="*/ 2136460 w 2652368"/>
                <a:gd name="connsiteY112" fmla="*/ 214040 h 333742"/>
                <a:gd name="connsiteX113" fmla="*/ 1288205 w 2652368"/>
                <a:gd name="connsiteY113" fmla="*/ 214040 h 333742"/>
                <a:gd name="connsiteX114" fmla="*/ 1353104 w 2652368"/>
                <a:gd name="connsiteY114" fmla="*/ 216444 h 333742"/>
                <a:gd name="connsiteX115" fmla="*/ 1374898 w 2652368"/>
                <a:gd name="connsiteY115" fmla="*/ 263876 h 333742"/>
                <a:gd name="connsiteX116" fmla="*/ 1238369 w 2652368"/>
                <a:gd name="connsiteY116" fmla="*/ 263235 h 333742"/>
                <a:gd name="connsiteX117" fmla="*/ 1220421 w 2652368"/>
                <a:gd name="connsiteY117" fmla="*/ 214521 h 333742"/>
                <a:gd name="connsiteX118" fmla="*/ 1288205 w 2652368"/>
                <a:gd name="connsiteY118" fmla="*/ 214040 h 333742"/>
                <a:gd name="connsiteX119" fmla="*/ 1100560 w 2652368"/>
                <a:gd name="connsiteY119" fmla="*/ 213880 h 333742"/>
                <a:gd name="connsiteX120" fmla="*/ 1200551 w 2652368"/>
                <a:gd name="connsiteY120" fmla="*/ 213880 h 333742"/>
                <a:gd name="connsiteX121" fmla="*/ 1164657 w 2652368"/>
                <a:gd name="connsiteY121" fmla="*/ 264517 h 333742"/>
                <a:gd name="connsiteX122" fmla="*/ 1060818 w 2652368"/>
                <a:gd name="connsiteY122" fmla="*/ 264517 h 333742"/>
                <a:gd name="connsiteX123" fmla="*/ 1100560 w 2652368"/>
                <a:gd name="connsiteY123" fmla="*/ 213880 h 333742"/>
                <a:gd name="connsiteX124" fmla="*/ 937110 w 2652368"/>
                <a:gd name="connsiteY124" fmla="*/ 213880 h 333742"/>
                <a:gd name="connsiteX125" fmla="*/ 1040948 w 2652368"/>
                <a:gd name="connsiteY125" fmla="*/ 213880 h 333742"/>
                <a:gd name="connsiteX126" fmla="*/ 1000567 w 2652368"/>
                <a:gd name="connsiteY126" fmla="*/ 263876 h 333742"/>
                <a:gd name="connsiteX127" fmla="*/ 899292 w 2652368"/>
                <a:gd name="connsiteY127" fmla="*/ 263876 h 333742"/>
                <a:gd name="connsiteX128" fmla="*/ 937110 w 2652368"/>
                <a:gd name="connsiteY128" fmla="*/ 213880 h 333742"/>
                <a:gd name="connsiteX129" fmla="*/ 778146 w 2652368"/>
                <a:gd name="connsiteY129" fmla="*/ 213880 h 333742"/>
                <a:gd name="connsiteX130" fmla="*/ 878780 w 2652368"/>
                <a:gd name="connsiteY130" fmla="*/ 213880 h 333742"/>
                <a:gd name="connsiteX131" fmla="*/ 840322 w 2652368"/>
                <a:gd name="connsiteY131" fmla="*/ 263876 h 333742"/>
                <a:gd name="connsiteX132" fmla="*/ 733278 w 2652368"/>
                <a:gd name="connsiteY132" fmla="*/ 263876 h 333742"/>
                <a:gd name="connsiteX133" fmla="*/ 778146 w 2652368"/>
                <a:gd name="connsiteY133" fmla="*/ 213880 h 333742"/>
                <a:gd name="connsiteX134" fmla="*/ 616620 w 2652368"/>
                <a:gd name="connsiteY134" fmla="*/ 213880 h 333742"/>
                <a:gd name="connsiteX135" fmla="*/ 721099 w 2652368"/>
                <a:gd name="connsiteY135" fmla="*/ 213880 h 333742"/>
                <a:gd name="connsiteX136" fmla="*/ 674308 w 2652368"/>
                <a:gd name="connsiteY136" fmla="*/ 263876 h 333742"/>
                <a:gd name="connsiteX137" fmla="*/ 569188 w 2652368"/>
                <a:gd name="connsiteY137" fmla="*/ 263876 h 333742"/>
                <a:gd name="connsiteX138" fmla="*/ 616620 w 2652368"/>
                <a:gd name="connsiteY138" fmla="*/ 213880 h 333742"/>
                <a:gd name="connsiteX139" fmla="*/ 455094 w 2652368"/>
                <a:gd name="connsiteY139" fmla="*/ 213880 h 333742"/>
                <a:gd name="connsiteX140" fmla="*/ 560215 w 2652368"/>
                <a:gd name="connsiteY140" fmla="*/ 213880 h 333742"/>
                <a:gd name="connsiteX141" fmla="*/ 508936 w 2652368"/>
                <a:gd name="connsiteY141" fmla="*/ 263876 h 333742"/>
                <a:gd name="connsiteX142" fmla="*/ 403816 w 2652368"/>
                <a:gd name="connsiteY142" fmla="*/ 263876 h 333742"/>
                <a:gd name="connsiteX143" fmla="*/ 455094 w 2652368"/>
                <a:gd name="connsiteY143" fmla="*/ 213880 h 333742"/>
                <a:gd name="connsiteX144" fmla="*/ 1923254 w 2652368"/>
                <a:gd name="connsiteY144" fmla="*/ 213559 h 333742"/>
                <a:gd name="connsiteX145" fmla="*/ 1985109 w 2652368"/>
                <a:gd name="connsiteY145" fmla="*/ 216443 h 333742"/>
                <a:gd name="connsiteX146" fmla="*/ 2017799 w 2652368"/>
                <a:gd name="connsiteY146" fmla="*/ 254261 h 333742"/>
                <a:gd name="connsiteX147" fmla="*/ 2009466 w 2652368"/>
                <a:gd name="connsiteY147" fmla="*/ 263875 h 333742"/>
                <a:gd name="connsiteX148" fmla="*/ 1888321 w 2652368"/>
                <a:gd name="connsiteY148" fmla="*/ 261953 h 333742"/>
                <a:gd name="connsiteX149" fmla="*/ 1854349 w 2652368"/>
                <a:gd name="connsiteY149" fmla="*/ 223494 h 333742"/>
                <a:gd name="connsiteX150" fmla="*/ 1861400 w 2652368"/>
                <a:gd name="connsiteY150" fmla="*/ 214520 h 333742"/>
                <a:gd name="connsiteX151" fmla="*/ 1923254 w 2652368"/>
                <a:gd name="connsiteY151" fmla="*/ 213559 h 333742"/>
                <a:gd name="connsiteX152" fmla="*/ 292926 w 2652368"/>
                <a:gd name="connsiteY152" fmla="*/ 212598 h 333742"/>
                <a:gd name="connsiteX153" fmla="*/ 398047 w 2652368"/>
                <a:gd name="connsiteY153" fmla="*/ 213239 h 333742"/>
                <a:gd name="connsiteX154" fmla="*/ 342282 w 2652368"/>
                <a:gd name="connsiteY154" fmla="*/ 263876 h 333742"/>
                <a:gd name="connsiteX155" fmla="*/ 236520 w 2652368"/>
                <a:gd name="connsiteY155" fmla="*/ 263876 h 333742"/>
                <a:gd name="connsiteX156" fmla="*/ 292926 w 2652368"/>
                <a:gd name="connsiteY156" fmla="*/ 212598 h 333742"/>
                <a:gd name="connsiteX157" fmla="*/ 109606 w 2652368"/>
                <a:gd name="connsiteY157" fmla="*/ 212597 h 333742"/>
                <a:gd name="connsiteX158" fmla="*/ 233956 w 2652368"/>
                <a:gd name="connsiteY158" fmla="*/ 213239 h 333742"/>
                <a:gd name="connsiteX159" fmla="*/ 179473 w 2652368"/>
                <a:gd name="connsiteY159" fmla="*/ 263235 h 333742"/>
                <a:gd name="connsiteX160" fmla="*/ 40381 w 2652368"/>
                <a:gd name="connsiteY160" fmla="*/ 263875 h 333742"/>
                <a:gd name="connsiteX161" fmla="*/ 109606 w 2652368"/>
                <a:gd name="connsiteY161" fmla="*/ 212597 h 333742"/>
                <a:gd name="connsiteX162" fmla="*/ 1309518 w 2652368"/>
                <a:gd name="connsiteY162" fmla="*/ 157473 h 333742"/>
                <a:gd name="connsiteX163" fmla="*/ 1444123 w 2652368"/>
                <a:gd name="connsiteY163" fmla="*/ 157473 h 333742"/>
                <a:gd name="connsiteX164" fmla="*/ 1450533 w 2652368"/>
                <a:gd name="connsiteY164" fmla="*/ 196574 h 333742"/>
                <a:gd name="connsiteX165" fmla="*/ 1309518 w 2652368"/>
                <a:gd name="connsiteY165" fmla="*/ 196574 h 333742"/>
                <a:gd name="connsiteX166" fmla="*/ 1309518 w 2652368"/>
                <a:gd name="connsiteY166" fmla="*/ 157473 h 333742"/>
                <a:gd name="connsiteX167" fmla="*/ 2473775 w 2652368"/>
                <a:gd name="connsiteY167" fmla="*/ 156753 h 333742"/>
                <a:gd name="connsiteX168" fmla="*/ 2535710 w 2652368"/>
                <a:gd name="connsiteY168" fmla="*/ 159396 h 333742"/>
                <a:gd name="connsiteX169" fmla="*/ 2573528 w 2652368"/>
                <a:gd name="connsiteY169" fmla="*/ 199779 h 333742"/>
                <a:gd name="connsiteX170" fmla="*/ 2441486 w 2652368"/>
                <a:gd name="connsiteY170" fmla="*/ 198497 h 333742"/>
                <a:gd name="connsiteX171" fmla="*/ 2408155 w 2652368"/>
                <a:gd name="connsiteY171" fmla="*/ 165806 h 333742"/>
                <a:gd name="connsiteX172" fmla="*/ 2411360 w 2652368"/>
                <a:gd name="connsiteY172" fmla="*/ 157474 h 333742"/>
                <a:gd name="connsiteX173" fmla="*/ 2473775 w 2652368"/>
                <a:gd name="connsiteY173" fmla="*/ 156753 h 333742"/>
                <a:gd name="connsiteX174" fmla="*/ 1679283 w 2652368"/>
                <a:gd name="connsiteY174" fmla="*/ 156352 h 333742"/>
                <a:gd name="connsiteX175" fmla="*/ 1741538 w 2652368"/>
                <a:gd name="connsiteY175" fmla="*/ 158756 h 333742"/>
                <a:gd name="connsiteX176" fmla="*/ 1767818 w 2652368"/>
                <a:gd name="connsiteY176" fmla="*/ 200420 h 333742"/>
                <a:gd name="connsiteX177" fmla="*/ 1637699 w 2652368"/>
                <a:gd name="connsiteY177" fmla="*/ 199138 h 333742"/>
                <a:gd name="connsiteX178" fmla="*/ 1610137 w 2652368"/>
                <a:gd name="connsiteY178" fmla="*/ 167088 h 333742"/>
                <a:gd name="connsiteX179" fmla="*/ 1616547 w 2652368"/>
                <a:gd name="connsiteY179" fmla="*/ 156833 h 333742"/>
                <a:gd name="connsiteX180" fmla="*/ 1679283 w 2652368"/>
                <a:gd name="connsiteY180" fmla="*/ 156352 h 333742"/>
                <a:gd name="connsiteX181" fmla="*/ 1831836 w 2652368"/>
                <a:gd name="connsiteY181" fmla="*/ 156112 h 333742"/>
                <a:gd name="connsiteX182" fmla="*/ 1892808 w 2652368"/>
                <a:gd name="connsiteY182" fmla="*/ 158755 h 333742"/>
                <a:gd name="connsiteX183" fmla="*/ 1919089 w 2652368"/>
                <a:gd name="connsiteY183" fmla="*/ 194009 h 333742"/>
                <a:gd name="connsiteX184" fmla="*/ 1909474 w 2652368"/>
                <a:gd name="connsiteY184" fmla="*/ 201059 h 333742"/>
                <a:gd name="connsiteX185" fmla="*/ 1811404 w 2652368"/>
                <a:gd name="connsiteY185" fmla="*/ 201059 h 333742"/>
                <a:gd name="connsiteX186" fmla="*/ 1770382 w 2652368"/>
                <a:gd name="connsiteY186" fmla="*/ 156833 h 333742"/>
                <a:gd name="connsiteX187" fmla="*/ 1831836 w 2652368"/>
                <a:gd name="connsiteY187" fmla="*/ 156112 h 333742"/>
                <a:gd name="connsiteX188" fmla="*/ 1525127 w 2652368"/>
                <a:gd name="connsiteY188" fmla="*/ 154830 h 333742"/>
                <a:gd name="connsiteX189" fmla="*/ 1585139 w 2652368"/>
                <a:gd name="connsiteY189" fmla="*/ 157473 h 333742"/>
                <a:gd name="connsiteX190" fmla="*/ 1610137 w 2652368"/>
                <a:gd name="connsiteY190" fmla="*/ 192086 h 333742"/>
                <a:gd name="connsiteX191" fmla="*/ 1603727 w 2652368"/>
                <a:gd name="connsiteY191" fmla="*/ 200419 h 333742"/>
                <a:gd name="connsiteX192" fmla="*/ 1480018 w 2652368"/>
                <a:gd name="connsiteY192" fmla="*/ 198495 h 333742"/>
                <a:gd name="connsiteX193" fmla="*/ 1456943 w 2652368"/>
                <a:gd name="connsiteY193" fmla="*/ 163883 h 333742"/>
                <a:gd name="connsiteX194" fmla="*/ 1464635 w 2652368"/>
                <a:gd name="connsiteY194" fmla="*/ 155551 h 333742"/>
                <a:gd name="connsiteX195" fmla="*/ 1525127 w 2652368"/>
                <a:gd name="connsiteY195" fmla="*/ 154830 h 333742"/>
                <a:gd name="connsiteX196" fmla="*/ 2131653 w 2652368"/>
                <a:gd name="connsiteY196" fmla="*/ 154509 h 333742"/>
                <a:gd name="connsiteX197" fmla="*/ 2188299 w 2652368"/>
                <a:gd name="connsiteY197" fmla="*/ 156832 h 333742"/>
                <a:gd name="connsiteX198" fmla="*/ 2228681 w 2652368"/>
                <a:gd name="connsiteY198" fmla="*/ 186958 h 333742"/>
                <a:gd name="connsiteX199" fmla="*/ 2223553 w 2652368"/>
                <a:gd name="connsiteY199" fmla="*/ 198496 h 333742"/>
                <a:gd name="connsiteX200" fmla="*/ 2093434 w 2652368"/>
                <a:gd name="connsiteY200" fmla="*/ 196573 h 333742"/>
                <a:gd name="connsiteX201" fmla="*/ 2067795 w 2652368"/>
                <a:gd name="connsiteY201" fmla="*/ 155550 h 333742"/>
                <a:gd name="connsiteX202" fmla="*/ 2131653 w 2652368"/>
                <a:gd name="connsiteY202" fmla="*/ 154509 h 333742"/>
                <a:gd name="connsiteX203" fmla="*/ 1981184 w 2652368"/>
                <a:gd name="connsiteY203" fmla="*/ 154509 h 333742"/>
                <a:gd name="connsiteX204" fmla="*/ 2037670 w 2652368"/>
                <a:gd name="connsiteY204" fmla="*/ 156832 h 333742"/>
                <a:gd name="connsiteX205" fmla="*/ 2074206 w 2652368"/>
                <a:gd name="connsiteY205" fmla="*/ 189521 h 333742"/>
                <a:gd name="connsiteX206" fmla="*/ 2067796 w 2652368"/>
                <a:gd name="connsiteY206" fmla="*/ 199777 h 333742"/>
                <a:gd name="connsiteX207" fmla="*/ 1945369 w 2652368"/>
                <a:gd name="connsiteY207" fmla="*/ 197854 h 333742"/>
                <a:gd name="connsiteX208" fmla="*/ 1916525 w 2652368"/>
                <a:gd name="connsiteY208" fmla="*/ 163883 h 333742"/>
                <a:gd name="connsiteX209" fmla="*/ 1924217 w 2652368"/>
                <a:gd name="connsiteY209" fmla="*/ 155550 h 333742"/>
                <a:gd name="connsiteX210" fmla="*/ 1981184 w 2652368"/>
                <a:gd name="connsiteY210" fmla="*/ 154509 h 333742"/>
                <a:gd name="connsiteX211" fmla="*/ 1190296 w 2652368"/>
                <a:gd name="connsiteY211" fmla="*/ 154268 h 333742"/>
                <a:gd name="connsiteX212" fmla="*/ 1257599 w 2652368"/>
                <a:gd name="connsiteY212" fmla="*/ 154910 h 333742"/>
                <a:gd name="connsiteX213" fmla="*/ 1289006 w 2652368"/>
                <a:gd name="connsiteY213" fmla="*/ 198496 h 333742"/>
                <a:gd name="connsiteX214" fmla="*/ 1156965 w 2652368"/>
                <a:gd name="connsiteY214" fmla="*/ 198496 h 333742"/>
                <a:gd name="connsiteX215" fmla="*/ 1190296 w 2652368"/>
                <a:gd name="connsiteY215" fmla="*/ 154268 h 333742"/>
                <a:gd name="connsiteX216" fmla="*/ 1039666 w 2652368"/>
                <a:gd name="connsiteY216" fmla="*/ 152987 h 333742"/>
                <a:gd name="connsiteX217" fmla="*/ 1122351 w 2652368"/>
                <a:gd name="connsiteY217" fmla="*/ 154909 h 333742"/>
                <a:gd name="connsiteX218" fmla="*/ 1137735 w 2652368"/>
                <a:gd name="connsiteY218" fmla="*/ 175420 h 333742"/>
                <a:gd name="connsiteX219" fmla="*/ 1121710 w 2652368"/>
                <a:gd name="connsiteY219" fmla="*/ 199137 h 333742"/>
                <a:gd name="connsiteX220" fmla="*/ 998002 w 2652368"/>
                <a:gd name="connsiteY220" fmla="*/ 200418 h 333742"/>
                <a:gd name="connsiteX221" fmla="*/ 1039666 w 2652368"/>
                <a:gd name="connsiteY221" fmla="*/ 152987 h 333742"/>
                <a:gd name="connsiteX222" fmla="*/ 879422 w 2652368"/>
                <a:gd name="connsiteY222" fmla="*/ 152987 h 333742"/>
                <a:gd name="connsiteX223" fmla="*/ 981978 w 2652368"/>
                <a:gd name="connsiteY223" fmla="*/ 152987 h 333742"/>
                <a:gd name="connsiteX224" fmla="*/ 945442 w 2652368"/>
                <a:gd name="connsiteY224" fmla="*/ 201701 h 333742"/>
                <a:gd name="connsiteX225" fmla="*/ 844168 w 2652368"/>
                <a:gd name="connsiteY225" fmla="*/ 201060 h 333742"/>
                <a:gd name="connsiteX226" fmla="*/ 879422 w 2652368"/>
                <a:gd name="connsiteY226" fmla="*/ 152987 h 333742"/>
                <a:gd name="connsiteX227" fmla="*/ 727509 w 2652368"/>
                <a:gd name="connsiteY227" fmla="*/ 152346 h 333742"/>
                <a:gd name="connsiteX228" fmla="*/ 828143 w 2652368"/>
                <a:gd name="connsiteY228" fmla="*/ 152988 h 333742"/>
                <a:gd name="connsiteX229" fmla="*/ 786479 w 2652368"/>
                <a:gd name="connsiteY229" fmla="*/ 201060 h 333742"/>
                <a:gd name="connsiteX230" fmla="*/ 684564 w 2652368"/>
                <a:gd name="connsiteY230" fmla="*/ 200419 h 333742"/>
                <a:gd name="connsiteX231" fmla="*/ 727509 w 2652368"/>
                <a:gd name="connsiteY231" fmla="*/ 152346 h 333742"/>
                <a:gd name="connsiteX232" fmla="*/ 136528 w 2652368"/>
                <a:gd name="connsiteY232" fmla="*/ 152346 h 333742"/>
                <a:gd name="connsiteX233" fmla="*/ 351896 w 2652368"/>
                <a:gd name="connsiteY233" fmla="*/ 152346 h 333742"/>
                <a:gd name="connsiteX234" fmla="*/ 295491 w 2652368"/>
                <a:gd name="connsiteY234" fmla="*/ 201060 h 333742"/>
                <a:gd name="connsiteX235" fmla="*/ 79481 w 2652368"/>
                <a:gd name="connsiteY235" fmla="*/ 200418 h 333742"/>
                <a:gd name="connsiteX236" fmla="*/ 136528 w 2652368"/>
                <a:gd name="connsiteY236" fmla="*/ 152346 h 333742"/>
                <a:gd name="connsiteX237" fmla="*/ 570471 w 2652368"/>
                <a:gd name="connsiteY237" fmla="*/ 151705 h 333742"/>
                <a:gd name="connsiteX238" fmla="*/ 673027 w 2652368"/>
                <a:gd name="connsiteY238" fmla="*/ 152346 h 333742"/>
                <a:gd name="connsiteX239" fmla="*/ 623671 w 2652368"/>
                <a:gd name="connsiteY239" fmla="*/ 200419 h 333742"/>
                <a:gd name="connsiteX240" fmla="*/ 523679 w 2652368"/>
                <a:gd name="connsiteY240" fmla="*/ 199778 h 333742"/>
                <a:gd name="connsiteX241" fmla="*/ 570471 w 2652368"/>
                <a:gd name="connsiteY241" fmla="*/ 151705 h 333742"/>
                <a:gd name="connsiteX242" fmla="*/ 415353 w 2652368"/>
                <a:gd name="connsiteY242" fmla="*/ 151704 h 333742"/>
                <a:gd name="connsiteX243" fmla="*/ 517910 w 2652368"/>
                <a:gd name="connsiteY243" fmla="*/ 152345 h 333742"/>
                <a:gd name="connsiteX244" fmla="*/ 467913 w 2652368"/>
                <a:gd name="connsiteY244" fmla="*/ 201059 h 333742"/>
                <a:gd name="connsiteX245" fmla="*/ 365357 w 2652368"/>
                <a:gd name="connsiteY245" fmla="*/ 200418 h 333742"/>
                <a:gd name="connsiteX246" fmla="*/ 415353 w 2652368"/>
                <a:gd name="connsiteY246" fmla="*/ 151704 h 333742"/>
                <a:gd name="connsiteX247" fmla="*/ 1239010 w 2652368"/>
                <a:gd name="connsiteY247" fmla="*/ 101067 h 333742"/>
                <a:gd name="connsiteX248" fmla="*/ 1370411 w 2652368"/>
                <a:gd name="connsiteY248" fmla="*/ 101067 h 333742"/>
                <a:gd name="connsiteX249" fmla="*/ 1372334 w 2652368"/>
                <a:gd name="connsiteY249" fmla="*/ 139526 h 333742"/>
                <a:gd name="connsiteX250" fmla="*/ 1239010 w 2652368"/>
                <a:gd name="connsiteY250" fmla="*/ 139526 h 333742"/>
                <a:gd name="connsiteX251" fmla="*/ 1239010 w 2652368"/>
                <a:gd name="connsiteY251" fmla="*/ 101067 h 333742"/>
                <a:gd name="connsiteX252" fmla="*/ 1088380 w 2652368"/>
                <a:gd name="connsiteY252" fmla="*/ 100426 h 333742"/>
                <a:gd name="connsiteX253" fmla="*/ 1220421 w 2652368"/>
                <a:gd name="connsiteY253" fmla="*/ 100426 h 333742"/>
                <a:gd name="connsiteX254" fmla="*/ 1220421 w 2652368"/>
                <a:gd name="connsiteY254" fmla="*/ 138885 h 333742"/>
                <a:gd name="connsiteX255" fmla="*/ 1083894 w 2652368"/>
                <a:gd name="connsiteY255" fmla="*/ 138885 h 333742"/>
                <a:gd name="connsiteX256" fmla="*/ 1088380 w 2652368"/>
                <a:gd name="connsiteY256" fmla="*/ 100426 h 333742"/>
                <a:gd name="connsiteX257" fmla="*/ 2437240 w 2652368"/>
                <a:gd name="connsiteY257" fmla="*/ 99385 h 333742"/>
                <a:gd name="connsiteX258" fmla="*/ 2493405 w 2652368"/>
                <a:gd name="connsiteY258" fmla="*/ 101708 h 333742"/>
                <a:gd name="connsiteX259" fmla="*/ 2530582 w 2652368"/>
                <a:gd name="connsiteY259" fmla="*/ 133757 h 333742"/>
                <a:gd name="connsiteX260" fmla="*/ 2526095 w 2652368"/>
                <a:gd name="connsiteY260" fmla="*/ 142090 h 333742"/>
                <a:gd name="connsiteX261" fmla="*/ 2409437 w 2652368"/>
                <a:gd name="connsiteY261" fmla="*/ 140809 h 333742"/>
                <a:gd name="connsiteX262" fmla="*/ 2376106 w 2652368"/>
                <a:gd name="connsiteY262" fmla="*/ 109400 h 333742"/>
                <a:gd name="connsiteX263" fmla="*/ 2380593 w 2652368"/>
                <a:gd name="connsiteY263" fmla="*/ 100426 h 333742"/>
                <a:gd name="connsiteX264" fmla="*/ 2437240 w 2652368"/>
                <a:gd name="connsiteY264" fmla="*/ 99385 h 333742"/>
                <a:gd name="connsiteX265" fmla="*/ 1595314 w 2652368"/>
                <a:gd name="connsiteY265" fmla="*/ 99225 h 333742"/>
                <a:gd name="connsiteX266" fmla="*/ 1655005 w 2652368"/>
                <a:gd name="connsiteY266" fmla="*/ 101067 h 333742"/>
                <a:gd name="connsiteX267" fmla="*/ 1678721 w 2652368"/>
                <a:gd name="connsiteY267" fmla="*/ 133116 h 333742"/>
                <a:gd name="connsiteX268" fmla="*/ 1672952 w 2652368"/>
                <a:gd name="connsiteY268" fmla="*/ 141450 h 333742"/>
                <a:gd name="connsiteX269" fmla="*/ 1553089 w 2652368"/>
                <a:gd name="connsiteY269" fmla="*/ 140168 h 333742"/>
                <a:gd name="connsiteX270" fmla="*/ 1527450 w 2652368"/>
                <a:gd name="connsiteY270" fmla="*/ 99785 h 333742"/>
                <a:gd name="connsiteX271" fmla="*/ 1595314 w 2652368"/>
                <a:gd name="connsiteY271" fmla="*/ 99225 h 333742"/>
                <a:gd name="connsiteX272" fmla="*/ 1447969 w 2652368"/>
                <a:gd name="connsiteY272" fmla="*/ 99225 h 333742"/>
                <a:gd name="connsiteX273" fmla="*/ 1507580 w 2652368"/>
                <a:gd name="connsiteY273" fmla="*/ 101067 h 333742"/>
                <a:gd name="connsiteX274" fmla="*/ 1532578 w 2652368"/>
                <a:gd name="connsiteY274" fmla="*/ 142090 h 333742"/>
                <a:gd name="connsiteX275" fmla="*/ 1404382 w 2652368"/>
                <a:gd name="connsiteY275" fmla="*/ 140808 h 333742"/>
                <a:gd name="connsiteX276" fmla="*/ 1381307 w 2652368"/>
                <a:gd name="connsiteY276" fmla="*/ 109400 h 333742"/>
                <a:gd name="connsiteX277" fmla="*/ 1388358 w 2652368"/>
                <a:gd name="connsiteY277" fmla="*/ 99785 h 333742"/>
                <a:gd name="connsiteX278" fmla="*/ 1447969 w 2652368"/>
                <a:gd name="connsiteY278" fmla="*/ 99225 h 333742"/>
                <a:gd name="connsiteX279" fmla="*/ 2138303 w 2652368"/>
                <a:gd name="connsiteY279" fmla="*/ 99144 h 333742"/>
                <a:gd name="connsiteX280" fmla="*/ 2264575 w 2652368"/>
                <a:gd name="connsiteY280" fmla="*/ 99144 h 333742"/>
                <a:gd name="connsiteX281" fmla="*/ 2408156 w 2652368"/>
                <a:gd name="connsiteY281" fmla="*/ 186318 h 333742"/>
                <a:gd name="connsiteX282" fmla="*/ 2415206 w 2652368"/>
                <a:gd name="connsiteY282" fmla="*/ 202342 h 333742"/>
                <a:gd name="connsiteX283" fmla="*/ 2262011 w 2652368"/>
                <a:gd name="connsiteY283" fmla="*/ 201060 h 333742"/>
                <a:gd name="connsiteX284" fmla="*/ 2238296 w 2652368"/>
                <a:gd name="connsiteY284" fmla="*/ 174780 h 333742"/>
                <a:gd name="connsiteX285" fmla="*/ 2185735 w 2652368"/>
                <a:gd name="connsiteY285" fmla="*/ 141449 h 333742"/>
                <a:gd name="connsiteX286" fmla="*/ 2138303 w 2652368"/>
                <a:gd name="connsiteY286" fmla="*/ 99144 h 333742"/>
                <a:gd name="connsiteX287" fmla="*/ 2041435 w 2652368"/>
                <a:gd name="connsiteY287" fmla="*/ 98984 h 333742"/>
                <a:gd name="connsiteX288" fmla="*/ 2099203 w 2652368"/>
                <a:gd name="connsiteY288" fmla="*/ 101067 h 333742"/>
                <a:gd name="connsiteX289" fmla="*/ 2128688 w 2652368"/>
                <a:gd name="connsiteY289" fmla="*/ 131835 h 333742"/>
                <a:gd name="connsiteX290" fmla="*/ 2122919 w 2652368"/>
                <a:gd name="connsiteY290" fmla="*/ 142090 h 333742"/>
                <a:gd name="connsiteX291" fmla="*/ 2008824 w 2652368"/>
                <a:gd name="connsiteY291" fmla="*/ 140808 h 333742"/>
                <a:gd name="connsiteX292" fmla="*/ 1977417 w 2652368"/>
                <a:gd name="connsiteY292" fmla="*/ 109400 h 333742"/>
                <a:gd name="connsiteX293" fmla="*/ 1983185 w 2652368"/>
                <a:gd name="connsiteY293" fmla="*/ 99785 h 333742"/>
                <a:gd name="connsiteX294" fmla="*/ 2041435 w 2652368"/>
                <a:gd name="connsiteY294" fmla="*/ 98984 h 333742"/>
                <a:gd name="connsiteX295" fmla="*/ 1892487 w 2652368"/>
                <a:gd name="connsiteY295" fmla="*/ 98984 h 333742"/>
                <a:gd name="connsiteX296" fmla="*/ 1949214 w 2652368"/>
                <a:gd name="connsiteY296" fmla="*/ 101067 h 333742"/>
                <a:gd name="connsiteX297" fmla="*/ 1979981 w 2652368"/>
                <a:gd name="connsiteY297" fmla="*/ 132476 h 333742"/>
                <a:gd name="connsiteX298" fmla="*/ 1971648 w 2652368"/>
                <a:gd name="connsiteY298" fmla="*/ 142090 h 333742"/>
                <a:gd name="connsiteX299" fmla="*/ 1860759 w 2652368"/>
                <a:gd name="connsiteY299" fmla="*/ 140808 h 333742"/>
                <a:gd name="connsiteX300" fmla="*/ 1828710 w 2652368"/>
                <a:gd name="connsiteY300" fmla="*/ 110041 h 333742"/>
                <a:gd name="connsiteX301" fmla="*/ 1835761 w 2652368"/>
                <a:gd name="connsiteY301" fmla="*/ 99785 h 333742"/>
                <a:gd name="connsiteX302" fmla="*/ 1892487 w 2652368"/>
                <a:gd name="connsiteY302" fmla="*/ 98984 h 333742"/>
                <a:gd name="connsiteX303" fmla="*/ 1744021 w 2652368"/>
                <a:gd name="connsiteY303" fmla="*/ 98343 h 333742"/>
                <a:gd name="connsiteX304" fmla="*/ 1799225 w 2652368"/>
                <a:gd name="connsiteY304" fmla="*/ 100426 h 333742"/>
                <a:gd name="connsiteX305" fmla="*/ 1828710 w 2652368"/>
                <a:gd name="connsiteY305" fmla="*/ 130553 h 333742"/>
                <a:gd name="connsiteX306" fmla="*/ 1822300 w 2652368"/>
                <a:gd name="connsiteY306" fmla="*/ 140809 h 333742"/>
                <a:gd name="connsiteX307" fmla="*/ 1703078 w 2652368"/>
                <a:gd name="connsiteY307" fmla="*/ 139527 h 333742"/>
                <a:gd name="connsiteX308" fmla="*/ 1681285 w 2652368"/>
                <a:gd name="connsiteY308" fmla="*/ 108118 h 333742"/>
                <a:gd name="connsiteX309" fmla="*/ 1688336 w 2652368"/>
                <a:gd name="connsiteY309" fmla="*/ 99144 h 333742"/>
                <a:gd name="connsiteX310" fmla="*/ 1744021 w 2652368"/>
                <a:gd name="connsiteY310" fmla="*/ 98343 h 333742"/>
                <a:gd name="connsiteX311" fmla="*/ 971723 w 2652368"/>
                <a:gd name="connsiteY311" fmla="*/ 97222 h 333742"/>
                <a:gd name="connsiteX312" fmla="*/ 1070432 w 2652368"/>
                <a:gd name="connsiteY312" fmla="*/ 97863 h 333742"/>
                <a:gd name="connsiteX313" fmla="*/ 1033897 w 2652368"/>
                <a:gd name="connsiteY313" fmla="*/ 142090 h 333742"/>
                <a:gd name="connsiteX314" fmla="*/ 935827 w 2652368"/>
                <a:gd name="connsiteY314" fmla="*/ 141449 h 333742"/>
                <a:gd name="connsiteX315" fmla="*/ 971723 w 2652368"/>
                <a:gd name="connsiteY315" fmla="*/ 97222 h 333742"/>
                <a:gd name="connsiteX316" fmla="*/ 819810 w 2652368"/>
                <a:gd name="connsiteY316" fmla="*/ 97222 h 333742"/>
                <a:gd name="connsiteX317" fmla="*/ 917880 w 2652368"/>
                <a:gd name="connsiteY317" fmla="*/ 97863 h 333742"/>
                <a:gd name="connsiteX318" fmla="*/ 884549 w 2652368"/>
                <a:gd name="connsiteY318" fmla="*/ 142090 h 333742"/>
                <a:gd name="connsiteX319" fmla="*/ 783916 w 2652368"/>
                <a:gd name="connsiteY319" fmla="*/ 141449 h 333742"/>
                <a:gd name="connsiteX320" fmla="*/ 819810 w 2652368"/>
                <a:gd name="connsiteY320" fmla="*/ 97222 h 333742"/>
                <a:gd name="connsiteX321" fmla="*/ 519191 w 2652368"/>
                <a:gd name="connsiteY321" fmla="*/ 96581 h 333742"/>
                <a:gd name="connsiteX322" fmla="*/ 619184 w 2652368"/>
                <a:gd name="connsiteY322" fmla="*/ 97221 h 333742"/>
                <a:gd name="connsiteX323" fmla="*/ 574956 w 2652368"/>
                <a:gd name="connsiteY323" fmla="*/ 142089 h 333742"/>
                <a:gd name="connsiteX324" fmla="*/ 474964 w 2652368"/>
                <a:gd name="connsiteY324" fmla="*/ 141449 h 333742"/>
                <a:gd name="connsiteX325" fmla="*/ 519191 w 2652368"/>
                <a:gd name="connsiteY325" fmla="*/ 96581 h 333742"/>
                <a:gd name="connsiteX326" fmla="*/ 670463 w 2652368"/>
                <a:gd name="connsiteY326" fmla="*/ 96580 h 333742"/>
                <a:gd name="connsiteX327" fmla="*/ 769814 w 2652368"/>
                <a:gd name="connsiteY327" fmla="*/ 97221 h 333742"/>
                <a:gd name="connsiteX328" fmla="*/ 726869 w 2652368"/>
                <a:gd name="connsiteY328" fmla="*/ 142089 h 333742"/>
                <a:gd name="connsiteX329" fmla="*/ 628799 w 2652368"/>
                <a:gd name="connsiteY329" fmla="*/ 141448 h 333742"/>
                <a:gd name="connsiteX330" fmla="*/ 670463 w 2652368"/>
                <a:gd name="connsiteY330" fmla="*/ 96580 h 333742"/>
                <a:gd name="connsiteX331" fmla="*/ 381621 w 2652368"/>
                <a:gd name="connsiteY331" fmla="*/ 95539 h 333742"/>
                <a:gd name="connsiteX332" fmla="*/ 467271 w 2652368"/>
                <a:gd name="connsiteY332" fmla="*/ 100426 h 333742"/>
                <a:gd name="connsiteX333" fmla="*/ 423044 w 2652368"/>
                <a:gd name="connsiteY333" fmla="*/ 141448 h 333742"/>
                <a:gd name="connsiteX334" fmla="*/ 146142 w 2652368"/>
                <a:gd name="connsiteY334" fmla="*/ 141448 h 333742"/>
                <a:gd name="connsiteX335" fmla="*/ 116657 w 2652368"/>
                <a:gd name="connsiteY335" fmla="*/ 138884 h 333742"/>
                <a:gd name="connsiteX336" fmla="*/ 168576 w 2652368"/>
                <a:gd name="connsiteY336" fmla="*/ 96580 h 333742"/>
                <a:gd name="connsiteX337" fmla="*/ 299336 w 2652368"/>
                <a:gd name="connsiteY337" fmla="*/ 97862 h 333742"/>
                <a:gd name="connsiteX338" fmla="*/ 330103 w 2652368"/>
                <a:gd name="connsiteY338" fmla="*/ 107477 h 333742"/>
                <a:gd name="connsiteX339" fmla="*/ 381621 w 2652368"/>
                <a:gd name="connsiteY339" fmla="*/ 95539 h 333742"/>
                <a:gd name="connsiteX340" fmla="*/ 1482582 w 2652368"/>
                <a:gd name="connsiteY340" fmla="*/ 48507 h 333742"/>
                <a:gd name="connsiteX341" fmla="*/ 1611418 w 2652368"/>
                <a:gd name="connsiteY341" fmla="*/ 48507 h 333742"/>
                <a:gd name="connsiteX342" fmla="*/ 1617187 w 2652368"/>
                <a:gd name="connsiteY342" fmla="*/ 83761 h 333742"/>
                <a:gd name="connsiteX343" fmla="*/ 1488992 w 2652368"/>
                <a:gd name="connsiteY343" fmla="*/ 83761 h 333742"/>
                <a:gd name="connsiteX344" fmla="*/ 1482582 w 2652368"/>
                <a:gd name="connsiteY344" fmla="*/ 48507 h 333742"/>
                <a:gd name="connsiteX345" fmla="*/ 2407114 w 2652368"/>
                <a:gd name="connsiteY345" fmla="*/ 47705 h 333742"/>
                <a:gd name="connsiteX346" fmla="*/ 2463279 w 2652368"/>
                <a:gd name="connsiteY346" fmla="*/ 49788 h 333742"/>
                <a:gd name="connsiteX347" fmla="*/ 2501097 w 2652368"/>
                <a:gd name="connsiteY347" fmla="*/ 86325 h 333742"/>
                <a:gd name="connsiteX348" fmla="*/ 2379311 w 2652368"/>
                <a:gd name="connsiteY348" fmla="*/ 85043 h 333742"/>
                <a:gd name="connsiteX349" fmla="*/ 2345980 w 2652368"/>
                <a:gd name="connsiteY349" fmla="*/ 58121 h 333742"/>
                <a:gd name="connsiteX350" fmla="*/ 2350467 w 2652368"/>
                <a:gd name="connsiteY350" fmla="*/ 48506 h 333742"/>
                <a:gd name="connsiteX351" fmla="*/ 2407114 w 2652368"/>
                <a:gd name="connsiteY351" fmla="*/ 47705 h 333742"/>
                <a:gd name="connsiteX352" fmla="*/ 1830873 w 2652368"/>
                <a:gd name="connsiteY352" fmla="*/ 47306 h 333742"/>
                <a:gd name="connsiteX353" fmla="*/ 1887039 w 2652368"/>
                <a:gd name="connsiteY353" fmla="*/ 49148 h 333742"/>
                <a:gd name="connsiteX354" fmla="*/ 1912037 w 2652368"/>
                <a:gd name="connsiteY354" fmla="*/ 77993 h 333742"/>
                <a:gd name="connsiteX355" fmla="*/ 1906268 w 2652368"/>
                <a:gd name="connsiteY355" fmla="*/ 85685 h 333742"/>
                <a:gd name="connsiteX356" fmla="*/ 1794738 w 2652368"/>
                <a:gd name="connsiteY356" fmla="*/ 84403 h 333742"/>
                <a:gd name="connsiteX357" fmla="*/ 1768458 w 2652368"/>
                <a:gd name="connsiteY357" fmla="*/ 57481 h 333742"/>
                <a:gd name="connsiteX358" fmla="*/ 1774226 w 2652368"/>
                <a:gd name="connsiteY358" fmla="*/ 47866 h 333742"/>
                <a:gd name="connsiteX359" fmla="*/ 1830873 w 2652368"/>
                <a:gd name="connsiteY359" fmla="*/ 47306 h 333742"/>
                <a:gd name="connsiteX360" fmla="*/ 1972851 w 2652368"/>
                <a:gd name="connsiteY360" fmla="*/ 46665 h 333742"/>
                <a:gd name="connsiteX361" fmla="*/ 2029336 w 2652368"/>
                <a:gd name="connsiteY361" fmla="*/ 48507 h 333742"/>
                <a:gd name="connsiteX362" fmla="*/ 2057539 w 2652368"/>
                <a:gd name="connsiteY362" fmla="*/ 75429 h 333742"/>
                <a:gd name="connsiteX363" fmla="*/ 2053053 w 2652368"/>
                <a:gd name="connsiteY363" fmla="*/ 85044 h 333742"/>
                <a:gd name="connsiteX364" fmla="*/ 1938318 w 2652368"/>
                <a:gd name="connsiteY364" fmla="*/ 83762 h 333742"/>
                <a:gd name="connsiteX365" fmla="*/ 1908192 w 2652368"/>
                <a:gd name="connsiteY365" fmla="*/ 47225 h 333742"/>
                <a:gd name="connsiteX366" fmla="*/ 1972851 w 2652368"/>
                <a:gd name="connsiteY366" fmla="*/ 46665 h 333742"/>
                <a:gd name="connsiteX367" fmla="*/ 1687695 w 2652368"/>
                <a:gd name="connsiteY367" fmla="*/ 46665 h 333742"/>
                <a:gd name="connsiteX368" fmla="*/ 1745383 w 2652368"/>
                <a:gd name="connsiteY368" fmla="*/ 48507 h 333742"/>
                <a:gd name="connsiteX369" fmla="*/ 1766535 w 2652368"/>
                <a:gd name="connsiteY369" fmla="*/ 77352 h 333742"/>
                <a:gd name="connsiteX370" fmla="*/ 1759484 w 2652368"/>
                <a:gd name="connsiteY370" fmla="*/ 85684 h 333742"/>
                <a:gd name="connsiteX371" fmla="*/ 1652441 w 2652368"/>
                <a:gd name="connsiteY371" fmla="*/ 84402 h 333742"/>
                <a:gd name="connsiteX372" fmla="*/ 1623597 w 2652368"/>
                <a:gd name="connsiteY372" fmla="*/ 59404 h 333742"/>
                <a:gd name="connsiteX373" fmla="*/ 1630007 w 2652368"/>
                <a:gd name="connsiteY373" fmla="*/ 47225 h 333742"/>
                <a:gd name="connsiteX374" fmla="*/ 1687695 w 2652368"/>
                <a:gd name="connsiteY374" fmla="*/ 46665 h 333742"/>
                <a:gd name="connsiteX375" fmla="*/ 2062666 w 2652368"/>
                <a:gd name="connsiteY375" fmla="*/ 46584 h 333742"/>
                <a:gd name="connsiteX376" fmla="*/ 2205605 w 2652368"/>
                <a:gd name="connsiteY376" fmla="*/ 46584 h 333742"/>
                <a:gd name="connsiteX377" fmla="*/ 2298547 w 2652368"/>
                <a:gd name="connsiteY377" fmla="*/ 46584 h 333742"/>
                <a:gd name="connsiteX378" fmla="*/ 2346620 w 2652368"/>
                <a:gd name="connsiteY378" fmla="*/ 85683 h 333742"/>
                <a:gd name="connsiteX379" fmla="*/ 2090229 w 2652368"/>
                <a:gd name="connsiteY379" fmla="*/ 84402 h 333742"/>
                <a:gd name="connsiteX380" fmla="*/ 2056898 w 2652368"/>
                <a:gd name="connsiteY380" fmla="*/ 56840 h 333742"/>
                <a:gd name="connsiteX381" fmla="*/ 2062666 w 2652368"/>
                <a:gd name="connsiteY381" fmla="*/ 46584 h 333742"/>
                <a:gd name="connsiteX382" fmla="*/ 1367205 w 2652368"/>
                <a:gd name="connsiteY382" fmla="*/ 45303 h 333742"/>
                <a:gd name="connsiteX383" fmla="*/ 1440278 w 2652368"/>
                <a:gd name="connsiteY383" fmla="*/ 45303 h 333742"/>
                <a:gd name="connsiteX384" fmla="*/ 1467840 w 2652368"/>
                <a:gd name="connsiteY384" fmla="*/ 83121 h 333742"/>
                <a:gd name="connsiteX385" fmla="*/ 1342849 w 2652368"/>
                <a:gd name="connsiteY385" fmla="*/ 83121 h 333742"/>
                <a:gd name="connsiteX386" fmla="*/ 1367205 w 2652368"/>
                <a:gd name="connsiteY386" fmla="*/ 45303 h 333742"/>
                <a:gd name="connsiteX387" fmla="*/ 1223627 w 2652368"/>
                <a:gd name="connsiteY387" fmla="*/ 44021 h 333742"/>
                <a:gd name="connsiteX388" fmla="*/ 1293493 w 2652368"/>
                <a:gd name="connsiteY388" fmla="*/ 45302 h 333742"/>
                <a:gd name="connsiteX389" fmla="*/ 1320414 w 2652368"/>
                <a:gd name="connsiteY389" fmla="*/ 83761 h 333742"/>
                <a:gd name="connsiteX390" fmla="*/ 1195423 w 2652368"/>
                <a:gd name="connsiteY390" fmla="*/ 83761 h 333742"/>
                <a:gd name="connsiteX391" fmla="*/ 1223627 w 2652368"/>
                <a:gd name="connsiteY391" fmla="*/ 44021 h 333742"/>
                <a:gd name="connsiteX392" fmla="*/ 919162 w 2652368"/>
                <a:gd name="connsiteY392" fmla="*/ 44020 h 333742"/>
                <a:gd name="connsiteX393" fmla="*/ 1028129 w 2652368"/>
                <a:gd name="connsiteY393" fmla="*/ 44020 h 333742"/>
                <a:gd name="connsiteX394" fmla="*/ 995439 w 2652368"/>
                <a:gd name="connsiteY394" fmla="*/ 85684 h 333742"/>
                <a:gd name="connsiteX395" fmla="*/ 900574 w 2652368"/>
                <a:gd name="connsiteY395" fmla="*/ 85043 h 333742"/>
                <a:gd name="connsiteX396" fmla="*/ 919162 w 2652368"/>
                <a:gd name="connsiteY396" fmla="*/ 44020 h 333742"/>
                <a:gd name="connsiteX397" fmla="*/ 1076842 w 2652368"/>
                <a:gd name="connsiteY397" fmla="*/ 43380 h 333742"/>
                <a:gd name="connsiteX398" fmla="*/ 1175553 w 2652368"/>
                <a:gd name="connsiteY398" fmla="*/ 43380 h 333742"/>
                <a:gd name="connsiteX399" fmla="*/ 1175553 w 2652368"/>
                <a:gd name="connsiteY399" fmla="*/ 82479 h 333742"/>
                <a:gd name="connsiteX400" fmla="*/ 1047998 w 2652368"/>
                <a:gd name="connsiteY400" fmla="*/ 82479 h 333742"/>
                <a:gd name="connsiteX401" fmla="*/ 1076842 w 2652368"/>
                <a:gd name="connsiteY401" fmla="*/ 43380 h 333742"/>
                <a:gd name="connsiteX402" fmla="*/ 643541 w 2652368"/>
                <a:gd name="connsiteY402" fmla="*/ 42739 h 333742"/>
                <a:gd name="connsiteX403" fmla="*/ 737765 w 2652368"/>
                <a:gd name="connsiteY403" fmla="*/ 43380 h 333742"/>
                <a:gd name="connsiteX404" fmla="*/ 698665 w 2652368"/>
                <a:gd name="connsiteY404" fmla="*/ 85685 h 333742"/>
                <a:gd name="connsiteX405" fmla="*/ 601237 w 2652368"/>
                <a:gd name="connsiteY405" fmla="*/ 85044 h 333742"/>
                <a:gd name="connsiteX406" fmla="*/ 643541 w 2652368"/>
                <a:gd name="connsiteY406" fmla="*/ 42739 h 333742"/>
                <a:gd name="connsiteX407" fmla="*/ 783915 w 2652368"/>
                <a:gd name="connsiteY407" fmla="*/ 42738 h 333742"/>
                <a:gd name="connsiteX408" fmla="*/ 883268 w 2652368"/>
                <a:gd name="connsiteY408" fmla="*/ 43379 h 333742"/>
                <a:gd name="connsiteX409" fmla="*/ 847373 w 2652368"/>
                <a:gd name="connsiteY409" fmla="*/ 85684 h 333742"/>
                <a:gd name="connsiteX410" fmla="*/ 751226 w 2652368"/>
                <a:gd name="connsiteY410" fmla="*/ 85043 h 333742"/>
                <a:gd name="connsiteX411" fmla="*/ 783915 w 2652368"/>
                <a:gd name="connsiteY411" fmla="*/ 42738 h 333742"/>
                <a:gd name="connsiteX412" fmla="*/ 496757 w 2652368"/>
                <a:gd name="connsiteY412" fmla="*/ 42097 h 333742"/>
                <a:gd name="connsiteX413" fmla="*/ 592262 w 2652368"/>
                <a:gd name="connsiteY413" fmla="*/ 42739 h 333742"/>
                <a:gd name="connsiteX414" fmla="*/ 547394 w 2652368"/>
                <a:gd name="connsiteY414" fmla="*/ 85044 h 333742"/>
                <a:gd name="connsiteX415" fmla="*/ 451889 w 2652368"/>
                <a:gd name="connsiteY415" fmla="*/ 84402 h 333742"/>
                <a:gd name="connsiteX416" fmla="*/ 496757 w 2652368"/>
                <a:gd name="connsiteY416" fmla="*/ 42097 h 333742"/>
                <a:gd name="connsiteX417" fmla="*/ 352537 w 2652368"/>
                <a:gd name="connsiteY417" fmla="*/ 42097 h 333742"/>
                <a:gd name="connsiteX418" fmla="*/ 444837 w 2652368"/>
                <a:gd name="connsiteY418" fmla="*/ 42738 h 333742"/>
                <a:gd name="connsiteX419" fmla="*/ 401252 w 2652368"/>
                <a:gd name="connsiteY419" fmla="*/ 85684 h 333742"/>
                <a:gd name="connsiteX420" fmla="*/ 301900 w 2652368"/>
                <a:gd name="connsiteY420" fmla="*/ 85043 h 333742"/>
                <a:gd name="connsiteX421" fmla="*/ 352537 w 2652368"/>
                <a:gd name="connsiteY421" fmla="*/ 42097 h 333742"/>
                <a:gd name="connsiteX422" fmla="*/ 229870 w 2652368"/>
                <a:gd name="connsiteY422" fmla="*/ 39344 h 333742"/>
                <a:gd name="connsiteX423" fmla="*/ 296772 w 2652368"/>
                <a:gd name="connsiteY423" fmla="*/ 45303 h 333742"/>
                <a:gd name="connsiteX424" fmla="*/ 253186 w 2652368"/>
                <a:gd name="connsiteY424" fmla="*/ 85684 h 333742"/>
                <a:gd name="connsiteX425" fmla="*/ 151270 w 2652368"/>
                <a:gd name="connsiteY425" fmla="*/ 85043 h 333742"/>
                <a:gd name="connsiteX426" fmla="*/ 229870 w 2652368"/>
                <a:gd name="connsiteY426" fmla="*/ 39344 h 333742"/>
                <a:gd name="connsiteX427" fmla="*/ 1149914 w 2652368"/>
                <a:gd name="connsiteY427" fmla="*/ 5561 h 333742"/>
                <a:gd name="connsiteX428" fmla="*/ 1242856 w 2652368"/>
                <a:gd name="connsiteY428" fmla="*/ 5561 h 333742"/>
                <a:gd name="connsiteX429" fmla="*/ 1253753 w 2652368"/>
                <a:gd name="connsiteY429" fmla="*/ 17099 h 333742"/>
                <a:gd name="connsiteX430" fmla="*/ 1242856 w 2652368"/>
                <a:gd name="connsiteY430" fmla="*/ 31841 h 333742"/>
                <a:gd name="connsiteX431" fmla="*/ 1194783 w 2652368"/>
                <a:gd name="connsiteY431" fmla="*/ 32482 h 333742"/>
                <a:gd name="connsiteX432" fmla="*/ 1149914 w 2652368"/>
                <a:gd name="connsiteY432" fmla="*/ 31841 h 333742"/>
                <a:gd name="connsiteX433" fmla="*/ 1137095 w 2652368"/>
                <a:gd name="connsiteY433" fmla="*/ 19022 h 333742"/>
                <a:gd name="connsiteX434" fmla="*/ 1149914 w 2652368"/>
                <a:gd name="connsiteY434" fmla="*/ 5561 h 333742"/>
                <a:gd name="connsiteX435" fmla="*/ 2398300 w 2652368"/>
                <a:gd name="connsiteY435" fmla="*/ 5401 h 333742"/>
                <a:gd name="connsiteX436" fmla="*/ 2461356 w 2652368"/>
                <a:gd name="connsiteY436" fmla="*/ 26714 h 333742"/>
                <a:gd name="connsiteX437" fmla="*/ 2331878 w 2652368"/>
                <a:gd name="connsiteY437" fmla="*/ 6202 h 333742"/>
                <a:gd name="connsiteX438" fmla="*/ 2398300 w 2652368"/>
                <a:gd name="connsiteY438" fmla="*/ 5401 h 333742"/>
                <a:gd name="connsiteX439" fmla="*/ 2240910 w 2652368"/>
                <a:gd name="connsiteY439" fmla="*/ 4950 h 333742"/>
                <a:gd name="connsiteX440" fmla="*/ 2324828 w 2652368"/>
                <a:gd name="connsiteY440" fmla="*/ 35687 h 333742"/>
                <a:gd name="connsiteX441" fmla="*/ 2193427 w 2652368"/>
                <a:gd name="connsiteY441" fmla="*/ 12612 h 333742"/>
                <a:gd name="connsiteX442" fmla="*/ 2240910 w 2652368"/>
                <a:gd name="connsiteY442" fmla="*/ 4950 h 333742"/>
                <a:gd name="connsiteX443" fmla="*/ 1557576 w 2652368"/>
                <a:gd name="connsiteY443" fmla="*/ 4921 h 333742"/>
                <a:gd name="connsiteX444" fmla="*/ 1637699 w 2652368"/>
                <a:gd name="connsiteY444" fmla="*/ 5562 h 333742"/>
                <a:gd name="connsiteX445" fmla="*/ 1661415 w 2652368"/>
                <a:gd name="connsiteY445" fmla="*/ 22868 h 333742"/>
                <a:gd name="connsiteX446" fmla="*/ 1655646 w 2652368"/>
                <a:gd name="connsiteY446" fmla="*/ 33124 h 333742"/>
                <a:gd name="connsiteX447" fmla="*/ 1557576 w 2652368"/>
                <a:gd name="connsiteY447" fmla="*/ 32483 h 333742"/>
                <a:gd name="connsiteX448" fmla="*/ 1538988 w 2652368"/>
                <a:gd name="connsiteY448" fmla="*/ 16459 h 333742"/>
                <a:gd name="connsiteX449" fmla="*/ 1557576 w 2652368"/>
                <a:gd name="connsiteY449" fmla="*/ 4921 h 333742"/>
                <a:gd name="connsiteX450" fmla="*/ 1421689 w 2652368"/>
                <a:gd name="connsiteY450" fmla="*/ 4921 h 333742"/>
                <a:gd name="connsiteX451" fmla="*/ 1505016 w 2652368"/>
                <a:gd name="connsiteY451" fmla="*/ 5562 h 333742"/>
                <a:gd name="connsiteX452" fmla="*/ 1526168 w 2652368"/>
                <a:gd name="connsiteY452" fmla="*/ 24150 h 333742"/>
                <a:gd name="connsiteX453" fmla="*/ 1520400 w 2652368"/>
                <a:gd name="connsiteY453" fmla="*/ 33124 h 333742"/>
                <a:gd name="connsiteX454" fmla="*/ 1421689 w 2652368"/>
                <a:gd name="connsiteY454" fmla="*/ 32483 h 333742"/>
                <a:gd name="connsiteX455" fmla="*/ 1405024 w 2652368"/>
                <a:gd name="connsiteY455" fmla="*/ 18381 h 333742"/>
                <a:gd name="connsiteX456" fmla="*/ 1421689 w 2652368"/>
                <a:gd name="connsiteY456" fmla="*/ 4921 h 333742"/>
                <a:gd name="connsiteX457" fmla="*/ 2020523 w 2652368"/>
                <a:gd name="connsiteY457" fmla="*/ 4920 h 333742"/>
                <a:gd name="connsiteX458" fmla="*/ 2058181 w 2652368"/>
                <a:gd name="connsiteY458" fmla="*/ 29277 h 333742"/>
                <a:gd name="connsiteX459" fmla="*/ 1937677 w 2652368"/>
                <a:gd name="connsiteY459" fmla="*/ 9407 h 333742"/>
                <a:gd name="connsiteX460" fmla="*/ 2020523 w 2652368"/>
                <a:gd name="connsiteY460" fmla="*/ 4920 h 333742"/>
                <a:gd name="connsiteX461" fmla="*/ 2107156 w 2652368"/>
                <a:gd name="connsiteY461" fmla="*/ 4429 h 333742"/>
                <a:gd name="connsiteX462" fmla="*/ 2192787 w 2652368"/>
                <a:gd name="connsiteY462" fmla="*/ 36970 h 333742"/>
                <a:gd name="connsiteX463" fmla="*/ 2061386 w 2652368"/>
                <a:gd name="connsiteY463" fmla="*/ 13253 h 333742"/>
                <a:gd name="connsiteX464" fmla="*/ 2107156 w 2652368"/>
                <a:gd name="connsiteY464" fmla="*/ 4429 h 333742"/>
                <a:gd name="connsiteX465" fmla="*/ 888716 w 2652368"/>
                <a:gd name="connsiteY465" fmla="*/ 4359 h 333742"/>
                <a:gd name="connsiteX466" fmla="*/ 993516 w 2652368"/>
                <a:gd name="connsiteY466" fmla="*/ 5562 h 333742"/>
                <a:gd name="connsiteX467" fmla="*/ 968518 w 2652368"/>
                <a:gd name="connsiteY467" fmla="*/ 31201 h 333742"/>
                <a:gd name="connsiteX468" fmla="*/ 866602 w 2652368"/>
                <a:gd name="connsiteY468" fmla="*/ 32483 h 333742"/>
                <a:gd name="connsiteX469" fmla="*/ 888716 w 2652368"/>
                <a:gd name="connsiteY469" fmla="*/ 4359 h 333742"/>
                <a:gd name="connsiteX470" fmla="*/ 1331312 w 2652368"/>
                <a:gd name="connsiteY470" fmla="*/ 4279 h 333742"/>
                <a:gd name="connsiteX471" fmla="*/ 1372334 w 2652368"/>
                <a:gd name="connsiteY471" fmla="*/ 4920 h 333742"/>
                <a:gd name="connsiteX472" fmla="*/ 1389641 w 2652368"/>
                <a:gd name="connsiteY472" fmla="*/ 18381 h 333742"/>
                <a:gd name="connsiteX473" fmla="*/ 1373616 w 2652368"/>
                <a:gd name="connsiteY473" fmla="*/ 32483 h 333742"/>
                <a:gd name="connsiteX474" fmla="*/ 1287725 w 2652368"/>
                <a:gd name="connsiteY474" fmla="*/ 32483 h 333742"/>
                <a:gd name="connsiteX475" fmla="*/ 1270419 w 2652368"/>
                <a:gd name="connsiteY475" fmla="*/ 19022 h 333742"/>
                <a:gd name="connsiteX476" fmla="*/ 1289648 w 2652368"/>
                <a:gd name="connsiteY476" fmla="*/ 4920 h 333742"/>
                <a:gd name="connsiteX477" fmla="*/ 1331312 w 2652368"/>
                <a:gd name="connsiteY477" fmla="*/ 4279 h 333742"/>
                <a:gd name="connsiteX478" fmla="*/ 1759405 w 2652368"/>
                <a:gd name="connsiteY478" fmla="*/ 3799 h 333742"/>
                <a:gd name="connsiteX479" fmla="*/ 1790252 w 2652368"/>
                <a:gd name="connsiteY479" fmla="*/ 27996 h 333742"/>
                <a:gd name="connsiteX480" fmla="*/ 1674235 w 2652368"/>
                <a:gd name="connsiteY480" fmla="*/ 7485 h 333742"/>
                <a:gd name="connsiteX481" fmla="*/ 1759405 w 2652368"/>
                <a:gd name="connsiteY481" fmla="*/ 3799 h 333742"/>
                <a:gd name="connsiteX482" fmla="*/ 1117224 w 2652368"/>
                <a:gd name="connsiteY482" fmla="*/ 3638 h 333742"/>
                <a:gd name="connsiteX483" fmla="*/ 1124916 w 2652368"/>
                <a:gd name="connsiteY483" fmla="*/ 13253 h 333742"/>
                <a:gd name="connsiteX484" fmla="*/ 1105045 w 2652368"/>
                <a:gd name="connsiteY484" fmla="*/ 31201 h 333742"/>
                <a:gd name="connsiteX485" fmla="*/ 1003771 w 2652368"/>
                <a:gd name="connsiteY485" fmla="*/ 31842 h 333742"/>
                <a:gd name="connsiteX486" fmla="*/ 998643 w 2652368"/>
                <a:gd name="connsiteY486" fmla="*/ 20945 h 333742"/>
                <a:gd name="connsiteX487" fmla="*/ 1021718 w 2652368"/>
                <a:gd name="connsiteY487" fmla="*/ 4280 h 333742"/>
                <a:gd name="connsiteX488" fmla="*/ 1117224 w 2652368"/>
                <a:gd name="connsiteY488" fmla="*/ 3638 h 333742"/>
                <a:gd name="connsiteX489" fmla="*/ 1848320 w 2652368"/>
                <a:gd name="connsiteY489" fmla="*/ 2697 h 333742"/>
                <a:gd name="connsiteX490" fmla="*/ 1924216 w 2652368"/>
                <a:gd name="connsiteY490" fmla="*/ 29919 h 333742"/>
                <a:gd name="connsiteX491" fmla="*/ 1806917 w 2652368"/>
                <a:gd name="connsiteY491" fmla="*/ 10049 h 333742"/>
                <a:gd name="connsiteX492" fmla="*/ 1848320 w 2652368"/>
                <a:gd name="connsiteY492" fmla="*/ 2697 h 333742"/>
                <a:gd name="connsiteX493" fmla="*/ 360550 w 2652368"/>
                <a:gd name="connsiteY493" fmla="*/ 1876 h 333742"/>
                <a:gd name="connsiteX494" fmla="*/ 446120 w 2652368"/>
                <a:gd name="connsiteY494" fmla="*/ 6203 h 333742"/>
                <a:gd name="connsiteX495" fmla="*/ 323052 w 2652368"/>
                <a:gd name="connsiteY495" fmla="*/ 27355 h 333742"/>
                <a:gd name="connsiteX496" fmla="*/ 360550 w 2652368"/>
                <a:gd name="connsiteY496" fmla="*/ 1876 h 333742"/>
                <a:gd name="connsiteX497" fmla="*/ 716613 w 2652368"/>
                <a:gd name="connsiteY497" fmla="*/ 1716 h 333742"/>
                <a:gd name="connsiteX498" fmla="*/ 595468 w 2652368"/>
                <a:gd name="connsiteY498" fmla="*/ 23509 h 333742"/>
                <a:gd name="connsiteX499" fmla="*/ 716613 w 2652368"/>
                <a:gd name="connsiteY499" fmla="*/ 1716 h 333742"/>
                <a:gd name="connsiteX500" fmla="*/ 800382 w 2652368"/>
                <a:gd name="connsiteY500" fmla="*/ 1645 h 333742"/>
                <a:gd name="connsiteX501" fmla="*/ 859552 w 2652368"/>
                <a:gd name="connsiteY501" fmla="*/ 6843 h 333742"/>
                <a:gd name="connsiteX502" fmla="*/ 833913 w 2652368"/>
                <a:gd name="connsiteY502" fmla="*/ 30559 h 333742"/>
                <a:gd name="connsiteX503" fmla="*/ 730074 w 2652368"/>
                <a:gd name="connsiteY503" fmla="*/ 31841 h 333742"/>
                <a:gd name="connsiteX504" fmla="*/ 800382 w 2652368"/>
                <a:gd name="connsiteY504" fmla="*/ 1645 h 333742"/>
                <a:gd name="connsiteX505" fmla="*/ 529888 w 2652368"/>
                <a:gd name="connsiteY505" fmla="*/ 603 h 333742"/>
                <a:gd name="connsiteX506" fmla="*/ 581367 w 2652368"/>
                <a:gd name="connsiteY506" fmla="*/ 6202 h 333742"/>
                <a:gd name="connsiteX507" fmla="*/ 459581 w 2652368"/>
                <a:gd name="connsiteY507" fmla="*/ 28637 h 333742"/>
                <a:gd name="connsiteX508" fmla="*/ 529888 w 2652368"/>
                <a:gd name="connsiteY508" fmla="*/ 603 h 333742"/>
                <a:gd name="connsiteX509" fmla="*/ 310875 w 2652368"/>
                <a:gd name="connsiteY509" fmla="*/ 434 h 333742"/>
                <a:gd name="connsiteX510" fmla="*/ 179474 w 2652368"/>
                <a:gd name="connsiteY510" fmla="*/ 24151 h 333742"/>
                <a:gd name="connsiteX511" fmla="*/ 310875 w 2652368"/>
                <a:gd name="connsiteY511" fmla="*/ 434 h 333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Lst>
              <a:rect l="l" t="t" r="r" b="b"/>
              <a:pathLst>
                <a:path w="2652368" h="333742">
                  <a:moveTo>
                    <a:pt x="2048566" y="278539"/>
                  </a:moveTo>
                  <a:cubicBezTo>
                    <a:pt x="2074846" y="278458"/>
                    <a:pt x="2101126" y="278939"/>
                    <a:pt x="2127406" y="281182"/>
                  </a:cubicBezTo>
                  <a:cubicBezTo>
                    <a:pt x="2140226" y="282464"/>
                    <a:pt x="2150481" y="307463"/>
                    <a:pt x="2162660" y="321564"/>
                  </a:cubicBezTo>
                  <a:cubicBezTo>
                    <a:pt x="2160096" y="324128"/>
                    <a:pt x="2158173" y="327333"/>
                    <a:pt x="2156250" y="331178"/>
                  </a:cubicBezTo>
                  <a:cubicBezTo>
                    <a:pt x="2102408" y="331178"/>
                    <a:pt x="2049207" y="333742"/>
                    <a:pt x="1996006" y="329256"/>
                  </a:cubicBezTo>
                  <a:cubicBezTo>
                    <a:pt x="1983827" y="327974"/>
                    <a:pt x="1974213" y="301694"/>
                    <a:pt x="1963316" y="286951"/>
                  </a:cubicBezTo>
                  <a:cubicBezTo>
                    <a:pt x="1965239" y="284388"/>
                    <a:pt x="1967803" y="281824"/>
                    <a:pt x="1969726" y="279260"/>
                  </a:cubicBezTo>
                  <a:cubicBezTo>
                    <a:pt x="1996006" y="279260"/>
                    <a:pt x="2022286" y="278619"/>
                    <a:pt x="2048566" y="278539"/>
                  </a:cubicBezTo>
                  <a:close/>
                  <a:moveTo>
                    <a:pt x="517269" y="277977"/>
                  </a:moveTo>
                  <a:cubicBezTo>
                    <a:pt x="552523" y="277977"/>
                    <a:pt x="587136" y="277977"/>
                    <a:pt x="622390" y="277977"/>
                  </a:cubicBezTo>
                  <a:cubicBezTo>
                    <a:pt x="615980" y="331178"/>
                    <a:pt x="614057" y="333101"/>
                    <a:pt x="565984" y="333101"/>
                  </a:cubicBezTo>
                  <a:cubicBezTo>
                    <a:pt x="532012" y="333101"/>
                    <a:pt x="498039" y="333101"/>
                    <a:pt x="461504" y="333101"/>
                  </a:cubicBezTo>
                  <a:cubicBezTo>
                    <a:pt x="469837" y="279900"/>
                    <a:pt x="472400" y="277977"/>
                    <a:pt x="517269" y="277977"/>
                  </a:cubicBezTo>
                  <a:close/>
                  <a:moveTo>
                    <a:pt x="353819" y="277977"/>
                  </a:moveTo>
                  <a:cubicBezTo>
                    <a:pt x="388433" y="277336"/>
                    <a:pt x="421764" y="277977"/>
                    <a:pt x="458299" y="277977"/>
                  </a:cubicBezTo>
                  <a:cubicBezTo>
                    <a:pt x="443556" y="333742"/>
                    <a:pt x="443556" y="333742"/>
                    <a:pt x="393560" y="333742"/>
                  </a:cubicBezTo>
                  <a:cubicBezTo>
                    <a:pt x="360229" y="333742"/>
                    <a:pt x="326258" y="333742"/>
                    <a:pt x="291645" y="333742"/>
                  </a:cubicBezTo>
                  <a:cubicBezTo>
                    <a:pt x="303183" y="281182"/>
                    <a:pt x="306388" y="278618"/>
                    <a:pt x="353819" y="277977"/>
                  </a:cubicBezTo>
                  <a:close/>
                  <a:moveTo>
                    <a:pt x="1709408" y="277898"/>
                  </a:moveTo>
                  <a:cubicBezTo>
                    <a:pt x="1732884" y="277817"/>
                    <a:pt x="1754998" y="278298"/>
                    <a:pt x="1776791" y="280541"/>
                  </a:cubicBezTo>
                  <a:cubicBezTo>
                    <a:pt x="1787046" y="281823"/>
                    <a:pt x="1794738" y="306822"/>
                    <a:pt x="1803712" y="320282"/>
                  </a:cubicBezTo>
                  <a:cubicBezTo>
                    <a:pt x="1801148" y="324128"/>
                    <a:pt x="1798584" y="327973"/>
                    <a:pt x="1796661" y="331819"/>
                  </a:cubicBezTo>
                  <a:cubicBezTo>
                    <a:pt x="1752434" y="331819"/>
                    <a:pt x="1708206" y="334383"/>
                    <a:pt x="1663979" y="329897"/>
                  </a:cubicBezTo>
                  <a:cubicBezTo>
                    <a:pt x="1653723" y="328615"/>
                    <a:pt x="1646672" y="302334"/>
                    <a:pt x="1633853" y="278619"/>
                  </a:cubicBezTo>
                  <a:cubicBezTo>
                    <a:pt x="1661095" y="278619"/>
                    <a:pt x="1685933" y="277978"/>
                    <a:pt x="1709408" y="277898"/>
                  </a:cubicBezTo>
                  <a:close/>
                  <a:moveTo>
                    <a:pt x="2225797" y="277657"/>
                  </a:moveTo>
                  <a:cubicBezTo>
                    <a:pt x="2247751" y="277497"/>
                    <a:pt x="2269704" y="277977"/>
                    <a:pt x="2291497" y="280541"/>
                  </a:cubicBezTo>
                  <a:cubicBezTo>
                    <a:pt x="2304317" y="281823"/>
                    <a:pt x="2314572" y="306821"/>
                    <a:pt x="2325469" y="320923"/>
                  </a:cubicBezTo>
                  <a:cubicBezTo>
                    <a:pt x="2323546" y="324127"/>
                    <a:pt x="2321623" y="327333"/>
                    <a:pt x="2319700" y="330537"/>
                  </a:cubicBezTo>
                  <a:cubicBezTo>
                    <a:pt x="2277395" y="330537"/>
                    <a:pt x="2234450" y="334383"/>
                    <a:pt x="2193427" y="328615"/>
                  </a:cubicBezTo>
                  <a:cubicBezTo>
                    <a:pt x="2178685" y="326691"/>
                    <a:pt x="2167148" y="302334"/>
                    <a:pt x="2153687" y="288874"/>
                  </a:cubicBezTo>
                  <a:cubicBezTo>
                    <a:pt x="2155609" y="285669"/>
                    <a:pt x="2158174" y="282464"/>
                    <a:pt x="2160097" y="278618"/>
                  </a:cubicBezTo>
                  <a:cubicBezTo>
                    <a:pt x="2181890" y="278618"/>
                    <a:pt x="2203843" y="277817"/>
                    <a:pt x="2225797" y="277657"/>
                  </a:cubicBezTo>
                  <a:close/>
                  <a:moveTo>
                    <a:pt x="2545325" y="277416"/>
                  </a:moveTo>
                  <a:cubicBezTo>
                    <a:pt x="2567439" y="277176"/>
                    <a:pt x="2588271" y="277657"/>
                    <a:pt x="2608782" y="280541"/>
                  </a:cubicBezTo>
                  <a:cubicBezTo>
                    <a:pt x="2624806" y="282464"/>
                    <a:pt x="2637626" y="306180"/>
                    <a:pt x="2652368" y="320282"/>
                  </a:cubicBezTo>
                  <a:cubicBezTo>
                    <a:pt x="2651086" y="322846"/>
                    <a:pt x="2649804" y="326050"/>
                    <a:pt x="2647881" y="328614"/>
                  </a:cubicBezTo>
                  <a:cubicBezTo>
                    <a:pt x="2602372" y="328614"/>
                    <a:pt x="2556221" y="331819"/>
                    <a:pt x="2511353" y="326691"/>
                  </a:cubicBezTo>
                  <a:cubicBezTo>
                    <a:pt x="2499815" y="324768"/>
                    <a:pt x="2490201" y="299129"/>
                    <a:pt x="2474176" y="278618"/>
                  </a:cubicBezTo>
                  <a:cubicBezTo>
                    <a:pt x="2499815" y="278618"/>
                    <a:pt x="2523211" y="277656"/>
                    <a:pt x="2545325" y="277416"/>
                  </a:cubicBezTo>
                  <a:close/>
                  <a:moveTo>
                    <a:pt x="686487" y="277336"/>
                  </a:moveTo>
                  <a:cubicBezTo>
                    <a:pt x="720459" y="277336"/>
                    <a:pt x="753790" y="277336"/>
                    <a:pt x="787762" y="277336"/>
                  </a:cubicBezTo>
                  <a:cubicBezTo>
                    <a:pt x="785839" y="331178"/>
                    <a:pt x="783275" y="333101"/>
                    <a:pt x="735202" y="333101"/>
                  </a:cubicBezTo>
                  <a:cubicBezTo>
                    <a:pt x="699948" y="333101"/>
                    <a:pt x="665335" y="333101"/>
                    <a:pt x="627517" y="333101"/>
                  </a:cubicBezTo>
                  <a:cubicBezTo>
                    <a:pt x="640978" y="277978"/>
                    <a:pt x="640978" y="277978"/>
                    <a:pt x="686487" y="277336"/>
                  </a:cubicBezTo>
                  <a:close/>
                  <a:moveTo>
                    <a:pt x="69226" y="277336"/>
                  </a:moveTo>
                  <a:cubicBezTo>
                    <a:pt x="142938" y="277336"/>
                    <a:pt x="216009" y="277336"/>
                    <a:pt x="290363" y="277336"/>
                  </a:cubicBezTo>
                  <a:cubicBezTo>
                    <a:pt x="279466" y="328614"/>
                    <a:pt x="274979" y="333101"/>
                    <a:pt x="230111" y="333101"/>
                  </a:cubicBezTo>
                  <a:cubicBezTo>
                    <a:pt x="164090" y="333101"/>
                    <a:pt x="97429" y="333101"/>
                    <a:pt x="31408" y="333101"/>
                  </a:cubicBezTo>
                  <a:cubicBezTo>
                    <a:pt x="21153" y="333101"/>
                    <a:pt x="10896" y="332460"/>
                    <a:pt x="0" y="331819"/>
                  </a:cubicBezTo>
                  <a:cubicBezTo>
                    <a:pt x="16665" y="281182"/>
                    <a:pt x="21153" y="277336"/>
                    <a:pt x="69226" y="277336"/>
                  </a:cubicBezTo>
                  <a:close/>
                  <a:moveTo>
                    <a:pt x="1870534" y="277016"/>
                  </a:moveTo>
                  <a:cubicBezTo>
                    <a:pt x="1893128" y="276855"/>
                    <a:pt x="1914280" y="277336"/>
                    <a:pt x="1935112" y="279900"/>
                  </a:cubicBezTo>
                  <a:cubicBezTo>
                    <a:pt x="1947932" y="281823"/>
                    <a:pt x="1957546" y="306821"/>
                    <a:pt x="1969084" y="320922"/>
                  </a:cubicBezTo>
                  <a:cubicBezTo>
                    <a:pt x="1967161" y="324128"/>
                    <a:pt x="1965238" y="327332"/>
                    <a:pt x="1963315" y="329896"/>
                  </a:cubicBezTo>
                  <a:cubicBezTo>
                    <a:pt x="1917806" y="329896"/>
                    <a:pt x="1872297" y="332460"/>
                    <a:pt x="1827428" y="327974"/>
                  </a:cubicBezTo>
                  <a:cubicBezTo>
                    <a:pt x="1817172" y="326692"/>
                    <a:pt x="1810121" y="299771"/>
                    <a:pt x="1797302" y="277977"/>
                  </a:cubicBezTo>
                  <a:cubicBezTo>
                    <a:pt x="1823903" y="277977"/>
                    <a:pt x="1847939" y="277176"/>
                    <a:pt x="1870534" y="277016"/>
                  </a:cubicBezTo>
                  <a:close/>
                  <a:moveTo>
                    <a:pt x="2384278" y="276775"/>
                  </a:moveTo>
                  <a:cubicBezTo>
                    <a:pt x="2404468" y="276535"/>
                    <a:pt x="2424499" y="277016"/>
                    <a:pt x="2444048" y="279900"/>
                  </a:cubicBezTo>
                  <a:cubicBezTo>
                    <a:pt x="2460714" y="282463"/>
                    <a:pt x="2474816" y="305539"/>
                    <a:pt x="2490200" y="318999"/>
                  </a:cubicBezTo>
                  <a:cubicBezTo>
                    <a:pt x="2488276" y="322205"/>
                    <a:pt x="2486354" y="325409"/>
                    <a:pt x="2484430" y="329255"/>
                  </a:cubicBezTo>
                  <a:cubicBezTo>
                    <a:pt x="2439562" y="329255"/>
                    <a:pt x="2394693" y="332460"/>
                    <a:pt x="2349825" y="327332"/>
                  </a:cubicBezTo>
                  <a:cubicBezTo>
                    <a:pt x="2337647" y="326050"/>
                    <a:pt x="2327391" y="301052"/>
                    <a:pt x="2316494" y="286310"/>
                  </a:cubicBezTo>
                  <a:cubicBezTo>
                    <a:pt x="2319699" y="283105"/>
                    <a:pt x="2321622" y="280541"/>
                    <a:pt x="2323545" y="277977"/>
                  </a:cubicBezTo>
                  <a:cubicBezTo>
                    <a:pt x="2343736" y="277977"/>
                    <a:pt x="2364087" y="277015"/>
                    <a:pt x="2384278" y="276775"/>
                  </a:cubicBezTo>
                  <a:close/>
                  <a:moveTo>
                    <a:pt x="848655" y="276695"/>
                  </a:moveTo>
                  <a:cubicBezTo>
                    <a:pt x="1095432" y="276695"/>
                    <a:pt x="1342208" y="276695"/>
                    <a:pt x="1588985" y="277337"/>
                  </a:cubicBezTo>
                  <a:cubicBezTo>
                    <a:pt x="1630649" y="277337"/>
                    <a:pt x="1633213" y="280541"/>
                    <a:pt x="1630007" y="329897"/>
                  </a:cubicBezTo>
                  <a:cubicBezTo>
                    <a:pt x="1353105" y="329897"/>
                    <a:pt x="1076843" y="329897"/>
                    <a:pt x="799941" y="329897"/>
                  </a:cubicBezTo>
                  <a:cubicBezTo>
                    <a:pt x="801223" y="279900"/>
                    <a:pt x="803146" y="276695"/>
                    <a:pt x="848655" y="276695"/>
                  </a:cubicBezTo>
                  <a:close/>
                  <a:moveTo>
                    <a:pt x="1376820" y="216444"/>
                  </a:moveTo>
                  <a:cubicBezTo>
                    <a:pt x="1430662" y="216444"/>
                    <a:pt x="1476172" y="216444"/>
                    <a:pt x="1522963" y="216444"/>
                  </a:cubicBezTo>
                  <a:cubicBezTo>
                    <a:pt x="1525527" y="230546"/>
                    <a:pt x="1527450" y="244006"/>
                    <a:pt x="1530655" y="263235"/>
                  </a:cubicBezTo>
                  <a:cubicBezTo>
                    <a:pt x="1483864" y="263235"/>
                    <a:pt x="1439636" y="265158"/>
                    <a:pt x="1396049" y="261312"/>
                  </a:cubicBezTo>
                  <a:cubicBezTo>
                    <a:pt x="1389639" y="260671"/>
                    <a:pt x="1384512" y="235673"/>
                    <a:pt x="1376820" y="216444"/>
                  </a:cubicBezTo>
                  <a:close/>
                  <a:moveTo>
                    <a:pt x="1768377" y="215322"/>
                  </a:moveTo>
                  <a:cubicBezTo>
                    <a:pt x="1790732" y="215322"/>
                    <a:pt x="1813006" y="215803"/>
                    <a:pt x="1835119" y="217726"/>
                  </a:cubicBezTo>
                  <a:cubicBezTo>
                    <a:pt x="1842170" y="218367"/>
                    <a:pt x="1847298" y="243365"/>
                    <a:pt x="1856913" y="263876"/>
                  </a:cubicBezTo>
                  <a:cubicBezTo>
                    <a:pt x="1807557" y="263876"/>
                    <a:pt x="1767817" y="266440"/>
                    <a:pt x="1728717" y="261953"/>
                  </a:cubicBezTo>
                  <a:cubicBezTo>
                    <a:pt x="1716538" y="260671"/>
                    <a:pt x="1706283" y="239519"/>
                    <a:pt x="1694745" y="227982"/>
                  </a:cubicBezTo>
                  <a:cubicBezTo>
                    <a:pt x="1696668" y="224136"/>
                    <a:pt x="1699232" y="219649"/>
                    <a:pt x="1701155" y="215803"/>
                  </a:cubicBezTo>
                  <a:cubicBezTo>
                    <a:pt x="1723589" y="215803"/>
                    <a:pt x="1746023" y="215322"/>
                    <a:pt x="1768377" y="215322"/>
                  </a:cubicBezTo>
                  <a:close/>
                  <a:moveTo>
                    <a:pt x="2508708" y="214841"/>
                  </a:moveTo>
                  <a:cubicBezTo>
                    <a:pt x="2529620" y="214681"/>
                    <a:pt x="2550452" y="215162"/>
                    <a:pt x="2570963" y="217726"/>
                  </a:cubicBezTo>
                  <a:cubicBezTo>
                    <a:pt x="2585064" y="219648"/>
                    <a:pt x="2596602" y="241441"/>
                    <a:pt x="2610063" y="254261"/>
                  </a:cubicBezTo>
                  <a:cubicBezTo>
                    <a:pt x="2607498" y="256825"/>
                    <a:pt x="2605575" y="260670"/>
                    <a:pt x="2604293" y="263875"/>
                  </a:cubicBezTo>
                  <a:cubicBezTo>
                    <a:pt x="2563271" y="263875"/>
                    <a:pt x="2521608" y="267080"/>
                    <a:pt x="2481867" y="261952"/>
                  </a:cubicBezTo>
                  <a:cubicBezTo>
                    <a:pt x="2467124" y="260029"/>
                    <a:pt x="2454946" y="237595"/>
                    <a:pt x="2441485" y="224776"/>
                  </a:cubicBezTo>
                  <a:cubicBezTo>
                    <a:pt x="2442767" y="221571"/>
                    <a:pt x="2444690" y="218366"/>
                    <a:pt x="2445972" y="215802"/>
                  </a:cubicBezTo>
                  <a:cubicBezTo>
                    <a:pt x="2466804" y="215802"/>
                    <a:pt x="2487796" y="215001"/>
                    <a:pt x="2508708" y="214841"/>
                  </a:cubicBezTo>
                  <a:close/>
                  <a:moveTo>
                    <a:pt x="1545398" y="214521"/>
                  </a:moveTo>
                  <a:cubicBezTo>
                    <a:pt x="1585779" y="214521"/>
                    <a:pt x="1626161" y="213239"/>
                    <a:pt x="1666542" y="215161"/>
                  </a:cubicBezTo>
                  <a:cubicBezTo>
                    <a:pt x="1696027" y="216444"/>
                    <a:pt x="1685772" y="242083"/>
                    <a:pt x="1690900" y="263875"/>
                  </a:cubicBezTo>
                  <a:cubicBezTo>
                    <a:pt x="1646031" y="263875"/>
                    <a:pt x="1603727" y="266439"/>
                    <a:pt x="1562063" y="261953"/>
                  </a:cubicBezTo>
                  <a:cubicBezTo>
                    <a:pt x="1552449" y="260671"/>
                    <a:pt x="1544756" y="236955"/>
                    <a:pt x="1536424" y="223494"/>
                  </a:cubicBezTo>
                  <a:cubicBezTo>
                    <a:pt x="1539629" y="220290"/>
                    <a:pt x="1542834" y="217726"/>
                    <a:pt x="1545398" y="214521"/>
                  </a:cubicBezTo>
                  <a:close/>
                  <a:moveTo>
                    <a:pt x="2351028" y="214200"/>
                  </a:moveTo>
                  <a:cubicBezTo>
                    <a:pt x="2371459" y="214040"/>
                    <a:pt x="2391810" y="214521"/>
                    <a:pt x="2412001" y="217085"/>
                  </a:cubicBezTo>
                  <a:cubicBezTo>
                    <a:pt x="2426103" y="219007"/>
                    <a:pt x="2437000" y="241441"/>
                    <a:pt x="2449178" y="254260"/>
                  </a:cubicBezTo>
                  <a:cubicBezTo>
                    <a:pt x="2447255" y="256824"/>
                    <a:pt x="2445332" y="260029"/>
                    <a:pt x="2443409" y="263875"/>
                  </a:cubicBezTo>
                  <a:cubicBezTo>
                    <a:pt x="2403027" y="263875"/>
                    <a:pt x="2362646" y="267080"/>
                    <a:pt x="2322905" y="261953"/>
                  </a:cubicBezTo>
                  <a:cubicBezTo>
                    <a:pt x="2308803" y="260029"/>
                    <a:pt x="2296624" y="238236"/>
                    <a:pt x="2283805" y="226058"/>
                  </a:cubicBezTo>
                  <a:cubicBezTo>
                    <a:pt x="2285728" y="222212"/>
                    <a:pt x="2287651" y="219007"/>
                    <a:pt x="2289574" y="215161"/>
                  </a:cubicBezTo>
                  <a:cubicBezTo>
                    <a:pt x="2310085" y="215161"/>
                    <a:pt x="2330597" y="214360"/>
                    <a:pt x="2351028" y="214200"/>
                  </a:cubicBezTo>
                  <a:close/>
                  <a:moveTo>
                    <a:pt x="2136460" y="214040"/>
                  </a:moveTo>
                  <a:cubicBezTo>
                    <a:pt x="2174999" y="214040"/>
                    <a:pt x="2213297" y="214521"/>
                    <a:pt x="2251756" y="216444"/>
                  </a:cubicBezTo>
                  <a:cubicBezTo>
                    <a:pt x="2265216" y="217085"/>
                    <a:pt x="2278036" y="240160"/>
                    <a:pt x="2290855" y="252979"/>
                  </a:cubicBezTo>
                  <a:cubicBezTo>
                    <a:pt x="2288933" y="256825"/>
                    <a:pt x="2287010" y="260671"/>
                    <a:pt x="2285087" y="263876"/>
                  </a:cubicBezTo>
                  <a:cubicBezTo>
                    <a:pt x="2258166" y="263876"/>
                    <a:pt x="2231245" y="263876"/>
                    <a:pt x="2203682" y="263876"/>
                  </a:cubicBezTo>
                  <a:cubicBezTo>
                    <a:pt x="2158814" y="263876"/>
                    <a:pt x="2113945" y="263876"/>
                    <a:pt x="2069718" y="263876"/>
                  </a:cubicBezTo>
                  <a:cubicBezTo>
                    <a:pt x="2028696" y="263876"/>
                    <a:pt x="2027414" y="263235"/>
                    <a:pt x="2019722" y="214521"/>
                  </a:cubicBezTo>
                  <a:cubicBezTo>
                    <a:pt x="2059142" y="214521"/>
                    <a:pt x="2097921" y="214040"/>
                    <a:pt x="2136460" y="214040"/>
                  </a:cubicBezTo>
                  <a:close/>
                  <a:moveTo>
                    <a:pt x="1288205" y="214040"/>
                  </a:moveTo>
                  <a:cubicBezTo>
                    <a:pt x="1310159" y="214040"/>
                    <a:pt x="1331631" y="214521"/>
                    <a:pt x="1353104" y="216444"/>
                  </a:cubicBezTo>
                  <a:cubicBezTo>
                    <a:pt x="1360796" y="217726"/>
                    <a:pt x="1365283" y="242723"/>
                    <a:pt x="1374898" y="263876"/>
                  </a:cubicBezTo>
                  <a:cubicBezTo>
                    <a:pt x="1321055" y="263876"/>
                    <a:pt x="1280033" y="265798"/>
                    <a:pt x="1238369" y="263235"/>
                  </a:cubicBezTo>
                  <a:cubicBezTo>
                    <a:pt x="1203115" y="261312"/>
                    <a:pt x="1226831" y="235032"/>
                    <a:pt x="1220421" y="214521"/>
                  </a:cubicBezTo>
                  <a:cubicBezTo>
                    <a:pt x="1243817" y="214521"/>
                    <a:pt x="1266252" y="214040"/>
                    <a:pt x="1288205" y="214040"/>
                  </a:cubicBezTo>
                  <a:close/>
                  <a:moveTo>
                    <a:pt x="1100560" y="213880"/>
                  </a:moveTo>
                  <a:cubicBezTo>
                    <a:pt x="1133890" y="213880"/>
                    <a:pt x="1167862" y="213880"/>
                    <a:pt x="1200551" y="213880"/>
                  </a:cubicBezTo>
                  <a:cubicBezTo>
                    <a:pt x="1208884" y="262594"/>
                    <a:pt x="1208243" y="264517"/>
                    <a:pt x="1164657" y="264517"/>
                  </a:cubicBezTo>
                  <a:cubicBezTo>
                    <a:pt x="1130044" y="264517"/>
                    <a:pt x="1095431" y="264517"/>
                    <a:pt x="1060818" y="264517"/>
                  </a:cubicBezTo>
                  <a:cubicBezTo>
                    <a:pt x="1056973" y="215803"/>
                    <a:pt x="1058254" y="214522"/>
                    <a:pt x="1100560" y="213880"/>
                  </a:cubicBezTo>
                  <a:close/>
                  <a:moveTo>
                    <a:pt x="937110" y="213880"/>
                  </a:moveTo>
                  <a:cubicBezTo>
                    <a:pt x="971081" y="213880"/>
                    <a:pt x="1005053" y="213880"/>
                    <a:pt x="1040948" y="213880"/>
                  </a:cubicBezTo>
                  <a:cubicBezTo>
                    <a:pt x="1044794" y="263235"/>
                    <a:pt x="1044153" y="263876"/>
                    <a:pt x="1000567" y="263876"/>
                  </a:cubicBezTo>
                  <a:cubicBezTo>
                    <a:pt x="966595" y="263876"/>
                    <a:pt x="932623" y="263876"/>
                    <a:pt x="899292" y="263876"/>
                  </a:cubicBezTo>
                  <a:cubicBezTo>
                    <a:pt x="893523" y="218367"/>
                    <a:pt x="896728" y="213880"/>
                    <a:pt x="937110" y="213880"/>
                  </a:cubicBezTo>
                  <a:close/>
                  <a:moveTo>
                    <a:pt x="778146" y="213880"/>
                  </a:moveTo>
                  <a:cubicBezTo>
                    <a:pt x="812119" y="213880"/>
                    <a:pt x="845449" y="213880"/>
                    <a:pt x="878780" y="213880"/>
                  </a:cubicBezTo>
                  <a:cubicBezTo>
                    <a:pt x="884549" y="258748"/>
                    <a:pt x="880703" y="263876"/>
                    <a:pt x="840322" y="263876"/>
                  </a:cubicBezTo>
                  <a:cubicBezTo>
                    <a:pt x="804427" y="263876"/>
                    <a:pt x="769173" y="263876"/>
                    <a:pt x="733278" y="263876"/>
                  </a:cubicBezTo>
                  <a:cubicBezTo>
                    <a:pt x="736483" y="215803"/>
                    <a:pt x="737765" y="213880"/>
                    <a:pt x="778146" y="213880"/>
                  </a:cubicBezTo>
                  <a:close/>
                  <a:moveTo>
                    <a:pt x="616620" y="213880"/>
                  </a:moveTo>
                  <a:cubicBezTo>
                    <a:pt x="650592" y="213880"/>
                    <a:pt x="684564" y="213880"/>
                    <a:pt x="721099" y="213880"/>
                  </a:cubicBezTo>
                  <a:cubicBezTo>
                    <a:pt x="716613" y="263235"/>
                    <a:pt x="715972" y="263876"/>
                    <a:pt x="674308" y="263876"/>
                  </a:cubicBezTo>
                  <a:cubicBezTo>
                    <a:pt x="639695" y="263876"/>
                    <a:pt x="604442" y="263876"/>
                    <a:pt x="569188" y="263876"/>
                  </a:cubicBezTo>
                  <a:cubicBezTo>
                    <a:pt x="572393" y="217085"/>
                    <a:pt x="575598" y="213880"/>
                    <a:pt x="616620" y="213880"/>
                  </a:cubicBezTo>
                  <a:close/>
                  <a:moveTo>
                    <a:pt x="455094" y="213880"/>
                  </a:moveTo>
                  <a:cubicBezTo>
                    <a:pt x="489707" y="213880"/>
                    <a:pt x="524961" y="213880"/>
                    <a:pt x="560215" y="213880"/>
                  </a:cubicBezTo>
                  <a:cubicBezTo>
                    <a:pt x="552523" y="263235"/>
                    <a:pt x="551241" y="263876"/>
                    <a:pt x="508936" y="263876"/>
                  </a:cubicBezTo>
                  <a:cubicBezTo>
                    <a:pt x="473682" y="263876"/>
                    <a:pt x="439070" y="263876"/>
                    <a:pt x="403816" y="263876"/>
                  </a:cubicBezTo>
                  <a:cubicBezTo>
                    <a:pt x="410867" y="217726"/>
                    <a:pt x="414712" y="213880"/>
                    <a:pt x="455094" y="213880"/>
                  </a:cubicBezTo>
                  <a:close/>
                  <a:moveTo>
                    <a:pt x="1923254" y="213559"/>
                  </a:moveTo>
                  <a:cubicBezTo>
                    <a:pt x="1943926" y="213398"/>
                    <a:pt x="1964598" y="213879"/>
                    <a:pt x="1985109" y="216443"/>
                  </a:cubicBezTo>
                  <a:cubicBezTo>
                    <a:pt x="1997288" y="217725"/>
                    <a:pt x="2006902" y="241441"/>
                    <a:pt x="2017799" y="254261"/>
                  </a:cubicBezTo>
                  <a:cubicBezTo>
                    <a:pt x="2015235" y="257465"/>
                    <a:pt x="2012030" y="260671"/>
                    <a:pt x="2009466" y="263875"/>
                  </a:cubicBezTo>
                  <a:cubicBezTo>
                    <a:pt x="1969085" y="263875"/>
                    <a:pt x="1928062" y="267080"/>
                    <a:pt x="1888321" y="261953"/>
                  </a:cubicBezTo>
                  <a:cubicBezTo>
                    <a:pt x="1875502" y="260029"/>
                    <a:pt x="1865246" y="236954"/>
                    <a:pt x="1854349" y="223494"/>
                  </a:cubicBezTo>
                  <a:cubicBezTo>
                    <a:pt x="1856913" y="220289"/>
                    <a:pt x="1859477" y="217084"/>
                    <a:pt x="1861400" y="214520"/>
                  </a:cubicBezTo>
                  <a:cubicBezTo>
                    <a:pt x="1881911" y="214520"/>
                    <a:pt x="1902583" y="213719"/>
                    <a:pt x="1923254" y="213559"/>
                  </a:cubicBezTo>
                  <a:close/>
                  <a:moveTo>
                    <a:pt x="292926" y="212598"/>
                  </a:moveTo>
                  <a:cubicBezTo>
                    <a:pt x="327539" y="215803"/>
                    <a:pt x="362793" y="213239"/>
                    <a:pt x="398047" y="213239"/>
                  </a:cubicBezTo>
                  <a:cubicBezTo>
                    <a:pt x="387791" y="261953"/>
                    <a:pt x="385869" y="263235"/>
                    <a:pt x="342282" y="263876"/>
                  </a:cubicBezTo>
                  <a:cubicBezTo>
                    <a:pt x="308951" y="263876"/>
                    <a:pt x="274979" y="263876"/>
                    <a:pt x="236520" y="263876"/>
                  </a:cubicBezTo>
                  <a:cubicBezTo>
                    <a:pt x="244212" y="229263"/>
                    <a:pt x="257031" y="210034"/>
                    <a:pt x="292926" y="212598"/>
                  </a:cubicBezTo>
                  <a:close/>
                  <a:moveTo>
                    <a:pt x="109606" y="212597"/>
                  </a:moveTo>
                  <a:cubicBezTo>
                    <a:pt x="150629" y="215803"/>
                    <a:pt x="192292" y="213239"/>
                    <a:pt x="233956" y="213239"/>
                  </a:cubicBezTo>
                  <a:cubicBezTo>
                    <a:pt x="226264" y="257466"/>
                    <a:pt x="219854" y="263235"/>
                    <a:pt x="179473" y="263235"/>
                  </a:cubicBezTo>
                  <a:cubicBezTo>
                    <a:pt x="133964" y="263875"/>
                    <a:pt x="88455" y="263875"/>
                    <a:pt x="40381" y="263875"/>
                  </a:cubicBezTo>
                  <a:cubicBezTo>
                    <a:pt x="51277" y="223494"/>
                    <a:pt x="73070" y="210033"/>
                    <a:pt x="109606" y="212597"/>
                  </a:cubicBezTo>
                  <a:close/>
                  <a:moveTo>
                    <a:pt x="1309518" y="157473"/>
                  </a:moveTo>
                  <a:cubicBezTo>
                    <a:pt x="1354386" y="157473"/>
                    <a:pt x="1397973" y="157473"/>
                    <a:pt x="1444123" y="157473"/>
                  </a:cubicBezTo>
                  <a:cubicBezTo>
                    <a:pt x="1446046" y="169652"/>
                    <a:pt x="1447969" y="180549"/>
                    <a:pt x="1450533" y="196574"/>
                  </a:cubicBezTo>
                  <a:cubicBezTo>
                    <a:pt x="1403742" y="196574"/>
                    <a:pt x="1358232" y="196574"/>
                    <a:pt x="1309518" y="196574"/>
                  </a:cubicBezTo>
                  <a:cubicBezTo>
                    <a:pt x="1309518" y="183754"/>
                    <a:pt x="1309518" y="172857"/>
                    <a:pt x="1309518" y="157473"/>
                  </a:cubicBezTo>
                  <a:close/>
                  <a:moveTo>
                    <a:pt x="2473775" y="156753"/>
                  </a:moveTo>
                  <a:cubicBezTo>
                    <a:pt x="2494527" y="156672"/>
                    <a:pt x="2515199" y="157153"/>
                    <a:pt x="2535710" y="159396"/>
                  </a:cubicBezTo>
                  <a:cubicBezTo>
                    <a:pt x="2547889" y="160678"/>
                    <a:pt x="2557503" y="181831"/>
                    <a:pt x="2573528" y="199779"/>
                  </a:cubicBezTo>
                  <a:cubicBezTo>
                    <a:pt x="2522890" y="199779"/>
                    <a:pt x="2481868" y="202343"/>
                    <a:pt x="2441486" y="198497"/>
                  </a:cubicBezTo>
                  <a:cubicBezTo>
                    <a:pt x="2429307" y="197215"/>
                    <a:pt x="2419051" y="177344"/>
                    <a:pt x="2408155" y="165806"/>
                  </a:cubicBezTo>
                  <a:cubicBezTo>
                    <a:pt x="2409437" y="163242"/>
                    <a:pt x="2410719" y="160038"/>
                    <a:pt x="2411360" y="157474"/>
                  </a:cubicBezTo>
                  <a:cubicBezTo>
                    <a:pt x="2432192" y="157474"/>
                    <a:pt x="2453024" y="156833"/>
                    <a:pt x="2473775" y="156753"/>
                  </a:cubicBezTo>
                  <a:close/>
                  <a:moveTo>
                    <a:pt x="1679283" y="156352"/>
                  </a:moveTo>
                  <a:cubicBezTo>
                    <a:pt x="1700194" y="156352"/>
                    <a:pt x="1721026" y="156833"/>
                    <a:pt x="1741538" y="158756"/>
                  </a:cubicBezTo>
                  <a:cubicBezTo>
                    <a:pt x="1750511" y="158756"/>
                    <a:pt x="1756921" y="181190"/>
                    <a:pt x="1767818" y="200420"/>
                  </a:cubicBezTo>
                  <a:cubicBezTo>
                    <a:pt x="1718462" y="200420"/>
                    <a:pt x="1678081" y="202343"/>
                    <a:pt x="1637699" y="199138"/>
                  </a:cubicBezTo>
                  <a:cubicBezTo>
                    <a:pt x="1627443" y="198497"/>
                    <a:pt x="1619111" y="177986"/>
                    <a:pt x="1610137" y="167088"/>
                  </a:cubicBezTo>
                  <a:cubicBezTo>
                    <a:pt x="1612059" y="163884"/>
                    <a:pt x="1614623" y="160679"/>
                    <a:pt x="1616547" y="156833"/>
                  </a:cubicBezTo>
                  <a:cubicBezTo>
                    <a:pt x="1637379" y="156833"/>
                    <a:pt x="1658371" y="156352"/>
                    <a:pt x="1679283" y="156352"/>
                  </a:cubicBezTo>
                  <a:close/>
                  <a:moveTo>
                    <a:pt x="1831836" y="156112"/>
                  </a:moveTo>
                  <a:cubicBezTo>
                    <a:pt x="1852267" y="156031"/>
                    <a:pt x="1872618" y="156512"/>
                    <a:pt x="1892808" y="158755"/>
                  </a:cubicBezTo>
                  <a:cubicBezTo>
                    <a:pt x="1902423" y="160037"/>
                    <a:pt x="1910115" y="181830"/>
                    <a:pt x="1919089" y="194009"/>
                  </a:cubicBezTo>
                  <a:cubicBezTo>
                    <a:pt x="1915243" y="195932"/>
                    <a:pt x="1912679" y="198496"/>
                    <a:pt x="1909474" y="201059"/>
                  </a:cubicBezTo>
                  <a:cubicBezTo>
                    <a:pt x="1876784" y="201059"/>
                    <a:pt x="1844095" y="201059"/>
                    <a:pt x="1811404" y="201059"/>
                  </a:cubicBezTo>
                  <a:cubicBezTo>
                    <a:pt x="1774868" y="201059"/>
                    <a:pt x="1774868" y="200419"/>
                    <a:pt x="1770382" y="156833"/>
                  </a:cubicBezTo>
                  <a:cubicBezTo>
                    <a:pt x="1790893" y="156833"/>
                    <a:pt x="1811404" y="156192"/>
                    <a:pt x="1831836" y="156112"/>
                  </a:cubicBezTo>
                  <a:close/>
                  <a:moveTo>
                    <a:pt x="1525127" y="154830"/>
                  </a:moveTo>
                  <a:cubicBezTo>
                    <a:pt x="1545238" y="154749"/>
                    <a:pt x="1565268" y="155230"/>
                    <a:pt x="1585139" y="157473"/>
                  </a:cubicBezTo>
                  <a:cubicBezTo>
                    <a:pt x="1594754" y="158115"/>
                    <a:pt x="1601804" y="179908"/>
                    <a:pt x="1610137" y="192086"/>
                  </a:cubicBezTo>
                  <a:cubicBezTo>
                    <a:pt x="1608214" y="194650"/>
                    <a:pt x="1605650" y="197855"/>
                    <a:pt x="1603727" y="200419"/>
                  </a:cubicBezTo>
                  <a:cubicBezTo>
                    <a:pt x="1562705" y="200419"/>
                    <a:pt x="1521041" y="202341"/>
                    <a:pt x="1480018" y="198495"/>
                  </a:cubicBezTo>
                  <a:cubicBezTo>
                    <a:pt x="1471686" y="197855"/>
                    <a:pt x="1464635" y="176062"/>
                    <a:pt x="1456943" y="163883"/>
                  </a:cubicBezTo>
                  <a:cubicBezTo>
                    <a:pt x="1459507" y="161319"/>
                    <a:pt x="1462071" y="158755"/>
                    <a:pt x="1464635" y="155551"/>
                  </a:cubicBezTo>
                  <a:cubicBezTo>
                    <a:pt x="1484826" y="155551"/>
                    <a:pt x="1505016" y="154910"/>
                    <a:pt x="1525127" y="154830"/>
                  </a:cubicBezTo>
                  <a:close/>
                  <a:moveTo>
                    <a:pt x="2131653" y="154509"/>
                  </a:moveTo>
                  <a:cubicBezTo>
                    <a:pt x="2151443" y="154268"/>
                    <a:pt x="2170031" y="154589"/>
                    <a:pt x="2188299" y="156832"/>
                  </a:cubicBezTo>
                  <a:cubicBezTo>
                    <a:pt x="2203042" y="158755"/>
                    <a:pt x="2215220" y="176062"/>
                    <a:pt x="2228681" y="186958"/>
                  </a:cubicBezTo>
                  <a:cubicBezTo>
                    <a:pt x="2226758" y="190804"/>
                    <a:pt x="2225476" y="194650"/>
                    <a:pt x="2223553" y="198496"/>
                  </a:cubicBezTo>
                  <a:cubicBezTo>
                    <a:pt x="2179967" y="198496"/>
                    <a:pt x="2136379" y="200419"/>
                    <a:pt x="2093434" y="196573"/>
                  </a:cubicBezTo>
                  <a:cubicBezTo>
                    <a:pt x="2085101" y="196573"/>
                    <a:pt x="2078691" y="174780"/>
                    <a:pt x="2067795" y="155550"/>
                  </a:cubicBezTo>
                  <a:cubicBezTo>
                    <a:pt x="2090870" y="155550"/>
                    <a:pt x="2111862" y="154749"/>
                    <a:pt x="2131653" y="154509"/>
                  </a:cubicBezTo>
                  <a:close/>
                  <a:moveTo>
                    <a:pt x="1981184" y="154509"/>
                  </a:moveTo>
                  <a:cubicBezTo>
                    <a:pt x="2000173" y="154268"/>
                    <a:pt x="2019082" y="154589"/>
                    <a:pt x="2037670" y="156832"/>
                  </a:cubicBezTo>
                  <a:cubicBezTo>
                    <a:pt x="2051130" y="158755"/>
                    <a:pt x="2062027" y="177984"/>
                    <a:pt x="2074206" y="189521"/>
                  </a:cubicBezTo>
                  <a:cubicBezTo>
                    <a:pt x="2072282" y="192727"/>
                    <a:pt x="2069719" y="196572"/>
                    <a:pt x="2067796" y="199777"/>
                  </a:cubicBezTo>
                  <a:cubicBezTo>
                    <a:pt x="2026773" y="199777"/>
                    <a:pt x="1985751" y="202341"/>
                    <a:pt x="1945369" y="197854"/>
                  </a:cubicBezTo>
                  <a:cubicBezTo>
                    <a:pt x="1934472" y="196572"/>
                    <a:pt x="1926140" y="176061"/>
                    <a:pt x="1916525" y="163883"/>
                  </a:cubicBezTo>
                  <a:cubicBezTo>
                    <a:pt x="1919730" y="161960"/>
                    <a:pt x="1922293" y="158755"/>
                    <a:pt x="1924217" y="155550"/>
                  </a:cubicBezTo>
                  <a:cubicBezTo>
                    <a:pt x="1943126" y="155550"/>
                    <a:pt x="1962195" y="154749"/>
                    <a:pt x="1981184" y="154509"/>
                  </a:cubicBezTo>
                  <a:close/>
                  <a:moveTo>
                    <a:pt x="1190296" y="154268"/>
                  </a:moveTo>
                  <a:cubicBezTo>
                    <a:pt x="1212731" y="154268"/>
                    <a:pt x="1235164" y="154268"/>
                    <a:pt x="1257599" y="154910"/>
                  </a:cubicBezTo>
                  <a:cubicBezTo>
                    <a:pt x="1296058" y="155550"/>
                    <a:pt x="1296698" y="156192"/>
                    <a:pt x="1289006" y="198496"/>
                  </a:cubicBezTo>
                  <a:cubicBezTo>
                    <a:pt x="1245420" y="198496"/>
                    <a:pt x="1201193" y="198496"/>
                    <a:pt x="1156965" y="198496"/>
                  </a:cubicBezTo>
                  <a:cubicBezTo>
                    <a:pt x="1149274" y="156832"/>
                    <a:pt x="1151197" y="154910"/>
                    <a:pt x="1190296" y="154268"/>
                  </a:cubicBezTo>
                  <a:close/>
                  <a:moveTo>
                    <a:pt x="1039666" y="152987"/>
                  </a:moveTo>
                  <a:cubicBezTo>
                    <a:pt x="1067227" y="152987"/>
                    <a:pt x="1094789" y="152345"/>
                    <a:pt x="1122351" y="154909"/>
                  </a:cubicBezTo>
                  <a:cubicBezTo>
                    <a:pt x="1128120" y="155550"/>
                    <a:pt x="1138375" y="169011"/>
                    <a:pt x="1137735" y="175420"/>
                  </a:cubicBezTo>
                  <a:cubicBezTo>
                    <a:pt x="1137093" y="184394"/>
                    <a:pt x="1128120" y="199137"/>
                    <a:pt x="1121710" y="199137"/>
                  </a:cubicBezTo>
                  <a:cubicBezTo>
                    <a:pt x="1080047" y="201059"/>
                    <a:pt x="1039024" y="200418"/>
                    <a:pt x="998002" y="200418"/>
                  </a:cubicBezTo>
                  <a:cubicBezTo>
                    <a:pt x="998643" y="154269"/>
                    <a:pt x="999284" y="152987"/>
                    <a:pt x="1039666" y="152987"/>
                  </a:cubicBezTo>
                  <a:close/>
                  <a:moveTo>
                    <a:pt x="879422" y="152987"/>
                  </a:moveTo>
                  <a:cubicBezTo>
                    <a:pt x="912752" y="152346"/>
                    <a:pt x="946724" y="152987"/>
                    <a:pt x="981978" y="152987"/>
                  </a:cubicBezTo>
                  <a:cubicBezTo>
                    <a:pt x="986464" y="188241"/>
                    <a:pt x="978132" y="203624"/>
                    <a:pt x="945442" y="201701"/>
                  </a:cubicBezTo>
                  <a:cubicBezTo>
                    <a:pt x="911470" y="199137"/>
                    <a:pt x="877498" y="201060"/>
                    <a:pt x="844168" y="201060"/>
                  </a:cubicBezTo>
                  <a:cubicBezTo>
                    <a:pt x="839040" y="160679"/>
                    <a:pt x="844168" y="153628"/>
                    <a:pt x="879422" y="152987"/>
                  </a:cubicBezTo>
                  <a:close/>
                  <a:moveTo>
                    <a:pt x="727509" y="152346"/>
                  </a:moveTo>
                  <a:cubicBezTo>
                    <a:pt x="760840" y="152346"/>
                    <a:pt x="794171" y="152988"/>
                    <a:pt x="828143" y="152988"/>
                  </a:cubicBezTo>
                  <a:cubicBezTo>
                    <a:pt x="830065" y="189523"/>
                    <a:pt x="819169" y="203624"/>
                    <a:pt x="786479" y="201060"/>
                  </a:cubicBezTo>
                  <a:cubicBezTo>
                    <a:pt x="752507" y="198496"/>
                    <a:pt x="718536" y="200419"/>
                    <a:pt x="684564" y="200419"/>
                  </a:cubicBezTo>
                  <a:cubicBezTo>
                    <a:pt x="686487" y="156833"/>
                    <a:pt x="689692" y="152988"/>
                    <a:pt x="727509" y="152346"/>
                  </a:cubicBezTo>
                  <a:close/>
                  <a:moveTo>
                    <a:pt x="136528" y="152346"/>
                  </a:moveTo>
                  <a:cubicBezTo>
                    <a:pt x="207677" y="153628"/>
                    <a:pt x="278826" y="152346"/>
                    <a:pt x="351896" y="152346"/>
                  </a:cubicBezTo>
                  <a:cubicBezTo>
                    <a:pt x="346128" y="190804"/>
                    <a:pt x="328181" y="201700"/>
                    <a:pt x="295491" y="201060"/>
                  </a:cubicBezTo>
                  <a:cubicBezTo>
                    <a:pt x="224342" y="198496"/>
                    <a:pt x="153194" y="200418"/>
                    <a:pt x="79481" y="200418"/>
                  </a:cubicBezTo>
                  <a:cubicBezTo>
                    <a:pt x="88455" y="169011"/>
                    <a:pt x="101916" y="151063"/>
                    <a:pt x="136528" y="152346"/>
                  </a:cubicBezTo>
                  <a:close/>
                  <a:moveTo>
                    <a:pt x="570471" y="151705"/>
                  </a:moveTo>
                  <a:cubicBezTo>
                    <a:pt x="605083" y="154269"/>
                    <a:pt x="639055" y="152346"/>
                    <a:pt x="673027" y="152346"/>
                  </a:cubicBezTo>
                  <a:cubicBezTo>
                    <a:pt x="673668" y="194009"/>
                    <a:pt x="655080" y="202983"/>
                    <a:pt x="623671" y="200419"/>
                  </a:cubicBezTo>
                  <a:cubicBezTo>
                    <a:pt x="590982" y="197855"/>
                    <a:pt x="558292" y="199778"/>
                    <a:pt x="523679" y="199778"/>
                  </a:cubicBezTo>
                  <a:cubicBezTo>
                    <a:pt x="525602" y="167088"/>
                    <a:pt x="537140" y="149782"/>
                    <a:pt x="570471" y="151705"/>
                  </a:cubicBezTo>
                  <a:close/>
                  <a:moveTo>
                    <a:pt x="415353" y="151704"/>
                  </a:moveTo>
                  <a:cubicBezTo>
                    <a:pt x="448684" y="153627"/>
                    <a:pt x="482656" y="152345"/>
                    <a:pt x="517910" y="152345"/>
                  </a:cubicBezTo>
                  <a:cubicBezTo>
                    <a:pt x="515987" y="188881"/>
                    <a:pt x="501886" y="203623"/>
                    <a:pt x="467913" y="201059"/>
                  </a:cubicBezTo>
                  <a:cubicBezTo>
                    <a:pt x="434583" y="197854"/>
                    <a:pt x="400611" y="200418"/>
                    <a:pt x="365357" y="200418"/>
                  </a:cubicBezTo>
                  <a:cubicBezTo>
                    <a:pt x="369843" y="165806"/>
                    <a:pt x="382663" y="150422"/>
                    <a:pt x="415353" y="151704"/>
                  </a:cubicBezTo>
                  <a:close/>
                  <a:moveTo>
                    <a:pt x="1239010" y="101067"/>
                  </a:moveTo>
                  <a:cubicBezTo>
                    <a:pt x="1281315" y="101067"/>
                    <a:pt x="1324261" y="101067"/>
                    <a:pt x="1370411" y="101067"/>
                  </a:cubicBezTo>
                  <a:cubicBezTo>
                    <a:pt x="1371052" y="115169"/>
                    <a:pt x="1371693" y="126065"/>
                    <a:pt x="1372334" y="139526"/>
                  </a:cubicBezTo>
                  <a:cubicBezTo>
                    <a:pt x="1326183" y="139526"/>
                    <a:pt x="1283878" y="139526"/>
                    <a:pt x="1239010" y="139526"/>
                  </a:cubicBezTo>
                  <a:cubicBezTo>
                    <a:pt x="1239010" y="126707"/>
                    <a:pt x="1239010" y="115169"/>
                    <a:pt x="1239010" y="101067"/>
                  </a:cubicBezTo>
                  <a:close/>
                  <a:moveTo>
                    <a:pt x="1088380" y="100426"/>
                  </a:moveTo>
                  <a:cubicBezTo>
                    <a:pt x="1133249" y="100426"/>
                    <a:pt x="1175553" y="100426"/>
                    <a:pt x="1220421" y="100426"/>
                  </a:cubicBezTo>
                  <a:cubicBezTo>
                    <a:pt x="1220421" y="113887"/>
                    <a:pt x="1220421" y="124784"/>
                    <a:pt x="1220421" y="138885"/>
                  </a:cubicBezTo>
                  <a:cubicBezTo>
                    <a:pt x="1175553" y="138885"/>
                    <a:pt x="1131967" y="138885"/>
                    <a:pt x="1083894" y="138885"/>
                  </a:cubicBezTo>
                  <a:cubicBezTo>
                    <a:pt x="1085816" y="125424"/>
                    <a:pt x="1087099" y="113887"/>
                    <a:pt x="1088380" y="100426"/>
                  </a:cubicBezTo>
                  <a:close/>
                  <a:moveTo>
                    <a:pt x="2437240" y="99385"/>
                  </a:moveTo>
                  <a:cubicBezTo>
                    <a:pt x="2456068" y="99144"/>
                    <a:pt x="2474817" y="99465"/>
                    <a:pt x="2493405" y="101708"/>
                  </a:cubicBezTo>
                  <a:cubicBezTo>
                    <a:pt x="2506866" y="103631"/>
                    <a:pt x="2518404" y="122860"/>
                    <a:pt x="2530582" y="133757"/>
                  </a:cubicBezTo>
                  <a:cubicBezTo>
                    <a:pt x="2529300" y="136963"/>
                    <a:pt x="2528018" y="139526"/>
                    <a:pt x="2526095" y="142090"/>
                  </a:cubicBezTo>
                  <a:cubicBezTo>
                    <a:pt x="2486995" y="142090"/>
                    <a:pt x="2447896" y="144654"/>
                    <a:pt x="2409437" y="140809"/>
                  </a:cubicBezTo>
                  <a:cubicBezTo>
                    <a:pt x="2397258" y="139526"/>
                    <a:pt x="2387002" y="120296"/>
                    <a:pt x="2376106" y="109400"/>
                  </a:cubicBezTo>
                  <a:cubicBezTo>
                    <a:pt x="2377388" y="106195"/>
                    <a:pt x="2379311" y="103631"/>
                    <a:pt x="2380593" y="100426"/>
                  </a:cubicBezTo>
                  <a:cubicBezTo>
                    <a:pt x="2399502" y="100426"/>
                    <a:pt x="2418411" y="99625"/>
                    <a:pt x="2437240" y="99385"/>
                  </a:cubicBezTo>
                  <a:close/>
                  <a:moveTo>
                    <a:pt x="1595314" y="99225"/>
                  </a:moveTo>
                  <a:cubicBezTo>
                    <a:pt x="1616226" y="99145"/>
                    <a:pt x="1635776" y="99465"/>
                    <a:pt x="1655005" y="101067"/>
                  </a:cubicBezTo>
                  <a:cubicBezTo>
                    <a:pt x="1663979" y="101709"/>
                    <a:pt x="1671029" y="122220"/>
                    <a:pt x="1678721" y="133116"/>
                  </a:cubicBezTo>
                  <a:cubicBezTo>
                    <a:pt x="1676798" y="136322"/>
                    <a:pt x="1674875" y="138886"/>
                    <a:pt x="1672952" y="141450"/>
                  </a:cubicBezTo>
                  <a:cubicBezTo>
                    <a:pt x="1633212" y="141450"/>
                    <a:pt x="1592830" y="143372"/>
                    <a:pt x="1553089" y="140168"/>
                  </a:cubicBezTo>
                  <a:cubicBezTo>
                    <a:pt x="1544757" y="139526"/>
                    <a:pt x="1538987" y="118374"/>
                    <a:pt x="1527450" y="99785"/>
                  </a:cubicBezTo>
                  <a:cubicBezTo>
                    <a:pt x="1552128" y="99785"/>
                    <a:pt x="1574402" y="99305"/>
                    <a:pt x="1595314" y="99225"/>
                  </a:cubicBezTo>
                  <a:close/>
                  <a:moveTo>
                    <a:pt x="1447969" y="99225"/>
                  </a:moveTo>
                  <a:cubicBezTo>
                    <a:pt x="1467839" y="99145"/>
                    <a:pt x="1487710" y="99465"/>
                    <a:pt x="1507580" y="101067"/>
                  </a:cubicBezTo>
                  <a:cubicBezTo>
                    <a:pt x="1515271" y="101709"/>
                    <a:pt x="1521040" y="122861"/>
                    <a:pt x="1532578" y="142090"/>
                  </a:cubicBezTo>
                  <a:cubicBezTo>
                    <a:pt x="1481941" y="142090"/>
                    <a:pt x="1442841" y="144013"/>
                    <a:pt x="1404382" y="140808"/>
                  </a:cubicBezTo>
                  <a:cubicBezTo>
                    <a:pt x="1396049" y="140168"/>
                    <a:pt x="1388999" y="120297"/>
                    <a:pt x="1381307" y="109400"/>
                  </a:cubicBezTo>
                  <a:cubicBezTo>
                    <a:pt x="1383871" y="106195"/>
                    <a:pt x="1385794" y="102991"/>
                    <a:pt x="1388358" y="99785"/>
                  </a:cubicBezTo>
                  <a:cubicBezTo>
                    <a:pt x="1408228" y="99785"/>
                    <a:pt x="1428098" y="99305"/>
                    <a:pt x="1447969" y="99225"/>
                  </a:cubicBezTo>
                  <a:close/>
                  <a:moveTo>
                    <a:pt x="2138303" y="99144"/>
                  </a:moveTo>
                  <a:cubicBezTo>
                    <a:pt x="2180607" y="99144"/>
                    <a:pt x="2222912" y="99144"/>
                    <a:pt x="2264575" y="99144"/>
                  </a:cubicBezTo>
                  <a:cubicBezTo>
                    <a:pt x="2362646" y="99144"/>
                    <a:pt x="2362646" y="99144"/>
                    <a:pt x="2408156" y="186318"/>
                  </a:cubicBezTo>
                  <a:cubicBezTo>
                    <a:pt x="2410078" y="190164"/>
                    <a:pt x="2412001" y="194009"/>
                    <a:pt x="2415206" y="202342"/>
                  </a:cubicBezTo>
                  <a:cubicBezTo>
                    <a:pt x="2361364" y="202342"/>
                    <a:pt x="2311367" y="203624"/>
                    <a:pt x="2262011" y="201060"/>
                  </a:cubicBezTo>
                  <a:cubicBezTo>
                    <a:pt x="2253679" y="200419"/>
                    <a:pt x="2242141" y="185677"/>
                    <a:pt x="2238296" y="174780"/>
                  </a:cubicBezTo>
                  <a:cubicBezTo>
                    <a:pt x="2228681" y="148499"/>
                    <a:pt x="2213297" y="137603"/>
                    <a:pt x="2185735" y="141449"/>
                  </a:cubicBezTo>
                  <a:cubicBezTo>
                    <a:pt x="2157532" y="145936"/>
                    <a:pt x="2141508" y="133116"/>
                    <a:pt x="2138303" y="99144"/>
                  </a:cubicBezTo>
                  <a:close/>
                  <a:moveTo>
                    <a:pt x="2041435" y="98984"/>
                  </a:moveTo>
                  <a:cubicBezTo>
                    <a:pt x="2060744" y="98824"/>
                    <a:pt x="2079973" y="99144"/>
                    <a:pt x="2099203" y="101067"/>
                  </a:cubicBezTo>
                  <a:cubicBezTo>
                    <a:pt x="2110100" y="102349"/>
                    <a:pt x="2119073" y="120938"/>
                    <a:pt x="2128688" y="131835"/>
                  </a:cubicBezTo>
                  <a:cubicBezTo>
                    <a:pt x="2126764" y="135680"/>
                    <a:pt x="2124842" y="138886"/>
                    <a:pt x="2122919" y="142090"/>
                  </a:cubicBezTo>
                  <a:cubicBezTo>
                    <a:pt x="2084461" y="142090"/>
                    <a:pt x="2046002" y="144654"/>
                    <a:pt x="2008824" y="140808"/>
                  </a:cubicBezTo>
                  <a:cubicBezTo>
                    <a:pt x="1997288" y="139526"/>
                    <a:pt x="1987673" y="120297"/>
                    <a:pt x="1977417" y="109400"/>
                  </a:cubicBezTo>
                  <a:cubicBezTo>
                    <a:pt x="1979339" y="106195"/>
                    <a:pt x="1981263" y="102991"/>
                    <a:pt x="1983185" y="99785"/>
                  </a:cubicBezTo>
                  <a:cubicBezTo>
                    <a:pt x="2002735" y="99785"/>
                    <a:pt x="2022125" y="99144"/>
                    <a:pt x="2041435" y="98984"/>
                  </a:cubicBezTo>
                  <a:close/>
                  <a:moveTo>
                    <a:pt x="1892487" y="98984"/>
                  </a:moveTo>
                  <a:cubicBezTo>
                    <a:pt x="1911396" y="98824"/>
                    <a:pt x="1930305" y="99144"/>
                    <a:pt x="1949214" y="101067"/>
                  </a:cubicBezTo>
                  <a:cubicBezTo>
                    <a:pt x="1960111" y="102349"/>
                    <a:pt x="1969725" y="121579"/>
                    <a:pt x="1979981" y="132476"/>
                  </a:cubicBezTo>
                  <a:cubicBezTo>
                    <a:pt x="1976776" y="135680"/>
                    <a:pt x="1974212" y="138886"/>
                    <a:pt x="1971648" y="142090"/>
                  </a:cubicBezTo>
                  <a:cubicBezTo>
                    <a:pt x="1934472" y="142090"/>
                    <a:pt x="1897295" y="144654"/>
                    <a:pt x="1860759" y="140808"/>
                  </a:cubicBezTo>
                  <a:cubicBezTo>
                    <a:pt x="1849221" y="139526"/>
                    <a:pt x="1838966" y="120938"/>
                    <a:pt x="1828710" y="110041"/>
                  </a:cubicBezTo>
                  <a:cubicBezTo>
                    <a:pt x="1831274" y="106837"/>
                    <a:pt x="1833197" y="102991"/>
                    <a:pt x="1835761" y="99785"/>
                  </a:cubicBezTo>
                  <a:cubicBezTo>
                    <a:pt x="1854670" y="99785"/>
                    <a:pt x="1873579" y="99144"/>
                    <a:pt x="1892487" y="98984"/>
                  </a:cubicBezTo>
                  <a:close/>
                  <a:moveTo>
                    <a:pt x="1744021" y="98343"/>
                  </a:moveTo>
                  <a:cubicBezTo>
                    <a:pt x="1762529" y="98183"/>
                    <a:pt x="1780957" y="98503"/>
                    <a:pt x="1799225" y="100426"/>
                  </a:cubicBezTo>
                  <a:cubicBezTo>
                    <a:pt x="1810122" y="101708"/>
                    <a:pt x="1819096" y="120297"/>
                    <a:pt x="1828710" y="130553"/>
                  </a:cubicBezTo>
                  <a:cubicBezTo>
                    <a:pt x="1826787" y="133757"/>
                    <a:pt x="1824223" y="137603"/>
                    <a:pt x="1822300" y="140809"/>
                  </a:cubicBezTo>
                  <a:cubicBezTo>
                    <a:pt x="1782559" y="140809"/>
                    <a:pt x="1742178" y="142731"/>
                    <a:pt x="1703078" y="139527"/>
                  </a:cubicBezTo>
                  <a:cubicBezTo>
                    <a:pt x="1694746" y="138885"/>
                    <a:pt x="1688336" y="119015"/>
                    <a:pt x="1681285" y="108118"/>
                  </a:cubicBezTo>
                  <a:cubicBezTo>
                    <a:pt x="1683849" y="105554"/>
                    <a:pt x="1686413" y="102350"/>
                    <a:pt x="1688336" y="99144"/>
                  </a:cubicBezTo>
                  <a:cubicBezTo>
                    <a:pt x="1706924" y="99144"/>
                    <a:pt x="1725513" y="98503"/>
                    <a:pt x="1744021" y="98343"/>
                  </a:cubicBezTo>
                  <a:close/>
                  <a:moveTo>
                    <a:pt x="971723" y="97222"/>
                  </a:moveTo>
                  <a:cubicBezTo>
                    <a:pt x="1004412" y="99145"/>
                    <a:pt x="1037101" y="97863"/>
                    <a:pt x="1070432" y="97863"/>
                  </a:cubicBezTo>
                  <a:cubicBezTo>
                    <a:pt x="1075560" y="130553"/>
                    <a:pt x="1065946" y="144013"/>
                    <a:pt x="1033897" y="142090"/>
                  </a:cubicBezTo>
                  <a:cubicBezTo>
                    <a:pt x="1001848" y="140167"/>
                    <a:pt x="969158" y="141449"/>
                    <a:pt x="935827" y="141449"/>
                  </a:cubicBezTo>
                  <a:cubicBezTo>
                    <a:pt x="930699" y="106196"/>
                    <a:pt x="942878" y="95299"/>
                    <a:pt x="971723" y="97222"/>
                  </a:cubicBezTo>
                  <a:close/>
                  <a:moveTo>
                    <a:pt x="819810" y="97222"/>
                  </a:moveTo>
                  <a:cubicBezTo>
                    <a:pt x="852500" y="99145"/>
                    <a:pt x="885190" y="97863"/>
                    <a:pt x="917880" y="97863"/>
                  </a:cubicBezTo>
                  <a:cubicBezTo>
                    <a:pt x="924930" y="130553"/>
                    <a:pt x="915316" y="143372"/>
                    <a:pt x="884549" y="142090"/>
                  </a:cubicBezTo>
                  <a:cubicBezTo>
                    <a:pt x="851218" y="140167"/>
                    <a:pt x="817246" y="141449"/>
                    <a:pt x="783916" y="141449"/>
                  </a:cubicBezTo>
                  <a:cubicBezTo>
                    <a:pt x="779429" y="108118"/>
                    <a:pt x="790325" y="95940"/>
                    <a:pt x="819810" y="97222"/>
                  </a:cubicBezTo>
                  <a:close/>
                  <a:moveTo>
                    <a:pt x="519191" y="96581"/>
                  </a:moveTo>
                  <a:cubicBezTo>
                    <a:pt x="551881" y="98503"/>
                    <a:pt x="584571" y="97221"/>
                    <a:pt x="619184" y="97221"/>
                  </a:cubicBezTo>
                  <a:cubicBezTo>
                    <a:pt x="618543" y="131834"/>
                    <a:pt x="604441" y="144013"/>
                    <a:pt x="574956" y="142089"/>
                  </a:cubicBezTo>
                  <a:cubicBezTo>
                    <a:pt x="542267" y="140167"/>
                    <a:pt x="509577" y="141449"/>
                    <a:pt x="474964" y="141449"/>
                  </a:cubicBezTo>
                  <a:cubicBezTo>
                    <a:pt x="476886" y="108759"/>
                    <a:pt x="489065" y="95299"/>
                    <a:pt x="519191" y="96581"/>
                  </a:cubicBezTo>
                  <a:close/>
                  <a:moveTo>
                    <a:pt x="670463" y="96580"/>
                  </a:moveTo>
                  <a:cubicBezTo>
                    <a:pt x="703152" y="98503"/>
                    <a:pt x="736483" y="97221"/>
                    <a:pt x="769814" y="97221"/>
                  </a:cubicBezTo>
                  <a:cubicBezTo>
                    <a:pt x="771096" y="133116"/>
                    <a:pt x="756353" y="144012"/>
                    <a:pt x="726869" y="142089"/>
                  </a:cubicBezTo>
                  <a:cubicBezTo>
                    <a:pt x="694820" y="140166"/>
                    <a:pt x="662130" y="141448"/>
                    <a:pt x="628799" y="141448"/>
                  </a:cubicBezTo>
                  <a:cubicBezTo>
                    <a:pt x="627517" y="106836"/>
                    <a:pt x="640336" y="95298"/>
                    <a:pt x="670463" y="96580"/>
                  </a:cubicBezTo>
                  <a:close/>
                  <a:moveTo>
                    <a:pt x="381621" y="95539"/>
                  </a:moveTo>
                  <a:cubicBezTo>
                    <a:pt x="406699" y="94016"/>
                    <a:pt x="437466" y="95298"/>
                    <a:pt x="467271" y="100426"/>
                  </a:cubicBezTo>
                  <a:cubicBezTo>
                    <a:pt x="460862" y="138243"/>
                    <a:pt x="458298" y="141448"/>
                    <a:pt x="423044" y="141448"/>
                  </a:cubicBezTo>
                  <a:cubicBezTo>
                    <a:pt x="330744" y="141448"/>
                    <a:pt x="238443" y="141448"/>
                    <a:pt x="146142" y="141448"/>
                  </a:cubicBezTo>
                  <a:cubicBezTo>
                    <a:pt x="136528" y="141448"/>
                    <a:pt x="127554" y="139526"/>
                    <a:pt x="116657" y="138884"/>
                  </a:cubicBezTo>
                  <a:cubicBezTo>
                    <a:pt x="124349" y="109400"/>
                    <a:pt x="138450" y="95298"/>
                    <a:pt x="168576" y="96580"/>
                  </a:cubicBezTo>
                  <a:cubicBezTo>
                    <a:pt x="212163" y="98503"/>
                    <a:pt x="255749" y="96580"/>
                    <a:pt x="299336" y="97862"/>
                  </a:cubicBezTo>
                  <a:cubicBezTo>
                    <a:pt x="308310" y="97862"/>
                    <a:pt x="316642" y="103631"/>
                    <a:pt x="330103" y="107477"/>
                  </a:cubicBezTo>
                  <a:cubicBezTo>
                    <a:pt x="337154" y="101388"/>
                    <a:pt x="356543" y="97061"/>
                    <a:pt x="381621" y="95539"/>
                  </a:cubicBezTo>
                  <a:close/>
                  <a:moveTo>
                    <a:pt x="1482582" y="48507"/>
                  </a:moveTo>
                  <a:cubicBezTo>
                    <a:pt x="1526810" y="48507"/>
                    <a:pt x="1569114" y="48507"/>
                    <a:pt x="1611418" y="48507"/>
                  </a:cubicBezTo>
                  <a:cubicBezTo>
                    <a:pt x="1613341" y="61327"/>
                    <a:pt x="1615264" y="71583"/>
                    <a:pt x="1617187" y="83761"/>
                  </a:cubicBezTo>
                  <a:cubicBezTo>
                    <a:pt x="1573600" y="83761"/>
                    <a:pt x="1532578" y="83761"/>
                    <a:pt x="1488992" y="83761"/>
                  </a:cubicBezTo>
                  <a:cubicBezTo>
                    <a:pt x="1487069" y="72864"/>
                    <a:pt x="1485146" y="61968"/>
                    <a:pt x="1482582" y="48507"/>
                  </a:cubicBezTo>
                  <a:close/>
                  <a:moveTo>
                    <a:pt x="2407114" y="47705"/>
                  </a:moveTo>
                  <a:cubicBezTo>
                    <a:pt x="2425942" y="47545"/>
                    <a:pt x="2444691" y="47865"/>
                    <a:pt x="2463279" y="49788"/>
                  </a:cubicBezTo>
                  <a:cubicBezTo>
                    <a:pt x="2474176" y="51070"/>
                    <a:pt x="2483791" y="69018"/>
                    <a:pt x="2501097" y="86325"/>
                  </a:cubicBezTo>
                  <a:cubicBezTo>
                    <a:pt x="2453024" y="86325"/>
                    <a:pt x="2415847" y="88889"/>
                    <a:pt x="2379311" y="85043"/>
                  </a:cubicBezTo>
                  <a:cubicBezTo>
                    <a:pt x="2367773" y="83761"/>
                    <a:pt x="2356877" y="67095"/>
                    <a:pt x="2345980" y="58121"/>
                  </a:cubicBezTo>
                  <a:cubicBezTo>
                    <a:pt x="2347262" y="54916"/>
                    <a:pt x="2348544" y="51712"/>
                    <a:pt x="2350467" y="48506"/>
                  </a:cubicBezTo>
                  <a:cubicBezTo>
                    <a:pt x="2369376" y="48506"/>
                    <a:pt x="2388285" y="47865"/>
                    <a:pt x="2407114" y="47705"/>
                  </a:cubicBezTo>
                  <a:close/>
                  <a:moveTo>
                    <a:pt x="1830873" y="47306"/>
                  </a:moveTo>
                  <a:cubicBezTo>
                    <a:pt x="1849702" y="47226"/>
                    <a:pt x="1868451" y="47546"/>
                    <a:pt x="1887039" y="49148"/>
                  </a:cubicBezTo>
                  <a:cubicBezTo>
                    <a:pt x="1896012" y="49790"/>
                    <a:pt x="1903704" y="67737"/>
                    <a:pt x="1912037" y="77993"/>
                  </a:cubicBezTo>
                  <a:cubicBezTo>
                    <a:pt x="1909473" y="80557"/>
                    <a:pt x="1907550" y="83121"/>
                    <a:pt x="1906268" y="85685"/>
                  </a:cubicBezTo>
                  <a:cubicBezTo>
                    <a:pt x="1869092" y="85685"/>
                    <a:pt x="1831914" y="87607"/>
                    <a:pt x="1794738" y="84403"/>
                  </a:cubicBezTo>
                  <a:cubicBezTo>
                    <a:pt x="1785123" y="83761"/>
                    <a:pt x="1776791" y="67096"/>
                    <a:pt x="1768458" y="57481"/>
                  </a:cubicBezTo>
                  <a:cubicBezTo>
                    <a:pt x="1770381" y="54276"/>
                    <a:pt x="1772304" y="51072"/>
                    <a:pt x="1774226" y="47866"/>
                  </a:cubicBezTo>
                  <a:cubicBezTo>
                    <a:pt x="1793135" y="47866"/>
                    <a:pt x="1812044" y="47386"/>
                    <a:pt x="1830873" y="47306"/>
                  </a:cubicBezTo>
                  <a:close/>
                  <a:moveTo>
                    <a:pt x="1972851" y="46665"/>
                  </a:moveTo>
                  <a:cubicBezTo>
                    <a:pt x="1992641" y="46585"/>
                    <a:pt x="2011069" y="46905"/>
                    <a:pt x="2029336" y="48507"/>
                  </a:cubicBezTo>
                  <a:cubicBezTo>
                    <a:pt x="2039593" y="49149"/>
                    <a:pt x="2047925" y="65814"/>
                    <a:pt x="2057539" y="75429"/>
                  </a:cubicBezTo>
                  <a:cubicBezTo>
                    <a:pt x="2056258" y="78634"/>
                    <a:pt x="2054335" y="81838"/>
                    <a:pt x="2053053" y="85044"/>
                  </a:cubicBezTo>
                  <a:cubicBezTo>
                    <a:pt x="2014594" y="85044"/>
                    <a:pt x="1976136" y="86966"/>
                    <a:pt x="1938318" y="83762"/>
                  </a:cubicBezTo>
                  <a:cubicBezTo>
                    <a:pt x="1929344" y="83120"/>
                    <a:pt x="1921652" y="64532"/>
                    <a:pt x="1908192" y="47225"/>
                  </a:cubicBezTo>
                  <a:cubicBezTo>
                    <a:pt x="1931908" y="47225"/>
                    <a:pt x="1953060" y="46745"/>
                    <a:pt x="1972851" y="46665"/>
                  </a:cubicBezTo>
                  <a:close/>
                  <a:moveTo>
                    <a:pt x="1687695" y="46665"/>
                  </a:moveTo>
                  <a:cubicBezTo>
                    <a:pt x="1706924" y="46585"/>
                    <a:pt x="1726153" y="46905"/>
                    <a:pt x="1745383" y="48507"/>
                  </a:cubicBezTo>
                  <a:cubicBezTo>
                    <a:pt x="1753074" y="49149"/>
                    <a:pt x="1759484" y="67096"/>
                    <a:pt x="1766535" y="77352"/>
                  </a:cubicBezTo>
                  <a:cubicBezTo>
                    <a:pt x="1763330" y="79916"/>
                    <a:pt x="1761407" y="83120"/>
                    <a:pt x="1759484" y="85684"/>
                  </a:cubicBezTo>
                  <a:cubicBezTo>
                    <a:pt x="1723589" y="85684"/>
                    <a:pt x="1687695" y="87608"/>
                    <a:pt x="1652441" y="84402"/>
                  </a:cubicBezTo>
                  <a:cubicBezTo>
                    <a:pt x="1642186" y="83762"/>
                    <a:pt x="1633212" y="68378"/>
                    <a:pt x="1623597" y="59404"/>
                  </a:cubicBezTo>
                  <a:cubicBezTo>
                    <a:pt x="1625520" y="55558"/>
                    <a:pt x="1627443" y="51071"/>
                    <a:pt x="1630007" y="47225"/>
                  </a:cubicBezTo>
                  <a:cubicBezTo>
                    <a:pt x="1649236" y="47225"/>
                    <a:pt x="1668465" y="46745"/>
                    <a:pt x="1687695" y="46665"/>
                  </a:cubicBezTo>
                  <a:close/>
                  <a:moveTo>
                    <a:pt x="2062666" y="46584"/>
                  </a:moveTo>
                  <a:cubicBezTo>
                    <a:pt x="2110099" y="46584"/>
                    <a:pt x="2158172" y="46584"/>
                    <a:pt x="2205605" y="46584"/>
                  </a:cubicBezTo>
                  <a:cubicBezTo>
                    <a:pt x="2236372" y="46584"/>
                    <a:pt x="2267779" y="48506"/>
                    <a:pt x="2298547" y="46584"/>
                  </a:cubicBezTo>
                  <a:cubicBezTo>
                    <a:pt x="2325467" y="44661"/>
                    <a:pt x="2339570" y="56198"/>
                    <a:pt x="2346620" y="85683"/>
                  </a:cubicBezTo>
                  <a:cubicBezTo>
                    <a:pt x="2258806" y="85683"/>
                    <a:pt x="2174197" y="86965"/>
                    <a:pt x="2090229" y="84402"/>
                  </a:cubicBezTo>
                  <a:cubicBezTo>
                    <a:pt x="2078691" y="84402"/>
                    <a:pt x="2067795" y="66454"/>
                    <a:pt x="2056898" y="56840"/>
                  </a:cubicBezTo>
                  <a:cubicBezTo>
                    <a:pt x="2058821" y="53634"/>
                    <a:pt x="2060744" y="50430"/>
                    <a:pt x="2062666" y="46584"/>
                  </a:cubicBezTo>
                  <a:close/>
                  <a:moveTo>
                    <a:pt x="1367205" y="45303"/>
                  </a:moveTo>
                  <a:cubicBezTo>
                    <a:pt x="1391563" y="46585"/>
                    <a:pt x="1415920" y="46585"/>
                    <a:pt x="1440278" y="45303"/>
                  </a:cubicBezTo>
                  <a:cubicBezTo>
                    <a:pt x="1467840" y="44662"/>
                    <a:pt x="1473608" y="58122"/>
                    <a:pt x="1467840" y="83121"/>
                  </a:cubicBezTo>
                  <a:cubicBezTo>
                    <a:pt x="1426176" y="83121"/>
                    <a:pt x="1385153" y="83121"/>
                    <a:pt x="1342849" y="83121"/>
                  </a:cubicBezTo>
                  <a:cubicBezTo>
                    <a:pt x="1334516" y="58763"/>
                    <a:pt x="1336439" y="44021"/>
                    <a:pt x="1367205" y="45303"/>
                  </a:cubicBezTo>
                  <a:close/>
                  <a:moveTo>
                    <a:pt x="1223627" y="44021"/>
                  </a:moveTo>
                  <a:cubicBezTo>
                    <a:pt x="1246702" y="45302"/>
                    <a:pt x="1270418" y="45943"/>
                    <a:pt x="1293493" y="45302"/>
                  </a:cubicBezTo>
                  <a:cubicBezTo>
                    <a:pt x="1319132" y="44021"/>
                    <a:pt x="1329388" y="53635"/>
                    <a:pt x="1320414" y="83761"/>
                  </a:cubicBezTo>
                  <a:cubicBezTo>
                    <a:pt x="1278751" y="83761"/>
                    <a:pt x="1237728" y="83761"/>
                    <a:pt x="1195423" y="83761"/>
                  </a:cubicBezTo>
                  <a:cubicBezTo>
                    <a:pt x="1187090" y="56840"/>
                    <a:pt x="1192859" y="42098"/>
                    <a:pt x="1223627" y="44021"/>
                  </a:cubicBezTo>
                  <a:close/>
                  <a:moveTo>
                    <a:pt x="919162" y="44020"/>
                  </a:moveTo>
                  <a:cubicBezTo>
                    <a:pt x="955057" y="42097"/>
                    <a:pt x="991593" y="44020"/>
                    <a:pt x="1028129" y="44020"/>
                  </a:cubicBezTo>
                  <a:cubicBezTo>
                    <a:pt x="1036462" y="78633"/>
                    <a:pt x="1023001" y="87607"/>
                    <a:pt x="995439" y="85684"/>
                  </a:cubicBezTo>
                  <a:cubicBezTo>
                    <a:pt x="964672" y="83761"/>
                    <a:pt x="933905" y="85043"/>
                    <a:pt x="900574" y="85043"/>
                  </a:cubicBezTo>
                  <a:cubicBezTo>
                    <a:pt x="896728" y="65172"/>
                    <a:pt x="892882" y="45943"/>
                    <a:pt x="919162" y="44020"/>
                  </a:cubicBezTo>
                  <a:close/>
                  <a:moveTo>
                    <a:pt x="1076842" y="43380"/>
                  </a:moveTo>
                  <a:cubicBezTo>
                    <a:pt x="1109533" y="44020"/>
                    <a:pt x="1141582" y="43380"/>
                    <a:pt x="1175553" y="43380"/>
                  </a:cubicBezTo>
                  <a:cubicBezTo>
                    <a:pt x="1175553" y="59404"/>
                    <a:pt x="1175553" y="69660"/>
                    <a:pt x="1175553" y="82479"/>
                  </a:cubicBezTo>
                  <a:cubicBezTo>
                    <a:pt x="1132608" y="82479"/>
                    <a:pt x="1090944" y="82479"/>
                    <a:pt x="1047998" y="82479"/>
                  </a:cubicBezTo>
                  <a:cubicBezTo>
                    <a:pt x="1040947" y="56840"/>
                    <a:pt x="1046716" y="42098"/>
                    <a:pt x="1076842" y="43380"/>
                  </a:cubicBezTo>
                  <a:close/>
                  <a:moveTo>
                    <a:pt x="643541" y="42739"/>
                  </a:moveTo>
                  <a:cubicBezTo>
                    <a:pt x="674949" y="44021"/>
                    <a:pt x="706357" y="43380"/>
                    <a:pt x="737765" y="43380"/>
                  </a:cubicBezTo>
                  <a:cubicBezTo>
                    <a:pt x="739688" y="77352"/>
                    <a:pt x="726868" y="87608"/>
                    <a:pt x="698665" y="85685"/>
                  </a:cubicBezTo>
                  <a:cubicBezTo>
                    <a:pt x="666616" y="83762"/>
                    <a:pt x="635209" y="85044"/>
                    <a:pt x="601237" y="85044"/>
                  </a:cubicBezTo>
                  <a:cubicBezTo>
                    <a:pt x="601237" y="52354"/>
                    <a:pt x="615338" y="41458"/>
                    <a:pt x="643541" y="42739"/>
                  </a:cubicBezTo>
                  <a:close/>
                  <a:moveTo>
                    <a:pt x="783915" y="42738"/>
                  </a:moveTo>
                  <a:cubicBezTo>
                    <a:pt x="817246" y="44020"/>
                    <a:pt x="849937" y="43379"/>
                    <a:pt x="883268" y="43379"/>
                  </a:cubicBezTo>
                  <a:cubicBezTo>
                    <a:pt x="887114" y="77351"/>
                    <a:pt x="874294" y="87607"/>
                    <a:pt x="847373" y="85684"/>
                  </a:cubicBezTo>
                  <a:cubicBezTo>
                    <a:pt x="815964" y="83761"/>
                    <a:pt x="783915" y="85043"/>
                    <a:pt x="751226" y="85043"/>
                  </a:cubicBezTo>
                  <a:cubicBezTo>
                    <a:pt x="747380" y="56199"/>
                    <a:pt x="755712" y="42097"/>
                    <a:pt x="783915" y="42738"/>
                  </a:cubicBezTo>
                  <a:close/>
                  <a:moveTo>
                    <a:pt x="496757" y="42097"/>
                  </a:moveTo>
                  <a:cubicBezTo>
                    <a:pt x="528165" y="44021"/>
                    <a:pt x="559573" y="42739"/>
                    <a:pt x="592262" y="42739"/>
                  </a:cubicBezTo>
                  <a:cubicBezTo>
                    <a:pt x="590340" y="78634"/>
                    <a:pt x="574316" y="86966"/>
                    <a:pt x="547394" y="85044"/>
                  </a:cubicBezTo>
                  <a:cubicBezTo>
                    <a:pt x="515986" y="83120"/>
                    <a:pt x="484579" y="84402"/>
                    <a:pt x="451889" y="84402"/>
                  </a:cubicBezTo>
                  <a:cubicBezTo>
                    <a:pt x="453812" y="52994"/>
                    <a:pt x="467914" y="40175"/>
                    <a:pt x="496757" y="42097"/>
                  </a:cubicBezTo>
                  <a:close/>
                  <a:moveTo>
                    <a:pt x="352537" y="42097"/>
                  </a:moveTo>
                  <a:cubicBezTo>
                    <a:pt x="382663" y="44020"/>
                    <a:pt x="413430" y="42738"/>
                    <a:pt x="444837" y="42738"/>
                  </a:cubicBezTo>
                  <a:cubicBezTo>
                    <a:pt x="440992" y="72864"/>
                    <a:pt x="430095" y="86966"/>
                    <a:pt x="401252" y="85684"/>
                  </a:cubicBezTo>
                  <a:cubicBezTo>
                    <a:pt x="369203" y="83120"/>
                    <a:pt x="336513" y="85043"/>
                    <a:pt x="301900" y="85043"/>
                  </a:cubicBezTo>
                  <a:cubicBezTo>
                    <a:pt x="307668" y="49788"/>
                    <a:pt x="324975" y="40815"/>
                    <a:pt x="352537" y="42097"/>
                  </a:cubicBezTo>
                  <a:close/>
                  <a:moveTo>
                    <a:pt x="229870" y="39344"/>
                  </a:moveTo>
                  <a:cubicBezTo>
                    <a:pt x="247377" y="39975"/>
                    <a:pt x="269210" y="42098"/>
                    <a:pt x="296772" y="45303"/>
                  </a:cubicBezTo>
                  <a:cubicBezTo>
                    <a:pt x="294208" y="72223"/>
                    <a:pt x="282671" y="86966"/>
                    <a:pt x="253186" y="85684"/>
                  </a:cubicBezTo>
                  <a:cubicBezTo>
                    <a:pt x="219214" y="83761"/>
                    <a:pt x="185883" y="85043"/>
                    <a:pt x="151270" y="85043"/>
                  </a:cubicBezTo>
                  <a:cubicBezTo>
                    <a:pt x="163769" y="48988"/>
                    <a:pt x="177350" y="37451"/>
                    <a:pt x="229870" y="39344"/>
                  </a:cubicBezTo>
                  <a:close/>
                  <a:moveTo>
                    <a:pt x="1149914" y="5561"/>
                  </a:moveTo>
                  <a:cubicBezTo>
                    <a:pt x="1180681" y="4279"/>
                    <a:pt x="1212090" y="4920"/>
                    <a:pt x="1242856" y="5561"/>
                  </a:cubicBezTo>
                  <a:cubicBezTo>
                    <a:pt x="1246702" y="5561"/>
                    <a:pt x="1254394" y="13894"/>
                    <a:pt x="1253753" y="17099"/>
                  </a:cubicBezTo>
                  <a:cubicBezTo>
                    <a:pt x="1252471" y="22867"/>
                    <a:pt x="1247343" y="31841"/>
                    <a:pt x="1242856" y="31841"/>
                  </a:cubicBezTo>
                  <a:cubicBezTo>
                    <a:pt x="1226832" y="33764"/>
                    <a:pt x="1210807" y="32482"/>
                    <a:pt x="1194783" y="32482"/>
                  </a:cubicBezTo>
                  <a:cubicBezTo>
                    <a:pt x="1180041" y="32482"/>
                    <a:pt x="1164657" y="33764"/>
                    <a:pt x="1149914" y="31841"/>
                  </a:cubicBezTo>
                  <a:cubicBezTo>
                    <a:pt x="1144787" y="31200"/>
                    <a:pt x="1136454" y="22867"/>
                    <a:pt x="1137095" y="19022"/>
                  </a:cubicBezTo>
                  <a:cubicBezTo>
                    <a:pt x="1137736" y="13894"/>
                    <a:pt x="1145428" y="5561"/>
                    <a:pt x="1149914" y="5561"/>
                  </a:cubicBezTo>
                  <a:close/>
                  <a:moveTo>
                    <a:pt x="2398300" y="5401"/>
                  </a:moveTo>
                  <a:cubicBezTo>
                    <a:pt x="2420013" y="5241"/>
                    <a:pt x="2441165" y="8767"/>
                    <a:pt x="2461356" y="26714"/>
                  </a:cubicBezTo>
                  <a:cubicBezTo>
                    <a:pt x="2405591" y="43379"/>
                    <a:pt x="2347903" y="36329"/>
                    <a:pt x="2331878" y="6202"/>
                  </a:cubicBezTo>
                  <a:cubicBezTo>
                    <a:pt x="2354312" y="9407"/>
                    <a:pt x="2376587" y="5562"/>
                    <a:pt x="2398300" y="5401"/>
                  </a:cubicBezTo>
                  <a:close/>
                  <a:moveTo>
                    <a:pt x="2240910" y="4950"/>
                  </a:moveTo>
                  <a:cubicBezTo>
                    <a:pt x="2284566" y="2035"/>
                    <a:pt x="2315694" y="13093"/>
                    <a:pt x="2324828" y="35687"/>
                  </a:cubicBezTo>
                  <a:cubicBezTo>
                    <a:pt x="2282523" y="26072"/>
                    <a:pt x="2237654" y="50429"/>
                    <a:pt x="2193427" y="12612"/>
                  </a:cubicBezTo>
                  <a:cubicBezTo>
                    <a:pt x="2210413" y="8445"/>
                    <a:pt x="2226357" y="5922"/>
                    <a:pt x="2240910" y="4950"/>
                  </a:cubicBezTo>
                  <a:close/>
                  <a:moveTo>
                    <a:pt x="1557576" y="4921"/>
                  </a:moveTo>
                  <a:cubicBezTo>
                    <a:pt x="1583856" y="3639"/>
                    <a:pt x="1610778" y="2997"/>
                    <a:pt x="1637699" y="5562"/>
                  </a:cubicBezTo>
                  <a:cubicBezTo>
                    <a:pt x="1646031" y="6203"/>
                    <a:pt x="1653082" y="17099"/>
                    <a:pt x="1661415" y="22868"/>
                  </a:cubicBezTo>
                  <a:cubicBezTo>
                    <a:pt x="1658851" y="26714"/>
                    <a:pt x="1657569" y="29919"/>
                    <a:pt x="1655646" y="33124"/>
                  </a:cubicBezTo>
                  <a:cubicBezTo>
                    <a:pt x="1622956" y="33124"/>
                    <a:pt x="1590266" y="33765"/>
                    <a:pt x="1557576" y="32483"/>
                  </a:cubicBezTo>
                  <a:cubicBezTo>
                    <a:pt x="1551166" y="32483"/>
                    <a:pt x="1545398" y="22227"/>
                    <a:pt x="1538988" y="16459"/>
                  </a:cubicBezTo>
                  <a:cubicBezTo>
                    <a:pt x="1545398" y="12613"/>
                    <a:pt x="1551166" y="5562"/>
                    <a:pt x="1557576" y="4921"/>
                  </a:cubicBezTo>
                  <a:close/>
                  <a:moveTo>
                    <a:pt x="1421689" y="4921"/>
                  </a:moveTo>
                  <a:cubicBezTo>
                    <a:pt x="1449251" y="3639"/>
                    <a:pt x="1477454" y="2997"/>
                    <a:pt x="1505016" y="5562"/>
                  </a:cubicBezTo>
                  <a:cubicBezTo>
                    <a:pt x="1512708" y="6203"/>
                    <a:pt x="1519118" y="17741"/>
                    <a:pt x="1526168" y="24150"/>
                  </a:cubicBezTo>
                  <a:cubicBezTo>
                    <a:pt x="1524246" y="26714"/>
                    <a:pt x="1522322" y="29919"/>
                    <a:pt x="1520400" y="33124"/>
                  </a:cubicBezTo>
                  <a:cubicBezTo>
                    <a:pt x="1487710" y="33124"/>
                    <a:pt x="1454379" y="33765"/>
                    <a:pt x="1421689" y="32483"/>
                  </a:cubicBezTo>
                  <a:cubicBezTo>
                    <a:pt x="1415920" y="32483"/>
                    <a:pt x="1410152" y="23509"/>
                    <a:pt x="1405024" y="18381"/>
                  </a:cubicBezTo>
                  <a:cubicBezTo>
                    <a:pt x="1410792" y="13895"/>
                    <a:pt x="1415920" y="5562"/>
                    <a:pt x="1421689" y="4921"/>
                  </a:cubicBezTo>
                  <a:close/>
                  <a:moveTo>
                    <a:pt x="2020523" y="4920"/>
                  </a:moveTo>
                  <a:cubicBezTo>
                    <a:pt x="2040554" y="8285"/>
                    <a:pt x="2053053" y="16458"/>
                    <a:pt x="2058181" y="29277"/>
                  </a:cubicBezTo>
                  <a:cubicBezTo>
                    <a:pt x="1999852" y="44020"/>
                    <a:pt x="1947292" y="35687"/>
                    <a:pt x="1937677" y="9407"/>
                  </a:cubicBezTo>
                  <a:cubicBezTo>
                    <a:pt x="1972931" y="2997"/>
                    <a:pt x="2000493" y="1555"/>
                    <a:pt x="2020523" y="4920"/>
                  </a:cubicBezTo>
                  <a:close/>
                  <a:moveTo>
                    <a:pt x="2107156" y="4429"/>
                  </a:moveTo>
                  <a:cubicBezTo>
                    <a:pt x="2150122" y="674"/>
                    <a:pt x="2183173" y="11972"/>
                    <a:pt x="2192787" y="36970"/>
                  </a:cubicBezTo>
                  <a:cubicBezTo>
                    <a:pt x="2148559" y="25432"/>
                    <a:pt x="2103691" y="50430"/>
                    <a:pt x="2061386" y="13253"/>
                  </a:cubicBezTo>
                  <a:cubicBezTo>
                    <a:pt x="2077410" y="8606"/>
                    <a:pt x="2092834" y="5682"/>
                    <a:pt x="2107156" y="4429"/>
                  </a:cubicBezTo>
                  <a:close/>
                  <a:moveTo>
                    <a:pt x="888716" y="4359"/>
                  </a:moveTo>
                  <a:cubicBezTo>
                    <a:pt x="904901" y="914"/>
                    <a:pt x="934866" y="2356"/>
                    <a:pt x="993516" y="5562"/>
                  </a:cubicBezTo>
                  <a:cubicBezTo>
                    <a:pt x="981978" y="17740"/>
                    <a:pt x="975568" y="30559"/>
                    <a:pt x="968518" y="31201"/>
                  </a:cubicBezTo>
                  <a:cubicBezTo>
                    <a:pt x="935828" y="33123"/>
                    <a:pt x="902497" y="32483"/>
                    <a:pt x="866602" y="32483"/>
                  </a:cubicBezTo>
                  <a:cubicBezTo>
                    <a:pt x="870127" y="16138"/>
                    <a:pt x="872531" y="7805"/>
                    <a:pt x="888716" y="4359"/>
                  </a:cubicBezTo>
                  <a:close/>
                  <a:moveTo>
                    <a:pt x="1331312" y="4279"/>
                  </a:moveTo>
                  <a:cubicBezTo>
                    <a:pt x="1344772" y="4279"/>
                    <a:pt x="1358874" y="2997"/>
                    <a:pt x="1372334" y="4920"/>
                  </a:cubicBezTo>
                  <a:cubicBezTo>
                    <a:pt x="1378744" y="5562"/>
                    <a:pt x="1383872" y="13894"/>
                    <a:pt x="1389641" y="18381"/>
                  </a:cubicBezTo>
                  <a:cubicBezTo>
                    <a:pt x="1384513" y="23509"/>
                    <a:pt x="1379385" y="32483"/>
                    <a:pt x="1373616" y="32483"/>
                  </a:cubicBezTo>
                  <a:cubicBezTo>
                    <a:pt x="1345413" y="33765"/>
                    <a:pt x="1316569" y="33765"/>
                    <a:pt x="1287725" y="32483"/>
                  </a:cubicBezTo>
                  <a:cubicBezTo>
                    <a:pt x="1281956" y="32483"/>
                    <a:pt x="1276187" y="23509"/>
                    <a:pt x="1270419" y="19022"/>
                  </a:cubicBezTo>
                  <a:cubicBezTo>
                    <a:pt x="1276829" y="13894"/>
                    <a:pt x="1282597" y="6202"/>
                    <a:pt x="1289648" y="4920"/>
                  </a:cubicBezTo>
                  <a:cubicBezTo>
                    <a:pt x="1303750" y="2356"/>
                    <a:pt x="1317210" y="4279"/>
                    <a:pt x="1331312" y="4279"/>
                  </a:cubicBezTo>
                  <a:close/>
                  <a:moveTo>
                    <a:pt x="1759405" y="3799"/>
                  </a:moveTo>
                  <a:cubicBezTo>
                    <a:pt x="1777593" y="7004"/>
                    <a:pt x="1786726" y="14856"/>
                    <a:pt x="1790252" y="27996"/>
                  </a:cubicBezTo>
                  <a:cubicBezTo>
                    <a:pt x="1735769" y="44662"/>
                    <a:pt x="1678081" y="35688"/>
                    <a:pt x="1674235" y="7485"/>
                  </a:cubicBezTo>
                  <a:cubicBezTo>
                    <a:pt x="1713975" y="2036"/>
                    <a:pt x="1741217" y="594"/>
                    <a:pt x="1759405" y="3799"/>
                  </a:cubicBezTo>
                  <a:close/>
                  <a:moveTo>
                    <a:pt x="1117224" y="3638"/>
                  </a:moveTo>
                  <a:cubicBezTo>
                    <a:pt x="1119788" y="6843"/>
                    <a:pt x="1122352" y="10049"/>
                    <a:pt x="1124916" y="13253"/>
                  </a:cubicBezTo>
                  <a:cubicBezTo>
                    <a:pt x="1118506" y="19663"/>
                    <a:pt x="1112096" y="30560"/>
                    <a:pt x="1105045" y="31201"/>
                  </a:cubicBezTo>
                  <a:cubicBezTo>
                    <a:pt x="1071074" y="33124"/>
                    <a:pt x="1037743" y="31842"/>
                    <a:pt x="1003771" y="31842"/>
                  </a:cubicBezTo>
                  <a:cubicBezTo>
                    <a:pt x="1001848" y="27996"/>
                    <a:pt x="999925" y="24791"/>
                    <a:pt x="998643" y="20945"/>
                  </a:cubicBezTo>
                  <a:cubicBezTo>
                    <a:pt x="1006335" y="15176"/>
                    <a:pt x="1013386" y="4280"/>
                    <a:pt x="1021718" y="4280"/>
                  </a:cubicBezTo>
                  <a:cubicBezTo>
                    <a:pt x="1053126" y="2356"/>
                    <a:pt x="1085175" y="3638"/>
                    <a:pt x="1117224" y="3638"/>
                  </a:cubicBezTo>
                  <a:close/>
                  <a:moveTo>
                    <a:pt x="1848320" y="2697"/>
                  </a:moveTo>
                  <a:cubicBezTo>
                    <a:pt x="1887680" y="-127"/>
                    <a:pt x="1918928" y="10209"/>
                    <a:pt x="1924216" y="29919"/>
                  </a:cubicBezTo>
                  <a:cubicBezTo>
                    <a:pt x="1856913" y="43380"/>
                    <a:pt x="1812685" y="35688"/>
                    <a:pt x="1806917" y="10049"/>
                  </a:cubicBezTo>
                  <a:cubicBezTo>
                    <a:pt x="1821179" y="6043"/>
                    <a:pt x="1835200" y="3639"/>
                    <a:pt x="1848320" y="2697"/>
                  </a:cubicBezTo>
                  <a:close/>
                  <a:moveTo>
                    <a:pt x="360550" y="1876"/>
                  </a:moveTo>
                  <a:cubicBezTo>
                    <a:pt x="380901" y="-1649"/>
                    <a:pt x="409264" y="-207"/>
                    <a:pt x="446120" y="6203"/>
                  </a:cubicBezTo>
                  <a:cubicBezTo>
                    <a:pt x="437146" y="33765"/>
                    <a:pt x="386509" y="42098"/>
                    <a:pt x="323052" y="27355"/>
                  </a:cubicBezTo>
                  <a:cubicBezTo>
                    <a:pt x="327859" y="13895"/>
                    <a:pt x="340198" y="5402"/>
                    <a:pt x="360550" y="1876"/>
                  </a:cubicBezTo>
                  <a:close/>
                  <a:moveTo>
                    <a:pt x="716613" y="1716"/>
                  </a:moveTo>
                  <a:cubicBezTo>
                    <a:pt x="712126" y="35047"/>
                    <a:pt x="675590" y="41457"/>
                    <a:pt x="595468" y="23509"/>
                  </a:cubicBezTo>
                  <a:cubicBezTo>
                    <a:pt x="630081" y="-13668"/>
                    <a:pt x="675590" y="12613"/>
                    <a:pt x="716613" y="1716"/>
                  </a:cubicBezTo>
                  <a:close/>
                  <a:moveTo>
                    <a:pt x="800382" y="1645"/>
                  </a:moveTo>
                  <a:cubicBezTo>
                    <a:pt x="816246" y="2316"/>
                    <a:pt x="835675" y="4119"/>
                    <a:pt x="859552" y="6843"/>
                  </a:cubicBezTo>
                  <a:cubicBezTo>
                    <a:pt x="848014" y="17740"/>
                    <a:pt x="841604" y="29919"/>
                    <a:pt x="833913" y="30559"/>
                  </a:cubicBezTo>
                  <a:cubicBezTo>
                    <a:pt x="800582" y="33123"/>
                    <a:pt x="767251" y="31841"/>
                    <a:pt x="730074" y="31841"/>
                  </a:cubicBezTo>
                  <a:cubicBezTo>
                    <a:pt x="737285" y="7805"/>
                    <a:pt x="752789" y="-368"/>
                    <a:pt x="800382" y="1645"/>
                  </a:cubicBezTo>
                  <a:close/>
                  <a:moveTo>
                    <a:pt x="529888" y="603"/>
                  </a:moveTo>
                  <a:cubicBezTo>
                    <a:pt x="544430" y="1274"/>
                    <a:pt x="561497" y="3157"/>
                    <a:pt x="581367" y="6202"/>
                  </a:cubicBezTo>
                  <a:cubicBezTo>
                    <a:pt x="574957" y="34406"/>
                    <a:pt x="532652" y="42097"/>
                    <a:pt x="459581" y="28637"/>
                  </a:cubicBezTo>
                  <a:cubicBezTo>
                    <a:pt x="465350" y="7484"/>
                    <a:pt x="486262" y="-1410"/>
                    <a:pt x="529888" y="603"/>
                  </a:cubicBezTo>
                  <a:close/>
                  <a:moveTo>
                    <a:pt x="310875" y="434"/>
                  </a:moveTo>
                  <a:cubicBezTo>
                    <a:pt x="302542" y="33765"/>
                    <a:pt x="253187" y="42098"/>
                    <a:pt x="179474" y="24151"/>
                  </a:cubicBezTo>
                  <a:cubicBezTo>
                    <a:pt x="221138" y="-16232"/>
                    <a:pt x="268570" y="13254"/>
                    <a:pt x="310875" y="434"/>
                  </a:cubicBezTo>
                  <a:close/>
                </a:path>
              </a:pathLst>
            </a:custGeom>
            <a:solidFill>
              <a:schemeClr val="accent1">
                <a:lumMod val="75000"/>
              </a:schemeClr>
            </a:solidFill>
            <a:ln w="9525" cap="flat">
              <a:noFill/>
              <a:prstDash val="solid"/>
              <a:miter/>
            </a:ln>
          </p:spPr>
          <p:txBody>
            <a:bodyPr wrap="square" rtlCol="0" anchor="ctr">
              <a:noAutofit/>
            </a:bodyPr>
            <a:lstStyle/>
            <a:p>
              <a:endParaRPr lang="en-US"/>
            </a:p>
          </p:txBody>
        </p:sp>
        <p:sp>
          <p:nvSpPr>
            <p:cNvPr id="91" name="Freeform: Shape 90">
              <a:extLst>
                <a:ext uri="{FF2B5EF4-FFF2-40B4-BE49-F238E27FC236}">
                  <a16:creationId xmlns="" xmlns:a16="http://schemas.microsoft.com/office/drawing/2014/main" id="{0583E431-7DD8-4474-A7EC-8E58A4178F20}"/>
                </a:ext>
              </a:extLst>
            </p:cNvPr>
            <p:cNvSpPr/>
            <p:nvPr/>
          </p:nvSpPr>
          <p:spPr>
            <a:xfrm>
              <a:off x="2354140" y="5141372"/>
              <a:ext cx="621749" cy="153835"/>
            </a:xfrm>
            <a:custGeom>
              <a:avLst/>
              <a:gdLst>
                <a:gd name="connsiteX0" fmla="*/ 874395 w 923925"/>
                <a:gd name="connsiteY0" fmla="*/ 0 h 228600"/>
                <a:gd name="connsiteX1" fmla="*/ 926782 w 923925"/>
                <a:gd name="connsiteY1" fmla="*/ 228600 h 228600"/>
                <a:gd name="connsiteX2" fmla="*/ 0 w 923925"/>
                <a:gd name="connsiteY2" fmla="*/ 228600 h 228600"/>
                <a:gd name="connsiteX3" fmla="*/ 46672 w 923925"/>
                <a:gd name="connsiteY3" fmla="*/ 18097 h 228600"/>
                <a:gd name="connsiteX4" fmla="*/ 75247 w 923925"/>
                <a:gd name="connsiteY4" fmla="*/ 953 h 228600"/>
                <a:gd name="connsiteX5" fmla="*/ 874395 w 923925"/>
                <a:gd name="connsiteY5" fmla="*/ 0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3925" h="228600">
                  <a:moveTo>
                    <a:pt x="874395" y="0"/>
                  </a:moveTo>
                  <a:cubicBezTo>
                    <a:pt x="891540" y="74295"/>
                    <a:pt x="908685" y="149543"/>
                    <a:pt x="926782" y="228600"/>
                  </a:cubicBezTo>
                  <a:cubicBezTo>
                    <a:pt x="618172" y="228600"/>
                    <a:pt x="313372" y="228600"/>
                    <a:pt x="0" y="228600"/>
                  </a:cubicBezTo>
                  <a:cubicBezTo>
                    <a:pt x="16192" y="155257"/>
                    <a:pt x="29528" y="85725"/>
                    <a:pt x="46672" y="18097"/>
                  </a:cubicBezTo>
                  <a:cubicBezTo>
                    <a:pt x="48578" y="10478"/>
                    <a:pt x="64770" y="953"/>
                    <a:pt x="75247" y="953"/>
                  </a:cubicBezTo>
                  <a:cubicBezTo>
                    <a:pt x="339090" y="0"/>
                    <a:pt x="603885" y="0"/>
                    <a:pt x="874395" y="0"/>
                  </a:cubicBezTo>
                  <a:close/>
                </a:path>
              </a:pathLst>
            </a:custGeom>
            <a:solidFill>
              <a:schemeClr val="accent1">
                <a:lumMod val="75000"/>
              </a:schemeClr>
            </a:solidFill>
            <a:ln w="9525" cap="flat">
              <a:noFill/>
              <a:prstDash val="solid"/>
              <a:miter/>
            </a:ln>
          </p:spPr>
          <p:txBody>
            <a:bodyPr rtlCol="0" anchor="ctr"/>
            <a:lstStyle/>
            <a:p>
              <a:endParaRPr lang="en-US"/>
            </a:p>
          </p:txBody>
        </p:sp>
        <p:sp>
          <p:nvSpPr>
            <p:cNvPr id="95" name="Freeform: Shape 94">
              <a:extLst>
                <a:ext uri="{FF2B5EF4-FFF2-40B4-BE49-F238E27FC236}">
                  <a16:creationId xmlns="" xmlns:a16="http://schemas.microsoft.com/office/drawing/2014/main" id="{7F11E029-EE4E-47A8-A49D-2624DDFB95CC}"/>
                </a:ext>
              </a:extLst>
            </p:cNvPr>
            <p:cNvSpPr/>
            <p:nvPr/>
          </p:nvSpPr>
          <p:spPr>
            <a:xfrm>
              <a:off x="2709333" y="2077401"/>
              <a:ext cx="2660060" cy="2756206"/>
            </a:xfrm>
            <a:custGeom>
              <a:avLst/>
              <a:gdLst>
                <a:gd name="connsiteX0" fmla="*/ 3877491 w 3952875"/>
                <a:gd name="connsiteY0" fmla="*/ 3295792 h 4095750"/>
                <a:gd name="connsiteX1" fmla="*/ 3034528 w 3952875"/>
                <a:gd name="connsiteY1" fmla="*/ 2520458 h 4095750"/>
                <a:gd name="connsiteX2" fmla="*/ 2997381 w 3952875"/>
                <a:gd name="connsiteY2" fmla="*/ 2485215 h 4095750"/>
                <a:gd name="connsiteX3" fmla="*/ 3021193 w 3952875"/>
                <a:gd name="connsiteY3" fmla="*/ 2444258 h 4095750"/>
                <a:gd name="connsiteX4" fmla="*/ 3215503 w 3952875"/>
                <a:gd name="connsiteY4" fmla="*/ 1302210 h 4095750"/>
                <a:gd name="connsiteX5" fmla="*/ 1768656 w 3952875"/>
                <a:gd name="connsiteY5" fmla="*/ 4905 h 4095750"/>
                <a:gd name="connsiteX6" fmla="*/ 217986 w 3952875"/>
                <a:gd name="connsiteY6" fmla="*/ 810720 h 4095750"/>
                <a:gd name="connsiteX7" fmla="*/ 78921 w 3952875"/>
                <a:gd name="connsiteY7" fmla="*/ 1110757 h 4095750"/>
                <a:gd name="connsiteX8" fmla="*/ 325618 w 3952875"/>
                <a:gd name="connsiteY8" fmla="*/ 2589037 h 4095750"/>
                <a:gd name="connsiteX9" fmla="*/ 1662928 w 3952875"/>
                <a:gd name="connsiteY9" fmla="*/ 3242452 h 4095750"/>
                <a:gd name="connsiteX10" fmla="*/ 2351586 w 3952875"/>
                <a:gd name="connsiteY10" fmla="*/ 3085290 h 4095750"/>
                <a:gd name="connsiteX11" fmla="*/ 2367778 w 3952875"/>
                <a:gd name="connsiteY11" fmla="*/ 3106245 h 4095750"/>
                <a:gd name="connsiteX12" fmla="*/ 3026908 w 3952875"/>
                <a:gd name="connsiteY12" fmla="*/ 4010167 h 4095750"/>
                <a:gd name="connsiteX13" fmla="*/ 3383143 w 3952875"/>
                <a:gd name="connsiteY13" fmla="*/ 4050173 h 4095750"/>
                <a:gd name="connsiteX14" fmla="*/ 3854631 w 3952875"/>
                <a:gd name="connsiteY14" fmla="*/ 3633930 h 4095750"/>
                <a:gd name="connsiteX15" fmla="*/ 3892731 w 3952875"/>
                <a:gd name="connsiteY15" fmla="*/ 3592020 h 4095750"/>
                <a:gd name="connsiteX16" fmla="*/ 3957501 w 3952875"/>
                <a:gd name="connsiteY16" fmla="*/ 3442477 h 4095750"/>
                <a:gd name="connsiteX17" fmla="*/ 3877491 w 3952875"/>
                <a:gd name="connsiteY17" fmla="*/ 3295792 h 4095750"/>
                <a:gd name="connsiteX18" fmla="*/ 1598158 w 3952875"/>
                <a:gd name="connsiteY18" fmla="*/ 3039570 h 4095750"/>
                <a:gd name="connsiteX19" fmla="*/ 194173 w 3952875"/>
                <a:gd name="connsiteY19" fmla="*/ 1613677 h 4095750"/>
                <a:gd name="connsiteX20" fmla="*/ 1625781 w 3952875"/>
                <a:gd name="connsiteY20" fmla="*/ 206835 h 4095750"/>
                <a:gd name="connsiteX21" fmla="*/ 3028813 w 3952875"/>
                <a:gd name="connsiteY21" fmla="*/ 1634632 h 4095750"/>
                <a:gd name="connsiteX22" fmla="*/ 1598158 w 3952875"/>
                <a:gd name="connsiteY22" fmla="*/ 3039570 h 409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52875" h="4095750">
                  <a:moveTo>
                    <a:pt x="3877491" y="3295792"/>
                  </a:moveTo>
                  <a:cubicBezTo>
                    <a:pt x="3595551" y="3038617"/>
                    <a:pt x="3315516" y="2778585"/>
                    <a:pt x="3034528" y="2520458"/>
                  </a:cubicBezTo>
                  <a:cubicBezTo>
                    <a:pt x="3022146" y="2509027"/>
                    <a:pt x="3009763" y="2496645"/>
                    <a:pt x="2997381" y="2485215"/>
                  </a:cubicBezTo>
                  <a:cubicBezTo>
                    <a:pt x="3006906" y="2469023"/>
                    <a:pt x="3013574" y="2456640"/>
                    <a:pt x="3021193" y="2444258"/>
                  </a:cubicBezTo>
                  <a:cubicBezTo>
                    <a:pt x="3227886" y="2088022"/>
                    <a:pt x="3294561" y="1706070"/>
                    <a:pt x="3215503" y="1302210"/>
                  </a:cubicBezTo>
                  <a:cubicBezTo>
                    <a:pt x="3077391" y="597360"/>
                    <a:pt x="2480174" y="53482"/>
                    <a:pt x="1768656" y="4905"/>
                  </a:cubicBezTo>
                  <a:cubicBezTo>
                    <a:pt x="1094286" y="-40815"/>
                    <a:pt x="574221" y="233505"/>
                    <a:pt x="217986" y="810720"/>
                  </a:cubicBezTo>
                  <a:cubicBezTo>
                    <a:pt x="196078" y="846915"/>
                    <a:pt x="104638" y="1035510"/>
                    <a:pt x="78921" y="1110757"/>
                  </a:cubicBezTo>
                  <a:cubicBezTo>
                    <a:pt x="-76337" y="1647967"/>
                    <a:pt x="-6804" y="2144220"/>
                    <a:pt x="325618" y="2589037"/>
                  </a:cubicBezTo>
                  <a:cubicBezTo>
                    <a:pt x="657088" y="3031950"/>
                    <a:pt x="1113336" y="3237690"/>
                    <a:pt x="1662928" y="3242452"/>
                  </a:cubicBezTo>
                  <a:cubicBezTo>
                    <a:pt x="1761036" y="3242452"/>
                    <a:pt x="2142036" y="3175777"/>
                    <a:pt x="2351586" y="3085290"/>
                  </a:cubicBezTo>
                  <a:cubicBezTo>
                    <a:pt x="2352538" y="3086242"/>
                    <a:pt x="2360158" y="3095767"/>
                    <a:pt x="2367778" y="3106245"/>
                  </a:cubicBezTo>
                  <a:cubicBezTo>
                    <a:pt x="2587806" y="3407235"/>
                    <a:pt x="2806881" y="3709177"/>
                    <a:pt x="3026908" y="4010167"/>
                  </a:cubicBezTo>
                  <a:cubicBezTo>
                    <a:pt x="3101203" y="4111133"/>
                    <a:pt x="3289799" y="4132087"/>
                    <a:pt x="3383143" y="4050173"/>
                  </a:cubicBezTo>
                  <a:cubicBezTo>
                    <a:pt x="3540306" y="3912060"/>
                    <a:pt x="3697468" y="3772995"/>
                    <a:pt x="3854631" y="3633930"/>
                  </a:cubicBezTo>
                  <a:cubicBezTo>
                    <a:pt x="3868918" y="3621548"/>
                    <a:pt x="3881301" y="3607260"/>
                    <a:pt x="3892731" y="3592020"/>
                  </a:cubicBezTo>
                  <a:cubicBezTo>
                    <a:pt x="3932736" y="3538680"/>
                    <a:pt x="3952738" y="3503437"/>
                    <a:pt x="3957501" y="3442477"/>
                  </a:cubicBezTo>
                  <a:cubicBezTo>
                    <a:pt x="3959406" y="3398662"/>
                    <a:pt x="3910828" y="3326273"/>
                    <a:pt x="3877491" y="3295792"/>
                  </a:cubicBezTo>
                  <a:close/>
                  <a:moveTo>
                    <a:pt x="1598158" y="3039570"/>
                  </a:moveTo>
                  <a:cubicBezTo>
                    <a:pt x="811393" y="3026235"/>
                    <a:pt x="181791" y="2387108"/>
                    <a:pt x="194173" y="1613677"/>
                  </a:cubicBezTo>
                  <a:cubicBezTo>
                    <a:pt x="206556" y="821197"/>
                    <a:pt x="845683" y="193500"/>
                    <a:pt x="1625781" y="206835"/>
                  </a:cubicBezTo>
                  <a:cubicBezTo>
                    <a:pt x="2411593" y="220170"/>
                    <a:pt x="3040243" y="860250"/>
                    <a:pt x="3028813" y="1634632"/>
                  </a:cubicBezTo>
                  <a:cubicBezTo>
                    <a:pt x="3016431" y="2420445"/>
                    <a:pt x="2373493" y="3052905"/>
                    <a:pt x="1598158" y="3039570"/>
                  </a:cubicBezTo>
                  <a:close/>
                </a:path>
              </a:pathLst>
            </a:custGeom>
            <a:solidFill>
              <a:schemeClr val="accent6">
                <a:lumMod val="75000"/>
              </a:schemeClr>
            </a:solidFill>
            <a:ln w="9525" cap="flat">
              <a:noFill/>
              <a:prstDash val="solid"/>
              <a:miter/>
            </a:ln>
          </p:spPr>
          <p:txBody>
            <a:bodyPr rtlCol="0" anchor="ctr"/>
            <a:lstStyle/>
            <a:p>
              <a:endParaRPr lang="en-US"/>
            </a:p>
          </p:txBody>
        </p:sp>
        <p:sp>
          <p:nvSpPr>
            <p:cNvPr id="97" name="Freeform: Shape 96">
              <a:extLst>
                <a:ext uri="{FF2B5EF4-FFF2-40B4-BE49-F238E27FC236}">
                  <a16:creationId xmlns="" xmlns:a16="http://schemas.microsoft.com/office/drawing/2014/main" id="{DF375085-4E9E-4CD4-B48E-19513A46CF85}"/>
                </a:ext>
              </a:extLst>
            </p:cNvPr>
            <p:cNvSpPr/>
            <p:nvPr/>
          </p:nvSpPr>
          <p:spPr>
            <a:xfrm>
              <a:off x="3600791" y="2447478"/>
              <a:ext cx="439253" cy="1392068"/>
            </a:xfrm>
            <a:custGeom>
              <a:avLst/>
              <a:gdLst>
                <a:gd name="connsiteX0" fmla="*/ 25050 w 439253"/>
                <a:gd name="connsiteY0" fmla="*/ 443420 h 1392068"/>
                <a:gd name="connsiteX1" fmla="*/ 413483 w 439253"/>
                <a:gd name="connsiteY1" fmla="*/ 443420 h 1392068"/>
                <a:gd name="connsiteX2" fmla="*/ 413483 w 439253"/>
                <a:gd name="connsiteY2" fmla="*/ 1392068 h 1392068"/>
                <a:gd name="connsiteX3" fmla="*/ 25050 w 439253"/>
                <a:gd name="connsiteY3" fmla="*/ 1392068 h 1392068"/>
                <a:gd name="connsiteX4" fmla="*/ 25050 w 439253"/>
                <a:gd name="connsiteY4" fmla="*/ 443420 h 1392068"/>
                <a:gd name="connsiteX5" fmla="*/ 230242 w 439253"/>
                <a:gd name="connsiteY5" fmla="*/ 103 h 1392068"/>
                <a:gd name="connsiteX6" fmla="*/ 328232 w 439253"/>
                <a:gd name="connsiteY6" fmla="*/ 21015 h 1392068"/>
                <a:gd name="connsiteX7" fmla="*/ 439121 w 439253"/>
                <a:gd name="connsiteY7" fmla="*/ 174849 h 1392068"/>
                <a:gd name="connsiteX8" fmla="*/ 335924 w 439253"/>
                <a:gd name="connsiteY8" fmla="*/ 343427 h 1392068"/>
                <a:gd name="connsiteX9" fmla="*/ 217984 w 439253"/>
                <a:gd name="connsiteY9" fmla="*/ 374194 h 1392068"/>
                <a:gd name="connsiteX10" fmla="*/ 101966 w 439253"/>
                <a:gd name="connsiteY10" fmla="*/ 340222 h 1392068"/>
                <a:gd name="connsiteX11" fmla="*/ 692 w 439253"/>
                <a:gd name="connsiteY11" fmla="*/ 169722 h 1392068"/>
                <a:gd name="connsiteX12" fmla="*/ 130811 w 439253"/>
                <a:gd name="connsiteY12" fmla="*/ 13323 h 1392068"/>
                <a:gd name="connsiteX13" fmla="*/ 230242 w 439253"/>
                <a:gd name="connsiteY13" fmla="*/ 103 h 1392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9253" h="1392068">
                  <a:moveTo>
                    <a:pt x="25050" y="443420"/>
                  </a:moveTo>
                  <a:cubicBezTo>
                    <a:pt x="154528" y="443420"/>
                    <a:pt x="282724" y="443420"/>
                    <a:pt x="413483" y="443420"/>
                  </a:cubicBezTo>
                  <a:cubicBezTo>
                    <a:pt x="413483" y="759422"/>
                    <a:pt x="413483" y="1074783"/>
                    <a:pt x="413483" y="1392068"/>
                  </a:cubicBezTo>
                  <a:cubicBezTo>
                    <a:pt x="285287" y="1392068"/>
                    <a:pt x="156451" y="1392068"/>
                    <a:pt x="25050" y="1392068"/>
                  </a:cubicBezTo>
                  <a:cubicBezTo>
                    <a:pt x="25050" y="1074143"/>
                    <a:pt x="25050" y="760063"/>
                    <a:pt x="25050" y="443420"/>
                  </a:cubicBezTo>
                  <a:close/>
                  <a:moveTo>
                    <a:pt x="230242" y="103"/>
                  </a:moveTo>
                  <a:cubicBezTo>
                    <a:pt x="263333" y="984"/>
                    <a:pt x="296183" y="7554"/>
                    <a:pt x="328232" y="21015"/>
                  </a:cubicBezTo>
                  <a:cubicBezTo>
                    <a:pt x="395534" y="49218"/>
                    <a:pt x="435916" y="99214"/>
                    <a:pt x="439121" y="174849"/>
                  </a:cubicBezTo>
                  <a:cubicBezTo>
                    <a:pt x="441685" y="253690"/>
                    <a:pt x="407072" y="312019"/>
                    <a:pt x="335924" y="343427"/>
                  </a:cubicBezTo>
                  <a:cubicBezTo>
                    <a:pt x="300670" y="358810"/>
                    <a:pt x="259647" y="363938"/>
                    <a:pt x="217984" y="374194"/>
                  </a:cubicBezTo>
                  <a:cubicBezTo>
                    <a:pt x="178243" y="362656"/>
                    <a:pt x="137861" y="356887"/>
                    <a:pt x="101966" y="340222"/>
                  </a:cubicBezTo>
                  <a:cubicBezTo>
                    <a:pt x="32741" y="308173"/>
                    <a:pt x="-5718" y="238307"/>
                    <a:pt x="692" y="169722"/>
                  </a:cubicBezTo>
                  <a:cubicBezTo>
                    <a:pt x="8384" y="92164"/>
                    <a:pt x="53893" y="35758"/>
                    <a:pt x="130811" y="13323"/>
                  </a:cubicBezTo>
                  <a:cubicBezTo>
                    <a:pt x="163821" y="4029"/>
                    <a:pt x="197152" y="-778"/>
                    <a:pt x="230242" y="103"/>
                  </a:cubicBezTo>
                  <a:close/>
                </a:path>
              </a:pathLst>
            </a:custGeom>
            <a:solidFill>
              <a:schemeClr val="accent6">
                <a:lumMod val="75000"/>
              </a:schemeClr>
            </a:solidFill>
            <a:ln w="9525" cap="flat">
              <a:noFill/>
              <a:prstDash val="solid"/>
              <a:miter/>
            </a:ln>
          </p:spPr>
          <p:txBody>
            <a:bodyPr wrap="square" rtlCol="0" anchor="ctr">
              <a:noAutofit/>
            </a:bodyPr>
            <a:lstStyle/>
            <a:p>
              <a:endParaRPr lang="en-US" dirty="0"/>
            </a:p>
          </p:txBody>
        </p:sp>
      </p:grpSp>
      <p:sp>
        <p:nvSpPr>
          <p:cNvPr id="49" name="Rounded Rectangle 32">
            <a:extLst>
              <a:ext uri="{FF2B5EF4-FFF2-40B4-BE49-F238E27FC236}">
                <a16:creationId xmlns="" xmlns:a16="http://schemas.microsoft.com/office/drawing/2014/main" id="{A7C45BCB-0B8E-4E0E-842A-DD554B68B1C0}"/>
              </a:ext>
            </a:extLst>
          </p:cNvPr>
          <p:cNvSpPr/>
          <p:nvPr/>
        </p:nvSpPr>
        <p:spPr>
          <a:xfrm>
            <a:off x="10593930" y="341559"/>
            <a:ext cx="1236119" cy="1288472"/>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8" name="Rounded Rectangle 10">
            <a:extLst>
              <a:ext uri="{FF2B5EF4-FFF2-40B4-BE49-F238E27FC236}">
                <a16:creationId xmlns="" xmlns:a16="http://schemas.microsoft.com/office/drawing/2014/main" id="{B55467B8-5BFB-46FE-82D2-AA896BC192F1}"/>
              </a:ext>
            </a:extLst>
          </p:cNvPr>
          <p:cNvSpPr/>
          <p:nvPr/>
        </p:nvSpPr>
        <p:spPr>
          <a:xfrm>
            <a:off x="3624905" y="548639"/>
            <a:ext cx="1056823" cy="1146049"/>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9" name="Teardrop 1">
            <a:extLst>
              <a:ext uri="{FF2B5EF4-FFF2-40B4-BE49-F238E27FC236}">
                <a16:creationId xmlns="" xmlns:a16="http://schemas.microsoft.com/office/drawing/2014/main" id="{45BBC696-75E7-44AB-A411-9B80C52FFE5A}"/>
              </a:ext>
            </a:extLst>
          </p:cNvPr>
          <p:cNvSpPr/>
          <p:nvPr/>
        </p:nvSpPr>
        <p:spPr>
          <a:xfrm rot="17511060">
            <a:off x="6198524" y="412505"/>
            <a:ext cx="1445834" cy="1358890"/>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grpSp>
        <p:nvGrpSpPr>
          <p:cNvPr id="30" name="Group 29">
            <a:extLst>
              <a:ext uri="{FF2B5EF4-FFF2-40B4-BE49-F238E27FC236}">
                <a16:creationId xmlns="" xmlns:a16="http://schemas.microsoft.com/office/drawing/2014/main" id="{CC945C31-EACE-4244-9839-47AF138469D4}"/>
              </a:ext>
            </a:extLst>
          </p:cNvPr>
          <p:cNvGrpSpPr/>
          <p:nvPr/>
        </p:nvGrpSpPr>
        <p:grpSpPr>
          <a:xfrm rot="20506473">
            <a:off x="3717423" y="4765575"/>
            <a:ext cx="2269821" cy="2059036"/>
            <a:chOff x="4418825" y="1666106"/>
            <a:chExt cx="3343265" cy="3378518"/>
          </a:xfrm>
          <a:effectLst>
            <a:outerShdw blurRad="50800" dist="38100" dir="2700000" algn="tl" rotWithShape="0">
              <a:prstClr val="black">
                <a:alpha val="40000"/>
              </a:prstClr>
            </a:outerShdw>
          </a:effectLst>
        </p:grpSpPr>
        <p:sp>
          <p:nvSpPr>
            <p:cNvPr id="31" name="자유형: 도형 19">
              <a:extLst>
                <a:ext uri="{FF2B5EF4-FFF2-40B4-BE49-F238E27FC236}">
                  <a16:creationId xmlns="" xmlns:a16="http://schemas.microsoft.com/office/drawing/2014/main" id="{4E276722-5150-4276-A986-3ED201470440}"/>
                </a:ext>
              </a:extLst>
            </p:cNvPr>
            <p:cNvSpPr/>
            <p:nvPr/>
          </p:nvSpPr>
          <p:spPr>
            <a:xfrm rot="18805991">
              <a:off x="4401199" y="1683732"/>
              <a:ext cx="3378518" cy="3343265"/>
            </a:xfrm>
            <a:custGeom>
              <a:avLst/>
              <a:gdLst>
                <a:gd name="connsiteX0" fmla="*/ 1582868 w 3378518"/>
                <a:gd name="connsiteY0" fmla="*/ 2514775 h 3343265"/>
                <a:gd name="connsiteX1" fmla="*/ 1585140 w 3378518"/>
                <a:gd name="connsiteY1" fmla="*/ 2520032 h 3343265"/>
                <a:gd name="connsiteX2" fmla="*/ 1571007 w 3378518"/>
                <a:gd name="connsiteY2" fmla="*/ 2543617 h 3343265"/>
                <a:gd name="connsiteX3" fmla="*/ 890036 w 3378518"/>
                <a:gd name="connsiteY3" fmla="*/ 1777279 h 3343265"/>
                <a:gd name="connsiteX4" fmla="*/ 867690 w 3378518"/>
                <a:gd name="connsiteY4" fmla="*/ 1772294 h 3343265"/>
                <a:gd name="connsiteX5" fmla="*/ 874046 w 3378518"/>
                <a:gd name="connsiteY5" fmla="*/ 1768943 h 3343265"/>
                <a:gd name="connsiteX6" fmla="*/ 910377 w 3378518"/>
                <a:gd name="connsiteY6" fmla="*/ 1787884 h 3343265"/>
                <a:gd name="connsiteX7" fmla="*/ 909725 w 3378518"/>
                <a:gd name="connsiteY7" fmla="*/ 1788361 h 3343265"/>
                <a:gd name="connsiteX8" fmla="*/ 905259 w 3378518"/>
                <a:gd name="connsiteY8" fmla="*/ 1785216 h 3343265"/>
                <a:gd name="connsiteX9" fmla="*/ 1540529 w 3378518"/>
                <a:gd name="connsiteY9" fmla="*/ 2416784 h 3343265"/>
                <a:gd name="connsiteX10" fmla="*/ 1544133 w 3378518"/>
                <a:gd name="connsiteY10" fmla="*/ 2425125 h 3343265"/>
                <a:gd name="connsiteX11" fmla="*/ 1537828 w 3378518"/>
                <a:gd name="connsiteY11" fmla="*/ 2422532 h 3343265"/>
                <a:gd name="connsiteX12" fmla="*/ 2052499 w 3378518"/>
                <a:gd name="connsiteY12" fmla="*/ 409197 h 3343265"/>
                <a:gd name="connsiteX13" fmla="*/ 1721848 w 3378518"/>
                <a:gd name="connsiteY13" fmla="*/ 978193 h 3343265"/>
                <a:gd name="connsiteX14" fmla="*/ 1718264 w 3378518"/>
                <a:gd name="connsiteY14" fmla="*/ 1549318 h 3343265"/>
                <a:gd name="connsiteX15" fmla="*/ 1553358 w 3378518"/>
                <a:gd name="connsiteY15" fmla="*/ 1712169 h 3343265"/>
                <a:gd name="connsiteX16" fmla="*/ 982233 w 3378518"/>
                <a:gd name="connsiteY16" fmla="*/ 1708585 h 3343265"/>
                <a:gd name="connsiteX17" fmla="*/ 438132 w 3378518"/>
                <a:gd name="connsiteY17" fmla="*/ 1996240 h 3343265"/>
                <a:gd name="connsiteX18" fmla="*/ 1327831 w 3378518"/>
                <a:gd name="connsiteY18" fmla="*/ 2935982 h 3343265"/>
                <a:gd name="connsiteX19" fmla="*/ 1644360 w 3378518"/>
                <a:gd name="connsiteY19" fmla="*/ 2379076 h 3343265"/>
                <a:gd name="connsiteX20" fmla="*/ 1647944 w 3378518"/>
                <a:gd name="connsiteY20" fmla="*/ 1807951 h 3343265"/>
                <a:gd name="connsiteX21" fmla="*/ 1812850 w 3378518"/>
                <a:gd name="connsiteY21" fmla="*/ 1645100 h 3343265"/>
                <a:gd name="connsiteX22" fmla="*/ 2383975 w 3378518"/>
                <a:gd name="connsiteY22" fmla="*/ 1648684 h 3343265"/>
                <a:gd name="connsiteX23" fmla="*/ 2775160 w 3378518"/>
                <a:gd name="connsiteY23" fmla="*/ 1524061 h 3343265"/>
                <a:gd name="connsiteX24" fmla="*/ 2793741 w 3378518"/>
                <a:gd name="connsiteY24" fmla="*/ 1508778 h 3343265"/>
                <a:gd name="connsiteX25" fmla="*/ 2816322 w 3378518"/>
                <a:gd name="connsiteY25" fmla="*/ 1508471 h 3343265"/>
                <a:gd name="connsiteX26" fmla="*/ 2806599 w 3378518"/>
                <a:gd name="connsiteY26" fmla="*/ 1498202 h 3343265"/>
                <a:gd name="connsiteX27" fmla="*/ 2837773 w 3378518"/>
                <a:gd name="connsiteY27" fmla="*/ 1472561 h 3343265"/>
                <a:gd name="connsiteX28" fmla="*/ 2941609 w 3378518"/>
                <a:gd name="connsiteY28" fmla="*/ 1348315 h 3343265"/>
                <a:gd name="connsiteX29" fmla="*/ 2174049 w 3378518"/>
                <a:gd name="connsiteY29" fmla="*/ 52146 h 3343265"/>
                <a:gd name="connsiteX30" fmla="*/ 3332823 w 3378518"/>
                <a:gd name="connsiteY30" fmla="*/ 1276097 h 3343265"/>
                <a:gd name="connsiteX31" fmla="*/ 3326372 w 3378518"/>
                <a:gd name="connsiteY31" fmla="*/ 1512000 h 3343265"/>
                <a:gd name="connsiteX32" fmla="*/ 3090468 w 3378518"/>
                <a:gd name="connsiteY32" fmla="*/ 1505547 h 3343265"/>
                <a:gd name="connsiteX33" fmla="*/ 3073378 w 3378518"/>
                <a:gd name="connsiteY33" fmla="*/ 1487496 h 3343265"/>
                <a:gd name="connsiteX34" fmla="*/ 2382792 w 3378518"/>
                <a:gd name="connsiteY34" fmla="*/ 1837062 h 3343265"/>
                <a:gd name="connsiteX35" fmla="*/ 1832752 w 3378518"/>
                <a:gd name="connsiteY35" fmla="*/ 1833609 h 3343265"/>
                <a:gd name="connsiteX36" fmla="*/ 1832752 w 3378518"/>
                <a:gd name="connsiteY36" fmla="*/ 2374892 h 3343265"/>
                <a:gd name="connsiteX37" fmla="*/ 1457702 w 3378518"/>
                <a:gd name="connsiteY37" fmla="*/ 3079064 h 3343265"/>
                <a:gd name="connsiteX38" fmla="*/ 1440373 w 3378518"/>
                <a:gd name="connsiteY38" fmla="*/ 3297572 h 3343265"/>
                <a:gd name="connsiteX39" fmla="*/ 1204469 w 3378518"/>
                <a:gd name="connsiteY39" fmla="*/ 3291119 h 3343265"/>
                <a:gd name="connsiteX40" fmla="*/ 45693 w 3378518"/>
                <a:gd name="connsiteY40" fmla="*/ 2067168 h 3343265"/>
                <a:gd name="connsiteX41" fmla="*/ 52146 w 3378518"/>
                <a:gd name="connsiteY41" fmla="*/ 1831267 h 3343265"/>
                <a:gd name="connsiteX42" fmla="*/ 288050 w 3378518"/>
                <a:gd name="connsiteY42" fmla="*/ 1837718 h 3343265"/>
                <a:gd name="connsiteX43" fmla="*/ 305161 w 3378518"/>
                <a:gd name="connsiteY43" fmla="*/ 1855791 h 3343265"/>
                <a:gd name="connsiteX44" fmla="*/ 978047 w 3378518"/>
                <a:gd name="connsiteY44" fmla="*/ 1520187 h 3343265"/>
                <a:gd name="connsiteX45" fmla="*/ 1530057 w 3378518"/>
                <a:gd name="connsiteY45" fmla="*/ 1520187 h 3343265"/>
                <a:gd name="connsiteX46" fmla="*/ 1533467 w 3378518"/>
                <a:gd name="connsiteY46" fmla="*/ 977008 h 3343265"/>
                <a:gd name="connsiteX47" fmla="*/ 1923558 w 3378518"/>
                <a:gd name="connsiteY47" fmla="*/ 268587 h 3343265"/>
                <a:gd name="connsiteX48" fmla="*/ 1938145 w 3378518"/>
                <a:gd name="connsiteY48" fmla="*/ 45695 h 3343265"/>
                <a:gd name="connsiteX49" fmla="*/ 2174049 w 3378518"/>
                <a:gd name="connsiteY49" fmla="*/ 52146 h 3343265"/>
                <a:gd name="connsiteX0" fmla="*/ 1582868 w 3378518"/>
                <a:gd name="connsiteY0" fmla="*/ 2514775 h 3343265"/>
                <a:gd name="connsiteX1" fmla="*/ 1585140 w 3378518"/>
                <a:gd name="connsiteY1" fmla="*/ 2520032 h 3343265"/>
                <a:gd name="connsiteX2" fmla="*/ 1571007 w 3378518"/>
                <a:gd name="connsiteY2" fmla="*/ 2543617 h 3343265"/>
                <a:gd name="connsiteX3" fmla="*/ 1582868 w 3378518"/>
                <a:gd name="connsiteY3" fmla="*/ 2514775 h 3343265"/>
                <a:gd name="connsiteX4" fmla="*/ 890036 w 3378518"/>
                <a:gd name="connsiteY4" fmla="*/ 1777279 h 3343265"/>
                <a:gd name="connsiteX5" fmla="*/ 867690 w 3378518"/>
                <a:gd name="connsiteY5" fmla="*/ 1772294 h 3343265"/>
                <a:gd name="connsiteX6" fmla="*/ 874046 w 3378518"/>
                <a:gd name="connsiteY6" fmla="*/ 1768943 h 3343265"/>
                <a:gd name="connsiteX7" fmla="*/ 890036 w 3378518"/>
                <a:gd name="connsiteY7" fmla="*/ 1777279 h 3343265"/>
                <a:gd name="connsiteX8" fmla="*/ 910377 w 3378518"/>
                <a:gd name="connsiteY8" fmla="*/ 1787884 h 3343265"/>
                <a:gd name="connsiteX9" fmla="*/ 909725 w 3378518"/>
                <a:gd name="connsiteY9" fmla="*/ 1788361 h 3343265"/>
                <a:gd name="connsiteX10" fmla="*/ 905259 w 3378518"/>
                <a:gd name="connsiteY10" fmla="*/ 1785216 h 3343265"/>
                <a:gd name="connsiteX11" fmla="*/ 910377 w 3378518"/>
                <a:gd name="connsiteY11" fmla="*/ 1787884 h 3343265"/>
                <a:gd name="connsiteX12" fmla="*/ 1540529 w 3378518"/>
                <a:gd name="connsiteY12" fmla="*/ 2416784 h 3343265"/>
                <a:gd name="connsiteX13" fmla="*/ 1544133 w 3378518"/>
                <a:gd name="connsiteY13" fmla="*/ 2425125 h 3343265"/>
                <a:gd name="connsiteX14" fmla="*/ 1537828 w 3378518"/>
                <a:gd name="connsiteY14" fmla="*/ 2422532 h 3343265"/>
                <a:gd name="connsiteX15" fmla="*/ 1540529 w 3378518"/>
                <a:gd name="connsiteY15" fmla="*/ 2416784 h 3343265"/>
                <a:gd name="connsiteX16" fmla="*/ 2052499 w 3378518"/>
                <a:gd name="connsiteY16" fmla="*/ 409197 h 3343265"/>
                <a:gd name="connsiteX17" fmla="*/ 1721848 w 3378518"/>
                <a:gd name="connsiteY17" fmla="*/ 978193 h 3343265"/>
                <a:gd name="connsiteX18" fmla="*/ 1718264 w 3378518"/>
                <a:gd name="connsiteY18" fmla="*/ 1549318 h 3343265"/>
                <a:gd name="connsiteX19" fmla="*/ 1553358 w 3378518"/>
                <a:gd name="connsiteY19" fmla="*/ 1712169 h 3343265"/>
                <a:gd name="connsiteX20" fmla="*/ 982233 w 3378518"/>
                <a:gd name="connsiteY20" fmla="*/ 1708585 h 3343265"/>
                <a:gd name="connsiteX21" fmla="*/ 438132 w 3378518"/>
                <a:gd name="connsiteY21" fmla="*/ 1996240 h 3343265"/>
                <a:gd name="connsiteX22" fmla="*/ 1327831 w 3378518"/>
                <a:gd name="connsiteY22" fmla="*/ 2935982 h 3343265"/>
                <a:gd name="connsiteX23" fmla="*/ 1644360 w 3378518"/>
                <a:gd name="connsiteY23" fmla="*/ 2379076 h 3343265"/>
                <a:gd name="connsiteX24" fmla="*/ 1647944 w 3378518"/>
                <a:gd name="connsiteY24" fmla="*/ 1807951 h 3343265"/>
                <a:gd name="connsiteX25" fmla="*/ 1812850 w 3378518"/>
                <a:gd name="connsiteY25" fmla="*/ 1645100 h 3343265"/>
                <a:gd name="connsiteX26" fmla="*/ 2383975 w 3378518"/>
                <a:gd name="connsiteY26" fmla="*/ 1648684 h 3343265"/>
                <a:gd name="connsiteX27" fmla="*/ 2775160 w 3378518"/>
                <a:gd name="connsiteY27" fmla="*/ 1524061 h 3343265"/>
                <a:gd name="connsiteX28" fmla="*/ 2793741 w 3378518"/>
                <a:gd name="connsiteY28" fmla="*/ 1508778 h 3343265"/>
                <a:gd name="connsiteX29" fmla="*/ 2816322 w 3378518"/>
                <a:gd name="connsiteY29" fmla="*/ 1508471 h 3343265"/>
                <a:gd name="connsiteX30" fmla="*/ 2806599 w 3378518"/>
                <a:gd name="connsiteY30" fmla="*/ 1498202 h 3343265"/>
                <a:gd name="connsiteX31" fmla="*/ 2837773 w 3378518"/>
                <a:gd name="connsiteY31" fmla="*/ 1472561 h 3343265"/>
                <a:gd name="connsiteX32" fmla="*/ 2941609 w 3378518"/>
                <a:gd name="connsiteY32" fmla="*/ 1348315 h 3343265"/>
                <a:gd name="connsiteX33" fmla="*/ 2052499 w 3378518"/>
                <a:gd name="connsiteY33" fmla="*/ 409197 h 3343265"/>
                <a:gd name="connsiteX34" fmla="*/ 2174049 w 3378518"/>
                <a:gd name="connsiteY34" fmla="*/ 52146 h 3343265"/>
                <a:gd name="connsiteX35" fmla="*/ 3332823 w 3378518"/>
                <a:gd name="connsiteY35" fmla="*/ 1276097 h 3343265"/>
                <a:gd name="connsiteX36" fmla="*/ 3326372 w 3378518"/>
                <a:gd name="connsiteY36" fmla="*/ 1512000 h 3343265"/>
                <a:gd name="connsiteX37" fmla="*/ 3090468 w 3378518"/>
                <a:gd name="connsiteY37" fmla="*/ 1505547 h 3343265"/>
                <a:gd name="connsiteX38" fmla="*/ 3073378 w 3378518"/>
                <a:gd name="connsiteY38" fmla="*/ 1487496 h 3343265"/>
                <a:gd name="connsiteX39" fmla="*/ 2382792 w 3378518"/>
                <a:gd name="connsiteY39" fmla="*/ 1837062 h 3343265"/>
                <a:gd name="connsiteX40" fmla="*/ 1832752 w 3378518"/>
                <a:gd name="connsiteY40" fmla="*/ 1833609 h 3343265"/>
                <a:gd name="connsiteX41" fmla="*/ 1832752 w 3378518"/>
                <a:gd name="connsiteY41" fmla="*/ 2374892 h 3343265"/>
                <a:gd name="connsiteX42" fmla="*/ 1457702 w 3378518"/>
                <a:gd name="connsiteY42" fmla="*/ 3079064 h 3343265"/>
                <a:gd name="connsiteX43" fmla="*/ 1440373 w 3378518"/>
                <a:gd name="connsiteY43" fmla="*/ 3297572 h 3343265"/>
                <a:gd name="connsiteX44" fmla="*/ 1204469 w 3378518"/>
                <a:gd name="connsiteY44" fmla="*/ 3291119 h 3343265"/>
                <a:gd name="connsiteX45" fmla="*/ 45693 w 3378518"/>
                <a:gd name="connsiteY45" fmla="*/ 2067168 h 3343265"/>
                <a:gd name="connsiteX46" fmla="*/ 52146 w 3378518"/>
                <a:gd name="connsiteY46" fmla="*/ 1831267 h 3343265"/>
                <a:gd name="connsiteX47" fmla="*/ 288050 w 3378518"/>
                <a:gd name="connsiteY47" fmla="*/ 1837718 h 3343265"/>
                <a:gd name="connsiteX48" fmla="*/ 305161 w 3378518"/>
                <a:gd name="connsiteY48" fmla="*/ 1855791 h 3343265"/>
                <a:gd name="connsiteX49" fmla="*/ 978047 w 3378518"/>
                <a:gd name="connsiteY49" fmla="*/ 1520187 h 3343265"/>
                <a:gd name="connsiteX50" fmla="*/ 1530057 w 3378518"/>
                <a:gd name="connsiteY50" fmla="*/ 1520187 h 3343265"/>
                <a:gd name="connsiteX51" fmla="*/ 1533467 w 3378518"/>
                <a:gd name="connsiteY51" fmla="*/ 977008 h 3343265"/>
                <a:gd name="connsiteX52" fmla="*/ 1923558 w 3378518"/>
                <a:gd name="connsiteY52" fmla="*/ 268587 h 3343265"/>
                <a:gd name="connsiteX53" fmla="*/ 1938145 w 3378518"/>
                <a:gd name="connsiteY53" fmla="*/ 45695 h 3343265"/>
                <a:gd name="connsiteX54" fmla="*/ 2174049 w 3378518"/>
                <a:gd name="connsiteY54" fmla="*/ 52146 h 3343265"/>
                <a:gd name="connsiteX0" fmla="*/ 1571007 w 3378518"/>
                <a:gd name="connsiteY0" fmla="*/ 2543617 h 3343265"/>
                <a:gd name="connsiteX1" fmla="*/ 1585140 w 3378518"/>
                <a:gd name="connsiteY1" fmla="*/ 2520032 h 3343265"/>
                <a:gd name="connsiteX2" fmla="*/ 1571007 w 3378518"/>
                <a:gd name="connsiteY2" fmla="*/ 2543617 h 3343265"/>
                <a:gd name="connsiteX3" fmla="*/ 890036 w 3378518"/>
                <a:gd name="connsiteY3" fmla="*/ 1777279 h 3343265"/>
                <a:gd name="connsiteX4" fmla="*/ 867690 w 3378518"/>
                <a:gd name="connsiteY4" fmla="*/ 1772294 h 3343265"/>
                <a:gd name="connsiteX5" fmla="*/ 874046 w 3378518"/>
                <a:gd name="connsiteY5" fmla="*/ 1768943 h 3343265"/>
                <a:gd name="connsiteX6" fmla="*/ 890036 w 3378518"/>
                <a:gd name="connsiteY6" fmla="*/ 1777279 h 3343265"/>
                <a:gd name="connsiteX7" fmla="*/ 910377 w 3378518"/>
                <a:gd name="connsiteY7" fmla="*/ 1787884 h 3343265"/>
                <a:gd name="connsiteX8" fmla="*/ 909725 w 3378518"/>
                <a:gd name="connsiteY8" fmla="*/ 1788361 h 3343265"/>
                <a:gd name="connsiteX9" fmla="*/ 905259 w 3378518"/>
                <a:gd name="connsiteY9" fmla="*/ 1785216 h 3343265"/>
                <a:gd name="connsiteX10" fmla="*/ 910377 w 3378518"/>
                <a:gd name="connsiteY10" fmla="*/ 1787884 h 3343265"/>
                <a:gd name="connsiteX11" fmla="*/ 1540529 w 3378518"/>
                <a:gd name="connsiteY11" fmla="*/ 2416784 h 3343265"/>
                <a:gd name="connsiteX12" fmla="*/ 1544133 w 3378518"/>
                <a:gd name="connsiteY12" fmla="*/ 2425125 h 3343265"/>
                <a:gd name="connsiteX13" fmla="*/ 1537828 w 3378518"/>
                <a:gd name="connsiteY13" fmla="*/ 2422532 h 3343265"/>
                <a:gd name="connsiteX14" fmla="*/ 1540529 w 3378518"/>
                <a:gd name="connsiteY14" fmla="*/ 2416784 h 3343265"/>
                <a:gd name="connsiteX15" fmla="*/ 2052499 w 3378518"/>
                <a:gd name="connsiteY15" fmla="*/ 409197 h 3343265"/>
                <a:gd name="connsiteX16" fmla="*/ 1721848 w 3378518"/>
                <a:gd name="connsiteY16" fmla="*/ 978193 h 3343265"/>
                <a:gd name="connsiteX17" fmla="*/ 1718264 w 3378518"/>
                <a:gd name="connsiteY17" fmla="*/ 1549318 h 3343265"/>
                <a:gd name="connsiteX18" fmla="*/ 1553358 w 3378518"/>
                <a:gd name="connsiteY18" fmla="*/ 1712169 h 3343265"/>
                <a:gd name="connsiteX19" fmla="*/ 982233 w 3378518"/>
                <a:gd name="connsiteY19" fmla="*/ 1708585 h 3343265"/>
                <a:gd name="connsiteX20" fmla="*/ 438132 w 3378518"/>
                <a:gd name="connsiteY20" fmla="*/ 1996240 h 3343265"/>
                <a:gd name="connsiteX21" fmla="*/ 1327831 w 3378518"/>
                <a:gd name="connsiteY21" fmla="*/ 2935982 h 3343265"/>
                <a:gd name="connsiteX22" fmla="*/ 1644360 w 3378518"/>
                <a:gd name="connsiteY22" fmla="*/ 2379076 h 3343265"/>
                <a:gd name="connsiteX23" fmla="*/ 1647944 w 3378518"/>
                <a:gd name="connsiteY23" fmla="*/ 1807951 h 3343265"/>
                <a:gd name="connsiteX24" fmla="*/ 1812850 w 3378518"/>
                <a:gd name="connsiteY24" fmla="*/ 1645100 h 3343265"/>
                <a:gd name="connsiteX25" fmla="*/ 2383975 w 3378518"/>
                <a:gd name="connsiteY25" fmla="*/ 1648684 h 3343265"/>
                <a:gd name="connsiteX26" fmla="*/ 2775160 w 3378518"/>
                <a:gd name="connsiteY26" fmla="*/ 1524061 h 3343265"/>
                <a:gd name="connsiteX27" fmla="*/ 2793741 w 3378518"/>
                <a:gd name="connsiteY27" fmla="*/ 1508778 h 3343265"/>
                <a:gd name="connsiteX28" fmla="*/ 2816322 w 3378518"/>
                <a:gd name="connsiteY28" fmla="*/ 1508471 h 3343265"/>
                <a:gd name="connsiteX29" fmla="*/ 2806599 w 3378518"/>
                <a:gd name="connsiteY29" fmla="*/ 1498202 h 3343265"/>
                <a:gd name="connsiteX30" fmla="*/ 2837773 w 3378518"/>
                <a:gd name="connsiteY30" fmla="*/ 1472561 h 3343265"/>
                <a:gd name="connsiteX31" fmla="*/ 2941609 w 3378518"/>
                <a:gd name="connsiteY31" fmla="*/ 1348315 h 3343265"/>
                <a:gd name="connsiteX32" fmla="*/ 2052499 w 3378518"/>
                <a:gd name="connsiteY32" fmla="*/ 409197 h 3343265"/>
                <a:gd name="connsiteX33" fmla="*/ 2174049 w 3378518"/>
                <a:gd name="connsiteY33" fmla="*/ 52146 h 3343265"/>
                <a:gd name="connsiteX34" fmla="*/ 3332823 w 3378518"/>
                <a:gd name="connsiteY34" fmla="*/ 1276097 h 3343265"/>
                <a:gd name="connsiteX35" fmla="*/ 3326372 w 3378518"/>
                <a:gd name="connsiteY35" fmla="*/ 1512000 h 3343265"/>
                <a:gd name="connsiteX36" fmla="*/ 3090468 w 3378518"/>
                <a:gd name="connsiteY36" fmla="*/ 1505547 h 3343265"/>
                <a:gd name="connsiteX37" fmla="*/ 3073378 w 3378518"/>
                <a:gd name="connsiteY37" fmla="*/ 1487496 h 3343265"/>
                <a:gd name="connsiteX38" fmla="*/ 2382792 w 3378518"/>
                <a:gd name="connsiteY38" fmla="*/ 1837062 h 3343265"/>
                <a:gd name="connsiteX39" fmla="*/ 1832752 w 3378518"/>
                <a:gd name="connsiteY39" fmla="*/ 1833609 h 3343265"/>
                <a:gd name="connsiteX40" fmla="*/ 1832752 w 3378518"/>
                <a:gd name="connsiteY40" fmla="*/ 2374892 h 3343265"/>
                <a:gd name="connsiteX41" fmla="*/ 1457702 w 3378518"/>
                <a:gd name="connsiteY41" fmla="*/ 3079064 h 3343265"/>
                <a:gd name="connsiteX42" fmla="*/ 1440373 w 3378518"/>
                <a:gd name="connsiteY42" fmla="*/ 3297572 h 3343265"/>
                <a:gd name="connsiteX43" fmla="*/ 1204469 w 3378518"/>
                <a:gd name="connsiteY43" fmla="*/ 3291119 h 3343265"/>
                <a:gd name="connsiteX44" fmla="*/ 45693 w 3378518"/>
                <a:gd name="connsiteY44" fmla="*/ 2067168 h 3343265"/>
                <a:gd name="connsiteX45" fmla="*/ 52146 w 3378518"/>
                <a:gd name="connsiteY45" fmla="*/ 1831267 h 3343265"/>
                <a:gd name="connsiteX46" fmla="*/ 288050 w 3378518"/>
                <a:gd name="connsiteY46" fmla="*/ 1837718 h 3343265"/>
                <a:gd name="connsiteX47" fmla="*/ 305161 w 3378518"/>
                <a:gd name="connsiteY47" fmla="*/ 1855791 h 3343265"/>
                <a:gd name="connsiteX48" fmla="*/ 978047 w 3378518"/>
                <a:gd name="connsiteY48" fmla="*/ 1520187 h 3343265"/>
                <a:gd name="connsiteX49" fmla="*/ 1530057 w 3378518"/>
                <a:gd name="connsiteY49" fmla="*/ 1520187 h 3343265"/>
                <a:gd name="connsiteX50" fmla="*/ 1533467 w 3378518"/>
                <a:gd name="connsiteY50" fmla="*/ 977008 h 3343265"/>
                <a:gd name="connsiteX51" fmla="*/ 1923558 w 3378518"/>
                <a:gd name="connsiteY51" fmla="*/ 268587 h 3343265"/>
                <a:gd name="connsiteX52" fmla="*/ 1938145 w 3378518"/>
                <a:gd name="connsiteY52" fmla="*/ 45695 h 3343265"/>
                <a:gd name="connsiteX53" fmla="*/ 2174049 w 3378518"/>
                <a:gd name="connsiteY53" fmla="*/ 52146 h 3343265"/>
                <a:gd name="connsiteX0" fmla="*/ 890036 w 3378518"/>
                <a:gd name="connsiteY0" fmla="*/ 1777279 h 3343265"/>
                <a:gd name="connsiteX1" fmla="*/ 867690 w 3378518"/>
                <a:gd name="connsiteY1" fmla="*/ 1772294 h 3343265"/>
                <a:gd name="connsiteX2" fmla="*/ 874046 w 3378518"/>
                <a:gd name="connsiteY2" fmla="*/ 1768943 h 3343265"/>
                <a:gd name="connsiteX3" fmla="*/ 890036 w 3378518"/>
                <a:gd name="connsiteY3" fmla="*/ 1777279 h 3343265"/>
                <a:gd name="connsiteX4" fmla="*/ 910377 w 3378518"/>
                <a:gd name="connsiteY4" fmla="*/ 1787884 h 3343265"/>
                <a:gd name="connsiteX5" fmla="*/ 909725 w 3378518"/>
                <a:gd name="connsiteY5" fmla="*/ 1788361 h 3343265"/>
                <a:gd name="connsiteX6" fmla="*/ 905259 w 3378518"/>
                <a:gd name="connsiteY6" fmla="*/ 1785216 h 3343265"/>
                <a:gd name="connsiteX7" fmla="*/ 910377 w 3378518"/>
                <a:gd name="connsiteY7" fmla="*/ 1787884 h 3343265"/>
                <a:gd name="connsiteX8" fmla="*/ 1540529 w 3378518"/>
                <a:gd name="connsiteY8" fmla="*/ 2416784 h 3343265"/>
                <a:gd name="connsiteX9" fmla="*/ 1544133 w 3378518"/>
                <a:gd name="connsiteY9" fmla="*/ 2425125 h 3343265"/>
                <a:gd name="connsiteX10" fmla="*/ 1537828 w 3378518"/>
                <a:gd name="connsiteY10" fmla="*/ 2422532 h 3343265"/>
                <a:gd name="connsiteX11" fmla="*/ 1540529 w 3378518"/>
                <a:gd name="connsiteY11" fmla="*/ 2416784 h 3343265"/>
                <a:gd name="connsiteX12" fmla="*/ 2052499 w 3378518"/>
                <a:gd name="connsiteY12" fmla="*/ 409197 h 3343265"/>
                <a:gd name="connsiteX13" fmla="*/ 1721848 w 3378518"/>
                <a:gd name="connsiteY13" fmla="*/ 978193 h 3343265"/>
                <a:gd name="connsiteX14" fmla="*/ 1718264 w 3378518"/>
                <a:gd name="connsiteY14" fmla="*/ 1549318 h 3343265"/>
                <a:gd name="connsiteX15" fmla="*/ 1553358 w 3378518"/>
                <a:gd name="connsiteY15" fmla="*/ 1712169 h 3343265"/>
                <a:gd name="connsiteX16" fmla="*/ 982233 w 3378518"/>
                <a:gd name="connsiteY16" fmla="*/ 1708585 h 3343265"/>
                <a:gd name="connsiteX17" fmla="*/ 438132 w 3378518"/>
                <a:gd name="connsiteY17" fmla="*/ 1996240 h 3343265"/>
                <a:gd name="connsiteX18" fmla="*/ 1327831 w 3378518"/>
                <a:gd name="connsiteY18" fmla="*/ 2935982 h 3343265"/>
                <a:gd name="connsiteX19" fmla="*/ 1644360 w 3378518"/>
                <a:gd name="connsiteY19" fmla="*/ 2379076 h 3343265"/>
                <a:gd name="connsiteX20" fmla="*/ 1647944 w 3378518"/>
                <a:gd name="connsiteY20" fmla="*/ 1807951 h 3343265"/>
                <a:gd name="connsiteX21" fmla="*/ 1812850 w 3378518"/>
                <a:gd name="connsiteY21" fmla="*/ 1645100 h 3343265"/>
                <a:gd name="connsiteX22" fmla="*/ 2383975 w 3378518"/>
                <a:gd name="connsiteY22" fmla="*/ 1648684 h 3343265"/>
                <a:gd name="connsiteX23" fmla="*/ 2775160 w 3378518"/>
                <a:gd name="connsiteY23" fmla="*/ 1524061 h 3343265"/>
                <a:gd name="connsiteX24" fmla="*/ 2793741 w 3378518"/>
                <a:gd name="connsiteY24" fmla="*/ 1508778 h 3343265"/>
                <a:gd name="connsiteX25" fmla="*/ 2816322 w 3378518"/>
                <a:gd name="connsiteY25" fmla="*/ 1508471 h 3343265"/>
                <a:gd name="connsiteX26" fmla="*/ 2806599 w 3378518"/>
                <a:gd name="connsiteY26" fmla="*/ 1498202 h 3343265"/>
                <a:gd name="connsiteX27" fmla="*/ 2837773 w 3378518"/>
                <a:gd name="connsiteY27" fmla="*/ 1472561 h 3343265"/>
                <a:gd name="connsiteX28" fmla="*/ 2941609 w 3378518"/>
                <a:gd name="connsiteY28" fmla="*/ 1348315 h 3343265"/>
                <a:gd name="connsiteX29" fmla="*/ 2052499 w 3378518"/>
                <a:gd name="connsiteY29" fmla="*/ 409197 h 3343265"/>
                <a:gd name="connsiteX30" fmla="*/ 2174049 w 3378518"/>
                <a:gd name="connsiteY30" fmla="*/ 52146 h 3343265"/>
                <a:gd name="connsiteX31" fmla="*/ 3332823 w 3378518"/>
                <a:gd name="connsiteY31" fmla="*/ 1276097 h 3343265"/>
                <a:gd name="connsiteX32" fmla="*/ 3326372 w 3378518"/>
                <a:gd name="connsiteY32" fmla="*/ 1512000 h 3343265"/>
                <a:gd name="connsiteX33" fmla="*/ 3090468 w 3378518"/>
                <a:gd name="connsiteY33" fmla="*/ 1505547 h 3343265"/>
                <a:gd name="connsiteX34" fmla="*/ 3073378 w 3378518"/>
                <a:gd name="connsiteY34" fmla="*/ 1487496 h 3343265"/>
                <a:gd name="connsiteX35" fmla="*/ 2382792 w 3378518"/>
                <a:gd name="connsiteY35" fmla="*/ 1837062 h 3343265"/>
                <a:gd name="connsiteX36" fmla="*/ 1832752 w 3378518"/>
                <a:gd name="connsiteY36" fmla="*/ 1833609 h 3343265"/>
                <a:gd name="connsiteX37" fmla="*/ 1832752 w 3378518"/>
                <a:gd name="connsiteY37" fmla="*/ 2374892 h 3343265"/>
                <a:gd name="connsiteX38" fmla="*/ 1457702 w 3378518"/>
                <a:gd name="connsiteY38" fmla="*/ 3079064 h 3343265"/>
                <a:gd name="connsiteX39" fmla="*/ 1440373 w 3378518"/>
                <a:gd name="connsiteY39" fmla="*/ 3297572 h 3343265"/>
                <a:gd name="connsiteX40" fmla="*/ 1204469 w 3378518"/>
                <a:gd name="connsiteY40" fmla="*/ 3291119 h 3343265"/>
                <a:gd name="connsiteX41" fmla="*/ 45693 w 3378518"/>
                <a:gd name="connsiteY41" fmla="*/ 2067168 h 3343265"/>
                <a:gd name="connsiteX42" fmla="*/ 52146 w 3378518"/>
                <a:gd name="connsiteY42" fmla="*/ 1831267 h 3343265"/>
                <a:gd name="connsiteX43" fmla="*/ 288050 w 3378518"/>
                <a:gd name="connsiteY43" fmla="*/ 1837718 h 3343265"/>
                <a:gd name="connsiteX44" fmla="*/ 305161 w 3378518"/>
                <a:gd name="connsiteY44" fmla="*/ 1855791 h 3343265"/>
                <a:gd name="connsiteX45" fmla="*/ 978047 w 3378518"/>
                <a:gd name="connsiteY45" fmla="*/ 1520187 h 3343265"/>
                <a:gd name="connsiteX46" fmla="*/ 1530057 w 3378518"/>
                <a:gd name="connsiteY46" fmla="*/ 1520187 h 3343265"/>
                <a:gd name="connsiteX47" fmla="*/ 1533467 w 3378518"/>
                <a:gd name="connsiteY47" fmla="*/ 977008 h 3343265"/>
                <a:gd name="connsiteX48" fmla="*/ 1923558 w 3378518"/>
                <a:gd name="connsiteY48" fmla="*/ 268587 h 3343265"/>
                <a:gd name="connsiteX49" fmla="*/ 1938145 w 3378518"/>
                <a:gd name="connsiteY49" fmla="*/ 45695 h 3343265"/>
                <a:gd name="connsiteX50" fmla="*/ 2174049 w 3378518"/>
                <a:gd name="connsiteY50" fmla="*/ 52146 h 3343265"/>
                <a:gd name="connsiteX0" fmla="*/ 890036 w 3378518"/>
                <a:gd name="connsiteY0" fmla="*/ 1777279 h 3343265"/>
                <a:gd name="connsiteX1" fmla="*/ 867690 w 3378518"/>
                <a:gd name="connsiteY1" fmla="*/ 1772294 h 3343265"/>
                <a:gd name="connsiteX2" fmla="*/ 874046 w 3378518"/>
                <a:gd name="connsiteY2" fmla="*/ 1768943 h 3343265"/>
                <a:gd name="connsiteX3" fmla="*/ 890036 w 3378518"/>
                <a:gd name="connsiteY3" fmla="*/ 1777279 h 3343265"/>
                <a:gd name="connsiteX4" fmla="*/ 910377 w 3378518"/>
                <a:gd name="connsiteY4" fmla="*/ 1787884 h 3343265"/>
                <a:gd name="connsiteX5" fmla="*/ 909725 w 3378518"/>
                <a:gd name="connsiteY5" fmla="*/ 1788361 h 3343265"/>
                <a:gd name="connsiteX6" fmla="*/ 905259 w 3378518"/>
                <a:gd name="connsiteY6" fmla="*/ 1785216 h 3343265"/>
                <a:gd name="connsiteX7" fmla="*/ 910377 w 3378518"/>
                <a:gd name="connsiteY7" fmla="*/ 1787884 h 3343265"/>
                <a:gd name="connsiteX8" fmla="*/ 1537828 w 3378518"/>
                <a:gd name="connsiteY8" fmla="*/ 2422532 h 3343265"/>
                <a:gd name="connsiteX9" fmla="*/ 1544133 w 3378518"/>
                <a:gd name="connsiteY9" fmla="*/ 2425125 h 3343265"/>
                <a:gd name="connsiteX10" fmla="*/ 1537828 w 3378518"/>
                <a:gd name="connsiteY10" fmla="*/ 2422532 h 3343265"/>
                <a:gd name="connsiteX11" fmla="*/ 2052499 w 3378518"/>
                <a:gd name="connsiteY11" fmla="*/ 409197 h 3343265"/>
                <a:gd name="connsiteX12" fmla="*/ 1721848 w 3378518"/>
                <a:gd name="connsiteY12" fmla="*/ 978193 h 3343265"/>
                <a:gd name="connsiteX13" fmla="*/ 1718264 w 3378518"/>
                <a:gd name="connsiteY13" fmla="*/ 1549318 h 3343265"/>
                <a:gd name="connsiteX14" fmla="*/ 1553358 w 3378518"/>
                <a:gd name="connsiteY14" fmla="*/ 1712169 h 3343265"/>
                <a:gd name="connsiteX15" fmla="*/ 982233 w 3378518"/>
                <a:gd name="connsiteY15" fmla="*/ 1708585 h 3343265"/>
                <a:gd name="connsiteX16" fmla="*/ 438132 w 3378518"/>
                <a:gd name="connsiteY16" fmla="*/ 1996240 h 3343265"/>
                <a:gd name="connsiteX17" fmla="*/ 1327831 w 3378518"/>
                <a:gd name="connsiteY17" fmla="*/ 2935982 h 3343265"/>
                <a:gd name="connsiteX18" fmla="*/ 1644360 w 3378518"/>
                <a:gd name="connsiteY18" fmla="*/ 2379076 h 3343265"/>
                <a:gd name="connsiteX19" fmla="*/ 1647944 w 3378518"/>
                <a:gd name="connsiteY19" fmla="*/ 1807951 h 3343265"/>
                <a:gd name="connsiteX20" fmla="*/ 1812850 w 3378518"/>
                <a:gd name="connsiteY20" fmla="*/ 1645100 h 3343265"/>
                <a:gd name="connsiteX21" fmla="*/ 2383975 w 3378518"/>
                <a:gd name="connsiteY21" fmla="*/ 1648684 h 3343265"/>
                <a:gd name="connsiteX22" fmla="*/ 2775160 w 3378518"/>
                <a:gd name="connsiteY22" fmla="*/ 1524061 h 3343265"/>
                <a:gd name="connsiteX23" fmla="*/ 2793741 w 3378518"/>
                <a:gd name="connsiteY23" fmla="*/ 1508778 h 3343265"/>
                <a:gd name="connsiteX24" fmla="*/ 2816322 w 3378518"/>
                <a:gd name="connsiteY24" fmla="*/ 1508471 h 3343265"/>
                <a:gd name="connsiteX25" fmla="*/ 2806599 w 3378518"/>
                <a:gd name="connsiteY25" fmla="*/ 1498202 h 3343265"/>
                <a:gd name="connsiteX26" fmla="*/ 2837773 w 3378518"/>
                <a:gd name="connsiteY26" fmla="*/ 1472561 h 3343265"/>
                <a:gd name="connsiteX27" fmla="*/ 2941609 w 3378518"/>
                <a:gd name="connsiteY27" fmla="*/ 1348315 h 3343265"/>
                <a:gd name="connsiteX28" fmla="*/ 2052499 w 3378518"/>
                <a:gd name="connsiteY28" fmla="*/ 409197 h 3343265"/>
                <a:gd name="connsiteX29" fmla="*/ 2174049 w 3378518"/>
                <a:gd name="connsiteY29" fmla="*/ 52146 h 3343265"/>
                <a:gd name="connsiteX30" fmla="*/ 3332823 w 3378518"/>
                <a:gd name="connsiteY30" fmla="*/ 1276097 h 3343265"/>
                <a:gd name="connsiteX31" fmla="*/ 3326372 w 3378518"/>
                <a:gd name="connsiteY31" fmla="*/ 1512000 h 3343265"/>
                <a:gd name="connsiteX32" fmla="*/ 3090468 w 3378518"/>
                <a:gd name="connsiteY32" fmla="*/ 1505547 h 3343265"/>
                <a:gd name="connsiteX33" fmla="*/ 3073378 w 3378518"/>
                <a:gd name="connsiteY33" fmla="*/ 1487496 h 3343265"/>
                <a:gd name="connsiteX34" fmla="*/ 2382792 w 3378518"/>
                <a:gd name="connsiteY34" fmla="*/ 1837062 h 3343265"/>
                <a:gd name="connsiteX35" fmla="*/ 1832752 w 3378518"/>
                <a:gd name="connsiteY35" fmla="*/ 1833609 h 3343265"/>
                <a:gd name="connsiteX36" fmla="*/ 1832752 w 3378518"/>
                <a:gd name="connsiteY36" fmla="*/ 2374892 h 3343265"/>
                <a:gd name="connsiteX37" fmla="*/ 1457702 w 3378518"/>
                <a:gd name="connsiteY37" fmla="*/ 3079064 h 3343265"/>
                <a:gd name="connsiteX38" fmla="*/ 1440373 w 3378518"/>
                <a:gd name="connsiteY38" fmla="*/ 3297572 h 3343265"/>
                <a:gd name="connsiteX39" fmla="*/ 1204469 w 3378518"/>
                <a:gd name="connsiteY39" fmla="*/ 3291119 h 3343265"/>
                <a:gd name="connsiteX40" fmla="*/ 45693 w 3378518"/>
                <a:gd name="connsiteY40" fmla="*/ 2067168 h 3343265"/>
                <a:gd name="connsiteX41" fmla="*/ 52146 w 3378518"/>
                <a:gd name="connsiteY41" fmla="*/ 1831267 h 3343265"/>
                <a:gd name="connsiteX42" fmla="*/ 288050 w 3378518"/>
                <a:gd name="connsiteY42" fmla="*/ 1837718 h 3343265"/>
                <a:gd name="connsiteX43" fmla="*/ 305161 w 3378518"/>
                <a:gd name="connsiteY43" fmla="*/ 1855791 h 3343265"/>
                <a:gd name="connsiteX44" fmla="*/ 978047 w 3378518"/>
                <a:gd name="connsiteY44" fmla="*/ 1520187 h 3343265"/>
                <a:gd name="connsiteX45" fmla="*/ 1530057 w 3378518"/>
                <a:gd name="connsiteY45" fmla="*/ 1520187 h 3343265"/>
                <a:gd name="connsiteX46" fmla="*/ 1533467 w 3378518"/>
                <a:gd name="connsiteY46" fmla="*/ 977008 h 3343265"/>
                <a:gd name="connsiteX47" fmla="*/ 1923558 w 3378518"/>
                <a:gd name="connsiteY47" fmla="*/ 268587 h 3343265"/>
                <a:gd name="connsiteX48" fmla="*/ 1938145 w 3378518"/>
                <a:gd name="connsiteY48" fmla="*/ 45695 h 3343265"/>
                <a:gd name="connsiteX49" fmla="*/ 2174049 w 3378518"/>
                <a:gd name="connsiteY49" fmla="*/ 52146 h 3343265"/>
                <a:gd name="connsiteX0" fmla="*/ 890036 w 3378518"/>
                <a:gd name="connsiteY0" fmla="*/ 1777279 h 3343265"/>
                <a:gd name="connsiteX1" fmla="*/ 867690 w 3378518"/>
                <a:gd name="connsiteY1" fmla="*/ 1772294 h 3343265"/>
                <a:gd name="connsiteX2" fmla="*/ 874046 w 3378518"/>
                <a:gd name="connsiteY2" fmla="*/ 1768943 h 3343265"/>
                <a:gd name="connsiteX3" fmla="*/ 890036 w 3378518"/>
                <a:gd name="connsiteY3" fmla="*/ 1777279 h 3343265"/>
                <a:gd name="connsiteX4" fmla="*/ 910377 w 3378518"/>
                <a:gd name="connsiteY4" fmla="*/ 1787884 h 3343265"/>
                <a:gd name="connsiteX5" fmla="*/ 909725 w 3378518"/>
                <a:gd name="connsiteY5" fmla="*/ 1788361 h 3343265"/>
                <a:gd name="connsiteX6" fmla="*/ 905259 w 3378518"/>
                <a:gd name="connsiteY6" fmla="*/ 1785216 h 3343265"/>
                <a:gd name="connsiteX7" fmla="*/ 910377 w 3378518"/>
                <a:gd name="connsiteY7" fmla="*/ 1787884 h 3343265"/>
                <a:gd name="connsiteX8" fmla="*/ 2052499 w 3378518"/>
                <a:gd name="connsiteY8" fmla="*/ 409197 h 3343265"/>
                <a:gd name="connsiteX9" fmla="*/ 1721848 w 3378518"/>
                <a:gd name="connsiteY9" fmla="*/ 978193 h 3343265"/>
                <a:gd name="connsiteX10" fmla="*/ 1718264 w 3378518"/>
                <a:gd name="connsiteY10" fmla="*/ 1549318 h 3343265"/>
                <a:gd name="connsiteX11" fmla="*/ 1553358 w 3378518"/>
                <a:gd name="connsiteY11" fmla="*/ 1712169 h 3343265"/>
                <a:gd name="connsiteX12" fmla="*/ 982233 w 3378518"/>
                <a:gd name="connsiteY12" fmla="*/ 1708585 h 3343265"/>
                <a:gd name="connsiteX13" fmla="*/ 438132 w 3378518"/>
                <a:gd name="connsiteY13" fmla="*/ 1996240 h 3343265"/>
                <a:gd name="connsiteX14" fmla="*/ 1327831 w 3378518"/>
                <a:gd name="connsiteY14" fmla="*/ 2935982 h 3343265"/>
                <a:gd name="connsiteX15" fmla="*/ 1644360 w 3378518"/>
                <a:gd name="connsiteY15" fmla="*/ 2379076 h 3343265"/>
                <a:gd name="connsiteX16" fmla="*/ 1647944 w 3378518"/>
                <a:gd name="connsiteY16" fmla="*/ 1807951 h 3343265"/>
                <a:gd name="connsiteX17" fmla="*/ 1812850 w 3378518"/>
                <a:gd name="connsiteY17" fmla="*/ 1645100 h 3343265"/>
                <a:gd name="connsiteX18" fmla="*/ 2383975 w 3378518"/>
                <a:gd name="connsiteY18" fmla="*/ 1648684 h 3343265"/>
                <a:gd name="connsiteX19" fmla="*/ 2775160 w 3378518"/>
                <a:gd name="connsiteY19" fmla="*/ 1524061 h 3343265"/>
                <a:gd name="connsiteX20" fmla="*/ 2793741 w 3378518"/>
                <a:gd name="connsiteY20" fmla="*/ 1508778 h 3343265"/>
                <a:gd name="connsiteX21" fmla="*/ 2816322 w 3378518"/>
                <a:gd name="connsiteY21" fmla="*/ 1508471 h 3343265"/>
                <a:gd name="connsiteX22" fmla="*/ 2806599 w 3378518"/>
                <a:gd name="connsiteY22" fmla="*/ 1498202 h 3343265"/>
                <a:gd name="connsiteX23" fmla="*/ 2837773 w 3378518"/>
                <a:gd name="connsiteY23" fmla="*/ 1472561 h 3343265"/>
                <a:gd name="connsiteX24" fmla="*/ 2941609 w 3378518"/>
                <a:gd name="connsiteY24" fmla="*/ 1348315 h 3343265"/>
                <a:gd name="connsiteX25" fmla="*/ 2052499 w 3378518"/>
                <a:gd name="connsiteY25" fmla="*/ 409197 h 3343265"/>
                <a:gd name="connsiteX26" fmla="*/ 2174049 w 3378518"/>
                <a:gd name="connsiteY26" fmla="*/ 52146 h 3343265"/>
                <a:gd name="connsiteX27" fmla="*/ 3332823 w 3378518"/>
                <a:gd name="connsiteY27" fmla="*/ 1276097 h 3343265"/>
                <a:gd name="connsiteX28" fmla="*/ 3326372 w 3378518"/>
                <a:gd name="connsiteY28" fmla="*/ 1512000 h 3343265"/>
                <a:gd name="connsiteX29" fmla="*/ 3090468 w 3378518"/>
                <a:gd name="connsiteY29" fmla="*/ 1505547 h 3343265"/>
                <a:gd name="connsiteX30" fmla="*/ 3073378 w 3378518"/>
                <a:gd name="connsiteY30" fmla="*/ 1487496 h 3343265"/>
                <a:gd name="connsiteX31" fmla="*/ 2382792 w 3378518"/>
                <a:gd name="connsiteY31" fmla="*/ 1837062 h 3343265"/>
                <a:gd name="connsiteX32" fmla="*/ 1832752 w 3378518"/>
                <a:gd name="connsiteY32" fmla="*/ 1833609 h 3343265"/>
                <a:gd name="connsiteX33" fmla="*/ 1832752 w 3378518"/>
                <a:gd name="connsiteY33" fmla="*/ 2374892 h 3343265"/>
                <a:gd name="connsiteX34" fmla="*/ 1457702 w 3378518"/>
                <a:gd name="connsiteY34" fmla="*/ 3079064 h 3343265"/>
                <a:gd name="connsiteX35" fmla="*/ 1440373 w 3378518"/>
                <a:gd name="connsiteY35" fmla="*/ 3297572 h 3343265"/>
                <a:gd name="connsiteX36" fmla="*/ 1204469 w 3378518"/>
                <a:gd name="connsiteY36" fmla="*/ 3291119 h 3343265"/>
                <a:gd name="connsiteX37" fmla="*/ 45693 w 3378518"/>
                <a:gd name="connsiteY37" fmla="*/ 2067168 h 3343265"/>
                <a:gd name="connsiteX38" fmla="*/ 52146 w 3378518"/>
                <a:gd name="connsiteY38" fmla="*/ 1831267 h 3343265"/>
                <a:gd name="connsiteX39" fmla="*/ 288050 w 3378518"/>
                <a:gd name="connsiteY39" fmla="*/ 1837718 h 3343265"/>
                <a:gd name="connsiteX40" fmla="*/ 305161 w 3378518"/>
                <a:gd name="connsiteY40" fmla="*/ 1855791 h 3343265"/>
                <a:gd name="connsiteX41" fmla="*/ 978047 w 3378518"/>
                <a:gd name="connsiteY41" fmla="*/ 1520187 h 3343265"/>
                <a:gd name="connsiteX42" fmla="*/ 1530057 w 3378518"/>
                <a:gd name="connsiteY42" fmla="*/ 1520187 h 3343265"/>
                <a:gd name="connsiteX43" fmla="*/ 1533467 w 3378518"/>
                <a:gd name="connsiteY43" fmla="*/ 977008 h 3343265"/>
                <a:gd name="connsiteX44" fmla="*/ 1923558 w 3378518"/>
                <a:gd name="connsiteY44" fmla="*/ 268587 h 3343265"/>
                <a:gd name="connsiteX45" fmla="*/ 1938145 w 3378518"/>
                <a:gd name="connsiteY45" fmla="*/ 45695 h 3343265"/>
                <a:gd name="connsiteX46" fmla="*/ 2174049 w 3378518"/>
                <a:gd name="connsiteY46" fmla="*/ 52146 h 3343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3378518" h="3343265">
                  <a:moveTo>
                    <a:pt x="890036" y="1777279"/>
                  </a:moveTo>
                  <a:lnTo>
                    <a:pt x="867690" y="1772294"/>
                  </a:lnTo>
                  <a:lnTo>
                    <a:pt x="874046" y="1768943"/>
                  </a:lnTo>
                  <a:lnTo>
                    <a:pt x="890036" y="1777279"/>
                  </a:lnTo>
                  <a:close/>
                  <a:moveTo>
                    <a:pt x="910377" y="1787884"/>
                  </a:moveTo>
                  <a:lnTo>
                    <a:pt x="909725" y="1788361"/>
                  </a:lnTo>
                  <a:lnTo>
                    <a:pt x="905259" y="1785216"/>
                  </a:lnTo>
                  <a:lnTo>
                    <a:pt x="910377" y="1787884"/>
                  </a:lnTo>
                  <a:close/>
                  <a:moveTo>
                    <a:pt x="2052499" y="409197"/>
                  </a:moveTo>
                  <a:cubicBezTo>
                    <a:pt x="1855567" y="522139"/>
                    <a:pt x="1723377" y="734475"/>
                    <a:pt x="1721848" y="978193"/>
                  </a:cubicBezTo>
                  <a:cubicBezTo>
                    <a:pt x="1720653" y="1168568"/>
                    <a:pt x="1719459" y="1358943"/>
                    <a:pt x="1718264" y="1549318"/>
                  </a:cubicBezTo>
                  <a:lnTo>
                    <a:pt x="1553358" y="1712169"/>
                  </a:lnTo>
                  <a:lnTo>
                    <a:pt x="982233" y="1708585"/>
                  </a:lnTo>
                  <a:cubicBezTo>
                    <a:pt x="755048" y="1707160"/>
                    <a:pt x="553704" y="1819601"/>
                    <a:pt x="438132" y="1996240"/>
                  </a:cubicBezTo>
                  <a:lnTo>
                    <a:pt x="1327831" y="2935982"/>
                  </a:lnTo>
                  <a:cubicBezTo>
                    <a:pt x="1517741" y="2823547"/>
                    <a:pt x="1642874" y="2616160"/>
                    <a:pt x="1644360" y="2379076"/>
                  </a:cubicBezTo>
                  <a:cubicBezTo>
                    <a:pt x="1645555" y="2188701"/>
                    <a:pt x="1646749" y="1998326"/>
                    <a:pt x="1647944" y="1807951"/>
                  </a:cubicBezTo>
                  <a:lnTo>
                    <a:pt x="1812850" y="1645100"/>
                  </a:lnTo>
                  <a:lnTo>
                    <a:pt x="2383975" y="1648684"/>
                  </a:lnTo>
                  <a:cubicBezTo>
                    <a:pt x="2530062" y="1649601"/>
                    <a:pt x="2665464" y="1603436"/>
                    <a:pt x="2775160" y="1524061"/>
                  </a:cubicBezTo>
                  <a:lnTo>
                    <a:pt x="2793741" y="1508778"/>
                  </a:lnTo>
                  <a:lnTo>
                    <a:pt x="2816322" y="1508471"/>
                  </a:lnTo>
                  <a:lnTo>
                    <a:pt x="2806599" y="1498202"/>
                  </a:lnTo>
                  <a:lnTo>
                    <a:pt x="2837773" y="1472561"/>
                  </a:lnTo>
                  <a:cubicBezTo>
                    <a:pt x="2877299" y="1435719"/>
                    <a:pt x="2912231" y="1394008"/>
                    <a:pt x="2941609" y="1348315"/>
                  </a:cubicBezTo>
                  <a:lnTo>
                    <a:pt x="2052499" y="409197"/>
                  </a:lnTo>
                  <a:close/>
                  <a:moveTo>
                    <a:pt x="2174049" y="52146"/>
                  </a:moveTo>
                  <a:lnTo>
                    <a:pt x="3332823" y="1276097"/>
                  </a:lnTo>
                  <a:cubicBezTo>
                    <a:pt x="3396186" y="1343023"/>
                    <a:pt x="3393298" y="1448638"/>
                    <a:pt x="3326372" y="1512000"/>
                  </a:cubicBezTo>
                  <a:cubicBezTo>
                    <a:pt x="3259446" y="1575361"/>
                    <a:pt x="3153829" y="1572473"/>
                    <a:pt x="3090468" y="1505547"/>
                  </a:cubicBezTo>
                  <a:lnTo>
                    <a:pt x="3073378" y="1487496"/>
                  </a:lnTo>
                  <a:cubicBezTo>
                    <a:pt x="2919662" y="1701713"/>
                    <a:pt x="2666991" y="1838843"/>
                    <a:pt x="2382792" y="1837062"/>
                  </a:cubicBezTo>
                  <a:lnTo>
                    <a:pt x="1832752" y="1833609"/>
                  </a:lnTo>
                  <a:lnTo>
                    <a:pt x="1832752" y="2374892"/>
                  </a:lnTo>
                  <a:cubicBezTo>
                    <a:pt x="1832752" y="2668478"/>
                    <a:pt x="1684730" y="2927490"/>
                    <a:pt x="1457702" y="3079064"/>
                  </a:cubicBezTo>
                  <a:cubicBezTo>
                    <a:pt x="1509390" y="3144226"/>
                    <a:pt x="1502268" y="3238971"/>
                    <a:pt x="1440373" y="3297572"/>
                  </a:cubicBezTo>
                  <a:cubicBezTo>
                    <a:pt x="1373447" y="3360933"/>
                    <a:pt x="1267830" y="3358045"/>
                    <a:pt x="1204469" y="3291119"/>
                  </a:cubicBezTo>
                  <a:lnTo>
                    <a:pt x="45693" y="2067168"/>
                  </a:lnTo>
                  <a:cubicBezTo>
                    <a:pt x="-17668" y="2000245"/>
                    <a:pt x="-14779" y="1894627"/>
                    <a:pt x="52146" y="1831267"/>
                  </a:cubicBezTo>
                  <a:cubicBezTo>
                    <a:pt x="119072" y="1767904"/>
                    <a:pt x="224687" y="1770794"/>
                    <a:pt x="288050" y="1837718"/>
                  </a:cubicBezTo>
                  <a:lnTo>
                    <a:pt x="305161" y="1855791"/>
                  </a:lnTo>
                  <a:cubicBezTo>
                    <a:pt x="457589" y="1650481"/>
                    <a:pt x="702601" y="1520187"/>
                    <a:pt x="978047" y="1520187"/>
                  </a:cubicBezTo>
                  <a:lnTo>
                    <a:pt x="1530057" y="1520187"/>
                  </a:lnTo>
                  <a:cubicBezTo>
                    <a:pt x="1531194" y="1339127"/>
                    <a:pt x="1532330" y="1158068"/>
                    <a:pt x="1533467" y="977008"/>
                  </a:cubicBezTo>
                  <a:cubicBezTo>
                    <a:pt x="1535338" y="678827"/>
                    <a:pt x="1689679" y="417271"/>
                    <a:pt x="1923558" y="268587"/>
                  </a:cubicBezTo>
                  <a:cubicBezTo>
                    <a:pt x="1868853" y="203019"/>
                    <a:pt x="1874955" y="105520"/>
                    <a:pt x="1938145" y="45695"/>
                  </a:cubicBezTo>
                  <a:cubicBezTo>
                    <a:pt x="2005071" y="-17668"/>
                    <a:pt x="2110688" y="-14780"/>
                    <a:pt x="2174049" y="5214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grpSp>
          <p:nvGrpSpPr>
            <p:cNvPr id="32" name="그룹 60">
              <a:extLst>
                <a:ext uri="{FF2B5EF4-FFF2-40B4-BE49-F238E27FC236}">
                  <a16:creationId xmlns="" xmlns:a16="http://schemas.microsoft.com/office/drawing/2014/main" id="{E7B2BBBF-BFA9-4824-8205-047E38C66CDF}"/>
                </a:ext>
              </a:extLst>
            </p:cNvPr>
            <p:cNvGrpSpPr/>
            <p:nvPr/>
          </p:nvGrpSpPr>
          <p:grpSpPr>
            <a:xfrm>
              <a:off x="5536852" y="2753578"/>
              <a:ext cx="1089476" cy="1686250"/>
              <a:chOff x="5558699" y="2598826"/>
              <a:chExt cx="1089476" cy="1686250"/>
            </a:xfrm>
          </p:grpSpPr>
          <p:grpSp>
            <p:nvGrpSpPr>
              <p:cNvPr id="33" name="그룹 49">
                <a:extLst>
                  <a:ext uri="{FF2B5EF4-FFF2-40B4-BE49-F238E27FC236}">
                    <a16:creationId xmlns="" xmlns:a16="http://schemas.microsoft.com/office/drawing/2014/main" id="{10BE4EFD-A92D-4608-AD40-D0E1A254DD07}"/>
                  </a:ext>
                </a:extLst>
              </p:cNvPr>
              <p:cNvGrpSpPr/>
              <p:nvPr/>
            </p:nvGrpSpPr>
            <p:grpSpPr>
              <a:xfrm>
                <a:off x="5617507" y="3979880"/>
                <a:ext cx="305196" cy="305196"/>
                <a:chOff x="2460435" y="1380960"/>
                <a:chExt cx="914400" cy="914400"/>
              </a:xfrm>
              <a:solidFill>
                <a:schemeClr val="accent3"/>
              </a:solidFill>
            </p:grpSpPr>
            <p:sp>
              <p:nvSpPr>
                <p:cNvPr id="84" name="타원 50">
                  <a:extLst>
                    <a:ext uri="{FF2B5EF4-FFF2-40B4-BE49-F238E27FC236}">
                      <a16:creationId xmlns="" xmlns:a16="http://schemas.microsoft.com/office/drawing/2014/main" id="{817845B2-95F8-4883-B0CB-4737FC77ADAE}"/>
                    </a:ext>
                  </a:extLst>
                </p:cNvPr>
                <p:cNvSpPr/>
                <p:nvPr/>
              </p:nvSpPr>
              <p:spPr>
                <a:xfrm>
                  <a:off x="2460435" y="1380960"/>
                  <a:ext cx="914400" cy="914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5" name="타원 51">
                  <a:extLst>
                    <a:ext uri="{FF2B5EF4-FFF2-40B4-BE49-F238E27FC236}">
                      <a16:creationId xmlns="" xmlns:a16="http://schemas.microsoft.com/office/drawing/2014/main" id="{1EEB9D0D-F9D7-47C3-81DD-5E6A0DF55AA6}"/>
                    </a:ext>
                  </a:extLst>
                </p:cNvPr>
                <p:cNvSpPr/>
                <p:nvPr/>
              </p:nvSpPr>
              <p:spPr>
                <a:xfrm>
                  <a:off x="2528509" y="1449034"/>
                  <a:ext cx="778251" cy="778251"/>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6" name="Block Arc 11">
                  <a:extLst>
                    <a:ext uri="{FF2B5EF4-FFF2-40B4-BE49-F238E27FC236}">
                      <a16:creationId xmlns="" xmlns:a16="http://schemas.microsoft.com/office/drawing/2014/main" id="{0E3022FA-BA34-4FB0-8361-D718C8B0EC85}"/>
                    </a:ext>
                  </a:extLst>
                </p:cNvPr>
                <p:cNvSpPr/>
                <p:nvPr/>
              </p:nvSpPr>
              <p:spPr>
                <a:xfrm>
                  <a:off x="2761961" y="1573266"/>
                  <a:ext cx="311347" cy="506602"/>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nvGrpSpPr>
              <p:cNvPr id="34" name="그룹 21">
                <a:extLst>
                  <a:ext uri="{FF2B5EF4-FFF2-40B4-BE49-F238E27FC236}">
                    <a16:creationId xmlns="" xmlns:a16="http://schemas.microsoft.com/office/drawing/2014/main" id="{F36E27BF-B0F8-41A2-9269-C9551E6ADE39}"/>
                  </a:ext>
                </a:extLst>
              </p:cNvPr>
              <p:cNvGrpSpPr/>
              <p:nvPr/>
            </p:nvGrpSpPr>
            <p:grpSpPr>
              <a:xfrm>
                <a:off x="5811672" y="3628906"/>
                <a:ext cx="305196" cy="305196"/>
                <a:chOff x="2460435" y="1380960"/>
                <a:chExt cx="914400" cy="914400"/>
              </a:xfrm>
              <a:solidFill>
                <a:schemeClr val="accent3"/>
              </a:solidFill>
            </p:grpSpPr>
            <p:sp>
              <p:nvSpPr>
                <p:cNvPr id="81" name="타원 22">
                  <a:extLst>
                    <a:ext uri="{FF2B5EF4-FFF2-40B4-BE49-F238E27FC236}">
                      <a16:creationId xmlns="" xmlns:a16="http://schemas.microsoft.com/office/drawing/2014/main" id="{CA90ECD8-0691-46D6-951D-66D646A866FA}"/>
                    </a:ext>
                  </a:extLst>
                </p:cNvPr>
                <p:cNvSpPr/>
                <p:nvPr/>
              </p:nvSpPr>
              <p:spPr>
                <a:xfrm>
                  <a:off x="2460435" y="1380960"/>
                  <a:ext cx="914400" cy="914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2" name="타원 23">
                  <a:extLst>
                    <a:ext uri="{FF2B5EF4-FFF2-40B4-BE49-F238E27FC236}">
                      <a16:creationId xmlns="" xmlns:a16="http://schemas.microsoft.com/office/drawing/2014/main" id="{D8A32E27-DC3B-4FF2-8F81-4A629743538D}"/>
                    </a:ext>
                  </a:extLst>
                </p:cNvPr>
                <p:cNvSpPr/>
                <p:nvPr/>
              </p:nvSpPr>
              <p:spPr>
                <a:xfrm>
                  <a:off x="2528509" y="1449034"/>
                  <a:ext cx="778251" cy="778251"/>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3" name="Block Arc 11">
                  <a:extLst>
                    <a:ext uri="{FF2B5EF4-FFF2-40B4-BE49-F238E27FC236}">
                      <a16:creationId xmlns="" xmlns:a16="http://schemas.microsoft.com/office/drawing/2014/main" id="{8B35F3E4-5F17-43CA-9EE8-AC2E2E718C5D}"/>
                    </a:ext>
                  </a:extLst>
                </p:cNvPr>
                <p:cNvSpPr/>
                <p:nvPr/>
              </p:nvSpPr>
              <p:spPr>
                <a:xfrm>
                  <a:off x="2761961" y="1573266"/>
                  <a:ext cx="311347" cy="506602"/>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nvGrpSpPr>
              <p:cNvPr id="35" name="그룹 25">
                <a:extLst>
                  <a:ext uri="{FF2B5EF4-FFF2-40B4-BE49-F238E27FC236}">
                    <a16:creationId xmlns="" xmlns:a16="http://schemas.microsoft.com/office/drawing/2014/main" id="{561F423C-630C-4EC0-A981-0F320B78B6BA}"/>
                  </a:ext>
                </a:extLst>
              </p:cNvPr>
              <p:cNvGrpSpPr/>
              <p:nvPr/>
            </p:nvGrpSpPr>
            <p:grpSpPr>
              <a:xfrm>
                <a:off x="6050354" y="3733355"/>
                <a:ext cx="305196" cy="305196"/>
                <a:chOff x="2460435" y="1380960"/>
                <a:chExt cx="914400" cy="914400"/>
              </a:xfrm>
              <a:solidFill>
                <a:schemeClr val="accent3"/>
              </a:solidFill>
            </p:grpSpPr>
            <p:sp>
              <p:nvSpPr>
                <p:cNvPr id="78" name="타원 26">
                  <a:extLst>
                    <a:ext uri="{FF2B5EF4-FFF2-40B4-BE49-F238E27FC236}">
                      <a16:creationId xmlns="" xmlns:a16="http://schemas.microsoft.com/office/drawing/2014/main" id="{1EDC969C-F068-4C34-85AB-2F360E22261F}"/>
                    </a:ext>
                  </a:extLst>
                </p:cNvPr>
                <p:cNvSpPr/>
                <p:nvPr/>
              </p:nvSpPr>
              <p:spPr>
                <a:xfrm>
                  <a:off x="2460435" y="1380960"/>
                  <a:ext cx="914400" cy="914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9" name="타원 27">
                  <a:extLst>
                    <a:ext uri="{FF2B5EF4-FFF2-40B4-BE49-F238E27FC236}">
                      <a16:creationId xmlns="" xmlns:a16="http://schemas.microsoft.com/office/drawing/2014/main" id="{E4A7DB69-684A-4B6B-ABDA-1F9B403A1CF2}"/>
                    </a:ext>
                  </a:extLst>
                </p:cNvPr>
                <p:cNvSpPr/>
                <p:nvPr/>
              </p:nvSpPr>
              <p:spPr>
                <a:xfrm>
                  <a:off x="2528509" y="1449034"/>
                  <a:ext cx="778251" cy="778251"/>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0" name="Block Arc 11">
                  <a:extLst>
                    <a:ext uri="{FF2B5EF4-FFF2-40B4-BE49-F238E27FC236}">
                      <a16:creationId xmlns="" xmlns:a16="http://schemas.microsoft.com/office/drawing/2014/main" id="{872EA28B-C603-461D-91C5-9389642BC0CB}"/>
                    </a:ext>
                  </a:extLst>
                </p:cNvPr>
                <p:cNvSpPr/>
                <p:nvPr/>
              </p:nvSpPr>
              <p:spPr>
                <a:xfrm>
                  <a:off x="2761961" y="1573266"/>
                  <a:ext cx="311347" cy="506602"/>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nvGrpSpPr>
              <p:cNvPr id="36" name="그룹 29">
                <a:extLst>
                  <a:ext uri="{FF2B5EF4-FFF2-40B4-BE49-F238E27FC236}">
                    <a16:creationId xmlns="" xmlns:a16="http://schemas.microsoft.com/office/drawing/2014/main" id="{B081EFD0-BC6D-4FC9-838A-3966DD768C4E}"/>
                  </a:ext>
                </a:extLst>
              </p:cNvPr>
              <p:cNvGrpSpPr/>
              <p:nvPr/>
            </p:nvGrpSpPr>
            <p:grpSpPr>
              <a:xfrm>
                <a:off x="5804852" y="3899206"/>
                <a:ext cx="305196" cy="305196"/>
                <a:chOff x="2460435" y="1380960"/>
                <a:chExt cx="914400" cy="914400"/>
              </a:xfrm>
              <a:solidFill>
                <a:schemeClr val="accent3"/>
              </a:solidFill>
            </p:grpSpPr>
            <p:sp>
              <p:nvSpPr>
                <p:cNvPr id="75" name="타원 30">
                  <a:extLst>
                    <a:ext uri="{FF2B5EF4-FFF2-40B4-BE49-F238E27FC236}">
                      <a16:creationId xmlns="" xmlns:a16="http://schemas.microsoft.com/office/drawing/2014/main" id="{98460E2F-89C7-4A8F-8476-736179FB8BB4}"/>
                    </a:ext>
                  </a:extLst>
                </p:cNvPr>
                <p:cNvSpPr/>
                <p:nvPr/>
              </p:nvSpPr>
              <p:spPr>
                <a:xfrm>
                  <a:off x="2460435" y="1380960"/>
                  <a:ext cx="914400" cy="914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6" name="타원 31">
                  <a:extLst>
                    <a:ext uri="{FF2B5EF4-FFF2-40B4-BE49-F238E27FC236}">
                      <a16:creationId xmlns="" xmlns:a16="http://schemas.microsoft.com/office/drawing/2014/main" id="{1C9659E9-DF99-4347-9AFE-50736720A68A}"/>
                    </a:ext>
                  </a:extLst>
                </p:cNvPr>
                <p:cNvSpPr/>
                <p:nvPr/>
              </p:nvSpPr>
              <p:spPr>
                <a:xfrm>
                  <a:off x="2528509" y="1449034"/>
                  <a:ext cx="778251" cy="778251"/>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7" name="Block Arc 11">
                  <a:extLst>
                    <a:ext uri="{FF2B5EF4-FFF2-40B4-BE49-F238E27FC236}">
                      <a16:creationId xmlns="" xmlns:a16="http://schemas.microsoft.com/office/drawing/2014/main" id="{D1E10407-91B7-4937-9316-6B8478C26CF3}"/>
                    </a:ext>
                  </a:extLst>
                </p:cNvPr>
                <p:cNvSpPr/>
                <p:nvPr/>
              </p:nvSpPr>
              <p:spPr>
                <a:xfrm>
                  <a:off x="2761961" y="1573266"/>
                  <a:ext cx="311347" cy="506602"/>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nvGrpSpPr>
              <p:cNvPr id="37" name="그룹 33">
                <a:extLst>
                  <a:ext uri="{FF2B5EF4-FFF2-40B4-BE49-F238E27FC236}">
                    <a16:creationId xmlns="" xmlns:a16="http://schemas.microsoft.com/office/drawing/2014/main" id="{5CB8AB02-A199-4CE6-B165-D9AF5F0DBE0A}"/>
                  </a:ext>
                </a:extLst>
              </p:cNvPr>
              <p:cNvGrpSpPr/>
              <p:nvPr/>
            </p:nvGrpSpPr>
            <p:grpSpPr>
              <a:xfrm>
                <a:off x="5558699" y="3770159"/>
                <a:ext cx="305196" cy="305196"/>
                <a:chOff x="2460435" y="1380960"/>
                <a:chExt cx="914400" cy="914400"/>
              </a:xfrm>
              <a:solidFill>
                <a:schemeClr val="accent3"/>
              </a:solidFill>
            </p:grpSpPr>
            <p:sp>
              <p:nvSpPr>
                <p:cNvPr id="72" name="타원 34">
                  <a:extLst>
                    <a:ext uri="{FF2B5EF4-FFF2-40B4-BE49-F238E27FC236}">
                      <a16:creationId xmlns="" xmlns:a16="http://schemas.microsoft.com/office/drawing/2014/main" id="{66CB94F8-5F77-4962-AD18-1AC801EC8A51}"/>
                    </a:ext>
                  </a:extLst>
                </p:cNvPr>
                <p:cNvSpPr/>
                <p:nvPr/>
              </p:nvSpPr>
              <p:spPr>
                <a:xfrm>
                  <a:off x="2460435" y="1380960"/>
                  <a:ext cx="914400" cy="914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3" name="타원 35">
                  <a:extLst>
                    <a:ext uri="{FF2B5EF4-FFF2-40B4-BE49-F238E27FC236}">
                      <a16:creationId xmlns="" xmlns:a16="http://schemas.microsoft.com/office/drawing/2014/main" id="{167818EC-888B-4245-9B89-A8B25746C9C1}"/>
                    </a:ext>
                  </a:extLst>
                </p:cNvPr>
                <p:cNvSpPr/>
                <p:nvPr/>
              </p:nvSpPr>
              <p:spPr>
                <a:xfrm>
                  <a:off x="2528509" y="1449034"/>
                  <a:ext cx="778251" cy="778251"/>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4" name="Block Arc 11">
                  <a:extLst>
                    <a:ext uri="{FF2B5EF4-FFF2-40B4-BE49-F238E27FC236}">
                      <a16:creationId xmlns="" xmlns:a16="http://schemas.microsoft.com/office/drawing/2014/main" id="{5C9FCFD2-4628-45EC-BC8A-569DCD18C756}"/>
                    </a:ext>
                  </a:extLst>
                </p:cNvPr>
                <p:cNvSpPr/>
                <p:nvPr/>
              </p:nvSpPr>
              <p:spPr>
                <a:xfrm>
                  <a:off x="2761961" y="1573266"/>
                  <a:ext cx="311347" cy="506602"/>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nvGrpSpPr>
              <p:cNvPr id="38" name="그룹 37">
                <a:extLst>
                  <a:ext uri="{FF2B5EF4-FFF2-40B4-BE49-F238E27FC236}">
                    <a16:creationId xmlns="" xmlns:a16="http://schemas.microsoft.com/office/drawing/2014/main" id="{98A49372-2264-4789-B158-129A955248E3}"/>
                  </a:ext>
                </a:extLst>
              </p:cNvPr>
              <p:cNvGrpSpPr/>
              <p:nvPr/>
            </p:nvGrpSpPr>
            <p:grpSpPr>
              <a:xfrm>
                <a:off x="6065408" y="3964544"/>
                <a:ext cx="305196" cy="305196"/>
                <a:chOff x="2460435" y="1380960"/>
                <a:chExt cx="914400" cy="914400"/>
              </a:xfrm>
              <a:solidFill>
                <a:schemeClr val="accent3"/>
              </a:solidFill>
            </p:grpSpPr>
            <p:sp>
              <p:nvSpPr>
                <p:cNvPr id="50" name="타원 38">
                  <a:extLst>
                    <a:ext uri="{FF2B5EF4-FFF2-40B4-BE49-F238E27FC236}">
                      <a16:creationId xmlns="" xmlns:a16="http://schemas.microsoft.com/office/drawing/2014/main" id="{8C230CD5-5372-445D-A0BB-FE8714DBDF9D}"/>
                    </a:ext>
                  </a:extLst>
                </p:cNvPr>
                <p:cNvSpPr/>
                <p:nvPr/>
              </p:nvSpPr>
              <p:spPr>
                <a:xfrm>
                  <a:off x="2460435" y="1380960"/>
                  <a:ext cx="914400" cy="914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0" name="타원 39">
                  <a:extLst>
                    <a:ext uri="{FF2B5EF4-FFF2-40B4-BE49-F238E27FC236}">
                      <a16:creationId xmlns="" xmlns:a16="http://schemas.microsoft.com/office/drawing/2014/main" id="{56D92854-038C-4770-8AE1-3A24A55E80B8}"/>
                    </a:ext>
                  </a:extLst>
                </p:cNvPr>
                <p:cNvSpPr/>
                <p:nvPr/>
              </p:nvSpPr>
              <p:spPr>
                <a:xfrm>
                  <a:off x="2528509" y="1449034"/>
                  <a:ext cx="778251" cy="778251"/>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1" name="Block Arc 11">
                  <a:extLst>
                    <a:ext uri="{FF2B5EF4-FFF2-40B4-BE49-F238E27FC236}">
                      <a16:creationId xmlns="" xmlns:a16="http://schemas.microsoft.com/office/drawing/2014/main" id="{EE977302-F60B-4957-958C-D8CB3A1D20A4}"/>
                    </a:ext>
                  </a:extLst>
                </p:cNvPr>
                <p:cNvSpPr/>
                <p:nvPr/>
              </p:nvSpPr>
              <p:spPr>
                <a:xfrm>
                  <a:off x="2761961" y="1573266"/>
                  <a:ext cx="311347" cy="506602"/>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nvGrpSpPr>
              <p:cNvPr id="39" name="그룹 41">
                <a:extLst>
                  <a:ext uri="{FF2B5EF4-FFF2-40B4-BE49-F238E27FC236}">
                    <a16:creationId xmlns="" xmlns:a16="http://schemas.microsoft.com/office/drawing/2014/main" id="{0F1D090E-F839-4E42-AC5C-296D7DA63C8A}"/>
                  </a:ext>
                </a:extLst>
              </p:cNvPr>
              <p:cNvGrpSpPr/>
              <p:nvPr/>
            </p:nvGrpSpPr>
            <p:grpSpPr>
              <a:xfrm>
                <a:off x="6342979" y="3957518"/>
                <a:ext cx="305196" cy="305196"/>
                <a:chOff x="2460435" y="1380960"/>
                <a:chExt cx="914400" cy="914400"/>
              </a:xfrm>
              <a:solidFill>
                <a:schemeClr val="accent3"/>
              </a:solidFill>
            </p:grpSpPr>
            <p:sp>
              <p:nvSpPr>
                <p:cNvPr id="46" name="타원 42">
                  <a:extLst>
                    <a:ext uri="{FF2B5EF4-FFF2-40B4-BE49-F238E27FC236}">
                      <a16:creationId xmlns="" xmlns:a16="http://schemas.microsoft.com/office/drawing/2014/main" id="{026936DA-3079-45CD-9A29-7492586AAD04}"/>
                    </a:ext>
                  </a:extLst>
                </p:cNvPr>
                <p:cNvSpPr/>
                <p:nvPr/>
              </p:nvSpPr>
              <p:spPr>
                <a:xfrm>
                  <a:off x="2460435" y="1380960"/>
                  <a:ext cx="914400" cy="914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7" name="타원 43">
                  <a:extLst>
                    <a:ext uri="{FF2B5EF4-FFF2-40B4-BE49-F238E27FC236}">
                      <a16:creationId xmlns="" xmlns:a16="http://schemas.microsoft.com/office/drawing/2014/main" id="{1C3DFA05-1575-4116-A7AF-D7D72B12B468}"/>
                    </a:ext>
                  </a:extLst>
                </p:cNvPr>
                <p:cNvSpPr/>
                <p:nvPr/>
              </p:nvSpPr>
              <p:spPr>
                <a:xfrm>
                  <a:off x="2528509" y="1449034"/>
                  <a:ext cx="778251" cy="778251"/>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8" name="Block Arc 11">
                  <a:extLst>
                    <a:ext uri="{FF2B5EF4-FFF2-40B4-BE49-F238E27FC236}">
                      <a16:creationId xmlns="" xmlns:a16="http://schemas.microsoft.com/office/drawing/2014/main" id="{D05FACF9-0F2A-4CF0-9132-00560DC1152A}"/>
                    </a:ext>
                  </a:extLst>
                </p:cNvPr>
                <p:cNvSpPr/>
                <p:nvPr/>
              </p:nvSpPr>
              <p:spPr>
                <a:xfrm>
                  <a:off x="2761961" y="1573266"/>
                  <a:ext cx="311347" cy="506602"/>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grpSp>
            <p:nvGrpSpPr>
              <p:cNvPr id="40" name="그룹 45">
                <a:extLst>
                  <a:ext uri="{FF2B5EF4-FFF2-40B4-BE49-F238E27FC236}">
                    <a16:creationId xmlns="" xmlns:a16="http://schemas.microsoft.com/office/drawing/2014/main" id="{0F36F8FC-EE9D-42BB-A320-166108E4622D}"/>
                  </a:ext>
                </a:extLst>
              </p:cNvPr>
              <p:cNvGrpSpPr/>
              <p:nvPr/>
            </p:nvGrpSpPr>
            <p:grpSpPr>
              <a:xfrm>
                <a:off x="6322640" y="3721994"/>
                <a:ext cx="305196" cy="305196"/>
                <a:chOff x="2460435" y="1380960"/>
                <a:chExt cx="914400" cy="914400"/>
              </a:xfrm>
              <a:solidFill>
                <a:schemeClr val="accent3"/>
              </a:solidFill>
            </p:grpSpPr>
            <p:sp>
              <p:nvSpPr>
                <p:cNvPr id="43" name="타원 46">
                  <a:extLst>
                    <a:ext uri="{FF2B5EF4-FFF2-40B4-BE49-F238E27FC236}">
                      <a16:creationId xmlns="" xmlns:a16="http://schemas.microsoft.com/office/drawing/2014/main" id="{06FED9F6-E69C-4C87-98A6-5F286F92E468}"/>
                    </a:ext>
                  </a:extLst>
                </p:cNvPr>
                <p:cNvSpPr/>
                <p:nvPr/>
              </p:nvSpPr>
              <p:spPr>
                <a:xfrm>
                  <a:off x="2460435" y="1380960"/>
                  <a:ext cx="914400" cy="914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4" name="타원 47">
                  <a:extLst>
                    <a:ext uri="{FF2B5EF4-FFF2-40B4-BE49-F238E27FC236}">
                      <a16:creationId xmlns="" xmlns:a16="http://schemas.microsoft.com/office/drawing/2014/main" id="{A31D0FCE-5368-4DBC-BABB-702D4A7B46F8}"/>
                    </a:ext>
                  </a:extLst>
                </p:cNvPr>
                <p:cNvSpPr/>
                <p:nvPr/>
              </p:nvSpPr>
              <p:spPr>
                <a:xfrm>
                  <a:off x="2528509" y="1449034"/>
                  <a:ext cx="778251" cy="778251"/>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5" name="Block Arc 11">
                  <a:extLst>
                    <a:ext uri="{FF2B5EF4-FFF2-40B4-BE49-F238E27FC236}">
                      <a16:creationId xmlns="" xmlns:a16="http://schemas.microsoft.com/office/drawing/2014/main" id="{EBB78ED7-0418-4A25-9399-31FF9994AEF8}"/>
                    </a:ext>
                  </a:extLst>
                </p:cNvPr>
                <p:cNvSpPr/>
                <p:nvPr/>
              </p:nvSpPr>
              <p:spPr>
                <a:xfrm>
                  <a:off x="2761961" y="1573266"/>
                  <a:ext cx="311347" cy="506602"/>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sp>
            <p:nvSpPr>
              <p:cNvPr id="41" name="이등변 삼각형 58">
                <a:extLst>
                  <a:ext uri="{FF2B5EF4-FFF2-40B4-BE49-F238E27FC236}">
                    <a16:creationId xmlns="" xmlns:a16="http://schemas.microsoft.com/office/drawing/2014/main" id="{691F615C-30C6-4ACF-A0B9-3616D08C8000}"/>
                  </a:ext>
                </a:extLst>
              </p:cNvPr>
              <p:cNvSpPr/>
              <p:nvPr/>
            </p:nvSpPr>
            <p:spPr>
              <a:xfrm rot="10800000">
                <a:off x="5637159" y="2598826"/>
                <a:ext cx="945777" cy="489015"/>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2" name="직사각형 59">
                <a:extLst>
                  <a:ext uri="{FF2B5EF4-FFF2-40B4-BE49-F238E27FC236}">
                    <a16:creationId xmlns="" xmlns:a16="http://schemas.microsoft.com/office/drawing/2014/main" id="{90CE65FE-CA78-4DDE-A29D-F4001A493585}"/>
                  </a:ext>
                </a:extLst>
              </p:cNvPr>
              <p:cNvSpPr/>
              <p:nvPr/>
            </p:nvSpPr>
            <p:spPr>
              <a:xfrm>
                <a:off x="6088867" y="3022230"/>
                <a:ext cx="36000" cy="7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sp>
        <p:nvSpPr>
          <p:cNvPr id="6" name="TextBox 5"/>
          <p:cNvSpPr txBox="1"/>
          <p:nvPr/>
        </p:nvSpPr>
        <p:spPr>
          <a:xfrm>
            <a:off x="3560064" y="1967819"/>
            <a:ext cx="8379713" cy="2862322"/>
          </a:xfrm>
          <a:prstGeom prst="rect">
            <a:avLst/>
          </a:prstGeom>
          <a:noFill/>
        </p:spPr>
        <p:txBody>
          <a:bodyPr wrap="square" rtlCol="0">
            <a:spAutoFit/>
          </a:bodyPr>
          <a:lstStyle/>
          <a:p>
            <a:pPr algn="ctr"/>
            <a:r>
              <a:rPr lang="en-US" sz="3600" b="1" dirty="0" err="1"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Bagaimana</a:t>
            </a:r>
            <a:r>
              <a:rPr lang="en-US" sz="3600" b="1" dirty="0"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 </a:t>
            </a:r>
            <a:r>
              <a:rPr lang="en-US" sz="3600" b="1" dirty="0" err="1"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Pengaruh</a:t>
            </a:r>
            <a:r>
              <a:rPr lang="en-US" sz="3600" b="1" dirty="0"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 </a:t>
            </a:r>
            <a:r>
              <a:rPr lang="en-US" sz="3600" b="1" dirty="0" err="1"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Diberlakukannya</a:t>
            </a:r>
            <a:r>
              <a:rPr lang="en-US" sz="3600" b="1" dirty="0"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 AFTA </a:t>
            </a:r>
            <a:r>
              <a:rPr lang="en-US" sz="3600" b="1" dirty="0" err="1"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Terhadap</a:t>
            </a:r>
            <a:r>
              <a:rPr lang="en-US" sz="3600" b="1" dirty="0"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 </a:t>
            </a:r>
            <a:r>
              <a:rPr lang="en-US" sz="3600" b="1" dirty="0" err="1"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Nilai</a:t>
            </a:r>
            <a:r>
              <a:rPr lang="en-US" sz="3600" b="1" dirty="0"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 </a:t>
            </a:r>
            <a:r>
              <a:rPr lang="en-US" sz="3600" b="1" dirty="0" err="1"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Ekspor</a:t>
            </a:r>
            <a:r>
              <a:rPr lang="en-US" sz="3600" b="1" dirty="0"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 Indonesia</a:t>
            </a:r>
          </a:p>
          <a:p>
            <a:pPr algn="ctr"/>
            <a:r>
              <a:rPr lang="en-US" sz="3600" b="1" dirty="0" err="1"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Ke</a:t>
            </a:r>
            <a:r>
              <a:rPr lang="en-US" sz="3600" b="1" dirty="0"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 Negara-Negara ASEAN </a:t>
            </a:r>
            <a:r>
              <a:rPr lang="en-US" sz="3600" b="1" dirty="0" err="1"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Pada</a:t>
            </a:r>
            <a:r>
              <a:rPr lang="en-US" sz="3600" b="1" dirty="0"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 </a:t>
            </a:r>
            <a:r>
              <a:rPr lang="en-US" sz="3600" b="1" dirty="0" err="1"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Periode</a:t>
            </a:r>
            <a:r>
              <a:rPr lang="en-US" sz="3600" b="1" dirty="0"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 </a:t>
            </a:r>
            <a:r>
              <a:rPr lang="en-US" sz="3600" b="1" dirty="0" smtClean="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rPr>
              <a:t>2009-2018?</a:t>
            </a:r>
            <a:endParaRPr lang="en-US" sz="3600" b="1" dirty="0">
              <a:solidFill>
                <a:schemeClr val="tx2">
                  <a:lumMod val="50000"/>
                </a:schemeClr>
              </a:solidFill>
              <a:latin typeface="Segoe UI" panose="020B0502040204020203" pitchFamily="34" charset="0"/>
              <a:ea typeface="Segoe UI" panose="020B0502040204020203" pitchFamily="34" charset="0"/>
              <a:cs typeface="Segoe UI" panose="020B0502040204020203" pitchFamily="34" charset="0"/>
            </a:endParaRPr>
          </a:p>
        </p:txBody>
      </p:sp>
      <p:grpSp>
        <p:nvGrpSpPr>
          <p:cNvPr id="87" name="Group 86">
            <a:extLst>
              <a:ext uri="{FF2B5EF4-FFF2-40B4-BE49-F238E27FC236}">
                <a16:creationId xmlns="" xmlns:a16="http://schemas.microsoft.com/office/drawing/2014/main" id="{26A281BB-4B6F-42F3-8649-704BF0A67112}"/>
              </a:ext>
            </a:extLst>
          </p:cNvPr>
          <p:cNvGrpSpPr/>
          <p:nvPr/>
        </p:nvGrpSpPr>
        <p:grpSpPr>
          <a:xfrm rot="20327117">
            <a:off x="10789137" y="5010911"/>
            <a:ext cx="1341902" cy="1840491"/>
            <a:chOff x="5053297" y="3341817"/>
            <a:chExt cx="2085136" cy="2719675"/>
          </a:xfrm>
        </p:grpSpPr>
        <p:sp>
          <p:nvSpPr>
            <p:cNvPr id="88" name="Oval 87">
              <a:extLst>
                <a:ext uri="{FF2B5EF4-FFF2-40B4-BE49-F238E27FC236}">
                  <a16:creationId xmlns="" xmlns:a16="http://schemas.microsoft.com/office/drawing/2014/main" id="{ECC62499-129A-49B2-897D-A7E546BF65FB}"/>
                </a:ext>
              </a:extLst>
            </p:cNvPr>
            <p:cNvSpPr/>
            <p:nvPr/>
          </p:nvSpPr>
          <p:spPr>
            <a:xfrm>
              <a:off x="5116695" y="3410346"/>
              <a:ext cx="1950793" cy="1950793"/>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89" name="Group 88">
              <a:extLst>
                <a:ext uri="{FF2B5EF4-FFF2-40B4-BE49-F238E27FC236}">
                  <a16:creationId xmlns="" xmlns:a16="http://schemas.microsoft.com/office/drawing/2014/main" id="{4430A54B-373E-4251-902E-0DEF208C0E3B}"/>
                </a:ext>
              </a:extLst>
            </p:cNvPr>
            <p:cNvGrpSpPr/>
            <p:nvPr/>
          </p:nvGrpSpPr>
          <p:grpSpPr>
            <a:xfrm>
              <a:off x="5295030" y="3588480"/>
              <a:ext cx="1605194" cy="2473012"/>
              <a:chOff x="3145556" y="2276871"/>
              <a:chExt cx="2025750" cy="3120934"/>
            </a:xfrm>
          </p:grpSpPr>
          <p:sp>
            <p:nvSpPr>
              <p:cNvPr id="100" name="Freeform 14">
                <a:extLst>
                  <a:ext uri="{FF2B5EF4-FFF2-40B4-BE49-F238E27FC236}">
                    <a16:creationId xmlns="" xmlns:a16="http://schemas.microsoft.com/office/drawing/2014/main" id="{21FDC167-E95E-4F9B-B40D-242A325807DD}"/>
                  </a:ext>
                </a:extLst>
              </p:cNvPr>
              <p:cNvSpPr>
                <a:spLocks/>
              </p:cNvSpPr>
              <p:nvPr/>
            </p:nvSpPr>
            <p:spPr bwMode="auto">
              <a:xfrm>
                <a:off x="3145556" y="2276871"/>
                <a:ext cx="2025750" cy="2266157"/>
              </a:xfrm>
              <a:custGeom>
                <a:avLst/>
                <a:gdLst/>
                <a:ahLst/>
                <a:cxnLst/>
                <a:rect l="l" t="t" r="r" b="b"/>
                <a:pathLst>
                  <a:path w="2025750" h="2266157">
                    <a:moveTo>
                      <a:pt x="1012875" y="0"/>
                    </a:moveTo>
                    <a:cubicBezTo>
                      <a:pt x="1572270" y="0"/>
                      <a:pt x="2025750" y="453480"/>
                      <a:pt x="2025750" y="1012875"/>
                    </a:cubicBezTo>
                    <a:cubicBezTo>
                      <a:pt x="2025750" y="1274432"/>
                      <a:pt x="1926609" y="1512834"/>
                      <a:pt x="1762997" y="1691774"/>
                    </a:cubicBezTo>
                    <a:lnTo>
                      <a:pt x="1766653" y="1695096"/>
                    </a:lnTo>
                    <a:cubicBezTo>
                      <a:pt x="1710416" y="1764649"/>
                      <a:pt x="1639182" y="1837862"/>
                      <a:pt x="1549203" y="1911074"/>
                    </a:cubicBezTo>
                    <a:cubicBezTo>
                      <a:pt x="1549203" y="1911074"/>
                      <a:pt x="1417983" y="2035536"/>
                      <a:pt x="1414234" y="2266157"/>
                    </a:cubicBezTo>
                    <a:cubicBezTo>
                      <a:pt x="1414234" y="2266157"/>
                      <a:pt x="1414234" y="2266157"/>
                      <a:pt x="630665" y="2266157"/>
                    </a:cubicBezTo>
                    <a:cubicBezTo>
                      <a:pt x="630665" y="2266157"/>
                      <a:pt x="596922" y="1991609"/>
                      <a:pt x="446957" y="1867147"/>
                    </a:cubicBezTo>
                    <a:cubicBezTo>
                      <a:pt x="446957" y="1867147"/>
                      <a:pt x="417262" y="1843655"/>
                      <a:pt x="374226" y="1798671"/>
                    </a:cubicBezTo>
                    <a:cubicBezTo>
                      <a:pt x="145796" y="1613193"/>
                      <a:pt x="0" y="1330060"/>
                      <a:pt x="0" y="1012875"/>
                    </a:cubicBezTo>
                    <a:cubicBezTo>
                      <a:pt x="0" y="453480"/>
                      <a:pt x="453480" y="0"/>
                      <a:pt x="1012875" y="0"/>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ko-KR" altLang="en-US" sz="2700" dirty="0"/>
              </a:p>
            </p:txBody>
          </p:sp>
          <p:sp>
            <p:nvSpPr>
              <p:cNvPr id="101" name="Rounded Rectangle 10">
                <a:extLst>
                  <a:ext uri="{FF2B5EF4-FFF2-40B4-BE49-F238E27FC236}">
                    <a16:creationId xmlns="" xmlns:a16="http://schemas.microsoft.com/office/drawing/2014/main" id="{CC004881-1DF6-43C2-81F2-D6E5BC52A4C7}"/>
                  </a:ext>
                </a:extLst>
              </p:cNvPr>
              <p:cNvSpPr/>
              <p:nvPr/>
            </p:nvSpPr>
            <p:spPr>
              <a:xfrm>
                <a:off x="3770387" y="4576913"/>
                <a:ext cx="792088" cy="661813"/>
              </a:xfrm>
              <a:custGeom>
                <a:avLst/>
                <a:gdLst/>
                <a:ahLst/>
                <a:cxnLst/>
                <a:rect l="l" t="t" r="r" b="b"/>
                <a:pathLst>
                  <a:path w="792088" h="661813">
                    <a:moveTo>
                      <a:pt x="792088" y="492738"/>
                    </a:moveTo>
                    <a:lnTo>
                      <a:pt x="792088" y="512957"/>
                    </a:lnTo>
                    <a:cubicBezTo>
                      <a:pt x="792088" y="567032"/>
                      <a:pt x="778568" y="617950"/>
                      <a:pt x="753416" y="661813"/>
                    </a:cubicBezTo>
                    <a:lnTo>
                      <a:pt x="38672" y="661813"/>
                    </a:lnTo>
                    <a:cubicBezTo>
                      <a:pt x="20436" y="630010"/>
                      <a:pt x="8314" y="594499"/>
                      <a:pt x="5500" y="556418"/>
                    </a:cubicBezTo>
                    <a:close/>
                    <a:moveTo>
                      <a:pt x="792088" y="331237"/>
                    </a:moveTo>
                    <a:lnTo>
                      <a:pt x="792088" y="456620"/>
                    </a:lnTo>
                    <a:lnTo>
                      <a:pt x="976" y="520666"/>
                    </a:lnTo>
                    <a:cubicBezTo>
                      <a:pt x="31" y="518118"/>
                      <a:pt x="0" y="515541"/>
                      <a:pt x="0" y="512957"/>
                    </a:cubicBezTo>
                    <a:lnTo>
                      <a:pt x="0" y="395362"/>
                    </a:lnTo>
                    <a:close/>
                    <a:moveTo>
                      <a:pt x="792088" y="161569"/>
                    </a:moveTo>
                    <a:lnTo>
                      <a:pt x="792088" y="295119"/>
                    </a:lnTo>
                    <a:lnTo>
                      <a:pt x="0" y="359244"/>
                    </a:lnTo>
                    <a:lnTo>
                      <a:pt x="0" y="225694"/>
                    </a:lnTo>
                    <a:close/>
                    <a:moveTo>
                      <a:pt x="0" y="0"/>
                    </a:moveTo>
                    <a:lnTo>
                      <a:pt x="792088" y="0"/>
                    </a:lnTo>
                    <a:lnTo>
                      <a:pt x="792088" y="125451"/>
                    </a:lnTo>
                    <a:lnTo>
                      <a:pt x="0" y="189577"/>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2" name="Rounded Rectangle 10">
                <a:extLst>
                  <a:ext uri="{FF2B5EF4-FFF2-40B4-BE49-F238E27FC236}">
                    <a16:creationId xmlns="" xmlns:a16="http://schemas.microsoft.com/office/drawing/2014/main" id="{788B5310-6C7C-4899-8182-834FE825C9E9}"/>
                  </a:ext>
                </a:extLst>
              </p:cNvPr>
              <p:cNvSpPr/>
              <p:nvPr/>
            </p:nvSpPr>
            <p:spPr>
              <a:xfrm>
                <a:off x="3824430" y="5267325"/>
                <a:ext cx="668001" cy="130480"/>
              </a:xfrm>
              <a:custGeom>
                <a:avLst/>
                <a:gdLst/>
                <a:ahLst/>
                <a:cxnLst/>
                <a:rect l="l" t="t" r="r" b="b"/>
                <a:pathLst>
                  <a:path w="668001" h="130480">
                    <a:moveTo>
                      <a:pt x="0" y="0"/>
                    </a:moveTo>
                    <a:lnTo>
                      <a:pt x="668001" y="0"/>
                    </a:lnTo>
                    <a:cubicBezTo>
                      <a:pt x="610989" y="79333"/>
                      <a:pt x="517759" y="130480"/>
                      <a:pt x="412583" y="130480"/>
                    </a:cubicBezTo>
                    <a:lnTo>
                      <a:pt x="255417" y="130480"/>
                    </a:lnTo>
                    <a:cubicBezTo>
                      <a:pt x="150241" y="130480"/>
                      <a:pt x="57011" y="79333"/>
                      <a:pt x="0" y="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cxnSp>
            <p:nvCxnSpPr>
              <p:cNvPr id="103" name="Straight Connector 102">
                <a:extLst>
                  <a:ext uri="{FF2B5EF4-FFF2-40B4-BE49-F238E27FC236}">
                    <a16:creationId xmlns="" xmlns:a16="http://schemas.microsoft.com/office/drawing/2014/main" id="{95A81259-68E0-4EAA-BCE5-FACB4EF70728}"/>
                  </a:ext>
                </a:extLst>
              </p:cNvPr>
              <p:cNvCxnSpPr/>
              <p:nvPr/>
            </p:nvCxnSpPr>
            <p:spPr>
              <a:xfrm>
                <a:off x="3824430" y="3417379"/>
                <a:ext cx="202983" cy="1125649"/>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 xmlns:a16="http://schemas.microsoft.com/office/drawing/2014/main" id="{C33EF8DD-758C-465B-8058-D166E71CF1A2}"/>
                  </a:ext>
                </a:extLst>
              </p:cNvPr>
              <p:cNvCxnSpPr/>
              <p:nvPr/>
            </p:nvCxnSpPr>
            <p:spPr>
              <a:xfrm flipH="1">
                <a:off x="4283969" y="3417379"/>
                <a:ext cx="191536" cy="113515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 xmlns:a16="http://schemas.microsoft.com/office/drawing/2014/main" id="{77E50EE3-985E-4D40-B97D-DCFEE2004E0E}"/>
                  </a:ext>
                </a:extLst>
              </p:cNvPr>
              <p:cNvCxnSpPr/>
              <p:nvPr/>
            </p:nvCxnSpPr>
            <p:spPr>
              <a:xfrm>
                <a:off x="3824430" y="3417379"/>
                <a:ext cx="651075"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06" name="Group 105">
                <a:extLst>
                  <a:ext uri="{FF2B5EF4-FFF2-40B4-BE49-F238E27FC236}">
                    <a16:creationId xmlns="" xmlns:a16="http://schemas.microsoft.com/office/drawing/2014/main" id="{B17962F2-7DE8-47E3-9AEE-2045FE4B9F1D}"/>
                  </a:ext>
                </a:extLst>
              </p:cNvPr>
              <p:cNvGrpSpPr/>
              <p:nvPr/>
            </p:nvGrpSpPr>
            <p:grpSpPr>
              <a:xfrm>
                <a:off x="3962028" y="3275459"/>
                <a:ext cx="397074" cy="288031"/>
                <a:chOff x="3981078" y="3284984"/>
                <a:chExt cx="397074" cy="288031"/>
              </a:xfrm>
            </p:grpSpPr>
            <p:sp>
              <p:nvSpPr>
                <p:cNvPr id="107" name="Rounded Rectangle 65">
                  <a:extLst>
                    <a:ext uri="{FF2B5EF4-FFF2-40B4-BE49-F238E27FC236}">
                      <a16:creationId xmlns="" xmlns:a16="http://schemas.microsoft.com/office/drawing/2014/main" id="{92CFAC70-30C7-4ED6-8DD5-2D0C4D106C31}"/>
                    </a:ext>
                  </a:extLst>
                </p:cNvPr>
                <p:cNvSpPr/>
                <p:nvPr/>
              </p:nvSpPr>
              <p:spPr>
                <a:xfrm>
                  <a:off x="3981078" y="3284984"/>
                  <a:ext cx="92274" cy="28803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8" name="Rounded Rectangle 66">
                  <a:extLst>
                    <a:ext uri="{FF2B5EF4-FFF2-40B4-BE49-F238E27FC236}">
                      <a16:creationId xmlns="" xmlns:a16="http://schemas.microsoft.com/office/drawing/2014/main" id="{22235939-CD5C-4E1A-8362-0BC7CED7E853}"/>
                    </a:ext>
                  </a:extLst>
                </p:cNvPr>
                <p:cNvSpPr/>
                <p:nvPr/>
              </p:nvSpPr>
              <p:spPr>
                <a:xfrm>
                  <a:off x="4133478" y="3284984"/>
                  <a:ext cx="92274" cy="28803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9" name="Rounded Rectangle 67">
                  <a:extLst>
                    <a:ext uri="{FF2B5EF4-FFF2-40B4-BE49-F238E27FC236}">
                      <a16:creationId xmlns="" xmlns:a16="http://schemas.microsoft.com/office/drawing/2014/main" id="{CBA81B97-A202-41D7-9202-8959BB62E5F9}"/>
                    </a:ext>
                  </a:extLst>
                </p:cNvPr>
                <p:cNvSpPr/>
                <p:nvPr/>
              </p:nvSpPr>
              <p:spPr>
                <a:xfrm>
                  <a:off x="4285878" y="3284984"/>
                  <a:ext cx="92274" cy="28803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grpSp>
        <p:sp>
          <p:nvSpPr>
            <p:cNvPr id="90" name="Oval 89">
              <a:extLst>
                <a:ext uri="{FF2B5EF4-FFF2-40B4-BE49-F238E27FC236}">
                  <a16:creationId xmlns="" xmlns:a16="http://schemas.microsoft.com/office/drawing/2014/main" id="{CE71CBC7-2158-4D75-9724-1F8FEB949191}"/>
                </a:ext>
              </a:extLst>
            </p:cNvPr>
            <p:cNvSpPr/>
            <p:nvPr/>
          </p:nvSpPr>
          <p:spPr>
            <a:xfrm>
              <a:off x="6026680" y="3341817"/>
              <a:ext cx="141891" cy="14189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2" name="Oval 91">
              <a:extLst>
                <a:ext uri="{FF2B5EF4-FFF2-40B4-BE49-F238E27FC236}">
                  <a16:creationId xmlns="" xmlns:a16="http://schemas.microsoft.com/office/drawing/2014/main" id="{25010EBA-1EBB-4875-9BBF-AB54CACB7E49}"/>
                </a:ext>
              </a:extLst>
            </p:cNvPr>
            <p:cNvSpPr/>
            <p:nvPr/>
          </p:nvSpPr>
          <p:spPr>
            <a:xfrm>
              <a:off x="6996542" y="4309418"/>
              <a:ext cx="141891" cy="14189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3" name="Oval 92">
              <a:extLst>
                <a:ext uri="{FF2B5EF4-FFF2-40B4-BE49-F238E27FC236}">
                  <a16:creationId xmlns="" xmlns:a16="http://schemas.microsoft.com/office/drawing/2014/main" id="{340D9CB7-1153-44AE-9DAC-E912F9031E2C}"/>
                </a:ext>
              </a:extLst>
            </p:cNvPr>
            <p:cNvSpPr/>
            <p:nvPr/>
          </p:nvSpPr>
          <p:spPr>
            <a:xfrm>
              <a:off x="5053297" y="4309418"/>
              <a:ext cx="141891" cy="14189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98" name="Oval 97">
              <a:extLst>
                <a:ext uri="{FF2B5EF4-FFF2-40B4-BE49-F238E27FC236}">
                  <a16:creationId xmlns="" xmlns:a16="http://schemas.microsoft.com/office/drawing/2014/main" id="{41C42AFE-4C84-4414-85C0-41B8BFF1B54A}"/>
                </a:ext>
              </a:extLst>
            </p:cNvPr>
            <p:cNvSpPr/>
            <p:nvPr/>
          </p:nvSpPr>
          <p:spPr>
            <a:xfrm>
              <a:off x="6770105" y="3663040"/>
              <a:ext cx="141891" cy="14189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9" name="Oval 98">
              <a:extLst>
                <a:ext uri="{FF2B5EF4-FFF2-40B4-BE49-F238E27FC236}">
                  <a16:creationId xmlns="" xmlns:a16="http://schemas.microsoft.com/office/drawing/2014/main" id="{1D8D5EC1-9D29-4820-91A4-315D37B6DE18}"/>
                </a:ext>
              </a:extLst>
            </p:cNvPr>
            <p:cNvSpPr/>
            <p:nvPr/>
          </p:nvSpPr>
          <p:spPr>
            <a:xfrm>
              <a:off x="5299560" y="3663040"/>
              <a:ext cx="141891" cy="141891"/>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pic>
        <p:nvPicPr>
          <p:cNvPr id="110" name="Picture 10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4213" y="4863100"/>
            <a:ext cx="1825531" cy="1825531"/>
          </a:xfrm>
          <a:prstGeom prst="rect">
            <a:avLst/>
          </a:prstGeom>
        </p:spPr>
      </p:pic>
    </p:spTree>
    <p:extLst>
      <p:ext uri="{BB962C8B-B14F-4D97-AF65-F5344CB8AC3E}">
        <p14:creationId xmlns:p14="http://schemas.microsoft.com/office/powerpoint/2010/main" val="30706356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grpSp>
        <p:nvGrpSpPr>
          <p:cNvPr id="48" name="Group 47">
            <a:extLst>
              <a:ext uri="{FF2B5EF4-FFF2-40B4-BE49-F238E27FC236}">
                <a16:creationId xmlns="" xmlns:a16="http://schemas.microsoft.com/office/drawing/2014/main" id="{FFE358AF-C360-4B15-8314-7481F8F9F8EE}"/>
              </a:ext>
            </a:extLst>
          </p:cNvPr>
          <p:cNvGrpSpPr/>
          <p:nvPr/>
        </p:nvGrpSpPr>
        <p:grpSpPr>
          <a:xfrm>
            <a:off x="1450848" y="2877313"/>
            <a:ext cx="9144000" cy="1962911"/>
            <a:chOff x="947955" y="3354518"/>
            <a:chExt cx="6412754" cy="1204855"/>
          </a:xfrm>
        </p:grpSpPr>
        <p:sp>
          <p:nvSpPr>
            <p:cNvPr id="43" name="Freeform: Shape 42">
              <a:extLst>
                <a:ext uri="{FF2B5EF4-FFF2-40B4-BE49-F238E27FC236}">
                  <a16:creationId xmlns="" xmlns:a16="http://schemas.microsoft.com/office/drawing/2014/main" id="{DBB57435-68B4-4862-B8A8-04A565721127}"/>
                </a:ext>
              </a:extLst>
            </p:cNvPr>
            <p:cNvSpPr/>
            <p:nvPr/>
          </p:nvSpPr>
          <p:spPr>
            <a:xfrm>
              <a:off x="947955" y="3354518"/>
              <a:ext cx="2514912" cy="884650"/>
            </a:xfrm>
            <a:custGeom>
              <a:avLst/>
              <a:gdLst>
                <a:gd name="connsiteX0" fmla="*/ 0 w 2514912"/>
                <a:gd name="connsiteY0" fmla="*/ 594873 h 884650"/>
                <a:gd name="connsiteX1" fmla="*/ 0 w 2514912"/>
                <a:gd name="connsiteY1" fmla="*/ 594874 h 884650"/>
                <a:gd name="connsiteX2" fmla="*/ 0 w 2514912"/>
                <a:gd name="connsiteY2" fmla="*/ 594874 h 884650"/>
                <a:gd name="connsiteX3" fmla="*/ 1257455 w 2514912"/>
                <a:gd name="connsiteY3" fmla="*/ 0 h 884650"/>
                <a:gd name="connsiteX4" fmla="*/ 1434412 w 2514912"/>
                <a:gd name="connsiteY4" fmla="*/ 305098 h 884650"/>
                <a:gd name="connsiteX5" fmla="*/ 2225136 w 2514912"/>
                <a:gd name="connsiteY5" fmla="*/ 305098 h 884650"/>
                <a:gd name="connsiteX6" fmla="*/ 2514912 w 2514912"/>
                <a:gd name="connsiteY6" fmla="*/ 594874 h 884650"/>
                <a:gd name="connsiteX7" fmla="*/ 2514911 w 2514912"/>
                <a:gd name="connsiteY7" fmla="*/ 594874 h 884650"/>
                <a:gd name="connsiteX8" fmla="*/ 2225135 w 2514912"/>
                <a:gd name="connsiteY8" fmla="*/ 884650 h 884650"/>
                <a:gd name="connsiteX9" fmla="*/ 289776 w 2514912"/>
                <a:gd name="connsiteY9" fmla="*/ 884649 h 884650"/>
                <a:gd name="connsiteX10" fmla="*/ 22772 w 2514912"/>
                <a:gd name="connsiteY10" fmla="*/ 707667 h 884650"/>
                <a:gd name="connsiteX11" fmla="*/ 0 w 2514912"/>
                <a:gd name="connsiteY11" fmla="*/ 594874 h 884650"/>
                <a:gd name="connsiteX12" fmla="*/ 22772 w 2514912"/>
                <a:gd name="connsiteY12" fmla="*/ 482080 h 884650"/>
                <a:gd name="connsiteX13" fmla="*/ 289776 w 2514912"/>
                <a:gd name="connsiteY13" fmla="*/ 305098 h 884650"/>
                <a:gd name="connsiteX14" fmla="*/ 1080498 w 2514912"/>
                <a:gd name="connsiteY14" fmla="*/ 305098 h 884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14912" h="884650">
                  <a:moveTo>
                    <a:pt x="0" y="594873"/>
                  </a:moveTo>
                  <a:lnTo>
                    <a:pt x="0" y="594874"/>
                  </a:lnTo>
                  <a:lnTo>
                    <a:pt x="0" y="594874"/>
                  </a:lnTo>
                  <a:close/>
                  <a:moveTo>
                    <a:pt x="1257455" y="0"/>
                  </a:moveTo>
                  <a:lnTo>
                    <a:pt x="1434412" y="305098"/>
                  </a:lnTo>
                  <a:lnTo>
                    <a:pt x="2225136" y="305098"/>
                  </a:lnTo>
                  <a:cubicBezTo>
                    <a:pt x="2385175" y="305098"/>
                    <a:pt x="2514912" y="434835"/>
                    <a:pt x="2514912" y="594874"/>
                  </a:cubicBezTo>
                  <a:lnTo>
                    <a:pt x="2514911" y="594874"/>
                  </a:lnTo>
                  <a:cubicBezTo>
                    <a:pt x="2514911" y="754913"/>
                    <a:pt x="2385174" y="884650"/>
                    <a:pt x="2225135" y="884650"/>
                  </a:cubicBezTo>
                  <a:lnTo>
                    <a:pt x="289776" y="884649"/>
                  </a:lnTo>
                  <a:cubicBezTo>
                    <a:pt x="169747" y="884649"/>
                    <a:pt x="66762" y="811672"/>
                    <a:pt x="22772" y="707667"/>
                  </a:cubicBezTo>
                  <a:lnTo>
                    <a:pt x="0" y="594874"/>
                  </a:lnTo>
                  <a:lnTo>
                    <a:pt x="22772" y="482080"/>
                  </a:lnTo>
                  <a:cubicBezTo>
                    <a:pt x="66762" y="378075"/>
                    <a:pt x="169747" y="305098"/>
                    <a:pt x="289776" y="305098"/>
                  </a:cubicBezTo>
                  <a:lnTo>
                    <a:pt x="1080498" y="305098"/>
                  </a:lnTo>
                  <a:close/>
                </a:path>
              </a:pathLst>
            </a:custGeom>
            <a:solidFill>
              <a:schemeClr val="tx2"/>
            </a:solidFill>
            <a:ln w="63500">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1400" dirty="0">
                <a:solidFill>
                  <a:schemeClr val="tx1">
                    <a:lumMod val="65000"/>
                    <a:lumOff val="35000"/>
                  </a:schemeClr>
                </a:solidFill>
              </a:endParaRPr>
            </a:p>
          </p:txBody>
        </p:sp>
        <p:sp>
          <p:nvSpPr>
            <p:cNvPr id="44" name="Freeform: Shape 43">
              <a:extLst>
                <a:ext uri="{FF2B5EF4-FFF2-40B4-BE49-F238E27FC236}">
                  <a16:creationId xmlns="" xmlns:a16="http://schemas.microsoft.com/office/drawing/2014/main" id="{3AD1CD37-5BA8-4B02-9840-5741EB4CA226}"/>
                </a:ext>
              </a:extLst>
            </p:cNvPr>
            <p:cNvSpPr/>
            <p:nvPr/>
          </p:nvSpPr>
          <p:spPr>
            <a:xfrm>
              <a:off x="2905983" y="3668828"/>
              <a:ext cx="2349857" cy="890545"/>
            </a:xfrm>
            <a:custGeom>
              <a:avLst/>
              <a:gdLst>
                <a:gd name="connsiteX0" fmla="*/ 0 w 2514912"/>
                <a:gd name="connsiteY0" fmla="*/ 289775 h 904206"/>
                <a:gd name="connsiteX1" fmla="*/ 0 w 2514912"/>
                <a:gd name="connsiteY1" fmla="*/ 289776 h 904206"/>
                <a:gd name="connsiteX2" fmla="*/ 0 w 2514912"/>
                <a:gd name="connsiteY2" fmla="*/ 289776 h 904206"/>
                <a:gd name="connsiteX3" fmla="*/ 289776 w 2514912"/>
                <a:gd name="connsiteY3" fmla="*/ 0 h 904206"/>
                <a:gd name="connsiteX4" fmla="*/ 2225136 w 2514912"/>
                <a:gd name="connsiteY4" fmla="*/ 0 h 904206"/>
                <a:gd name="connsiteX5" fmla="*/ 2514912 w 2514912"/>
                <a:gd name="connsiteY5" fmla="*/ 289776 h 904206"/>
                <a:gd name="connsiteX6" fmla="*/ 2514911 w 2514912"/>
                <a:gd name="connsiteY6" fmla="*/ 289776 h 904206"/>
                <a:gd name="connsiteX7" fmla="*/ 2225135 w 2514912"/>
                <a:gd name="connsiteY7" fmla="*/ 579552 h 904206"/>
                <a:gd name="connsiteX8" fmla="*/ 1445754 w 2514912"/>
                <a:gd name="connsiteY8" fmla="*/ 579552 h 904206"/>
                <a:gd name="connsiteX9" fmla="*/ 1257454 w 2514912"/>
                <a:gd name="connsiteY9" fmla="*/ 904206 h 904206"/>
                <a:gd name="connsiteX10" fmla="*/ 1069154 w 2514912"/>
                <a:gd name="connsiteY10" fmla="*/ 579552 h 904206"/>
                <a:gd name="connsiteX11" fmla="*/ 289776 w 2514912"/>
                <a:gd name="connsiteY11" fmla="*/ 579551 h 904206"/>
                <a:gd name="connsiteX12" fmla="*/ 22772 w 2514912"/>
                <a:gd name="connsiteY12" fmla="*/ 402569 h 904206"/>
                <a:gd name="connsiteX13" fmla="*/ 0 w 2514912"/>
                <a:gd name="connsiteY13" fmla="*/ 289776 h 904206"/>
                <a:gd name="connsiteX14" fmla="*/ 22772 w 2514912"/>
                <a:gd name="connsiteY14" fmla="*/ 176982 h 904206"/>
                <a:gd name="connsiteX15" fmla="*/ 289776 w 2514912"/>
                <a:gd name="connsiteY15" fmla="*/ 0 h 904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14912" h="904206">
                  <a:moveTo>
                    <a:pt x="0" y="289775"/>
                  </a:moveTo>
                  <a:lnTo>
                    <a:pt x="0" y="289776"/>
                  </a:lnTo>
                  <a:lnTo>
                    <a:pt x="0" y="289776"/>
                  </a:lnTo>
                  <a:close/>
                  <a:moveTo>
                    <a:pt x="289776" y="0"/>
                  </a:moveTo>
                  <a:lnTo>
                    <a:pt x="2225136" y="0"/>
                  </a:lnTo>
                  <a:cubicBezTo>
                    <a:pt x="2385175" y="0"/>
                    <a:pt x="2514912" y="129737"/>
                    <a:pt x="2514912" y="289776"/>
                  </a:cubicBezTo>
                  <a:lnTo>
                    <a:pt x="2514911" y="289776"/>
                  </a:lnTo>
                  <a:cubicBezTo>
                    <a:pt x="2514911" y="449815"/>
                    <a:pt x="2385174" y="579552"/>
                    <a:pt x="2225135" y="579552"/>
                  </a:cubicBezTo>
                  <a:lnTo>
                    <a:pt x="1445754" y="579552"/>
                  </a:lnTo>
                  <a:lnTo>
                    <a:pt x="1257454" y="904206"/>
                  </a:lnTo>
                  <a:lnTo>
                    <a:pt x="1069154" y="579552"/>
                  </a:lnTo>
                  <a:lnTo>
                    <a:pt x="289776" y="579551"/>
                  </a:lnTo>
                  <a:cubicBezTo>
                    <a:pt x="169747" y="579551"/>
                    <a:pt x="66763" y="506574"/>
                    <a:pt x="22772" y="402569"/>
                  </a:cubicBezTo>
                  <a:lnTo>
                    <a:pt x="0" y="289776"/>
                  </a:lnTo>
                  <a:lnTo>
                    <a:pt x="22772" y="176982"/>
                  </a:lnTo>
                  <a:cubicBezTo>
                    <a:pt x="66763" y="72977"/>
                    <a:pt x="169747" y="0"/>
                    <a:pt x="289776" y="0"/>
                  </a:cubicBezTo>
                  <a:close/>
                </a:path>
              </a:pathLst>
            </a:custGeom>
            <a:solidFill>
              <a:schemeClr val="bg1"/>
            </a:solidFill>
            <a:ln w="63500">
              <a:solidFill>
                <a:schemeClr val="accent2">
                  <a:lumMod val="75000"/>
                </a:schemeClr>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1400">
                <a:solidFill>
                  <a:schemeClr val="tx1">
                    <a:lumMod val="65000"/>
                    <a:lumOff val="35000"/>
                  </a:schemeClr>
                </a:solidFill>
              </a:endParaRPr>
            </a:p>
          </p:txBody>
        </p:sp>
        <p:sp>
          <p:nvSpPr>
            <p:cNvPr id="45" name="Freeform: Shape 44">
              <a:extLst>
                <a:ext uri="{FF2B5EF4-FFF2-40B4-BE49-F238E27FC236}">
                  <a16:creationId xmlns="" xmlns:a16="http://schemas.microsoft.com/office/drawing/2014/main" id="{DE360BEF-5490-43A4-BF77-645FF2A81A81}"/>
                </a:ext>
              </a:extLst>
            </p:cNvPr>
            <p:cNvSpPr/>
            <p:nvPr/>
          </p:nvSpPr>
          <p:spPr>
            <a:xfrm>
              <a:off x="4845797" y="3354518"/>
              <a:ext cx="2514912" cy="884651"/>
            </a:xfrm>
            <a:custGeom>
              <a:avLst/>
              <a:gdLst>
                <a:gd name="connsiteX0" fmla="*/ 0 w 2514912"/>
                <a:gd name="connsiteY0" fmla="*/ 594874 h 884651"/>
                <a:gd name="connsiteX1" fmla="*/ 0 w 2514912"/>
                <a:gd name="connsiteY1" fmla="*/ 594875 h 884651"/>
                <a:gd name="connsiteX2" fmla="*/ 0 w 2514912"/>
                <a:gd name="connsiteY2" fmla="*/ 594875 h 884651"/>
                <a:gd name="connsiteX3" fmla="*/ 1257455 w 2514912"/>
                <a:gd name="connsiteY3" fmla="*/ 0 h 884651"/>
                <a:gd name="connsiteX4" fmla="*/ 1434413 w 2514912"/>
                <a:gd name="connsiteY4" fmla="*/ 305099 h 884651"/>
                <a:gd name="connsiteX5" fmla="*/ 2225136 w 2514912"/>
                <a:gd name="connsiteY5" fmla="*/ 305099 h 884651"/>
                <a:gd name="connsiteX6" fmla="*/ 2514912 w 2514912"/>
                <a:gd name="connsiteY6" fmla="*/ 594875 h 884651"/>
                <a:gd name="connsiteX7" fmla="*/ 2514911 w 2514912"/>
                <a:gd name="connsiteY7" fmla="*/ 594875 h 884651"/>
                <a:gd name="connsiteX8" fmla="*/ 2225135 w 2514912"/>
                <a:gd name="connsiteY8" fmla="*/ 884651 h 884651"/>
                <a:gd name="connsiteX9" fmla="*/ 289776 w 2514912"/>
                <a:gd name="connsiteY9" fmla="*/ 884650 h 884651"/>
                <a:gd name="connsiteX10" fmla="*/ 22772 w 2514912"/>
                <a:gd name="connsiteY10" fmla="*/ 707668 h 884651"/>
                <a:gd name="connsiteX11" fmla="*/ 0 w 2514912"/>
                <a:gd name="connsiteY11" fmla="*/ 594875 h 884651"/>
                <a:gd name="connsiteX12" fmla="*/ 22772 w 2514912"/>
                <a:gd name="connsiteY12" fmla="*/ 482081 h 884651"/>
                <a:gd name="connsiteX13" fmla="*/ 289776 w 2514912"/>
                <a:gd name="connsiteY13" fmla="*/ 305099 h 884651"/>
                <a:gd name="connsiteX14" fmla="*/ 1080498 w 2514912"/>
                <a:gd name="connsiteY14" fmla="*/ 305099 h 884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14912" h="884651">
                  <a:moveTo>
                    <a:pt x="0" y="594874"/>
                  </a:moveTo>
                  <a:lnTo>
                    <a:pt x="0" y="594875"/>
                  </a:lnTo>
                  <a:lnTo>
                    <a:pt x="0" y="594875"/>
                  </a:lnTo>
                  <a:close/>
                  <a:moveTo>
                    <a:pt x="1257455" y="0"/>
                  </a:moveTo>
                  <a:lnTo>
                    <a:pt x="1434413" y="305099"/>
                  </a:lnTo>
                  <a:lnTo>
                    <a:pt x="2225136" y="305099"/>
                  </a:lnTo>
                  <a:cubicBezTo>
                    <a:pt x="2385175" y="305099"/>
                    <a:pt x="2514912" y="434836"/>
                    <a:pt x="2514912" y="594875"/>
                  </a:cubicBezTo>
                  <a:lnTo>
                    <a:pt x="2514911" y="594875"/>
                  </a:lnTo>
                  <a:cubicBezTo>
                    <a:pt x="2514911" y="754914"/>
                    <a:pt x="2385174" y="884651"/>
                    <a:pt x="2225135" y="884651"/>
                  </a:cubicBezTo>
                  <a:lnTo>
                    <a:pt x="289776" y="884650"/>
                  </a:lnTo>
                  <a:cubicBezTo>
                    <a:pt x="169747" y="884650"/>
                    <a:pt x="66763" y="811673"/>
                    <a:pt x="22772" y="707668"/>
                  </a:cubicBezTo>
                  <a:lnTo>
                    <a:pt x="0" y="594875"/>
                  </a:lnTo>
                  <a:lnTo>
                    <a:pt x="22772" y="482081"/>
                  </a:lnTo>
                  <a:cubicBezTo>
                    <a:pt x="66763" y="378076"/>
                    <a:pt x="169747" y="305099"/>
                    <a:pt x="289776" y="305099"/>
                  </a:cubicBezTo>
                  <a:lnTo>
                    <a:pt x="1080498" y="305099"/>
                  </a:lnTo>
                  <a:close/>
                </a:path>
              </a:pathLst>
            </a:custGeom>
            <a:solidFill>
              <a:schemeClr val="accent3"/>
            </a:solidFill>
            <a:ln w="63500">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1400">
                <a:solidFill>
                  <a:schemeClr val="tx1">
                    <a:lumMod val="65000"/>
                    <a:lumOff val="35000"/>
                  </a:schemeClr>
                </a:solidFill>
              </a:endParaRPr>
            </a:p>
          </p:txBody>
        </p:sp>
      </p:grpSp>
      <p:sp>
        <p:nvSpPr>
          <p:cNvPr id="12" name="TextBox 11">
            <a:extLst>
              <a:ext uri="{FF2B5EF4-FFF2-40B4-BE49-F238E27FC236}">
                <a16:creationId xmlns="" xmlns:a16="http://schemas.microsoft.com/office/drawing/2014/main" id="{36267F71-82AA-400A-99E5-F7CCF26A20ED}"/>
              </a:ext>
            </a:extLst>
          </p:cNvPr>
          <p:cNvSpPr txBox="1"/>
          <p:nvPr/>
        </p:nvSpPr>
        <p:spPr>
          <a:xfrm>
            <a:off x="2206752" y="3600713"/>
            <a:ext cx="1949849" cy="400110"/>
          </a:xfrm>
          <a:prstGeom prst="rect">
            <a:avLst/>
          </a:prstGeom>
          <a:noFill/>
        </p:spPr>
        <p:txBody>
          <a:bodyPr wrap="square" rtlCol="0">
            <a:spAutoFit/>
          </a:bodyPr>
          <a:lstStyle/>
          <a:p>
            <a:pPr algn="ctr"/>
            <a:r>
              <a:rPr lang="en-US" altLang="ko-KR" sz="2000" b="1" dirty="0" err="1" smtClean="0">
                <a:solidFill>
                  <a:schemeClr val="bg1"/>
                </a:solidFill>
                <a:cs typeface="Arial" pitchFamily="34" charset="0"/>
              </a:rPr>
              <a:t>Heckscher</a:t>
            </a:r>
            <a:r>
              <a:rPr lang="en-US" altLang="ko-KR" sz="2000" b="1" dirty="0" smtClean="0">
                <a:solidFill>
                  <a:schemeClr val="bg1"/>
                </a:solidFill>
                <a:cs typeface="Arial" pitchFamily="34" charset="0"/>
              </a:rPr>
              <a:t> Olin</a:t>
            </a:r>
            <a:endParaRPr lang="ko-KR" altLang="en-US" sz="2000" b="1" dirty="0">
              <a:solidFill>
                <a:schemeClr val="bg1"/>
              </a:solidFill>
              <a:cs typeface="Arial" pitchFamily="34" charset="0"/>
            </a:endParaRPr>
          </a:p>
        </p:txBody>
      </p:sp>
      <p:sp>
        <p:nvSpPr>
          <p:cNvPr id="13" name="TextBox 12">
            <a:extLst>
              <a:ext uri="{FF2B5EF4-FFF2-40B4-BE49-F238E27FC236}">
                <a16:creationId xmlns="" xmlns:a16="http://schemas.microsoft.com/office/drawing/2014/main" id="{B536BB9C-FF32-40BE-B0E0-83F6CA265103}"/>
              </a:ext>
            </a:extLst>
          </p:cNvPr>
          <p:cNvSpPr txBox="1"/>
          <p:nvPr/>
        </p:nvSpPr>
        <p:spPr>
          <a:xfrm>
            <a:off x="4852416" y="3609097"/>
            <a:ext cx="2011680" cy="400110"/>
          </a:xfrm>
          <a:prstGeom prst="rect">
            <a:avLst/>
          </a:prstGeom>
          <a:noFill/>
        </p:spPr>
        <p:txBody>
          <a:bodyPr wrap="square" rtlCol="0">
            <a:spAutoFit/>
          </a:bodyPr>
          <a:lstStyle/>
          <a:p>
            <a:pPr algn="ctr"/>
            <a:r>
              <a:rPr lang="en-US" altLang="ko-KR" sz="2000" b="1" dirty="0" err="1" smtClean="0">
                <a:solidFill>
                  <a:schemeClr val="accent2">
                    <a:lumMod val="50000"/>
                  </a:schemeClr>
                </a:solidFill>
                <a:cs typeface="Arial" pitchFamily="34" charset="0"/>
              </a:rPr>
              <a:t>Leontif</a:t>
            </a:r>
            <a:r>
              <a:rPr lang="en-US" altLang="ko-KR" sz="2000" b="1" dirty="0" smtClean="0">
                <a:solidFill>
                  <a:schemeClr val="accent2">
                    <a:lumMod val="50000"/>
                  </a:schemeClr>
                </a:solidFill>
                <a:cs typeface="Arial" pitchFamily="34" charset="0"/>
              </a:rPr>
              <a:t> Paradox</a:t>
            </a:r>
            <a:endParaRPr lang="ko-KR" altLang="en-US" sz="2000" b="1" dirty="0">
              <a:solidFill>
                <a:schemeClr val="accent2">
                  <a:lumMod val="50000"/>
                </a:schemeClr>
              </a:solidFill>
              <a:cs typeface="Arial" pitchFamily="34" charset="0"/>
            </a:endParaRPr>
          </a:p>
        </p:txBody>
      </p:sp>
      <p:sp>
        <p:nvSpPr>
          <p:cNvPr id="14" name="TextBox 13">
            <a:extLst>
              <a:ext uri="{FF2B5EF4-FFF2-40B4-BE49-F238E27FC236}">
                <a16:creationId xmlns="" xmlns:a16="http://schemas.microsoft.com/office/drawing/2014/main" id="{7DB49A61-ED1E-4E58-A484-700747E61FA4}"/>
              </a:ext>
            </a:extLst>
          </p:cNvPr>
          <p:cNvSpPr txBox="1"/>
          <p:nvPr/>
        </p:nvSpPr>
        <p:spPr>
          <a:xfrm>
            <a:off x="7351776" y="3597226"/>
            <a:ext cx="2840736" cy="400110"/>
          </a:xfrm>
          <a:prstGeom prst="rect">
            <a:avLst/>
          </a:prstGeom>
          <a:noFill/>
        </p:spPr>
        <p:txBody>
          <a:bodyPr wrap="square" rtlCol="0">
            <a:spAutoFit/>
          </a:bodyPr>
          <a:lstStyle/>
          <a:p>
            <a:pPr algn="ctr"/>
            <a:r>
              <a:rPr lang="en-US" altLang="ko-KR" sz="2000" b="1" dirty="0" smtClean="0">
                <a:solidFill>
                  <a:schemeClr val="bg1"/>
                </a:solidFill>
                <a:cs typeface="Arial" pitchFamily="34" charset="0"/>
              </a:rPr>
              <a:t>Competitive Advantage</a:t>
            </a:r>
            <a:endParaRPr lang="ko-KR" altLang="en-US" sz="2000" b="1" dirty="0">
              <a:solidFill>
                <a:schemeClr val="bg1"/>
              </a:solidFill>
              <a:cs typeface="Arial" pitchFamily="34" charset="0"/>
            </a:endParaRPr>
          </a:p>
        </p:txBody>
      </p:sp>
      <p:grpSp>
        <p:nvGrpSpPr>
          <p:cNvPr id="16" name="Group 15">
            <a:extLst>
              <a:ext uri="{FF2B5EF4-FFF2-40B4-BE49-F238E27FC236}">
                <a16:creationId xmlns="" xmlns:a16="http://schemas.microsoft.com/office/drawing/2014/main" id="{75DCC4E6-ED0E-4D7F-8A74-899C9D204678}"/>
              </a:ext>
            </a:extLst>
          </p:cNvPr>
          <p:cNvGrpSpPr/>
          <p:nvPr/>
        </p:nvGrpSpPr>
        <p:grpSpPr>
          <a:xfrm>
            <a:off x="3078218" y="2040657"/>
            <a:ext cx="2195093" cy="382547"/>
            <a:chOff x="2551705" y="4283314"/>
            <a:chExt cx="2195093" cy="382547"/>
          </a:xfrm>
        </p:grpSpPr>
        <p:sp>
          <p:nvSpPr>
            <p:cNvPr id="17" name="TextBox 16">
              <a:extLst>
                <a:ext uri="{FF2B5EF4-FFF2-40B4-BE49-F238E27FC236}">
                  <a16:creationId xmlns="" xmlns:a16="http://schemas.microsoft.com/office/drawing/2014/main" id="{98075050-681E-4AED-B80B-A44931C18A6E}"/>
                </a:ext>
              </a:extLst>
            </p:cNvPr>
            <p:cNvSpPr txBox="1"/>
            <p:nvPr/>
          </p:nvSpPr>
          <p:spPr>
            <a:xfrm>
              <a:off x="2594570" y="4388862"/>
              <a:ext cx="2152228" cy="276999"/>
            </a:xfrm>
            <a:prstGeom prst="rect">
              <a:avLst/>
            </a:prstGeom>
            <a:noFill/>
          </p:spPr>
          <p:txBody>
            <a:bodyPr wrap="square" rtlCol="0">
              <a:spAutoFit/>
            </a:bodyPr>
            <a:lstStyle/>
            <a:p>
              <a:endParaRPr lang="ko-KR" altLang="en-US" sz="1200" dirty="0">
                <a:solidFill>
                  <a:schemeClr val="tx1">
                    <a:lumMod val="75000"/>
                    <a:lumOff val="25000"/>
                  </a:schemeClr>
                </a:solidFill>
                <a:cs typeface="Arial" pitchFamily="34" charset="0"/>
              </a:endParaRPr>
            </a:p>
          </p:txBody>
        </p:sp>
        <p:sp>
          <p:nvSpPr>
            <p:cNvPr id="18" name="TextBox 17">
              <a:extLst>
                <a:ext uri="{FF2B5EF4-FFF2-40B4-BE49-F238E27FC236}">
                  <a16:creationId xmlns="" xmlns:a16="http://schemas.microsoft.com/office/drawing/2014/main" id="{B10584E4-4F88-4952-B059-011421D6BF7E}"/>
                </a:ext>
              </a:extLst>
            </p:cNvPr>
            <p:cNvSpPr txBox="1"/>
            <p:nvPr/>
          </p:nvSpPr>
          <p:spPr>
            <a:xfrm>
              <a:off x="2551705" y="4283314"/>
              <a:ext cx="2133933" cy="276999"/>
            </a:xfrm>
            <a:prstGeom prst="rect">
              <a:avLst/>
            </a:prstGeom>
            <a:noFill/>
          </p:spPr>
          <p:txBody>
            <a:bodyPr wrap="square" rtlCol="0">
              <a:spAutoFit/>
            </a:bodyPr>
            <a:lstStyle/>
            <a:p>
              <a:endParaRPr lang="ko-KR" altLang="en-US" sz="1200" b="1" dirty="0">
                <a:solidFill>
                  <a:schemeClr val="tx1">
                    <a:lumMod val="65000"/>
                    <a:lumOff val="35000"/>
                  </a:schemeClr>
                </a:solidFill>
                <a:cs typeface="Arial" pitchFamily="34" charset="0"/>
              </a:endParaRPr>
            </a:p>
          </p:txBody>
        </p:sp>
      </p:grpSp>
      <p:sp>
        <p:nvSpPr>
          <p:cNvPr id="28" name="TextBox 27">
            <a:extLst>
              <a:ext uri="{FF2B5EF4-FFF2-40B4-BE49-F238E27FC236}">
                <a16:creationId xmlns="" xmlns:a16="http://schemas.microsoft.com/office/drawing/2014/main" id="{8B4BF594-B7F8-481C-A16B-F9C6FE320AA6}"/>
              </a:ext>
            </a:extLst>
          </p:cNvPr>
          <p:cNvSpPr txBox="1"/>
          <p:nvPr/>
        </p:nvSpPr>
        <p:spPr>
          <a:xfrm>
            <a:off x="2758392" y="1878743"/>
            <a:ext cx="1015444" cy="923330"/>
          </a:xfrm>
          <a:prstGeom prst="rect">
            <a:avLst/>
          </a:prstGeom>
          <a:noFill/>
        </p:spPr>
        <p:txBody>
          <a:bodyPr wrap="square" rtlCol="0">
            <a:spAutoFit/>
          </a:bodyPr>
          <a:lstStyle/>
          <a:p>
            <a:pPr algn="ctr"/>
            <a:r>
              <a:rPr lang="en-US" altLang="ko-KR" sz="5400" b="1" dirty="0">
                <a:solidFill>
                  <a:schemeClr val="tx2"/>
                </a:solidFill>
                <a:cs typeface="Arial" pitchFamily="34" charset="0"/>
              </a:rPr>
              <a:t>01</a:t>
            </a:r>
            <a:endParaRPr lang="ko-KR" altLang="en-US" sz="5400" b="1" dirty="0">
              <a:solidFill>
                <a:schemeClr val="tx2"/>
              </a:solidFill>
              <a:cs typeface="Arial" pitchFamily="34" charset="0"/>
            </a:endParaRPr>
          </a:p>
        </p:txBody>
      </p:sp>
      <p:sp>
        <p:nvSpPr>
          <p:cNvPr id="29" name="TextBox 28">
            <a:extLst>
              <a:ext uri="{FF2B5EF4-FFF2-40B4-BE49-F238E27FC236}">
                <a16:creationId xmlns="" xmlns:a16="http://schemas.microsoft.com/office/drawing/2014/main" id="{F1D94DD8-4248-4E20-9471-271CDEBBDA37}"/>
              </a:ext>
            </a:extLst>
          </p:cNvPr>
          <p:cNvSpPr txBox="1"/>
          <p:nvPr/>
        </p:nvSpPr>
        <p:spPr>
          <a:xfrm>
            <a:off x="5438833" y="4835263"/>
            <a:ext cx="1015444" cy="923330"/>
          </a:xfrm>
          <a:prstGeom prst="rect">
            <a:avLst/>
          </a:prstGeom>
          <a:noFill/>
        </p:spPr>
        <p:txBody>
          <a:bodyPr wrap="square" rtlCol="0">
            <a:spAutoFit/>
          </a:bodyPr>
          <a:lstStyle/>
          <a:p>
            <a:pPr algn="ctr"/>
            <a:r>
              <a:rPr lang="en-US" altLang="ko-KR" sz="5400" b="1" dirty="0">
                <a:solidFill>
                  <a:schemeClr val="accent2">
                    <a:lumMod val="75000"/>
                  </a:schemeClr>
                </a:solidFill>
                <a:cs typeface="Arial" pitchFamily="34" charset="0"/>
              </a:rPr>
              <a:t>02</a:t>
            </a:r>
            <a:endParaRPr lang="ko-KR" altLang="en-US" sz="5400" b="1" dirty="0">
              <a:solidFill>
                <a:schemeClr val="accent2">
                  <a:lumMod val="75000"/>
                </a:schemeClr>
              </a:solidFill>
              <a:cs typeface="Arial" pitchFamily="34" charset="0"/>
            </a:endParaRPr>
          </a:p>
        </p:txBody>
      </p:sp>
      <p:sp>
        <p:nvSpPr>
          <p:cNvPr id="30" name="TextBox 29">
            <a:extLst>
              <a:ext uri="{FF2B5EF4-FFF2-40B4-BE49-F238E27FC236}">
                <a16:creationId xmlns="" xmlns:a16="http://schemas.microsoft.com/office/drawing/2014/main" id="{EE3E131C-0737-4055-A1E0-C4F1D5493A5A}"/>
              </a:ext>
            </a:extLst>
          </p:cNvPr>
          <p:cNvSpPr txBox="1"/>
          <p:nvPr/>
        </p:nvSpPr>
        <p:spPr>
          <a:xfrm>
            <a:off x="8302154" y="1866551"/>
            <a:ext cx="1015444" cy="923330"/>
          </a:xfrm>
          <a:prstGeom prst="rect">
            <a:avLst/>
          </a:prstGeom>
          <a:noFill/>
        </p:spPr>
        <p:txBody>
          <a:bodyPr wrap="square" rtlCol="0">
            <a:spAutoFit/>
          </a:bodyPr>
          <a:lstStyle/>
          <a:p>
            <a:pPr algn="ctr"/>
            <a:r>
              <a:rPr lang="en-US" altLang="ko-KR" sz="5400" b="1" dirty="0">
                <a:solidFill>
                  <a:schemeClr val="accent3"/>
                </a:solidFill>
                <a:cs typeface="Arial" pitchFamily="34" charset="0"/>
              </a:rPr>
              <a:t>03</a:t>
            </a:r>
            <a:endParaRPr lang="ko-KR" altLang="en-US" sz="5400" b="1" dirty="0">
              <a:solidFill>
                <a:schemeClr val="accent3"/>
              </a:solidFill>
              <a:cs typeface="Arial" pitchFamily="34" charset="0"/>
            </a:endParaRPr>
          </a:p>
        </p:txBody>
      </p:sp>
      <p:grpSp>
        <p:nvGrpSpPr>
          <p:cNvPr id="49" name="Group 24"/>
          <p:cNvGrpSpPr/>
          <p:nvPr/>
        </p:nvGrpSpPr>
        <p:grpSpPr>
          <a:xfrm>
            <a:off x="9392397" y="468578"/>
            <a:ext cx="2345184" cy="331891"/>
            <a:chOff x="464691" y="1035697"/>
            <a:chExt cx="4874617" cy="689857"/>
          </a:xfrm>
        </p:grpSpPr>
        <p:sp>
          <p:nvSpPr>
            <p:cNvPr id="50" name="Oval 49"/>
            <p:cNvSpPr/>
            <p:nvPr/>
          </p:nvSpPr>
          <p:spPr>
            <a:xfrm>
              <a:off x="464691" y="1035697"/>
              <a:ext cx="689857" cy="689857"/>
            </a:xfrm>
            <a:prstGeom prst="ellipse">
              <a:avLst/>
            </a:prstGeom>
            <a:solidFill>
              <a:schemeClr val="tx2"/>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51" name="Oval 50"/>
            <p:cNvSpPr/>
            <p:nvPr/>
          </p:nvSpPr>
          <p:spPr>
            <a:xfrm>
              <a:off x="1510881" y="1035697"/>
              <a:ext cx="689857" cy="689857"/>
            </a:xfrm>
            <a:prstGeom prst="ellipse">
              <a:avLst/>
            </a:prstGeom>
            <a:solidFill>
              <a:schemeClr val="accent2"/>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52" name="Oval 51"/>
            <p:cNvSpPr/>
            <p:nvPr/>
          </p:nvSpPr>
          <p:spPr>
            <a:xfrm>
              <a:off x="2557071" y="1035697"/>
              <a:ext cx="689857" cy="689857"/>
            </a:xfrm>
            <a:prstGeom prst="ellipse">
              <a:avLst/>
            </a:prstGeom>
            <a:solidFill>
              <a:schemeClr val="accent3"/>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53" name="Oval 52"/>
            <p:cNvSpPr/>
            <p:nvPr/>
          </p:nvSpPr>
          <p:spPr>
            <a:xfrm>
              <a:off x="3603261" y="1035697"/>
              <a:ext cx="689857" cy="689857"/>
            </a:xfrm>
            <a:prstGeom prst="ellipse">
              <a:avLst/>
            </a:prstGeom>
            <a:solidFill>
              <a:schemeClr val="accent4"/>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sp>
          <p:nvSpPr>
            <p:cNvPr id="54" name="Oval 53"/>
            <p:cNvSpPr/>
            <p:nvPr/>
          </p:nvSpPr>
          <p:spPr>
            <a:xfrm>
              <a:off x="4649451" y="1035697"/>
              <a:ext cx="689857" cy="689857"/>
            </a:xfrm>
            <a:prstGeom prst="ellipse">
              <a:avLst/>
            </a:prstGeom>
            <a:solidFill>
              <a:schemeClr val="accent6">
                <a:lumMod val="75000"/>
              </a:schemeClr>
            </a:solidFill>
            <a:ln w="63500">
              <a:no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cs typeface="Arial" panose="020B0604020202020204" pitchFamily="34" charset="0"/>
              </a:endParaRPr>
            </a:p>
          </p:txBody>
        </p:sp>
      </p:grpSp>
      <p:grpSp>
        <p:nvGrpSpPr>
          <p:cNvPr id="56" name="Group 55">
            <a:extLst>
              <a:ext uri="{FF2B5EF4-FFF2-40B4-BE49-F238E27FC236}">
                <a16:creationId xmlns="" xmlns:a16="http://schemas.microsoft.com/office/drawing/2014/main" id="{D75DBC42-4224-4133-9AF7-D4C2F004EDB8}"/>
              </a:ext>
            </a:extLst>
          </p:cNvPr>
          <p:cNvGrpSpPr/>
          <p:nvPr/>
        </p:nvGrpSpPr>
        <p:grpSpPr>
          <a:xfrm>
            <a:off x="345479" y="474364"/>
            <a:ext cx="7969845" cy="531410"/>
            <a:chOff x="4383734" y="2238786"/>
            <a:chExt cx="4001473" cy="724247"/>
          </a:xfrm>
          <a:solidFill>
            <a:schemeClr val="tx2">
              <a:lumMod val="50000"/>
            </a:schemeClr>
          </a:solidFill>
        </p:grpSpPr>
        <p:sp>
          <p:nvSpPr>
            <p:cNvPr id="60" name="Rectangle: Rounded Corners 101">
              <a:extLst>
                <a:ext uri="{FF2B5EF4-FFF2-40B4-BE49-F238E27FC236}">
                  <a16:creationId xmlns="" xmlns:a16="http://schemas.microsoft.com/office/drawing/2014/main" id="{FD23E325-4FDF-46F6-A2EE-A64B7293AD69}"/>
                </a:ext>
              </a:extLst>
            </p:cNvPr>
            <p:cNvSpPr/>
            <p:nvPr/>
          </p:nvSpPr>
          <p:spPr>
            <a:xfrm>
              <a:off x="4383734" y="2238786"/>
              <a:ext cx="4001473" cy="72424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Rounded Corners 102">
              <a:extLst>
                <a:ext uri="{FF2B5EF4-FFF2-40B4-BE49-F238E27FC236}">
                  <a16:creationId xmlns="" xmlns:a16="http://schemas.microsoft.com/office/drawing/2014/main" id="{A49B4788-4AEE-4B2A-8B46-E976DB030919}"/>
                </a:ext>
              </a:extLst>
            </p:cNvPr>
            <p:cNvSpPr/>
            <p:nvPr/>
          </p:nvSpPr>
          <p:spPr>
            <a:xfrm>
              <a:off x="4451812" y="2291754"/>
              <a:ext cx="3871883" cy="61830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K E R A N G K A   T E O R I</a:t>
              </a:r>
              <a:endParaRPr lang="en-US" sz="2000" b="1" dirty="0">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endParaRPr>
            </a:p>
          </p:txBody>
        </p:sp>
      </p:grpSp>
    </p:spTree>
    <p:extLst>
      <p:ext uri="{BB962C8B-B14F-4D97-AF65-F5344CB8AC3E}">
        <p14:creationId xmlns:p14="http://schemas.microsoft.com/office/powerpoint/2010/main" val="2034232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4" name="Freeform: Shape 3">
            <a:extLst>
              <a:ext uri="{FF2B5EF4-FFF2-40B4-BE49-F238E27FC236}">
                <a16:creationId xmlns="" xmlns:a16="http://schemas.microsoft.com/office/drawing/2014/main" id="{60542F24-48C1-4BA3-BDF7-E9190B469903}"/>
              </a:ext>
            </a:extLst>
          </p:cNvPr>
          <p:cNvSpPr/>
          <p:nvPr/>
        </p:nvSpPr>
        <p:spPr>
          <a:xfrm rot="2700000">
            <a:off x="3228588" y="382263"/>
            <a:ext cx="1723431" cy="1716991"/>
          </a:xfrm>
          <a:custGeom>
            <a:avLst/>
            <a:gdLst>
              <a:gd name="connsiteX0" fmla="*/ 455043 w 1723431"/>
              <a:gd name="connsiteY0" fmla="*/ 72148 h 1716991"/>
              <a:gd name="connsiteX1" fmla="*/ 568072 w 1723431"/>
              <a:gd name="connsiteY1" fmla="*/ 4028 h 1716991"/>
              <a:gd name="connsiteX2" fmla="*/ 608028 w 1723431"/>
              <a:gd name="connsiteY2" fmla="*/ 0 h 1716991"/>
              <a:gd name="connsiteX3" fmla="*/ 1523502 w 1723431"/>
              <a:gd name="connsiteY3" fmla="*/ 1 h 1716991"/>
              <a:gd name="connsiteX4" fmla="*/ 1717732 w 1723431"/>
              <a:gd name="connsiteY4" fmla="*/ 158303 h 1716991"/>
              <a:gd name="connsiteX5" fmla="*/ 1717859 w 1723431"/>
              <a:gd name="connsiteY5" fmla="*/ 159564 h 1716991"/>
              <a:gd name="connsiteX6" fmla="*/ 1719404 w 1723431"/>
              <a:gd name="connsiteY6" fmla="*/ 164538 h 1716991"/>
              <a:gd name="connsiteX7" fmla="*/ 1723431 w 1723431"/>
              <a:gd name="connsiteY7" fmla="*/ 204494 h 1716991"/>
              <a:gd name="connsiteX8" fmla="*/ 1723431 w 1723431"/>
              <a:gd name="connsiteY8" fmla="*/ 1119968 h 1716991"/>
              <a:gd name="connsiteX9" fmla="*/ 1525173 w 1723431"/>
              <a:gd name="connsiteY9" fmla="*/ 1318226 h 1716991"/>
              <a:gd name="connsiteX10" fmla="*/ 1384983 w 1723431"/>
              <a:gd name="connsiteY10" fmla="*/ 1260157 h 1716991"/>
              <a:gd name="connsiteX11" fmla="*/ 1376492 w 1723431"/>
              <a:gd name="connsiteY11" fmla="*/ 1249866 h 1716991"/>
              <a:gd name="connsiteX12" fmla="*/ 1375540 w 1723431"/>
              <a:gd name="connsiteY12" fmla="*/ 1249088 h 1716991"/>
              <a:gd name="connsiteX13" fmla="*/ 1269469 w 1723431"/>
              <a:gd name="connsiteY13" fmla="*/ 1143017 h 1716991"/>
              <a:gd name="connsiteX14" fmla="*/ 795448 w 1723431"/>
              <a:gd name="connsiteY14" fmla="*/ 1617038 h 1716991"/>
              <a:gd name="connsiteX15" fmla="*/ 636611 w 1723431"/>
              <a:gd name="connsiteY15" fmla="*/ 1715459 h 1716991"/>
              <a:gd name="connsiteX16" fmla="*/ 505408 w 1723431"/>
              <a:gd name="connsiteY16" fmla="*/ 1584256 h 1716991"/>
              <a:gd name="connsiteX17" fmla="*/ 505408 w 1723431"/>
              <a:gd name="connsiteY17" fmla="*/ 1212365 h 1716991"/>
              <a:gd name="connsiteX18" fmla="*/ 133517 w 1723431"/>
              <a:gd name="connsiteY18" fmla="*/ 1212365 h 1716991"/>
              <a:gd name="connsiteX19" fmla="*/ 2314 w 1723431"/>
              <a:gd name="connsiteY19" fmla="*/ 1081162 h 1716991"/>
              <a:gd name="connsiteX20" fmla="*/ 98665 w 1723431"/>
              <a:gd name="connsiteY20" fmla="*/ 920256 h 1716991"/>
              <a:gd name="connsiteX21" fmla="*/ 572686 w 1723431"/>
              <a:gd name="connsiteY21" fmla="*/ 446235 h 1716991"/>
              <a:gd name="connsiteX22" fmla="*/ 473014 w 1723431"/>
              <a:gd name="connsiteY22" fmla="*/ 346563 h 1716991"/>
              <a:gd name="connsiteX23" fmla="*/ 447609 w 1723431"/>
              <a:gd name="connsiteY23" fmla="*/ 315462 h 1716991"/>
              <a:gd name="connsiteX24" fmla="*/ 445386 w 1723431"/>
              <a:gd name="connsiteY24" fmla="*/ 311236 h 1716991"/>
              <a:gd name="connsiteX25" fmla="*/ 443629 w 1723431"/>
              <a:gd name="connsiteY25" fmla="*/ 309107 h 1716991"/>
              <a:gd name="connsiteX26" fmla="*/ 409770 w 1723431"/>
              <a:gd name="connsiteY26" fmla="*/ 198258 h 1716991"/>
              <a:gd name="connsiteX27" fmla="*/ 455043 w 1723431"/>
              <a:gd name="connsiteY27" fmla="*/ 72148 h 1716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23431" h="1716991">
                <a:moveTo>
                  <a:pt x="455043" y="72148"/>
                </a:moveTo>
                <a:cubicBezTo>
                  <a:pt x="483325" y="37878"/>
                  <a:pt x="522901" y="13272"/>
                  <a:pt x="568072" y="4028"/>
                </a:cubicBezTo>
                <a:cubicBezTo>
                  <a:pt x="580978" y="1388"/>
                  <a:pt x="594341" y="1"/>
                  <a:pt x="608028" y="0"/>
                </a:cubicBezTo>
                <a:lnTo>
                  <a:pt x="1523502" y="1"/>
                </a:lnTo>
                <a:cubicBezTo>
                  <a:pt x="1619310" y="0"/>
                  <a:pt x="1699246" y="67960"/>
                  <a:pt x="1717732" y="158303"/>
                </a:cubicBezTo>
                <a:lnTo>
                  <a:pt x="1717859" y="159564"/>
                </a:lnTo>
                <a:lnTo>
                  <a:pt x="1719404" y="164538"/>
                </a:lnTo>
                <a:cubicBezTo>
                  <a:pt x="1722044" y="177444"/>
                  <a:pt x="1723431" y="190806"/>
                  <a:pt x="1723431" y="204494"/>
                </a:cubicBezTo>
                <a:lnTo>
                  <a:pt x="1723431" y="1119968"/>
                </a:lnTo>
                <a:cubicBezTo>
                  <a:pt x="1723431" y="1229462"/>
                  <a:pt x="1634668" y="1318226"/>
                  <a:pt x="1525173" y="1318226"/>
                </a:cubicBezTo>
                <a:cubicBezTo>
                  <a:pt x="1470426" y="1318226"/>
                  <a:pt x="1420861" y="1296035"/>
                  <a:pt x="1384983" y="1260157"/>
                </a:cubicBezTo>
                <a:lnTo>
                  <a:pt x="1376492" y="1249866"/>
                </a:lnTo>
                <a:lnTo>
                  <a:pt x="1375540" y="1249088"/>
                </a:lnTo>
                <a:lnTo>
                  <a:pt x="1269469" y="1143017"/>
                </a:lnTo>
                <a:lnTo>
                  <a:pt x="795448" y="1617038"/>
                </a:lnTo>
                <a:cubicBezTo>
                  <a:pt x="753387" y="1665084"/>
                  <a:pt x="709151" y="1702246"/>
                  <a:pt x="636611" y="1715459"/>
                </a:cubicBezTo>
                <a:cubicBezTo>
                  <a:pt x="565323" y="1728444"/>
                  <a:pt x="505408" y="1656717"/>
                  <a:pt x="505408" y="1584256"/>
                </a:cubicBezTo>
                <a:lnTo>
                  <a:pt x="505408" y="1212365"/>
                </a:lnTo>
                <a:lnTo>
                  <a:pt x="133517" y="1212365"/>
                </a:lnTo>
                <a:cubicBezTo>
                  <a:pt x="61055" y="1212365"/>
                  <a:pt x="2314" y="1153623"/>
                  <a:pt x="2314" y="1081162"/>
                </a:cubicBezTo>
                <a:cubicBezTo>
                  <a:pt x="-3495" y="1032477"/>
                  <a:pt x="-6519" y="1036199"/>
                  <a:pt x="98665" y="920256"/>
                </a:cubicBezTo>
                <a:lnTo>
                  <a:pt x="572686" y="446235"/>
                </a:lnTo>
                <a:lnTo>
                  <a:pt x="473014" y="346563"/>
                </a:lnTo>
                <a:cubicBezTo>
                  <a:pt x="463336" y="336885"/>
                  <a:pt x="454868" y="326455"/>
                  <a:pt x="447609" y="315462"/>
                </a:cubicBezTo>
                <a:lnTo>
                  <a:pt x="445386" y="311236"/>
                </a:lnTo>
                <a:lnTo>
                  <a:pt x="443629" y="309107"/>
                </a:lnTo>
                <a:cubicBezTo>
                  <a:pt x="422252" y="277464"/>
                  <a:pt x="409770" y="239319"/>
                  <a:pt x="409770" y="198258"/>
                </a:cubicBezTo>
                <a:cubicBezTo>
                  <a:pt x="409770" y="150355"/>
                  <a:pt x="426760" y="106419"/>
                  <a:pt x="455043" y="72148"/>
                </a:cubicBezTo>
                <a:close/>
              </a:path>
            </a:pathLst>
          </a:custGeom>
          <a:solidFill>
            <a:schemeClr val="bg2">
              <a:lumMod val="75000"/>
            </a:schemeClr>
          </a:solidFill>
          <a:ln w="50800">
            <a:solidFill>
              <a:schemeClr val="accent3"/>
            </a:solid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cs typeface="Arial" pitchFamily="34" charset="0"/>
            </a:endParaRPr>
          </a:p>
        </p:txBody>
      </p:sp>
      <p:sp>
        <p:nvSpPr>
          <p:cNvPr id="5" name="Freeform: Shape 4">
            <a:extLst>
              <a:ext uri="{FF2B5EF4-FFF2-40B4-BE49-F238E27FC236}">
                <a16:creationId xmlns="" xmlns:a16="http://schemas.microsoft.com/office/drawing/2014/main" id="{4C21C8B1-7A48-41B4-9DCE-4623E98BABF4}"/>
              </a:ext>
            </a:extLst>
          </p:cNvPr>
          <p:cNvSpPr/>
          <p:nvPr/>
        </p:nvSpPr>
        <p:spPr>
          <a:xfrm rot="2700000">
            <a:off x="1706335" y="382261"/>
            <a:ext cx="1723431" cy="1716991"/>
          </a:xfrm>
          <a:custGeom>
            <a:avLst/>
            <a:gdLst>
              <a:gd name="connsiteX0" fmla="*/ 455043 w 1723431"/>
              <a:gd name="connsiteY0" fmla="*/ 72148 h 1716991"/>
              <a:gd name="connsiteX1" fmla="*/ 568072 w 1723431"/>
              <a:gd name="connsiteY1" fmla="*/ 4028 h 1716991"/>
              <a:gd name="connsiteX2" fmla="*/ 608028 w 1723431"/>
              <a:gd name="connsiteY2" fmla="*/ 0 h 1716991"/>
              <a:gd name="connsiteX3" fmla="*/ 1523502 w 1723431"/>
              <a:gd name="connsiteY3" fmla="*/ 1 h 1716991"/>
              <a:gd name="connsiteX4" fmla="*/ 1717732 w 1723431"/>
              <a:gd name="connsiteY4" fmla="*/ 158303 h 1716991"/>
              <a:gd name="connsiteX5" fmla="*/ 1717859 w 1723431"/>
              <a:gd name="connsiteY5" fmla="*/ 159564 h 1716991"/>
              <a:gd name="connsiteX6" fmla="*/ 1719404 w 1723431"/>
              <a:gd name="connsiteY6" fmla="*/ 164538 h 1716991"/>
              <a:gd name="connsiteX7" fmla="*/ 1723431 w 1723431"/>
              <a:gd name="connsiteY7" fmla="*/ 204494 h 1716991"/>
              <a:gd name="connsiteX8" fmla="*/ 1723431 w 1723431"/>
              <a:gd name="connsiteY8" fmla="*/ 1119968 h 1716991"/>
              <a:gd name="connsiteX9" fmla="*/ 1525173 w 1723431"/>
              <a:gd name="connsiteY9" fmla="*/ 1318226 h 1716991"/>
              <a:gd name="connsiteX10" fmla="*/ 1384983 w 1723431"/>
              <a:gd name="connsiteY10" fmla="*/ 1260157 h 1716991"/>
              <a:gd name="connsiteX11" fmla="*/ 1376492 w 1723431"/>
              <a:gd name="connsiteY11" fmla="*/ 1249866 h 1716991"/>
              <a:gd name="connsiteX12" fmla="*/ 1375540 w 1723431"/>
              <a:gd name="connsiteY12" fmla="*/ 1249088 h 1716991"/>
              <a:gd name="connsiteX13" fmla="*/ 1269469 w 1723431"/>
              <a:gd name="connsiteY13" fmla="*/ 1143017 h 1716991"/>
              <a:gd name="connsiteX14" fmla="*/ 795448 w 1723431"/>
              <a:gd name="connsiteY14" fmla="*/ 1617038 h 1716991"/>
              <a:gd name="connsiteX15" fmla="*/ 636611 w 1723431"/>
              <a:gd name="connsiteY15" fmla="*/ 1715459 h 1716991"/>
              <a:gd name="connsiteX16" fmla="*/ 505408 w 1723431"/>
              <a:gd name="connsiteY16" fmla="*/ 1584256 h 1716991"/>
              <a:gd name="connsiteX17" fmla="*/ 505408 w 1723431"/>
              <a:gd name="connsiteY17" fmla="*/ 1212365 h 1716991"/>
              <a:gd name="connsiteX18" fmla="*/ 133517 w 1723431"/>
              <a:gd name="connsiteY18" fmla="*/ 1212365 h 1716991"/>
              <a:gd name="connsiteX19" fmla="*/ 2314 w 1723431"/>
              <a:gd name="connsiteY19" fmla="*/ 1081162 h 1716991"/>
              <a:gd name="connsiteX20" fmla="*/ 98665 w 1723431"/>
              <a:gd name="connsiteY20" fmla="*/ 920256 h 1716991"/>
              <a:gd name="connsiteX21" fmla="*/ 572686 w 1723431"/>
              <a:gd name="connsiteY21" fmla="*/ 446235 h 1716991"/>
              <a:gd name="connsiteX22" fmla="*/ 473014 w 1723431"/>
              <a:gd name="connsiteY22" fmla="*/ 346563 h 1716991"/>
              <a:gd name="connsiteX23" fmla="*/ 447609 w 1723431"/>
              <a:gd name="connsiteY23" fmla="*/ 315462 h 1716991"/>
              <a:gd name="connsiteX24" fmla="*/ 445386 w 1723431"/>
              <a:gd name="connsiteY24" fmla="*/ 311236 h 1716991"/>
              <a:gd name="connsiteX25" fmla="*/ 443629 w 1723431"/>
              <a:gd name="connsiteY25" fmla="*/ 309107 h 1716991"/>
              <a:gd name="connsiteX26" fmla="*/ 409770 w 1723431"/>
              <a:gd name="connsiteY26" fmla="*/ 198258 h 1716991"/>
              <a:gd name="connsiteX27" fmla="*/ 455043 w 1723431"/>
              <a:gd name="connsiteY27" fmla="*/ 72148 h 1716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23431" h="1716991">
                <a:moveTo>
                  <a:pt x="455043" y="72148"/>
                </a:moveTo>
                <a:cubicBezTo>
                  <a:pt x="483325" y="37878"/>
                  <a:pt x="522901" y="13272"/>
                  <a:pt x="568072" y="4028"/>
                </a:cubicBezTo>
                <a:cubicBezTo>
                  <a:pt x="580978" y="1388"/>
                  <a:pt x="594341" y="1"/>
                  <a:pt x="608028" y="0"/>
                </a:cubicBezTo>
                <a:lnTo>
                  <a:pt x="1523502" y="1"/>
                </a:lnTo>
                <a:cubicBezTo>
                  <a:pt x="1619310" y="0"/>
                  <a:pt x="1699246" y="67960"/>
                  <a:pt x="1717732" y="158303"/>
                </a:cubicBezTo>
                <a:lnTo>
                  <a:pt x="1717859" y="159564"/>
                </a:lnTo>
                <a:lnTo>
                  <a:pt x="1719404" y="164538"/>
                </a:lnTo>
                <a:cubicBezTo>
                  <a:pt x="1722044" y="177444"/>
                  <a:pt x="1723431" y="190806"/>
                  <a:pt x="1723431" y="204494"/>
                </a:cubicBezTo>
                <a:lnTo>
                  <a:pt x="1723431" y="1119968"/>
                </a:lnTo>
                <a:cubicBezTo>
                  <a:pt x="1723431" y="1229462"/>
                  <a:pt x="1634668" y="1318226"/>
                  <a:pt x="1525173" y="1318226"/>
                </a:cubicBezTo>
                <a:cubicBezTo>
                  <a:pt x="1470426" y="1318226"/>
                  <a:pt x="1420861" y="1296035"/>
                  <a:pt x="1384983" y="1260157"/>
                </a:cubicBezTo>
                <a:lnTo>
                  <a:pt x="1376492" y="1249866"/>
                </a:lnTo>
                <a:lnTo>
                  <a:pt x="1375540" y="1249088"/>
                </a:lnTo>
                <a:lnTo>
                  <a:pt x="1269469" y="1143017"/>
                </a:lnTo>
                <a:lnTo>
                  <a:pt x="795448" y="1617038"/>
                </a:lnTo>
                <a:cubicBezTo>
                  <a:pt x="753387" y="1665084"/>
                  <a:pt x="709151" y="1702246"/>
                  <a:pt x="636611" y="1715459"/>
                </a:cubicBezTo>
                <a:cubicBezTo>
                  <a:pt x="565323" y="1728444"/>
                  <a:pt x="505408" y="1656717"/>
                  <a:pt x="505408" y="1584256"/>
                </a:cubicBezTo>
                <a:lnTo>
                  <a:pt x="505408" y="1212365"/>
                </a:lnTo>
                <a:lnTo>
                  <a:pt x="133517" y="1212365"/>
                </a:lnTo>
                <a:cubicBezTo>
                  <a:pt x="61055" y="1212365"/>
                  <a:pt x="2314" y="1153623"/>
                  <a:pt x="2314" y="1081162"/>
                </a:cubicBezTo>
                <a:cubicBezTo>
                  <a:pt x="-3495" y="1032477"/>
                  <a:pt x="-6519" y="1036199"/>
                  <a:pt x="98665" y="920256"/>
                </a:cubicBezTo>
                <a:lnTo>
                  <a:pt x="572686" y="446235"/>
                </a:lnTo>
                <a:lnTo>
                  <a:pt x="473014" y="346563"/>
                </a:lnTo>
                <a:cubicBezTo>
                  <a:pt x="463336" y="336885"/>
                  <a:pt x="454868" y="326455"/>
                  <a:pt x="447609" y="315462"/>
                </a:cubicBezTo>
                <a:lnTo>
                  <a:pt x="445386" y="311236"/>
                </a:lnTo>
                <a:lnTo>
                  <a:pt x="443629" y="309107"/>
                </a:lnTo>
                <a:cubicBezTo>
                  <a:pt x="422252" y="277464"/>
                  <a:pt x="409770" y="239319"/>
                  <a:pt x="409770" y="198258"/>
                </a:cubicBezTo>
                <a:cubicBezTo>
                  <a:pt x="409770" y="150355"/>
                  <a:pt x="426760" y="106419"/>
                  <a:pt x="455043" y="72148"/>
                </a:cubicBezTo>
                <a:close/>
              </a:path>
            </a:pathLst>
          </a:custGeom>
          <a:solidFill>
            <a:schemeClr val="bg2">
              <a:lumMod val="75000"/>
            </a:schemeClr>
          </a:solidFill>
          <a:ln w="50800">
            <a:solidFill>
              <a:schemeClr val="bg2">
                <a:lumMod val="75000"/>
              </a:schemeClr>
            </a:solid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solidFill>
                <a:schemeClr val="accent2"/>
              </a:solidFill>
              <a:cs typeface="Arial" pitchFamily="34" charset="0"/>
            </a:endParaRPr>
          </a:p>
        </p:txBody>
      </p:sp>
      <p:sp>
        <p:nvSpPr>
          <p:cNvPr id="6" name="Freeform: Shape 5">
            <a:extLst>
              <a:ext uri="{FF2B5EF4-FFF2-40B4-BE49-F238E27FC236}">
                <a16:creationId xmlns="" xmlns:a16="http://schemas.microsoft.com/office/drawing/2014/main" id="{E44C4993-3670-4263-ADD0-88BAB0443761}"/>
              </a:ext>
            </a:extLst>
          </p:cNvPr>
          <p:cNvSpPr/>
          <p:nvPr/>
        </p:nvSpPr>
        <p:spPr>
          <a:xfrm rot="2700000">
            <a:off x="184082" y="382259"/>
            <a:ext cx="1723431" cy="1716991"/>
          </a:xfrm>
          <a:custGeom>
            <a:avLst/>
            <a:gdLst>
              <a:gd name="connsiteX0" fmla="*/ 455043 w 1723431"/>
              <a:gd name="connsiteY0" fmla="*/ 72148 h 1716991"/>
              <a:gd name="connsiteX1" fmla="*/ 568072 w 1723431"/>
              <a:gd name="connsiteY1" fmla="*/ 4028 h 1716991"/>
              <a:gd name="connsiteX2" fmla="*/ 608028 w 1723431"/>
              <a:gd name="connsiteY2" fmla="*/ 0 h 1716991"/>
              <a:gd name="connsiteX3" fmla="*/ 1523502 w 1723431"/>
              <a:gd name="connsiteY3" fmla="*/ 1 h 1716991"/>
              <a:gd name="connsiteX4" fmla="*/ 1717732 w 1723431"/>
              <a:gd name="connsiteY4" fmla="*/ 158303 h 1716991"/>
              <a:gd name="connsiteX5" fmla="*/ 1717859 w 1723431"/>
              <a:gd name="connsiteY5" fmla="*/ 159564 h 1716991"/>
              <a:gd name="connsiteX6" fmla="*/ 1719404 w 1723431"/>
              <a:gd name="connsiteY6" fmla="*/ 164538 h 1716991"/>
              <a:gd name="connsiteX7" fmla="*/ 1723431 w 1723431"/>
              <a:gd name="connsiteY7" fmla="*/ 204494 h 1716991"/>
              <a:gd name="connsiteX8" fmla="*/ 1723431 w 1723431"/>
              <a:gd name="connsiteY8" fmla="*/ 1119968 h 1716991"/>
              <a:gd name="connsiteX9" fmla="*/ 1525173 w 1723431"/>
              <a:gd name="connsiteY9" fmla="*/ 1318226 h 1716991"/>
              <a:gd name="connsiteX10" fmla="*/ 1384983 w 1723431"/>
              <a:gd name="connsiteY10" fmla="*/ 1260157 h 1716991"/>
              <a:gd name="connsiteX11" fmla="*/ 1376492 w 1723431"/>
              <a:gd name="connsiteY11" fmla="*/ 1249866 h 1716991"/>
              <a:gd name="connsiteX12" fmla="*/ 1375540 w 1723431"/>
              <a:gd name="connsiteY12" fmla="*/ 1249088 h 1716991"/>
              <a:gd name="connsiteX13" fmla="*/ 1269469 w 1723431"/>
              <a:gd name="connsiteY13" fmla="*/ 1143017 h 1716991"/>
              <a:gd name="connsiteX14" fmla="*/ 795448 w 1723431"/>
              <a:gd name="connsiteY14" fmla="*/ 1617038 h 1716991"/>
              <a:gd name="connsiteX15" fmla="*/ 636611 w 1723431"/>
              <a:gd name="connsiteY15" fmla="*/ 1715459 h 1716991"/>
              <a:gd name="connsiteX16" fmla="*/ 505408 w 1723431"/>
              <a:gd name="connsiteY16" fmla="*/ 1584256 h 1716991"/>
              <a:gd name="connsiteX17" fmla="*/ 505408 w 1723431"/>
              <a:gd name="connsiteY17" fmla="*/ 1212365 h 1716991"/>
              <a:gd name="connsiteX18" fmla="*/ 133517 w 1723431"/>
              <a:gd name="connsiteY18" fmla="*/ 1212365 h 1716991"/>
              <a:gd name="connsiteX19" fmla="*/ 2314 w 1723431"/>
              <a:gd name="connsiteY19" fmla="*/ 1081162 h 1716991"/>
              <a:gd name="connsiteX20" fmla="*/ 98665 w 1723431"/>
              <a:gd name="connsiteY20" fmla="*/ 920256 h 1716991"/>
              <a:gd name="connsiteX21" fmla="*/ 572686 w 1723431"/>
              <a:gd name="connsiteY21" fmla="*/ 446235 h 1716991"/>
              <a:gd name="connsiteX22" fmla="*/ 473014 w 1723431"/>
              <a:gd name="connsiteY22" fmla="*/ 346563 h 1716991"/>
              <a:gd name="connsiteX23" fmla="*/ 447609 w 1723431"/>
              <a:gd name="connsiteY23" fmla="*/ 315462 h 1716991"/>
              <a:gd name="connsiteX24" fmla="*/ 445386 w 1723431"/>
              <a:gd name="connsiteY24" fmla="*/ 311236 h 1716991"/>
              <a:gd name="connsiteX25" fmla="*/ 443629 w 1723431"/>
              <a:gd name="connsiteY25" fmla="*/ 309107 h 1716991"/>
              <a:gd name="connsiteX26" fmla="*/ 409770 w 1723431"/>
              <a:gd name="connsiteY26" fmla="*/ 198258 h 1716991"/>
              <a:gd name="connsiteX27" fmla="*/ 455043 w 1723431"/>
              <a:gd name="connsiteY27" fmla="*/ 72148 h 1716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23431" h="1716991">
                <a:moveTo>
                  <a:pt x="455043" y="72148"/>
                </a:moveTo>
                <a:cubicBezTo>
                  <a:pt x="483325" y="37878"/>
                  <a:pt x="522901" y="13272"/>
                  <a:pt x="568072" y="4028"/>
                </a:cubicBezTo>
                <a:cubicBezTo>
                  <a:pt x="580978" y="1388"/>
                  <a:pt x="594341" y="1"/>
                  <a:pt x="608028" y="0"/>
                </a:cubicBezTo>
                <a:lnTo>
                  <a:pt x="1523502" y="1"/>
                </a:lnTo>
                <a:cubicBezTo>
                  <a:pt x="1619310" y="0"/>
                  <a:pt x="1699246" y="67960"/>
                  <a:pt x="1717732" y="158303"/>
                </a:cubicBezTo>
                <a:lnTo>
                  <a:pt x="1717859" y="159564"/>
                </a:lnTo>
                <a:lnTo>
                  <a:pt x="1719404" y="164538"/>
                </a:lnTo>
                <a:cubicBezTo>
                  <a:pt x="1722044" y="177444"/>
                  <a:pt x="1723431" y="190806"/>
                  <a:pt x="1723431" y="204494"/>
                </a:cubicBezTo>
                <a:lnTo>
                  <a:pt x="1723431" y="1119968"/>
                </a:lnTo>
                <a:cubicBezTo>
                  <a:pt x="1723431" y="1229462"/>
                  <a:pt x="1634668" y="1318226"/>
                  <a:pt x="1525173" y="1318226"/>
                </a:cubicBezTo>
                <a:cubicBezTo>
                  <a:pt x="1470426" y="1318226"/>
                  <a:pt x="1420861" y="1296035"/>
                  <a:pt x="1384983" y="1260157"/>
                </a:cubicBezTo>
                <a:lnTo>
                  <a:pt x="1376492" y="1249866"/>
                </a:lnTo>
                <a:lnTo>
                  <a:pt x="1375540" y="1249088"/>
                </a:lnTo>
                <a:lnTo>
                  <a:pt x="1269469" y="1143017"/>
                </a:lnTo>
                <a:lnTo>
                  <a:pt x="795448" y="1617038"/>
                </a:lnTo>
                <a:cubicBezTo>
                  <a:pt x="753387" y="1665084"/>
                  <a:pt x="709151" y="1702246"/>
                  <a:pt x="636611" y="1715459"/>
                </a:cubicBezTo>
                <a:cubicBezTo>
                  <a:pt x="565323" y="1728444"/>
                  <a:pt x="505408" y="1656717"/>
                  <a:pt x="505408" y="1584256"/>
                </a:cubicBezTo>
                <a:lnTo>
                  <a:pt x="505408" y="1212365"/>
                </a:lnTo>
                <a:lnTo>
                  <a:pt x="133517" y="1212365"/>
                </a:lnTo>
                <a:cubicBezTo>
                  <a:pt x="61055" y="1212365"/>
                  <a:pt x="2314" y="1153623"/>
                  <a:pt x="2314" y="1081162"/>
                </a:cubicBezTo>
                <a:cubicBezTo>
                  <a:pt x="-3495" y="1032477"/>
                  <a:pt x="-6519" y="1036199"/>
                  <a:pt x="98665" y="920256"/>
                </a:cubicBezTo>
                <a:lnTo>
                  <a:pt x="572686" y="446235"/>
                </a:lnTo>
                <a:lnTo>
                  <a:pt x="473014" y="346563"/>
                </a:lnTo>
                <a:cubicBezTo>
                  <a:pt x="463336" y="336885"/>
                  <a:pt x="454868" y="326455"/>
                  <a:pt x="447609" y="315462"/>
                </a:cubicBezTo>
                <a:lnTo>
                  <a:pt x="445386" y="311236"/>
                </a:lnTo>
                <a:lnTo>
                  <a:pt x="443629" y="309107"/>
                </a:lnTo>
                <a:cubicBezTo>
                  <a:pt x="422252" y="277464"/>
                  <a:pt x="409770" y="239319"/>
                  <a:pt x="409770" y="198258"/>
                </a:cubicBezTo>
                <a:cubicBezTo>
                  <a:pt x="409770" y="150355"/>
                  <a:pt x="426760" y="106419"/>
                  <a:pt x="455043" y="72148"/>
                </a:cubicBezTo>
                <a:close/>
              </a:path>
            </a:pathLst>
          </a:custGeom>
          <a:solidFill>
            <a:schemeClr val="tx2">
              <a:lumMod val="20000"/>
              <a:lumOff val="80000"/>
            </a:schemeClr>
          </a:solidFill>
          <a:ln w="50800">
            <a:solidFill>
              <a:schemeClr val="tx2"/>
            </a:solid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cs typeface="Arial" pitchFamily="34" charset="0"/>
            </a:endParaRPr>
          </a:p>
        </p:txBody>
      </p:sp>
      <p:sp>
        <p:nvSpPr>
          <p:cNvPr id="10" name="TextBox 9">
            <a:extLst>
              <a:ext uri="{FF2B5EF4-FFF2-40B4-BE49-F238E27FC236}">
                <a16:creationId xmlns="" xmlns:a16="http://schemas.microsoft.com/office/drawing/2014/main" id="{BE2737CE-BE45-452F-A923-0B73BCADF118}"/>
              </a:ext>
            </a:extLst>
          </p:cNvPr>
          <p:cNvSpPr txBox="1"/>
          <p:nvPr/>
        </p:nvSpPr>
        <p:spPr>
          <a:xfrm>
            <a:off x="942828" y="825255"/>
            <a:ext cx="864096" cy="830997"/>
          </a:xfrm>
          <a:prstGeom prst="rect">
            <a:avLst/>
          </a:prstGeom>
          <a:noFill/>
        </p:spPr>
        <p:txBody>
          <a:bodyPr wrap="square" lIns="0" tIns="0" rIns="0" bIns="0" rtlCol="0" anchor="ctr">
            <a:spAutoFit/>
          </a:bodyPr>
          <a:lstStyle/>
          <a:p>
            <a:pPr algn="r"/>
            <a:r>
              <a:rPr lang="en-US" altLang="ko-KR" sz="5400" b="1" dirty="0">
                <a:solidFill>
                  <a:schemeClr val="tx2"/>
                </a:solidFill>
                <a:cs typeface="Arial" pitchFamily="34" charset="0"/>
              </a:rPr>
              <a:t>01</a:t>
            </a:r>
            <a:endParaRPr lang="ko-KR" altLang="en-US" sz="5400" b="1" dirty="0">
              <a:solidFill>
                <a:schemeClr val="tx2"/>
              </a:solidFill>
              <a:cs typeface="Arial" pitchFamily="34" charset="0"/>
            </a:endParaRPr>
          </a:p>
        </p:txBody>
      </p:sp>
      <p:sp>
        <p:nvSpPr>
          <p:cNvPr id="2" name="TextBox 1"/>
          <p:cNvSpPr txBox="1"/>
          <p:nvPr/>
        </p:nvSpPr>
        <p:spPr>
          <a:xfrm>
            <a:off x="5710423" y="595707"/>
            <a:ext cx="4940648" cy="1231106"/>
          </a:xfrm>
          <a:prstGeom prst="rect">
            <a:avLst/>
          </a:prstGeom>
          <a:noFill/>
        </p:spPr>
        <p:txBody>
          <a:bodyPr wrap="none" rtlCol="0">
            <a:spAutoFit/>
          </a:bodyPr>
          <a:lstStyle/>
          <a:p>
            <a:r>
              <a:rPr lang="en-US" sz="4000" dirty="0" err="1" smtClean="0">
                <a:solidFill>
                  <a:schemeClr val="tx2">
                    <a:lumMod val="20000"/>
                    <a:lumOff val="80000"/>
                  </a:schemeClr>
                </a:solidFill>
                <a:effectLst>
                  <a:outerShdw blurRad="38100" dist="38100" dir="2700000" algn="tl">
                    <a:srgbClr val="000000">
                      <a:alpha val="43137"/>
                    </a:srgbClr>
                  </a:outerShdw>
                </a:effectLst>
                <a:latin typeface="Segoe UI Semibold" panose="020B0702040204020203" pitchFamily="34" charset="0"/>
              </a:rPr>
              <a:t>Teori</a:t>
            </a:r>
            <a:r>
              <a:rPr lang="en-US" sz="4000" dirty="0" smtClean="0">
                <a:solidFill>
                  <a:schemeClr val="tx2">
                    <a:lumMod val="20000"/>
                    <a:lumOff val="80000"/>
                  </a:schemeClr>
                </a:solidFill>
                <a:effectLst>
                  <a:outerShdw blurRad="38100" dist="38100" dir="2700000" algn="tl">
                    <a:srgbClr val="000000">
                      <a:alpha val="43137"/>
                    </a:srgbClr>
                  </a:outerShdw>
                </a:effectLst>
                <a:latin typeface="Segoe UI Semibold" panose="020B0702040204020203" pitchFamily="34" charset="0"/>
              </a:rPr>
              <a:t> </a:t>
            </a:r>
            <a:r>
              <a:rPr lang="en-US" sz="4000" dirty="0" err="1" smtClean="0">
                <a:solidFill>
                  <a:schemeClr val="tx2">
                    <a:lumMod val="20000"/>
                    <a:lumOff val="80000"/>
                  </a:schemeClr>
                </a:solidFill>
                <a:effectLst>
                  <a:outerShdw blurRad="38100" dist="38100" dir="2700000" algn="tl">
                    <a:srgbClr val="000000">
                      <a:alpha val="43137"/>
                    </a:srgbClr>
                  </a:outerShdw>
                </a:effectLst>
                <a:latin typeface="Segoe UI Semibold" panose="020B0702040204020203" pitchFamily="34" charset="0"/>
              </a:rPr>
              <a:t>Heckscher</a:t>
            </a:r>
            <a:r>
              <a:rPr lang="en-US" sz="4000" dirty="0" smtClean="0">
                <a:solidFill>
                  <a:schemeClr val="tx2">
                    <a:lumMod val="20000"/>
                    <a:lumOff val="80000"/>
                  </a:schemeClr>
                </a:solidFill>
                <a:effectLst>
                  <a:outerShdw blurRad="38100" dist="38100" dir="2700000" algn="tl">
                    <a:srgbClr val="000000">
                      <a:alpha val="43137"/>
                    </a:srgbClr>
                  </a:outerShdw>
                </a:effectLst>
                <a:latin typeface="Segoe UI Semibold" panose="020B0702040204020203" pitchFamily="34" charset="0"/>
              </a:rPr>
              <a:t> Olin</a:t>
            </a:r>
          </a:p>
          <a:p>
            <a:endParaRPr lang="en-US" sz="1600" dirty="0" smtClean="0">
              <a:solidFill>
                <a:schemeClr val="tx2">
                  <a:lumMod val="20000"/>
                  <a:lumOff val="80000"/>
                </a:schemeClr>
              </a:solidFill>
              <a:latin typeface="Segoe UI Semibold" panose="020B0702040204020203" pitchFamily="34" charset="0"/>
            </a:endParaRPr>
          </a:p>
          <a:p>
            <a:r>
              <a:rPr lang="en-US" dirty="0" smtClean="0">
                <a:solidFill>
                  <a:schemeClr val="tx2">
                    <a:lumMod val="20000"/>
                    <a:lumOff val="80000"/>
                  </a:schemeClr>
                </a:solidFill>
                <a:effectLst>
                  <a:outerShdw blurRad="38100" dist="38100" dir="2700000" algn="tl">
                    <a:srgbClr val="000000">
                      <a:alpha val="43137"/>
                    </a:srgbClr>
                  </a:outerShdw>
                </a:effectLst>
                <a:latin typeface="Segoe UI Semibold" panose="020B0702040204020203" pitchFamily="34" charset="0"/>
              </a:rPr>
              <a:t>Eli </a:t>
            </a:r>
            <a:r>
              <a:rPr lang="en-US" dirty="0" err="1" smtClean="0">
                <a:solidFill>
                  <a:schemeClr val="tx2">
                    <a:lumMod val="20000"/>
                    <a:lumOff val="80000"/>
                  </a:schemeClr>
                </a:solidFill>
                <a:effectLst>
                  <a:outerShdw blurRad="38100" dist="38100" dir="2700000" algn="tl">
                    <a:srgbClr val="000000">
                      <a:alpha val="43137"/>
                    </a:srgbClr>
                  </a:outerShdw>
                </a:effectLst>
                <a:latin typeface="Segoe UI Semibold" panose="020B0702040204020203" pitchFamily="34" charset="0"/>
              </a:rPr>
              <a:t>Heckscher</a:t>
            </a:r>
            <a:r>
              <a:rPr lang="en-US" dirty="0" smtClean="0">
                <a:solidFill>
                  <a:schemeClr val="tx2">
                    <a:lumMod val="20000"/>
                    <a:lumOff val="80000"/>
                  </a:schemeClr>
                </a:solidFill>
                <a:effectLst>
                  <a:outerShdw blurRad="38100" dist="38100" dir="2700000" algn="tl">
                    <a:srgbClr val="000000">
                      <a:alpha val="43137"/>
                    </a:srgbClr>
                  </a:outerShdw>
                </a:effectLst>
                <a:latin typeface="Segoe UI Semibold" panose="020B0702040204020203" pitchFamily="34" charset="0"/>
              </a:rPr>
              <a:t> </a:t>
            </a:r>
            <a:r>
              <a:rPr lang="en-US" dirty="0" err="1" smtClean="0">
                <a:solidFill>
                  <a:schemeClr val="tx2">
                    <a:lumMod val="20000"/>
                    <a:lumOff val="80000"/>
                  </a:schemeClr>
                </a:solidFill>
                <a:effectLst>
                  <a:outerShdw blurRad="38100" dist="38100" dir="2700000" algn="tl">
                    <a:srgbClr val="000000">
                      <a:alpha val="43137"/>
                    </a:srgbClr>
                  </a:outerShdw>
                </a:effectLst>
                <a:latin typeface="Segoe UI Semibold" panose="020B0702040204020203" pitchFamily="34" charset="0"/>
              </a:rPr>
              <a:t>dan</a:t>
            </a:r>
            <a:r>
              <a:rPr lang="en-US" dirty="0" smtClean="0">
                <a:solidFill>
                  <a:schemeClr val="tx2">
                    <a:lumMod val="20000"/>
                    <a:lumOff val="80000"/>
                  </a:schemeClr>
                </a:solidFill>
                <a:effectLst>
                  <a:outerShdw blurRad="38100" dist="38100" dir="2700000" algn="tl">
                    <a:srgbClr val="000000">
                      <a:alpha val="43137"/>
                    </a:srgbClr>
                  </a:outerShdw>
                </a:effectLst>
                <a:latin typeface="Segoe UI Semibold" panose="020B0702040204020203" pitchFamily="34" charset="0"/>
              </a:rPr>
              <a:t> </a:t>
            </a:r>
            <a:r>
              <a:rPr lang="en-US" dirty="0" err="1" smtClean="0">
                <a:solidFill>
                  <a:schemeClr val="tx2">
                    <a:lumMod val="20000"/>
                    <a:lumOff val="80000"/>
                  </a:schemeClr>
                </a:solidFill>
                <a:effectLst>
                  <a:outerShdw blurRad="38100" dist="38100" dir="2700000" algn="tl">
                    <a:srgbClr val="000000">
                      <a:alpha val="43137"/>
                    </a:srgbClr>
                  </a:outerShdw>
                </a:effectLst>
                <a:latin typeface="Segoe UI Semibold" panose="020B0702040204020203" pitchFamily="34" charset="0"/>
              </a:rPr>
              <a:t>Bertil</a:t>
            </a:r>
            <a:r>
              <a:rPr lang="en-US" dirty="0" smtClean="0">
                <a:solidFill>
                  <a:schemeClr val="tx2">
                    <a:lumMod val="20000"/>
                    <a:lumOff val="80000"/>
                  </a:schemeClr>
                </a:solidFill>
                <a:effectLst>
                  <a:outerShdw blurRad="38100" dist="38100" dir="2700000" algn="tl">
                    <a:srgbClr val="000000">
                      <a:alpha val="43137"/>
                    </a:srgbClr>
                  </a:outerShdw>
                </a:effectLst>
                <a:latin typeface="Segoe UI Semibold" panose="020B0702040204020203" pitchFamily="34" charset="0"/>
              </a:rPr>
              <a:t> Olin (1920)</a:t>
            </a:r>
            <a:endParaRPr lang="en-US" dirty="0">
              <a:solidFill>
                <a:schemeClr val="tx2">
                  <a:lumMod val="20000"/>
                  <a:lumOff val="80000"/>
                </a:schemeClr>
              </a:solidFill>
              <a:effectLst>
                <a:outerShdw blurRad="38100" dist="38100" dir="2700000" algn="tl">
                  <a:srgbClr val="000000">
                    <a:alpha val="43137"/>
                  </a:srgbClr>
                </a:outerShdw>
              </a:effectLst>
              <a:latin typeface="Segoe UI Semibold" panose="020B0702040204020203" pitchFamily="34" charset="0"/>
            </a:endParaRPr>
          </a:p>
        </p:txBody>
      </p:sp>
      <p:sp>
        <p:nvSpPr>
          <p:cNvPr id="30" name="TextBox 29"/>
          <p:cNvSpPr txBox="1"/>
          <p:nvPr/>
        </p:nvSpPr>
        <p:spPr>
          <a:xfrm>
            <a:off x="316992" y="2640004"/>
            <a:ext cx="7729728" cy="3416320"/>
          </a:xfrm>
          <a:prstGeom prst="rect">
            <a:avLst/>
          </a:prstGeom>
          <a:noFill/>
        </p:spPr>
        <p:txBody>
          <a:bodyPr wrap="square" rtlCol="0">
            <a:spAutoFit/>
          </a:bodyPr>
          <a:lstStyle/>
          <a:p>
            <a:pPr lvl="0">
              <a:buFont typeface="Wingdings" pitchFamily="2" charset="2"/>
              <a:buChar char="Ø"/>
            </a:pP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Dua</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Faktor</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Produksi</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dan</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Dua</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Komoditas</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a:t>
            </a:r>
          </a:p>
          <a:p>
            <a:pPr lvl="0"/>
            <a:endPar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endParaRPr>
          </a:p>
          <a:p>
            <a:pPr lvl="0">
              <a:buFont typeface="Wingdings" pitchFamily="2" charset="2"/>
              <a:buChar char="Ø"/>
            </a:pP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Perdagangan</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terjadi</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antar</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negara</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yang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berbeda</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ketersediaan</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faktor</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produksi</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a:t>
            </a:r>
          </a:p>
          <a:p>
            <a:pPr lvl="0"/>
            <a:endPar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endParaRPr>
          </a:p>
          <a:p>
            <a:pPr lvl="0">
              <a:buFont typeface="Wingdings" pitchFamily="2" charset="2"/>
              <a:buChar char="Ø"/>
            </a:pP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Komparasi</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dengan</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faktor</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proporsi</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dalam</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faktor</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produksi</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a:t>
            </a:r>
          </a:p>
          <a:p>
            <a:pPr lvl="0"/>
            <a:endPar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endParaRPr>
          </a:p>
          <a:p>
            <a:pPr lvl="0">
              <a:buFont typeface="Wingdings" pitchFamily="2" charset="2"/>
              <a:buChar char="Ø"/>
            </a:pP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Tidak</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ada</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 </a:t>
            </a:r>
            <a:r>
              <a:rPr lang="en-US" sz="2400" b="1" dirty="0" err="1"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distorsi</a:t>
            </a:r>
            <a:r>
              <a:rPr lang="en-US" sz="2400" b="1" dirty="0" smtClean="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rPr>
              <a:t>.</a:t>
            </a:r>
            <a:endParaRPr lang="en-US" sz="2400" b="1" dirty="0">
              <a:solidFill>
                <a:schemeClr val="bg1">
                  <a:lumMod val="95000"/>
                </a:schemeClr>
              </a:solidFill>
              <a:effectLst>
                <a:outerShdw blurRad="38100" dist="38100" dir="2700000" algn="tl">
                  <a:srgbClr val="000000">
                    <a:alpha val="43137"/>
                  </a:srgbClr>
                </a:outerShdw>
              </a:effectLst>
              <a:latin typeface="Segoe UI" pitchFamily="34" charset="0"/>
              <a:cs typeface="Segoe UI" pitchFamily="34" charset="0"/>
            </a:endParaRPr>
          </a:p>
        </p:txBody>
      </p:sp>
      <p:pic>
        <p:nvPicPr>
          <p:cNvPr id="11" name="Picture 10" descr="heckscher-ohlin-ho-modern-theory-of-international-trade.jpg"/>
          <p:cNvPicPr>
            <a:picLocks noChangeAspect="1"/>
          </p:cNvPicPr>
          <p:nvPr/>
        </p:nvPicPr>
        <p:blipFill>
          <a:blip r:embed="rId2">
            <a:grayscl/>
          </a:blip>
          <a:stretch>
            <a:fillRect/>
          </a:stretch>
        </p:blipFill>
        <p:spPr>
          <a:xfrm>
            <a:off x="8101076" y="2682796"/>
            <a:ext cx="3737356" cy="29836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155902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grpSp>
        <p:nvGrpSpPr>
          <p:cNvPr id="28" name="Group 27"/>
          <p:cNvGrpSpPr/>
          <p:nvPr/>
        </p:nvGrpSpPr>
        <p:grpSpPr>
          <a:xfrm>
            <a:off x="2375535" y="993521"/>
            <a:ext cx="7505065" cy="4118610"/>
            <a:chOff x="-548507" y="477868"/>
            <a:chExt cx="11570449" cy="6357177"/>
          </a:xfrm>
        </p:grpSpPr>
        <p:sp>
          <p:nvSpPr>
            <p:cNvPr id="29" name="Freeform: Shape 28"/>
            <p:cNvSpPr/>
            <p:nvPr/>
          </p:nvSpPr>
          <p:spPr>
            <a:xfrm>
              <a:off x="-482765" y="6440599"/>
              <a:ext cx="11438966" cy="394446"/>
            </a:xfrm>
            <a:custGeom>
              <a:avLst/>
              <a:gdLst>
                <a:gd name="connsiteX0" fmla="*/ 1605439 w 1657350"/>
                <a:gd name="connsiteY0" fmla="*/ 54769 h 57150"/>
                <a:gd name="connsiteX1" fmla="*/ 1652111 w 1657350"/>
                <a:gd name="connsiteY1" fmla="*/ 22384 h 57150"/>
                <a:gd name="connsiteX2" fmla="*/ 1652111 w 1657350"/>
                <a:gd name="connsiteY2" fmla="*/ 22384 h 57150"/>
                <a:gd name="connsiteX3" fmla="*/ 1636871 w 1657350"/>
                <a:gd name="connsiteY3" fmla="*/ 7144 h 57150"/>
                <a:gd name="connsiteX4" fmla="*/ 44291 w 1657350"/>
                <a:gd name="connsiteY4" fmla="*/ 12859 h 57150"/>
                <a:gd name="connsiteX5" fmla="*/ 23336 w 1657350"/>
                <a:gd name="connsiteY5" fmla="*/ 12859 h 57150"/>
                <a:gd name="connsiteX6" fmla="*/ 7144 w 1657350"/>
                <a:gd name="connsiteY6" fmla="*/ 26194 h 57150"/>
                <a:gd name="connsiteX7" fmla="*/ 7144 w 1657350"/>
                <a:gd name="connsiteY7" fmla="*/ 26194 h 57150"/>
                <a:gd name="connsiteX8" fmla="*/ 50959 w 1657350"/>
                <a:gd name="connsiteY8" fmla="*/ 53816 h 57150"/>
                <a:gd name="connsiteX9" fmla="*/ 51911 w 1657350"/>
                <a:gd name="connsiteY9" fmla="*/ 54769 h 57150"/>
                <a:gd name="connsiteX10" fmla="*/ 51911 w 1657350"/>
                <a:gd name="connsiteY10" fmla="*/ 54769 h 57150"/>
                <a:gd name="connsiteX11" fmla="*/ 56674 w 1657350"/>
                <a:gd name="connsiteY11" fmla="*/ 54769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57350" h="57150">
                  <a:moveTo>
                    <a:pt x="1605439" y="54769"/>
                  </a:moveTo>
                  <a:cubicBezTo>
                    <a:pt x="1605439" y="54769"/>
                    <a:pt x="1638776" y="50959"/>
                    <a:pt x="1652111" y="22384"/>
                  </a:cubicBezTo>
                  <a:lnTo>
                    <a:pt x="1652111" y="22384"/>
                  </a:lnTo>
                  <a:cubicBezTo>
                    <a:pt x="1652111" y="13811"/>
                    <a:pt x="1645444" y="7144"/>
                    <a:pt x="1636871" y="7144"/>
                  </a:cubicBezTo>
                  <a:lnTo>
                    <a:pt x="44291" y="12859"/>
                  </a:lnTo>
                  <a:lnTo>
                    <a:pt x="23336" y="12859"/>
                  </a:lnTo>
                  <a:cubicBezTo>
                    <a:pt x="14764" y="12859"/>
                    <a:pt x="7144" y="18574"/>
                    <a:pt x="7144" y="26194"/>
                  </a:cubicBezTo>
                  <a:lnTo>
                    <a:pt x="7144" y="26194"/>
                  </a:lnTo>
                  <a:cubicBezTo>
                    <a:pt x="17621" y="45244"/>
                    <a:pt x="40481" y="51911"/>
                    <a:pt x="50959" y="53816"/>
                  </a:cubicBezTo>
                  <a:lnTo>
                    <a:pt x="51911" y="54769"/>
                  </a:lnTo>
                  <a:cubicBezTo>
                    <a:pt x="51911" y="54769"/>
                    <a:pt x="51911" y="54769"/>
                    <a:pt x="51911" y="54769"/>
                  </a:cubicBezTo>
                  <a:lnTo>
                    <a:pt x="56674" y="54769"/>
                  </a:lnTo>
                </a:path>
              </a:pathLst>
            </a:custGeom>
            <a:solidFill>
              <a:srgbClr val="5F6767"/>
            </a:solidFill>
            <a:ln w="9525" cap="flat">
              <a:noFill/>
              <a:prstDash val="solid"/>
              <a:miter/>
            </a:ln>
          </p:spPr>
          <p:txBody>
            <a:bodyPr rtlCol="0" anchor="ctr"/>
            <a:lstStyle/>
            <a:p>
              <a:endParaRPr lang="en-US"/>
            </a:p>
          </p:txBody>
        </p:sp>
        <p:sp>
          <p:nvSpPr>
            <p:cNvPr id="30" name="Freeform: Shape 29"/>
            <p:cNvSpPr/>
            <p:nvPr/>
          </p:nvSpPr>
          <p:spPr>
            <a:xfrm>
              <a:off x="700575" y="477868"/>
              <a:ext cx="9072285" cy="5916709"/>
            </a:xfrm>
            <a:custGeom>
              <a:avLst/>
              <a:gdLst>
                <a:gd name="connsiteX0" fmla="*/ 1311116 w 1314450"/>
                <a:gd name="connsiteY0" fmla="*/ 813911 h 857250"/>
                <a:gd name="connsiteX1" fmla="*/ 1281589 w 1314450"/>
                <a:gd name="connsiteY1" fmla="*/ 852964 h 857250"/>
                <a:gd name="connsiteX2" fmla="*/ 36671 w 1314450"/>
                <a:gd name="connsiteY2" fmla="*/ 852964 h 857250"/>
                <a:gd name="connsiteX3" fmla="*/ 7144 w 1314450"/>
                <a:gd name="connsiteY3" fmla="*/ 813911 h 857250"/>
                <a:gd name="connsiteX4" fmla="*/ 7144 w 1314450"/>
                <a:gd name="connsiteY4" fmla="*/ 46196 h 857250"/>
                <a:gd name="connsiteX5" fmla="*/ 36671 w 1314450"/>
                <a:gd name="connsiteY5" fmla="*/ 7144 h 857250"/>
                <a:gd name="connsiteX6" fmla="*/ 1281589 w 1314450"/>
                <a:gd name="connsiteY6" fmla="*/ 7144 h 857250"/>
                <a:gd name="connsiteX7" fmla="*/ 1311116 w 1314450"/>
                <a:gd name="connsiteY7" fmla="*/ 46196 h 857250"/>
                <a:gd name="connsiteX8" fmla="*/ 1311116 w 1314450"/>
                <a:gd name="connsiteY8" fmla="*/ 813911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4450" h="857250">
                  <a:moveTo>
                    <a:pt x="1311116" y="813911"/>
                  </a:moveTo>
                  <a:cubicBezTo>
                    <a:pt x="1311116" y="834866"/>
                    <a:pt x="1297781" y="852964"/>
                    <a:pt x="1281589" y="852964"/>
                  </a:cubicBezTo>
                  <a:lnTo>
                    <a:pt x="36671" y="852964"/>
                  </a:lnTo>
                  <a:cubicBezTo>
                    <a:pt x="20479" y="852964"/>
                    <a:pt x="7144" y="835819"/>
                    <a:pt x="7144" y="813911"/>
                  </a:cubicBezTo>
                  <a:lnTo>
                    <a:pt x="7144" y="46196"/>
                  </a:lnTo>
                  <a:cubicBezTo>
                    <a:pt x="7144" y="25241"/>
                    <a:pt x="20479" y="7144"/>
                    <a:pt x="36671" y="7144"/>
                  </a:cubicBezTo>
                  <a:lnTo>
                    <a:pt x="1281589" y="7144"/>
                  </a:lnTo>
                  <a:cubicBezTo>
                    <a:pt x="1297781" y="7144"/>
                    <a:pt x="1311116" y="24289"/>
                    <a:pt x="1311116" y="46196"/>
                  </a:cubicBezTo>
                  <a:lnTo>
                    <a:pt x="1311116" y="813911"/>
                  </a:lnTo>
                  <a:close/>
                </a:path>
              </a:pathLst>
            </a:custGeom>
            <a:solidFill>
              <a:srgbClr val="000000"/>
            </a:solidFill>
            <a:ln w="9525" cap="flat">
              <a:noFill/>
              <a:prstDash val="solid"/>
              <a:miter/>
            </a:ln>
          </p:spPr>
          <p:txBody>
            <a:bodyPr rtlCol="0" anchor="ctr"/>
            <a:lstStyle/>
            <a:p>
              <a:endParaRPr lang="en-US" dirty="0"/>
            </a:p>
          </p:txBody>
        </p:sp>
        <p:sp>
          <p:nvSpPr>
            <p:cNvPr id="31" name="Freeform: Shape 30"/>
            <p:cNvSpPr/>
            <p:nvPr/>
          </p:nvSpPr>
          <p:spPr>
            <a:xfrm>
              <a:off x="1088451" y="839448"/>
              <a:ext cx="8283390" cy="5062073"/>
            </a:xfrm>
            <a:custGeom>
              <a:avLst/>
              <a:gdLst>
                <a:gd name="connsiteX0" fmla="*/ 7144 w 1200150"/>
                <a:gd name="connsiteY0" fmla="*/ 7144 h 733425"/>
                <a:gd name="connsiteX1" fmla="*/ 1196816 w 1200150"/>
                <a:gd name="connsiteY1" fmla="*/ 7144 h 733425"/>
                <a:gd name="connsiteX2" fmla="*/ 1196816 w 1200150"/>
                <a:gd name="connsiteY2" fmla="*/ 730091 h 733425"/>
                <a:gd name="connsiteX3" fmla="*/ 7144 w 1200150"/>
                <a:gd name="connsiteY3" fmla="*/ 730091 h 733425"/>
              </a:gdLst>
              <a:ahLst/>
              <a:cxnLst>
                <a:cxn ang="0">
                  <a:pos x="connsiteX0" y="connsiteY0"/>
                </a:cxn>
                <a:cxn ang="0">
                  <a:pos x="connsiteX1" y="connsiteY1"/>
                </a:cxn>
                <a:cxn ang="0">
                  <a:pos x="connsiteX2" y="connsiteY2"/>
                </a:cxn>
                <a:cxn ang="0">
                  <a:pos x="connsiteX3" y="connsiteY3"/>
                </a:cxn>
              </a:cxnLst>
              <a:rect l="l" t="t" r="r" b="b"/>
              <a:pathLst>
                <a:path w="1200150" h="733425">
                  <a:moveTo>
                    <a:pt x="7144" y="7144"/>
                  </a:moveTo>
                  <a:lnTo>
                    <a:pt x="1196816" y="7144"/>
                  </a:lnTo>
                  <a:lnTo>
                    <a:pt x="1196816" y="730091"/>
                  </a:lnTo>
                  <a:lnTo>
                    <a:pt x="7144" y="730091"/>
                  </a:lnTo>
                  <a:close/>
                </a:path>
              </a:pathLst>
            </a:custGeom>
            <a:solidFill>
              <a:srgbClr val="F2F2F2"/>
            </a:solidFill>
            <a:ln w="9525" cap="flat">
              <a:noFill/>
              <a:prstDash val="solid"/>
              <a:miter/>
            </a:ln>
          </p:spPr>
          <p:txBody>
            <a:bodyPr rtlCol="0" anchor="ctr"/>
            <a:lstStyle/>
            <a:p>
              <a:endParaRPr lang="en-US"/>
            </a:p>
          </p:txBody>
        </p:sp>
        <p:sp>
          <p:nvSpPr>
            <p:cNvPr id="32" name="Freeform: Shape 31"/>
            <p:cNvSpPr/>
            <p:nvPr/>
          </p:nvSpPr>
          <p:spPr>
            <a:xfrm>
              <a:off x="-548507" y="6164484"/>
              <a:ext cx="11570449" cy="460187"/>
            </a:xfrm>
            <a:custGeom>
              <a:avLst/>
              <a:gdLst>
                <a:gd name="connsiteX0" fmla="*/ 50006 w 1676400"/>
                <a:gd name="connsiteY0" fmla="*/ 7144 h 66675"/>
                <a:gd name="connsiteX1" fmla="*/ 1630204 w 1676400"/>
                <a:gd name="connsiteY1" fmla="*/ 7144 h 66675"/>
                <a:gd name="connsiteX2" fmla="*/ 1672114 w 1676400"/>
                <a:gd name="connsiteY2" fmla="*/ 49054 h 66675"/>
                <a:gd name="connsiteX3" fmla="*/ 1672114 w 1676400"/>
                <a:gd name="connsiteY3" fmla="*/ 57626 h 66675"/>
                <a:gd name="connsiteX4" fmla="*/ 1656874 w 1676400"/>
                <a:gd name="connsiteY4" fmla="*/ 62389 h 66675"/>
                <a:gd name="connsiteX5" fmla="*/ 1654016 w 1676400"/>
                <a:gd name="connsiteY5" fmla="*/ 62389 h 66675"/>
                <a:gd name="connsiteX6" fmla="*/ 29051 w 1676400"/>
                <a:gd name="connsiteY6" fmla="*/ 62389 h 66675"/>
                <a:gd name="connsiteX7" fmla="*/ 21431 w 1676400"/>
                <a:gd name="connsiteY7" fmla="*/ 63341 h 66675"/>
                <a:gd name="connsiteX8" fmla="*/ 7144 w 1676400"/>
                <a:gd name="connsiteY8" fmla="*/ 55721 h 66675"/>
                <a:gd name="connsiteX9" fmla="*/ 7144 w 1676400"/>
                <a:gd name="connsiteY9" fmla="*/ 48101 h 66675"/>
                <a:gd name="connsiteX10" fmla="*/ 50006 w 1676400"/>
                <a:gd name="connsiteY10" fmla="*/ 7144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76400" h="66675">
                  <a:moveTo>
                    <a:pt x="50006" y="7144"/>
                  </a:moveTo>
                  <a:lnTo>
                    <a:pt x="1630204" y="7144"/>
                  </a:lnTo>
                  <a:cubicBezTo>
                    <a:pt x="1653064" y="7144"/>
                    <a:pt x="1672114" y="26194"/>
                    <a:pt x="1672114" y="49054"/>
                  </a:cubicBezTo>
                  <a:lnTo>
                    <a:pt x="1672114" y="57626"/>
                  </a:lnTo>
                  <a:cubicBezTo>
                    <a:pt x="1672114" y="57626"/>
                    <a:pt x="1674019" y="64294"/>
                    <a:pt x="1656874" y="62389"/>
                  </a:cubicBezTo>
                  <a:cubicBezTo>
                    <a:pt x="1655921" y="62389"/>
                    <a:pt x="1654969" y="62389"/>
                    <a:pt x="1654016" y="62389"/>
                  </a:cubicBezTo>
                  <a:lnTo>
                    <a:pt x="29051" y="62389"/>
                  </a:lnTo>
                  <a:cubicBezTo>
                    <a:pt x="26194" y="62389"/>
                    <a:pt x="24289" y="62389"/>
                    <a:pt x="21431" y="63341"/>
                  </a:cubicBezTo>
                  <a:cubicBezTo>
                    <a:pt x="16669" y="64294"/>
                    <a:pt x="8096" y="64294"/>
                    <a:pt x="7144" y="55721"/>
                  </a:cubicBezTo>
                  <a:lnTo>
                    <a:pt x="7144" y="48101"/>
                  </a:lnTo>
                  <a:cubicBezTo>
                    <a:pt x="8096" y="25241"/>
                    <a:pt x="26194" y="7144"/>
                    <a:pt x="50006" y="7144"/>
                  </a:cubicBezTo>
                  <a:close/>
                </a:path>
              </a:pathLst>
            </a:custGeom>
            <a:solidFill>
              <a:srgbClr val="CCCCCC"/>
            </a:solidFill>
            <a:ln w="9525" cap="flat">
              <a:noFill/>
              <a:prstDash val="solid"/>
              <a:miter/>
            </a:ln>
          </p:spPr>
          <p:txBody>
            <a:bodyPr rtlCol="0" anchor="ctr"/>
            <a:lstStyle/>
            <a:p>
              <a:endParaRPr lang="en-US" dirty="0"/>
            </a:p>
          </p:txBody>
        </p:sp>
        <p:sp>
          <p:nvSpPr>
            <p:cNvPr id="33" name="Freeform: Shape 32"/>
            <p:cNvSpPr/>
            <p:nvPr/>
          </p:nvSpPr>
          <p:spPr>
            <a:xfrm>
              <a:off x="4438629" y="6215033"/>
              <a:ext cx="1618413" cy="184076"/>
            </a:xfrm>
            <a:custGeom>
              <a:avLst/>
              <a:gdLst>
                <a:gd name="connsiteX0" fmla="*/ 1478513 w 1618413"/>
                <a:gd name="connsiteY0" fmla="*/ 177499 h 184076"/>
                <a:gd name="connsiteX1" fmla="*/ 1485084 w 1618413"/>
                <a:gd name="connsiteY1" fmla="*/ 177499 h 184076"/>
                <a:gd name="connsiteX2" fmla="*/ 1502686 w 1618413"/>
                <a:gd name="connsiteY2" fmla="*/ 178122 h 184076"/>
                <a:gd name="connsiteX3" fmla="*/ 1499879 w 1618413"/>
                <a:gd name="connsiteY3" fmla="*/ 178526 h 184076"/>
                <a:gd name="connsiteX4" fmla="*/ 1478513 w 1618413"/>
                <a:gd name="connsiteY4" fmla="*/ 177499 h 184076"/>
                <a:gd name="connsiteX5" fmla="*/ 84799 w 1618413"/>
                <a:gd name="connsiteY5" fmla="*/ 170928 h 184076"/>
                <a:gd name="connsiteX6" fmla="*/ 117666 w 1618413"/>
                <a:gd name="connsiteY6" fmla="*/ 177499 h 184076"/>
                <a:gd name="connsiteX7" fmla="*/ 104518 w 1618413"/>
                <a:gd name="connsiteY7" fmla="*/ 177499 h 184076"/>
                <a:gd name="connsiteX8" fmla="*/ 84799 w 1618413"/>
                <a:gd name="connsiteY8" fmla="*/ 170928 h 184076"/>
                <a:gd name="connsiteX9" fmla="*/ 1603418 w 1618413"/>
                <a:gd name="connsiteY9" fmla="*/ 0 h 184076"/>
                <a:gd name="connsiteX10" fmla="*/ 1616567 w 1618413"/>
                <a:gd name="connsiteY10" fmla="*/ 0 h 184076"/>
                <a:gd name="connsiteX11" fmla="*/ 1511177 w 1618413"/>
                <a:gd name="connsiteY11" fmla="*/ 178423 h 184076"/>
                <a:gd name="connsiteX12" fmla="*/ 1502686 w 1618413"/>
                <a:gd name="connsiteY12" fmla="*/ 178122 h 184076"/>
                <a:gd name="connsiteX13" fmla="*/ 1521501 w 1618413"/>
                <a:gd name="connsiteY13" fmla="*/ 175419 h 184076"/>
                <a:gd name="connsiteX14" fmla="*/ 1603418 w 1618413"/>
                <a:gd name="connsiteY14" fmla="*/ 6571 h 184076"/>
                <a:gd name="connsiteX15" fmla="*/ 5911 w 1618413"/>
                <a:gd name="connsiteY15" fmla="*/ 0 h 184076"/>
                <a:gd name="connsiteX16" fmla="*/ 19060 w 1618413"/>
                <a:gd name="connsiteY16" fmla="*/ 6571 h 184076"/>
                <a:gd name="connsiteX17" fmla="*/ 91379 w 1618413"/>
                <a:gd name="connsiteY17" fmla="*/ 184076 h 184076"/>
                <a:gd name="connsiteX18" fmla="*/ 5911 w 1618413"/>
                <a:gd name="connsiteY18" fmla="*/ 0 h 18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18413" h="184076">
                  <a:moveTo>
                    <a:pt x="1478513" y="177499"/>
                  </a:moveTo>
                  <a:lnTo>
                    <a:pt x="1485084" y="177499"/>
                  </a:lnTo>
                  <a:lnTo>
                    <a:pt x="1502686" y="178122"/>
                  </a:lnTo>
                  <a:lnTo>
                    <a:pt x="1499879" y="178526"/>
                  </a:lnTo>
                  <a:cubicBezTo>
                    <a:pt x="1487142" y="179142"/>
                    <a:pt x="1478513" y="177499"/>
                    <a:pt x="1478513" y="177499"/>
                  </a:cubicBezTo>
                  <a:close/>
                  <a:moveTo>
                    <a:pt x="84799" y="170928"/>
                  </a:moveTo>
                  <a:cubicBezTo>
                    <a:pt x="97947" y="177499"/>
                    <a:pt x="104518" y="177499"/>
                    <a:pt x="117666" y="177499"/>
                  </a:cubicBezTo>
                  <a:lnTo>
                    <a:pt x="104518" y="177499"/>
                  </a:lnTo>
                  <a:cubicBezTo>
                    <a:pt x="97947" y="177499"/>
                    <a:pt x="91370" y="177499"/>
                    <a:pt x="84799" y="170928"/>
                  </a:cubicBezTo>
                  <a:close/>
                  <a:moveTo>
                    <a:pt x="1603418" y="0"/>
                  </a:moveTo>
                  <a:lnTo>
                    <a:pt x="1616567" y="0"/>
                  </a:lnTo>
                  <a:cubicBezTo>
                    <a:pt x="1631361" y="152847"/>
                    <a:pt x="1553705" y="176266"/>
                    <a:pt x="1511177" y="178423"/>
                  </a:cubicBezTo>
                  <a:lnTo>
                    <a:pt x="1502686" y="178122"/>
                  </a:lnTo>
                  <a:lnTo>
                    <a:pt x="1521501" y="175419"/>
                  </a:lnTo>
                  <a:cubicBezTo>
                    <a:pt x="1560791" y="165788"/>
                    <a:pt x="1611636" y="129836"/>
                    <a:pt x="1603418" y="6571"/>
                  </a:cubicBezTo>
                  <a:close/>
                  <a:moveTo>
                    <a:pt x="5911" y="0"/>
                  </a:moveTo>
                  <a:lnTo>
                    <a:pt x="19060" y="6571"/>
                  </a:lnTo>
                  <a:cubicBezTo>
                    <a:pt x="19060" y="6571"/>
                    <a:pt x="-20385" y="144631"/>
                    <a:pt x="91379" y="184076"/>
                  </a:cubicBezTo>
                  <a:cubicBezTo>
                    <a:pt x="-33534" y="151202"/>
                    <a:pt x="5911" y="0"/>
                    <a:pt x="5911" y="0"/>
                  </a:cubicBezTo>
                  <a:close/>
                </a:path>
              </a:pathLst>
            </a:custGeom>
            <a:solidFill>
              <a:srgbClr val="4D4D4D"/>
            </a:solidFill>
            <a:ln w="9525" cap="flat">
              <a:noFill/>
              <a:prstDash val="solid"/>
              <a:miter/>
            </a:ln>
          </p:spPr>
          <p:txBody>
            <a:bodyPr rtlCol="0" anchor="ctr"/>
            <a:lstStyle/>
            <a:p>
              <a:endParaRPr lang="en-US"/>
            </a:p>
          </p:txBody>
        </p:sp>
        <p:grpSp>
          <p:nvGrpSpPr>
            <p:cNvPr id="34" name="Group 33"/>
            <p:cNvGrpSpPr/>
            <p:nvPr/>
          </p:nvGrpSpPr>
          <p:grpSpPr>
            <a:xfrm>
              <a:off x="1606" y="6382978"/>
              <a:ext cx="413937" cy="115242"/>
              <a:chOff x="5955" y="6353672"/>
              <a:chExt cx="413937" cy="115242"/>
            </a:xfrm>
          </p:grpSpPr>
          <p:sp>
            <p:nvSpPr>
              <p:cNvPr id="39" name="Rectangle: Rounded Corners 38"/>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Rounded Corners 39"/>
              <p:cNvSpPr/>
              <p:nvPr/>
            </p:nvSpPr>
            <p:spPr>
              <a:xfrm>
                <a:off x="99417" y="6382279"/>
                <a:ext cx="227012"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p:cNvGrpSpPr/>
            <p:nvPr/>
          </p:nvGrpSpPr>
          <p:grpSpPr>
            <a:xfrm>
              <a:off x="9855291" y="6381600"/>
              <a:ext cx="885989" cy="115242"/>
              <a:chOff x="5955" y="6353672"/>
              <a:chExt cx="413937" cy="115242"/>
            </a:xfrm>
          </p:grpSpPr>
          <p:sp>
            <p:nvSpPr>
              <p:cNvPr id="37" name="Rectangle: Rounded Corners 36"/>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p:cNvSpPr/>
              <p:nvPr/>
            </p:nvSpPr>
            <p:spPr>
              <a:xfrm>
                <a:off x="84761" y="6382279"/>
                <a:ext cx="256326"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Freeform: Shape 35"/>
            <p:cNvSpPr/>
            <p:nvPr/>
          </p:nvSpPr>
          <p:spPr>
            <a:xfrm>
              <a:off x="3892805" y="496953"/>
              <a:ext cx="5479036" cy="5431217"/>
            </a:xfrm>
            <a:custGeom>
              <a:avLst/>
              <a:gdLst>
                <a:gd name="connsiteX0" fmla="*/ 2567127 w 4009217"/>
                <a:gd name="connsiteY0" fmla="*/ 30683 h 4295590"/>
                <a:gd name="connsiteX1" fmla="*/ 3798529 w 4009217"/>
                <a:gd name="connsiteY1" fmla="*/ 30683 h 4295590"/>
                <a:gd name="connsiteX2" fmla="*/ 4007172 w 4009217"/>
                <a:gd name="connsiteY2" fmla="*/ 272054 h 4295590"/>
                <a:gd name="connsiteX3" fmla="*/ 3998990 w 4009217"/>
                <a:gd name="connsiteY3" fmla="*/ 4268999 h 4295590"/>
                <a:gd name="connsiteX4" fmla="*/ 30683 w 4009217"/>
                <a:gd name="connsiteY4" fmla="*/ 4268999 h 4295590"/>
                <a:gd name="connsiteX0-1" fmla="*/ 2536444 w 3976489"/>
                <a:gd name="connsiteY0-2" fmla="*/ 0 h 4238316"/>
                <a:gd name="connsiteX1-3" fmla="*/ 3976489 w 3976489"/>
                <a:gd name="connsiteY1-4" fmla="*/ 241371 h 4238316"/>
                <a:gd name="connsiteX2-5" fmla="*/ 3968307 w 3976489"/>
                <a:gd name="connsiteY2-6" fmla="*/ 4238316 h 4238316"/>
                <a:gd name="connsiteX3-7" fmla="*/ 0 w 3976489"/>
                <a:gd name="connsiteY3-8" fmla="*/ 4238316 h 4238316"/>
                <a:gd name="connsiteX0-9" fmla="*/ 2536444 w 3976489"/>
                <a:gd name="connsiteY0-10" fmla="*/ 0 h 4238316"/>
                <a:gd name="connsiteX1-11" fmla="*/ 3976489 w 3976489"/>
                <a:gd name="connsiteY1-12" fmla="*/ 213683 h 4238316"/>
                <a:gd name="connsiteX2-13" fmla="*/ 3968307 w 3976489"/>
                <a:gd name="connsiteY2-14" fmla="*/ 4238316 h 4238316"/>
                <a:gd name="connsiteX3-15" fmla="*/ 0 w 3976489"/>
                <a:gd name="connsiteY3-16" fmla="*/ 4238316 h 4238316"/>
                <a:gd name="connsiteX0-17" fmla="*/ 2473335 w 3976489"/>
                <a:gd name="connsiteY0-18" fmla="*/ 0 h 4035268"/>
                <a:gd name="connsiteX1-19" fmla="*/ 3976489 w 3976489"/>
                <a:gd name="connsiteY1-20" fmla="*/ 10635 h 4035268"/>
                <a:gd name="connsiteX2-21" fmla="*/ 3968307 w 3976489"/>
                <a:gd name="connsiteY2-22" fmla="*/ 4035268 h 4035268"/>
                <a:gd name="connsiteX3-23" fmla="*/ 0 w 3976489"/>
                <a:gd name="connsiteY3-24" fmla="*/ 4035268 h 4035268"/>
              </a:gdLst>
              <a:ahLst/>
              <a:cxnLst>
                <a:cxn ang="0">
                  <a:pos x="connsiteX0-1" y="connsiteY0-2"/>
                </a:cxn>
                <a:cxn ang="0">
                  <a:pos x="connsiteX1-3" y="connsiteY1-4"/>
                </a:cxn>
                <a:cxn ang="0">
                  <a:pos x="connsiteX2-5" y="connsiteY2-6"/>
                </a:cxn>
                <a:cxn ang="0">
                  <a:pos x="connsiteX3-7" y="connsiteY3-8"/>
                </a:cxn>
              </a:cxnLst>
              <a:rect l="l" t="t"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000"/>
              </a:srgbClr>
            </a:solidFill>
            <a:ln w="9525" cap="flat">
              <a:noFill/>
              <a:prstDash val="solid"/>
              <a:miter/>
            </a:ln>
          </p:spPr>
          <p:txBody>
            <a:bodyPr rtlCol="0" anchor="ctr"/>
            <a:lstStyle/>
            <a:p>
              <a:endParaRPr lang="en-US" dirty="0"/>
            </a:p>
          </p:txBody>
        </p:sp>
      </p:grpSp>
      <p:sp>
        <p:nvSpPr>
          <p:cNvPr id="6" name="Rounded Rectangle 2"/>
          <p:cNvSpPr/>
          <p:nvPr/>
        </p:nvSpPr>
        <p:spPr>
          <a:xfrm>
            <a:off x="1146048" y="5230368"/>
            <a:ext cx="10034016" cy="1463040"/>
          </a:xfrm>
          <a:prstGeom prst="roundRect">
            <a:avLst>
              <a:gd name="adj" fmla="val 50000"/>
            </a:avLst>
          </a:prstGeom>
          <a:solidFill>
            <a:schemeClr val="tx2"/>
          </a:solidFill>
          <a:ln w="444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Perdagangan</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internasional</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terjadi</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diantara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dua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negara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seperti</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Indonesia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dengan</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Jepang</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yang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dimana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setiap</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negara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memproduksi</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dua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komodiiti</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yang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sama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misalnya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400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baju</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dan</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90 </a:t>
            </a:r>
            <a:r>
              <a:rPr lang="en-US" altLang="ko-KR" sz="1400" b="1" i="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Handphone</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Setiap</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negara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menggunakan</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dua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jenis</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faktor</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produksinya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yaitu</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i="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Labor</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dan</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kapital</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dengan</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jumlah</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proporsi</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yang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berbeda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Indonesia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unggul</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pada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produksi</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baju</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sedangkan</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Jepang</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unggul</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pada</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produksi</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 </a:t>
            </a:r>
            <a:r>
              <a:rPr lang="en-US" altLang="ko-KR" sz="1400" b="1" i="1" dirty="0" err="1"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Handphone</a:t>
            </a:r>
            <a:r>
              <a:rPr lang="en-US" altLang="ko-KR" sz="1400" b="1" dirty="0" smtClean="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rPr>
              <a:t>.</a:t>
            </a:r>
            <a:endParaRPr lang="en-US" altLang="ko-KR" sz="1400" b="1" dirty="0">
              <a:solidFill>
                <a:schemeClr val="bg1"/>
              </a:solidFill>
              <a:effectLst>
                <a:outerShdw blurRad="38100" dist="38100" dir="2700000" algn="tl">
                  <a:srgbClr val="000000">
                    <a:alpha val="43137"/>
                  </a:srgbClr>
                </a:outerShdw>
              </a:effectLst>
              <a:latin typeface="Segoe UI Semibold" panose="020B0702040204020203" charset="0"/>
              <a:cs typeface="Segoe UI Semibold" panose="020B0702040204020203" charset="0"/>
            </a:endParaRPr>
          </a:p>
        </p:txBody>
      </p:sp>
      <p:sp>
        <p:nvSpPr>
          <p:cNvPr id="13" name="Kotak Teks 12"/>
          <p:cNvSpPr txBox="1"/>
          <p:nvPr/>
        </p:nvSpPr>
        <p:spPr>
          <a:xfrm>
            <a:off x="6017004" y="211582"/>
            <a:ext cx="6074740" cy="461665"/>
          </a:xfrm>
          <a:prstGeom prst="rect">
            <a:avLst/>
          </a:prstGeom>
          <a:noFill/>
        </p:spPr>
        <p:txBody>
          <a:bodyPr wrap="none" rtlCol="0">
            <a:spAutoFit/>
          </a:bodyPr>
          <a:lstStyle/>
          <a:p>
            <a:pPr algn="ctr"/>
            <a:r>
              <a:rPr lang="en-US" altLang="id-ID" sz="2400" b="1" dirty="0" smtClean="0">
                <a:solidFill>
                  <a:schemeClr val="bg1">
                    <a:lumMod val="95000"/>
                  </a:schemeClr>
                </a:solidFill>
                <a:effectLst>
                  <a:outerShdw blurRad="38100" dist="38100" dir="2700000" algn="tl">
                    <a:srgbClr val="000000">
                      <a:alpha val="43137"/>
                    </a:srgbClr>
                  </a:outerShdw>
                </a:effectLst>
              </a:rPr>
              <a:t>CONTOH KASUS PADA TEORI HECKSCHER OLIN</a:t>
            </a:r>
            <a:endParaRPr lang="en-US" altLang="id-ID" sz="2400" b="1" dirty="0">
              <a:solidFill>
                <a:schemeClr val="bg1">
                  <a:lumMod val="95000"/>
                </a:schemeClr>
              </a:solidFill>
              <a:effectLst>
                <a:outerShdw blurRad="38100" dist="38100" dir="2700000" algn="tl">
                  <a:srgbClr val="000000">
                    <a:alpha val="43137"/>
                  </a:srgbClr>
                </a:outerShdw>
              </a:effectLst>
            </a:endParaRPr>
          </a:p>
        </p:txBody>
      </p:sp>
      <p:graphicFrame>
        <p:nvGraphicFramePr>
          <p:cNvPr id="25" name="Content Placeholder 24"/>
          <p:cNvGraphicFramePr>
            <a:graphicFrameLocks noGrp="1"/>
          </p:cNvGraphicFramePr>
          <p:nvPr>
            <p:ph idx="1"/>
          </p:nvPr>
        </p:nvGraphicFramePr>
        <p:xfrm>
          <a:off x="3462526" y="1267970"/>
          <a:ext cx="5327905" cy="3230880"/>
        </p:xfrm>
        <a:graphic>
          <a:graphicData uri="http://schemas.openxmlformats.org/drawingml/2006/table">
            <a:tbl>
              <a:tblPr/>
              <a:tblGrid>
                <a:gridCol w="1837209"/>
                <a:gridCol w="872674"/>
                <a:gridCol w="872674"/>
                <a:gridCol w="872674"/>
                <a:gridCol w="872674"/>
              </a:tblGrid>
              <a:tr h="630415">
                <a:tc>
                  <a:txBody>
                    <a:bodyPr/>
                    <a:lstStyle/>
                    <a:p>
                      <a:pPr marL="0" marR="0" algn="ctr">
                        <a:lnSpc>
                          <a:spcPct val="107000"/>
                        </a:lnSpc>
                        <a:spcBef>
                          <a:spcPts val="0"/>
                        </a:spcBef>
                        <a:spcAft>
                          <a:spcPts val="0"/>
                        </a:spcAft>
                      </a:pPr>
                      <a:r>
                        <a:rPr lang="en-US" sz="1200" b="1" dirty="0">
                          <a:solidFill>
                            <a:schemeClr val="bg1"/>
                          </a:solidFill>
                          <a:latin typeface="Times New Roman"/>
                          <a:ea typeface="Times New Roman"/>
                          <a:cs typeface="Times New Roman"/>
                        </a:rPr>
                        <a:t>Negara</a:t>
                      </a:r>
                      <a:endParaRPr lang="en-US" sz="1200" b="1" dirty="0">
                        <a:solidFill>
                          <a:schemeClr val="bg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gn="ctr">
                        <a:lnSpc>
                          <a:spcPct val="107000"/>
                        </a:lnSpc>
                        <a:spcBef>
                          <a:spcPts val="0"/>
                        </a:spcBef>
                        <a:spcAft>
                          <a:spcPts val="0"/>
                        </a:spcAft>
                      </a:pPr>
                      <a:r>
                        <a:rPr lang="en-US" sz="1200" b="1" dirty="0">
                          <a:solidFill>
                            <a:schemeClr val="bg1"/>
                          </a:solidFill>
                          <a:latin typeface="Times New Roman"/>
                          <a:ea typeface="Times New Roman"/>
                          <a:cs typeface="Times New Roman"/>
                        </a:rPr>
                        <a:t>Indonesia</a:t>
                      </a:r>
                      <a:endParaRPr lang="en-US" sz="1200" b="1" dirty="0">
                        <a:solidFill>
                          <a:schemeClr val="bg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gn="ctr">
                        <a:lnSpc>
                          <a:spcPct val="107000"/>
                        </a:lnSpc>
                        <a:spcBef>
                          <a:spcPts val="0"/>
                        </a:spcBef>
                        <a:spcAft>
                          <a:spcPts val="0"/>
                        </a:spcAft>
                      </a:pPr>
                      <a:r>
                        <a:rPr lang="en-US" sz="1200" b="1" dirty="0" err="1">
                          <a:solidFill>
                            <a:schemeClr val="bg1"/>
                          </a:solidFill>
                          <a:latin typeface="Times New Roman"/>
                          <a:ea typeface="Times New Roman"/>
                          <a:cs typeface="Times New Roman"/>
                        </a:rPr>
                        <a:t>Jepang</a:t>
                      </a:r>
                      <a:endParaRPr lang="en-US" sz="1200" b="1" dirty="0">
                        <a:solidFill>
                          <a:schemeClr val="bg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gn="ctr">
                        <a:lnSpc>
                          <a:spcPct val="107000"/>
                        </a:lnSpc>
                        <a:spcBef>
                          <a:spcPts val="0"/>
                        </a:spcBef>
                        <a:spcAft>
                          <a:spcPts val="0"/>
                        </a:spcAft>
                      </a:pPr>
                      <a:r>
                        <a:rPr lang="en-US" sz="1200" b="1" dirty="0">
                          <a:solidFill>
                            <a:schemeClr val="bg1"/>
                          </a:solidFill>
                          <a:latin typeface="Times New Roman"/>
                          <a:ea typeface="Times New Roman"/>
                          <a:cs typeface="Times New Roman"/>
                        </a:rPr>
                        <a:t>Indonesia</a:t>
                      </a:r>
                      <a:endParaRPr lang="en-US" sz="1200" b="1" dirty="0">
                        <a:solidFill>
                          <a:schemeClr val="bg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a:txBody>
                    <a:bodyPr/>
                    <a:lstStyle/>
                    <a:p>
                      <a:pPr marL="0" marR="0" algn="ctr">
                        <a:lnSpc>
                          <a:spcPct val="107000"/>
                        </a:lnSpc>
                        <a:spcBef>
                          <a:spcPts val="0"/>
                        </a:spcBef>
                        <a:spcAft>
                          <a:spcPts val="0"/>
                        </a:spcAft>
                      </a:pPr>
                      <a:r>
                        <a:rPr lang="en-US" sz="1200" b="1" dirty="0" err="1">
                          <a:solidFill>
                            <a:schemeClr val="bg1"/>
                          </a:solidFill>
                          <a:latin typeface="Times New Roman"/>
                          <a:ea typeface="Times New Roman"/>
                          <a:cs typeface="Times New Roman"/>
                        </a:rPr>
                        <a:t>Jepang</a:t>
                      </a:r>
                      <a:endParaRPr lang="en-US" sz="1200" b="1" dirty="0">
                        <a:solidFill>
                          <a:schemeClr val="bg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r>
              <a:tr h="394010">
                <a:tc>
                  <a:txBody>
                    <a:bodyPr/>
                    <a:lstStyle/>
                    <a:p>
                      <a:pPr marL="0" marR="0">
                        <a:lnSpc>
                          <a:spcPct val="107000"/>
                        </a:lnSpc>
                        <a:spcBef>
                          <a:spcPts val="0"/>
                        </a:spcBef>
                        <a:spcAft>
                          <a:spcPts val="0"/>
                        </a:spcAft>
                      </a:pPr>
                      <a:r>
                        <a:rPr lang="en-US" sz="1100" b="0" dirty="0" err="1">
                          <a:solidFill>
                            <a:srgbClr val="000000"/>
                          </a:solidFill>
                          <a:latin typeface="Times New Roman"/>
                          <a:ea typeface="Times New Roman"/>
                          <a:cs typeface="Times New Roman"/>
                        </a:rPr>
                        <a:t>Komoditas</a:t>
                      </a:r>
                      <a:endParaRPr lang="en-US" sz="1100" b="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07000"/>
                        </a:lnSpc>
                        <a:spcBef>
                          <a:spcPts val="0"/>
                        </a:spcBef>
                        <a:spcAft>
                          <a:spcPts val="0"/>
                        </a:spcAft>
                      </a:pPr>
                      <a:r>
                        <a:rPr lang="en-US" sz="1100" b="0" i="1" dirty="0" err="1">
                          <a:solidFill>
                            <a:srgbClr val="000000"/>
                          </a:solidFill>
                          <a:latin typeface="Times New Roman"/>
                          <a:ea typeface="Times New Roman"/>
                          <a:cs typeface="Times New Roman"/>
                        </a:rPr>
                        <a:t>Baju</a:t>
                      </a:r>
                      <a:endParaRPr lang="en-US" sz="1100" b="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07000"/>
                        </a:lnSpc>
                        <a:spcBef>
                          <a:spcPts val="0"/>
                        </a:spcBef>
                        <a:spcAft>
                          <a:spcPts val="0"/>
                        </a:spcAft>
                      </a:pPr>
                      <a:r>
                        <a:rPr lang="en-US" sz="1100" b="0" i="1">
                          <a:solidFill>
                            <a:srgbClr val="000000"/>
                          </a:solidFill>
                          <a:latin typeface="Times New Roman"/>
                          <a:ea typeface="Times New Roman"/>
                          <a:cs typeface="Times New Roman"/>
                        </a:rPr>
                        <a:t>Handphone</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630415">
                <a:tc>
                  <a:txBody>
                    <a:bodyPr/>
                    <a:lstStyle/>
                    <a:p>
                      <a:pPr marL="0" marR="0">
                        <a:lnSpc>
                          <a:spcPct val="107000"/>
                        </a:lnSpc>
                        <a:spcBef>
                          <a:spcPts val="0"/>
                        </a:spcBef>
                        <a:spcAft>
                          <a:spcPts val="0"/>
                        </a:spcAft>
                      </a:pPr>
                      <a:r>
                        <a:rPr lang="en-US" sz="1100" b="0" dirty="0" err="1">
                          <a:solidFill>
                            <a:srgbClr val="000000"/>
                          </a:solidFill>
                          <a:latin typeface="Times New Roman"/>
                          <a:ea typeface="Times New Roman"/>
                          <a:cs typeface="Times New Roman"/>
                        </a:rPr>
                        <a:t>Fakt</a:t>
                      </a:r>
                      <a:r>
                        <a:rPr lang="en-US" sz="1100" b="0" dirty="0">
                          <a:solidFill>
                            <a:srgbClr val="000000"/>
                          </a:solidFill>
                          <a:latin typeface="Times New Roman"/>
                          <a:ea typeface="Times New Roman"/>
                          <a:cs typeface="Times New Roman"/>
                        </a:rPr>
                        <a:t>. </a:t>
                      </a:r>
                      <a:r>
                        <a:rPr lang="en-US" sz="1100" b="0" dirty="0" err="1">
                          <a:solidFill>
                            <a:srgbClr val="000000"/>
                          </a:solidFill>
                          <a:latin typeface="Times New Roman"/>
                          <a:ea typeface="Times New Roman"/>
                          <a:cs typeface="Times New Roman"/>
                        </a:rPr>
                        <a:t>Produksi</a:t>
                      </a:r>
                      <a:endParaRPr lang="en-US" sz="1100" b="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Labor</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Labor</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Capital</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Capital</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010">
                <a:tc>
                  <a:txBody>
                    <a:bodyPr/>
                    <a:lstStyle/>
                    <a:p>
                      <a:pPr marL="0" marR="0">
                        <a:lnSpc>
                          <a:spcPct val="107000"/>
                        </a:lnSpc>
                        <a:spcBef>
                          <a:spcPts val="0"/>
                        </a:spcBef>
                        <a:spcAft>
                          <a:spcPts val="0"/>
                        </a:spcAft>
                      </a:pPr>
                      <a:r>
                        <a:rPr lang="en-US" sz="1100" b="0" dirty="0" err="1" smtClean="0">
                          <a:solidFill>
                            <a:srgbClr val="000000"/>
                          </a:solidFill>
                          <a:latin typeface="Times New Roman"/>
                          <a:ea typeface="Times New Roman"/>
                          <a:cs typeface="Times New Roman"/>
                        </a:rPr>
                        <a:t>Proporsi</a:t>
                      </a:r>
                      <a:r>
                        <a:rPr lang="en-US" sz="1100" b="0" dirty="0" smtClean="0">
                          <a:solidFill>
                            <a:srgbClr val="000000"/>
                          </a:solidFill>
                          <a:latin typeface="Times New Roman"/>
                          <a:ea typeface="Times New Roman"/>
                          <a:cs typeface="Times New Roman"/>
                        </a:rPr>
                        <a:t> </a:t>
                      </a:r>
                      <a:r>
                        <a:rPr lang="en-US" sz="1100" b="0" dirty="0" err="1" smtClean="0">
                          <a:solidFill>
                            <a:srgbClr val="000000"/>
                          </a:solidFill>
                          <a:latin typeface="Times New Roman"/>
                          <a:ea typeface="Times New Roman"/>
                          <a:cs typeface="Times New Roman"/>
                        </a:rPr>
                        <a:t>Fakt</a:t>
                      </a:r>
                      <a:r>
                        <a:rPr lang="en-US" sz="1100" b="0" dirty="0">
                          <a:solidFill>
                            <a:srgbClr val="000000"/>
                          </a:solidFill>
                          <a:latin typeface="Times New Roman"/>
                          <a:ea typeface="Times New Roman"/>
                          <a:cs typeface="Times New Roman"/>
                        </a:rPr>
                        <a:t>. </a:t>
                      </a:r>
                      <a:r>
                        <a:rPr lang="en-US" sz="1100" b="0" dirty="0" err="1">
                          <a:solidFill>
                            <a:srgbClr val="000000"/>
                          </a:solidFill>
                          <a:latin typeface="Times New Roman"/>
                          <a:ea typeface="Times New Roman"/>
                          <a:cs typeface="Times New Roman"/>
                        </a:rPr>
                        <a:t>Produksi</a:t>
                      </a:r>
                      <a:endParaRPr lang="en-US" sz="1100" b="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62</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38</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25</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75</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010">
                <a:tc>
                  <a:txBody>
                    <a:bodyPr/>
                    <a:lstStyle/>
                    <a:p>
                      <a:pPr marL="0" marR="0">
                        <a:lnSpc>
                          <a:spcPct val="107000"/>
                        </a:lnSpc>
                        <a:spcBef>
                          <a:spcPts val="0"/>
                        </a:spcBef>
                        <a:spcAft>
                          <a:spcPts val="0"/>
                        </a:spcAft>
                      </a:pPr>
                      <a:r>
                        <a:rPr lang="en-US" sz="1100" b="0" dirty="0" err="1" smtClean="0">
                          <a:solidFill>
                            <a:srgbClr val="000000"/>
                          </a:solidFill>
                          <a:latin typeface="Times New Roman"/>
                          <a:ea typeface="Times New Roman"/>
                          <a:cs typeface="Times New Roman"/>
                        </a:rPr>
                        <a:t>Kuantitas</a:t>
                      </a:r>
                      <a:r>
                        <a:rPr lang="en-US" sz="1100" b="0" dirty="0" smtClean="0">
                          <a:solidFill>
                            <a:srgbClr val="000000"/>
                          </a:solidFill>
                          <a:latin typeface="Times New Roman"/>
                          <a:ea typeface="Times New Roman"/>
                          <a:cs typeface="Times New Roman"/>
                        </a:rPr>
                        <a:t> </a:t>
                      </a:r>
                      <a:r>
                        <a:rPr lang="en-US" sz="1100" b="0" dirty="0" err="1" smtClean="0">
                          <a:solidFill>
                            <a:srgbClr val="000000"/>
                          </a:solidFill>
                          <a:latin typeface="Times New Roman"/>
                          <a:ea typeface="Times New Roman"/>
                          <a:cs typeface="Times New Roman"/>
                        </a:rPr>
                        <a:t>Produk</a:t>
                      </a:r>
                      <a:endParaRPr lang="en-US" sz="1100" b="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dirty="0">
                          <a:solidFill>
                            <a:srgbClr val="000000"/>
                          </a:solidFill>
                          <a:latin typeface="Times New Roman"/>
                          <a:ea typeface="Times New Roman"/>
                          <a:cs typeface="Times New Roman"/>
                        </a:rPr>
                        <a:t>400</a:t>
                      </a:r>
                      <a:endParaRPr lang="en-US" sz="1100" b="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400</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90</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90</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010">
                <a:tc>
                  <a:txBody>
                    <a:bodyPr/>
                    <a:lstStyle/>
                    <a:p>
                      <a:pPr marL="0" marR="0">
                        <a:lnSpc>
                          <a:spcPct val="107000"/>
                        </a:lnSpc>
                        <a:spcBef>
                          <a:spcPts val="0"/>
                        </a:spcBef>
                        <a:spcAft>
                          <a:spcPts val="0"/>
                        </a:spcAft>
                      </a:pPr>
                      <a:r>
                        <a:rPr lang="en-US" sz="1100" b="0" dirty="0" err="1" smtClean="0">
                          <a:solidFill>
                            <a:srgbClr val="000000"/>
                          </a:solidFill>
                          <a:latin typeface="Times New Roman"/>
                          <a:ea typeface="Times New Roman"/>
                          <a:cs typeface="Times New Roman"/>
                        </a:rPr>
                        <a:t>Biaya</a:t>
                      </a:r>
                      <a:r>
                        <a:rPr lang="en-US" sz="1100" b="0" dirty="0" smtClean="0">
                          <a:solidFill>
                            <a:srgbClr val="000000"/>
                          </a:solidFill>
                          <a:latin typeface="Times New Roman"/>
                          <a:ea typeface="Times New Roman"/>
                          <a:cs typeface="Times New Roman"/>
                        </a:rPr>
                        <a:t> </a:t>
                      </a:r>
                      <a:r>
                        <a:rPr lang="en-US" sz="1100" b="0" dirty="0" err="1" smtClean="0">
                          <a:solidFill>
                            <a:srgbClr val="000000"/>
                          </a:solidFill>
                          <a:latin typeface="Times New Roman"/>
                          <a:ea typeface="Times New Roman"/>
                          <a:cs typeface="Times New Roman"/>
                        </a:rPr>
                        <a:t>Produksi</a:t>
                      </a:r>
                      <a:endParaRPr lang="en-US" sz="1100" b="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dirty="0">
                          <a:solidFill>
                            <a:srgbClr val="000000"/>
                          </a:solidFill>
                          <a:latin typeface="Times New Roman"/>
                          <a:ea typeface="Times New Roman"/>
                          <a:cs typeface="Times New Roman"/>
                        </a:rPr>
                        <a:t>$800</a:t>
                      </a:r>
                      <a:endParaRPr lang="en-US" sz="1100" b="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$1000</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$5,500</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$3,000</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010">
                <a:tc>
                  <a:txBody>
                    <a:bodyPr/>
                    <a:lstStyle/>
                    <a:p>
                      <a:pPr marL="0" marR="0">
                        <a:lnSpc>
                          <a:spcPct val="107000"/>
                        </a:lnSpc>
                        <a:spcBef>
                          <a:spcPts val="0"/>
                        </a:spcBef>
                        <a:spcAft>
                          <a:spcPts val="0"/>
                        </a:spcAft>
                      </a:pPr>
                      <a:r>
                        <a:rPr lang="en-US" sz="1100" b="0" dirty="0" err="1">
                          <a:solidFill>
                            <a:srgbClr val="000000"/>
                          </a:solidFill>
                          <a:latin typeface="Times New Roman"/>
                          <a:ea typeface="Times New Roman"/>
                          <a:cs typeface="Times New Roman"/>
                        </a:rPr>
                        <a:t>Harga</a:t>
                      </a:r>
                      <a:r>
                        <a:rPr lang="en-US" sz="1100" b="0" dirty="0">
                          <a:solidFill>
                            <a:srgbClr val="000000"/>
                          </a:solidFill>
                          <a:latin typeface="Times New Roman"/>
                          <a:ea typeface="Times New Roman"/>
                          <a:cs typeface="Times New Roman"/>
                        </a:rPr>
                        <a:t> </a:t>
                      </a:r>
                      <a:r>
                        <a:rPr lang="en-US" sz="1100" b="0" dirty="0" smtClean="0">
                          <a:solidFill>
                            <a:srgbClr val="000000"/>
                          </a:solidFill>
                          <a:latin typeface="Times New Roman"/>
                          <a:ea typeface="Times New Roman"/>
                          <a:cs typeface="Times New Roman"/>
                        </a:rPr>
                        <a:t>/unit</a:t>
                      </a:r>
                      <a:endParaRPr lang="en-US" sz="1100" b="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0" dirty="0">
                          <a:solidFill>
                            <a:srgbClr val="000000"/>
                          </a:solidFill>
                          <a:latin typeface="Times New Roman"/>
                          <a:ea typeface="Times New Roman"/>
                          <a:cs typeface="Times New Roman"/>
                        </a:rPr>
                        <a:t>$20</a:t>
                      </a:r>
                      <a:endParaRPr lang="en-US" sz="1100" b="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07000"/>
                        </a:lnSpc>
                        <a:spcBef>
                          <a:spcPts val="0"/>
                        </a:spcBef>
                        <a:spcAft>
                          <a:spcPts val="0"/>
                        </a:spcAft>
                      </a:pPr>
                      <a:r>
                        <a:rPr lang="en-US" sz="1100" b="0">
                          <a:solidFill>
                            <a:srgbClr val="000000"/>
                          </a:solidFill>
                          <a:latin typeface="Times New Roman"/>
                          <a:ea typeface="Times New Roman"/>
                          <a:cs typeface="Times New Roman"/>
                        </a:rPr>
                        <a:t>$25</a:t>
                      </a:r>
                      <a:endParaRPr lang="en-US" sz="1100" b="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marL="0" marR="0" algn="ctr">
                        <a:lnSpc>
                          <a:spcPct val="107000"/>
                        </a:lnSpc>
                        <a:spcBef>
                          <a:spcPts val="0"/>
                        </a:spcBef>
                        <a:spcAft>
                          <a:spcPts val="0"/>
                        </a:spcAft>
                      </a:pPr>
                      <a:r>
                        <a:rPr lang="en-US" sz="1100" b="0" dirty="0">
                          <a:solidFill>
                            <a:srgbClr val="000000"/>
                          </a:solidFill>
                          <a:latin typeface="Times New Roman"/>
                          <a:ea typeface="Times New Roman"/>
                          <a:cs typeface="Times New Roman"/>
                        </a:rPr>
                        <a:t>$61</a:t>
                      </a:r>
                      <a:endParaRPr lang="en-US" sz="1100" b="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marL="0" marR="0" algn="ctr">
                        <a:lnSpc>
                          <a:spcPct val="107000"/>
                        </a:lnSpc>
                        <a:spcBef>
                          <a:spcPts val="0"/>
                        </a:spcBef>
                        <a:spcAft>
                          <a:spcPts val="0"/>
                        </a:spcAft>
                      </a:pPr>
                      <a:r>
                        <a:rPr lang="en-US" sz="1100" b="0" dirty="0">
                          <a:solidFill>
                            <a:srgbClr val="000000"/>
                          </a:solidFill>
                          <a:latin typeface="Times New Roman"/>
                          <a:ea typeface="Times New Roman"/>
                          <a:cs typeface="Times New Roman"/>
                        </a:rPr>
                        <a:t>$33</a:t>
                      </a:r>
                      <a:endParaRPr lang="en-US" sz="1100" b="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Freeform: Shape 3">
            <a:extLst>
              <a:ext uri="{FF2B5EF4-FFF2-40B4-BE49-F238E27FC236}">
                <a16:creationId xmlns="" xmlns:a16="http://schemas.microsoft.com/office/drawing/2014/main" id="{60542F24-48C1-4BA3-BDF7-E9190B469903}"/>
              </a:ext>
            </a:extLst>
          </p:cNvPr>
          <p:cNvSpPr/>
          <p:nvPr/>
        </p:nvSpPr>
        <p:spPr>
          <a:xfrm rot="2700000">
            <a:off x="3228588" y="382263"/>
            <a:ext cx="1723431" cy="1716991"/>
          </a:xfrm>
          <a:custGeom>
            <a:avLst/>
            <a:gdLst>
              <a:gd name="connsiteX0" fmla="*/ 455043 w 1723431"/>
              <a:gd name="connsiteY0" fmla="*/ 72148 h 1716991"/>
              <a:gd name="connsiteX1" fmla="*/ 568072 w 1723431"/>
              <a:gd name="connsiteY1" fmla="*/ 4028 h 1716991"/>
              <a:gd name="connsiteX2" fmla="*/ 608028 w 1723431"/>
              <a:gd name="connsiteY2" fmla="*/ 0 h 1716991"/>
              <a:gd name="connsiteX3" fmla="*/ 1523502 w 1723431"/>
              <a:gd name="connsiteY3" fmla="*/ 1 h 1716991"/>
              <a:gd name="connsiteX4" fmla="*/ 1717732 w 1723431"/>
              <a:gd name="connsiteY4" fmla="*/ 158303 h 1716991"/>
              <a:gd name="connsiteX5" fmla="*/ 1717859 w 1723431"/>
              <a:gd name="connsiteY5" fmla="*/ 159564 h 1716991"/>
              <a:gd name="connsiteX6" fmla="*/ 1719404 w 1723431"/>
              <a:gd name="connsiteY6" fmla="*/ 164538 h 1716991"/>
              <a:gd name="connsiteX7" fmla="*/ 1723431 w 1723431"/>
              <a:gd name="connsiteY7" fmla="*/ 204494 h 1716991"/>
              <a:gd name="connsiteX8" fmla="*/ 1723431 w 1723431"/>
              <a:gd name="connsiteY8" fmla="*/ 1119968 h 1716991"/>
              <a:gd name="connsiteX9" fmla="*/ 1525173 w 1723431"/>
              <a:gd name="connsiteY9" fmla="*/ 1318226 h 1716991"/>
              <a:gd name="connsiteX10" fmla="*/ 1384983 w 1723431"/>
              <a:gd name="connsiteY10" fmla="*/ 1260157 h 1716991"/>
              <a:gd name="connsiteX11" fmla="*/ 1376492 w 1723431"/>
              <a:gd name="connsiteY11" fmla="*/ 1249866 h 1716991"/>
              <a:gd name="connsiteX12" fmla="*/ 1375540 w 1723431"/>
              <a:gd name="connsiteY12" fmla="*/ 1249088 h 1716991"/>
              <a:gd name="connsiteX13" fmla="*/ 1269469 w 1723431"/>
              <a:gd name="connsiteY13" fmla="*/ 1143017 h 1716991"/>
              <a:gd name="connsiteX14" fmla="*/ 795448 w 1723431"/>
              <a:gd name="connsiteY14" fmla="*/ 1617038 h 1716991"/>
              <a:gd name="connsiteX15" fmla="*/ 636611 w 1723431"/>
              <a:gd name="connsiteY15" fmla="*/ 1715459 h 1716991"/>
              <a:gd name="connsiteX16" fmla="*/ 505408 w 1723431"/>
              <a:gd name="connsiteY16" fmla="*/ 1584256 h 1716991"/>
              <a:gd name="connsiteX17" fmla="*/ 505408 w 1723431"/>
              <a:gd name="connsiteY17" fmla="*/ 1212365 h 1716991"/>
              <a:gd name="connsiteX18" fmla="*/ 133517 w 1723431"/>
              <a:gd name="connsiteY18" fmla="*/ 1212365 h 1716991"/>
              <a:gd name="connsiteX19" fmla="*/ 2314 w 1723431"/>
              <a:gd name="connsiteY19" fmla="*/ 1081162 h 1716991"/>
              <a:gd name="connsiteX20" fmla="*/ 98665 w 1723431"/>
              <a:gd name="connsiteY20" fmla="*/ 920256 h 1716991"/>
              <a:gd name="connsiteX21" fmla="*/ 572686 w 1723431"/>
              <a:gd name="connsiteY21" fmla="*/ 446235 h 1716991"/>
              <a:gd name="connsiteX22" fmla="*/ 473014 w 1723431"/>
              <a:gd name="connsiteY22" fmla="*/ 346563 h 1716991"/>
              <a:gd name="connsiteX23" fmla="*/ 447609 w 1723431"/>
              <a:gd name="connsiteY23" fmla="*/ 315462 h 1716991"/>
              <a:gd name="connsiteX24" fmla="*/ 445386 w 1723431"/>
              <a:gd name="connsiteY24" fmla="*/ 311236 h 1716991"/>
              <a:gd name="connsiteX25" fmla="*/ 443629 w 1723431"/>
              <a:gd name="connsiteY25" fmla="*/ 309107 h 1716991"/>
              <a:gd name="connsiteX26" fmla="*/ 409770 w 1723431"/>
              <a:gd name="connsiteY26" fmla="*/ 198258 h 1716991"/>
              <a:gd name="connsiteX27" fmla="*/ 455043 w 1723431"/>
              <a:gd name="connsiteY27" fmla="*/ 72148 h 1716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23431" h="1716991">
                <a:moveTo>
                  <a:pt x="455043" y="72148"/>
                </a:moveTo>
                <a:cubicBezTo>
                  <a:pt x="483325" y="37878"/>
                  <a:pt x="522901" y="13272"/>
                  <a:pt x="568072" y="4028"/>
                </a:cubicBezTo>
                <a:cubicBezTo>
                  <a:pt x="580978" y="1388"/>
                  <a:pt x="594341" y="1"/>
                  <a:pt x="608028" y="0"/>
                </a:cubicBezTo>
                <a:lnTo>
                  <a:pt x="1523502" y="1"/>
                </a:lnTo>
                <a:cubicBezTo>
                  <a:pt x="1619310" y="0"/>
                  <a:pt x="1699246" y="67960"/>
                  <a:pt x="1717732" y="158303"/>
                </a:cubicBezTo>
                <a:lnTo>
                  <a:pt x="1717859" y="159564"/>
                </a:lnTo>
                <a:lnTo>
                  <a:pt x="1719404" y="164538"/>
                </a:lnTo>
                <a:cubicBezTo>
                  <a:pt x="1722044" y="177444"/>
                  <a:pt x="1723431" y="190806"/>
                  <a:pt x="1723431" y="204494"/>
                </a:cubicBezTo>
                <a:lnTo>
                  <a:pt x="1723431" y="1119968"/>
                </a:lnTo>
                <a:cubicBezTo>
                  <a:pt x="1723431" y="1229462"/>
                  <a:pt x="1634668" y="1318226"/>
                  <a:pt x="1525173" y="1318226"/>
                </a:cubicBezTo>
                <a:cubicBezTo>
                  <a:pt x="1470426" y="1318226"/>
                  <a:pt x="1420861" y="1296035"/>
                  <a:pt x="1384983" y="1260157"/>
                </a:cubicBezTo>
                <a:lnTo>
                  <a:pt x="1376492" y="1249866"/>
                </a:lnTo>
                <a:lnTo>
                  <a:pt x="1375540" y="1249088"/>
                </a:lnTo>
                <a:lnTo>
                  <a:pt x="1269469" y="1143017"/>
                </a:lnTo>
                <a:lnTo>
                  <a:pt x="795448" y="1617038"/>
                </a:lnTo>
                <a:cubicBezTo>
                  <a:pt x="753387" y="1665084"/>
                  <a:pt x="709151" y="1702246"/>
                  <a:pt x="636611" y="1715459"/>
                </a:cubicBezTo>
                <a:cubicBezTo>
                  <a:pt x="565323" y="1728444"/>
                  <a:pt x="505408" y="1656717"/>
                  <a:pt x="505408" y="1584256"/>
                </a:cubicBezTo>
                <a:lnTo>
                  <a:pt x="505408" y="1212365"/>
                </a:lnTo>
                <a:lnTo>
                  <a:pt x="133517" y="1212365"/>
                </a:lnTo>
                <a:cubicBezTo>
                  <a:pt x="61055" y="1212365"/>
                  <a:pt x="2314" y="1153623"/>
                  <a:pt x="2314" y="1081162"/>
                </a:cubicBezTo>
                <a:cubicBezTo>
                  <a:pt x="-3495" y="1032477"/>
                  <a:pt x="-6519" y="1036199"/>
                  <a:pt x="98665" y="920256"/>
                </a:cubicBezTo>
                <a:lnTo>
                  <a:pt x="572686" y="446235"/>
                </a:lnTo>
                <a:lnTo>
                  <a:pt x="473014" y="346563"/>
                </a:lnTo>
                <a:cubicBezTo>
                  <a:pt x="463336" y="336885"/>
                  <a:pt x="454868" y="326455"/>
                  <a:pt x="447609" y="315462"/>
                </a:cubicBezTo>
                <a:lnTo>
                  <a:pt x="445386" y="311236"/>
                </a:lnTo>
                <a:lnTo>
                  <a:pt x="443629" y="309107"/>
                </a:lnTo>
                <a:cubicBezTo>
                  <a:pt x="422252" y="277464"/>
                  <a:pt x="409770" y="239319"/>
                  <a:pt x="409770" y="198258"/>
                </a:cubicBezTo>
                <a:cubicBezTo>
                  <a:pt x="409770" y="150355"/>
                  <a:pt x="426760" y="106419"/>
                  <a:pt x="455043" y="72148"/>
                </a:cubicBezTo>
                <a:close/>
              </a:path>
            </a:pathLst>
          </a:custGeom>
          <a:solidFill>
            <a:schemeClr val="bg2">
              <a:lumMod val="75000"/>
            </a:schemeClr>
          </a:solidFill>
          <a:ln w="50800">
            <a:solidFill>
              <a:schemeClr val="accent3"/>
            </a:solid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cs typeface="Arial" pitchFamily="34" charset="0"/>
            </a:endParaRPr>
          </a:p>
        </p:txBody>
      </p:sp>
      <p:sp>
        <p:nvSpPr>
          <p:cNvPr id="5" name="Freeform: Shape 4">
            <a:extLst>
              <a:ext uri="{FF2B5EF4-FFF2-40B4-BE49-F238E27FC236}">
                <a16:creationId xmlns="" xmlns:a16="http://schemas.microsoft.com/office/drawing/2014/main" id="{4C21C8B1-7A48-41B4-9DCE-4623E98BABF4}"/>
              </a:ext>
            </a:extLst>
          </p:cNvPr>
          <p:cNvSpPr/>
          <p:nvPr/>
        </p:nvSpPr>
        <p:spPr>
          <a:xfrm rot="2700000">
            <a:off x="1706335" y="382261"/>
            <a:ext cx="1723431" cy="1716991"/>
          </a:xfrm>
          <a:custGeom>
            <a:avLst/>
            <a:gdLst>
              <a:gd name="connsiteX0" fmla="*/ 455043 w 1723431"/>
              <a:gd name="connsiteY0" fmla="*/ 72148 h 1716991"/>
              <a:gd name="connsiteX1" fmla="*/ 568072 w 1723431"/>
              <a:gd name="connsiteY1" fmla="*/ 4028 h 1716991"/>
              <a:gd name="connsiteX2" fmla="*/ 608028 w 1723431"/>
              <a:gd name="connsiteY2" fmla="*/ 0 h 1716991"/>
              <a:gd name="connsiteX3" fmla="*/ 1523502 w 1723431"/>
              <a:gd name="connsiteY3" fmla="*/ 1 h 1716991"/>
              <a:gd name="connsiteX4" fmla="*/ 1717732 w 1723431"/>
              <a:gd name="connsiteY4" fmla="*/ 158303 h 1716991"/>
              <a:gd name="connsiteX5" fmla="*/ 1717859 w 1723431"/>
              <a:gd name="connsiteY5" fmla="*/ 159564 h 1716991"/>
              <a:gd name="connsiteX6" fmla="*/ 1719404 w 1723431"/>
              <a:gd name="connsiteY6" fmla="*/ 164538 h 1716991"/>
              <a:gd name="connsiteX7" fmla="*/ 1723431 w 1723431"/>
              <a:gd name="connsiteY7" fmla="*/ 204494 h 1716991"/>
              <a:gd name="connsiteX8" fmla="*/ 1723431 w 1723431"/>
              <a:gd name="connsiteY8" fmla="*/ 1119968 h 1716991"/>
              <a:gd name="connsiteX9" fmla="*/ 1525173 w 1723431"/>
              <a:gd name="connsiteY9" fmla="*/ 1318226 h 1716991"/>
              <a:gd name="connsiteX10" fmla="*/ 1384983 w 1723431"/>
              <a:gd name="connsiteY10" fmla="*/ 1260157 h 1716991"/>
              <a:gd name="connsiteX11" fmla="*/ 1376492 w 1723431"/>
              <a:gd name="connsiteY11" fmla="*/ 1249866 h 1716991"/>
              <a:gd name="connsiteX12" fmla="*/ 1375540 w 1723431"/>
              <a:gd name="connsiteY12" fmla="*/ 1249088 h 1716991"/>
              <a:gd name="connsiteX13" fmla="*/ 1269469 w 1723431"/>
              <a:gd name="connsiteY13" fmla="*/ 1143017 h 1716991"/>
              <a:gd name="connsiteX14" fmla="*/ 795448 w 1723431"/>
              <a:gd name="connsiteY14" fmla="*/ 1617038 h 1716991"/>
              <a:gd name="connsiteX15" fmla="*/ 636611 w 1723431"/>
              <a:gd name="connsiteY15" fmla="*/ 1715459 h 1716991"/>
              <a:gd name="connsiteX16" fmla="*/ 505408 w 1723431"/>
              <a:gd name="connsiteY16" fmla="*/ 1584256 h 1716991"/>
              <a:gd name="connsiteX17" fmla="*/ 505408 w 1723431"/>
              <a:gd name="connsiteY17" fmla="*/ 1212365 h 1716991"/>
              <a:gd name="connsiteX18" fmla="*/ 133517 w 1723431"/>
              <a:gd name="connsiteY18" fmla="*/ 1212365 h 1716991"/>
              <a:gd name="connsiteX19" fmla="*/ 2314 w 1723431"/>
              <a:gd name="connsiteY19" fmla="*/ 1081162 h 1716991"/>
              <a:gd name="connsiteX20" fmla="*/ 98665 w 1723431"/>
              <a:gd name="connsiteY20" fmla="*/ 920256 h 1716991"/>
              <a:gd name="connsiteX21" fmla="*/ 572686 w 1723431"/>
              <a:gd name="connsiteY21" fmla="*/ 446235 h 1716991"/>
              <a:gd name="connsiteX22" fmla="*/ 473014 w 1723431"/>
              <a:gd name="connsiteY22" fmla="*/ 346563 h 1716991"/>
              <a:gd name="connsiteX23" fmla="*/ 447609 w 1723431"/>
              <a:gd name="connsiteY23" fmla="*/ 315462 h 1716991"/>
              <a:gd name="connsiteX24" fmla="*/ 445386 w 1723431"/>
              <a:gd name="connsiteY24" fmla="*/ 311236 h 1716991"/>
              <a:gd name="connsiteX25" fmla="*/ 443629 w 1723431"/>
              <a:gd name="connsiteY25" fmla="*/ 309107 h 1716991"/>
              <a:gd name="connsiteX26" fmla="*/ 409770 w 1723431"/>
              <a:gd name="connsiteY26" fmla="*/ 198258 h 1716991"/>
              <a:gd name="connsiteX27" fmla="*/ 455043 w 1723431"/>
              <a:gd name="connsiteY27" fmla="*/ 72148 h 1716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23431" h="1716991">
                <a:moveTo>
                  <a:pt x="455043" y="72148"/>
                </a:moveTo>
                <a:cubicBezTo>
                  <a:pt x="483325" y="37878"/>
                  <a:pt x="522901" y="13272"/>
                  <a:pt x="568072" y="4028"/>
                </a:cubicBezTo>
                <a:cubicBezTo>
                  <a:pt x="580978" y="1388"/>
                  <a:pt x="594341" y="1"/>
                  <a:pt x="608028" y="0"/>
                </a:cubicBezTo>
                <a:lnTo>
                  <a:pt x="1523502" y="1"/>
                </a:lnTo>
                <a:cubicBezTo>
                  <a:pt x="1619310" y="0"/>
                  <a:pt x="1699246" y="67960"/>
                  <a:pt x="1717732" y="158303"/>
                </a:cubicBezTo>
                <a:lnTo>
                  <a:pt x="1717859" y="159564"/>
                </a:lnTo>
                <a:lnTo>
                  <a:pt x="1719404" y="164538"/>
                </a:lnTo>
                <a:cubicBezTo>
                  <a:pt x="1722044" y="177444"/>
                  <a:pt x="1723431" y="190806"/>
                  <a:pt x="1723431" y="204494"/>
                </a:cubicBezTo>
                <a:lnTo>
                  <a:pt x="1723431" y="1119968"/>
                </a:lnTo>
                <a:cubicBezTo>
                  <a:pt x="1723431" y="1229462"/>
                  <a:pt x="1634668" y="1318226"/>
                  <a:pt x="1525173" y="1318226"/>
                </a:cubicBezTo>
                <a:cubicBezTo>
                  <a:pt x="1470426" y="1318226"/>
                  <a:pt x="1420861" y="1296035"/>
                  <a:pt x="1384983" y="1260157"/>
                </a:cubicBezTo>
                <a:lnTo>
                  <a:pt x="1376492" y="1249866"/>
                </a:lnTo>
                <a:lnTo>
                  <a:pt x="1375540" y="1249088"/>
                </a:lnTo>
                <a:lnTo>
                  <a:pt x="1269469" y="1143017"/>
                </a:lnTo>
                <a:lnTo>
                  <a:pt x="795448" y="1617038"/>
                </a:lnTo>
                <a:cubicBezTo>
                  <a:pt x="753387" y="1665084"/>
                  <a:pt x="709151" y="1702246"/>
                  <a:pt x="636611" y="1715459"/>
                </a:cubicBezTo>
                <a:cubicBezTo>
                  <a:pt x="565323" y="1728444"/>
                  <a:pt x="505408" y="1656717"/>
                  <a:pt x="505408" y="1584256"/>
                </a:cubicBezTo>
                <a:lnTo>
                  <a:pt x="505408" y="1212365"/>
                </a:lnTo>
                <a:lnTo>
                  <a:pt x="133517" y="1212365"/>
                </a:lnTo>
                <a:cubicBezTo>
                  <a:pt x="61055" y="1212365"/>
                  <a:pt x="2314" y="1153623"/>
                  <a:pt x="2314" y="1081162"/>
                </a:cubicBezTo>
                <a:cubicBezTo>
                  <a:pt x="-3495" y="1032477"/>
                  <a:pt x="-6519" y="1036199"/>
                  <a:pt x="98665" y="920256"/>
                </a:cubicBezTo>
                <a:lnTo>
                  <a:pt x="572686" y="446235"/>
                </a:lnTo>
                <a:lnTo>
                  <a:pt x="473014" y="346563"/>
                </a:lnTo>
                <a:cubicBezTo>
                  <a:pt x="463336" y="336885"/>
                  <a:pt x="454868" y="326455"/>
                  <a:pt x="447609" y="315462"/>
                </a:cubicBezTo>
                <a:lnTo>
                  <a:pt x="445386" y="311236"/>
                </a:lnTo>
                <a:lnTo>
                  <a:pt x="443629" y="309107"/>
                </a:lnTo>
                <a:cubicBezTo>
                  <a:pt x="422252" y="277464"/>
                  <a:pt x="409770" y="239319"/>
                  <a:pt x="409770" y="198258"/>
                </a:cubicBezTo>
                <a:cubicBezTo>
                  <a:pt x="409770" y="150355"/>
                  <a:pt x="426760" y="106419"/>
                  <a:pt x="455043" y="72148"/>
                </a:cubicBezTo>
                <a:close/>
              </a:path>
            </a:pathLst>
          </a:custGeom>
          <a:solidFill>
            <a:schemeClr val="tx2"/>
          </a:solidFill>
          <a:ln w="50800">
            <a:solidFill>
              <a:schemeClr val="tx2">
                <a:lumMod val="20000"/>
                <a:lumOff val="80000"/>
              </a:schemeClr>
            </a:solid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solidFill>
                <a:schemeClr val="accent2"/>
              </a:solidFill>
              <a:cs typeface="Arial" pitchFamily="34" charset="0"/>
            </a:endParaRPr>
          </a:p>
        </p:txBody>
      </p:sp>
      <p:sp>
        <p:nvSpPr>
          <p:cNvPr id="6" name="Freeform: Shape 5">
            <a:extLst>
              <a:ext uri="{FF2B5EF4-FFF2-40B4-BE49-F238E27FC236}">
                <a16:creationId xmlns="" xmlns:a16="http://schemas.microsoft.com/office/drawing/2014/main" id="{E44C4993-3670-4263-ADD0-88BAB0443761}"/>
              </a:ext>
            </a:extLst>
          </p:cNvPr>
          <p:cNvSpPr/>
          <p:nvPr/>
        </p:nvSpPr>
        <p:spPr>
          <a:xfrm rot="2700000">
            <a:off x="184082" y="382259"/>
            <a:ext cx="1723431" cy="1716991"/>
          </a:xfrm>
          <a:custGeom>
            <a:avLst/>
            <a:gdLst>
              <a:gd name="connsiteX0" fmla="*/ 455043 w 1723431"/>
              <a:gd name="connsiteY0" fmla="*/ 72148 h 1716991"/>
              <a:gd name="connsiteX1" fmla="*/ 568072 w 1723431"/>
              <a:gd name="connsiteY1" fmla="*/ 4028 h 1716991"/>
              <a:gd name="connsiteX2" fmla="*/ 608028 w 1723431"/>
              <a:gd name="connsiteY2" fmla="*/ 0 h 1716991"/>
              <a:gd name="connsiteX3" fmla="*/ 1523502 w 1723431"/>
              <a:gd name="connsiteY3" fmla="*/ 1 h 1716991"/>
              <a:gd name="connsiteX4" fmla="*/ 1717732 w 1723431"/>
              <a:gd name="connsiteY4" fmla="*/ 158303 h 1716991"/>
              <a:gd name="connsiteX5" fmla="*/ 1717859 w 1723431"/>
              <a:gd name="connsiteY5" fmla="*/ 159564 h 1716991"/>
              <a:gd name="connsiteX6" fmla="*/ 1719404 w 1723431"/>
              <a:gd name="connsiteY6" fmla="*/ 164538 h 1716991"/>
              <a:gd name="connsiteX7" fmla="*/ 1723431 w 1723431"/>
              <a:gd name="connsiteY7" fmla="*/ 204494 h 1716991"/>
              <a:gd name="connsiteX8" fmla="*/ 1723431 w 1723431"/>
              <a:gd name="connsiteY8" fmla="*/ 1119968 h 1716991"/>
              <a:gd name="connsiteX9" fmla="*/ 1525173 w 1723431"/>
              <a:gd name="connsiteY9" fmla="*/ 1318226 h 1716991"/>
              <a:gd name="connsiteX10" fmla="*/ 1384983 w 1723431"/>
              <a:gd name="connsiteY10" fmla="*/ 1260157 h 1716991"/>
              <a:gd name="connsiteX11" fmla="*/ 1376492 w 1723431"/>
              <a:gd name="connsiteY11" fmla="*/ 1249866 h 1716991"/>
              <a:gd name="connsiteX12" fmla="*/ 1375540 w 1723431"/>
              <a:gd name="connsiteY12" fmla="*/ 1249088 h 1716991"/>
              <a:gd name="connsiteX13" fmla="*/ 1269469 w 1723431"/>
              <a:gd name="connsiteY13" fmla="*/ 1143017 h 1716991"/>
              <a:gd name="connsiteX14" fmla="*/ 795448 w 1723431"/>
              <a:gd name="connsiteY14" fmla="*/ 1617038 h 1716991"/>
              <a:gd name="connsiteX15" fmla="*/ 636611 w 1723431"/>
              <a:gd name="connsiteY15" fmla="*/ 1715459 h 1716991"/>
              <a:gd name="connsiteX16" fmla="*/ 505408 w 1723431"/>
              <a:gd name="connsiteY16" fmla="*/ 1584256 h 1716991"/>
              <a:gd name="connsiteX17" fmla="*/ 505408 w 1723431"/>
              <a:gd name="connsiteY17" fmla="*/ 1212365 h 1716991"/>
              <a:gd name="connsiteX18" fmla="*/ 133517 w 1723431"/>
              <a:gd name="connsiteY18" fmla="*/ 1212365 h 1716991"/>
              <a:gd name="connsiteX19" fmla="*/ 2314 w 1723431"/>
              <a:gd name="connsiteY19" fmla="*/ 1081162 h 1716991"/>
              <a:gd name="connsiteX20" fmla="*/ 98665 w 1723431"/>
              <a:gd name="connsiteY20" fmla="*/ 920256 h 1716991"/>
              <a:gd name="connsiteX21" fmla="*/ 572686 w 1723431"/>
              <a:gd name="connsiteY21" fmla="*/ 446235 h 1716991"/>
              <a:gd name="connsiteX22" fmla="*/ 473014 w 1723431"/>
              <a:gd name="connsiteY22" fmla="*/ 346563 h 1716991"/>
              <a:gd name="connsiteX23" fmla="*/ 447609 w 1723431"/>
              <a:gd name="connsiteY23" fmla="*/ 315462 h 1716991"/>
              <a:gd name="connsiteX24" fmla="*/ 445386 w 1723431"/>
              <a:gd name="connsiteY24" fmla="*/ 311236 h 1716991"/>
              <a:gd name="connsiteX25" fmla="*/ 443629 w 1723431"/>
              <a:gd name="connsiteY25" fmla="*/ 309107 h 1716991"/>
              <a:gd name="connsiteX26" fmla="*/ 409770 w 1723431"/>
              <a:gd name="connsiteY26" fmla="*/ 198258 h 1716991"/>
              <a:gd name="connsiteX27" fmla="*/ 455043 w 1723431"/>
              <a:gd name="connsiteY27" fmla="*/ 72148 h 1716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23431" h="1716991">
                <a:moveTo>
                  <a:pt x="455043" y="72148"/>
                </a:moveTo>
                <a:cubicBezTo>
                  <a:pt x="483325" y="37878"/>
                  <a:pt x="522901" y="13272"/>
                  <a:pt x="568072" y="4028"/>
                </a:cubicBezTo>
                <a:cubicBezTo>
                  <a:pt x="580978" y="1388"/>
                  <a:pt x="594341" y="1"/>
                  <a:pt x="608028" y="0"/>
                </a:cubicBezTo>
                <a:lnTo>
                  <a:pt x="1523502" y="1"/>
                </a:lnTo>
                <a:cubicBezTo>
                  <a:pt x="1619310" y="0"/>
                  <a:pt x="1699246" y="67960"/>
                  <a:pt x="1717732" y="158303"/>
                </a:cubicBezTo>
                <a:lnTo>
                  <a:pt x="1717859" y="159564"/>
                </a:lnTo>
                <a:lnTo>
                  <a:pt x="1719404" y="164538"/>
                </a:lnTo>
                <a:cubicBezTo>
                  <a:pt x="1722044" y="177444"/>
                  <a:pt x="1723431" y="190806"/>
                  <a:pt x="1723431" y="204494"/>
                </a:cubicBezTo>
                <a:lnTo>
                  <a:pt x="1723431" y="1119968"/>
                </a:lnTo>
                <a:cubicBezTo>
                  <a:pt x="1723431" y="1229462"/>
                  <a:pt x="1634668" y="1318226"/>
                  <a:pt x="1525173" y="1318226"/>
                </a:cubicBezTo>
                <a:cubicBezTo>
                  <a:pt x="1470426" y="1318226"/>
                  <a:pt x="1420861" y="1296035"/>
                  <a:pt x="1384983" y="1260157"/>
                </a:cubicBezTo>
                <a:lnTo>
                  <a:pt x="1376492" y="1249866"/>
                </a:lnTo>
                <a:lnTo>
                  <a:pt x="1375540" y="1249088"/>
                </a:lnTo>
                <a:lnTo>
                  <a:pt x="1269469" y="1143017"/>
                </a:lnTo>
                <a:lnTo>
                  <a:pt x="795448" y="1617038"/>
                </a:lnTo>
                <a:cubicBezTo>
                  <a:pt x="753387" y="1665084"/>
                  <a:pt x="709151" y="1702246"/>
                  <a:pt x="636611" y="1715459"/>
                </a:cubicBezTo>
                <a:cubicBezTo>
                  <a:pt x="565323" y="1728444"/>
                  <a:pt x="505408" y="1656717"/>
                  <a:pt x="505408" y="1584256"/>
                </a:cubicBezTo>
                <a:lnTo>
                  <a:pt x="505408" y="1212365"/>
                </a:lnTo>
                <a:lnTo>
                  <a:pt x="133517" y="1212365"/>
                </a:lnTo>
                <a:cubicBezTo>
                  <a:pt x="61055" y="1212365"/>
                  <a:pt x="2314" y="1153623"/>
                  <a:pt x="2314" y="1081162"/>
                </a:cubicBezTo>
                <a:cubicBezTo>
                  <a:pt x="-3495" y="1032477"/>
                  <a:pt x="-6519" y="1036199"/>
                  <a:pt x="98665" y="920256"/>
                </a:cubicBezTo>
                <a:lnTo>
                  <a:pt x="572686" y="446235"/>
                </a:lnTo>
                <a:lnTo>
                  <a:pt x="473014" y="346563"/>
                </a:lnTo>
                <a:cubicBezTo>
                  <a:pt x="463336" y="336885"/>
                  <a:pt x="454868" y="326455"/>
                  <a:pt x="447609" y="315462"/>
                </a:cubicBezTo>
                <a:lnTo>
                  <a:pt x="445386" y="311236"/>
                </a:lnTo>
                <a:lnTo>
                  <a:pt x="443629" y="309107"/>
                </a:lnTo>
                <a:cubicBezTo>
                  <a:pt x="422252" y="277464"/>
                  <a:pt x="409770" y="239319"/>
                  <a:pt x="409770" y="198258"/>
                </a:cubicBezTo>
                <a:cubicBezTo>
                  <a:pt x="409770" y="150355"/>
                  <a:pt x="426760" y="106419"/>
                  <a:pt x="455043" y="72148"/>
                </a:cubicBezTo>
                <a:close/>
              </a:path>
            </a:pathLst>
          </a:custGeom>
          <a:solidFill>
            <a:schemeClr val="bg2">
              <a:lumMod val="75000"/>
            </a:schemeClr>
          </a:solidFill>
          <a:ln w="50800">
            <a:solidFill>
              <a:schemeClr val="bg2">
                <a:lumMod val="75000"/>
              </a:schemeClr>
            </a:solid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cs typeface="Arial" pitchFamily="34" charset="0"/>
            </a:endParaRPr>
          </a:p>
        </p:txBody>
      </p:sp>
      <p:sp>
        <p:nvSpPr>
          <p:cNvPr id="10" name="TextBox 9">
            <a:extLst>
              <a:ext uri="{FF2B5EF4-FFF2-40B4-BE49-F238E27FC236}">
                <a16:creationId xmlns="" xmlns:a16="http://schemas.microsoft.com/office/drawing/2014/main" id="{BE2737CE-BE45-452F-A923-0B73BCADF118}"/>
              </a:ext>
            </a:extLst>
          </p:cNvPr>
          <p:cNvSpPr txBox="1"/>
          <p:nvPr/>
        </p:nvSpPr>
        <p:spPr>
          <a:xfrm>
            <a:off x="2333573" y="802367"/>
            <a:ext cx="864096" cy="830997"/>
          </a:xfrm>
          <a:prstGeom prst="rect">
            <a:avLst/>
          </a:prstGeom>
          <a:noFill/>
        </p:spPr>
        <p:txBody>
          <a:bodyPr wrap="square" lIns="0" tIns="0" rIns="0" bIns="0" rtlCol="0" anchor="ctr">
            <a:spAutoFit/>
          </a:bodyPr>
          <a:lstStyle/>
          <a:p>
            <a:pPr algn="r"/>
            <a:r>
              <a:rPr lang="en-US" altLang="ko-KR" sz="5400" b="1" dirty="0" smtClean="0">
                <a:solidFill>
                  <a:schemeClr val="tx2">
                    <a:lumMod val="20000"/>
                    <a:lumOff val="80000"/>
                  </a:schemeClr>
                </a:solidFill>
                <a:cs typeface="Arial" pitchFamily="34" charset="0"/>
              </a:rPr>
              <a:t>02</a:t>
            </a:r>
            <a:endParaRPr lang="ko-KR" altLang="en-US" sz="5400" b="1" dirty="0">
              <a:solidFill>
                <a:schemeClr val="tx2">
                  <a:lumMod val="20000"/>
                  <a:lumOff val="80000"/>
                </a:schemeClr>
              </a:solidFill>
              <a:cs typeface="Arial" pitchFamily="34" charset="0"/>
            </a:endParaRPr>
          </a:p>
        </p:txBody>
      </p:sp>
      <p:sp>
        <p:nvSpPr>
          <p:cNvPr id="2" name="TextBox 1"/>
          <p:cNvSpPr txBox="1"/>
          <p:nvPr/>
        </p:nvSpPr>
        <p:spPr>
          <a:xfrm>
            <a:off x="5759343" y="642375"/>
            <a:ext cx="4401761" cy="1292662"/>
          </a:xfrm>
          <a:prstGeom prst="rect">
            <a:avLst/>
          </a:prstGeom>
          <a:noFill/>
        </p:spPr>
        <p:txBody>
          <a:bodyPr wrap="square" rtlCol="0">
            <a:spAutoFit/>
          </a:bodyPr>
          <a:lstStyle/>
          <a:p>
            <a:r>
              <a:rPr lang="en-US" sz="4000" b="1" dirty="0" err="1" smtClean="0">
                <a:solidFill>
                  <a:schemeClr val="tx2"/>
                </a:solidFill>
                <a:effectLst>
                  <a:outerShdw blurRad="38100" dist="38100" dir="2700000" algn="tl">
                    <a:srgbClr val="000000">
                      <a:alpha val="43137"/>
                    </a:srgbClr>
                  </a:outerShdw>
                </a:effectLst>
                <a:latin typeface="Segoe UI Semibold" panose="020B0702040204020203" pitchFamily="34" charset="0"/>
              </a:rPr>
              <a:t>Leontif</a:t>
            </a:r>
            <a:r>
              <a:rPr lang="en-US" sz="4000" b="1" dirty="0" smtClean="0">
                <a:solidFill>
                  <a:schemeClr val="tx2"/>
                </a:solidFill>
                <a:effectLst>
                  <a:outerShdw blurRad="38100" dist="38100" dir="2700000" algn="tl">
                    <a:srgbClr val="000000">
                      <a:alpha val="43137"/>
                    </a:srgbClr>
                  </a:outerShdw>
                </a:effectLst>
                <a:latin typeface="Segoe UI Semibold" panose="020B0702040204020203" pitchFamily="34" charset="0"/>
              </a:rPr>
              <a:t> Paradox</a:t>
            </a:r>
          </a:p>
          <a:p>
            <a:endParaRPr lang="en-US" sz="2000" b="1" dirty="0" smtClean="0">
              <a:solidFill>
                <a:schemeClr val="tx2"/>
              </a:solidFill>
              <a:effectLst>
                <a:outerShdw blurRad="38100" dist="38100" dir="2700000" algn="tl">
                  <a:srgbClr val="000000">
                    <a:alpha val="43137"/>
                  </a:srgbClr>
                </a:outerShdw>
              </a:effectLst>
              <a:latin typeface="Segoe UI Semibold" panose="020B0702040204020203" pitchFamily="34" charset="0"/>
            </a:endParaRPr>
          </a:p>
          <a:p>
            <a:r>
              <a:rPr lang="en-US" b="1" dirty="0" err="1" smtClean="0">
                <a:solidFill>
                  <a:schemeClr val="tx2"/>
                </a:solidFill>
                <a:effectLst>
                  <a:outerShdw blurRad="38100" dist="38100" dir="2700000" algn="tl">
                    <a:srgbClr val="000000">
                      <a:alpha val="43137"/>
                    </a:srgbClr>
                  </a:outerShdw>
                </a:effectLst>
                <a:latin typeface="Segoe UI Semibold" panose="020B0702040204020203" pitchFamily="34" charset="0"/>
              </a:rPr>
              <a:t>Wassily</a:t>
            </a:r>
            <a:r>
              <a:rPr lang="en-US" b="1" dirty="0" smtClean="0">
                <a:solidFill>
                  <a:schemeClr val="tx2"/>
                </a:solidFill>
                <a:effectLst>
                  <a:outerShdw blurRad="38100" dist="38100" dir="2700000" algn="tl">
                    <a:srgbClr val="000000">
                      <a:alpha val="43137"/>
                    </a:srgbClr>
                  </a:outerShdw>
                </a:effectLst>
                <a:latin typeface="Segoe UI Semibold" panose="020B0702040204020203" pitchFamily="34" charset="0"/>
              </a:rPr>
              <a:t> Leontief (1953)</a:t>
            </a:r>
            <a:endParaRPr lang="en-US" b="1" dirty="0">
              <a:solidFill>
                <a:schemeClr val="tx2"/>
              </a:solidFill>
              <a:effectLst>
                <a:outerShdw blurRad="38100" dist="38100" dir="2700000" algn="tl">
                  <a:srgbClr val="000000">
                    <a:alpha val="43137"/>
                  </a:srgbClr>
                </a:outerShdw>
              </a:effectLst>
              <a:latin typeface="Segoe UI Semibold" panose="020B0702040204020203" pitchFamily="34" charset="0"/>
            </a:endParaRPr>
          </a:p>
        </p:txBody>
      </p:sp>
      <p:sp>
        <p:nvSpPr>
          <p:cNvPr id="9" name="TextBox 8"/>
          <p:cNvSpPr txBox="1"/>
          <p:nvPr/>
        </p:nvSpPr>
        <p:spPr>
          <a:xfrm>
            <a:off x="3950752" y="2671967"/>
            <a:ext cx="7184321" cy="2862322"/>
          </a:xfrm>
          <a:prstGeom prst="rect">
            <a:avLst/>
          </a:prstGeom>
          <a:noFill/>
        </p:spPr>
        <p:txBody>
          <a:bodyPr wrap="square" rtlCol="0">
            <a:spAutoFit/>
          </a:bodyPr>
          <a:lstStyle/>
          <a:p>
            <a:pPr algn="just">
              <a:buFont typeface="Wingdings" pitchFamily="2" charset="2"/>
              <a:buChar char="Ø"/>
            </a:pP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Analisis</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terhadap</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perdagangan</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Amerika</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Serikat</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1947 yang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cenderung</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mengekspor</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barang</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padat</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i="1"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Labor</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pPr algn="just">
              <a:buFont typeface="Wingdings" pitchFamily="2" charset="2"/>
              <a:buChar char="Ø"/>
            </a:pPr>
            <a:endPar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Ø"/>
            </a:pP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Suatu</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negara</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tidak</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selalu</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unggul</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pada</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satu</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faktor</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produksi</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pPr algn="just">
              <a:buFont typeface="Wingdings" pitchFamily="2" charset="2"/>
              <a:buChar char="Ø"/>
            </a:pPr>
            <a:endPar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Ø"/>
            </a:pP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Disisi</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lain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mendukung</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teori</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Heckscher</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Olin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atas</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keunggulan</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faktor</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produksi</a:t>
            </a:r>
            <a:r>
              <a:rPr lang="en-US" sz="2000" dirty="0" smtClean="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endParaRPr lang="en-US" sz="2000" dirty="0">
              <a:solidFill>
                <a:schemeClr val="tx2"/>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pic>
        <p:nvPicPr>
          <p:cNvPr id="14" name="Picture 13" descr="og-wassily-leontief-299.jpg"/>
          <p:cNvPicPr>
            <a:picLocks noChangeAspect="1"/>
          </p:cNvPicPr>
          <p:nvPr/>
        </p:nvPicPr>
        <p:blipFill>
          <a:blip r:embed="rId2"/>
          <a:srcRect l="25680" r="25863"/>
          <a:stretch>
            <a:fillRect/>
          </a:stretch>
        </p:blipFill>
        <p:spPr>
          <a:xfrm>
            <a:off x="548640" y="2725832"/>
            <a:ext cx="2706624" cy="28725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391014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4" name="Freeform: Shape 3">
            <a:extLst>
              <a:ext uri="{FF2B5EF4-FFF2-40B4-BE49-F238E27FC236}">
                <a16:creationId xmlns="" xmlns:a16="http://schemas.microsoft.com/office/drawing/2014/main" id="{60542F24-48C1-4BA3-BDF7-E9190B469903}"/>
              </a:ext>
            </a:extLst>
          </p:cNvPr>
          <p:cNvSpPr/>
          <p:nvPr/>
        </p:nvSpPr>
        <p:spPr>
          <a:xfrm rot="2700000">
            <a:off x="3228588" y="382263"/>
            <a:ext cx="1723431" cy="1716991"/>
          </a:xfrm>
          <a:custGeom>
            <a:avLst/>
            <a:gdLst>
              <a:gd name="connsiteX0" fmla="*/ 455043 w 1723431"/>
              <a:gd name="connsiteY0" fmla="*/ 72148 h 1716991"/>
              <a:gd name="connsiteX1" fmla="*/ 568072 w 1723431"/>
              <a:gd name="connsiteY1" fmla="*/ 4028 h 1716991"/>
              <a:gd name="connsiteX2" fmla="*/ 608028 w 1723431"/>
              <a:gd name="connsiteY2" fmla="*/ 0 h 1716991"/>
              <a:gd name="connsiteX3" fmla="*/ 1523502 w 1723431"/>
              <a:gd name="connsiteY3" fmla="*/ 1 h 1716991"/>
              <a:gd name="connsiteX4" fmla="*/ 1717732 w 1723431"/>
              <a:gd name="connsiteY4" fmla="*/ 158303 h 1716991"/>
              <a:gd name="connsiteX5" fmla="*/ 1717859 w 1723431"/>
              <a:gd name="connsiteY5" fmla="*/ 159564 h 1716991"/>
              <a:gd name="connsiteX6" fmla="*/ 1719404 w 1723431"/>
              <a:gd name="connsiteY6" fmla="*/ 164538 h 1716991"/>
              <a:gd name="connsiteX7" fmla="*/ 1723431 w 1723431"/>
              <a:gd name="connsiteY7" fmla="*/ 204494 h 1716991"/>
              <a:gd name="connsiteX8" fmla="*/ 1723431 w 1723431"/>
              <a:gd name="connsiteY8" fmla="*/ 1119968 h 1716991"/>
              <a:gd name="connsiteX9" fmla="*/ 1525173 w 1723431"/>
              <a:gd name="connsiteY9" fmla="*/ 1318226 h 1716991"/>
              <a:gd name="connsiteX10" fmla="*/ 1384983 w 1723431"/>
              <a:gd name="connsiteY10" fmla="*/ 1260157 h 1716991"/>
              <a:gd name="connsiteX11" fmla="*/ 1376492 w 1723431"/>
              <a:gd name="connsiteY11" fmla="*/ 1249866 h 1716991"/>
              <a:gd name="connsiteX12" fmla="*/ 1375540 w 1723431"/>
              <a:gd name="connsiteY12" fmla="*/ 1249088 h 1716991"/>
              <a:gd name="connsiteX13" fmla="*/ 1269469 w 1723431"/>
              <a:gd name="connsiteY13" fmla="*/ 1143017 h 1716991"/>
              <a:gd name="connsiteX14" fmla="*/ 795448 w 1723431"/>
              <a:gd name="connsiteY14" fmla="*/ 1617038 h 1716991"/>
              <a:gd name="connsiteX15" fmla="*/ 636611 w 1723431"/>
              <a:gd name="connsiteY15" fmla="*/ 1715459 h 1716991"/>
              <a:gd name="connsiteX16" fmla="*/ 505408 w 1723431"/>
              <a:gd name="connsiteY16" fmla="*/ 1584256 h 1716991"/>
              <a:gd name="connsiteX17" fmla="*/ 505408 w 1723431"/>
              <a:gd name="connsiteY17" fmla="*/ 1212365 h 1716991"/>
              <a:gd name="connsiteX18" fmla="*/ 133517 w 1723431"/>
              <a:gd name="connsiteY18" fmla="*/ 1212365 h 1716991"/>
              <a:gd name="connsiteX19" fmla="*/ 2314 w 1723431"/>
              <a:gd name="connsiteY19" fmla="*/ 1081162 h 1716991"/>
              <a:gd name="connsiteX20" fmla="*/ 98665 w 1723431"/>
              <a:gd name="connsiteY20" fmla="*/ 920256 h 1716991"/>
              <a:gd name="connsiteX21" fmla="*/ 572686 w 1723431"/>
              <a:gd name="connsiteY21" fmla="*/ 446235 h 1716991"/>
              <a:gd name="connsiteX22" fmla="*/ 473014 w 1723431"/>
              <a:gd name="connsiteY22" fmla="*/ 346563 h 1716991"/>
              <a:gd name="connsiteX23" fmla="*/ 447609 w 1723431"/>
              <a:gd name="connsiteY23" fmla="*/ 315462 h 1716991"/>
              <a:gd name="connsiteX24" fmla="*/ 445386 w 1723431"/>
              <a:gd name="connsiteY24" fmla="*/ 311236 h 1716991"/>
              <a:gd name="connsiteX25" fmla="*/ 443629 w 1723431"/>
              <a:gd name="connsiteY25" fmla="*/ 309107 h 1716991"/>
              <a:gd name="connsiteX26" fmla="*/ 409770 w 1723431"/>
              <a:gd name="connsiteY26" fmla="*/ 198258 h 1716991"/>
              <a:gd name="connsiteX27" fmla="*/ 455043 w 1723431"/>
              <a:gd name="connsiteY27" fmla="*/ 72148 h 1716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23431" h="1716991">
                <a:moveTo>
                  <a:pt x="455043" y="72148"/>
                </a:moveTo>
                <a:cubicBezTo>
                  <a:pt x="483325" y="37878"/>
                  <a:pt x="522901" y="13272"/>
                  <a:pt x="568072" y="4028"/>
                </a:cubicBezTo>
                <a:cubicBezTo>
                  <a:pt x="580978" y="1388"/>
                  <a:pt x="594341" y="1"/>
                  <a:pt x="608028" y="0"/>
                </a:cubicBezTo>
                <a:lnTo>
                  <a:pt x="1523502" y="1"/>
                </a:lnTo>
                <a:cubicBezTo>
                  <a:pt x="1619310" y="0"/>
                  <a:pt x="1699246" y="67960"/>
                  <a:pt x="1717732" y="158303"/>
                </a:cubicBezTo>
                <a:lnTo>
                  <a:pt x="1717859" y="159564"/>
                </a:lnTo>
                <a:lnTo>
                  <a:pt x="1719404" y="164538"/>
                </a:lnTo>
                <a:cubicBezTo>
                  <a:pt x="1722044" y="177444"/>
                  <a:pt x="1723431" y="190806"/>
                  <a:pt x="1723431" y="204494"/>
                </a:cubicBezTo>
                <a:lnTo>
                  <a:pt x="1723431" y="1119968"/>
                </a:lnTo>
                <a:cubicBezTo>
                  <a:pt x="1723431" y="1229462"/>
                  <a:pt x="1634668" y="1318226"/>
                  <a:pt x="1525173" y="1318226"/>
                </a:cubicBezTo>
                <a:cubicBezTo>
                  <a:pt x="1470426" y="1318226"/>
                  <a:pt x="1420861" y="1296035"/>
                  <a:pt x="1384983" y="1260157"/>
                </a:cubicBezTo>
                <a:lnTo>
                  <a:pt x="1376492" y="1249866"/>
                </a:lnTo>
                <a:lnTo>
                  <a:pt x="1375540" y="1249088"/>
                </a:lnTo>
                <a:lnTo>
                  <a:pt x="1269469" y="1143017"/>
                </a:lnTo>
                <a:lnTo>
                  <a:pt x="795448" y="1617038"/>
                </a:lnTo>
                <a:cubicBezTo>
                  <a:pt x="753387" y="1665084"/>
                  <a:pt x="709151" y="1702246"/>
                  <a:pt x="636611" y="1715459"/>
                </a:cubicBezTo>
                <a:cubicBezTo>
                  <a:pt x="565323" y="1728444"/>
                  <a:pt x="505408" y="1656717"/>
                  <a:pt x="505408" y="1584256"/>
                </a:cubicBezTo>
                <a:lnTo>
                  <a:pt x="505408" y="1212365"/>
                </a:lnTo>
                <a:lnTo>
                  <a:pt x="133517" y="1212365"/>
                </a:lnTo>
                <a:cubicBezTo>
                  <a:pt x="61055" y="1212365"/>
                  <a:pt x="2314" y="1153623"/>
                  <a:pt x="2314" y="1081162"/>
                </a:cubicBezTo>
                <a:cubicBezTo>
                  <a:pt x="-3495" y="1032477"/>
                  <a:pt x="-6519" y="1036199"/>
                  <a:pt x="98665" y="920256"/>
                </a:cubicBezTo>
                <a:lnTo>
                  <a:pt x="572686" y="446235"/>
                </a:lnTo>
                <a:lnTo>
                  <a:pt x="473014" y="346563"/>
                </a:lnTo>
                <a:cubicBezTo>
                  <a:pt x="463336" y="336885"/>
                  <a:pt x="454868" y="326455"/>
                  <a:pt x="447609" y="315462"/>
                </a:cubicBezTo>
                <a:lnTo>
                  <a:pt x="445386" y="311236"/>
                </a:lnTo>
                <a:lnTo>
                  <a:pt x="443629" y="309107"/>
                </a:lnTo>
                <a:cubicBezTo>
                  <a:pt x="422252" y="277464"/>
                  <a:pt x="409770" y="239319"/>
                  <a:pt x="409770" y="198258"/>
                </a:cubicBezTo>
                <a:cubicBezTo>
                  <a:pt x="409770" y="150355"/>
                  <a:pt x="426760" y="106419"/>
                  <a:pt x="455043" y="72148"/>
                </a:cubicBezTo>
                <a:close/>
              </a:path>
            </a:pathLst>
          </a:custGeom>
          <a:solidFill>
            <a:schemeClr val="tx2">
              <a:lumMod val="75000"/>
            </a:schemeClr>
          </a:solidFill>
          <a:ln w="50800">
            <a:solidFill>
              <a:schemeClr val="tx2">
                <a:lumMod val="20000"/>
                <a:lumOff val="80000"/>
              </a:schemeClr>
            </a:solid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cs typeface="Arial" pitchFamily="34" charset="0"/>
            </a:endParaRPr>
          </a:p>
        </p:txBody>
      </p:sp>
      <p:sp>
        <p:nvSpPr>
          <p:cNvPr id="5" name="Freeform: Shape 4">
            <a:extLst>
              <a:ext uri="{FF2B5EF4-FFF2-40B4-BE49-F238E27FC236}">
                <a16:creationId xmlns="" xmlns:a16="http://schemas.microsoft.com/office/drawing/2014/main" id="{4C21C8B1-7A48-41B4-9DCE-4623E98BABF4}"/>
              </a:ext>
            </a:extLst>
          </p:cNvPr>
          <p:cNvSpPr/>
          <p:nvPr/>
        </p:nvSpPr>
        <p:spPr>
          <a:xfrm rot="2700000">
            <a:off x="1706335" y="382261"/>
            <a:ext cx="1723431" cy="1716991"/>
          </a:xfrm>
          <a:custGeom>
            <a:avLst/>
            <a:gdLst>
              <a:gd name="connsiteX0" fmla="*/ 455043 w 1723431"/>
              <a:gd name="connsiteY0" fmla="*/ 72148 h 1716991"/>
              <a:gd name="connsiteX1" fmla="*/ 568072 w 1723431"/>
              <a:gd name="connsiteY1" fmla="*/ 4028 h 1716991"/>
              <a:gd name="connsiteX2" fmla="*/ 608028 w 1723431"/>
              <a:gd name="connsiteY2" fmla="*/ 0 h 1716991"/>
              <a:gd name="connsiteX3" fmla="*/ 1523502 w 1723431"/>
              <a:gd name="connsiteY3" fmla="*/ 1 h 1716991"/>
              <a:gd name="connsiteX4" fmla="*/ 1717732 w 1723431"/>
              <a:gd name="connsiteY4" fmla="*/ 158303 h 1716991"/>
              <a:gd name="connsiteX5" fmla="*/ 1717859 w 1723431"/>
              <a:gd name="connsiteY5" fmla="*/ 159564 h 1716991"/>
              <a:gd name="connsiteX6" fmla="*/ 1719404 w 1723431"/>
              <a:gd name="connsiteY6" fmla="*/ 164538 h 1716991"/>
              <a:gd name="connsiteX7" fmla="*/ 1723431 w 1723431"/>
              <a:gd name="connsiteY7" fmla="*/ 204494 h 1716991"/>
              <a:gd name="connsiteX8" fmla="*/ 1723431 w 1723431"/>
              <a:gd name="connsiteY8" fmla="*/ 1119968 h 1716991"/>
              <a:gd name="connsiteX9" fmla="*/ 1525173 w 1723431"/>
              <a:gd name="connsiteY9" fmla="*/ 1318226 h 1716991"/>
              <a:gd name="connsiteX10" fmla="*/ 1384983 w 1723431"/>
              <a:gd name="connsiteY10" fmla="*/ 1260157 h 1716991"/>
              <a:gd name="connsiteX11" fmla="*/ 1376492 w 1723431"/>
              <a:gd name="connsiteY11" fmla="*/ 1249866 h 1716991"/>
              <a:gd name="connsiteX12" fmla="*/ 1375540 w 1723431"/>
              <a:gd name="connsiteY12" fmla="*/ 1249088 h 1716991"/>
              <a:gd name="connsiteX13" fmla="*/ 1269469 w 1723431"/>
              <a:gd name="connsiteY13" fmla="*/ 1143017 h 1716991"/>
              <a:gd name="connsiteX14" fmla="*/ 795448 w 1723431"/>
              <a:gd name="connsiteY14" fmla="*/ 1617038 h 1716991"/>
              <a:gd name="connsiteX15" fmla="*/ 636611 w 1723431"/>
              <a:gd name="connsiteY15" fmla="*/ 1715459 h 1716991"/>
              <a:gd name="connsiteX16" fmla="*/ 505408 w 1723431"/>
              <a:gd name="connsiteY16" fmla="*/ 1584256 h 1716991"/>
              <a:gd name="connsiteX17" fmla="*/ 505408 w 1723431"/>
              <a:gd name="connsiteY17" fmla="*/ 1212365 h 1716991"/>
              <a:gd name="connsiteX18" fmla="*/ 133517 w 1723431"/>
              <a:gd name="connsiteY18" fmla="*/ 1212365 h 1716991"/>
              <a:gd name="connsiteX19" fmla="*/ 2314 w 1723431"/>
              <a:gd name="connsiteY19" fmla="*/ 1081162 h 1716991"/>
              <a:gd name="connsiteX20" fmla="*/ 98665 w 1723431"/>
              <a:gd name="connsiteY20" fmla="*/ 920256 h 1716991"/>
              <a:gd name="connsiteX21" fmla="*/ 572686 w 1723431"/>
              <a:gd name="connsiteY21" fmla="*/ 446235 h 1716991"/>
              <a:gd name="connsiteX22" fmla="*/ 473014 w 1723431"/>
              <a:gd name="connsiteY22" fmla="*/ 346563 h 1716991"/>
              <a:gd name="connsiteX23" fmla="*/ 447609 w 1723431"/>
              <a:gd name="connsiteY23" fmla="*/ 315462 h 1716991"/>
              <a:gd name="connsiteX24" fmla="*/ 445386 w 1723431"/>
              <a:gd name="connsiteY24" fmla="*/ 311236 h 1716991"/>
              <a:gd name="connsiteX25" fmla="*/ 443629 w 1723431"/>
              <a:gd name="connsiteY25" fmla="*/ 309107 h 1716991"/>
              <a:gd name="connsiteX26" fmla="*/ 409770 w 1723431"/>
              <a:gd name="connsiteY26" fmla="*/ 198258 h 1716991"/>
              <a:gd name="connsiteX27" fmla="*/ 455043 w 1723431"/>
              <a:gd name="connsiteY27" fmla="*/ 72148 h 1716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23431" h="1716991">
                <a:moveTo>
                  <a:pt x="455043" y="72148"/>
                </a:moveTo>
                <a:cubicBezTo>
                  <a:pt x="483325" y="37878"/>
                  <a:pt x="522901" y="13272"/>
                  <a:pt x="568072" y="4028"/>
                </a:cubicBezTo>
                <a:cubicBezTo>
                  <a:pt x="580978" y="1388"/>
                  <a:pt x="594341" y="1"/>
                  <a:pt x="608028" y="0"/>
                </a:cubicBezTo>
                <a:lnTo>
                  <a:pt x="1523502" y="1"/>
                </a:lnTo>
                <a:cubicBezTo>
                  <a:pt x="1619310" y="0"/>
                  <a:pt x="1699246" y="67960"/>
                  <a:pt x="1717732" y="158303"/>
                </a:cubicBezTo>
                <a:lnTo>
                  <a:pt x="1717859" y="159564"/>
                </a:lnTo>
                <a:lnTo>
                  <a:pt x="1719404" y="164538"/>
                </a:lnTo>
                <a:cubicBezTo>
                  <a:pt x="1722044" y="177444"/>
                  <a:pt x="1723431" y="190806"/>
                  <a:pt x="1723431" y="204494"/>
                </a:cubicBezTo>
                <a:lnTo>
                  <a:pt x="1723431" y="1119968"/>
                </a:lnTo>
                <a:cubicBezTo>
                  <a:pt x="1723431" y="1229462"/>
                  <a:pt x="1634668" y="1318226"/>
                  <a:pt x="1525173" y="1318226"/>
                </a:cubicBezTo>
                <a:cubicBezTo>
                  <a:pt x="1470426" y="1318226"/>
                  <a:pt x="1420861" y="1296035"/>
                  <a:pt x="1384983" y="1260157"/>
                </a:cubicBezTo>
                <a:lnTo>
                  <a:pt x="1376492" y="1249866"/>
                </a:lnTo>
                <a:lnTo>
                  <a:pt x="1375540" y="1249088"/>
                </a:lnTo>
                <a:lnTo>
                  <a:pt x="1269469" y="1143017"/>
                </a:lnTo>
                <a:lnTo>
                  <a:pt x="795448" y="1617038"/>
                </a:lnTo>
                <a:cubicBezTo>
                  <a:pt x="753387" y="1665084"/>
                  <a:pt x="709151" y="1702246"/>
                  <a:pt x="636611" y="1715459"/>
                </a:cubicBezTo>
                <a:cubicBezTo>
                  <a:pt x="565323" y="1728444"/>
                  <a:pt x="505408" y="1656717"/>
                  <a:pt x="505408" y="1584256"/>
                </a:cubicBezTo>
                <a:lnTo>
                  <a:pt x="505408" y="1212365"/>
                </a:lnTo>
                <a:lnTo>
                  <a:pt x="133517" y="1212365"/>
                </a:lnTo>
                <a:cubicBezTo>
                  <a:pt x="61055" y="1212365"/>
                  <a:pt x="2314" y="1153623"/>
                  <a:pt x="2314" y="1081162"/>
                </a:cubicBezTo>
                <a:cubicBezTo>
                  <a:pt x="-3495" y="1032477"/>
                  <a:pt x="-6519" y="1036199"/>
                  <a:pt x="98665" y="920256"/>
                </a:cubicBezTo>
                <a:lnTo>
                  <a:pt x="572686" y="446235"/>
                </a:lnTo>
                <a:lnTo>
                  <a:pt x="473014" y="346563"/>
                </a:lnTo>
                <a:cubicBezTo>
                  <a:pt x="463336" y="336885"/>
                  <a:pt x="454868" y="326455"/>
                  <a:pt x="447609" y="315462"/>
                </a:cubicBezTo>
                <a:lnTo>
                  <a:pt x="445386" y="311236"/>
                </a:lnTo>
                <a:lnTo>
                  <a:pt x="443629" y="309107"/>
                </a:lnTo>
                <a:cubicBezTo>
                  <a:pt x="422252" y="277464"/>
                  <a:pt x="409770" y="239319"/>
                  <a:pt x="409770" y="198258"/>
                </a:cubicBezTo>
                <a:cubicBezTo>
                  <a:pt x="409770" y="150355"/>
                  <a:pt x="426760" y="106419"/>
                  <a:pt x="455043" y="72148"/>
                </a:cubicBezTo>
                <a:close/>
              </a:path>
            </a:pathLst>
          </a:custGeom>
          <a:solidFill>
            <a:schemeClr val="bg2">
              <a:lumMod val="75000"/>
            </a:schemeClr>
          </a:solidFill>
          <a:ln w="50800">
            <a:solidFill>
              <a:schemeClr val="bg2">
                <a:lumMod val="75000"/>
              </a:schemeClr>
            </a:solid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solidFill>
                <a:schemeClr val="accent2"/>
              </a:solidFill>
              <a:cs typeface="Arial" pitchFamily="34" charset="0"/>
            </a:endParaRPr>
          </a:p>
        </p:txBody>
      </p:sp>
      <p:sp>
        <p:nvSpPr>
          <p:cNvPr id="6" name="Freeform: Shape 5">
            <a:extLst>
              <a:ext uri="{FF2B5EF4-FFF2-40B4-BE49-F238E27FC236}">
                <a16:creationId xmlns="" xmlns:a16="http://schemas.microsoft.com/office/drawing/2014/main" id="{E44C4993-3670-4263-ADD0-88BAB0443761}"/>
              </a:ext>
            </a:extLst>
          </p:cNvPr>
          <p:cNvSpPr/>
          <p:nvPr/>
        </p:nvSpPr>
        <p:spPr>
          <a:xfrm rot="2700000">
            <a:off x="184082" y="382259"/>
            <a:ext cx="1723431" cy="1716991"/>
          </a:xfrm>
          <a:custGeom>
            <a:avLst/>
            <a:gdLst>
              <a:gd name="connsiteX0" fmla="*/ 455043 w 1723431"/>
              <a:gd name="connsiteY0" fmla="*/ 72148 h 1716991"/>
              <a:gd name="connsiteX1" fmla="*/ 568072 w 1723431"/>
              <a:gd name="connsiteY1" fmla="*/ 4028 h 1716991"/>
              <a:gd name="connsiteX2" fmla="*/ 608028 w 1723431"/>
              <a:gd name="connsiteY2" fmla="*/ 0 h 1716991"/>
              <a:gd name="connsiteX3" fmla="*/ 1523502 w 1723431"/>
              <a:gd name="connsiteY3" fmla="*/ 1 h 1716991"/>
              <a:gd name="connsiteX4" fmla="*/ 1717732 w 1723431"/>
              <a:gd name="connsiteY4" fmla="*/ 158303 h 1716991"/>
              <a:gd name="connsiteX5" fmla="*/ 1717859 w 1723431"/>
              <a:gd name="connsiteY5" fmla="*/ 159564 h 1716991"/>
              <a:gd name="connsiteX6" fmla="*/ 1719404 w 1723431"/>
              <a:gd name="connsiteY6" fmla="*/ 164538 h 1716991"/>
              <a:gd name="connsiteX7" fmla="*/ 1723431 w 1723431"/>
              <a:gd name="connsiteY7" fmla="*/ 204494 h 1716991"/>
              <a:gd name="connsiteX8" fmla="*/ 1723431 w 1723431"/>
              <a:gd name="connsiteY8" fmla="*/ 1119968 h 1716991"/>
              <a:gd name="connsiteX9" fmla="*/ 1525173 w 1723431"/>
              <a:gd name="connsiteY9" fmla="*/ 1318226 h 1716991"/>
              <a:gd name="connsiteX10" fmla="*/ 1384983 w 1723431"/>
              <a:gd name="connsiteY10" fmla="*/ 1260157 h 1716991"/>
              <a:gd name="connsiteX11" fmla="*/ 1376492 w 1723431"/>
              <a:gd name="connsiteY11" fmla="*/ 1249866 h 1716991"/>
              <a:gd name="connsiteX12" fmla="*/ 1375540 w 1723431"/>
              <a:gd name="connsiteY12" fmla="*/ 1249088 h 1716991"/>
              <a:gd name="connsiteX13" fmla="*/ 1269469 w 1723431"/>
              <a:gd name="connsiteY13" fmla="*/ 1143017 h 1716991"/>
              <a:gd name="connsiteX14" fmla="*/ 795448 w 1723431"/>
              <a:gd name="connsiteY14" fmla="*/ 1617038 h 1716991"/>
              <a:gd name="connsiteX15" fmla="*/ 636611 w 1723431"/>
              <a:gd name="connsiteY15" fmla="*/ 1715459 h 1716991"/>
              <a:gd name="connsiteX16" fmla="*/ 505408 w 1723431"/>
              <a:gd name="connsiteY16" fmla="*/ 1584256 h 1716991"/>
              <a:gd name="connsiteX17" fmla="*/ 505408 w 1723431"/>
              <a:gd name="connsiteY17" fmla="*/ 1212365 h 1716991"/>
              <a:gd name="connsiteX18" fmla="*/ 133517 w 1723431"/>
              <a:gd name="connsiteY18" fmla="*/ 1212365 h 1716991"/>
              <a:gd name="connsiteX19" fmla="*/ 2314 w 1723431"/>
              <a:gd name="connsiteY19" fmla="*/ 1081162 h 1716991"/>
              <a:gd name="connsiteX20" fmla="*/ 98665 w 1723431"/>
              <a:gd name="connsiteY20" fmla="*/ 920256 h 1716991"/>
              <a:gd name="connsiteX21" fmla="*/ 572686 w 1723431"/>
              <a:gd name="connsiteY21" fmla="*/ 446235 h 1716991"/>
              <a:gd name="connsiteX22" fmla="*/ 473014 w 1723431"/>
              <a:gd name="connsiteY22" fmla="*/ 346563 h 1716991"/>
              <a:gd name="connsiteX23" fmla="*/ 447609 w 1723431"/>
              <a:gd name="connsiteY23" fmla="*/ 315462 h 1716991"/>
              <a:gd name="connsiteX24" fmla="*/ 445386 w 1723431"/>
              <a:gd name="connsiteY24" fmla="*/ 311236 h 1716991"/>
              <a:gd name="connsiteX25" fmla="*/ 443629 w 1723431"/>
              <a:gd name="connsiteY25" fmla="*/ 309107 h 1716991"/>
              <a:gd name="connsiteX26" fmla="*/ 409770 w 1723431"/>
              <a:gd name="connsiteY26" fmla="*/ 198258 h 1716991"/>
              <a:gd name="connsiteX27" fmla="*/ 455043 w 1723431"/>
              <a:gd name="connsiteY27" fmla="*/ 72148 h 1716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723431" h="1716991">
                <a:moveTo>
                  <a:pt x="455043" y="72148"/>
                </a:moveTo>
                <a:cubicBezTo>
                  <a:pt x="483325" y="37878"/>
                  <a:pt x="522901" y="13272"/>
                  <a:pt x="568072" y="4028"/>
                </a:cubicBezTo>
                <a:cubicBezTo>
                  <a:pt x="580978" y="1388"/>
                  <a:pt x="594341" y="1"/>
                  <a:pt x="608028" y="0"/>
                </a:cubicBezTo>
                <a:lnTo>
                  <a:pt x="1523502" y="1"/>
                </a:lnTo>
                <a:cubicBezTo>
                  <a:pt x="1619310" y="0"/>
                  <a:pt x="1699246" y="67960"/>
                  <a:pt x="1717732" y="158303"/>
                </a:cubicBezTo>
                <a:lnTo>
                  <a:pt x="1717859" y="159564"/>
                </a:lnTo>
                <a:lnTo>
                  <a:pt x="1719404" y="164538"/>
                </a:lnTo>
                <a:cubicBezTo>
                  <a:pt x="1722044" y="177444"/>
                  <a:pt x="1723431" y="190806"/>
                  <a:pt x="1723431" y="204494"/>
                </a:cubicBezTo>
                <a:lnTo>
                  <a:pt x="1723431" y="1119968"/>
                </a:lnTo>
                <a:cubicBezTo>
                  <a:pt x="1723431" y="1229462"/>
                  <a:pt x="1634668" y="1318226"/>
                  <a:pt x="1525173" y="1318226"/>
                </a:cubicBezTo>
                <a:cubicBezTo>
                  <a:pt x="1470426" y="1318226"/>
                  <a:pt x="1420861" y="1296035"/>
                  <a:pt x="1384983" y="1260157"/>
                </a:cubicBezTo>
                <a:lnTo>
                  <a:pt x="1376492" y="1249866"/>
                </a:lnTo>
                <a:lnTo>
                  <a:pt x="1375540" y="1249088"/>
                </a:lnTo>
                <a:lnTo>
                  <a:pt x="1269469" y="1143017"/>
                </a:lnTo>
                <a:lnTo>
                  <a:pt x="795448" y="1617038"/>
                </a:lnTo>
                <a:cubicBezTo>
                  <a:pt x="753387" y="1665084"/>
                  <a:pt x="709151" y="1702246"/>
                  <a:pt x="636611" y="1715459"/>
                </a:cubicBezTo>
                <a:cubicBezTo>
                  <a:pt x="565323" y="1728444"/>
                  <a:pt x="505408" y="1656717"/>
                  <a:pt x="505408" y="1584256"/>
                </a:cubicBezTo>
                <a:lnTo>
                  <a:pt x="505408" y="1212365"/>
                </a:lnTo>
                <a:lnTo>
                  <a:pt x="133517" y="1212365"/>
                </a:lnTo>
                <a:cubicBezTo>
                  <a:pt x="61055" y="1212365"/>
                  <a:pt x="2314" y="1153623"/>
                  <a:pt x="2314" y="1081162"/>
                </a:cubicBezTo>
                <a:cubicBezTo>
                  <a:pt x="-3495" y="1032477"/>
                  <a:pt x="-6519" y="1036199"/>
                  <a:pt x="98665" y="920256"/>
                </a:cubicBezTo>
                <a:lnTo>
                  <a:pt x="572686" y="446235"/>
                </a:lnTo>
                <a:lnTo>
                  <a:pt x="473014" y="346563"/>
                </a:lnTo>
                <a:cubicBezTo>
                  <a:pt x="463336" y="336885"/>
                  <a:pt x="454868" y="326455"/>
                  <a:pt x="447609" y="315462"/>
                </a:cubicBezTo>
                <a:lnTo>
                  <a:pt x="445386" y="311236"/>
                </a:lnTo>
                <a:lnTo>
                  <a:pt x="443629" y="309107"/>
                </a:lnTo>
                <a:cubicBezTo>
                  <a:pt x="422252" y="277464"/>
                  <a:pt x="409770" y="239319"/>
                  <a:pt x="409770" y="198258"/>
                </a:cubicBezTo>
                <a:cubicBezTo>
                  <a:pt x="409770" y="150355"/>
                  <a:pt x="426760" y="106419"/>
                  <a:pt x="455043" y="72148"/>
                </a:cubicBezTo>
                <a:close/>
              </a:path>
            </a:pathLst>
          </a:custGeom>
          <a:solidFill>
            <a:schemeClr val="bg2">
              <a:lumMod val="75000"/>
            </a:schemeClr>
          </a:solidFill>
          <a:ln w="50800">
            <a:solidFill>
              <a:schemeClr val="bg2">
                <a:lumMod val="75000"/>
              </a:schemeClr>
            </a:solidFill>
          </a:ln>
          <a:effectLst>
            <a:innerShdw blurRad="101600" dist="88900" dir="13500000">
              <a:prstClr val="black">
                <a:alpha val="56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cs typeface="Arial" pitchFamily="34" charset="0"/>
            </a:endParaRPr>
          </a:p>
        </p:txBody>
      </p:sp>
      <p:sp>
        <p:nvSpPr>
          <p:cNvPr id="10" name="TextBox 9">
            <a:extLst>
              <a:ext uri="{FF2B5EF4-FFF2-40B4-BE49-F238E27FC236}">
                <a16:creationId xmlns="" xmlns:a16="http://schemas.microsoft.com/office/drawing/2014/main" id="{BE2737CE-BE45-452F-A923-0B73BCADF118}"/>
              </a:ext>
            </a:extLst>
          </p:cNvPr>
          <p:cNvSpPr txBox="1"/>
          <p:nvPr/>
        </p:nvSpPr>
        <p:spPr>
          <a:xfrm>
            <a:off x="3830471" y="850569"/>
            <a:ext cx="864096" cy="830997"/>
          </a:xfrm>
          <a:prstGeom prst="rect">
            <a:avLst/>
          </a:prstGeom>
          <a:noFill/>
        </p:spPr>
        <p:txBody>
          <a:bodyPr wrap="square" lIns="0" tIns="0" rIns="0" bIns="0" rtlCol="0" anchor="ctr">
            <a:spAutoFit/>
          </a:bodyPr>
          <a:lstStyle/>
          <a:p>
            <a:pPr algn="r"/>
            <a:r>
              <a:rPr lang="en-US" altLang="ko-KR" sz="5400" b="1" dirty="0" smtClean="0">
                <a:solidFill>
                  <a:schemeClr val="tx2">
                    <a:lumMod val="20000"/>
                    <a:lumOff val="80000"/>
                  </a:schemeClr>
                </a:solidFill>
                <a:cs typeface="Arial" pitchFamily="34" charset="0"/>
              </a:rPr>
              <a:t>03</a:t>
            </a:r>
            <a:endParaRPr lang="ko-KR" altLang="en-US" sz="5400" b="1" dirty="0">
              <a:solidFill>
                <a:schemeClr val="tx2">
                  <a:lumMod val="20000"/>
                  <a:lumOff val="80000"/>
                </a:schemeClr>
              </a:solidFill>
              <a:cs typeface="Arial" pitchFamily="34" charset="0"/>
            </a:endParaRPr>
          </a:p>
        </p:txBody>
      </p:sp>
      <p:sp>
        <p:nvSpPr>
          <p:cNvPr id="2" name="TextBox 1"/>
          <p:cNvSpPr txBox="1"/>
          <p:nvPr/>
        </p:nvSpPr>
        <p:spPr>
          <a:xfrm>
            <a:off x="5745107" y="729719"/>
            <a:ext cx="5112233" cy="1200329"/>
          </a:xfrm>
          <a:prstGeom prst="rect">
            <a:avLst/>
          </a:prstGeom>
          <a:noFill/>
        </p:spPr>
        <p:txBody>
          <a:bodyPr wrap="none" rtlCol="0">
            <a:spAutoFit/>
          </a:bodyPr>
          <a:lstStyle/>
          <a:p>
            <a:r>
              <a:rPr lang="en-US" sz="3600" b="1" dirty="0" smtClean="0">
                <a:solidFill>
                  <a:schemeClr val="tx2"/>
                </a:solidFill>
                <a:effectLst>
                  <a:outerShdw blurRad="38100" dist="38100" dir="2700000" algn="tl">
                    <a:srgbClr val="000000">
                      <a:alpha val="43137"/>
                    </a:srgbClr>
                  </a:outerShdw>
                </a:effectLst>
                <a:latin typeface="Segoe UI Semibold" panose="020B0702040204020203" pitchFamily="34" charset="0"/>
              </a:rPr>
              <a:t>Competitive Advantage</a:t>
            </a:r>
          </a:p>
          <a:p>
            <a:endParaRPr lang="en-US" b="1" dirty="0" smtClean="0">
              <a:solidFill>
                <a:schemeClr val="tx2"/>
              </a:solidFill>
              <a:effectLst>
                <a:outerShdw blurRad="38100" dist="38100" dir="2700000" algn="tl">
                  <a:srgbClr val="000000">
                    <a:alpha val="43137"/>
                  </a:srgbClr>
                </a:outerShdw>
              </a:effectLst>
              <a:latin typeface="Segoe UI Semibold" panose="020B0702040204020203" pitchFamily="34" charset="0"/>
            </a:endParaRPr>
          </a:p>
          <a:p>
            <a:r>
              <a:rPr lang="en-US" b="1" dirty="0" smtClean="0">
                <a:solidFill>
                  <a:schemeClr val="tx2"/>
                </a:solidFill>
                <a:effectLst>
                  <a:outerShdw blurRad="38100" dist="38100" dir="2700000" algn="tl">
                    <a:srgbClr val="000000">
                      <a:alpha val="43137"/>
                    </a:srgbClr>
                  </a:outerShdw>
                </a:effectLst>
                <a:latin typeface="Segoe UI Semibold" panose="020B0702040204020203" pitchFamily="34" charset="0"/>
              </a:rPr>
              <a:t>Michele E. Porter</a:t>
            </a:r>
            <a:endParaRPr lang="en-US" b="1" dirty="0">
              <a:solidFill>
                <a:schemeClr val="tx2"/>
              </a:solidFill>
              <a:effectLst>
                <a:outerShdw blurRad="38100" dist="38100" dir="2700000" algn="tl">
                  <a:srgbClr val="000000">
                    <a:alpha val="43137"/>
                  </a:srgbClr>
                </a:outerShdw>
              </a:effectLst>
              <a:latin typeface="Segoe UI Semibold" panose="020B0702040204020203" pitchFamily="34" charset="0"/>
            </a:endParaRPr>
          </a:p>
        </p:txBody>
      </p:sp>
      <p:sp>
        <p:nvSpPr>
          <p:cNvPr id="13" name="TextBox 12"/>
          <p:cNvSpPr txBox="1"/>
          <p:nvPr/>
        </p:nvSpPr>
        <p:spPr>
          <a:xfrm>
            <a:off x="813677" y="2685387"/>
            <a:ext cx="6719899" cy="2862322"/>
          </a:xfrm>
          <a:prstGeom prst="rect">
            <a:avLst/>
          </a:prstGeom>
          <a:noFill/>
        </p:spPr>
        <p:txBody>
          <a:bodyPr wrap="square" rtlCol="0">
            <a:spAutoFit/>
          </a:bodyPr>
          <a:lstStyle/>
          <a:p>
            <a:pPr algn="just"/>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Determinan</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Keunggulan</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Kompetitif</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t>
            </a:r>
          </a:p>
          <a:p>
            <a:pPr algn="just"/>
            <a:endPar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Ø"/>
            </a:pP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Kondisi</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Faktor</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Produksi</a:t>
            </a:r>
            <a:endPar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Ø"/>
            </a:pPr>
            <a:endPar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Ø"/>
            </a:pP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Kondisi</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i="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Supply</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dan</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i="1"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Demmand</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selera</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pasar</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a:t>
            </a:r>
          </a:p>
          <a:p>
            <a:pPr algn="just">
              <a:buFont typeface="Wingdings" pitchFamily="2" charset="2"/>
              <a:buChar char="Ø"/>
            </a:pPr>
            <a:endPar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Ø"/>
            </a:pPr>
            <a:r>
              <a:rPr lang="en-US" sz="2000" i="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Spill over Knowledge</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dan</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i="1"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Technology</a:t>
            </a:r>
          </a:p>
          <a:p>
            <a:pPr algn="just">
              <a:buFont typeface="Wingdings" pitchFamily="2" charset="2"/>
              <a:buChar char="Ø"/>
            </a:pPr>
            <a:endPar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Ø"/>
            </a:pP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Struktur</a:t>
            </a:r>
            <a:r>
              <a:rPr lang="en-US" sz="2000" dirty="0"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 </a:t>
            </a:r>
            <a:r>
              <a:rPr lang="en-US" sz="2000" dirty="0" err="1" smtClean="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rPr>
              <a:t>Industri</a:t>
            </a:r>
            <a:endParaRPr lang="en-US" sz="2000" dirty="0">
              <a:solidFill>
                <a:schemeClr val="tx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pic>
        <p:nvPicPr>
          <p:cNvPr id="12" name="Picture 11" descr="Michael_Porter_2017.jpg"/>
          <p:cNvPicPr>
            <a:picLocks noChangeAspect="1"/>
          </p:cNvPicPr>
          <p:nvPr/>
        </p:nvPicPr>
        <p:blipFill>
          <a:blip r:embed="rId2" cstate="print"/>
          <a:stretch>
            <a:fillRect/>
          </a:stretch>
        </p:blipFill>
        <p:spPr>
          <a:xfrm>
            <a:off x="8641788" y="2402006"/>
            <a:ext cx="2497125" cy="3746475"/>
          </a:xfrm>
          <a:prstGeom prst="rect">
            <a:avLst/>
          </a:prstGeom>
        </p:spPr>
      </p:pic>
    </p:spTree>
    <p:extLst>
      <p:ext uri="{BB962C8B-B14F-4D97-AF65-F5344CB8AC3E}">
        <p14:creationId xmlns:p14="http://schemas.microsoft.com/office/powerpoint/2010/main" val="4191859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alpha val="39000"/>
          </a:schemeClr>
        </a:solidFill>
        <a:effectLst/>
      </p:bgPr>
    </p:bg>
    <p:spTree>
      <p:nvGrpSpPr>
        <p:cNvPr id="1" name=""/>
        <p:cNvGrpSpPr/>
        <p:nvPr/>
      </p:nvGrpSpPr>
      <p:grpSpPr>
        <a:xfrm>
          <a:off x="0" y="0"/>
          <a:ext cx="0" cy="0"/>
          <a:chOff x="0" y="0"/>
          <a:chExt cx="0" cy="0"/>
        </a:xfrm>
      </p:grpSpPr>
      <p:grpSp>
        <p:nvGrpSpPr>
          <p:cNvPr id="33" name="Group 32">
            <a:extLst>
              <a:ext uri="{FF2B5EF4-FFF2-40B4-BE49-F238E27FC236}">
                <a16:creationId xmlns="" xmlns:a16="http://schemas.microsoft.com/office/drawing/2014/main" id="{D75DBC42-4224-4133-9AF7-D4C2F004EDB8}"/>
              </a:ext>
            </a:extLst>
          </p:cNvPr>
          <p:cNvGrpSpPr/>
          <p:nvPr/>
        </p:nvGrpSpPr>
        <p:grpSpPr>
          <a:xfrm>
            <a:off x="2302866" y="288627"/>
            <a:ext cx="7969845" cy="531410"/>
            <a:chOff x="4383734" y="2238786"/>
            <a:chExt cx="4001473" cy="724247"/>
          </a:xfrm>
          <a:solidFill>
            <a:schemeClr val="tx2">
              <a:lumMod val="50000"/>
            </a:schemeClr>
          </a:solidFill>
        </p:grpSpPr>
        <p:sp>
          <p:nvSpPr>
            <p:cNvPr id="34" name="Rectangle: Rounded Corners 101">
              <a:extLst>
                <a:ext uri="{FF2B5EF4-FFF2-40B4-BE49-F238E27FC236}">
                  <a16:creationId xmlns="" xmlns:a16="http://schemas.microsoft.com/office/drawing/2014/main" id="{FD23E325-4FDF-46F6-A2EE-A64B7293AD69}"/>
                </a:ext>
              </a:extLst>
            </p:cNvPr>
            <p:cNvSpPr/>
            <p:nvPr/>
          </p:nvSpPr>
          <p:spPr>
            <a:xfrm>
              <a:off x="4383734" y="2238786"/>
              <a:ext cx="4001473" cy="724247"/>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102">
              <a:extLst>
                <a:ext uri="{FF2B5EF4-FFF2-40B4-BE49-F238E27FC236}">
                  <a16:creationId xmlns="" xmlns:a16="http://schemas.microsoft.com/office/drawing/2014/main" id="{A49B4788-4AEE-4B2A-8B46-E976DB030919}"/>
                </a:ext>
              </a:extLst>
            </p:cNvPr>
            <p:cNvSpPr/>
            <p:nvPr/>
          </p:nvSpPr>
          <p:spPr>
            <a:xfrm>
              <a:off x="4451812" y="2291754"/>
              <a:ext cx="3871883" cy="61830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rPr>
                <a:t>P  E  M  B  A  H  A  S  A  N</a:t>
              </a:r>
              <a:endParaRPr lang="en-US" sz="2000" b="1" dirty="0">
                <a:effectLst>
                  <a:outerShdw blurRad="38100" dist="38100" dir="2700000" algn="tl">
                    <a:srgbClr val="000000">
                      <a:alpha val="43137"/>
                    </a:srgbClr>
                  </a:outerShdw>
                </a:effectLst>
                <a:latin typeface="Segoe UI" panose="020B0502040204020203" pitchFamily="34" charset="0"/>
                <a:ea typeface="Segoe UI" panose="020B0502040204020203" pitchFamily="34" charset="0"/>
                <a:cs typeface="Segoe UI" panose="020B0502040204020203" pitchFamily="34" charset="0"/>
              </a:endParaRPr>
            </a:p>
          </p:txBody>
        </p:sp>
      </p:grpSp>
      <p:pic>
        <p:nvPicPr>
          <p:cNvPr id="5" name="Google Shape;55;p13"/>
          <p:cNvPicPr preferRelativeResize="0"/>
          <p:nvPr/>
        </p:nvPicPr>
        <p:blipFill>
          <a:blip r:embed="rId2">
            <a:alphaModFix/>
          </a:blip>
          <a:stretch>
            <a:fillRect/>
          </a:stretch>
        </p:blipFill>
        <p:spPr>
          <a:xfrm>
            <a:off x="819805" y="1169830"/>
            <a:ext cx="6085962" cy="3811603"/>
          </a:xfrm>
          <a:prstGeom prst="rect">
            <a:avLst/>
          </a:prstGeom>
          <a:ln>
            <a:noFill/>
          </a:ln>
          <a:effectLst>
            <a:outerShdw blurRad="292100" dist="139700" dir="2700000" algn="tl" rotWithShape="0">
              <a:srgbClr val="333333">
                <a:alpha val="65000"/>
              </a:srgbClr>
            </a:outerShdw>
          </a:effectLst>
        </p:spPr>
      </p:pic>
      <p:pic>
        <p:nvPicPr>
          <p:cNvPr id="6" name="Google Shape;56;p13"/>
          <p:cNvPicPr preferRelativeResize="0"/>
          <p:nvPr/>
        </p:nvPicPr>
        <p:blipFill>
          <a:blip r:embed="rId3">
            <a:alphaModFix/>
          </a:blip>
          <a:stretch>
            <a:fillRect/>
          </a:stretch>
        </p:blipFill>
        <p:spPr>
          <a:xfrm>
            <a:off x="7396967" y="1160060"/>
            <a:ext cx="3575833" cy="4913192"/>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a:xfrm>
            <a:off x="2401405" y="5288073"/>
            <a:ext cx="2472536" cy="830997"/>
          </a:xfrm>
          <a:prstGeom prst="rect">
            <a:avLst/>
          </a:prstGeom>
          <a:noFill/>
        </p:spPr>
        <p:txBody>
          <a:bodyPr wrap="none" rtlCol="0">
            <a:spAutoFit/>
          </a:bodyPr>
          <a:lstStyle/>
          <a:p>
            <a:pPr algn="ctr"/>
            <a:r>
              <a:rPr lang="en-US" sz="2400" b="1" dirty="0" smtClean="0">
                <a:solidFill>
                  <a:schemeClr val="tx2"/>
                </a:solidFill>
                <a:effectLst>
                  <a:outerShdw blurRad="38100" dist="38100" dir="2700000" algn="tl">
                    <a:srgbClr val="000000">
                      <a:alpha val="43137"/>
                    </a:srgbClr>
                  </a:outerShdw>
                </a:effectLst>
                <a:latin typeface="Segoe UI Semibold" panose="020B0702040204020203" pitchFamily="34" charset="0"/>
              </a:rPr>
              <a:t>Average in total:</a:t>
            </a:r>
          </a:p>
          <a:p>
            <a:pPr algn="ctr"/>
            <a:r>
              <a:rPr lang="en-US" sz="2400" b="1" dirty="0" smtClean="0">
                <a:solidFill>
                  <a:schemeClr val="tx2"/>
                </a:solidFill>
                <a:effectLst>
                  <a:outerShdw blurRad="38100" dist="38100" dir="2700000" algn="tl">
                    <a:srgbClr val="000000">
                      <a:alpha val="43137"/>
                    </a:srgbClr>
                  </a:outerShdw>
                </a:effectLst>
                <a:latin typeface="Segoe UI Semibold" panose="020B0702040204020203" pitchFamily="34" charset="0"/>
              </a:rPr>
              <a:t>US$ 2766.54B</a:t>
            </a:r>
          </a:p>
        </p:txBody>
      </p:sp>
    </p:spTree>
    <p:extLst>
      <p:ext uri="{BB962C8B-B14F-4D97-AF65-F5344CB8AC3E}">
        <p14:creationId xmlns:p14="http://schemas.microsoft.com/office/powerpoint/2010/main" val="1422525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1711</TotalTime>
  <Words>584</Words>
  <Application>Microsoft Office PowerPoint</Application>
  <PresentationFormat>Widescreen</PresentationFormat>
  <Paragraphs>116</Paragraphs>
  <Slides>14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맑은 고딕</vt:lpstr>
      <vt:lpstr>Arial</vt:lpstr>
      <vt:lpstr>Calibri</vt:lpstr>
      <vt:lpstr>Calibri Light</vt:lpstr>
      <vt:lpstr>Cambria</vt:lpstr>
      <vt:lpstr>Segoe UI</vt:lpstr>
      <vt:lpstr>Segoe UI Semibold</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Garuda</dc:creator>
  <cp:lastModifiedBy>F. Chaerunisa</cp:lastModifiedBy>
  <cp:revision>497</cp:revision>
  <dcterms:created xsi:type="dcterms:W3CDTF">2021-04-07T06:34:00Z</dcterms:created>
  <dcterms:modified xsi:type="dcterms:W3CDTF">2021-04-27T15:41:23Z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1057-11.2.0.9739</vt:lpwstr>
  </property>
</Properties>
</file>