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313" r:id="rId6"/>
    <p:sldId id="314" r:id="rId7"/>
    <p:sldId id="315" r:id="rId8"/>
    <p:sldId id="261" r:id="rId9"/>
    <p:sldId id="309" r:id="rId10"/>
    <p:sldId id="277" r:id="rId11"/>
    <p:sldId id="310" r:id="rId12"/>
    <p:sldId id="311" r:id="rId13"/>
    <p:sldId id="270" r:id="rId14"/>
    <p:sldId id="316" r:id="rId15"/>
    <p:sldId id="317" r:id="rId16"/>
    <p:sldId id="265" r:id="rId17"/>
    <p:sldId id="312" r:id="rId18"/>
    <p:sldId id="318" r:id="rId19"/>
    <p:sldId id="319" r:id="rId20"/>
    <p:sldId id="320" r:id="rId21"/>
    <p:sldId id="321" r:id="rId22"/>
    <p:sldId id="268" r:id="rId23"/>
  </p:sldIdLst>
  <p:sldSz cx="9144000" cy="5143500" type="screen16x9"/>
  <p:notesSz cx="6858000" cy="9144000"/>
  <p:embeddedFontLst>
    <p:embeddedFont>
      <p:font typeface="Baloo 2" panose="03080502040302020200" pitchFamily="66" charset="0"/>
      <p:regular r:id="rId25"/>
      <p:bold r:id="rId26"/>
    </p:embeddedFont>
    <p:embeddedFont>
      <p:font typeface="Baloo 2 ExtraBold" panose="03080902040302020200" pitchFamily="66" charset="0"/>
      <p:bold r:id="rId27"/>
    </p:embeddedFont>
    <p:embeddedFont>
      <p:font typeface="Barlow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fortaa Regular" panose="020B0604020202020204" charset="0"/>
      <p:regular r:id="rId36"/>
      <p:bold r:id="rId37"/>
    </p:embeddedFont>
    <p:embeddedFont>
      <p:font typeface="Dosis" panose="02010503020202060003" pitchFamily="50" charset="0"/>
      <p:regular r:id="rId38"/>
      <p:bold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4615FD-3281-4387-A151-3539C00FBEA0}">
  <a:tblStyle styleId="{634615FD-3281-4387-A151-3539C00FB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55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043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2" name="Google Shape;4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0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" name="Google Shape;5683;g799f8d57c4_2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4" name="Google Shape;5684;g799f8d57c4_2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" name="Google Shape;5683;g799f8d57c4_2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4" name="Google Shape;5684;g799f8d57c4_2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72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gb4b3bfeea1_2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7" name="Google Shape;4597;gb4b3bfeea1_2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14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4" name="Google Shape;5464;g799f8d57c4_2_7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5" name="Google Shape;5465;g799f8d57c4_2_7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005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4" name="Google Shape;5464;g799f8d57c4_2_7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5" name="Google Shape;5465;g799f8d57c4_2_7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6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3" name="Google Shape;4543;gb4b3bfeca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4" name="Google Shape;4544;gb4b3bfeca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348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gb4b3bfeca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7" name="Google Shape;4807;gb4b3bfeca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7708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gb4b3bfeca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7" name="Google Shape;4807;gb4b3bfeca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700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gb4b3bfeca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7" name="Google Shape;4807;gb4b3bfeca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895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gb4b3bfeca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7" name="Google Shape;4807;gb4b3bfeca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7" name="Google Shape;4537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8" name="Google Shape;4538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352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gb4b3bfeca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7" name="Google Shape;4807;gb4b3bfeca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727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gb4b3bfeca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7" name="Google Shape;4807;gb4b3bfeca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735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7" name="Google Shape;5307;g799f8d57c4_2_5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8" name="Google Shape;5308;g799f8d57c4_2_5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6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3" name="Google Shape;4543;gb4b3bfeca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4" name="Google Shape;4544;gb4b3bfeca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85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b4b3bfeca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b4b3bfeca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30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gb4b3bfeea1_2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7" name="Google Shape;4597;gb4b3bfeea1_2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06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gb4b3bfeea1_2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7" name="Google Shape;4597;gb4b3bfeea1_2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36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gb4b3bfeea1_2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7" name="Google Shape;4597;gb4b3bfeea1_2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91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gb4b3bfeea1_2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7" name="Google Shape;4597;gb4b3bfeea1_2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48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gb4b3bfeea1_2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7" name="Google Shape;4597;gb4b3bfeea1_2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83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792545" y="3596518"/>
            <a:ext cx="1149100" cy="1256897"/>
            <a:chOff x="-2456375" y="2292725"/>
            <a:chExt cx="1212386" cy="1326120"/>
          </a:xfrm>
        </p:grpSpPr>
        <p:sp>
          <p:nvSpPr>
            <p:cNvPr id="10" name="Google Shape;10;p2"/>
            <p:cNvSpPr/>
            <p:nvPr/>
          </p:nvSpPr>
          <p:spPr>
            <a:xfrm>
              <a:off x="-2456375" y="2292725"/>
              <a:ext cx="670639" cy="1326120"/>
            </a:xfrm>
            <a:custGeom>
              <a:avLst/>
              <a:gdLst/>
              <a:ahLst/>
              <a:cxnLst/>
              <a:rect l="l" t="t" r="r" b="b"/>
              <a:pathLst>
                <a:path w="20795" h="41120" extrusionOk="0">
                  <a:moveTo>
                    <a:pt x="10397" y="0"/>
                  </a:moveTo>
                  <a:cubicBezTo>
                    <a:pt x="4647" y="0"/>
                    <a:pt x="1" y="4647"/>
                    <a:pt x="1" y="10397"/>
                  </a:cubicBezTo>
                  <a:lnTo>
                    <a:pt x="1" y="41120"/>
                  </a:lnTo>
                  <a:lnTo>
                    <a:pt x="20794" y="41120"/>
                  </a:lnTo>
                  <a:lnTo>
                    <a:pt x="20794" y="10397"/>
                  </a:lnTo>
                  <a:cubicBezTo>
                    <a:pt x="20794" y="4647"/>
                    <a:pt x="16134" y="0"/>
                    <a:pt x="10397" y="0"/>
                  </a:cubicBezTo>
                  <a:close/>
                </a:path>
              </a:pathLst>
            </a:custGeom>
            <a:solidFill>
              <a:srgbClr val="CEDAA3"/>
            </a:solidFill>
            <a:ln>
              <a:noFill/>
            </a:ln>
            <a:effectLst>
              <a:outerShdw blurRad="57150" dist="19050" dir="1488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028293" y="2556447"/>
              <a:ext cx="784305" cy="1062398"/>
              <a:chOff x="5924875" y="2535425"/>
              <a:chExt cx="525075" cy="7113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5924875" y="2535425"/>
                <a:ext cx="525075" cy="7113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8452" extrusionOk="0">
                    <a:moveTo>
                      <a:pt x="10501" y="0"/>
                    </a:moveTo>
                    <a:cubicBezTo>
                      <a:pt x="4712" y="0"/>
                      <a:pt x="1" y="4699"/>
                      <a:pt x="1" y="10488"/>
                    </a:cubicBezTo>
                    <a:lnTo>
                      <a:pt x="1" y="28452"/>
                    </a:lnTo>
                    <a:lnTo>
                      <a:pt x="883" y="28452"/>
                    </a:lnTo>
                    <a:lnTo>
                      <a:pt x="883" y="10488"/>
                    </a:lnTo>
                    <a:cubicBezTo>
                      <a:pt x="883" y="5192"/>
                      <a:pt x="5193" y="870"/>
                      <a:pt x="10501" y="870"/>
                    </a:cubicBezTo>
                    <a:cubicBezTo>
                      <a:pt x="15810" y="870"/>
                      <a:pt x="20119" y="5192"/>
                      <a:pt x="20119" y="10488"/>
                    </a:cubicBezTo>
                    <a:lnTo>
                      <a:pt x="20119" y="28439"/>
                    </a:lnTo>
                    <a:lnTo>
                      <a:pt x="20119" y="28452"/>
                    </a:lnTo>
                    <a:lnTo>
                      <a:pt x="21002" y="28452"/>
                    </a:lnTo>
                    <a:lnTo>
                      <a:pt x="21002" y="10488"/>
                    </a:lnTo>
                    <a:cubicBezTo>
                      <a:pt x="21002" y="4699"/>
                      <a:pt x="16290" y="0"/>
                      <a:pt x="10501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968700" y="2579550"/>
                <a:ext cx="436450" cy="667175"/>
              </a:xfrm>
              <a:custGeom>
                <a:avLst/>
                <a:gdLst/>
                <a:ahLst/>
                <a:cxnLst/>
                <a:rect l="l" t="t" r="r" b="b"/>
                <a:pathLst>
                  <a:path w="17458" h="26687" extrusionOk="0">
                    <a:moveTo>
                      <a:pt x="8722" y="0"/>
                    </a:moveTo>
                    <a:cubicBezTo>
                      <a:pt x="3907" y="0"/>
                      <a:pt x="0" y="3907"/>
                      <a:pt x="0" y="8723"/>
                    </a:cubicBezTo>
                    <a:lnTo>
                      <a:pt x="0" y="26687"/>
                    </a:lnTo>
                    <a:lnTo>
                      <a:pt x="870" y="26687"/>
                    </a:lnTo>
                    <a:lnTo>
                      <a:pt x="870" y="8723"/>
                    </a:lnTo>
                    <a:cubicBezTo>
                      <a:pt x="870" y="4401"/>
                      <a:pt x="4400" y="870"/>
                      <a:pt x="8735" y="870"/>
                    </a:cubicBezTo>
                    <a:cubicBezTo>
                      <a:pt x="13058" y="870"/>
                      <a:pt x="16588" y="4401"/>
                      <a:pt x="16588" y="8723"/>
                    </a:cubicBezTo>
                    <a:lnTo>
                      <a:pt x="16588" y="26674"/>
                    </a:lnTo>
                    <a:lnTo>
                      <a:pt x="16588" y="26687"/>
                    </a:lnTo>
                    <a:lnTo>
                      <a:pt x="17458" y="26687"/>
                    </a:lnTo>
                    <a:lnTo>
                      <a:pt x="17458" y="8723"/>
                    </a:lnTo>
                    <a:cubicBezTo>
                      <a:pt x="17458" y="3907"/>
                      <a:pt x="13551" y="0"/>
                      <a:pt x="8722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013800" y="2624000"/>
                <a:ext cx="347225" cy="622725"/>
              </a:xfrm>
              <a:custGeom>
                <a:avLst/>
                <a:gdLst/>
                <a:ahLst/>
                <a:cxnLst/>
                <a:rect l="l" t="t" r="r" b="b"/>
                <a:pathLst>
                  <a:path w="13889" h="24909" extrusionOk="0">
                    <a:moveTo>
                      <a:pt x="6944" y="1"/>
                    </a:moveTo>
                    <a:cubicBezTo>
                      <a:pt x="3115" y="1"/>
                      <a:pt x="0" y="3116"/>
                      <a:pt x="0" y="6945"/>
                    </a:cubicBezTo>
                    <a:lnTo>
                      <a:pt x="0" y="24909"/>
                    </a:lnTo>
                    <a:lnTo>
                      <a:pt x="870" y="24909"/>
                    </a:lnTo>
                    <a:lnTo>
                      <a:pt x="870" y="6945"/>
                    </a:lnTo>
                    <a:cubicBezTo>
                      <a:pt x="870" y="3609"/>
                      <a:pt x="3596" y="883"/>
                      <a:pt x="6944" y="883"/>
                    </a:cubicBezTo>
                    <a:cubicBezTo>
                      <a:pt x="10280" y="883"/>
                      <a:pt x="13006" y="3609"/>
                      <a:pt x="13006" y="6945"/>
                    </a:cubicBezTo>
                    <a:lnTo>
                      <a:pt x="13006" y="24896"/>
                    </a:lnTo>
                    <a:lnTo>
                      <a:pt x="13006" y="24909"/>
                    </a:lnTo>
                    <a:lnTo>
                      <a:pt x="13889" y="24909"/>
                    </a:lnTo>
                    <a:lnTo>
                      <a:pt x="13889" y="6945"/>
                    </a:lnTo>
                    <a:cubicBezTo>
                      <a:pt x="13889" y="3116"/>
                      <a:pt x="10773" y="1"/>
                      <a:pt x="6944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057600" y="2668450"/>
                <a:ext cx="258650" cy="578275"/>
              </a:xfrm>
              <a:custGeom>
                <a:avLst/>
                <a:gdLst/>
                <a:ahLst/>
                <a:cxnLst/>
                <a:rect l="l" t="t" r="r" b="b"/>
                <a:pathLst>
                  <a:path w="10346" h="23131" extrusionOk="0">
                    <a:moveTo>
                      <a:pt x="5179" y="1"/>
                    </a:moveTo>
                    <a:cubicBezTo>
                      <a:pt x="2311" y="1"/>
                      <a:pt x="0" y="2311"/>
                      <a:pt x="0" y="5167"/>
                    </a:cubicBezTo>
                    <a:lnTo>
                      <a:pt x="0" y="23131"/>
                    </a:lnTo>
                    <a:lnTo>
                      <a:pt x="870" y="23131"/>
                    </a:lnTo>
                    <a:lnTo>
                      <a:pt x="870" y="5167"/>
                    </a:lnTo>
                    <a:cubicBezTo>
                      <a:pt x="870" y="2804"/>
                      <a:pt x="2804" y="870"/>
                      <a:pt x="5179" y="870"/>
                    </a:cubicBezTo>
                    <a:cubicBezTo>
                      <a:pt x="7542" y="870"/>
                      <a:pt x="9476" y="2804"/>
                      <a:pt x="9476" y="5167"/>
                    </a:cubicBezTo>
                    <a:lnTo>
                      <a:pt x="9476" y="23118"/>
                    </a:lnTo>
                    <a:lnTo>
                      <a:pt x="9476" y="23131"/>
                    </a:lnTo>
                    <a:lnTo>
                      <a:pt x="10345" y="23131"/>
                    </a:lnTo>
                    <a:lnTo>
                      <a:pt x="10345" y="5167"/>
                    </a:lnTo>
                    <a:cubicBezTo>
                      <a:pt x="10345" y="2311"/>
                      <a:pt x="8022" y="1"/>
                      <a:pt x="5179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02700" y="2712925"/>
                <a:ext cx="169425" cy="533800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1352" extrusionOk="0">
                    <a:moveTo>
                      <a:pt x="3388" y="0"/>
                    </a:moveTo>
                    <a:cubicBezTo>
                      <a:pt x="1519" y="0"/>
                      <a:pt x="1" y="1532"/>
                      <a:pt x="1" y="3388"/>
                    </a:cubicBezTo>
                    <a:lnTo>
                      <a:pt x="1" y="21352"/>
                    </a:lnTo>
                    <a:lnTo>
                      <a:pt x="870" y="21352"/>
                    </a:lnTo>
                    <a:lnTo>
                      <a:pt x="870" y="3388"/>
                    </a:lnTo>
                    <a:cubicBezTo>
                      <a:pt x="870" y="2012"/>
                      <a:pt x="2013" y="883"/>
                      <a:pt x="3388" y="883"/>
                    </a:cubicBezTo>
                    <a:cubicBezTo>
                      <a:pt x="4764" y="883"/>
                      <a:pt x="5906" y="1999"/>
                      <a:pt x="5906" y="3388"/>
                    </a:cubicBezTo>
                    <a:lnTo>
                      <a:pt x="5906" y="21339"/>
                    </a:lnTo>
                    <a:lnTo>
                      <a:pt x="5906" y="21352"/>
                    </a:lnTo>
                    <a:lnTo>
                      <a:pt x="6776" y="21352"/>
                    </a:lnTo>
                    <a:lnTo>
                      <a:pt x="6776" y="3388"/>
                    </a:lnTo>
                    <a:cubicBezTo>
                      <a:pt x="6776" y="1532"/>
                      <a:pt x="5258" y="0"/>
                      <a:pt x="3388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146500" y="2757050"/>
                <a:ext cx="81150" cy="48967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9587" extrusionOk="0">
                    <a:moveTo>
                      <a:pt x="1623" y="0"/>
                    </a:moveTo>
                    <a:cubicBezTo>
                      <a:pt x="728" y="0"/>
                      <a:pt x="1" y="740"/>
                      <a:pt x="1" y="1623"/>
                    </a:cubicBezTo>
                    <a:lnTo>
                      <a:pt x="1" y="19587"/>
                    </a:lnTo>
                    <a:lnTo>
                      <a:pt x="871" y="19587"/>
                    </a:lnTo>
                    <a:lnTo>
                      <a:pt x="871" y="1623"/>
                    </a:lnTo>
                    <a:cubicBezTo>
                      <a:pt x="871" y="1220"/>
                      <a:pt x="1208" y="883"/>
                      <a:pt x="1623" y="883"/>
                    </a:cubicBezTo>
                    <a:cubicBezTo>
                      <a:pt x="2026" y="883"/>
                      <a:pt x="2363" y="1220"/>
                      <a:pt x="2363" y="1623"/>
                    </a:cubicBezTo>
                    <a:lnTo>
                      <a:pt x="2363" y="19574"/>
                    </a:lnTo>
                    <a:lnTo>
                      <a:pt x="2363" y="19587"/>
                    </a:lnTo>
                    <a:lnTo>
                      <a:pt x="3246" y="19587"/>
                    </a:lnTo>
                    <a:lnTo>
                      <a:pt x="3246" y="1623"/>
                    </a:lnTo>
                    <a:cubicBezTo>
                      <a:pt x="3246" y="740"/>
                      <a:pt x="2506" y="0"/>
                      <a:pt x="1623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29425" y="2540275"/>
                <a:ext cx="520525" cy="706450"/>
              </a:xfrm>
              <a:custGeom>
                <a:avLst/>
                <a:gdLst/>
                <a:ahLst/>
                <a:cxnLst/>
                <a:rect l="l" t="t" r="r" b="b"/>
                <a:pathLst>
                  <a:path w="20821" h="28258" extrusionOk="0">
                    <a:moveTo>
                      <a:pt x="10397" y="1"/>
                    </a:moveTo>
                    <a:cubicBezTo>
                      <a:pt x="4660" y="1"/>
                      <a:pt x="0" y="4648"/>
                      <a:pt x="0" y="10398"/>
                    </a:cubicBezTo>
                    <a:lnTo>
                      <a:pt x="0" y="28258"/>
                    </a:lnTo>
                    <a:lnTo>
                      <a:pt x="675" y="28258"/>
                    </a:lnTo>
                    <a:lnTo>
                      <a:pt x="675" y="10398"/>
                    </a:lnTo>
                    <a:cubicBezTo>
                      <a:pt x="675" y="5037"/>
                      <a:pt x="5050" y="676"/>
                      <a:pt x="10397" y="676"/>
                    </a:cubicBezTo>
                    <a:cubicBezTo>
                      <a:pt x="15758" y="676"/>
                      <a:pt x="20119" y="5037"/>
                      <a:pt x="20119" y="10398"/>
                    </a:cubicBezTo>
                    <a:lnTo>
                      <a:pt x="20119" y="28258"/>
                    </a:lnTo>
                    <a:lnTo>
                      <a:pt x="20794" y="28258"/>
                    </a:lnTo>
                    <a:lnTo>
                      <a:pt x="20794" y="10398"/>
                    </a:lnTo>
                    <a:cubicBezTo>
                      <a:pt x="20820" y="4648"/>
                      <a:pt x="16160" y="1"/>
                      <a:pt x="103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973550" y="2584425"/>
                <a:ext cx="431600" cy="662300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6492" extrusionOk="0">
                    <a:moveTo>
                      <a:pt x="8632" y="0"/>
                    </a:moveTo>
                    <a:cubicBezTo>
                      <a:pt x="3882" y="0"/>
                      <a:pt x="1" y="3881"/>
                      <a:pt x="1" y="8632"/>
                    </a:cubicBezTo>
                    <a:lnTo>
                      <a:pt x="1" y="26492"/>
                    </a:lnTo>
                    <a:lnTo>
                      <a:pt x="689" y="26492"/>
                    </a:lnTo>
                    <a:lnTo>
                      <a:pt x="689" y="8632"/>
                    </a:lnTo>
                    <a:cubicBezTo>
                      <a:pt x="689" y="4244"/>
                      <a:pt x="4258" y="675"/>
                      <a:pt x="8632" y="675"/>
                    </a:cubicBezTo>
                    <a:cubicBezTo>
                      <a:pt x="13019" y="675"/>
                      <a:pt x="16589" y="4244"/>
                      <a:pt x="16589" y="8632"/>
                    </a:cubicBezTo>
                    <a:lnTo>
                      <a:pt x="16589" y="26492"/>
                    </a:lnTo>
                    <a:lnTo>
                      <a:pt x="17264" y="26492"/>
                    </a:lnTo>
                    <a:lnTo>
                      <a:pt x="17264" y="8632"/>
                    </a:lnTo>
                    <a:cubicBezTo>
                      <a:pt x="17264" y="3881"/>
                      <a:pt x="13409" y="0"/>
                      <a:pt x="8632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018325" y="2628875"/>
                <a:ext cx="342700" cy="617850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24714" extrusionOk="0">
                    <a:moveTo>
                      <a:pt x="6841" y="0"/>
                    </a:moveTo>
                    <a:cubicBezTo>
                      <a:pt x="3064" y="0"/>
                      <a:pt x="1" y="3076"/>
                      <a:pt x="1" y="6854"/>
                    </a:cubicBezTo>
                    <a:lnTo>
                      <a:pt x="1" y="24714"/>
                    </a:lnTo>
                    <a:lnTo>
                      <a:pt x="676" y="24714"/>
                    </a:lnTo>
                    <a:lnTo>
                      <a:pt x="676" y="6854"/>
                    </a:lnTo>
                    <a:cubicBezTo>
                      <a:pt x="676" y="3440"/>
                      <a:pt x="3454" y="688"/>
                      <a:pt x="6841" y="688"/>
                    </a:cubicBezTo>
                    <a:cubicBezTo>
                      <a:pt x="10229" y="688"/>
                      <a:pt x="13007" y="3466"/>
                      <a:pt x="13007" y="6854"/>
                    </a:cubicBezTo>
                    <a:lnTo>
                      <a:pt x="13007" y="24714"/>
                    </a:lnTo>
                    <a:lnTo>
                      <a:pt x="13695" y="24714"/>
                    </a:lnTo>
                    <a:lnTo>
                      <a:pt x="13695" y="6854"/>
                    </a:lnTo>
                    <a:cubicBezTo>
                      <a:pt x="13708" y="3076"/>
                      <a:pt x="10618" y="0"/>
                      <a:pt x="6841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062475" y="2673325"/>
                <a:ext cx="253775" cy="573400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22936" extrusionOk="0">
                    <a:moveTo>
                      <a:pt x="5075" y="1"/>
                    </a:moveTo>
                    <a:cubicBezTo>
                      <a:pt x="2285" y="1"/>
                      <a:pt x="0" y="2272"/>
                      <a:pt x="0" y="5076"/>
                    </a:cubicBezTo>
                    <a:lnTo>
                      <a:pt x="0" y="22936"/>
                    </a:lnTo>
                    <a:lnTo>
                      <a:pt x="675" y="22936"/>
                    </a:lnTo>
                    <a:lnTo>
                      <a:pt x="675" y="5076"/>
                    </a:lnTo>
                    <a:cubicBezTo>
                      <a:pt x="675" y="2661"/>
                      <a:pt x="2648" y="675"/>
                      <a:pt x="5075" y="675"/>
                    </a:cubicBezTo>
                    <a:cubicBezTo>
                      <a:pt x="7490" y="675"/>
                      <a:pt x="9475" y="2635"/>
                      <a:pt x="9475" y="5076"/>
                    </a:cubicBezTo>
                    <a:lnTo>
                      <a:pt x="9475" y="22936"/>
                    </a:lnTo>
                    <a:lnTo>
                      <a:pt x="10150" y="22936"/>
                    </a:lnTo>
                    <a:lnTo>
                      <a:pt x="10150" y="5076"/>
                    </a:lnTo>
                    <a:cubicBezTo>
                      <a:pt x="10150" y="2272"/>
                      <a:pt x="7879" y="1"/>
                      <a:pt x="5075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106925" y="2717450"/>
                <a:ext cx="165200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171" extrusionOk="0">
                    <a:moveTo>
                      <a:pt x="3297" y="1"/>
                    </a:moveTo>
                    <a:cubicBezTo>
                      <a:pt x="1480" y="1"/>
                      <a:pt x="0" y="1480"/>
                      <a:pt x="0" y="3298"/>
                    </a:cubicBezTo>
                    <a:lnTo>
                      <a:pt x="0" y="21158"/>
                    </a:lnTo>
                    <a:lnTo>
                      <a:pt x="688" y="21158"/>
                    </a:lnTo>
                    <a:lnTo>
                      <a:pt x="688" y="3311"/>
                    </a:lnTo>
                    <a:cubicBezTo>
                      <a:pt x="688" y="1870"/>
                      <a:pt x="1857" y="689"/>
                      <a:pt x="3297" y="689"/>
                    </a:cubicBezTo>
                    <a:cubicBezTo>
                      <a:pt x="4738" y="689"/>
                      <a:pt x="5906" y="1857"/>
                      <a:pt x="5906" y="3311"/>
                    </a:cubicBezTo>
                    <a:lnTo>
                      <a:pt x="5906" y="21171"/>
                    </a:lnTo>
                    <a:lnTo>
                      <a:pt x="6594" y="21171"/>
                    </a:lnTo>
                    <a:lnTo>
                      <a:pt x="6594" y="3311"/>
                    </a:lnTo>
                    <a:cubicBezTo>
                      <a:pt x="6607" y="1493"/>
                      <a:pt x="5127" y="1"/>
                      <a:pt x="32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151375" y="2761900"/>
                <a:ext cx="762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3051" h="19393" extrusionOk="0">
                    <a:moveTo>
                      <a:pt x="1519" y="1"/>
                    </a:moveTo>
                    <a:cubicBezTo>
                      <a:pt x="676" y="1"/>
                      <a:pt x="1" y="689"/>
                      <a:pt x="1" y="1533"/>
                    </a:cubicBezTo>
                    <a:lnTo>
                      <a:pt x="1" y="19393"/>
                    </a:lnTo>
                    <a:lnTo>
                      <a:pt x="676" y="19393"/>
                    </a:lnTo>
                    <a:lnTo>
                      <a:pt x="676" y="1533"/>
                    </a:lnTo>
                    <a:cubicBezTo>
                      <a:pt x="676" y="1065"/>
                      <a:pt x="1052" y="689"/>
                      <a:pt x="1519" y="689"/>
                    </a:cubicBezTo>
                    <a:cubicBezTo>
                      <a:pt x="1987" y="689"/>
                      <a:pt x="2363" y="1065"/>
                      <a:pt x="2363" y="1533"/>
                    </a:cubicBezTo>
                    <a:lnTo>
                      <a:pt x="2363" y="19393"/>
                    </a:lnTo>
                    <a:lnTo>
                      <a:pt x="3051" y="19393"/>
                    </a:lnTo>
                    <a:lnTo>
                      <a:pt x="3051" y="1533"/>
                    </a:lnTo>
                    <a:cubicBezTo>
                      <a:pt x="3051" y="689"/>
                      <a:pt x="2363" y="1"/>
                      <a:pt x="1519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Google Shape;24;p2"/>
          <p:cNvSpPr/>
          <p:nvPr/>
        </p:nvSpPr>
        <p:spPr>
          <a:xfrm>
            <a:off x="3029719" y="-2358900"/>
            <a:ext cx="3084563" cy="3084563"/>
          </a:xfrm>
          <a:custGeom>
            <a:avLst/>
            <a:gdLst/>
            <a:ahLst/>
            <a:cxnLst/>
            <a:rect l="l" t="t" r="r" b="b"/>
            <a:pathLst>
              <a:path w="17303" h="17303" extrusionOk="0">
                <a:moveTo>
                  <a:pt x="17302" y="8658"/>
                </a:moveTo>
                <a:cubicBezTo>
                  <a:pt x="17302" y="13421"/>
                  <a:pt x="13421" y="17302"/>
                  <a:pt x="8645" y="17302"/>
                </a:cubicBezTo>
                <a:cubicBezTo>
                  <a:pt x="3881" y="17302"/>
                  <a:pt x="0" y="13421"/>
                  <a:pt x="0" y="8658"/>
                </a:cubicBezTo>
                <a:cubicBezTo>
                  <a:pt x="0" y="3881"/>
                  <a:pt x="3881" y="0"/>
                  <a:pt x="8645" y="0"/>
                </a:cubicBezTo>
                <a:cubicBezTo>
                  <a:pt x="13421" y="0"/>
                  <a:pt x="17302" y="3881"/>
                  <a:pt x="17302" y="8658"/>
                </a:cubicBezTo>
                <a:close/>
              </a:path>
            </a:pathLst>
          </a:custGeom>
          <a:solidFill>
            <a:srgbClr val="F9E385"/>
          </a:solidFill>
          <a:ln>
            <a:noFill/>
          </a:ln>
          <a:effectLst>
            <a:outerShdw blurRad="57150" dist="19050" dir="3120000" algn="bl" rotWithShape="0">
              <a:srgbClr val="A58164">
                <a:alpha val="4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249800" y="1576113"/>
            <a:ext cx="6644400" cy="15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052900" y="3364888"/>
            <a:ext cx="50382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819870" y="206755"/>
            <a:ext cx="949685" cy="377084"/>
          </a:xfrm>
          <a:custGeom>
            <a:avLst/>
            <a:gdLst/>
            <a:ahLst/>
            <a:cxnLst/>
            <a:rect l="l" t="t" r="r" b="b"/>
            <a:pathLst>
              <a:path w="17972" h="7136" extrusionOk="0">
                <a:moveTo>
                  <a:pt x="6502" y="1"/>
                </a:moveTo>
                <a:lnTo>
                  <a:pt x="6322" y="19"/>
                </a:lnTo>
                <a:lnTo>
                  <a:pt x="6141" y="73"/>
                </a:lnTo>
                <a:lnTo>
                  <a:pt x="5997" y="145"/>
                </a:lnTo>
                <a:lnTo>
                  <a:pt x="5852" y="272"/>
                </a:lnTo>
                <a:lnTo>
                  <a:pt x="5744" y="398"/>
                </a:lnTo>
                <a:lnTo>
                  <a:pt x="5653" y="561"/>
                </a:lnTo>
                <a:lnTo>
                  <a:pt x="5599" y="723"/>
                </a:lnTo>
                <a:lnTo>
                  <a:pt x="5581" y="904"/>
                </a:lnTo>
                <a:lnTo>
                  <a:pt x="5599" y="1085"/>
                </a:lnTo>
                <a:lnTo>
                  <a:pt x="5653" y="1265"/>
                </a:lnTo>
                <a:lnTo>
                  <a:pt x="5744" y="1410"/>
                </a:lnTo>
                <a:lnTo>
                  <a:pt x="5852" y="1554"/>
                </a:lnTo>
                <a:lnTo>
                  <a:pt x="5997" y="1663"/>
                </a:lnTo>
                <a:lnTo>
                  <a:pt x="6141" y="1753"/>
                </a:lnTo>
                <a:lnTo>
                  <a:pt x="6322" y="1807"/>
                </a:lnTo>
                <a:lnTo>
                  <a:pt x="6502" y="1825"/>
                </a:lnTo>
                <a:lnTo>
                  <a:pt x="8832" y="1825"/>
                </a:lnTo>
                <a:lnTo>
                  <a:pt x="8905" y="1843"/>
                </a:lnTo>
                <a:lnTo>
                  <a:pt x="8977" y="1897"/>
                </a:lnTo>
                <a:lnTo>
                  <a:pt x="9049" y="1934"/>
                </a:lnTo>
                <a:lnTo>
                  <a:pt x="9103" y="2006"/>
                </a:lnTo>
                <a:lnTo>
                  <a:pt x="9139" y="2078"/>
                </a:lnTo>
                <a:lnTo>
                  <a:pt x="9157" y="2150"/>
                </a:lnTo>
                <a:lnTo>
                  <a:pt x="9175" y="2241"/>
                </a:lnTo>
                <a:lnTo>
                  <a:pt x="9157" y="2313"/>
                </a:lnTo>
                <a:lnTo>
                  <a:pt x="9139" y="2403"/>
                </a:lnTo>
                <a:lnTo>
                  <a:pt x="9103" y="2475"/>
                </a:lnTo>
                <a:lnTo>
                  <a:pt x="9049" y="2530"/>
                </a:lnTo>
                <a:lnTo>
                  <a:pt x="8977" y="2584"/>
                </a:lnTo>
                <a:lnTo>
                  <a:pt x="8905" y="2620"/>
                </a:lnTo>
                <a:lnTo>
                  <a:pt x="8832" y="2638"/>
                </a:lnTo>
                <a:lnTo>
                  <a:pt x="8742" y="2656"/>
                </a:lnTo>
                <a:lnTo>
                  <a:pt x="921" y="2656"/>
                </a:lnTo>
                <a:lnTo>
                  <a:pt x="723" y="2674"/>
                </a:lnTo>
                <a:lnTo>
                  <a:pt x="560" y="2728"/>
                </a:lnTo>
                <a:lnTo>
                  <a:pt x="398" y="2800"/>
                </a:lnTo>
                <a:lnTo>
                  <a:pt x="271" y="2927"/>
                </a:lnTo>
                <a:lnTo>
                  <a:pt x="163" y="3053"/>
                </a:lnTo>
                <a:lnTo>
                  <a:pt x="72" y="3216"/>
                </a:lnTo>
                <a:lnTo>
                  <a:pt x="18" y="3378"/>
                </a:lnTo>
                <a:lnTo>
                  <a:pt x="0" y="3559"/>
                </a:lnTo>
                <a:lnTo>
                  <a:pt x="18" y="3740"/>
                </a:lnTo>
                <a:lnTo>
                  <a:pt x="72" y="3920"/>
                </a:lnTo>
                <a:lnTo>
                  <a:pt x="163" y="4065"/>
                </a:lnTo>
                <a:lnTo>
                  <a:pt x="271" y="4209"/>
                </a:lnTo>
                <a:lnTo>
                  <a:pt x="398" y="4318"/>
                </a:lnTo>
                <a:lnTo>
                  <a:pt x="560" y="4408"/>
                </a:lnTo>
                <a:lnTo>
                  <a:pt x="723" y="4462"/>
                </a:lnTo>
                <a:lnTo>
                  <a:pt x="921" y="4480"/>
                </a:lnTo>
                <a:lnTo>
                  <a:pt x="5942" y="4480"/>
                </a:lnTo>
                <a:lnTo>
                  <a:pt x="6033" y="4516"/>
                </a:lnTo>
                <a:lnTo>
                  <a:pt x="6105" y="4552"/>
                </a:lnTo>
                <a:lnTo>
                  <a:pt x="6159" y="4589"/>
                </a:lnTo>
                <a:lnTo>
                  <a:pt x="6213" y="4661"/>
                </a:lnTo>
                <a:lnTo>
                  <a:pt x="6249" y="4733"/>
                </a:lnTo>
                <a:lnTo>
                  <a:pt x="6268" y="4805"/>
                </a:lnTo>
                <a:lnTo>
                  <a:pt x="6286" y="4896"/>
                </a:lnTo>
                <a:lnTo>
                  <a:pt x="6268" y="4968"/>
                </a:lnTo>
                <a:lnTo>
                  <a:pt x="6249" y="5058"/>
                </a:lnTo>
                <a:lnTo>
                  <a:pt x="6213" y="5130"/>
                </a:lnTo>
                <a:lnTo>
                  <a:pt x="6159" y="5185"/>
                </a:lnTo>
                <a:lnTo>
                  <a:pt x="6105" y="5239"/>
                </a:lnTo>
                <a:lnTo>
                  <a:pt x="6033" y="5275"/>
                </a:lnTo>
                <a:lnTo>
                  <a:pt x="5942" y="5293"/>
                </a:lnTo>
                <a:lnTo>
                  <a:pt x="5870" y="5311"/>
                </a:lnTo>
                <a:lnTo>
                  <a:pt x="5888" y="5311"/>
                </a:lnTo>
                <a:lnTo>
                  <a:pt x="5708" y="5329"/>
                </a:lnTo>
                <a:lnTo>
                  <a:pt x="5545" y="5383"/>
                </a:lnTo>
                <a:lnTo>
                  <a:pt x="5383" y="5474"/>
                </a:lnTo>
                <a:lnTo>
                  <a:pt x="5256" y="5582"/>
                </a:lnTo>
                <a:lnTo>
                  <a:pt x="5130" y="5708"/>
                </a:lnTo>
                <a:lnTo>
                  <a:pt x="5057" y="5871"/>
                </a:lnTo>
                <a:lnTo>
                  <a:pt x="5003" y="6033"/>
                </a:lnTo>
                <a:lnTo>
                  <a:pt x="4985" y="6214"/>
                </a:lnTo>
                <a:lnTo>
                  <a:pt x="5003" y="6413"/>
                </a:lnTo>
                <a:lnTo>
                  <a:pt x="5057" y="6575"/>
                </a:lnTo>
                <a:lnTo>
                  <a:pt x="5130" y="6738"/>
                </a:lnTo>
                <a:lnTo>
                  <a:pt x="5256" y="6864"/>
                </a:lnTo>
                <a:lnTo>
                  <a:pt x="5383" y="6973"/>
                </a:lnTo>
                <a:lnTo>
                  <a:pt x="5545" y="7063"/>
                </a:lnTo>
                <a:lnTo>
                  <a:pt x="5708" y="7117"/>
                </a:lnTo>
                <a:lnTo>
                  <a:pt x="5888" y="7135"/>
                </a:lnTo>
                <a:lnTo>
                  <a:pt x="10729" y="7135"/>
                </a:lnTo>
                <a:lnTo>
                  <a:pt x="10909" y="7117"/>
                </a:lnTo>
                <a:lnTo>
                  <a:pt x="11072" y="7063"/>
                </a:lnTo>
                <a:lnTo>
                  <a:pt x="11234" y="6973"/>
                </a:lnTo>
                <a:lnTo>
                  <a:pt x="11361" y="6864"/>
                </a:lnTo>
                <a:lnTo>
                  <a:pt x="11487" y="6738"/>
                </a:lnTo>
                <a:lnTo>
                  <a:pt x="11560" y="6575"/>
                </a:lnTo>
                <a:lnTo>
                  <a:pt x="11614" y="6413"/>
                </a:lnTo>
                <a:lnTo>
                  <a:pt x="11632" y="6214"/>
                </a:lnTo>
                <a:lnTo>
                  <a:pt x="11614" y="6033"/>
                </a:lnTo>
                <a:lnTo>
                  <a:pt x="11560" y="5871"/>
                </a:lnTo>
                <a:lnTo>
                  <a:pt x="11487" y="5708"/>
                </a:lnTo>
                <a:lnTo>
                  <a:pt x="11361" y="5582"/>
                </a:lnTo>
                <a:lnTo>
                  <a:pt x="11234" y="5474"/>
                </a:lnTo>
                <a:lnTo>
                  <a:pt x="11072" y="5383"/>
                </a:lnTo>
                <a:lnTo>
                  <a:pt x="10909" y="5329"/>
                </a:lnTo>
                <a:lnTo>
                  <a:pt x="10729" y="5311"/>
                </a:lnTo>
                <a:lnTo>
                  <a:pt x="8742" y="5311"/>
                </a:lnTo>
                <a:lnTo>
                  <a:pt x="8670" y="5293"/>
                </a:lnTo>
                <a:lnTo>
                  <a:pt x="8579" y="5275"/>
                </a:lnTo>
                <a:lnTo>
                  <a:pt x="8525" y="5239"/>
                </a:lnTo>
                <a:lnTo>
                  <a:pt x="8453" y="5185"/>
                </a:lnTo>
                <a:lnTo>
                  <a:pt x="8399" y="5130"/>
                </a:lnTo>
                <a:lnTo>
                  <a:pt x="8363" y="5058"/>
                </a:lnTo>
                <a:lnTo>
                  <a:pt x="8345" y="4968"/>
                </a:lnTo>
                <a:lnTo>
                  <a:pt x="8327" y="4896"/>
                </a:lnTo>
                <a:lnTo>
                  <a:pt x="8345" y="4805"/>
                </a:lnTo>
                <a:lnTo>
                  <a:pt x="8363" y="4733"/>
                </a:lnTo>
                <a:lnTo>
                  <a:pt x="8399" y="4661"/>
                </a:lnTo>
                <a:lnTo>
                  <a:pt x="8453" y="4589"/>
                </a:lnTo>
                <a:lnTo>
                  <a:pt x="8525" y="4552"/>
                </a:lnTo>
                <a:lnTo>
                  <a:pt x="8579" y="4516"/>
                </a:lnTo>
                <a:lnTo>
                  <a:pt x="8670" y="4480"/>
                </a:lnTo>
                <a:lnTo>
                  <a:pt x="14901" y="4480"/>
                </a:lnTo>
                <a:lnTo>
                  <a:pt x="15082" y="4462"/>
                </a:lnTo>
                <a:lnTo>
                  <a:pt x="15262" y="4408"/>
                </a:lnTo>
                <a:lnTo>
                  <a:pt x="15407" y="4318"/>
                </a:lnTo>
                <a:lnTo>
                  <a:pt x="15551" y="4209"/>
                </a:lnTo>
                <a:lnTo>
                  <a:pt x="15659" y="4065"/>
                </a:lnTo>
                <a:lnTo>
                  <a:pt x="15750" y="3920"/>
                </a:lnTo>
                <a:lnTo>
                  <a:pt x="15786" y="3740"/>
                </a:lnTo>
                <a:lnTo>
                  <a:pt x="15804" y="3559"/>
                </a:lnTo>
                <a:lnTo>
                  <a:pt x="15786" y="3378"/>
                </a:lnTo>
                <a:lnTo>
                  <a:pt x="15750" y="3216"/>
                </a:lnTo>
                <a:lnTo>
                  <a:pt x="15659" y="3053"/>
                </a:lnTo>
                <a:lnTo>
                  <a:pt x="15551" y="2927"/>
                </a:lnTo>
                <a:lnTo>
                  <a:pt x="15407" y="2800"/>
                </a:lnTo>
                <a:lnTo>
                  <a:pt x="15262" y="2728"/>
                </a:lnTo>
                <a:lnTo>
                  <a:pt x="15082" y="2674"/>
                </a:lnTo>
                <a:lnTo>
                  <a:pt x="14901" y="2656"/>
                </a:lnTo>
                <a:lnTo>
                  <a:pt x="14377" y="2656"/>
                </a:lnTo>
                <a:lnTo>
                  <a:pt x="14287" y="2638"/>
                </a:lnTo>
                <a:lnTo>
                  <a:pt x="14215" y="2620"/>
                </a:lnTo>
                <a:lnTo>
                  <a:pt x="14142" y="2584"/>
                </a:lnTo>
                <a:lnTo>
                  <a:pt x="14088" y="2530"/>
                </a:lnTo>
                <a:lnTo>
                  <a:pt x="14034" y="2475"/>
                </a:lnTo>
                <a:lnTo>
                  <a:pt x="13998" y="2403"/>
                </a:lnTo>
                <a:lnTo>
                  <a:pt x="13962" y="2313"/>
                </a:lnTo>
                <a:lnTo>
                  <a:pt x="13962" y="2241"/>
                </a:lnTo>
                <a:lnTo>
                  <a:pt x="13962" y="2150"/>
                </a:lnTo>
                <a:lnTo>
                  <a:pt x="13998" y="2078"/>
                </a:lnTo>
                <a:lnTo>
                  <a:pt x="14034" y="2006"/>
                </a:lnTo>
                <a:lnTo>
                  <a:pt x="14088" y="1934"/>
                </a:lnTo>
                <a:lnTo>
                  <a:pt x="14142" y="1897"/>
                </a:lnTo>
                <a:lnTo>
                  <a:pt x="14215" y="1843"/>
                </a:lnTo>
                <a:lnTo>
                  <a:pt x="14287" y="1825"/>
                </a:lnTo>
                <a:lnTo>
                  <a:pt x="17068" y="1825"/>
                </a:lnTo>
                <a:lnTo>
                  <a:pt x="17249" y="1807"/>
                </a:lnTo>
                <a:lnTo>
                  <a:pt x="17411" y="1753"/>
                </a:lnTo>
                <a:lnTo>
                  <a:pt x="17574" y="1663"/>
                </a:lnTo>
                <a:lnTo>
                  <a:pt x="17700" y="1554"/>
                </a:lnTo>
                <a:lnTo>
                  <a:pt x="17809" y="1410"/>
                </a:lnTo>
                <a:lnTo>
                  <a:pt x="17899" y="1265"/>
                </a:lnTo>
                <a:lnTo>
                  <a:pt x="17953" y="1085"/>
                </a:lnTo>
                <a:lnTo>
                  <a:pt x="17971" y="904"/>
                </a:lnTo>
                <a:lnTo>
                  <a:pt x="17953" y="723"/>
                </a:lnTo>
                <a:lnTo>
                  <a:pt x="17899" y="561"/>
                </a:lnTo>
                <a:lnTo>
                  <a:pt x="17809" y="398"/>
                </a:lnTo>
                <a:lnTo>
                  <a:pt x="17700" y="272"/>
                </a:lnTo>
                <a:lnTo>
                  <a:pt x="17574" y="145"/>
                </a:lnTo>
                <a:lnTo>
                  <a:pt x="17411" y="73"/>
                </a:lnTo>
                <a:lnTo>
                  <a:pt x="17249" y="19"/>
                </a:lnTo>
                <a:lnTo>
                  <a:pt x="170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103147" y="296626"/>
            <a:ext cx="1223534" cy="485751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flipH="1">
            <a:off x="6036600" y="445540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flipH="1">
            <a:off x="8279738" y="373464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9525" dir="15600000" algn="bl" rotWithShape="0">
              <a:srgbClr val="A58164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-1129300" y="373464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112050" y="445540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-2" y="-19739"/>
            <a:ext cx="1798363" cy="1256899"/>
            <a:chOff x="-2" y="-19739"/>
            <a:chExt cx="1798363" cy="1256899"/>
          </a:xfrm>
        </p:grpSpPr>
        <p:grpSp>
          <p:nvGrpSpPr>
            <p:cNvPr id="34" name="Google Shape;34;p2"/>
            <p:cNvGrpSpPr/>
            <p:nvPr/>
          </p:nvGrpSpPr>
          <p:grpSpPr>
            <a:xfrm>
              <a:off x="-2" y="-19739"/>
              <a:ext cx="1514238" cy="1118473"/>
              <a:chOff x="263775" y="238125"/>
              <a:chExt cx="7092450" cy="5238750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260311" y="155206"/>
              <a:ext cx="538051" cy="524800"/>
              <a:chOff x="3228225" y="3246725"/>
              <a:chExt cx="356325" cy="34755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1124630" y="921793"/>
              <a:ext cx="323365" cy="315367"/>
              <a:chOff x="3228225" y="3246725"/>
              <a:chExt cx="356325" cy="3475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103;p2"/>
            <p:cNvGrpSpPr/>
            <p:nvPr/>
          </p:nvGrpSpPr>
          <p:grpSpPr>
            <a:xfrm>
              <a:off x="957323" y="38561"/>
              <a:ext cx="323365" cy="315367"/>
              <a:chOff x="3228225" y="3246725"/>
              <a:chExt cx="356325" cy="347550"/>
            </a:xfrm>
          </p:grpSpPr>
          <p:sp>
            <p:nvSpPr>
              <p:cNvPr id="104" name="Google Shape;104;p2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2"/>
            <p:cNvGrpSpPr/>
            <p:nvPr/>
          </p:nvGrpSpPr>
          <p:grpSpPr>
            <a:xfrm>
              <a:off x="273898" y="583861"/>
              <a:ext cx="323365" cy="315367"/>
              <a:chOff x="3228225" y="3246725"/>
              <a:chExt cx="356325" cy="347550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169;p2"/>
          <p:cNvGrpSpPr/>
          <p:nvPr/>
        </p:nvGrpSpPr>
        <p:grpSpPr>
          <a:xfrm>
            <a:off x="7591843" y="-11187"/>
            <a:ext cx="1757690" cy="1634943"/>
            <a:chOff x="7591843" y="-11187"/>
            <a:chExt cx="1757690" cy="1634943"/>
          </a:xfrm>
        </p:grpSpPr>
        <p:grpSp>
          <p:nvGrpSpPr>
            <p:cNvPr id="170" name="Google Shape;170;p2"/>
            <p:cNvGrpSpPr/>
            <p:nvPr/>
          </p:nvGrpSpPr>
          <p:grpSpPr>
            <a:xfrm rot="-912714" flipH="1">
              <a:off x="7715021" y="167886"/>
              <a:ext cx="1514298" cy="1118517"/>
              <a:chOff x="263775" y="238125"/>
              <a:chExt cx="7092450" cy="5238750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659999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85725" dist="19050" dir="156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7798861" y="1098956"/>
              <a:ext cx="538051" cy="524800"/>
              <a:chOff x="3228225" y="3246725"/>
              <a:chExt cx="356325" cy="347550"/>
            </a:xfrm>
          </p:grpSpPr>
          <p:sp>
            <p:nvSpPr>
              <p:cNvPr id="174" name="Google Shape;174;p2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7591843" y="645739"/>
              <a:ext cx="361741" cy="352798"/>
              <a:chOff x="3228225" y="3246725"/>
              <a:chExt cx="356325" cy="3475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>
              <a:off x="7844081" y="389415"/>
              <a:ext cx="253311" cy="247039"/>
              <a:chOff x="3228225" y="3246725"/>
              <a:chExt cx="356325" cy="347550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8733231" y="680710"/>
              <a:ext cx="348023" cy="339417"/>
              <a:chOff x="3228225" y="3246725"/>
              <a:chExt cx="356325" cy="347550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" name="Google Shape;305;p2"/>
          <p:cNvGrpSpPr/>
          <p:nvPr/>
        </p:nvGrpSpPr>
        <p:grpSpPr>
          <a:xfrm>
            <a:off x="324549" y="3534001"/>
            <a:ext cx="581843" cy="567549"/>
            <a:chOff x="3228225" y="3246725"/>
            <a:chExt cx="356325" cy="347550"/>
          </a:xfrm>
        </p:grpSpPr>
        <p:sp>
          <p:nvSpPr>
            <p:cNvPr id="306" name="Google Shape;306;p2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"/>
          <p:cNvGrpSpPr/>
          <p:nvPr/>
        </p:nvGrpSpPr>
        <p:grpSpPr>
          <a:xfrm>
            <a:off x="8275039" y="3657798"/>
            <a:ext cx="386613" cy="377092"/>
            <a:chOff x="3228225" y="3246725"/>
            <a:chExt cx="356325" cy="347550"/>
          </a:xfrm>
        </p:grpSpPr>
        <p:sp>
          <p:nvSpPr>
            <p:cNvPr id="339" name="Google Shape;339;p2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p26"/>
          <p:cNvSpPr/>
          <p:nvPr/>
        </p:nvSpPr>
        <p:spPr>
          <a:xfrm>
            <a:off x="7877944" y="-1968212"/>
            <a:ext cx="3084563" cy="3084563"/>
          </a:xfrm>
          <a:custGeom>
            <a:avLst/>
            <a:gdLst/>
            <a:ahLst/>
            <a:cxnLst/>
            <a:rect l="l" t="t" r="r" b="b"/>
            <a:pathLst>
              <a:path w="17303" h="17303" extrusionOk="0">
                <a:moveTo>
                  <a:pt x="17302" y="8658"/>
                </a:moveTo>
                <a:cubicBezTo>
                  <a:pt x="17302" y="13421"/>
                  <a:pt x="13421" y="17302"/>
                  <a:pt x="8645" y="17302"/>
                </a:cubicBezTo>
                <a:cubicBezTo>
                  <a:pt x="3881" y="17302"/>
                  <a:pt x="0" y="13421"/>
                  <a:pt x="0" y="8658"/>
                </a:cubicBezTo>
                <a:cubicBezTo>
                  <a:pt x="0" y="3881"/>
                  <a:pt x="3881" y="0"/>
                  <a:pt x="8645" y="0"/>
                </a:cubicBezTo>
                <a:cubicBezTo>
                  <a:pt x="13421" y="0"/>
                  <a:pt x="17302" y="3881"/>
                  <a:pt x="17302" y="8658"/>
                </a:cubicBezTo>
                <a:close/>
              </a:path>
            </a:pathLst>
          </a:custGeom>
          <a:solidFill>
            <a:srgbClr val="F9E385"/>
          </a:solidFill>
          <a:ln>
            <a:noFill/>
          </a:ln>
          <a:effectLst>
            <a:outerShdw blurRad="57150" dist="19050" dir="6900000" algn="bl" rotWithShape="0">
              <a:srgbClr val="A58164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26"/>
          <p:cNvSpPr txBox="1">
            <a:spLocks noGrp="1"/>
          </p:cNvSpPr>
          <p:nvPr>
            <p:ph type="title"/>
          </p:nvPr>
        </p:nvSpPr>
        <p:spPr>
          <a:xfrm>
            <a:off x="713225" y="54553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3437" name="Google Shape;3437;p26"/>
          <p:cNvSpPr/>
          <p:nvPr/>
        </p:nvSpPr>
        <p:spPr>
          <a:xfrm>
            <a:off x="8128513" y="752818"/>
            <a:ext cx="718835" cy="285382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26"/>
          <p:cNvSpPr/>
          <p:nvPr/>
        </p:nvSpPr>
        <p:spPr>
          <a:xfrm>
            <a:off x="-236654" y="382022"/>
            <a:ext cx="1133224" cy="449978"/>
          </a:xfrm>
          <a:custGeom>
            <a:avLst/>
            <a:gdLst/>
            <a:ahLst/>
            <a:cxnLst/>
            <a:rect l="l" t="t" r="r" b="b"/>
            <a:pathLst>
              <a:path w="17972" h="7136" extrusionOk="0">
                <a:moveTo>
                  <a:pt x="6502" y="1"/>
                </a:moveTo>
                <a:lnTo>
                  <a:pt x="6322" y="19"/>
                </a:lnTo>
                <a:lnTo>
                  <a:pt x="6141" y="73"/>
                </a:lnTo>
                <a:lnTo>
                  <a:pt x="5997" y="145"/>
                </a:lnTo>
                <a:lnTo>
                  <a:pt x="5852" y="272"/>
                </a:lnTo>
                <a:lnTo>
                  <a:pt x="5744" y="398"/>
                </a:lnTo>
                <a:lnTo>
                  <a:pt x="5653" y="561"/>
                </a:lnTo>
                <a:lnTo>
                  <a:pt x="5599" y="723"/>
                </a:lnTo>
                <a:lnTo>
                  <a:pt x="5581" y="904"/>
                </a:lnTo>
                <a:lnTo>
                  <a:pt x="5599" y="1085"/>
                </a:lnTo>
                <a:lnTo>
                  <a:pt x="5653" y="1265"/>
                </a:lnTo>
                <a:lnTo>
                  <a:pt x="5744" y="1410"/>
                </a:lnTo>
                <a:lnTo>
                  <a:pt x="5852" y="1554"/>
                </a:lnTo>
                <a:lnTo>
                  <a:pt x="5997" y="1663"/>
                </a:lnTo>
                <a:lnTo>
                  <a:pt x="6141" y="1753"/>
                </a:lnTo>
                <a:lnTo>
                  <a:pt x="6322" y="1807"/>
                </a:lnTo>
                <a:lnTo>
                  <a:pt x="6502" y="1825"/>
                </a:lnTo>
                <a:lnTo>
                  <a:pt x="8832" y="1825"/>
                </a:lnTo>
                <a:lnTo>
                  <a:pt x="8905" y="1843"/>
                </a:lnTo>
                <a:lnTo>
                  <a:pt x="8977" y="1897"/>
                </a:lnTo>
                <a:lnTo>
                  <a:pt x="9049" y="1934"/>
                </a:lnTo>
                <a:lnTo>
                  <a:pt x="9103" y="2006"/>
                </a:lnTo>
                <a:lnTo>
                  <a:pt x="9139" y="2078"/>
                </a:lnTo>
                <a:lnTo>
                  <a:pt x="9157" y="2150"/>
                </a:lnTo>
                <a:lnTo>
                  <a:pt x="9175" y="2241"/>
                </a:lnTo>
                <a:lnTo>
                  <a:pt x="9157" y="2313"/>
                </a:lnTo>
                <a:lnTo>
                  <a:pt x="9139" y="2403"/>
                </a:lnTo>
                <a:lnTo>
                  <a:pt x="9103" y="2475"/>
                </a:lnTo>
                <a:lnTo>
                  <a:pt x="9049" y="2530"/>
                </a:lnTo>
                <a:lnTo>
                  <a:pt x="8977" y="2584"/>
                </a:lnTo>
                <a:lnTo>
                  <a:pt x="8905" y="2620"/>
                </a:lnTo>
                <a:lnTo>
                  <a:pt x="8832" y="2638"/>
                </a:lnTo>
                <a:lnTo>
                  <a:pt x="8742" y="2656"/>
                </a:lnTo>
                <a:lnTo>
                  <a:pt x="921" y="2656"/>
                </a:lnTo>
                <a:lnTo>
                  <a:pt x="723" y="2674"/>
                </a:lnTo>
                <a:lnTo>
                  <a:pt x="560" y="2728"/>
                </a:lnTo>
                <a:lnTo>
                  <a:pt x="398" y="2800"/>
                </a:lnTo>
                <a:lnTo>
                  <a:pt x="271" y="2927"/>
                </a:lnTo>
                <a:lnTo>
                  <a:pt x="163" y="3053"/>
                </a:lnTo>
                <a:lnTo>
                  <a:pt x="72" y="3216"/>
                </a:lnTo>
                <a:lnTo>
                  <a:pt x="18" y="3378"/>
                </a:lnTo>
                <a:lnTo>
                  <a:pt x="0" y="3559"/>
                </a:lnTo>
                <a:lnTo>
                  <a:pt x="18" y="3740"/>
                </a:lnTo>
                <a:lnTo>
                  <a:pt x="72" y="3920"/>
                </a:lnTo>
                <a:lnTo>
                  <a:pt x="163" y="4065"/>
                </a:lnTo>
                <a:lnTo>
                  <a:pt x="271" y="4209"/>
                </a:lnTo>
                <a:lnTo>
                  <a:pt x="398" y="4318"/>
                </a:lnTo>
                <a:lnTo>
                  <a:pt x="560" y="4408"/>
                </a:lnTo>
                <a:lnTo>
                  <a:pt x="723" y="4462"/>
                </a:lnTo>
                <a:lnTo>
                  <a:pt x="921" y="4480"/>
                </a:lnTo>
                <a:lnTo>
                  <a:pt x="5942" y="4480"/>
                </a:lnTo>
                <a:lnTo>
                  <a:pt x="6033" y="4516"/>
                </a:lnTo>
                <a:lnTo>
                  <a:pt x="6105" y="4552"/>
                </a:lnTo>
                <a:lnTo>
                  <a:pt x="6159" y="4589"/>
                </a:lnTo>
                <a:lnTo>
                  <a:pt x="6213" y="4661"/>
                </a:lnTo>
                <a:lnTo>
                  <a:pt x="6249" y="4733"/>
                </a:lnTo>
                <a:lnTo>
                  <a:pt x="6268" y="4805"/>
                </a:lnTo>
                <a:lnTo>
                  <a:pt x="6286" y="4896"/>
                </a:lnTo>
                <a:lnTo>
                  <a:pt x="6268" y="4968"/>
                </a:lnTo>
                <a:lnTo>
                  <a:pt x="6249" y="5058"/>
                </a:lnTo>
                <a:lnTo>
                  <a:pt x="6213" y="5130"/>
                </a:lnTo>
                <a:lnTo>
                  <a:pt x="6159" y="5185"/>
                </a:lnTo>
                <a:lnTo>
                  <a:pt x="6105" y="5239"/>
                </a:lnTo>
                <a:lnTo>
                  <a:pt x="6033" y="5275"/>
                </a:lnTo>
                <a:lnTo>
                  <a:pt x="5942" y="5293"/>
                </a:lnTo>
                <a:lnTo>
                  <a:pt x="5870" y="5311"/>
                </a:lnTo>
                <a:lnTo>
                  <a:pt x="5888" y="5311"/>
                </a:lnTo>
                <a:lnTo>
                  <a:pt x="5708" y="5329"/>
                </a:lnTo>
                <a:lnTo>
                  <a:pt x="5545" y="5383"/>
                </a:lnTo>
                <a:lnTo>
                  <a:pt x="5383" y="5474"/>
                </a:lnTo>
                <a:lnTo>
                  <a:pt x="5256" y="5582"/>
                </a:lnTo>
                <a:lnTo>
                  <a:pt x="5130" y="5708"/>
                </a:lnTo>
                <a:lnTo>
                  <a:pt x="5057" y="5871"/>
                </a:lnTo>
                <a:lnTo>
                  <a:pt x="5003" y="6033"/>
                </a:lnTo>
                <a:lnTo>
                  <a:pt x="4985" y="6214"/>
                </a:lnTo>
                <a:lnTo>
                  <a:pt x="5003" y="6413"/>
                </a:lnTo>
                <a:lnTo>
                  <a:pt x="5057" y="6575"/>
                </a:lnTo>
                <a:lnTo>
                  <a:pt x="5130" y="6738"/>
                </a:lnTo>
                <a:lnTo>
                  <a:pt x="5256" y="6864"/>
                </a:lnTo>
                <a:lnTo>
                  <a:pt x="5383" y="6973"/>
                </a:lnTo>
                <a:lnTo>
                  <a:pt x="5545" y="7063"/>
                </a:lnTo>
                <a:lnTo>
                  <a:pt x="5708" y="7117"/>
                </a:lnTo>
                <a:lnTo>
                  <a:pt x="5888" y="7135"/>
                </a:lnTo>
                <a:lnTo>
                  <a:pt x="10729" y="7135"/>
                </a:lnTo>
                <a:lnTo>
                  <a:pt x="10909" y="7117"/>
                </a:lnTo>
                <a:lnTo>
                  <a:pt x="11072" y="7063"/>
                </a:lnTo>
                <a:lnTo>
                  <a:pt x="11234" y="6973"/>
                </a:lnTo>
                <a:lnTo>
                  <a:pt x="11361" y="6864"/>
                </a:lnTo>
                <a:lnTo>
                  <a:pt x="11487" y="6738"/>
                </a:lnTo>
                <a:lnTo>
                  <a:pt x="11560" y="6575"/>
                </a:lnTo>
                <a:lnTo>
                  <a:pt x="11614" y="6413"/>
                </a:lnTo>
                <a:lnTo>
                  <a:pt x="11632" y="6214"/>
                </a:lnTo>
                <a:lnTo>
                  <a:pt x="11614" y="6033"/>
                </a:lnTo>
                <a:lnTo>
                  <a:pt x="11560" y="5871"/>
                </a:lnTo>
                <a:lnTo>
                  <a:pt x="11487" y="5708"/>
                </a:lnTo>
                <a:lnTo>
                  <a:pt x="11361" y="5582"/>
                </a:lnTo>
                <a:lnTo>
                  <a:pt x="11234" y="5474"/>
                </a:lnTo>
                <a:lnTo>
                  <a:pt x="11072" y="5383"/>
                </a:lnTo>
                <a:lnTo>
                  <a:pt x="10909" y="5329"/>
                </a:lnTo>
                <a:lnTo>
                  <a:pt x="10729" y="5311"/>
                </a:lnTo>
                <a:lnTo>
                  <a:pt x="8742" y="5311"/>
                </a:lnTo>
                <a:lnTo>
                  <a:pt x="8670" y="5293"/>
                </a:lnTo>
                <a:lnTo>
                  <a:pt x="8579" y="5275"/>
                </a:lnTo>
                <a:lnTo>
                  <a:pt x="8525" y="5239"/>
                </a:lnTo>
                <a:lnTo>
                  <a:pt x="8453" y="5185"/>
                </a:lnTo>
                <a:lnTo>
                  <a:pt x="8399" y="5130"/>
                </a:lnTo>
                <a:lnTo>
                  <a:pt x="8363" y="5058"/>
                </a:lnTo>
                <a:lnTo>
                  <a:pt x="8345" y="4968"/>
                </a:lnTo>
                <a:lnTo>
                  <a:pt x="8327" y="4896"/>
                </a:lnTo>
                <a:lnTo>
                  <a:pt x="8345" y="4805"/>
                </a:lnTo>
                <a:lnTo>
                  <a:pt x="8363" y="4733"/>
                </a:lnTo>
                <a:lnTo>
                  <a:pt x="8399" y="4661"/>
                </a:lnTo>
                <a:lnTo>
                  <a:pt x="8453" y="4589"/>
                </a:lnTo>
                <a:lnTo>
                  <a:pt x="8525" y="4552"/>
                </a:lnTo>
                <a:lnTo>
                  <a:pt x="8579" y="4516"/>
                </a:lnTo>
                <a:lnTo>
                  <a:pt x="8670" y="4480"/>
                </a:lnTo>
                <a:lnTo>
                  <a:pt x="14901" y="4480"/>
                </a:lnTo>
                <a:lnTo>
                  <a:pt x="15082" y="4462"/>
                </a:lnTo>
                <a:lnTo>
                  <a:pt x="15262" y="4408"/>
                </a:lnTo>
                <a:lnTo>
                  <a:pt x="15407" y="4318"/>
                </a:lnTo>
                <a:lnTo>
                  <a:pt x="15551" y="4209"/>
                </a:lnTo>
                <a:lnTo>
                  <a:pt x="15659" y="4065"/>
                </a:lnTo>
                <a:lnTo>
                  <a:pt x="15750" y="3920"/>
                </a:lnTo>
                <a:lnTo>
                  <a:pt x="15786" y="3740"/>
                </a:lnTo>
                <a:lnTo>
                  <a:pt x="15804" y="3559"/>
                </a:lnTo>
                <a:lnTo>
                  <a:pt x="15786" y="3378"/>
                </a:lnTo>
                <a:lnTo>
                  <a:pt x="15750" y="3216"/>
                </a:lnTo>
                <a:lnTo>
                  <a:pt x="15659" y="3053"/>
                </a:lnTo>
                <a:lnTo>
                  <a:pt x="15551" y="2927"/>
                </a:lnTo>
                <a:lnTo>
                  <a:pt x="15407" y="2800"/>
                </a:lnTo>
                <a:lnTo>
                  <a:pt x="15262" y="2728"/>
                </a:lnTo>
                <a:lnTo>
                  <a:pt x="15082" y="2674"/>
                </a:lnTo>
                <a:lnTo>
                  <a:pt x="14901" y="2656"/>
                </a:lnTo>
                <a:lnTo>
                  <a:pt x="14377" y="2656"/>
                </a:lnTo>
                <a:lnTo>
                  <a:pt x="14287" y="2638"/>
                </a:lnTo>
                <a:lnTo>
                  <a:pt x="14215" y="2620"/>
                </a:lnTo>
                <a:lnTo>
                  <a:pt x="14142" y="2584"/>
                </a:lnTo>
                <a:lnTo>
                  <a:pt x="14088" y="2530"/>
                </a:lnTo>
                <a:lnTo>
                  <a:pt x="14034" y="2475"/>
                </a:lnTo>
                <a:lnTo>
                  <a:pt x="13998" y="2403"/>
                </a:lnTo>
                <a:lnTo>
                  <a:pt x="13962" y="2313"/>
                </a:lnTo>
                <a:lnTo>
                  <a:pt x="13962" y="2241"/>
                </a:lnTo>
                <a:lnTo>
                  <a:pt x="13962" y="2150"/>
                </a:lnTo>
                <a:lnTo>
                  <a:pt x="13998" y="2078"/>
                </a:lnTo>
                <a:lnTo>
                  <a:pt x="14034" y="2006"/>
                </a:lnTo>
                <a:lnTo>
                  <a:pt x="14088" y="1934"/>
                </a:lnTo>
                <a:lnTo>
                  <a:pt x="14142" y="1897"/>
                </a:lnTo>
                <a:lnTo>
                  <a:pt x="14215" y="1843"/>
                </a:lnTo>
                <a:lnTo>
                  <a:pt x="14287" y="1825"/>
                </a:lnTo>
                <a:lnTo>
                  <a:pt x="17068" y="1825"/>
                </a:lnTo>
                <a:lnTo>
                  <a:pt x="17249" y="1807"/>
                </a:lnTo>
                <a:lnTo>
                  <a:pt x="17411" y="1753"/>
                </a:lnTo>
                <a:lnTo>
                  <a:pt x="17574" y="1663"/>
                </a:lnTo>
                <a:lnTo>
                  <a:pt x="17700" y="1554"/>
                </a:lnTo>
                <a:lnTo>
                  <a:pt x="17809" y="1410"/>
                </a:lnTo>
                <a:lnTo>
                  <a:pt x="17899" y="1265"/>
                </a:lnTo>
                <a:lnTo>
                  <a:pt x="17953" y="1085"/>
                </a:lnTo>
                <a:lnTo>
                  <a:pt x="17971" y="904"/>
                </a:lnTo>
                <a:lnTo>
                  <a:pt x="17953" y="723"/>
                </a:lnTo>
                <a:lnTo>
                  <a:pt x="17899" y="561"/>
                </a:lnTo>
                <a:lnTo>
                  <a:pt x="17809" y="398"/>
                </a:lnTo>
                <a:lnTo>
                  <a:pt x="17700" y="272"/>
                </a:lnTo>
                <a:lnTo>
                  <a:pt x="17574" y="145"/>
                </a:lnTo>
                <a:lnTo>
                  <a:pt x="17411" y="73"/>
                </a:lnTo>
                <a:lnTo>
                  <a:pt x="17249" y="19"/>
                </a:lnTo>
                <a:lnTo>
                  <a:pt x="170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26"/>
          <p:cNvSpPr/>
          <p:nvPr/>
        </p:nvSpPr>
        <p:spPr>
          <a:xfrm>
            <a:off x="-2461250" y="3708861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26"/>
          <p:cNvSpPr/>
          <p:nvPr/>
        </p:nvSpPr>
        <p:spPr>
          <a:xfrm>
            <a:off x="-685811" y="4429614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26"/>
          <p:cNvSpPr/>
          <p:nvPr/>
        </p:nvSpPr>
        <p:spPr>
          <a:xfrm>
            <a:off x="7737889" y="4429614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2" name="Google Shape;3442;p26"/>
          <p:cNvGrpSpPr/>
          <p:nvPr/>
        </p:nvGrpSpPr>
        <p:grpSpPr>
          <a:xfrm>
            <a:off x="136651" y="4273823"/>
            <a:ext cx="386613" cy="377092"/>
            <a:chOff x="3228225" y="3246725"/>
            <a:chExt cx="356325" cy="347550"/>
          </a:xfrm>
        </p:grpSpPr>
        <p:sp>
          <p:nvSpPr>
            <p:cNvPr id="3443" name="Google Shape;3443;p26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28"/>
          <p:cNvSpPr/>
          <p:nvPr/>
        </p:nvSpPr>
        <p:spPr>
          <a:xfrm>
            <a:off x="3029719" y="-2302187"/>
            <a:ext cx="3084563" cy="3084563"/>
          </a:xfrm>
          <a:custGeom>
            <a:avLst/>
            <a:gdLst/>
            <a:ahLst/>
            <a:cxnLst/>
            <a:rect l="l" t="t" r="r" b="b"/>
            <a:pathLst>
              <a:path w="17303" h="17303" extrusionOk="0">
                <a:moveTo>
                  <a:pt x="17302" y="8658"/>
                </a:moveTo>
                <a:cubicBezTo>
                  <a:pt x="17302" y="13421"/>
                  <a:pt x="13421" y="17302"/>
                  <a:pt x="8645" y="17302"/>
                </a:cubicBezTo>
                <a:cubicBezTo>
                  <a:pt x="3881" y="17302"/>
                  <a:pt x="0" y="13421"/>
                  <a:pt x="0" y="8658"/>
                </a:cubicBezTo>
                <a:cubicBezTo>
                  <a:pt x="0" y="3881"/>
                  <a:pt x="3881" y="0"/>
                  <a:pt x="8645" y="0"/>
                </a:cubicBezTo>
                <a:cubicBezTo>
                  <a:pt x="13421" y="0"/>
                  <a:pt x="17302" y="3881"/>
                  <a:pt x="17302" y="8658"/>
                </a:cubicBezTo>
                <a:close/>
              </a:path>
            </a:pathLst>
          </a:custGeom>
          <a:solidFill>
            <a:srgbClr val="F9E385"/>
          </a:solidFill>
          <a:ln>
            <a:noFill/>
          </a:ln>
          <a:effectLst>
            <a:outerShdw blurRad="57150" dist="19050" dir="3120000" algn="bl" rotWithShape="0">
              <a:srgbClr val="AA996E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8"/>
          <p:cNvSpPr/>
          <p:nvPr/>
        </p:nvSpPr>
        <p:spPr>
          <a:xfrm>
            <a:off x="2819870" y="206755"/>
            <a:ext cx="949685" cy="377084"/>
          </a:xfrm>
          <a:custGeom>
            <a:avLst/>
            <a:gdLst/>
            <a:ahLst/>
            <a:cxnLst/>
            <a:rect l="l" t="t" r="r" b="b"/>
            <a:pathLst>
              <a:path w="17972" h="7136" extrusionOk="0">
                <a:moveTo>
                  <a:pt x="6502" y="1"/>
                </a:moveTo>
                <a:lnTo>
                  <a:pt x="6322" y="19"/>
                </a:lnTo>
                <a:lnTo>
                  <a:pt x="6141" y="73"/>
                </a:lnTo>
                <a:lnTo>
                  <a:pt x="5997" y="145"/>
                </a:lnTo>
                <a:lnTo>
                  <a:pt x="5852" y="272"/>
                </a:lnTo>
                <a:lnTo>
                  <a:pt x="5744" y="398"/>
                </a:lnTo>
                <a:lnTo>
                  <a:pt x="5653" y="561"/>
                </a:lnTo>
                <a:lnTo>
                  <a:pt x="5599" y="723"/>
                </a:lnTo>
                <a:lnTo>
                  <a:pt x="5581" y="904"/>
                </a:lnTo>
                <a:lnTo>
                  <a:pt x="5599" y="1085"/>
                </a:lnTo>
                <a:lnTo>
                  <a:pt x="5653" y="1265"/>
                </a:lnTo>
                <a:lnTo>
                  <a:pt x="5744" y="1410"/>
                </a:lnTo>
                <a:lnTo>
                  <a:pt x="5852" y="1554"/>
                </a:lnTo>
                <a:lnTo>
                  <a:pt x="5997" y="1663"/>
                </a:lnTo>
                <a:lnTo>
                  <a:pt x="6141" y="1753"/>
                </a:lnTo>
                <a:lnTo>
                  <a:pt x="6322" y="1807"/>
                </a:lnTo>
                <a:lnTo>
                  <a:pt x="6502" y="1825"/>
                </a:lnTo>
                <a:lnTo>
                  <a:pt x="8832" y="1825"/>
                </a:lnTo>
                <a:lnTo>
                  <a:pt x="8905" y="1843"/>
                </a:lnTo>
                <a:lnTo>
                  <a:pt x="8977" y="1897"/>
                </a:lnTo>
                <a:lnTo>
                  <a:pt x="9049" y="1934"/>
                </a:lnTo>
                <a:lnTo>
                  <a:pt x="9103" y="2006"/>
                </a:lnTo>
                <a:lnTo>
                  <a:pt x="9139" y="2078"/>
                </a:lnTo>
                <a:lnTo>
                  <a:pt x="9157" y="2150"/>
                </a:lnTo>
                <a:lnTo>
                  <a:pt x="9175" y="2241"/>
                </a:lnTo>
                <a:lnTo>
                  <a:pt x="9157" y="2313"/>
                </a:lnTo>
                <a:lnTo>
                  <a:pt x="9139" y="2403"/>
                </a:lnTo>
                <a:lnTo>
                  <a:pt x="9103" y="2475"/>
                </a:lnTo>
                <a:lnTo>
                  <a:pt x="9049" y="2530"/>
                </a:lnTo>
                <a:lnTo>
                  <a:pt x="8977" y="2584"/>
                </a:lnTo>
                <a:lnTo>
                  <a:pt x="8905" y="2620"/>
                </a:lnTo>
                <a:lnTo>
                  <a:pt x="8832" y="2638"/>
                </a:lnTo>
                <a:lnTo>
                  <a:pt x="8742" y="2656"/>
                </a:lnTo>
                <a:lnTo>
                  <a:pt x="921" y="2656"/>
                </a:lnTo>
                <a:lnTo>
                  <a:pt x="723" y="2674"/>
                </a:lnTo>
                <a:lnTo>
                  <a:pt x="560" y="2728"/>
                </a:lnTo>
                <a:lnTo>
                  <a:pt x="398" y="2800"/>
                </a:lnTo>
                <a:lnTo>
                  <a:pt x="271" y="2927"/>
                </a:lnTo>
                <a:lnTo>
                  <a:pt x="163" y="3053"/>
                </a:lnTo>
                <a:lnTo>
                  <a:pt x="72" y="3216"/>
                </a:lnTo>
                <a:lnTo>
                  <a:pt x="18" y="3378"/>
                </a:lnTo>
                <a:lnTo>
                  <a:pt x="0" y="3559"/>
                </a:lnTo>
                <a:lnTo>
                  <a:pt x="18" y="3740"/>
                </a:lnTo>
                <a:lnTo>
                  <a:pt x="72" y="3920"/>
                </a:lnTo>
                <a:lnTo>
                  <a:pt x="163" y="4065"/>
                </a:lnTo>
                <a:lnTo>
                  <a:pt x="271" y="4209"/>
                </a:lnTo>
                <a:lnTo>
                  <a:pt x="398" y="4318"/>
                </a:lnTo>
                <a:lnTo>
                  <a:pt x="560" y="4408"/>
                </a:lnTo>
                <a:lnTo>
                  <a:pt x="723" y="4462"/>
                </a:lnTo>
                <a:lnTo>
                  <a:pt x="921" y="4480"/>
                </a:lnTo>
                <a:lnTo>
                  <a:pt x="5942" y="4480"/>
                </a:lnTo>
                <a:lnTo>
                  <a:pt x="6033" y="4516"/>
                </a:lnTo>
                <a:lnTo>
                  <a:pt x="6105" y="4552"/>
                </a:lnTo>
                <a:lnTo>
                  <a:pt x="6159" y="4589"/>
                </a:lnTo>
                <a:lnTo>
                  <a:pt x="6213" y="4661"/>
                </a:lnTo>
                <a:lnTo>
                  <a:pt x="6249" y="4733"/>
                </a:lnTo>
                <a:lnTo>
                  <a:pt x="6268" y="4805"/>
                </a:lnTo>
                <a:lnTo>
                  <a:pt x="6286" y="4896"/>
                </a:lnTo>
                <a:lnTo>
                  <a:pt x="6268" y="4968"/>
                </a:lnTo>
                <a:lnTo>
                  <a:pt x="6249" y="5058"/>
                </a:lnTo>
                <a:lnTo>
                  <a:pt x="6213" y="5130"/>
                </a:lnTo>
                <a:lnTo>
                  <a:pt x="6159" y="5185"/>
                </a:lnTo>
                <a:lnTo>
                  <a:pt x="6105" y="5239"/>
                </a:lnTo>
                <a:lnTo>
                  <a:pt x="6033" y="5275"/>
                </a:lnTo>
                <a:lnTo>
                  <a:pt x="5942" y="5293"/>
                </a:lnTo>
                <a:lnTo>
                  <a:pt x="5870" y="5311"/>
                </a:lnTo>
                <a:lnTo>
                  <a:pt x="5888" y="5311"/>
                </a:lnTo>
                <a:lnTo>
                  <a:pt x="5708" y="5329"/>
                </a:lnTo>
                <a:lnTo>
                  <a:pt x="5545" y="5383"/>
                </a:lnTo>
                <a:lnTo>
                  <a:pt x="5383" y="5474"/>
                </a:lnTo>
                <a:lnTo>
                  <a:pt x="5256" y="5582"/>
                </a:lnTo>
                <a:lnTo>
                  <a:pt x="5130" y="5708"/>
                </a:lnTo>
                <a:lnTo>
                  <a:pt x="5057" y="5871"/>
                </a:lnTo>
                <a:lnTo>
                  <a:pt x="5003" y="6033"/>
                </a:lnTo>
                <a:lnTo>
                  <a:pt x="4985" y="6214"/>
                </a:lnTo>
                <a:lnTo>
                  <a:pt x="5003" y="6413"/>
                </a:lnTo>
                <a:lnTo>
                  <a:pt x="5057" y="6575"/>
                </a:lnTo>
                <a:lnTo>
                  <a:pt x="5130" y="6738"/>
                </a:lnTo>
                <a:lnTo>
                  <a:pt x="5256" y="6864"/>
                </a:lnTo>
                <a:lnTo>
                  <a:pt x="5383" y="6973"/>
                </a:lnTo>
                <a:lnTo>
                  <a:pt x="5545" y="7063"/>
                </a:lnTo>
                <a:lnTo>
                  <a:pt x="5708" y="7117"/>
                </a:lnTo>
                <a:lnTo>
                  <a:pt x="5888" y="7135"/>
                </a:lnTo>
                <a:lnTo>
                  <a:pt x="10729" y="7135"/>
                </a:lnTo>
                <a:lnTo>
                  <a:pt x="10909" y="7117"/>
                </a:lnTo>
                <a:lnTo>
                  <a:pt x="11072" y="7063"/>
                </a:lnTo>
                <a:lnTo>
                  <a:pt x="11234" y="6973"/>
                </a:lnTo>
                <a:lnTo>
                  <a:pt x="11361" y="6864"/>
                </a:lnTo>
                <a:lnTo>
                  <a:pt x="11487" y="6738"/>
                </a:lnTo>
                <a:lnTo>
                  <a:pt x="11560" y="6575"/>
                </a:lnTo>
                <a:lnTo>
                  <a:pt x="11614" y="6413"/>
                </a:lnTo>
                <a:lnTo>
                  <a:pt x="11632" y="6214"/>
                </a:lnTo>
                <a:lnTo>
                  <a:pt x="11614" y="6033"/>
                </a:lnTo>
                <a:lnTo>
                  <a:pt x="11560" y="5871"/>
                </a:lnTo>
                <a:lnTo>
                  <a:pt x="11487" y="5708"/>
                </a:lnTo>
                <a:lnTo>
                  <a:pt x="11361" y="5582"/>
                </a:lnTo>
                <a:lnTo>
                  <a:pt x="11234" y="5474"/>
                </a:lnTo>
                <a:lnTo>
                  <a:pt x="11072" y="5383"/>
                </a:lnTo>
                <a:lnTo>
                  <a:pt x="10909" y="5329"/>
                </a:lnTo>
                <a:lnTo>
                  <a:pt x="10729" y="5311"/>
                </a:lnTo>
                <a:lnTo>
                  <a:pt x="8742" y="5311"/>
                </a:lnTo>
                <a:lnTo>
                  <a:pt x="8670" y="5293"/>
                </a:lnTo>
                <a:lnTo>
                  <a:pt x="8579" y="5275"/>
                </a:lnTo>
                <a:lnTo>
                  <a:pt x="8525" y="5239"/>
                </a:lnTo>
                <a:lnTo>
                  <a:pt x="8453" y="5185"/>
                </a:lnTo>
                <a:lnTo>
                  <a:pt x="8399" y="5130"/>
                </a:lnTo>
                <a:lnTo>
                  <a:pt x="8363" y="5058"/>
                </a:lnTo>
                <a:lnTo>
                  <a:pt x="8345" y="4968"/>
                </a:lnTo>
                <a:lnTo>
                  <a:pt x="8327" y="4896"/>
                </a:lnTo>
                <a:lnTo>
                  <a:pt x="8345" y="4805"/>
                </a:lnTo>
                <a:lnTo>
                  <a:pt x="8363" y="4733"/>
                </a:lnTo>
                <a:lnTo>
                  <a:pt x="8399" y="4661"/>
                </a:lnTo>
                <a:lnTo>
                  <a:pt x="8453" y="4589"/>
                </a:lnTo>
                <a:lnTo>
                  <a:pt x="8525" y="4552"/>
                </a:lnTo>
                <a:lnTo>
                  <a:pt x="8579" y="4516"/>
                </a:lnTo>
                <a:lnTo>
                  <a:pt x="8670" y="4480"/>
                </a:lnTo>
                <a:lnTo>
                  <a:pt x="14901" y="4480"/>
                </a:lnTo>
                <a:lnTo>
                  <a:pt x="15082" y="4462"/>
                </a:lnTo>
                <a:lnTo>
                  <a:pt x="15262" y="4408"/>
                </a:lnTo>
                <a:lnTo>
                  <a:pt x="15407" y="4318"/>
                </a:lnTo>
                <a:lnTo>
                  <a:pt x="15551" y="4209"/>
                </a:lnTo>
                <a:lnTo>
                  <a:pt x="15659" y="4065"/>
                </a:lnTo>
                <a:lnTo>
                  <a:pt x="15750" y="3920"/>
                </a:lnTo>
                <a:lnTo>
                  <a:pt x="15786" y="3740"/>
                </a:lnTo>
                <a:lnTo>
                  <a:pt x="15804" y="3559"/>
                </a:lnTo>
                <a:lnTo>
                  <a:pt x="15786" y="3378"/>
                </a:lnTo>
                <a:lnTo>
                  <a:pt x="15750" y="3216"/>
                </a:lnTo>
                <a:lnTo>
                  <a:pt x="15659" y="3053"/>
                </a:lnTo>
                <a:lnTo>
                  <a:pt x="15551" y="2927"/>
                </a:lnTo>
                <a:lnTo>
                  <a:pt x="15407" y="2800"/>
                </a:lnTo>
                <a:lnTo>
                  <a:pt x="15262" y="2728"/>
                </a:lnTo>
                <a:lnTo>
                  <a:pt x="15082" y="2674"/>
                </a:lnTo>
                <a:lnTo>
                  <a:pt x="14901" y="2656"/>
                </a:lnTo>
                <a:lnTo>
                  <a:pt x="14377" y="2656"/>
                </a:lnTo>
                <a:lnTo>
                  <a:pt x="14287" y="2638"/>
                </a:lnTo>
                <a:lnTo>
                  <a:pt x="14215" y="2620"/>
                </a:lnTo>
                <a:lnTo>
                  <a:pt x="14142" y="2584"/>
                </a:lnTo>
                <a:lnTo>
                  <a:pt x="14088" y="2530"/>
                </a:lnTo>
                <a:lnTo>
                  <a:pt x="14034" y="2475"/>
                </a:lnTo>
                <a:lnTo>
                  <a:pt x="13998" y="2403"/>
                </a:lnTo>
                <a:lnTo>
                  <a:pt x="13962" y="2313"/>
                </a:lnTo>
                <a:lnTo>
                  <a:pt x="13962" y="2241"/>
                </a:lnTo>
                <a:lnTo>
                  <a:pt x="13962" y="2150"/>
                </a:lnTo>
                <a:lnTo>
                  <a:pt x="13998" y="2078"/>
                </a:lnTo>
                <a:lnTo>
                  <a:pt x="14034" y="2006"/>
                </a:lnTo>
                <a:lnTo>
                  <a:pt x="14088" y="1934"/>
                </a:lnTo>
                <a:lnTo>
                  <a:pt x="14142" y="1897"/>
                </a:lnTo>
                <a:lnTo>
                  <a:pt x="14215" y="1843"/>
                </a:lnTo>
                <a:lnTo>
                  <a:pt x="14287" y="1825"/>
                </a:lnTo>
                <a:lnTo>
                  <a:pt x="17068" y="1825"/>
                </a:lnTo>
                <a:lnTo>
                  <a:pt x="17249" y="1807"/>
                </a:lnTo>
                <a:lnTo>
                  <a:pt x="17411" y="1753"/>
                </a:lnTo>
                <a:lnTo>
                  <a:pt x="17574" y="1663"/>
                </a:lnTo>
                <a:lnTo>
                  <a:pt x="17700" y="1554"/>
                </a:lnTo>
                <a:lnTo>
                  <a:pt x="17809" y="1410"/>
                </a:lnTo>
                <a:lnTo>
                  <a:pt x="17899" y="1265"/>
                </a:lnTo>
                <a:lnTo>
                  <a:pt x="17953" y="1085"/>
                </a:lnTo>
                <a:lnTo>
                  <a:pt x="17971" y="904"/>
                </a:lnTo>
                <a:lnTo>
                  <a:pt x="17953" y="723"/>
                </a:lnTo>
                <a:lnTo>
                  <a:pt x="17899" y="561"/>
                </a:lnTo>
                <a:lnTo>
                  <a:pt x="17809" y="398"/>
                </a:lnTo>
                <a:lnTo>
                  <a:pt x="17700" y="272"/>
                </a:lnTo>
                <a:lnTo>
                  <a:pt x="17574" y="145"/>
                </a:lnTo>
                <a:lnTo>
                  <a:pt x="17411" y="73"/>
                </a:lnTo>
                <a:lnTo>
                  <a:pt x="17249" y="19"/>
                </a:lnTo>
                <a:lnTo>
                  <a:pt x="170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8"/>
          <p:cNvSpPr/>
          <p:nvPr/>
        </p:nvSpPr>
        <p:spPr>
          <a:xfrm>
            <a:off x="5103147" y="296626"/>
            <a:ext cx="1223534" cy="485751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9" name="Google Shape;3809;p28"/>
          <p:cNvGrpSpPr/>
          <p:nvPr/>
        </p:nvGrpSpPr>
        <p:grpSpPr>
          <a:xfrm>
            <a:off x="7744245" y="3482218"/>
            <a:ext cx="1149100" cy="1256897"/>
            <a:chOff x="-2456375" y="2292725"/>
            <a:chExt cx="1212386" cy="1326120"/>
          </a:xfrm>
        </p:grpSpPr>
        <p:sp>
          <p:nvSpPr>
            <p:cNvPr id="3810" name="Google Shape;3810;p28"/>
            <p:cNvSpPr/>
            <p:nvPr/>
          </p:nvSpPr>
          <p:spPr>
            <a:xfrm>
              <a:off x="-2456375" y="2292725"/>
              <a:ext cx="670639" cy="1326120"/>
            </a:xfrm>
            <a:custGeom>
              <a:avLst/>
              <a:gdLst/>
              <a:ahLst/>
              <a:cxnLst/>
              <a:rect l="l" t="t" r="r" b="b"/>
              <a:pathLst>
                <a:path w="20795" h="41120" extrusionOk="0">
                  <a:moveTo>
                    <a:pt x="10397" y="0"/>
                  </a:moveTo>
                  <a:cubicBezTo>
                    <a:pt x="4647" y="0"/>
                    <a:pt x="1" y="4647"/>
                    <a:pt x="1" y="10397"/>
                  </a:cubicBezTo>
                  <a:lnTo>
                    <a:pt x="1" y="41120"/>
                  </a:lnTo>
                  <a:lnTo>
                    <a:pt x="20794" y="41120"/>
                  </a:lnTo>
                  <a:lnTo>
                    <a:pt x="20794" y="10397"/>
                  </a:lnTo>
                  <a:cubicBezTo>
                    <a:pt x="20794" y="4647"/>
                    <a:pt x="16134" y="0"/>
                    <a:pt x="10397" y="0"/>
                  </a:cubicBezTo>
                  <a:close/>
                </a:path>
              </a:pathLst>
            </a:custGeom>
            <a:solidFill>
              <a:srgbClr val="CEDAA3"/>
            </a:solidFill>
            <a:ln>
              <a:noFill/>
            </a:ln>
            <a:effectLst>
              <a:outerShdw blurRad="57150" dist="19050" dir="14880000" algn="bl" rotWithShape="0">
                <a:srgbClr val="A58164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1" name="Google Shape;3811;p28"/>
            <p:cNvGrpSpPr/>
            <p:nvPr/>
          </p:nvGrpSpPr>
          <p:grpSpPr>
            <a:xfrm>
              <a:off x="-2028293" y="2556447"/>
              <a:ext cx="784305" cy="1062398"/>
              <a:chOff x="5924875" y="2535425"/>
              <a:chExt cx="525075" cy="711300"/>
            </a:xfrm>
          </p:grpSpPr>
          <p:sp>
            <p:nvSpPr>
              <p:cNvPr id="3812" name="Google Shape;3812;p28"/>
              <p:cNvSpPr/>
              <p:nvPr/>
            </p:nvSpPr>
            <p:spPr>
              <a:xfrm>
                <a:off x="5924875" y="2535425"/>
                <a:ext cx="525075" cy="7113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8452" extrusionOk="0">
                    <a:moveTo>
                      <a:pt x="10501" y="0"/>
                    </a:moveTo>
                    <a:cubicBezTo>
                      <a:pt x="4712" y="0"/>
                      <a:pt x="1" y="4699"/>
                      <a:pt x="1" y="10488"/>
                    </a:cubicBezTo>
                    <a:lnTo>
                      <a:pt x="1" y="28452"/>
                    </a:lnTo>
                    <a:lnTo>
                      <a:pt x="883" y="28452"/>
                    </a:lnTo>
                    <a:lnTo>
                      <a:pt x="883" y="10488"/>
                    </a:lnTo>
                    <a:cubicBezTo>
                      <a:pt x="883" y="5192"/>
                      <a:pt x="5193" y="870"/>
                      <a:pt x="10501" y="870"/>
                    </a:cubicBezTo>
                    <a:cubicBezTo>
                      <a:pt x="15810" y="870"/>
                      <a:pt x="20119" y="5192"/>
                      <a:pt x="20119" y="10488"/>
                    </a:cubicBezTo>
                    <a:lnTo>
                      <a:pt x="20119" y="28439"/>
                    </a:lnTo>
                    <a:lnTo>
                      <a:pt x="20119" y="28452"/>
                    </a:lnTo>
                    <a:lnTo>
                      <a:pt x="21002" y="28452"/>
                    </a:lnTo>
                    <a:lnTo>
                      <a:pt x="21002" y="10488"/>
                    </a:lnTo>
                    <a:cubicBezTo>
                      <a:pt x="21002" y="4699"/>
                      <a:pt x="16290" y="0"/>
                      <a:pt x="10501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8"/>
              <p:cNvSpPr/>
              <p:nvPr/>
            </p:nvSpPr>
            <p:spPr>
              <a:xfrm>
                <a:off x="5968700" y="2579550"/>
                <a:ext cx="436450" cy="667175"/>
              </a:xfrm>
              <a:custGeom>
                <a:avLst/>
                <a:gdLst/>
                <a:ahLst/>
                <a:cxnLst/>
                <a:rect l="l" t="t" r="r" b="b"/>
                <a:pathLst>
                  <a:path w="17458" h="26687" extrusionOk="0">
                    <a:moveTo>
                      <a:pt x="8722" y="0"/>
                    </a:moveTo>
                    <a:cubicBezTo>
                      <a:pt x="3907" y="0"/>
                      <a:pt x="0" y="3907"/>
                      <a:pt x="0" y="8723"/>
                    </a:cubicBezTo>
                    <a:lnTo>
                      <a:pt x="0" y="26687"/>
                    </a:lnTo>
                    <a:lnTo>
                      <a:pt x="870" y="26687"/>
                    </a:lnTo>
                    <a:lnTo>
                      <a:pt x="870" y="8723"/>
                    </a:lnTo>
                    <a:cubicBezTo>
                      <a:pt x="870" y="4401"/>
                      <a:pt x="4400" y="870"/>
                      <a:pt x="8735" y="870"/>
                    </a:cubicBezTo>
                    <a:cubicBezTo>
                      <a:pt x="13058" y="870"/>
                      <a:pt x="16588" y="4401"/>
                      <a:pt x="16588" y="8723"/>
                    </a:cubicBezTo>
                    <a:lnTo>
                      <a:pt x="16588" y="26674"/>
                    </a:lnTo>
                    <a:lnTo>
                      <a:pt x="16588" y="26687"/>
                    </a:lnTo>
                    <a:lnTo>
                      <a:pt x="17458" y="26687"/>
                    </a:lnTo>
                    <a:lnTo>
                      <a:pt x="17458" y="8723"/>
                    </a:lnTo>
                    <a:cubicBezTo>
                      <a:pt x="17458" y="3907"/>
                      <a:pt x="13551" y="0"/>
                      <a:pt x="8722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8"/>
              <p:cNvSpPr/>
              <p:nvPr/>
            </p:nvSpPr>
            <p:spPr>
              <a:xfrm>
                <a:off x="6013800" y="2624000"/>
                <a:ext cx="347225" cy="622725"/>
              </a:xfrm>
              <a:custGeom>
                <a:avLst/>
                <a:gdLst/>
                <a:ahLst/>
                <a:cxnLst/>
                <a:rect l="l" t="t" r="r" b="b"/>
                <a:pathLst>
                  <a:path w="13889" h="24909" extrusionOk="0">
                    <a:moveTo>
                      <a:pt x="6944" y="1"/>
                    </a:moveTo>
                    <a:cubicBezTo>
                      <a:pt x="3115" y="1"/>
                      <a:pt x="0" y="3116"/>
                      <a:pt x="0" y="6945"/>
                    </a:cubicBezTo>
                    <a:lnTo>
                      <a:pt x="0" y="24909"/>
                    </a:lnTo>
                    <a:lnTo>
                      <a:pt x="870" y="24909"/>
                    </a:lnTo>
                    <a:lnTo>
                      <a:pt x="870" y="6945"/>
                    </a:lnTo>
                    <a:cubicBezTo>
                      <a:pt x="870" y="3609"/>
                      <a:pt x="3596" y="883"/>
                      <a:pt x="6944" y="883"/>
                    </a:cubicBezTo>
                    <a:cubicBezTo>
                      <a:pt x="10280" y="883"/>
                      <a:pt x="13006" y="3609"/>
                      <a:pt x="13006" y="6945"/>
                    </a:cubicBezTo>
                    <a:lnTo>
                      <a:pt x="13006" y="24896"/>
                    </a:lnTo>
                    <a:lnTo>
                      <a:pt x="13006" y="24909"/>
                    </a:lnTo>
                    <a:lnTo>
                      <a:pt x="13889" y="24909"/>
                    </a:lnTo>
                    <a:lnTo>
                      <a:pt x="13889" y="6945"/>
                    </a:lnTo>
                    <a:cubicBezTo>
                      <a:pt x="13889" y="3116"/>
                      <a:pt x="10773" y="1"/>
                      <a:pt x="6944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8"/>
              <p:cNvSpPr/>
              <p:nvPr/>
            </p:nvSpPr>
            <p:spPr>
              <a:xfrm>
                <a:off x="6057600" y="2668450"/>
                <a:ext cx="258650" cy="578275"/>
              </a:xfrm>
              <a:custGeom>
                <a:avLst/>
                <a:gdLst/>
                <a:ahLst/>
                <a:cxnLst/>
                <a:rect l="l" t="t" r="r" b="b"/>
                <a:pathLst>
                  <a:path w="10346" h="23131" extrusionOk="0">
                    <a:moveTo>
                      <a:pt x="5179" y="1"/>
                    </a:moveTo>
                    <a:cubicBezTo>
                      <a:pt x="2311" y="1"/>
                      <a:pt x="0" y="2311"/>
                      <a:pt x="0" y="5167"/>
                    </a:cubicBezTo>
                    <a:lnTo>
                      <a:pt x="0" y="23131"/>
                    </a:lnTo>
                    <a:lnTo>
                      <a:pt x="870" y="23131"/>
                    </a:lnTo>
                    <a:lnTo>
                      <a:pt x="870" y="5167"/>
                    </a:lnTo>
                    <a:cubicBezTo>
                      <a:pt x="870" y="2804"/>
                      <a:pt x="2804" y="870"/>
                      <a:pt x="5179" y="870"/>
                    </a:cubicBezTo>
                    <a:cubicBezTo>
                      <a:pt x="7542" y="870"/>
                      <a:pt x="9476" y="2804"/>
                      <a:pt x="9476" y="5167"/>
                    </a:cubicBezTo>
                    <a:lnTo>
                      <a:pt x="9476" y="23118"/>
                    </a:lnTo>
                    <a:lnTo>
                      <a:pt x="9476" y="23131"/>
                    </a:lnTo>
                    <a:lnTo>
                      <a:pt x="10345" y="23131"/>
                    </a:lnTo>
                    <a:lnTo>
                      <a:pt x="10345" y="5167"/>
                    </a:lnTo>
                    <a:cubicBezTo>
                      <a:pt x="10345" y="2311"/>
                      <a:pt x="8022" y="1"/>
                      <a:pt x="5179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8"/>
              <p:cNvSpPr/>
              <p:nvPr/>
            </p:nvSpPr>
            <p:spPr>
              <a:xfrm>
                <a:off x="6102700" y="2712925"/>
                <a:ext cx="169425" cy="533800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1352" extrusionOk="0">
                    <a:moveTo>
                      <a:pt x="3388" y="0"/>
                    </a:moveTo>
                    <a:cubicBezTo>
                      <a:pt x="1519" y="0"/>
                      <a:pt x="1" y="1532"/>
                      <a:pt x="1" y="3388"/>
                    </a:cubicBezTo>
                    <a:lnTo>
                      <a:pt x="1" y="21352"/>
                    </a:lnTo>
                    <a:lnTo>
                      <a:pt x="870" y="21352"/>
                    </a:lnTo>
                    <a:lnTo>
                      <a:pt x="870" y="3388"/>
                    </a:lnTo>
                    <a:cubicBezTo>
                      <a:pt x="870" y="2012"/>
                      <a:pt x="2013" y="883"/>
                      <a:pt x="3388" y="883"/>
                    </a:cubicBezTo>
                    <a:cubicBezTo>
                      <a:pt x="4764" y="883"/>
                      <a:pt x="5906" y="1999"/>
                      <a:pt x="5906" y="3388"/>
                    </a:cubicBezTo>
                    <a:lnTo>
                      <a:pt x="5906" y="21339"/>
                    </a:lnTo>
                    <a:lnTo>
                      <a:pt x="5906" y="21352"/>
                    </a:lnTo>
                    <a:lnTo>
                      <a:pt x="6776" y="21352"/>
                    </a:lnTo>
                    <a:lnTo>
                      <a:pt x="6776" y="3388"/>
                    </a:lnTo>
                    <a:cubicBezTo>
                      <a:pt x="6776" y="1532"/>
                      <a:pt x="5258" y="0"/>
                      <a:pt x="3388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8"/>
              <p:cNvSpPr/>
              <p:nvPr/>
            </p:nvSpPr>
            <p:spPr>
              <a:xfrm>
                <a:off x="6146500" y="2757050"/>
                <a:ext cx="81150" cy="48967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9587" extrusionOk="0">
                    <a:moveTo>
                      <a:pt x="1623" y="0"/>
                    </a:moveTo>
                    <a:cubicBezTo>
                      <a:pt x="728" y="0"/>
                      <a:pt x="1" y="740"/>
                      <a:pt x="1" y="1623"/>
                    </a:cubicBezTo>
                    <a:lnTo>
                      <a:pt x="1" y="19587"/>
                    </a:lnTo>
                    <a:lnTo>
                      <a:pt x="871" y="19587"/>
                    </a:lnTo>
                    <a:lnTo>
                      <a:pt x="871" y="1623"/>
                    </a:lnTo>
                    <a:cubicBezTo>
                      <a:pt x="871" y="1220"/>
                      <a:pt x="1208" y="883"/>
                      <a:pt x="1623" y="883"/>
                    </a:cubicBezTo>
                    <a:cubicBezTo>
                      <a:pt x="2026" y="883"/>
                      <a:pt x="2363" y="1220"/>
                      <a:pt x="2363" y="1623"/>
                    </a:cubicBezTo>
                    <a:lnTo>
                      <a:pt x="2363" y="19574"/>
                    </a:lnTo>
                    <a:lnTo>
                      <a:pt x="2363" y="19587"/>
                    </a:lnTo>
                    <a:lnTo>
                      <a:pt x="3246" y="19587"/>
                    </a:lnTo>
                    <a:lnTo>
                      <a:pt x="3246" y="1623"/>
                    </a:lnTo>
                    <a:cubicBezTo>
                      <a:pt x="3246" y="740"/>
                      <a:pt x="2506" y="0"/>
                      <a:pt x="1623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8"/>
              <p:cNvSpPr/>
              <p:nvPr/>
            </p:nvSpPr>
            <p:spPr>
              <a:xfrm>
                <a:off x="5929425" y="2540275"/>
                <a:ext cx="520525" cy="706450"/>
              </a:xfrm>
              <a:custGeom>
                <a:avLst/>
                <a:gdLst/>
                <a:ahLst/>
                <a:cxnLst/>
                <a:rect l="l" t="t" r="r" b="b"/>
                <a:pathLst>
                  <a:path w="20821" h="28258" extrusionOk="0">
                    <a:moveTo>
                      <a:pt x="10397" y="1"/>
                    </a:moveTo>
                    <a:cubicBezTo>
                      <a:pt x="4660" y="1"/>
                      <a:pt x="0" y="4648"/>
                      <a:pt x="0" y="10398"/>
                    </a:cubicBezTo>
                    <a:lnTo>
                      <a:pt x="0" y="28258"/>
                    </a:lnTo>
                    <a:lnTo>
                      <a:pt x="675" y="28258"/>
                    </a:lnTo>
                    <a:lnTo>
                      <a:pt x="675" y="10398"/>
                    </a:lnTo>
                    <a:cubicBezTo>
                      <a:pt x="675" y="5037"/>
                      <a:pt x="5050" y="676"/>
                      <a:pt x="10397" y="676"/>
                    </a:cubicBezTo>
                    <a:cubicBezTo>
                      <a:pt x="15758" y="676"/>
                      <a:pt x="20119" y="5037"/>
                      <a:pt x="20119" y="10398"/>
                    </a:cubicBezTo>
                    <a:lnTo>
                      <a:pt x="20119" y="28258"/>
                    </a:lnTo>
                    <a:lnTo>
                      <a:pt x="20794" y="28258"/>
                    </a:lnTo>
                    <a:lnTo>
                      <a:pt x="20794" y="10398"/>
                    </a:lnTo>
                    <a:cubicBezTo>
                      <a:pt x="20820" y="4648"/>
                      <a:pt x="16160" y="1"/>
                      <a:pt x="103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8"/>
              <p:cNvSpPr/>
              <p:nvPr/>
            </p:nvSpPr>
            <p:spPr>
              <a:xfrm>
                <a:off x="5973550" y="2584425"/>
                <a:ext cx="431600" cy="662300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6492" extrusionOk="0">
                    <a:moveTo>
                      <a:pt x="8632" y="0"/>
                    </a:moveTo>
                    <a:cubicBezTo>
                      <a:pt x="3882" y="0"/>
                      <a:pt x="1" y="3881"/>
                      <a:pt x="1" y="8632"/>
                    </a:cubicBezTo>
                    <a:lnTo>
                      <a:pt x="1" y="26492"/>
                    </a:lnTo>
                    <a:lnTo>
                      <a:pt x="689" y="26492"/>
                    </a:lnTo>
                    <a:lnTo>
                      <a:pt x="689" y="8632"/>
                    </a:lnTo>
                    <a:cubicBezTo>
                      <a:pt x="689" y="4244"/>
                      <a:pt x="4258" y="675"/>
                      <a:pt x="8632" y="675"/>
                    </a:cubicBezTo>
                    <a:cubicBezTo>
                      <a:pt x="13019" y="675"/>
                      <a:pt x="16589" y="4244"/>
                      <a:pt x="16589" y="8632"/>
                    </a:cubicBezTo>
                    <a:lnTo>
                      <a:pt x="16589" y="26492"/>
                    </a:lnTo>
                    <a:lnTo>
                      <a:pt x="17264" y="26492"/>
                    </a:lnTo>
                    <a:lnTo>
                      <a:pt x="17264" y="8632"/>
                    </a:lnTo>
                    <a:cubicBezTo>
                      <a:pt x="17264" y="3881"/>
                      <a:pt x="13409" y="0"/>
                      <a:pt x="8632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8"/>
              <p:cNvSpPr/>
              <p:nvPr/>
            </p:nvSpPr>
            <p:spPr>
              <a:xfrm>
                <a:off x="6018325" y="2628875"/>
                <a:ext cx="342700" cy="617850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24714" extrusionOk="0">
                    <a:moveTo>
                      <a:pt x="6841" y="0"/>
                    </a:moveTo>
                    <a:cubicBezTo>
                      <a:pt x="3064" y="0"/>
                      <a:pt x="1" y="3076"/>
                      <a:pt x="1" y="6854"/>
                    </a:cubicBezTo>
                    <a:lnTo>
                      <a:pt x="1" y="24714"/>
                    </a:lnTo>
                    <a:lnTo>
                      <a:pt x="676" y="24714"/>
                    </a:lnTo>
                    <a:lnTo>
                      <a:pt x="676" y="6854"/>
                    </a:lnTo>
                    <a:cubicBezTo>
                      <a:pt x="676" y="3440"/>
                      <a:pt x="3454" y="688"/>
                      <a:pt x="6841" y="688"/>
                    </a:cubicBezTo>
                    <a:cubicBezTo>
                      <a:pt x="10229" y="688"/>
                      <a:pt x="13007" y="3466"/>
                      <a:pt x="13007" y="6854"/>
                    </a:cubicBezTo>
                    <a:lnTo>
                      <a:pt x="13007" y="24714"/>
                    </a:lnTo>
                    <a:lnTo>
                      <a:pt x="13695" y="24714"/>
                    </a:lnTo>
                    <a:lnTo>
                      <a:pt x="13695" y="6854"/>
                    </a:lnTo>
                    <a:cubicBezTo>
                      <a:pt x="13708" y="3076"/>
                      <a:pt x="10618" y="0"/>
                      <a:pt x="6841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8"/>
              <p:cNvSpPr/>
              <p:nvPr/>
            </p:nvSpPr>
            <p:spPr>
              <a:xfrm>
                <a:off x="6062475" y="2673325"/>
                <a:ext cx="253775" cy="573400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22936" extrusionOk="0">
                    <a:moveTo>
                      <a:pt x="5075" y="1"/>
                    </a:moveTo>
                    <a:cubicBezTo>
                      <a:pt x="2285" y="1"/>
                      <a:pt x="0" y="2272"/>
                      <a:pt x="0" y="5076"/>
                    </a:cubicBezTo>
                    <a:lnTo>
                      <a:pt x="0" y="22936"/>
                    </a:lnTo>
                    <a:lnTo>
                      <a:pt x="675" y="22936"/>
                    </a:lnTo>
                    <a:lnTo>
                      <a:pt x="675" y="5076"/>
                    </a:lnTo>
                    <a:cubicBezTo>
                      <a:pt x="675" y="2661"/>
                      <a:pt x="2648" y="675"/>
                      <a:pt x="5075" y="675"/>
                    </a:cubicBezTo>
                    <a:cubicBezTo>
                      <a:pt x="7490" y="675"/>
                      <a:pt x="9475" y="2635"/>
                      <a:pt x="9475" y="5076"/>
                    </a:cubicBezTo>
                    <a:lnTo>
                      <a:pt x="9475" y="22936"/>
                    </a:lnTo>
                    <a:lnTo>
                      <a:pt x="10150" y="22936"/>
                    </a:lnTo>
                    <a:lnTo>
                      <a:pt x="10150" y="5076"/>
                    </a:lnTo>
                    <a:cubicBezTo>
                      <a:pt x="10150" y="2272"/>
                      <a:pt x="7879" y="1"/>
                      <a:pt x="5075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8"/>
              <p:cNvSpPr/>
              <p:nvPr/>
            </p:nvSpPr>
            <p:spPr>
              <a:xfrm>
                <a:off x="6106925" y="2717450"/>
                <a:ext cx="165200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171" extrusionOk="0">
                    <a:moveTo>
                      <a:pt x="3297" y="1"/>
                    </a:moveTo>
                    <a:cubicBezTo>
                      <a:pt x="1480" y="1"/>
                      <a:pt x="0" y="1480"/>
                      <a:pt x="0" y="3298"/>
                    </a:cubicBezTo>
                    <a:lnTo>
                      <a:pt x="0" y="21158"/>
                    </a:lnTo>
                    <a:lnTo>
                      <a:pt x="688" y="21158"/>
                    </a:lnTo>
                    <a:lnTo>
                      <a:pt x="688" y="3311"/>
                    </a:lnTo>
                    <a:cubicBezTo>
                      <a:pt x="688" y="1870"/>
                      <a:pt x="1857" y="689"/>
                      <a:pt x="3297" y="689"/>
                    </a:cubicBezTo>
                    <a:cubicBezTo>
                      <a:pt x="4738" y="689"/>
                      <a:pt x="5906" y="1857"/>
                      <a:pt x="5906" y="3311"/>
                    </a:cubicBezTo>
                    <a:lnTo>
                      <a:pt x="5906" y="21171"/>
                    </a:lnTo>
                    <a:lnTo>
                      <a:pt x="6594" y="21171"/>
                    </a:lnTo>
                    <a:lnTo>
                      <a:pt x="6594" y="3311"/>
                    </a:lnTo>
                    <a:cubicBezTo>
                      <a:pt x="6607" y="1493"/>
                      <a:pt x="5127" y="1"/>
                      <a:pt x="32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8"/>
              <p:cNvSpPr/>
              <p:nvPr/>
            </p:nvSpPr>
            <p:spPr>
              <a:xfrm>
                <a:off x="6151375" y="2761900"/>
                <a:ext cx="762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3051" h="19393" extrusionOk="0">
                    <a:moveTo>
                      <a:pt x="1519" y="1"/>
                    </a:moveTo>
                    <a:cubicBezTo>
                      <a:pt x="676" y="1"/>
                      <a:pt x="1" y="689"/>
                      <a:pt x="1" y="1533"/>
                    </a:cubicBezTo>
                    <a:lnTo>
                      <a:pt x="1" y="19393"/>
                    </a:lnTo>
                    <a:lnTo>
                      <a:pt x="676" y="19393"/>
                    </a:lnTo>
                    <a:lnTo>
                      <a:pt x="676" y="1533"/>
                    </a:lnTo>
                    <a:cubicBezTo>
                      <a:pt x="676" y="1065"/>
                      <a:pt x="1052" y="689"/>
                      <a:pt x="1519" y="689"/>
                    </a:cubicBezTo>
                    <a:cubicBezTo>
                      <a:pt x="1987" y="689"/>
                      <a:pt x="2363" y="1065"/>
                      <a:pt x="2363" y="1533"/>
                    </a:cubicBezTo>
                    <a:lnTo>
                      <a:pt x="2363" y="19393"/>
                    </a:lnTo>
                    <a:lnTo>
                      <a:pt x="3051" y="19393"/>
                    </a:lnTo>
                    <a:lnTo>
                      <a:pt x="3051" y="1533"/>
                    </a:lnTo>
                    <a:cubicBezTo>
                      <a:pt x="3051" y="689"/>
                      <a:pt x="2363" y="1"/>
                      <a:pt x="1519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24" name="Google Shape;3824;p28"/>
          <p:cNvSpPr/>
          <p:nvPr/>
        </p:nvSpPr>
        <p:spPr>
          <a:xfrm flipH="1">
            <a:off x="6036600" y="445540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8"/>
          <p:cNvSpPr/>
          <p:nvPr/>
        </p:nvSpPr>
        <p:spPr>
          <a:xfrm flipH="1">
            <a:off x="8279738" y="373464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8"/>
          <p:cNvSpPr/>
          <p:nvPr/>
        </p:nvSpPr>
        <p:spPr>
          <a:xfrm>
            <a:off x="-1129300" y="373464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8"/>
          <p:cNvSpPr/>
          <p:nvPr/>
        </p:nvSpPr>
        <p:spPr>
          <a:xfrm flipH="1">
            <a:off x="112050" y="445540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8" name="Google Shape;3828;p28"/>
          <p:cNvGrpSpPr/>
          <p:nvPr/>
        </p:nvGrpSpPr>
        <p:grpSpPr>
          <a:xfrm>
            <a:off x="324549" y="3534001"/>
            <a:ext cx="581843" cy="567549"/>
            <a:chOff x="3228225" y="3246725"/>
            <a:chExt cx="356325" cy="347550"/>
          </a:xfrm>
        </p:grpSpPr>
        <p:sp>
          <p:nvSpPr>
            <p:cNvPr id="3829" name="Google Shape;3829;p28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8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8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8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8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8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8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8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8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8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8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8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8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8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8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8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8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8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8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8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8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8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8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8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8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8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8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8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8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8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8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8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1" name="Google Shape;3861;p28"/>
          <p:cNvGrpSpPr/>
          <p:nvPr/>
        </p:nvGrpSpPr>
        <p:grpSpPr>
          <a:xfrm>
            <a:off x="8275039" y="3657798"/>
            <a:ext cx="386613" cy="377092"/>
            <a:chOff x="3228225" y="3246725"/>
            <a:chExt cx="356325" cy="347550"/>
          </a:xfrm>
        </p:grpSpPr>
        <p:sp>
          <p:nvSpPr>
            <p:cNvPr id="3862" name="Google Shape;3862;p28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8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8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8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8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8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8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8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8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8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8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8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8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8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8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8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8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8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8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8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8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8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8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8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8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8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8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8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8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8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8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8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28"/>
          <p:cNvGrpSpPr/>
          <p:nvPr/>
        </p:nvGrpSpPr>
        <p:grpSpPr>
          <a:xfrm>
            <a:off x="-2" y="-19739"/>
            <a:ext cx="1798363" cy="1256899"/>
            <a:chOff x="-2" y="-19739"/>
            <a:chExt cx="1798363" cy="1256899"/>
          </a:xfrm>
        </p:grpSpPr>
        <p:grpSp>
          <p:nvGrpSpPr>
            <p:cNvPr id="3895" name="Google Shape;3895;p28"/>
            <p:cNvGrpSpPr/>
            <p:nvPr/>
          </p:nvGrpSpPr>
          <p:grpSpPr>
            <a:xfrm>
              <a:off x="-2" y="-19739"/>
              <a:ext cx="1514238" cy="1118473"/>
              <a:chOff x="263775" y="238125"/>
              <a:chExt cx="7092450" cy="5238750"/>
            </a:xfrm>
          </p:grpSpPr>
          <p:sp>
            <p:nvSpPr>
              <p:cNvPr id="3896" name="Google Shape;3896;p28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8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8" name="Google Shape;3898;p28"/>
            <p:cNvGrpSpPr/>
            <p:nvPr/>
          </p:nvGrpSpPr>
          <p:grpSpPr>
            <a:xfrm>
              <a:off x="1260311" y="155206"/>
              <a:ext cx="538051" cy="524800"/>
              <a:chOff x="3228225" y="3246725"/>
              <a:chExt cx="356325" cy="347550"/>
            </a:xfrm>
          </p:grpSpPr>
          <p:sp>
            <p:nvSpPr>
              <p:cNvPr id="3899" name="Google Shape;3899;p2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1" name="Google Shape;3931;p28"/>
            <p:cNvGrpSpPr/>
            <p:nvPr/>
          </p:nvGrpSpPr>
          <p:grpSpPr>
            <a:xfrm>
              <a:off x="1124630" y="921793"/>
              <a:ext cx="323365" cy="315367"/>
              <a:chOff x="3228225" y="3246725"/>
              <a:chExt cx="356325" cy="347550"/>
            </a:xfrm>
          </p:grpSpPr>
          <p:sp>
            <p:nvSpPr>
              <p:cNvPr id="3932" name="Google Shape;3932;p2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4" name="Google Shape;3964;p28"/>
            <p:cNvGrpSpPr/>
            <p:nvPr/>
          </p:nvGrpSpPr>
          <p:grpSpPr>
            <a:xfrm>
              <a:off x="957323" y="38561"/>
              <a:ext cx="323365" cy="315367"/>
              <a:chOff x="3228225" y="3246725"/>
              <a:chExt cx="356325" cy="347550"/>
            </a:xfrm>
          </p:grpSpPr>
          <p:sp>
            <p:nvSpPr>
              <p:cNvPr id="3965" name="Google Shape;3965;p2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7" name="Google Shape;3997;p28"/>
            <p:cNvGrpSpPr/>
            <p:nvPr/>
          </p:nvGrpSpPr>
          <p:grpSpPr>
            <a:xfrm>
              <a:off x="273898" y="583861"/>
              <a:ext cx="323365" cy="315367"/>
              <a:chOff x="3228225" y="3246725"/>
              <a:chExt cx="356325" cy="347550"/>
            </a:xfrm>
          </p:grpSpPr>
          <p:sp>
            <p:nvSpPr>
              <p:cNvPr id="3998" name="Google Shape;3998;p2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2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2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2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2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30" name="Google Shape;4030;p28"/>
          <p:cNvGrpSpPr/>
          <p:nvPr/>
        </p:nvGrpSpPr>
        <p:grpSpPr>
          <a:xfrm>
            <a:off x="7591843" y="-11199"/>
            <a:ext cx="1757574" cy="1634955"/>
            <a:chOff x="7591843" y="-11199"/>
            <a:chExt cx="1757574" cy="1634955"/>
          </a:xfrm>
        </p:grpSpPr>
        <p:grpSp>
          <p:nvGrpSpPr>
            <p:cNvPr id="4031" name="Google Shape;4031;p28"/>
            <p:cNvGrpSpPr/>
            <p:nvPr/>
          </p:nvGrpSpPr>
          <p:grpSpPr>
            <a:xfrm rot="-912482" flipH="1">
              <a:off x="7715176" y="167807"/>
              <a:ext cx="1514068" cy="1118347"/>
              <a:chOff x="263775" y="238125"/>
              <a:chExt cx="7092450" cy="5238750"/>
            </a:xfrm>
          </p:grpSpPr>
          <p:sp>
            <p:nvSpPr>
              <p:cNvPr id="4032" name="Google Shape;4032;p28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659999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8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85725" dist="19050" dir="156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4" name="Google Shape;4034;p28"/>
            <p:cNvGrpSpPr/>
            <p:nvPr/>
          </p:nvGrpSpPr>
          <p:grpSpPr>
            <a:xfrm>
              <a:off x="7798861" y="1098956"/>
              <a:ext cx="538051" cy="524800"/>
              <a:chOff x="3228225" y="3246725"/>
              <a:chExt cx="356325" cy="347550"/>
            </a:xfrm>
          </p:grpSpPr>
          <p:sp>
            <p:nvSpPr>
              <p:cNvPr id="4035" name="Google Shape;4035;p2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2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2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2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2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2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2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2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2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2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2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2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2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2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2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7" name="Google Shape;4067;p28"/>
            <p:cNvGrpSpPr/>
            <p:nvPr/>
          </p:nvGrpSpPr>
          <p:grpSpPr>
            <a:xfrm>
              <a:off x="7591843" y="645739"/>
              <a:ext cx="361741" cy="352798"/>
              <a:chOff x="3228225" y="3246725"/>
              <a:chExt cx="356325" cy="347550"/>
            </a:xfrm>
          </p:grpSpPr>
          <p:sp>
            <p:nvSpPr>
              <p:cNvPr id="4068" name="Google Shape;4068;p2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2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2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2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2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2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2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2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2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2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2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2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2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2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2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2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2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2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2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2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2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0" name="Google Shape;4100;p28"/>
            <p:cNvGrpSpPr/>
            <p:nvPr/>
          </p:nvGrpSpPr>
          <p:grpSpPr>
            <a:xfrm>
              <a:off x="7844081" y="389415"/>
              <a:ext cx="253311" cy="247039"/>
              <a:chOff x="3228225" y="3246725"/>
              <a:chExt cx="356325" cy="347550"/>
            </a:xfrm>
          </p:grpSpPr>
          <p:sp>
            <p:nvSpPr>
              <p:cNvPr id="4101" name="Google Shape;4101;p2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2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2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2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2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2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2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2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2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2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2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2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2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2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2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2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2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2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2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2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2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2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2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2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2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2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2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2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2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2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3" name="Google Shape;4133;p28"/>
            <p:cNvGrpSpPr/>
            <p:nvPr/>
          </p:nvGrpSpPr>
          <p:grpSpPr>
            <a:xfrm>
              <a:off x="8733231" y="680710"/>
              <a:ext cx="348023" cy="339417"/>
              <a:chOff x="3228225" y="3246725"/>
              <a:chExt cx="356325" cy="347550"/>
            </a:xfrm>
          </p:grpSpPr>
          <p:sp>
            <p:nvSpPr>
              <p:cNvPr id="4134" name="Google Shape;4134;p2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2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2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2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2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2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2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2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2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2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2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2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2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2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2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2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2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2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2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2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2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2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2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2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2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2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2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2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2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2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2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2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4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" name="Google Shape;4167;p29"/>
          <p:cNvSpPr/>
          <p:nvPr/>
        </p:nvSpPr>
        <p:spPr>
          <a:xfrm>
            <a:off x="2819870" y="206755"/>
            <a:ext cx="949685" cy="377084"/>
          </a:xfrm>
          <a:custGeom>
            <a:avLst/>
            <a:gdLst/>
            <a:ahLst/>
            <a:cxnLst/>
            <a:rect l="l" t="t" r="r" b="b"/>
            <a:pathLst>
              <a:path w="17972" h="7136" extrusionOk="0">
                <a:moveTo>
                  <a:pt x="6502" y="1"/>
                </a:moveTo>
                <a:lnTo>
                  <a:pt x="6322" y="19"/>
                </a:lnTo>
                <a:lnTo>
                  <a:pt x="6141" y="73"/>
                </a:lnTo>
                <a:lnTo>
                  <a:pt x="5997" y="145"/>
                </a:lnTo>
                <a:lnTo>
                  <a:pt x="5852" y="272"/>
                </a:lnTo>
                <a:lnTo>
                  <a:pt x="5744" y="398"/>
                </a:lnTo>
                <a:lnTo>
                  <a:pt x="5653" y="561"/>
                </a:lnTo>
                <a:lnTo>
                  <a:pt x="5599" y="723"/>
                </a:lnTo>
                <a:lnTo>
                  <a:pt x="5581" y="904"/>
                </a:lnTo>
                <a:lnTo>
                  <a:pt x="5599" y="1085"/>
                </a:lnTo>
                <a:lnTo>
                  <a:pt x="5653" y="1265"/>
                </a:lnTo>
                <a:lnTo>
                  <a:pt x="5744" y="1410"/>
                </a:lnTo>
                <a:lnTo>
                  <a:pt x="5852" y="1554"/>
                </a:lnTo>
                <a:lnTo>
                  <a:pt x="5997" y="1663"/>
                </a:lnTo>
                <a:lnTo>
                  <a:pt x="6141" y="1753"/>
                </a:lnTo>
                <a:lnTo>
                  <a:pt x="6322" y="1807"/>
                </a:lnTo>
                <a:lnTo>
                  <a:pt x="6502" y="1825"/>
                </a:lnTo>
                <a:lnTo>
                  <a:pt x="8832" y="1825"/>
                </a:lnTo>
                <a:lnTo>
                  <a:pt x="8905" y="1843"/>
                </a:lnTo>
                <a:lnTo>
                  <a:pt x="8977" y="1897"/>
                </a:lnTo>
                <a:lnTo>
                  <a:pt x="9049" y="1934"/>
                </a:lnTo>
                <a:lnTo>
                  <a:pt x="9103" y="2006"/>
                </a:lnTo>
                <a:lnTo>
                  <a:pt x="9139" y="2078"/>
                </a:lnTo>
                <a:lnTo>
                  <a:pt x="9157" y="2150"/>
                </a:lnTo>
                <a:lnTo>
                  <a:pt x="9175" y="2241"/>
                </a:lnTo>
                <a:lnTo>
                  <a:pt x="9157" y="2313"/>
                </a:lnTo>
                <a:lnTo>
                  <a:pt x="9139" y="2403"/>
                </a:lnTo>
                <a:lnTo>
                  <a:pt x="9103" y="2475"/>
                </a:lnTo>
                <a:lnTo>
                  <a:pt x="9049" y="2530"/>
                </a:lnTo>
                <a:lnTo>
                  <a:pt x="8977" y="2584"/>
                </a:lnTo>
                <a:lnTo>
                  <a:pt x="8905" y="2620"/>
                </a:lnTo>
                <a:lnTo>
                  <a:pt x="8832" y="2638"/>
                </a:lnTo>
                <a:lnTo>
                  <a:pt x="8742" y="2656"/>
                </a:lnTo>
                <a:lnTo>
                  <a:pt x="921" y="2656"/>
                </a:lnTo>
                <a:lnTo>
                  <a:pt x="723" y="2674"/>
                </a:lnTo>
                <a:lnTo>
                  <a:pt x="560" y="2728"/>
                </a:lnTo>
                <a:lnTo>
                  <a:pt x="398" y="2800"/>
                </a:lnTo>
                <a:lnTo>
                  <a:pt x="271" y="2927"/>
                </a:lnTo>
                <a:lnTo>
                  <a:pt x="163" y="3053"/>
                </a:lnTo>
                <a:lnTo>
                  <a:pt x="72" y="3216"/>
                </a:lnTo>
                <a:lnTo>
                  <a:pt x="18" y="3378"/>
                </a:lnTo>
                <a:lnTo>
                  <a:pt x="0" y="3559"/>
                </a:lnTo>
                <a:lnTo>
                  <a:pt x="18" y="3740"/>
                </a:lnTo>
                <a:lnTo>
                  <a:pt x="72" y="3920"/>
                </a:lnTo>
                <a:lnTo>
                  <a:pt x="163" y="4065"/>
                </a:lnTo>
                <a:lnTo>
                  <a:pt x="271" y="4209"/>
                </a:lnTo>
                <a:lnTo>
                  <a:pt x="398" y="4318"/>
                </a:lnTo>
                <a:lnTo>
                  <a:pt x="560" y="4408"/>
                </a:lnTo>
                <a:lnTo>
                  <a:pt x="723" y="4462"/>
                </a:lnTo>
                <a:lnTo>
                  <a:pt x="921" y="4480"/>
                </a:lnTo>
                <a:lnTo>
                  <a:pt x="5942" y="4480"/>
                </a:lnTo>
                <a:lnTo>
                  <a:pt x="6033" y="4516"/>
                </a:lnTo>
                <a:lnTo>
                  <a:pt x="6105" y="4552"/>
                </a:lnTo>
                <a:lnTo>
                  <a:pt x="6159" y="4589"/>
                </a:lnTo>
                <a:lnTo>
                  <a:pt x="6213" y="4661"/>
                </a:lnTo>
                <a:lnTo>
                  <a:pt x="6249" y="4733"/>
                </a:lnTo>
                <a:lnTo>
                  <a:pt x="6268" y="4805"/>
                </a:lnTo>
                <a:lnTo>
                  <a:pt x="6286" y="4896"/>
                </a:lnTo>
                <a:lnTo>
                  <a:pt x="6268" y="4968"/>
                </a:lnTo>
                <a:lnTo>
                  <a:pt x="6249" y="5058"/>
                </a:lnTo>
                <a:lnTo>
                  <a:pt x="6213" y="5130"/>
                </a:lnTo>
                <a:lnTo>
                  <a:pt x="6159" y="5185"/>
                </a:lnTo>
                <a:lnTo>
                  <a:pt x="6105" y="5239"/>
                </a:lnTo>
                <a:lnTo>
                  <a:pt x="6033" y="5275"/>
                </a:lnTo>
                <a:lnTo>
                  <a:pt x="5942" y="5293"/>
                </a:lnTo>
                <a:lnTo>
                  <a:pt x="5870" y="5311"/>
                </a:lnTo>
                <a:lnTo>
                  <a:pt x="5888" y="5311"/>
                </a:lnTo>
                <a:lnTo>
                  <a:pt x="5708" y="5329"/>
                </a:lnTo>
                <a:lnTo>
                  <a:pt x="5545" y="5383"/>
                </a:lnTo>
                <a:lnTo>
                  <a:pt x="5383" y="5474"/>
                </a:lnTo>
                <a:lnTo>
                  <a:pt x="5256" y="5582"/>
                </a:lnTo>
                <a:lnTo>
                  <a:pt x="5130" y="5708"/>
                </a:lnTo>
                <a:lnTo>
                  <a:pt x="5057" y="5871"/>
                </a:lnTo>
                <a:lnTo>
                  <a:pt x="5003" y="6033"/>
                </a:lnTo>
                <a:lnTo>
                  <a:pt x="4985" y="6214"/>
                </a:lnTo>
                <a:lnTo>
                  <a:pt x="5003" y="6413"/>
                </a:lnTo>
                <a:lnTo>
                  <a:pt x="5057" y="6575"/>
                </a:lnTo>
                <a:lnTo>
                  <a:pt x="5130" y="6738"/>
                </a:lnTo>
                <a:lnTo>
                  <a:pt x="5256" y="6864"/>
                </a:lnTo>
                <a:lnTo>
                  <a:pt x="5383" y="6973"/>
                </a:lnTo>
                <a:lnTo>
                  <a:pt x="5545" y="7063"/>
                </a:lnTo>
                <a:lnTo>
                  <a:pt x="5708" y="7117"/>
                </a:lnTo>
                <a:lnTo>
                  <a:pt x="5888" y="7135"/>
                </a:lnTo>
                <a:lnTo>
                  <a:pt x="10729" y="7135"/>
                </a:lnTo>
                <a:lnTo>
                  <a:pt x="10909" y="7117"/>
                </a:lnTo>
                <a:lnTo>
                  <a:pt x="11072" y="7063"/>
                </a:lnTo>
                <a:lnTo>
                  <a:pt x="11234" y="6973"/>
                </a:lnTo>
                <a:lnTo>
                  <a:pt x="11361" y="6864"/>
                </a:lnTo>
                <a:lnTo>
                  <a:pt x="11487" y="6738"/>
                </a:lnTo>
                <a:lnTo>
                  <a:pt x="11560" y="6575"/>
                </a:lnTo>
                <a:lnTo>
                  <a:pt x="11614" y="6413"/>
                </a:lnTo>
                <a:lnTo>
                  <a:pt x="11632" y="6214"/>
                </a:lnTo>
                <a:lnTo>
                  <a:pt x="11614" y="6033"/>
                </a:lnTo>
                <a:lnTo>
                  <a:pt x="11560" y="5871"/>
                </a:lnTo>
                <a:lnTo>
                  <a:pt x="11487" y="5708"/>
                </a:lnTo>
                <a:lnTo>
                  <a:pt x="11361" y="5582"/>
                </a:lnTo>
                <a:lnTo>
                  <a:pt x="11234" y="5474"/>
                </a:lnTo>
                <a:lnTo>
                  <a:pt x="11072" y="5383"/>
                </a:lnTo>
                <a:lnTo>
                  <a:pt x="10909" y="5329"/>
                </a:lnTo>
                <a:lnTo>
                  <a:pt x="10729" y="5311"/>
                </a:lnTo>
                <a:lnTo>
                  <a:pt x="8742" y="5311"/>
                </a:lnTo>
                <a:lnTo>
                  <a:pt x="8670" y="5293"/>
                </a:lnTo>
                <a:lnTo>
                  <a:pt x="8579" y="5275"/>
                </a:lnTo>
                <a:lnTo>
                  <a:pt x="8525" y="5239"/>
                </a:lnTo>
                <a:lnTo>
                  <a:pt x="8453" y="5185"/>
                </a:lnTo>
                <a:lnTo>
                  <a:pt x="8399" y="5130"/>
                </a:lnTo>
                <a:lnTo>
                  <a:pt x="8363" y="5058"/>
                </a:lnTo>
                <a:lnTo>
                  <a:pt x="8345" y="4968"/>
                </a:lnTo>
                <a:lnTo>
                  <a:pt x="8327" y="4896"/>
                </a:lnTo>
                <a:lnTo>
                  <a:pt x="8345" y="4805"/>
                </a:lnTo>
                <a:lnTo>
                  <a:pt x="8363" y="4733"/>
                </a:lnTo>
                <a:lnTo>
                  <a:pt x="8399" y="4661"/>
                </a:lnTo>
                <a:lnTo>
                  <a:pt x="8453" y="4589"/>
                </a:lnTo>
                <a:lnTo>
                  <a:pt x="8525" y="4552"/>
                </a:lnTo>
                <a:lnTo>
                  <a:pt x="8579" y="4516"/>
                </a:lnTo>
                <a:lnTo>
                  <a:pt x="8670" y="4480"/>
                </a:lnTo>
                <a:lnTo>
                  <a:pt x="14901" y="4480"/>
                </a:lnTo>
                <a:lnTo>
                  <a:pt x="15082" y="4462"/>
                </a:lnTo>
                <a:lnTo>
                  <a:pt x="15262" y="4408"/>
                </a:lnTo>
                <a:lnTo>
                  <a:pt x="15407" y="4318"/>
                </a:lnTo>
                <a:lnTo>
                  <a:pt x="15551" y="4209"/>
                </a:lnTo>
                <a:lnTo>
                  <a:pt x="15659" y="4065"/>
                </a:lnTo>
                <a:lnTo>
                  <a:pt x="15750" y="3920"/>
                </a:lnTo>
                <a:lnTo>
                  <a:pt x="15786" y="3740"/>
                </a:lnTo>
                <a:lnTo>
                  <a:pt x="15804" y="3559"/>
                </a:lnTo>
                <a:lnTo>
                  <a:pt x="15786" y="3378"/>
                </a:lnTo>
                <a:lnTo>
                  <a:pt x="15750" y="3216"/>
                </a:lnTo>
                <a:lnTo>
                  <a:pt x="15659" y="3053"/>
                </a:lnTo>
                <a:lnTo>
                  <a:pt x="15551" y="2927"/>
                </a:lnTo>
                <a:lnTo>
                  <a:pt x="15407" y="2800"/>
                </a:lnTo>
                <a:lnTo>
                  <a:pt x="15262" y="2728"/>
                </a:lnTo>
                <a:lnTo>
                  <a:pt x="15082" y="2674"/>
                </a:lnTo>
                <a:lnTo>
                  <a:pt x="14901" y="2656"/>
                </a:lnTo>
                <a:lnTo>
                  <a:pt x="14377" y="2656"/>
                </a:lnTo>
                <a:lnTo>
                  <a:pt x="14287" y="2638"/>
                </a:lnTo>
                <a:lnTo>
                  <a:pt x="14215" y="2620"/>
                </a:lnTo>
                <a:lnTo>
                  <a:pt x="14142" y="2584"/>
                </a:lnTo>
                <a:lnTo>
                  <a:pt x="14088" y="2530"/>
                </a:lnTo>
                <a:lnTo>
                  <a:pt x="14034" y="2475"/>
                </a:lnTo>
                <a:lnTo>
                  <a:pt x="13998" y="2403"/>
                </a:lnTo>
                <a:lnTo>
                  <a:pt x="13962" y="2313"/>
                </a:lnTo>
                <a:lnTo>
                  <a:pt x="13962" y="2241"/>
                </a:lnTo>
                <a:lnTo>
                  <a:pt x="13962" y="2150"/>
                </a:lnTo>
                <a:lnTo>
                  <a:pt x="13998" y="2078"/>
                </a:lnTo>
                <a:lnTo>
                  <a:pt x="14034" y="2006"/>
                </a:lnTo>
                <a:lnTo>
                  <a:pt x="14088" y="1934"/>
                </a:lnTo>
                <a:lnTo>
                  <a:pt x="14142" y="1897"/>
                </a:lnTo>
                <a:lnTo>
                  <a:pt x="14215" y="1843"/>
                </a:lnTo>
                <a:lnTo>
                  <a:pt x="14287" y="1825"/>
                </a:lnTo>
                <a:lnTo>
                  <a:pt x="17068" y="1825"/>
                </a:lnTo>
                <a:lnTo>
                  <a:pt x="17249" y="1807"/>
                </a:lnTo>
                <a:lnTo>
                  <a:pt x="17411" y="1753"/>
                </a:lnTo>
                <a:lnTo>
                  <a:pt x="17574" y="1663"/>
                </a:lnTo>
                <a:lnTo>
                  <a:pt x="17700" y="1554"/>
                </a:lnTo>
                <a:lnTo>
                  <a:pt x="17809" y="1410"/>
                </a:lnTo>
                <a:lnTo>
                  <a:pt x="17899" y="1265"/>
                </a:lnTo>
                <a:lnTo>
                  <a:pt x="17953" y="1085"/>
                </a:lnTo>
                <a:lnTo>
                  <a:pt x="17971" y="904"/>
                </a:lnTo>
                <a:lnTo>
                  <a:pt x="17953" y="723"/>
                </a:lnTo>
                <a:lnTo>
                  <a:pt x="17899" y="561"/>
                </a:lnTo>
                <a:lnTo>
                  <a:pt x="17809" y="398"/>
                </a:lnTo>
                <a:lnTo>
                  <a:pt x="17700" y="272"/>
                </a:lnTo>
                <a:lnTo>
                  <a:pt x="17574" y="145"/>
                </a:lnTo>
                <a:lnTo>
                  <a:pt x="17411" y="73"/>
                </a:lnTo>
                <a:lnTo>
                  <a:pt x="17249" y="19"/>
                </a:lnTo>
                <a:lnTo>
                  <a:pt x="170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chemeClr val="accent5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8" name="Google Shape;4168;p29"/>
          <p:cNvGrpSpPr/>
          <p:nvPr/>
        </p:nvGrpSpPr>
        <p:grpSpPr>
          <a:xfrm>
            <a:off x="6249495" y="2624968"/>
            <a:ext cx="1149100" cy="1256897"/>
            <a:chOff x="-2456375" y="2292725"/>
            <a:chExt cx="1212386" cy="1326120"/>
          </a:xfrm>
        </p:grpSpPr>
        <p:sp>
          <p:nvSpPr>
            <p:cNvPr id="4169" name="Google Shape;4169;p29"/>
            <p:cNvSpPr/>
            <p:nvPr/>
          </p:nvSpPr>
          <p:spPr>
            <a:xfrm>
              <a:off x="-2456375" y="2292725"/>
              <a:ext cx="670639" cy="1326120"/>
            </a:xfrm>
            <a:custGeom>
              <a:avLst/>
              <a:gdLst/>
              <a:ahLst/>
              <a:cxnLst/>
              <a:rect l="l" t="t" r="r" b="b"/>
              <a:pathLst>
                <a:path w="20795" h="41120" extrusionOk="0">
                  <a:moveTo>
                    <a:pt x="10397" y="0"/>
                  </a:moveTo>
                  <a:cubicBezTo>
                    <a:pt x="4647" y="0"/>
                    <a:pt x="1" y="4647"/>
                    <a:pt x="1" y="10397"/>
                  </a:cubicBezTo>
                  <a:lnTo>
                    <a:pt x="1" y="41120"/>
                  </a:lnTo>
                  <a:lnTo>
                    <a:pt x="20794" y="41120"/>
                  </a:lnTo>
                  <a:lnTo>
                    <a:pt x="20794" y="10397"/>
                  </a:lnTo>
                  <a:cubicBezTo>
                    <a:pt x="20794" y="4647"/>
                    <a:pt x="16134" y="0"/>
                    <a:pt x="10397" y="0"/>
                  </a:cubicBezTo>
                  <a:close/>
                </a:path>
              </a:pathLst>
            </a:custGeom>
            <a:solidFill>
              <a:srgbClr val="CEDAA3"/>
            </a:solidFill>
            <a:ln>
              <a:noFill/>
            </a:ln>
            <a:effectLst>
              <a:outerShdw blurRad="57150" dist="19050" dir="14880000" algn="bl" rotWithShape="0">
                <a:srgbClr val="AA996E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0" name="Google Shape;4170;p29"/>
            <p:cNvGrpSpPr/>
            <p:nvPr/>
          </p:nvGrpSpPr>
          <p:grpSpPr>
            <a:xfrm>
              <a:off x="-2028293" y="2556447"/>
              <a:ext cx="784305" cy="1062398"/>
              <a:chOff x="5924875" y="2535425"/>
              <a:chExt cx="525075" cy="711300"/>
            </a:xfrm>
          </p:grpSpPr>
          <p:sp>
            <p:nvSpPr>
              <p:cNvPr id="4171" name="Google Shape;4171;p29"/>
              <p:cNvSpPr/>
              <p:nvPr/>
            </p:nvSpPr>
            <p:spPr>
              <a:xfrm>
                <a:off x="5924875" y="2535425"/>
                <a:ext cx="525075" cy="7113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8452" extrusionOk="0">
                    <a:moveTo>
                      <a:pt x="10501" y="0"/>
                    </a:moveTo>
                    <a:cubicBezTo>
                      <a:pt x="4712" y="0"/>
                      <a:pt x="1" y="4699"/>
                      <a:pt x="1" y="10488"/>
                    </a:cubicBezTo>
                    <a:lnTo>
                      <a:pt x="1" y="28452"/>
                    </a:lnTo>
                    <a:lnTo>
                      <a:pt x="883" y="28452"/>
                    </a:lnTo>
                    <a:lnTo>
                      <a:pt x="883" y="10488"/>
                    </a:lnTo>
                    <a:cubicBezTo>
                      <a:pt x="883" y="5192"/>
                      <a:pt x="5193" y="870"/>
                      <a:pt x="10501" y="870"/>
                    </a:cubicBezTo>
                    <a:cubicBezTo>
                      <a:pt x="15810" y="870"/>
                      <a:pt x="20119" y="5192"/>
                      <a:pt x="20119" y="10488"/>
                    </a:cubicBezTo>
                    <a:lnTo>
                      <a:pt x="20119" y="28439"/>
                    </a:lnTo>
                    <a:lnTo>
                      <a:pt x="20119" y="28452"/>
                    </a:lnTo>
                    <a:lnTo>
                      <a:pt x="21002" y="28452"/>
                    </a:lnTo>
                    <a:lnTo>
                      <a:pt x="21002" y="10488"/>
                    </a:lnTo>
                    <a:cubicBezTo>
                      <a:pt x="21002" y="4699"/>
                      <a:pt x="16290" y="0"/>
                      <a:pt x="10501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29"/>
              <p:cNvSpPr/>
              <p:nvPr/>
            </p:nvSpPr>
            <p:spPr>
              <a:xfrm>
                <a:off x="5968700" y="2579550"/>
                <a:ext cx="436450" cy="667175"/>
              </a:xfrm>
              <a:custGeom>
                <a:avLst/>
                <a:gdLst/>
                <a:ahLst/>
                <a:cxnLst/>
                <a:rect l="l" t="t" r="r" b="b"/>
                <a:pathLst>
                  <a:path w="17458" h="26687" extrusionOk="0">
                    <a:moveTo>
                      <a:pt x="8722" y="0"/>
                    </a:moveTo>
                    <a:cubicBezTo>
                      <a:pt x="3907" y="0"/>
                      <a:pt x="0" y="3907"/>
                      <a:pt x="0" y="8723"/>
                    </a:cubicBezTo>
                    <a:lnTo>
                      <a:pt x="0" y="26687"/>
                    </a:lnTo>
                    <a:lnTo>
                      <a:pt x="870" y="26687"/>
                    </a:lnTo>
                    <a:lnTo>
                      <a:pt x="870" y="8723"/>
                    </a:lnTo>
                    <a:cubicBezTo>
                      <a:pt x="870" y="4401"/>
                      <a:pt x="4400" y="870"/>
                      <a:pt x="8735" y="870"/>
                    </a:cubicBezTo>
                    <a:cubicBezTo>
                      <a:pt x="13058" y="870"/>
                      <a:pt x="16588" y="4401"/>
                      <a:pt x="16588" y="8723"/>
                    </a:cubicBezTo>
                    <a:lnTo>
                      <a:pt x="16588" y="26674"/>
                    </a:lnTo>
                    <a:lnTo>
                      <a:pt x="16588" y="26687"/>
                    </a:lnTo>
                    <a:lnTo>
                      <a:pt x="17458" y="26687"/>
                    </a:lnTo>
                    <a:lnTo>
                      <a:pt x="17458" y="8723"/>
                    </a:lnTo>
                    <a:cubicBezTo>
                      <a:pt x="17458" y="3907"/>
                      <a:pt x="13551" y="0"/>
                      <a:pt x="8722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29"/>
              <p:cNvSpPr/>
              <p:nvPr/>
            </p:nvSpPr>
            <p:spPr>
              <a:xfrm>
                <a:off x="6013800" y="2624000"/>
                <a:ext cx="347225" cy="622725"/>
              </a:xfrm>
              <a:custGeom>
                <a:avLst/>
                <a:gdLst/>
                <a:ahLst/>
                <a:cxnLst/>
                <a:rect l="l" t="t" r="r" b="b"/>
                <a:pathLst>
                  <a:path w="13889" h="24909" extrusionOk="0">
                    <a:moveTo>
                      <a:pt x="6944" y="1"/>
                    </a:moveTo>
                    <a:cubicBezTo>
                      <a:pt x="3115" y="1"/>
                      <a:pt x="0" y="3116"/>
                      <a:pt x="0" y="6945"/>
                    </a:cubicBezTo>
                    <a:lnTo>
                      <a:pt x="0" y="24909"/>
                    </a:lnTo>
                    <a:lnTo>
                      <a:pt x="870" y="24909"/>
                    </a:lnTo>
                    <a:lnTo>
                      <a:pt x="870" y="6945"/>
                    </a:lnTo>
                    <a:cubicBezTo>
                      <a:pt x="870" y="3609"/>
                      <a:pt x="3596" y="883"/>
                      <a:pt x="6944" y="883"/>
                    </a:cubicBezTo>
                    <a:cubicBezTo>
                      <a:pt x="10280" y="883"/>
                      <a:pt x="13006" y="3609"/>
                      <a:pt x="13006" y="6945"/>
                    </a:cubicBezTo>
                    <a:lnTo>
                      <a:pt x="13006" y="24896"/>
                    </a:lnTo>
                    <a:lnTo>
                      <a:pt x="13006" y="24909"/>
                    </a:lnTo>
                    <a:lnTo>
                      <a:pt x="13889" y="24909"/>
                    </a:lnTo>
                    <a:lnTo>
                      <a:pt x="13889" y="6945"/>
                    </a:lnTo>
                    <a:cubicBezTo>
                      <a:pt x="13889" y="3116"/>
                      <a:pt x="10773" y="1"/>
                      <a:pt x="6944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29"/>
              <p:cNvSpPr/>
              <p:nvPr/>
            </p:nvSpPr>
            <p:spPr>
              <a:xfrm>
                <a:off x="6057600" y="2668450"/>
                <a:ext cx="258650" cy="578275"/>
              </a:xfrm>
              <a:custGeom>
                <a:avLst/>
                <a:gdLst/>
                <a:ahLst/>
                <a:cxnLst/>
                <a:rect l="l" t="t" r="r" b="b"/>
                <a:pathLst>
                  <a:path w="10346" h="23131" extrusionOk="0">
                    <a:moveTo>
                      <a:pt x="5179" y="1"/>
                    </a:moveTo>
                    <a:cubicBezTo>
                      <a:pt x="2311" y="1"/>
                      <a:pt x="0" y="2311"/>
                      <a:pt x="0" y="5167"/>
                    </a:cubicBezTo>
                    <a:lnTo>
                      <a:pt x="0" y="23131"/>
                    </a:lnTo>
                    <a:lnTo>
                      <a:pt x="870" y="23131"/>
                    </a:lnTo>
                    <a:lnTo>
                      <a:pt x="870" y="5167"/>
                    </a:lnTo>
                    <a:cubicBezTo>
                      <a:pt x="870" y="2804"/>
                      <a:pt x="2804" y="870"/>
                      <a:pt x="5179" y="870"/>
                    </a:cubicBezTo>
                    <a:cubicBezTo>
                      <a:pt x="7542" y="870"/>
                      <a:pt x="9476" y="2804"/>
                      <a:pt x="9476" y="5167"/>
                    </a:cubicBezTo>
                    <a:lnTo>
                      <a:pt x="9476" y="23118"/>
                    </a:lnTo>
                    <a:lnTo>
                      <a:pt x="9476" y="23131"/>
                    </a:lnTo>
                    <a:lnTo>
                      <a:pt x="10345" y="23131"/>
                    </a:lnTo>
                    <a:lnTo>
                      <a:pt x="10345" y="5167"/>
                    </a:lnTo>
                    <a:cubicBezTo>
                      <a:pt x="10345" y="2311"/>
                      <a:pt x="8022" y="1"/>
                      <a:pt x="5179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29"/>
              <p:cNvSpPr/>
              <p:nvPr/>
            </p:nvSpPr>
            <p:spPr>
              <a:xfrm>
                <a:off x="6102700" y="2712925"/>
                <a:ext cx="169425" cy="533800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1352" extrusionOk="0">
                    <a:moveTo>
                      <a:pt x="3388" y="0"/>
                    </a:moveTo>
                    <a:cubicBezTo>
                      <a:pt x="1519" y="0"/>
                      <a:pt x="1" y="1532"/>
                      <a:pt x="1" y="3388"/>
                    </a:cubicBezTo>
                    <a:lnTo>
                      <a:pt x="1" y="21352"/>
                    </a:lnTo>
                    <a:lnTo>
                      <a:pt x="870" y="21352"/>
                    </a:lnTo>
                    <a:lnTo>
                      <a:pt x="870" y="3388"/>
                    </a:lnTo>
                    <a:cubicBezTo>
                      <a:pt x="870" y="2012"/>
                      <a:pt x="2013" y="883"/>
                      <a:pt x="3388" y="883"/>
                    </a:cubicBezTo>
                    <a:cubicBezTo>
                      <a:pt x="4764" y="883"/>
                      <a:pt x="5906" y="1999"/>
                      <a:pt x="5906" y="3388"/>
                    </a:cubicBezTo>
                    <a:lnTo>
                      <a:pt x="5906" y="21339"/>
                    </a:lnTo>
                    <a:lnTo>
                      <a:pt x="5906" y="21352"/>
                    </a:lnTo>
                    <a:lnTo>
                      <a:pt x="6776" y="21352"/>
                    </a:lnTo>
                    <a:lnTo>
                      <a:pt x="6776" y="3388"/>
                    </a:lnTo>
                    <a:cubicBezTo>
                      <a:pt x="6776" y="1532"/>
                      <a:pt x="5258" y="0"/>
                      <a:pt x="3388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29"/>
              <p:cNvSpPr/>
              <p:nvPr/>
            </p:nvSpPr>
            <p:spPr>
              <a:xfrm>
                <a:off x="6146500" y="2757050"/>
                <a:ext cx="81150" cy="48967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9587" extrusionOk="0">
                    <a:moveTo>
                      <a:pt x="1623" y="0"/>
                    </a:moveTo>
                    <a:cubicBezTo>
                      <a:pt x="728" y="0"/>
                      <a:pt x="1" y="740"/>
                      <a:pt x="1" y="1623"/>
                    </a:cubicBezTo>
                    <a:lnTo>
                      <a:pt x="1" y="19587"/>
                    </a:lnTo>
                    <a:lnTo>
                      <a:pt x="871" y="19587"/>
                    </a:lnTo>
                    <a:lnTo>
                      <a:pt x="871" y="1623"/>
                    </a:lnTo>
                    <a:cubicBezTo>
                      <a:pt x="871" y="1220"/>
                      <a:pt x="1208" y="883"/>
                      <a:pt x="1623" y="883"/>
                    </a:cubicBezTo>
                    <a:cubicBezTo>
                      <a:pt x="2026" y="883"/>
                      <a:pt x="2363" y="1220"/>
                      <a:pt x="2363" y="1623"/>
                    </a:cubicBezTo>
                    <a:lnTo>
                      <a:pt x="2363" y="19574"/>
                    </a:lnTo>
                    <a:lnTo>
                      <a:pt x="2363" y="19587"/>
                    </a:lnTo>
                    <a:lnTo>
                      <a:pt x="3246" y="19587"/>
                    </a:lnTo>
                    <a:lnTo>
                      <a:pt x="3246" y="1623"/>
                    </a:lnTo>
                    <a:cubicBezTo>
                      <a:pt x="3246" y="740"/>
                      <a:pt x="2506" y="0"/>
                      <a:pt x="1623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29"/>
              <p:cNvSpPr/>
              <p:nvPr/>
            </p:nvSpPr>
            <p:spPr>
              <a:xfrm>
                <a:off x="5929425" y="2540275"/>
                <a:ext cx="520525" cy="706450"/>
              </a:xfrm>
              <a:custGeom>
                <a:avLst/>
                <a:gdLst/>
                <a:ahLst/>
                <a:cxnLst/>
                <a:rect l="l" t="t" r="r" b="b"/>
                <a:pathLst>
                  <a:path w="20821" h="28258" extrusionOk="0">
                    <a:moveTo>
                      <a:pt x="10397" y="1"/>
                    </a:moveTo>
                    <a:cubicBezTo>
                      <a:pt x="4660" y="1"/>
                      <a:pt x="0" y="4648"/>
                      <a:pt x="0" y="10398"/>
                    </a:cubicBezTo>
                    <a:lnTo>
                      <a:pt x="0" y="28258"/>
                    </a:lnTo>
                    <a:lnTo>
                      <a:pt x="675" y="28258"/>
                    </a:lnTo>
                    <a:lnTo>
                      <a:pt x="675" y="10398"/>
                    </a:lnTo>
                    <a:cubicBezTo>
                      <a:pt x="675" y="5037"/>
                      <a:pt x="5050" y="676"/>
                      <a:pt x="10397" y="676"/>
                    </a:cubicBezTo>
                    <a:cubicBezTo>
                      <a:pt x="15758" y="676"/>
                      <a:pt x="20119" y="5037"/>
                      <a:pt x="20119" y="10398"/>
                    </a:cubicBezTo>
                    <a:lnTo>
                      <a:pt x="20119" y="28258"/>
                    </a:lnTo>
                    <a:lnTo>
                      <a:pt x="20794" y="28258"/>
                    </a:lnTo>
                    <a:lnTo>
                      <a:pt x="20794" y="10398"/>
                    </a:lnTo>
                    <a:cubicBezTo>
                      <a:pt x="20820" y="4648"/>
                      <a:pt x="16160" y="1"/>
                      <a:pt x="103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29"/>
              <p:cNvSpPr/>
              <p:nvPr/>
            </p:nvSpPr>
            <p:spPr>
              <a:xfrm>
                <a:off x="5973550" y="2584425"/>
                <a:ext cx="431600" cy="662300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6492" extrusionOk="0">
                    <a:moveTo>
                      <a:pt x="8632" y="0"/>
                    </a:moveTo>
                    <a:cubicBezTo>
                      <a:pt x="3882" y="0"/>
                      <a:pt x="1" y="3881"/>
                      <a:pt x="1" y="8632"/>
                    </a:cubicBezTo>
                    <a:lnTo>
                      <a:pt x="1" y="26492"/>
                    </a:lnTo>
                    <a:lnTo>
                      <a:pt x="689" y="26492"/>
                    </a:lnTo>
                    <a:lnTo>
                      <a:pt x="689" y="8632"/>
                    </a:lnTo>
                    <a:cubicBezTo>
                      <a:pt x="689" y="4244"/>
                      <a:pt x="4258" y="675"/>
                      <a:pt x="8632" y="675"/>
                    </a:cubicBezTo>
                    <a:cubicBezTo>
                      <a:pt x="13019" y="675"/>
                      <a:pt x="16589" y="4244"/>
                      <a:pt x="16589" y="8632"/>
                    </a:cubicBezTo>
                    <a:lnTo>
                      <a:pt x="16589" y="26492"/>
                    </a:lnTo>
                    <a:lnTo>
                      <a:pt x="17264" y="26492"/>
                    </a:lnTo>
                    <a:lnTo>
                      <a:pt x="17264" y="8632"/>
                    </a:lnTo>
                    <a:cubicBezTo>
                      <a:pt x="17264" y="3881"/>
                      <a:pt x="13409" y="0"/>
                      <a:pt x="8632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29"/>
              <p:cNvSpPr/>
              <p:nvPr/>
            </p:nvSpPr>
            <p:spPr>
              <a:xfrm>
                <a:off x="6018325" y="2628875"/>
                <a:ext cx="342700" cy="617850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24714" extrusionOk="0">
                    <a:moveTo>
                      <a:pt x="6841" y="0"/>
                    </a:moveTo>
                    <a:cubicBezTo>
                      <a:pt x="3064" y="0"/>
                      <a:pt x="1" y="3076"/>
                      <a:pt x="1" y="6854"/>
                    </a:cubicBezTo>
                    <a:lnTo>
                      <a:pt x="1" y="24714"/>
                    </a:lnTo>
                    <a:lnTo>
                      <a:pt x="676" y="24714"/>
                    </a:lnTo>
                    <a:lnTo>
                      <a:pt x="676" y="6854"/>
                    </a:lnTo>
                    <a:cubicBezTo>
                      <a:pt x="676" y="3440"/>
                      <a:pt x="3454" y="688"/>
                      <a:pt x="6841" y="688"/>
                    </a:cubicBezTo>
                    <a:cubicBezTo>
                      <a:pt x="10229" y="688"/>
                      <a:pt x="13007" y="3466"/>
                      <a:pt x="13007" y="6854"/>
                    </a:cubicBezTo>
                    <a:lnTo>
                      <a:pt x="13007" y="24714"/>
                    </a:lnTo>
                    <a:lnTo>
                      <a:pt x="13695" y="24714"/>
                    </a:lnTo>
                    <a:lnTo>
                      <a:pt x="13695" y="6854"/>
                    </a:lnTo>
                    <a:cubicBezTo>
                      <a:pt x="13708" y="3076"/>
                      <a:pt x="10618" y="0"/>
                      <a:pt x="6841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29"/>
              <p:cNvSpPr/>
              <p:nvPr/>
            </p:nvSpPr>
            <p:spPr>
              <a:xfrm>
                <a:off x="6062475" y="2673325"/>
                <a:ext cx="253775" cy="573400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22936" extrusionOk="0">
                    <a:moveTo>
                      <a:pt x="5075" y="1"/>
                    </a:moveTo>
                    <a:cubicBezTo>
                      <a:pt x="2285" y="1"/>
                      <a:pt x="0" y="2272"/>
                      <a:pt x="0" y="5076"/>
                    </a:cubicBezTo>
                    <a:lnTo>
                      <a:pt x="0" y="22936"/>
                    </a:lnTo>
                    <a:lnTo>
                      <a:pt x="675" y="22936"/>
                    </a:lnTo>
                    <a:lnTo>
                      <a:pt x="675" y="5076"/>
                    </a:lnTo>
                    <a:cubicBezTo>
                      <a:pt x="675" y="2661"/>
                      <a:pt x="2648" y="675"/>
                      <a:pt x="5075" y="675"/>
                    </a:cubicBezTo>
                    <a:cubicBezTo>
                      <a:pt x="7490" y="675"/>
                      <a:pt x="9475" y="2635"/>
                      <a:pt x="9475" y="5076"/>
                    </a:cubicBezTo>
                    <a:lnTo>
                      <a:pt x="9475" y="22936"/>
                    </a:lnTo>
                    <a:lnTo>
                      <a:pt x="10150" y="22936"/>
                    </a:lnTo>
                    <a:lnTo>
                      <a:pt x="10150" y="5076"/>
                    </a:lnTo>
                    <a:cubicBezTo>
                      <a:pt x="10150" y="2272"/>
                      <a:pt x="7879" y="1"/>
                      <a:pt x="5075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29"/>
              <p:cNvSpPr/>
              <p:nvPr/>
            </p:nvSpPr>
            <p:spPr>
              <a:xfrm>
                <a:off x="6106925" y="2717450"/>
                <a:ext cx="165200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171" extrusionOk="0">
                    <a:moveTo>
                      <a:pt x="3297" y="1"/>
                    </a:moveTo>
                    <a:cubicBezTo>
                      <a:pt x="1480" y="1"/>
                      <a:pt x="0" y="1480"/>
                      <a:pt x="0" y="3298"/>
                    </a:cubicBezTo>
                    <a:lnTo>
                      <a:pt x="0" y="21158"/>
                    </a:lnTo>
                    <a:lnTo>
                      <a:pt x="688" y="21158"/>
                    </a:lnTo>
                    <a:lnTo>
                      <a:pt x="688" y="3311"/>
                    </a:lnTo>
                    <a:cubicBezTo>
                      <a:pt x="688" y="1870"/>
                      <a:pt x="1857" y="689"/>
                      <a:pt x="3297" y="689"/>
                    </a:cubicBezTo>
                    <a:cubicBezTo>
                      <a:pt x="4738" y="689"/>
                      <a:pt x="5906" y="1857"/>
                      <a:pt x="5906" y="3311"/>
                    </a:cubicBezTo>
                    <a:lnTo>
                      <a:pt x="5906" y="21171"/>
                    </a:lnTo>
                    <a:lnTo>
                      <a:pt x="6594" y="21171"/>
                    </a:lnTo>
                    <a:lnTo>
                      <a:pt x="6594" y="3311"/>
                    </a:lnTo>
                    <a:cubicBezTo>
                      <a:pt x="6607" y="1493"/>
                      <a:pt x="5127" y="1"/>
                      <a:pt x="32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29"/>
              <p:cNvSpPr/>
              <p:nvPr/>
            </p:nvSpPr>
            <p:spPr>
              <a:xfrm>
                <a:off x="6151375" y="2761900"/>
                <a:ext cx="762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3051" h="19393" extrusionOk="0">
                    <a:moveTo>
                      <a:pt x="1519" y="1"/>
                    </a:moveTo>
                    <a:cubicBezTo>
                      <a:pt x="676" y="1"/>
                      <a:pt x="1" y="689"/>
                      <a:pt x="1" y="1533"/>
                    </a:cubicBezTo>
                    <a:lnTo>
                      <a:pt x="1" y="19393"/>
                    </a:lnTo>
                    <a:lnTo>
                      <a:pt x="676" y="19393"/>
                    </a:lnTo>
                    <a:lnTo>
                      <a:pt x="676" y="1533"/>
                    </a:lnTo>
                    <a:cubicBezTo>
                      <a:pt x="676" y="1065"/>
                      <a:pt x="1052" y="689"/>
                      <a:pt x="1519" y="689"/>
                    </a:cubicBezTo>
                    <a:cubicBezTo>
                      <a:pt x="1987" y="689"/>
                      <a:pt x="2363" y="1065"/>
                      <a:pt x="2363" y="1533"/>
                    </a:cubicBezTo>
                    <a:lnTo>
                      <a:pt x="2363" y="19393"/>
                    </a:lnTo>
                    <a:lnTo>
                      <a:pt x="3051" y="19393"/>
                    </a:lnTo>
                    <a:lnTo>
                      <a:pt x="3051" y="1533"/>
                    </a:lnTo>
                    <a:cubicBezTo>
                      <a:pt x="3051" y="689"/>
                      <a:pt x="2363" y="1"/>
                      <a:pt x="1519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83" name="Google Shape;4183;p29"/>
          <p:cNvSpPr/>
          <p:nvPr/>
        </p:nvSpPr>
        <p:spPr>
          <a:xfrm>
            <a:off x="4388772" y="152426"/>
            <a:ext cx="1223534" cy="485751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chemeClr val="accent5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4" name="Google Shape;4184;p29"/>
          <p:cNvGrpSpPr/>
          <p:nvPr/>
        </p:nvGrpSpPr>
        <p:grpSpPr>
          <a:xfrm>
            <a:off x="735509" y="3693497"/>
            <a:ext cx="7672982" cy="1507041"/>
            <a:chOff x="442325" y="3693497"/>
            <a:chExt cx="7672982" cy="1507041"/>
          </a:xfrm>
        </p:grpSpPr>
        <p:sp>
          <p:nvSpPr>
            <p:cNvPr id="4185" name="Google Shape;4185;p29"/>
            <p:cNvSpPr/>
            <p:nvPr/>
          </p:nvSpPr>
          <p:spPr>
            <a:xfrm flipH="1">
              <a:off x="4831688" y="3693497"/>
              <a:ext cx="3283619" cy="1507041"/>
            </a:xfrm>
            <a:custGeom>
              <a:avLst/>
              <a:gdLst/>
              <a:ahLst/>
              <a:cxnLst/>
              <a:rect l="l" t="t" r="r" b="b"/>
              <a:pathLst>
                <a:path w="60344" h="20555" extrusionOk="0">
                  <a:moveTo>
                    <a:pt x="30181" y="0"/>
                  </a:moveTo>
                  <a:lnTo>
                    <a:pt x="29170" y="18"/>
                  </a:lnTo>
                  <a:lnTo>
                    <a:pt x="28176" y="90"/>
                  </a:lnTo>
                  <a:lnTo>
                    <a:pt x="27183" y="199"/>
                  </a:lnTo>
                  <a:lnTo>
                    <a:pt x="26190" y="343"/>
                  </a:lnTo>
                  <a:lnTo>
                    <a:pt x="25196" y="542"/>
                  </a:lnTo>
                  <a:lnTo>
                    <a:pt x="24203" y="759"/>
                  </a:lnTo>
                  <a:lnTo>
                    <a:pt x="23227" y="1048"/>
                  </a:lnTo>
                  <a:lnTo>
                    <a:pt x="22234" y="1355"/>
                  </a:lnTo>
                  <a:lnTo>
                    <a:pt x="21259" y="1716"/>
                  </a:lnTo>
                  <a:lnTo>
                    <a:pt x="20283" y="2113"/>
                  </a:lnTo>
                  <a:lnTo>
                    <a:pt x="19326" y="2547"/>
                  </a:lnTo>
                  <a:lnTo>
                    <a:pt x="18351" y="3016"/>
                  </a:lnTo>
                  <a:lnTo>
                    <a:pt x="17394" y="3540"/>
                  </a:lnTo>
                  <a:lnTo>
                    <a:pt x="16436" y="4100"/>
                  </a:lnTo>
                  <a:lnTo>
                    <a:pt x="15497" y="4678"/>
                  </a:lnTo>
                  <a:lnTo>
                    <a:pt x="14540" y="5328"/>
                  </a:lnTo>
                  <a:lnTo>
                    <a:pt x="13601" y="5997"/>
                  </a:lnTo>
                  <a:lnTo>
                    <a:pt x="12661" y="6701"/>
                  </a:lnTo>
                  <a:lnTo>
                    <a:pt x="11722" y="7460"/>
                  </a:lnTo>
                  <a:lnTo>
                    <a:pt x="10783" y="8236"/>
                  </a:lnTo>
                  <a:lnTo>
                    <a:pt x="9862" y="9067"/>
                  </a:lnTo>
                  <a:lnTo>
                    <a:pt x="8941" y="9934"/>
                  </a:lnTo>
                  <a:lnTo>
                    <a:pt x="8020" y="10837"/>
                  </a:lnTo>
                  <a:lnTo>
                    <a:pt x="7117" y="11758"/>
                  </a:lnTo>
                  <a:lnTo>
                    <a:pt x="6214" y="12733"/>
                  </a:lnTo>
                  <a:lnTo>
                    <a:pt x="5310" y="13745"/>
                  </a:lnTo>
                  <a:lnTo>
                    <a:pt x="4407" y="14793"/>
                  </a:lnTo>
                  <a:lnTo>
                    <a:pt x="3522" y="15876"/>
                  </a:lnTo>
                  <a:lnTo>
                    <a:pt x="2637" y="16996"/>
                  </a:lnTo>
                  <a:lnTo>
                    <a:pt x="1752" y="18152"/>
                  </a:lnTo>
                  <a:lnTo>
                    <a:pt x="885" y="19344"/>
                  </a:lnTo>
                  <a:lnTo>
                    <a:pt x="0" y="20554"/>
                  </a:lnTo>
                  <a:lnTo>
                    <a:pt x="60344" y="20554"/>
                  </a:lnTo>
                  <a:lnTo>
                    <a:pt x="59477" y="19344"/>
                  </a:lnTo>
                  <a:lnTo>
                    <a:pt x="58610" y="18152"/>
                  </a:lnTo>
                  <a:lnTo>
                    <a:pt x="57725" y="16996"/>
                  </a:lnTo>
                  <a:lnTo>
                    <a:pt x="56840" y="15876"/>
                  </a:lnTo>
                  <a:lnTo>
                    <a:pt x="55955" y="14793"/>
                  </a:lnTo>
                  <a:lnTo>
                    <a:pt x="55052" y="13745"/>
                  </a:lnTo>
                  <a:lnTo>
                    <a:pt x="54149" y="12733"/>
                  </a:lnTo>
                  <a:lnTo>
                    <a:pt x="53246" y="11758"/>
                  </a:lnTo>
                  <a:lnTo>
                    <a:pt x="52324" y="10837"/>
                  </a:lnTo>
                  <a:lnTo>
                    <a:pt x="51421" y="9934"/>
                  </a:lnTo>
                  <a:lnTo>
                    <a:pt x="50500" y="9067"/>
                  </a:lnTo>
                  <a:lnTo>
                    <a:pt x="49561" y="8236"/>
                  </a:lnTo>
                  <a:lnTo>
                    <a:pt x="48640" y="7460"/>
                  </a:lnTo>
                  <a:lnTo>
                    <a:pt x="47701" y="6701"/>
                  </a:lnTo>
                  <a:lnTo>
                    <a:pt x="46762" y="5997"/>
                  </a:lnTo>
                  <a:lnTo>
                    <a:pt x="45822" y="5328"/>
                  </a:lnTo>
                  <a:lnTo>
                    <a:pt x="44865" y="4678"/>
                  </a:lnTo>
                  <a:lnTo>
                    <a:pt x="43908" y="4100"/>
                  </a:lnTo>
                  <a:lnTo>
                    <a:pt x="42951" y="3540"/>
                  </a:lnTo>
                  <a:lnTo>
                    <a:pt x="41993" y="3016"/>
                  </a:lnTo>
                  <a:lnTo>
                    <a:pt x="41036" y="2547"/>
                  </a:lnTo>
                  <a:lnTo>
                    <a:pt x="40061" y="2113"/>
                  </a:lnTo>
                  <a:lnTo>
                    <a:pt x="39085" y="1716"/>
                  </a:lnTo>
                  <a:lnTo>
                    <a:pt x="38110" y="1355"/>
                  </a:lnTo>
                  <a:lnTo>
                    <a:pt x="37135" y="1048"/>
                  </a:lnTo>
                  <a:lnTo>
                    <a:pt x="36159" y="759"/>
                  </a:lnTo>
                  <a:lnTo>
                    <a:pt x="35166" y="542"/>
                  </a:lnTo>
                  <a:lnTo>
                    <a:pt x="34173" y="343"/>
                  </a:lnTo>
                  <a:lnTo>
                    <a:pt x="33179" y="199"/>
                  </a:lnTo>
                  <a:lnTo>
                    <a:pt x="32186" y="90"/>
                  </a:lnTo>
                  <a:lnTo>
                    <a:pt x="31174" y="18"/>
                  </a:lnTo>
                  <a:lnTo>
                    <a:pt x="301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71438" dist="19050" dir="156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9"/>
            <p:cNvSpPr/>
            <p:nvPr/>
          </p:nvSpPr>
          <p:spPr>
            <a:xfrm>
              <a:off x="442325" y="3693497"/>
              <a:ext cx="3283619" cy="1507041"/>
            </a:xfrm>
            <a:custGeom>
              <a:avLst/>
              <a:gdLst/>
              <a:ahLst/>
              <a:cxnLst/>
              <a:rect l="l" t="t" r="r" b="b"/>
              <a:pathLst>
                <a:path w="60344" h="20555" extrusionOk="0">
                  <a:moveTo>
                    <a:pt x="30181" y="0"/>
                  </a:moveTo>
                  <a:lnTo>
                    <a:pt x="29170" y="18"/>
                  </a:lnTo>
                  <a:lnTo>
                    <a:pt x="28176" y="90"/>
                  </a:lnTo>
                  <a:lnTo>
                    <a:pt x="27183" y="199"/>
                  </a:lnTo>
                  <a:lnTo>
                    <a:pt x="26190" y="343"/>
                  </a:lnTo>
                  <a:lnTo>
                    <a:pt x="25196" y="542"/>
                  </a:lnTo>
                  <a:lnTo>
                    <a:pt x="24203" y="759"/>
                  </a:lnTo>
                  <a:lnTo>
                    <a:pt x="23227" y="1048"/>
                  </a:lnTo>
                  <a:lnTo>
                    <a:pt x="22234" y="1355"/>
                  </a:lnTo>
                  <a:lnTo>
                    <a:pt x="21259" y="1716"/>
                  </a:lnTo>
                  <a:lnTo>
                    <a:pt x="20283" y="2113"/>
                  </a:lnTo>
                  <a:lnTo>
                    <a:pt x="19326" y="2547"/>
                  </a:lnTo>
                  <a:lnTo>
                    <a:pt x="18351" y="3016"/>
                  </a:lnTo>
                  <a:lnTo>
                    <a:pt x="17394" y="3540"/>
                  </a:lnTo>
                  <a:lnTo>
                    <a:pt x="16436" y="4100"/>
                  </a:lnTo>
                  <a:lnTo>
                    <a:pt x="15497" y="4678"/>
                  </a:lnTo>
                  <a:lnTo>
                    <a:pt x="14540" y="5328"/>
                  </a:lnTo>
                  <a:lnTo>
                    <a:pt x="13601" y="5997"/>
                  </a:lnTo>
                  <a:lnTo>
                    <a:pt x="12661" y="6701"/>
                  </a:lnTo>
                  <a:lnTo>
                    <a:pt x="11722" y="7460"/>
                  </a:lnTo>
                  <a:lnTo>
                    <a:pt x="10783" y="8236"/>
                  </a:lnTo>
                  <a:lnTo>
                    <a:pt x="9862" y="9067"/>
                  </a:lnTo>
                  <a:lnTo>
                    <a:pt x="8941" y="9934"/>
                  </a:lnTo>
                  <a:lnTo>
                    <a:pt x="8020" y="10837"/>
                  </a:lnTo>
                  <a:lnTo>
                    <a:pt x="7117" y="11758"/>
                  </a:lnTo>
                  <a:lnTo>
                    <a:pt x="6214" y="12733"/>
                  </a:lnTo>
                  <a:lnTo>
                    <a:pt x="5310" y="13745"/>
                  </a:lnTo>
                  <a:lnTo>
                    <a:pt x="4407" y="14793"/>
                  </a:lnTo>
                  <a:lnTo>
                    <a:pt x="3522" y="15876"/>
                  </a:lnTo>
                  <a:lnTo>
                    <a:pt x="2637" y="16996"/>
                  </a:lnTo>
                  <a:lnTo>
                    <a:pt x="1752" y="18152"/>
                  </a:lnTo>
                  <a:lnTo>
                    <a:pt x="885" y="19344"/>
                  </a:lnTo>
                  <a:lnTo>
                    <a:pt x="0" y="20554"/>
                  </a:lnTo>
                  <a:lnTo>
                    <a:pt x="60344" y="20554"/>
                  </a:lnTo>
                  <a:lnTo>
                    <a:pt x="59477" y="19344"/>
                  </a:lnTo>
                  <a:lnTo>
                    <a:pt x="58610" y="18152"/>
                  </a:lnTo>
                  <a:lnTo>
                    <a:pt x="57725" y="16996"/>
                  </a:lnTo>
                  <a:lnTo>
                    <a:pt x="56840" y="15876"/>
                  </a:lnTo>
                  <a:lnTo>
                    <a:pt x="55955" y="14793"/>
                  </a:lnTo>
                  <a:lnTo>
                    <a:pt x="55052" y="13745"/>
                  </a:lnTo>
                  <a:lnTo>
                    <a:pt x="54149" y="12733"/>
                  </a:lnTo>
                  <a:lnTo>
                    <a:pt x="53246" y="11758"/>
                  </a:lnTo>
                  <a:lnTo>
                    <a:pt x="52324" y="10837"/>
                  </a:lnTo>
                  <a:lnTo>
                    <a:pt x="51421" y="9934"/>
                  </a:lnTo>
                  <a:lnTo>
                    <a:pt x="50500" y="9067"/>
                  </a:lnTo>
                  <a:lnTo>
                    <a:pt x="49561" y="8236"/>
                  </a:lnTo>
                  <a:lnTo>
                    <a:pt x="48640" y="7460"/>
                  </a:lnTo>
                  <a:lnTo>
                    <a:pt x="47701" y="6701"/>
                  </a:lnTo>
                  <a:lnTo>
                    <a:pt x="46762" y="5997"/>
                  </a:lnTo>
                  <a:lnTo>
                    <a:pt x="45822" y="5328"/>
                  </a:lnTo>
                  <a:lnTo>
                    <a:pt x="44865" y="4678"/>
                  </a:lnTo>
                  <a:lnTo>
                    <a:pt x="43908" y="4100"/>
                  </a:lnTo>
                  <a:lnTo>
                    <a:pt x="42951" y="3540"/>
                  </a:lnTo>
                  <a:lnTo>
                    <a:pt x="41993" y="3016"/>
                  </a:lnTo>
                  <a:lnTo>
                    <a:pt x="41036" y="2547"/>
                  </a:lnTo>
                  <a:lnTo>
                    <a:pt x="40061" y="2113"/>
                  </a:lnTo>
                  <a:lnTo>
                    <a:pt x="39085" y="1716"/>
                  </a:lnTo>
                  <a:lnTo>
                    <a:pt x="38110" y="1355"/>
                  </a:lnTo>
                  <a:lnTo>
                    <a:pt x="37135" y="1048"/>
                  </a:lnTo>
                  <a:lnTo>
                    <a:pt x="36159" y="759"/>
                  </a:lnTo>
                  <a:lnTo>
                    <a:pt x="35166" y="542"/>
                  </a:lnTo>
                  <a:lnTo>
                    <a:pt x="34173" y="343"/>
                  </a:lnTo>
                  <a:lnTo>
                    <a:pt x="33179" y="199"/>
                  </a:lnTo>
                  <a:lnTo>
                    <a:pt x="32186" y="90"/>
                  </a:lnTo>
                  <a:lnTo>
                    <a:pt x="31174" y="18"/>
                  </a:lnTo>
                  <a:lnTo>
                    <a:pt x="301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71438" dist="19050" dir="156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9"/>
            <p:cNvSpPr/>
            <p:nvPr/>
          </p:nvSpPr>
          <p:spPr>
            <a:xfrm flipH="1">
              <a:off x="2624775" y="4414250"/>
              <a:ext cx="2987530" cy="786288"/>
            </a:xfrm>
            <a:custGeom>
              <a:avLst/>
              <a:gdLst/>
              <a:ahLst/>
              <a:cxnLst/>
              <a:rect l="l" t="t" r="r" b="b"/>
              <a:pathLst>
                <a:path w="60345" h="12554" extrusionOk="0">
                  <a:moveTo>
                    <a:pt x="30163" y="0"/>
                  </a:moveTo>
                  <a:lnTo>
                    <a:pt x="29170" y="18"/>
                  </a:lnTo>
                  <a:lnTo>
                    <a:pt x="28159" y="54"/>
                  </a:lnTo>
                  <a:lnTo>
                    <a:pt x="27165" y="127"/>
                  </a:lnTo>
                  <a:lnTo>
                    <a:pt x="26172" y="217"/>
                  </a:lnTo>
                  <a:lnTo>
                    <a:pt x="25178" y="325"/>
                  </a:lnTo>
                  <a:lnTo>
                    <a:pt x="24203" y="470"/>
                  </a:lnTo>
                  <a:lnTo>
                    <a:pt x="23210" y="632"/>
                  </a:lnTo>
                  <a:lnTo>
                    <a:pt x="22234" y="831"/>
                  </a:lnTo>
                  <a:lnTo>
                    <a:pt x="21259" y="1048"/>
                  </a:lnTo>
                  <a:lnTo>
                    <a:pt x="20284" y="1283"/>
                  </a:lnTo>
                  <a:lnTo>
                    <a:pt x="19308" y="1554"/>
                  </a:lnTo>
                  <a:lnTo>
                    <a:pt x="18351" y="1843"/>
                  </a:lnTo>
                  <a:lnTo>
                    <a:pt x="17394" y="2168"/>
                  </a:lnTo>
                  <a:lnTo>
                    <a:pt x="16437" y="2493"/>
                  </a:lnTo>
                  <a:lnTo>
                    <a:pt x="15479" y="2872"/>
                  </a:lnTo>
                  <a:lnTo>
                    <a:pt x="14522" y="3251"/>
                  </a:lnTo>
                  <a:lnTo>
                    <a:pt x="13583" y="3667"/>
                  </a:lnTo>
                  <a:lnTo>
                    <a:pt x="12644" y="4100"/>
                  </a:lnTo>
                  <a:lnTo>
                    <a:pt x="11705" y="4552"/>
                  </a:lnTo>
                  <a:lnTo>
                    <a:pt x="10783" y="5039"/>
                  </a:lnTo>
                  <a:lnTo>
                    <a:pt x="9862" y="5545"/>
                  </a:lnTo>
                  <a:lnTo>
                    <a:pt x="8941" y="6069"/>
                  </a:lnTo>
                  <a:lnTo>
                    <a:pt x="8020" y="6611"/>
                  </a:lnTo>
                  <a:lnTo>
                    <a:pt x="7099" y="7189"/>
                  </a:lnTo>
                  <a:lnTo>
                    <a:pt x="6196" y="7785"/>
                  </a:lnTo>
                  <a:lnTo>
                    <a:pt x="5293" y="8399"/>
                  </a:lnTo>
                  <a:lnTo>
                    <a:pt x="4408" y="9031"/>
                  </a:lnTo>
                  <a:lnTo>
                    <a:pt x="3505" y="9699"/>
                  </a:lnTo>
                  <a:lnTo>
                    <a:pt x="2620" y="10386"/>
                  </a:lnTo>
                  <a:lnTo>
                    <a:pt x="1735" y="11090"/>
                  </a:lnTo>
                  <a:lnTo>
                    <a:pt x="868" y="11812"/>
                  </a:lnTo>
                  <a:lnTo>
                    <a:pt x="1" y="12553"/>
                  </a:lnTo>
                  <a:lnTo>
                    <a:pt x="60344" y="12553"/>
                  </a:lnTo>
                  <a:lnTo>
                    <a:pt x="59477" y="11812"/>
                  </a:lnTo>
                  <a:lnTo>
                    <a:pt x="58592" y="11090"/>
                  </a:lnTo>
                  <a:lnTo>
                    <a:pt x="57707" y="10386"/>
                  </a:lnTo>
                  <a:lnTo>
                    <a:pt x="56822" y="9699"/>
                  </a:lnTo>
                  <a:lnTo>
                    <a:pt x="55937" y="9031"/>
                  </a:lnTo>
                  <a:lnTo>
                    <a:pt x="55034" y="8399"/>
                  </a:lnTo>
                  <a:lnTo>
                    <a:pt x="54131" y="7785"/>
                  </a:lnTo>
                  <a:lnTo>
                    <a:pt x="53228" y="7189"/>
                  </a:lnTo>
                  <a:lnTo>
                    <a:pt x="52325" y="6611"/>
                  </a:lnTo>
                  <a:lnTo>
                    <a:pt x="51404" y="6069"/>
                  </a:lnTo>
                  <a:lnTo>
                    <a:pt x="50482" y="5545"/>
                  </a:lnTo>
                  <a:lnTo>
                    <a:pt x="49561" y="5039"/>
                  </a:lnTo>
                  <a:lnTo>
                    <a:pt x="48622" y="4552"/>
                  </a:lnTo>
                  <a:lnTo>
                    <a:pt x="47683" y="4100"/>
                  </a:lnTo>
                  <a:lnTo>
                    <a:pt x="46744" y="3667"/>
                  </a:lnTo>
                  <a:lnTo>
                    <a:pt x="45805" y="3251"/>
                  </a:lnTo>
                  <a:lnTo>
                    <a:pt x="44865" y="2872"/>
                  </a:lnTo>
                  <a:lnTo>
                    <a:pt x="43908" y="2493"/>
                  </a:lnTo>
                  <a:lnTo>
                    <a:pt x="42951" y="2168"/>
                  </a:lnTo>
                  <a:lnTo>
                    <a:pt x="41994" y="1843"/>
                  </a:lnTo>
                  <a:lnTo>
                    <a:pt x="41018" y="1554"/>
                  </a:lnTo>
                  <a:lnTo>
                    <a:pt x="40061" y="1283"/>
                  </a:lnTo>
                  <a:lnTo>
                    <a:pt x="39086" y="1048"/>
                  </a:lnTo>
                  <a:lnTo>
                    <a:pt x="38110" y="831"/>
                  </a:lnTo>
                  <a:lnTo>
                    <a:pt x="37117" y="632"/>
                  </a:lnTo>
                  <a:lnTo>
                    <a:pt x="36142" y="470"/>
                  </a:lnTo>
                  <a:lnTo>
                    <a:pt x="35148" y="325"/>
                  </a:lnTo>
                  <a:lnTo>
                    <a:pt x="34155" y="217"/>
                  </a:lnTo>
                  <a:lnTo>
                    <a:pt x="33162" y="127"/>
                  </a:lnTo>
                  <a:lnTo>
                    <a:pt x="32168" y="54"/>
                  </a:lnTo>
                  <a:lnTo>
                    <a:pt x="31175" y="18"/>
                  </a:lnTo>
                  <a:lnTo>
                    <a:pt x="301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71438" dist="19050" dir="156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8" name="Google Shape;4188;p29"/>
          <p:cNvGrpSpPr/>
          <p:nvPr/>
        </p:nvGrpSpPr>
        <p:grpSpPr>
          <a:xfrm>
            <a:off x="2115249" y="3449776"/>
            <a:ext cx="581843" cy="567549"/>
            <a:chOff x="3228225" y="3246725"/>
            <a:chExt cx="356325" cy="347550"/>
          </a:xfrm>
        </p:grpSpPr>
        <p:sp>
          <p:nvSpPr>
            <p:cNvPr id="4189" name="Google Shape;4189;p29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9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9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9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9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9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9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9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9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9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9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9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9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9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9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9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9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9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9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9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9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9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9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1" name="Google Shape;4221;p29"/>
          <p:cNvGrpSpPr/>
          <p:nvPr/>
        </p:nvGrpSpPr>
        <p:grpSpPr>
          <a:xfrm>
            <a:off x="6589114" y="3045410"/>
            <a:ext cx="386613" cy="377092"/>
            <a:chOff x="3228225" y="3246725"/>
            <a:chExt cx="356325" cy="347550"/>
          </a:xfrm>
        </p:grpSpPr>
        <p:sp>
          <p:nvSpPr>
            <p:cNvPr id="4222" name="Google Shape;4222;p29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9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9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9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9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9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9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9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9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9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9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9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9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9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9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9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9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9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9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9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9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9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9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9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9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9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9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9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9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9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4" name="Google Shape;4254;p29"/>
          <p:cNvGrpSpPr/>
          <p:nvPr/>
        </p:nvGrpSpPr>
        <p:grpSpPr>
          <a:xfrm rot="10800000" flipH="1">
            <a:off x="-638177" y="358332"/>
            <a:ext cx="1798363" cy="1256899"/>
            <a:chOff x="-2" y="-19739"/>
            <a:chExt cx="1798363" cy="1256899"/>
          </a:xfrm>
        </p:grpSpPr>
        <p:grpSp>
          <p:nvGrpSpPr>
            <p:cNvPr id="4255" name="Google Shape;4255;p29"/>
            <p:cNvGrpSpPr/>
            <p:nvPr/>
          </p:nvGrpSpPr>
          <p:grpSpPr>
            <a:xfrm>
              <a:off x="-2" y="-19739"/>
              <a:ext cx="1514238" cy="1118473"/>
              <a:chOff x="263775" y="238125"/>
              <a:chExt cx="7092450" cy="5238750"/>
            </a:xfrm>
          </p:grpSpPr>
          <p:sp>
            <p:nvSpPr>
              <p:cNvPr id="4256" name="Google Shape;4256;p29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29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8" name="Google Shape;4258;p29"/>
            <p:cNvGrpSpPr/>
            <p:nvPr/>
          </p:nvGrpSpPr>
          <p:grpSpPr>
            <a:xfrm>
              <a:off x="1260311" y="155206"/>
              <a:ext cx="538051" cy="524800"/>
              <a:chOff x="3228225" y="3246725"/>
              <a:chExt cx="356325" cy="347550"/>
            </a:xfrm>
          </p:grpSpPr>
          <p:sp>
            <p:nvSpPr>
              <p:cNvPr id="4259" name="Google Shape;4259;p2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2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2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2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2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2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2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2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2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2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2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2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2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2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2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2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2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2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2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2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2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2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2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2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2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2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2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2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2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2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2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2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1" name="Google Shape;4291;p29"/>
            <p:cNvGrpSpPr/>
            <p:nvPr/>
          </p:nvGrpSpPr>
          <p:grpSpPr>
            <a:xfrm>
              <a:off x="1124630" y="921793"/>
              <a:ext cx="323365" cy="315367"/>
              <a:chOff x="3228225" y="3246725"/>
              <a:chExt cx="356325" cy="347550"/>
            </a:xfrm>
          </p:grpSpPr>
          <p:sp>
            <p:nvSpPr>
              <p:cNvPr id="4292" name="Google Shape;4292;p2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2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2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2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2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2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2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2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2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2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2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2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2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2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2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2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2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2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2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2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2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2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2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2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2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2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2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2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2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2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2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2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4" name="Google Shape;4324;p29"/>
            <p:cNvGrpSpPr/>
            <p:nvPr/>
          </p:nvGrpSpPr>
          <p:grpSpPr>
            <a:xfrm>
              <a:off x="957323" y="38561"/>
              <a:ext cx="323365" cy="315367"/>
              <a:chOff x="3228225" y="3246725"/>
              <a:chExt cx="356325" cy="347550"/>
            </a:xfrm>
          </p:grpSpPr>
          <p:sp>
            <p:nvSpPr>
              <p:cNvPr id="4325" name="Google Shape;4325;p2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2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2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2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2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2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2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2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2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7" name="Google Shape;4357;p29"/>
            <p:cNvGrpSpPr/>
            <p:nvPr/>
          </p:nvGrpSpPr>
          <p:grpSpPr>
            <a:xfrm>
              <a:off x="273898" y="583861"/>
              <a:ext cx="323365" cy="315367"/>
              <a:chOff x="3228225" y="3246725"/>
              <a:chExt cx="356325" cy="347550"/>
            </a:xfrm>
          </p:grpSpPr>
          <p:sp>
            <p:nvSpPr>
              <p:cNvPr id="4358" name="Google Shape;4358;p2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2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2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2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2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2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2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2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2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2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2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2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90" name="Google Shape;4390;p29"/>
          <p:cNvGrpSpPr/>
          <p:nvPr/>
        </p:nvGrpSpPr>
        <p:grpSpPr>
          <a:xfrm rot="8632772" flipH="1">
            <a:off x="8239734" y="-57948"/>
            <a:ext cx="1757619" cy="1634997"/>
            <a:chOff x="7591843" y="-11199"/>
            <a:chExt cx="1757574" cy="1634955"/>
          </a:xfrm>
        </p:grpSpPr>
        <p:grpSp>
          <p:nvGrpSpPr>
            <p:cNvPr id="4391" name="Google Shape;4391;p29"/>
            <p:cNvGrpSpPr/>
            <p:nvPr/>
          </p:nvGrpSpPr>
          <p:grpSpPr>
            <a:xfrm rot="-912482" flipH="1">
              <a:off x="7715176" y="167807"/>
              <a:ext cx="1514068" cy="1118347"/>
              <a:chOff x="263775" y="238125"/>
              <a:chExt cx="7092450" cy="5238750"/>
            </a:xfrm>
          </p:grpSpPr>
          <p:sp>
            <p:nvSpPr>
              <p:cNvPr id="4392" name="Google Shape;4392;p29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659999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29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85725" dist="19050" dir="156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4" name="Google Shape;4394;p29"/>
            <p:cNvGrpSpPr/>
            <p:nvPr/>
          </p:nvGrpSpPr>
          <p:grpSpPr>
            <a:xfrm>
              <a:off x="7798861" y="1098956"/>
              <a:ext cx="538051" cy="524800"/>
              <a:chOff x="3228225" y="3246725"/>
              <a:chExt cx="356325" cy="347550"/>
            </a:xfrm>
          </p:grpSpPr>
          <p:sp>
            <p:nvSpPr>
              <p:cNvPr id="4395" name="Google Shape;4395;p2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2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2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2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2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2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2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2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2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2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2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2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2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2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2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2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2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2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2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2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7" name="Google Shape;4427;p29"/>
            <p:cNvGrpSpPr/>
            <p:nvPr/>
          </p:nvGrpSpPr>
          <p:grpSpPr>
            <a:xfrm>
              <a:off x="7591843" y="645739"/>
              <a:ext cx="361741" cy="352798"/>
              <a:chOff x="3228225" y="3246725"/>
              <a:chExt cx="356325" cy="347550"/>
            </a:xfrm>
          </p:grpSpPr>
          <p:sp>
            <p:nvSpPr>
              <p:cNvPr id="4428" name="Google Shape;4428;p2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2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0" name="Google Shape;4460;p29"/>
            <p:cNvGrpSpPr/>
            <p:nvPr/>
          </p:nvGrpSpPr>
          <p:grpSpPr>
            <a:xfrm>
              <a:off x="7844081" y="389415"/>
              <a:ext cx="253311" cy="247039"/>
              <a:chOff x="3228225" y="3246725"/>
              <a:chExt cx="356325" cy="347550"/>
            </a:xfrm>
          </p:grpSpPr>
          <p:sp>
            <p:nvSpPr>
              <p:cNvPr id="4461" name="Google Shape;4461;p2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2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2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2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3" name="Google Shape;4493;p29"/>
            <p:cNvGrpSpPr/>
            <p:nvPr/>
          </p:nvGrpSpPr>
          <p:grpSpPr>
            <a:xfrm>
              <a:off x="8733231" y="680710"/>
              <a:ext cx="348023" cy="339417"/>
              <a:chOff x="3228225" y="3246725"/>
              <a:chExt cx="356325" cy="347550"/>
            </a:xfrm>
          </p:grpSpPr>
          <p:sp>
            <p:nvSpPr>
              <p:cNvPr id="4494" name="Google Shape;4494;p2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2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2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2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2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2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2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2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2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2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2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2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2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2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2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2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2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2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2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2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2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2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2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2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2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2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2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2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 txBox="1">
            <a:spLocks noGrp="1"/>
          </p:cNvSpPr>
          <p:nvPr>
            <p:ph type="title" hasCustomPrompt="1"/>
          </p:nvPr>
        </p:nvSpPr>
        <p:spPr>
          <a:xfrm>
            <a:off x="3903000" y="1331450"/>
            <a:ext cx="13380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3" name="Google Shape;373;p3"/>
          <p:cNvSpPr txBox="1">
            <a:spLocks noGrp="1"/>
          </p:cNvSpPr>
          <p:nvPr>
            <p:ph type="title" idx="2"/>
          </p:nvPr>
        </p:nvSpPr>
        <p:spPr>
          <a:xfrm>
            <a:off x="2299050" y="2314600"/>
            <a:ext cx="45459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4" name="Google Shape;374;p3"/>
          <p:cNvSpPr txBox="1">
            <a:spLocks noGrp="1"/>
          </p:cNvSpPr>
          <p:nvPr>
            <p:ph type="subTitle" idx="1"/>
          </p:nvPr>
        </p:nvSpPr>
        <p:spPr>
          <a:xfrm>
            <a:off x="3037200" y="3036900"/>
            <a:ext cx="32160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"/>
          <p:cNvSpPr/>
          <p:nvPr/>
        </p:nvSpPr>
        <p:spPr>
          <a:xfrm>
            <a:off x="3311445" y="197323"/>
            <a:ext cx="116188" cy="114649"/>
          </a:xfrm>
          <a:custGeom>
            <a:avLst/>
            <a:gdLst/>
            <a:ahLst/>
            <a:cxnLst/>
            <a:rect l="l" t="t" r="r" b="b"/>
            <a:pathLst>
              <a:path w="1283" h="1266" fill="none" extrusionOk="0">
                <a:moveTo>
                  <a:pt x="651" y="1"/>
                </a:moveTo>
                <a:lnTo>
                  <a:pt x="651" y="1"/>
                </a:lnTo>
                <a:lnTo>
                  <a:pt x="578" y="19"/>
                </a:lnTo>
                <a:lnTo>
                  <a:pt x="542" y="19"/>
                </a:lnTo>
                <a:lnTo>
                  <a:pt x="452" y="91"/>
                </a:lnTo>
                <a:lnTo>
                  <a:pt x="380" y="163"/>
                </a:lnTo>
                <a:lnTo>
                  <a:pt x="362" y="218"/>
                </a:lnTo>
                <a:lnTo>
                  <a:pt x="362" y="272"/>
                </a:lnTo>
                <a:lnTo>
                  <a:pt x="362" y="290"/>
                </a:lnTo>
                <a:lnTo>
                  <a:pt x="362" y="290"/>
                </a:lnTo>
                <a:lnTo>
                  <a:pt x="289" y="272"/>
                </a:lnTo>
                <a:lnTo>
                  <a:pt x="289" y="272"/>
                </a:lnTo>
                <a:lnTo>
                  <a:pt x="271" y="272"/>
                </a:lnTo>
                <a:lnTo>
                  <a:pt x="271" y="272"/>
                </a:lnTo>
                <a:lnTo>
                  <a:pt x="217" y="272"/>
                </a:lnTo>
                <a:lnTo>
                  <a:pt x="163" y="290"/>
                </a:lnTo>
                <a:lnTo>
                  <a:pt x="91" y="344"/>
                </a:lnTo>
                <a:lnTo>
                  <a:pt x="18" y="434"/>
                </a:lnTo>
                <a:lnTo>
                  <a:pt x="0" y="489"/>
                </a:lnTo>
                <a:lnTo>
                  <a:pt x="0" y="543"/>
                </a:lnTo>
                <a:lnTo>
                  <a:pt x="0" y="543"/>
                </a:lnTo>
                <a:lnTo>
                  <a:pt x="0" y="633"/>
                </a:lnTo>
                <a:lnTo>
                  <a:pt x="55" y="723"/>
                </a:lnTo>
                <a:lnTo>
                  <a:pt x="109" y="777"/>
                </a:lnTo>
                <a:lnTo>
                  <a:pt x="181" y="814"/>
                </a:lnTo>
                <a:lnTo>
                  <a:pt x="181" y="814"/>
                </a:lnTo>
                <a:lnTo>
                  <a:pt x="145" y="886"/>
                </a:lnTo>
                <a:lnTo>
                  <a:pt x="127" y="976"/>
                </a:lnTo>
                <a:lnTo>
                  <a:pt x="127" y="976"/>
                </a:lnTo>
                <a:lnTo>
                  <a:pt x="145" y="1030"/>
                </a:lnTo>
                <a:lnTo>
                  <a:pt x="145" y="1085"/>
                </a:lnTo>
                <a:lnTo>
                  <a:pt x="217" y="1175"/>
                </a:lnTo>
                <a:lnTo>
                  <a:pt x="289" y="1229"/>
                </a:lnTo>
                <a:lnTo>
                  <a:pt x="344" y="1247"/>
                </a:lnTo>
                <a:lnTo>
                  <a:pt x="398" y="1265"/>
                </a:lnTo>
                <a:lnTo>
                  <a:pt x="398" y="1265"/>
                </a:lnTo>
                <a:lnTo>
                  <a:pt x="416" y="1265"/>
                </a:lnTo>
                <a:lnTo>
                  <a:pt x="416" y="1265"/>
                </a:lnTo>
                <a:lnTo>
                  <a:pt x="488" y="1247"/>
                </a:lnTo>
                <a:lnTo>
                  <a:pt x="542" y="1229"/>
                </a:lnTo>
                <a:lnTo>
                  <a:pt x="596" y="1193"/>
                </a:lnTo>
                <a:lnTo>
                  <a:pt x="651" y="1139"/>
                </a:lnTo>
                <a:lnTo>
                  <a:pt x="651" y="1139"/>
                </a:lnTo>
                <a:lnTo>
                  <a:pt x="687" y="1193"/>
                </a:lnTo>
                <a:lnTo>
                  <a:pt x="741" y="1229"/>
                </a:lnTo>
                <a:lnTo>
                  <a:pt x="795" y="1247"/>
                </a:lnTo>
                <a:lnTo>
                  <a:pt x="867" y="1265"/>
                </a:lnTo>
                <a:lnTo>
                  <a:pt x="867" y="1265"/>
                </a:lnTo>
                <a:lnTo>
                  <a:pt x="867" y="1265"/>
                </a:lnTo>
                <a:lnTo>
                  <a:pt x="867" y="1265"/>
                </a:lnTo>
                <a:lnTo>
                  <a:pt x="922" y="1265"/>
                </a:lnTo>
                <a:lnTo>
                  <a:pt x="976" y="1247"/>
                </a:lnTo>
                <a:lnTo>
                  <a:pt x="1066" y="1175"/>
                </a:lnTo>
                <a:lnTo>
                  <a:pt x="1120" y="1103"/>
                </a:lnTo>
                <a:lnTo>
                  <a:pt x="1138" y="1048"/>
                </a:lnTo>
                <a:lnTo>
                  <a:pt x="1156" y="994"/>
                </a:lnTo>
                <a:lnTo>
                  <a:pt x="1156" y="994"/>
                </a:lnTo>
                <a:lnTo>
                  <a:pt x="1138" y="904"/>
                </a:lnTo>
                <a:lnTo>
                  <a:pt x="1102" y="814"/>
                </a:lnTo>
                <a:lnTo>
                  <a:pt x="1102" y="814"/>
                </a:lnTo>
                <a:lnTo>
                  <a:pt x="1174" y="777"/>
                </a:lnTo>
                <a:lnTo>
                  <a:pt x="1229" y="723"/>
                </a:lnTo>
                <a:lnTo>
                  <a:pt x="1265" y="651"/>
                </a:lnTo>
                <a:lnTo>
                  <a:pt x="1283" y="561"/>
                </a:lnTo>
                <a:lnTo>
                  <a:pt x="1283" y="561"/>
                </a:lnTo>
                <a:lnTo>
                  <a:pt x="1283" y="507"/>
                </a:lnTo>
                <a:lnTo>
                  <a:pt x="1265" y="452"/>
                </a:lnTo>
                <a:lnTo>
                  <a:pt x="1211" y="362"/>
                </a:lnTo>
                <a:lnTo>
                  <a:pt x="1120" y="290"/>
                </a:lnTo>
                <a:lnTo>
                  <a:pt x="1066" y="272"/>
                </a:lnTo>
                <a:lnTo>
                  <a:pt x="1012" y="272"/>
                </a:lnTo>
                <a:lnTo>
                  <a:pt x="1012" y="272"/>
                </a:lnTo>
                <a:lnTo>
                  <a:pt x="1012" y="272"/>
                </a:lnTo>
                <a:lnTo>
                  <a:pt x="1012" y="272"/>
                </a:lnTo>
                <a:lnTo>
                  <a:pt x="922" y="290"/>
                </a:lnTo>
                <a:lnTo>
                  <a:pt x="922" y="290"/>
                </a:lnTo>
                <a:lnTo>
                  <a:pt x="922" y="236"/>
                </a:lnTo>
                <a:lnTo>
                  <a:pt x="903" y="181"/>
                </a:lnTo>
                <a:lnTo>
                  <a:pt x="849" y="91"/>
                </a:lnTo>
                <a:lnTo>
                  <a:pt x="759" y="37"/>
                </a:lnTo>
                <a:lnTo>
                  <a:pt x="705" y="19"/>
                </a:lnTo>
                <a:lnTo>
                  <a:pt x="651" y="1"/>
                </a:lnTo>
                <a:lnTo>
                  <a:pt x="651" y="1"/>
                </a:lnTo>
                <a:lnTo>
                  <a:pt x="651" y="1"/>
                </a:ln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75" dist="57150" dir="54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"/>
          <p:cNvSpPr/>
          <p:nvPr/>
        </p:nvSpPr>
        <p:spPr>
          <a:xfrm>
            <a:off x="148900" y="3722186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"/>
          <p:cNvSpPr/>
          <p:nvPr/>
        </p:nvSpPr>
        <p:spPr>
          <a:xfrm>
            <a:off x="3078244" y="4442939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480000" algn="bl" rotWithShape="0">
              <a:srgbClr val="A58164">
                <a:alpha val="4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"/>
          <p:cNvSpPr/>
          <p:nvPr/>
        </p:nvSpPr>
        <p:spPr>
          <a:xfrm>
            <a:off x="5711500" y="3722186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"/>
          <p:cNvSpPr/>
          <p:nvPr/>
        </p:nvSpPr>
        <p:spPr>
          <a:xfrm>
            <a:off x="-1932806" y="-1287637"/>
            <a:ext cx="3084563" cy="3084563"/>
          </a:xfrm>
          <a:custGeom>
            <a:avLst/>
            <a:gdLst/>
            <a:ahLst/>
            <a:cxnLst/>
            <a:rect l="l" t="t" r="r" b="b"/>
            <a:pathLst>
              <a:path w="17303" h="17303" extrusionOk="0">
                <a:moveTo>
                  <a:pt x="17302" y="8658"/>
                </a:moveTo>
                <a:cubicBezTo>
                  <a:pt x="17302" y="13421"/>
                  <a:pt x="13421" y="17302"/>
                  <a:pt x="8645" y="17302"/>
                </a:cubicBezTo>
                <a:cubicBezTo>
                  <a:pt x="3881" y="17302"/>
                  <a:pt x="0" y="13421"/>
                  <a:pt x="0" y="8658"/>
                </a:cubicBezTo>
                <a:cubicBezTo>
                  <a:pt x="0" y="3881"/>
                  <a:pt x="3881" y="0"/>
                  <a:pt x="8645" y="0"/>
                </a:cubicBezTo>
                <a:cubicBezTo>
                  <a:pt x="13421" y="0"/>
                  <a:pt x="17302" y="3881"/>
                  <a:pt x="17302" y="8658"/>
                </a:cubicBezTo>
                <a:close/>
              </a:path>
            </a:pathLst>
          </a:custGeom>
          <a:solidFill>
            <a:srgbClr val="F9E385"/>
          </a:solidFill>
          <a:ln>
            <a:noFill/>
          </a:ln>
          <a:effectLst>
            <a:outerShdw blurRad="57150" dist="19050" dir="3120000" algn="bl" rotWithShape="0">
              <a:srgbClr val="A58164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"/>
          <p:cNvSpPr/>
          <p:nvPr/>
        </p:nvSpPr>
        <p:spPr>
          <a:xfrm flipH="1">
            <a:off x="713237" y="364037"/>
            <a:ext cx="883908" cy="350935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"/>
          <p:cNvSpPr/>
          <p:nvPr/>
        </p:nvSpPr>
        <p:spPr>
          <a:xfrm flipH="1">
            <a:off x="332641" y="1241625"/>
            <a:ext cx="1144053" cy="454196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3"/>
          <p:cNvGrpSpPr/>
          <p:nvPr/>
        </p:nvGrpSpPr>
        <p:grpSpPr>
          <a:xfrm>
            <a:off x="1597401" y="3533998"/>
            <a:ext cx="386613" cy="377092"/>
            <a:chOff x="3228225" y="3246725"/>
            <a:chExt cx="356325" cy="347550"/>
          </a:xfrm>
        </p:grpSpPr>
        <p:sp>
          <p:nvSpPr>
            <p:cNvPr id="383" name="Google Shape;383;p3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"/>
          <p:cNvGrpSpPr/>
          <p:nvPr/>
        </p:nvGrpSpPr>
        <p:grpSpPr>
          <a:xfrm>
            <a:off x="7591843" y="-11199"/>
            <a:ext cx="1757574" cy="1634955"/>
            <a:chOff x="7591843" y="-11199"/>
            <a:chExt cx="1757574" cy="1634955"/>
          </a:xfrm>
        </p:grpSpPr>
        <p:grpSp>
          <p:nvGrpSpPr>
            <p:cNvPr id="416" name="Google Shape;416;p3"/>
            <p:cNvGrpSpPr/>
            <p:nvPr/>
          </p:nvGrpSpPr>
          <p:grpSpPr>
            <a:xfrm rot="-912482" flipH="1">
              <a:off x="7715176" y="167807"/>
              <a:ext cx="1514068" cy="1118347"/>
              <a:chOff x="263775" y="238125"/>
              <a:chExt cx="7092450" cy="5238750"/>
            </a:xfrm>
          </p:grpSpPr>
          <p:sp>
            <p:nvSpPr>
              <p:cNvPr id="417" name="Google Shape;417;p3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659999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85725" dist="19050" dir="156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3"/>
            <p:cNvGrpSpPr/>
            <p:nvPr/>
          </p:nvGrpSpPr>
          <p:grpSpPr>
            <a:xfrm>
              <a:off x="7798861" y="1098956"/>
              <a:ext cx="538051" cy="524800"/>
              <a:chOff x="3228225" y="3246725"/>
              <a:chExt cx="356325" cy="347550"/>
            </a:xfrm>
          </p:grpSpPr>
          <p:sp>
            <p:nvSpPr>
              <p:cNvPr id="420" name="Google Shape;420;p3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3"/>
            <p:cNvGrpSpPr/>
            <p:nvPr/>
          </p:nvGrpSpPr>
          <p:grpSpPr>
            <a:xfrm>
              <a:off x="7591843" y="645739"/>
              <a:ext cx="361741" cy="352798"/>
              <a:chOff x="3228225" y="3246725"/>
              <a:chExt cx="356325" cy="347550"/>
            </a:xfrm>
          </p:grpSpPr>
          <p:sp>
            <p:nvSpPr>
              <p:cNvPr id="453" name="Google Shape;453;p3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" name="Google Shape;485;p3"/>
            <p:cNvGrpSpPr/>
            <p:nvPr/>
          </p:nvGrpSpPr>
          <p:grpSpPr>
            <a:xfrm>
              <a:off x="7844081" y="389415"/>
              <a:ext cx="253311" cy="247039"/>
              <a:chOff x="3228225" y="3246725"/>
              <a:chExt cx="356325" cy="347550"/>
            </a:xfrm>
          </p:grpSpPr>
          <p:sp>
            <p:nvSpPr>
              <p:cNvPr id="486" name="Google Shape;486;p3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3"/>
            <p:cNvGrpSpPr/>
            <p:nvPr/>
          </p:nvGrpSpPr>
          <p:grpSpPr>
            <a:xfrm>
              <a:off x="8733231" y="680710"/>
              <a:ext cx="348023" cy="339417"/>
              <a:chOff x="3228225" y="3246725"/>
              <a:chExt cx="356325" cy="347550"/>
            </a:xfrm>
          </p:grpSpPr>
          <p:sp>
            <p:nvSpPr>
              <p:cNvPr id="519" name="Google Shape;519;p3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4"/>
          <p:cNvSpPr txBox="1">
            <a:spLocks noGrp="1"/>
          </p:cNvSpPr>
          <p:nvPr>
            <p:ph type="body" idx="1"/>
          </p:nvPr>
        </p:nvSpPr>
        <p:spPr>
          <a:xfrm>
            <a:off x="713225" y="884250"/>
            <a:ext cx="7717500" cy="3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3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554" name="Google Shape;554;p4"/>
          <p:cNvSpPr/>
          <p:nvPr/>
        </p:nvSpPr>
        <p:spPr>
          <a:xfrm>
            <a:off x="7956538" y="274726"/>
            <a:ext cx="948472" cy="376550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"/>
          <p:cNvSpPr/>
          <p:nvPr/>
        </p:nvSpPr>
        <p:spPr>
          <a:xfrm flipH="1">
            <a:off x="6570000" y="444055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836F4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"/>
          <p:cNvSpPr/>
          <p:nvPr/>
        </p:nvSpPr>
        <p:spPr>
          <a:xfrm>
            <a:off x="7833725" y="371979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836F4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"/>
          <p:cNvSpPr/>
          <p:nvPr/>
        </p:nvSpPr>
        <p:spPr>
          <a:xfrm>
            <a:off x="8384443" y="834100"/>
            <a:ext cx="642814" cy="255201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4"/>
          <p:cNvGrpSpPr/>
          <p:nvPr/>
        </p:nvGrpSpPr>
        <p:grpSpPr>
          <a:xfrm rot="-10433180" flipH="1">
            <a:off x="-1047774" y="6010"/>
            <a:ext cx="1798341" cy="1256883"/>
            <a:chOff x="-2" y="-19739"/>
            <a:chExt cx="1798363" cy="1256899"/>
          </a:xfrm>
        </p:grpSpPr>
        <p:grpSp>
          <p:nvGrpSpPr>
            <p:cNvPr id="559" name="Google Shape;559;p4"/>
            <p:cNvGrpSpPr/>
            <p:nvPr/>
          </p:nvGrpSpPr>
          <p:grpSpPr>
            <a:xfrm>
              <a:off x="-2" y="-19739"/>
              <a:ext cx="1514238" cy="1118473"/>
              <a:chOff x="263775" y="238125"/>
              <a:chExt cx="7092450" cy="523875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4"/>
            <p:cNvGrpSpPr/>
            <p:nvPr/>
          </p:nvGrpSpPr>
          <p:grpSpPr>
            <a:xfrm>
              <a:off x="1260311" y="155206"/>
              <a:ext cx="538051" cy="524800"/>
              <a:chOff x="3228225" y="3246725"/>
              <a:chExt cx="356325" cy="347550"/>
            </a:xfrm>
          </p:grpSpPr>
          <p:sp>
            <p:nvSpPr>
              <p:cNvPr id="563" name="Google Shape;563;p4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4"/>
            <p:cNvGrpSpPr/>
            <p:nvPr/>
          </p:nvGrpSpPr>
          <p:grpSpPr>
            <a:xfrm>
              <a:off x="1124630" y="921793"/>
              <a:ext cx="323365" cy="315367"/>
              <a:chOff x="3228225" y="3246725"/>
              <a:chExt cx="356325" cy="347550"/>
            </a:xfrm>
          </p:grpSpPr>
          <p:sp>
            <p:nvSpPr>
              <p:cNvPr id="596" name="Google Shape;596;p4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4"/>
            <p:cNvGrpSpPr/>
            <p:nvPr/>
          </p:nvGrpSpPr>
          <p:grpSpPr>
            <a:xfrm>
              <a:off x="957323" y="38561"/>
              <a:ext cx="323365" cy="315367"/>
              <a:chOff x="3228225" y="3246725"/>
              <a:chExt cx="356325" cy="347550"/>
            </a:xfrm>
          </p:grpSpPr>
          <p:sp>
            <p:nvSpPr>
              <p:cNvPr id="629" name="Google Shape;629;p4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1" name="Google Shape;661;p4"/>
            <p:cNvGrpSpPr/>
            <p:nvPr/>
          </p:nvGrpSpPr>
          <p:grpSpPr>
            <a:xfrm>
              <a:off x="273898" y="583861"/>
              <a:ext cx="323365" cy="315367"/>
              <a:chOff x="3228225" y="3246725"/>
              <a:chExt cx="356325" cy="347550"/>
            </a:xfrm>
          </p:grpSpPr>
          <p:sp>
            <p:nvSpPr>
              <p:cNvPr id="662" name="Google Shape;662;p4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4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4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8"/>
          <p:cNvSpPr txBox="1">
            <a:spLocks noGrp="1"/>
          </p:cNvSpPr>
          <p:nvPr>
            <p:ph type="title"/>
          </p:nvPr>
        </p:nvSpPr>
        <p:spPr>
          <a:xfrm>
            <a:off x="1520700" y="1576050"/>
            <a:ext cx="6102600" cy="19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6" name="Google Shape;986;p8"/>
          <p:cNvSpPr/>
          <p:nvPr/>
        </p:nvSpPr>
        <p:spPr>
          <a:xfrm>
            <a:off x="3311445" y="197323"/>
            <a:ext cx="116188" cy="114649"/>
          </a:xfrm>
          <a:custGeom>
            <a:avLst/>
            <a:gdLst/>
            <a:ahLst/>
            <a:cxnLst/>
            <a:rect l="l" t="t" r="r" b="b"/>
            <a:pathLst>
              <a:path w="1283" h="1266" fill="none" extrusionOk="0">
                <a:moveTo>
                  <a:pt x="651" y="1"/>
                </a:moveTo>
                <a:lnTo>
                  <a:pt x="651" y="1"/>
                </a:lnTo>
                <a:lnTo>
                  <a:pt x="578" y="19"/>
                </a:lnTo>
                <a:lnTo>
                  <a:pt x="542" y="19"/>
                </a:lnTo>
                <a:lnTo>
                  <a:pt x="452" y="91"/>
                </a:lnTo>
                <a:lnTo>
                  <a:pt x="380" y="163"/>
                </a:lnTo>
                <a:lnTo>
                  <a:pt x="362" y="218"/>
                </a:lnTo>
                <a:lnTo>
                  <a:pt x="362" y="272"/>
                </a:lnTo>
                <a:lnTo>
                  <a:pt x="362" y="290"/>
                </a:lnTo>
                <a:lnTo>
                  <a:pt x="362" y="290"/>
                </a:lnTo>
                <a:lnTo>
                  <a:pt x="289" y="272"/>
                </a:lnTo>
                <a:lnTo>
                  <a:pt x="289" y="272"/>
                </a:lnTo>
                <a:lnTo>
                  <a:pt x="271" y="272"/>
                </a:lnTo>
                <a:lnTo>
                  <a:pt x="271" y="272"/>
                </a:lnTo>
                <a:lnTo>
                  <a:pt x="217" y="272"/>
                </a:lnTo>
                <a:lnTo>
                  <a:pt x="163" y="290"/>
                </a:lnTo>
                <a:lnTo>
                  <a:pt x="91" y="344"/>
                </a:lnTo>
                <a:lnTo>
                  <a:pt x="18" y="434"/>
                </a:lnTo>
                <a:lnTo>
                  <a:pt x="0" y="489"/>
                </a:lnTo>
                <a:lnTo>
                  <a:pt x="0" y="543"/>
                </a:lnTo>
                <a:lnTo>
                  <a:pt x="0" y="543"/>
                </a:lnTo>
                <a:lnTo>
                  <a:pt x="0" y="633"/>
                </a:lnTo>
                <a:lnTo>
                  <a:pt x="55" y="723"/>
                </a:lnTo>
                <a:lnTo>
                  <a:pt x="109" y="777"/>
                </a:lnTo>
                <a:lnTo>
                  <a:pt x="181" y="814"/>
                </a:lnTo>
                <a:lnTo>
                  <a:pt x="181" y="814"/>
                </a:lnTo>
                <a:lnTo>
                  <a:pt x="145" y="886"/>
                </a:lnTo>
                <a:lnTo>
                  <a:pt x="127" y="976"/>
                </a:lnTo>
                <a:lnTo>
                  <a:pt x="127" y="976"/>
                </a:lnTo>
                <a:lnTo>
                  <a:pt x="145" y="1030"/>
                </a:lnTo>
                <a:lnTo>
                  <a:pt x="145" y="1085"/>
                </a:lnTo>
                <a:lnTo>
                  <a:pt x="217" y="1175"/>
                </a:lnTo>
                <a:lnTo>
                  <a:pt x="289" y="1229"/>
                </a:lnTo>
                <a:lnTo>
                  <a:pt x="344" y="1247"/>
                </a:lnTo>
                <a:lnTo>
                  <a:pt x="398" y="1265"/>
                </a:lnTo>
                <a:lnTo>
                  <a:pt x="398" y="1265"/>
                </a:lnTo>
                <a:lnTo>
                  <a:pt x="416" y="1265"/>
                </a:lnTo>
                <a:lnTo>
                  <a:pt x="416" y="1265"/>
                </a:lnTo>
                <a:lnTo>
                  <a:pt x="488" y="1247"/>
                </a:lnTo>
                <a:lnTo>
                  <a:pt x="542" y="1229"/>
                </a:lnTo>
                <a:lnTo>
                  <a:pt x="596" y="1193"/>
                </a:lnTo>
                <a:lnTo>
                  <a:pt x="651" y="1139"/>
                </a:lnTo>
                <a:lnTo>
                  <a:pt x="651" y="1139"/>
                </a:lnTo>
                <a:lnTo>
                  <a:pt x="687" y="1193"/>
                </a:lnTo>
                <a:lnTo>
                  <a:pt x="741" y="1229"/>
                </a:lnTo>
                <a:lnTo>
                  <a:pt x="795" y="1247"/>
                </a:lnTo>
                <a:lnTo>
                  <a:pt x="867" y="1265"/>
                </a:lnTo>
                <a:lnTo>
                  <a:pt x="867" y="1265"/>
                </a:lnTo>
                <a:lnTo>
                  <a:pt x="867" y="1265"/>
                </a:lnTo>
                <a:lnTo>
                  <a:pt x="867" y="1265"/>
                </a:lnTo>
                <a:lnTo>
                  <a:pt x="922" y="1265"/>
                </a:lnTo>
                <a:lnTo>
                  <a:pt x="976" y="1247"/>
                </a:lnTo>
                <a:lnTo>
                  <a:pt x="1066" y="1175"/>
                </a:lnTo>
                <a:lnTo>
                  <a:pt x="1120" y="1103"/>
                </a:lnTo>
                <a:lnTo>
                  <a:pt x="1138" y="1048"/>
                </a:lnTo>
                <a:lnTo>
                  <a:pt x="1156" y="994"/>
                </a:lnTo>
                <a:lnTo>
                  <a:pt x="1156" y="994"/>
                </a:lnTo>
                <a:lnTo>
                  <a:pt x="1138" y="904"/>
                </a:lnTo>
                <a:lnTo>
                  <a:pt x="1102" y="814"/>
                </a:lnTo>
                <a:lnTo>
                  <a:pt x="1102" y="814"/>
                </a:lnTo>
                <a:lnTo>
                  <a:pt x="1174" y="777"/>
                </a:lnTo>
                <a:lnTo>
                  <a:pt x="1229" y="723"/>
                </a:lnTo>
                <a:lnTo>
                  <a:pt x="1265" y="651"/>
                </a:lnTo>
                <a:lnTo>
                  <a:pt x="1283" y="561"/>
                </a:lnTo>
                <a:lnTo>
                  <a:pt x="1283" y="561"/>
                </a:lnTo>
                <a:lnTo>
                  <a:pt x="1283" y="507"/>
                </a:lnTo>
                <a:lnTo>
                  <a:pt x="1265" y="452"/>
                </a:lnTo>
                <a:lnTo>
                  <a:pt x="1211" y="362"/>
                </a:lnTo>
                <a:lnTo>
                  <a:pt x="1120" y="290"/>
                </a:lnTo>
                <a:lnTo>
                  <a:pt x="1066" y="272"/>
                </a:lnTo>
                <a:lnTo>
                  <a:pt x="1012" y="272"/>
                </a:lnTo>
                <a:lnTo>
                  <a:pt x="1012" y="272"/>
                </a:lnTo>
                <a:lnTo>
                  <a:pt x="1012" y="272"/>
                </a:lnTo>
                <a:lnTo>
                  <a:pt x="1012" y="272"/>
                </a:lnTo>
                <a:lnTo>
                  <a:pt x="922" y="290"/>
                </a:lnTo>
                <a:lnTo>
                  <a:pt x="922" y="290"/>
                </a:lnTo>
                <a:lnTo>
                  <a:pt x="922" y="236"/>
                </a:lnTo>
                <a:lnTo>
                  <a:pt x="903" y="181"/>
                </a:lnTo>
                <a:lnTo>
                  <a:pt x="849" y="91"/>
                </a:lnTo>
                <a:lnTo>
                  <a:pt x="759" y="37"/>
                </a:lnTo>
                <a:lnTo>
                  <a:pt x="705" y="19"/>
                </a:lnTo>
                <a:lnTo>
                  <a:pt x="651" y="1"/>
                </a:lnTo>
                <a:lnTo>
                  <a:pt x="651" y="1"/>
                </a:lnTo>
                <a:lnTo>
                  <a:pt x="651" y="1"/>
                </a:ln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75" dist="57150" dir="54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8"/>
          <p:cNvGrpSpPr/>
          <p:nvPr/>
        </p:nvGrpSpPr>
        <p:grpSpPr>
          <a:xfrm>
            <a:off x="1010745" y="3693493"/>
            <a:ext cx="1149100" cy="1256897"/>
            <a:chOff x="-2456375" y="2292725"/>
            <a:chExt cx="1212386" cy="1326120"/>
          </a:xfrm>
        </p:grpSpPr>
        <p:sp>
          <p:nvSpPr>
            <p:cNvPr id="988" name="Google Shape;988;p8"/>
            <p:cNvSpPr/>
            <p:nvPr/>
          </p:nvSpPr>
          <p:spPr>
            <a:xfrm>
              <a:off x="-2456375" y="2292725"/>
              <a:ext cx="670639" cy="1326120"/>
            </a:xfrm>
            <a:custGeom>
              <a:avLst/>
              <a:gdLst/>
              <a:ahLst/>
              <a:cxnLst/>
              <a:rect l="l" t="t" r="r" b="b"/>
              <a:pathLst>
                <a:path w="20795" h="41120" extrusionOk="0">
                  <a:moveTo>
                    <a:pt x="10397" y="0"/>
                  </a:moveTo>
                  <a:cubicBezTo>
                    <a:pt x="4647" y="0"/>
                    <a:pt x="1" y="4647"/>
                    <a:pt x="1" y="10397"/>
                  </a:cubicBezTo>
                  <a:lnTo>
                    <a:pt x="1" y="41120"/>
                  </a:lnTo>
                  <a:lnTo>
                    <a:pt x="20794" y="41120"/>
                  </a:lnTo>
                  <a:lnTo>
                    <a:pt x="20794" y="10397"/>
                  </a:lnTo>
                  <a:cubicBezTo>
                    <a:pt x="20794" y="4647"/>
                    <a:pt x="16134" y="0"/>
                    <a:pt x="10397" y="0"/>
                  </a:cubicBezTo>
                  <a:close/>
                </a:path>
              </a:pathLst>
            </a:custGeom>
            <a:solidFill>
              <a:srgbClr val="CEDAA3"/>
            </a:solidFill>
            <a:ln>
              <a:noFill/>
            </a:ln>
            <a:effectLst>
              <a:outerShdw blurRad="57150" dist="19050" dir="14880000" algn="bl" rotWithShape="0">
                <a:srgbClr val="AA996E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9" name="Google Shape;989;p8"/>
            <p:cNvGrpSpPr/>
            <p:nvPr/>
          </p:nvGrpSpPr>
          <p:grpSpPr>
            <a:xfrm>
              <a:off x="-2028293" y="2556447"/>
              <a:ext cx="784305" cy="1062398"/>
              <a:chOff x="5924875" y="2535425"/>
              <a:chExt cx="525075" cy="7113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5924875" y="2535425"/>
                <a:ext cx="525075" cy="7113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8452" extrusionOk="0">
                    <a:moveTo>
                      <a:pt x="10501" y="0"/>
                    </a:moveTo>
                    <a:cubicBezTo>
                      <a:pt x="4712" y="0"/>
                      <a:pt x="1" y="4699"/>
                      <a:pt x="1" y="10488"/>
                    </a:cubicBezTo>
                    <a:lnTo>
                      <a:pt x="1" y="28452"/>
                    </a:lnTo>
                    <a:lnTo>
                      <a:pt x="883" y="28452"/>
                    </a:lnTo>
                    <a:lnTo>
                      <a:pt x="883" y="10488"/>
                    </a:lnTo>
                    <a:cubicBezTo>
                      <a:pt x="883" y="5192"/>
                      <a:pt x="5193" y="870"/>
                      <a:pt x="10501" y="870"/>
                    </a:cubicBezTo>
                    <a:cubicBezTo>
                      <a:pt x="15810" y="870"/>
                      <a:pt x="20119" y="5192"/>
                      <a:pt x="20119" y="10488"/>
                    </a:cubicBezTo>
                    <a:lnTo>
                      <a:pt x="20119" y="28439"/>
                    </a:lnTo>
                    <a:lnTo>
                      <a:pt x="20119" y="28452"/>
                    </a:lnTo>
                    <a:lnTo>
                      <a:pt x="21002" y="28452"/>
                    </a:lnTo>
                    <a:lnTo>
                      <a:pt x="21002" y="10488"/>
                    </a:lnTo>
                    <a:cubicBezTo>
                      <a:pt x="21002" y="4699"/>
                      <a:pt x="16290" y="0"/>
                      <a:pt x="10501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5968700" y="2579550"/>
                <a:ext cx="436450" cy="667175"/>
              </a:xfrm>
              <a:custGeom>
                <a:avLst/>
                <a:gdLst/>
                <a:ahLst/>
                <a:cxnLst/>
                <a:rect l="l" t="t" r="r" b="b"/>
                <a:pathLst>
                  <a:path w="17458" h="26687" extrusionOk="0">
                    <a:moveTo>
                      <a:pt x="8722" y="0"/>
                    </a:moveTo>
                    <a:cubicBezTo>
                      <a:pt x="3907" y="0"/>
                      <a:pt x="0" y="3907"/>
                      <a:pt x="0" y="8723"/>
                    </a:cubicBezTo>
                    <a:lnTo>
                      <a:pt x="0" y="26687"/>
                    </a:lnTo>
                    <a:lnTo>
                      <a:pt x="870" y="26687"/>
                    </a:lnTo>
                    <a:lnTo>
                      <a:pt x="870" y="8723"/>
                    </a:lnTo>
                    <a:cubicBezTo>
                      <a:pt x="870" y="4401"/>
                      <a:pt x="4400" y="870"/>
                      <a:pt x="8735" y="870"/>
                    </a:cubicBezTo>
                    <a:cubicBezTo>
                      <a:pt x="13058" y="870"/>
                      <a:pt x="16588" y="4401"/>
                      <a:pt x="16588" y="8723"/>
                    </a:cubicBezTo>
                    <a:lnTo>
                      <a:pt x="16588" y="26674"/>
                    </a:lnTo>
                    <a:lnTo>
                      <a:pt x="16588" y="26687"/>
                    </a:lnTo>
                    <a:lnTo>
                      <a:pt x="17458" y="26687"/>
                    </a:lnTo>
                    <a:lnTo>
                      <a:pt x="17458" y="8723"/>
                    </a:lnTo>
                    <a:cubicBezTo>
                      <a:pt x="17458" y="3907"/>
                      <a:pt x="13551" y="0"/>
                      <a:pt x="8722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6013800" y="2624000"/>
                <a:ext cx="347225" cy="622725"/>
              </a:xfrm>
              <a:custGeom>
                <a:avLst/>
                <a:gdLst/>
                <a:ahLst/>
                <a:cxnLst/>
                <a:rect l="l" t="t" r="r" b="b"/>
                <a:pathLst>
                  <a:path w="13889" h="24909" extrusionOk="0">
                    <a:moveTo>
                      <a:pt x="6944" y="1"/>
                    </a:moveTo>
                    <a:cubicBezTo>
                      <a:pt x="3115" y="1"/>
                      <a:pt x="0" y="3116"/>
                      <a:pt x="0" y="6945"/>
                    </a:cubicBezTo>
                    <a:lnTo>
                      <a:pt x="0" y="24909"/>
                    </a:lnTo>
                    <a:lnTo>
                      <a:pt x="870" y="24909"/>
                    </a:lnTo>
                    <a:lnTo>
                      <a:pt x="870" y="6945"/>
                    </a:lnTo>
                    <a:cubicBezTo>
                      <a:pt x="870" y="3609"/>
                      <a:pt x="3596" y="883"/>
                      <a:pt x="6944" y="883"/>
                    </a:cubicBezTo>
                    <a:cubicBezTo>
                      <a:pt x="10280" y="883"/>
                      <a:pt x="13006" y="3609"/>
                      <a:pt x="13006" y="6945"/>
                    </a:cubicBezTo>
                    <a:lnTo>
                      <a:pt x="13006" y="24896"/>
                    </a:lnTo>
                    <a:lnTo>
                      <a:pt x="13006" y="24909"/>
                    </a:lnTo>
                    <a:lnTo>
                      <a:pt x="13889" y="24909"/>
                    </a:lnTo>
                    <a:lnTo>
                      <a:pt x="13889" y="6945"/>
                    </a:lnTo>
                    <a:cubicBezTo>
                      <a:pt x="13889" y="3116"/>
                      <a:pt x="10773" y="1"/>
                      <a:pt x="6944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6057600" y="2668450"/>
                <a:ext cx="258650" cy="578275"/>
              </a:xfrm>
              <a:custGeom>
                <a:avLst/>
                <a:gdLst/>
                <a:ahLst/>
                <a:cxnLst/>
                <a:rect l="l" t="t" r="r" b="b"/>
                <a:pathLst>
                  <a:path w="10346" h="23131" extrusionOk="0">
                    <a:moveTo>
                      <a:pt x="5179" y="1"/>
                    </a:moveTo>
                    <a:cubicBezTo>
                      <a:pt x="2311" y="1"/>
                      <a:pt x="0" y="2311"/>
                      <a:pt x="0" y="5167"/>
                    </a:cubicBezTo>
                    <a:lnTo>
                      <a:pt x="0" y="23131"/>
                    </a:lnTo>
                    <a:lnTo>
                      <a:pt x="870" y="23131"/>
                    </a:lnTo>
                    <a:lnTo>
                      <a:pt x="870" y="5167"/>
                    </a:lnTo>
                    <a:cubicBezTo>
                      <a:pt x="870" y="2804"/>
                      <a:pt x="2804" y="870"/>
                      <a:pt x="5179" y="870"/>
                    </a:cubicBezTo>
                    <a:cubicBezTo>
                      <a:pt x="7542" y="870"/>
                      <a:pt x="9476" y="2804"/>
                      <a:pt x="9476" y="5167"/>
                    </a:cubicBezTo>
                    <a:lnTo>
                      <a:pt x="9476" y="23118"/>
                    </a:lnTo>
                    <a:lnTo>
                      <a:pt x="9476" y="23131"/>
                    </a:lnTo>
                    <a:lnTo>
                      <a:pt x="10345" y="23131"/>
                    </a:lnTo>
                    <a:lnTo>
                      <a:pt x="10345" y="5167"/>
                    </a:lnTo>
                    <a:cubicBezTo>
                      <a:pt x="10345" y="2311"/>
                      <a:pt x="8022" y="1"/>
                      <a:pt x="5179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6102700" y="2712925"/>
                <a:ext cx="169425" cy="533800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1352" extrusionOk="0">
                    <a:moveTo>
                      <a:pt x="3388" y="0"/>
                    </a:moveTo>
                    <a:cubicBezTo>
                      <a:pt x="1519" y="0"/>
                      <a:pt x="1" y="1532"/>
                      <a:pt x="1" y="3388"/>
                    </a:cubicBezTo>
                    <a:lnTo>
                      <a:pt x="1" y="21352"/>
                    </a:lnTo>
                    <a:lnTo>
                      <a:pt x="870" y="21352"/>
                    </a:lnTo>
                    <a:lnTo>
                      <a:pt x="870" y="3388"/>
                    </a:lnTo>
                    <a:cubicBezTo>
                      <a:pt x="870" y="2012"/>
                      <a:pt x="2013" y="883"/>
                      <a:pt x="3388" y="883"/>
                    </a:cubicBezTo>
                    <a:cubicBezTo>
                      <a:pt x="4764" y="883"/>
                      <a:pt x="5906" y="1999"/>
                      <a:pt x="5906" y="3388"/>
                    </a:cubicBezTo>
                    <a:lnTo>
                      <a:pt x="5906" y="21339"/>
                    </a:lnTo>
                    <a:lnTo>
                      <a:pt x="5906" y="21352"/>
                    </a:lnTo>
                    <a:lnTo>
                      <a:pt x="6776" y="21352"/>
                    </a:lnTo>
                    <a:lnTo>
                      <a:pt x="6776" y="3388"/>
                    </a:lnTo>
                    <a:cubicBezTo>
                      <a:pt x="6776" y="1532"/>
                      <a:pt x="5258" y="0"/>
                      <a:pt x="3388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6146500" y="2757050"/>
                <a:ext cx="81150" cy="48967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9587" extrusionOk="0">
                    <a:moveTo>
                      <a:pt x="1623" y="0"/>
                    </a:moveTo>
                    <a:cubicBezTo>
                      <a:pt x="728" y="0"/>
                      <a:pt x="1" y="740"/>
                      <a:pt x="1" y="1623"/>
                    </a:cubicBezTo>
                    <a:lnTo>
                      <a:pt x="1" y="19587"/>
                    </a:lnTo>
                    <a:lnTo>
                      <a:pt x="871" y="19587"/>
                    </a:lnTo>
                    <a:lnTo>
                      <a:pt x="871" y="1623"/>
                    </a:lnTo>
                    <a:cubicBezTo>
                      <a:pt x="871" y="1220"/>
                      <a:pt x="1208" y="883"/>
                      <a:pt x="1623" y="883"/>
                    </a:cubicBezTo>
                    <a:cubicBezTo>
                      <a:pt x="2026" y="883"/>
                      <a:pt x="2363" y="1220"/>
                      <a:pt x="2363" y="1623"/>
                    </a:cubicBezTo>
                    <a:lnTo>
                      <a:pt x="2363" y="19574"/>
                    </a:lnTo>
                    <a:lnTo>
                      <a:pt x="2363" y="19587"/>
                    </a:lnTo>
                    <a:lnTo>
                      <a:pt x="3246" y="19587"/>
                    </a:lnTo>
                    <a:lnTo>
                      <a:pt x="3246" y="1623"/>
                    </a:lnTo>
                    <a:cubicBezTo>
                      <a:pt x="3246" y="740"/>
                      <a:pt x="2506" y="0"/>
                      <a:pt x="1623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5929425" y="2540275"/>
                <a:ext cx="520525" cy="706450"/>
              </a:xfrm>
              <a:custGeom>
                <a:avLst/>
                <a:gdLst/>
                <a:ahLst/>
                <a:cxnLst/>
                <a:rect l="l" t="t" r="r" b="b"/>
                <a:pathLst>
                  <a:path w="20821" h="28258" extrusionOk="0">
                    <a:moveTo>
                      <a:pt x="10397" y="1"/>
                    </a:moveTo>
                    <a:cubicBezTo>
                      <a:pt x="4660" y="1"/>
                      <a:pt x="0" y="4648"/>
                      <a:pt x="0" y="10398"/>
                    </a:cubicBezTo>
                    <a:lnTo>
                      <a:pt x="0" y="28258"/>
                    </a:lnTo>
                    <a:lnTo>
                      <a:pt x="675" y="28258"/>
                    </a:lnTo>
                    <a:lnTo>
                      <a:pt x="675" y="10398"/>
                    </a:lnTo>
                    <a:cubicBezTo>
                      <a:pt x="675" y="5037"/>
                      <a:pt x="5050" y="676"/>
                      <a:pt x="10397" y="676"/>
                    </a:cubicBezTo>
                    <a:cubicBezTo>
                      <a:pt x="15758" y="676"/>
                      <a:pt x="20119" y="5037"/>
                      <a:pt x="20119" y="10398"/>
                    </a:cubicBezTo>
                    <a:lnTo>
                      <a:pt x="20119" y="28258"/>
                    </a:lnTo>
                    <a:lnTo>
                      <a:pt x="20794" y="28258"/>
                    </a:lnTo>
                    <a:lnTo>
                      <a:pt x="20794" y="10398"/>
                    </a:lnTo>
                    <a:cubicBezTo>
                      <a:pt x="20820" y="4648"/>
                      <a:pt x="16160" y="1"/>
                      <a:pt x="103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5973550" y="2584425"/>
                <a:ext cx="431600" cy="662300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6492" extrusionOk="0">
                    <a:moveTo>
                      <a:pt x="8632" y="0"/>
                    </a:moveTo>
                    <a:cubicBezTo>
                      <a:pt x="3882" y="0"/>
                      <a:pt x="1" y="3881"/>
                      <a:pt x="1" y="8632"/>
                    </a:cubicBezTo>
                    <a:lnTo>
                      <a:pt x="1" y="26492"/>
                    </a:lnTo>
                    <a:lnTo>
                      <a:pt x="689" y="26492"/>
                    </a:lnTo>
                    <a:lnTo>
                      <a:pt x="689" y="8632"/>
                    </a:lnTo>
                    <a:cubicBezTo>
                      <a:pt x="689" y="4244"/>
                      <a:pt x="4258" y="675"/>
                      <a:pt x="8632" y="675"/>
                    </a:cubicBezTo>
                    <a:cubicBezTo>
                      <a:pt x="13019" y="675"/>
                      <a:pt x="16589" y="4244"/>
                      <a:pt x="16589" y="8632"/>
                    </a:cubicBezTo>
                    <a:lnTo>
                      <a:pt x="16589" y="26492"/>
                    </a:lnTo>
                    <a:lnTo>
                      <a:pt x="17264" y="26492"/>
                    </a:lnTo>
                    <a:lnTo>
                      <a:pt x="17264" y="8632"/>
                    </a:lnTo>
                    <a:cubicBezTo>
                      <a:pt x="17264" y="3881"/>
                      <a:pt x="13409" y="0"/>
                      <a:pt x="8632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6018325" y="2628875"/>
                <a:ext cx="342700" cy="617850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24714" extrusionOk="0">
                    <a:moveTo>
                      <a:pt x="6841" y="0"/>
                    </a:moveTo>
                    <a:cubicBezTo>
                      <a:pt x="3064" y="0"/>
                      <a:pt x="1" y="3076"/>
                      <a:pt x="1" y="6854"/>
                    </a:cubicBezTo>
                    <a:lnTo>
                      <a:pt x="1" y="24714"/>
                    </a:lnTo>
                    <a:lnTo>
                      <a:pt x="676" y="24714"/>
                    </a:lnTo>
                    <a:lnTo>
                      <a:pt x="676" y="6854"/>
                    </a:lnTo>
                    <a:cubicBezTo>
                      <a:pt x="676" y="3440"/>
                      <a:pt x="3454" y="688"/>
                      <a:pt x="6841" y="688"/>
                    </a:cubicBezTo>
                    <a:cubicBezTo>
                      <a:pt x="10229" y="688"/>
                      <a:pt x="13007" y="3466"/>
                      <a:pt x="13007" y="6854"/>
                    </a:cubicBezTo>
                    <a:lnTo>
                      <a:pt x="13007" y="24714"/>
                    </a:lnTo>
                    <a:lnTo>
                      <a:pt x="13695" y="24714"/>
                    </a:lnTo>
                    <a:lnTo>
                      <a:pt x="13695" y="6854"/>
                    </a:lnTo>
                    <a:cubicBezTo>
                      <a:pt x="13708" y="3076"/>
                      <a:pt x="10618" y="0"/>
                      <a:pt x="6841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6062475" y="2673325"/>
                <a:ext cx="253775" cy="573400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22936" extrusionOk="0">
                    <a:moveTo>
                      <a:pt x="5075" y="1"/>
                    </a:moveTo>
                    <a:cubicBezTo>
                      <a:pt x="2285" y="1"/>
                      <a:pt x="0" y="2272"/>
                      <a:pt x="0" y="5076"/>
                    </a:cubicBezTo>
                    <a:lnTo>
                      <a:pt x="0" y="22936"/>
                    </a:lnTo>
                    <a:lnTo>
                      <a:pt x="675" y="22936"/>
                    </a:lnTo>
                    <a:lnTo>
                      <a:pt x="675" y="5076"/>
                    </a:lnTo>
                    <a:cubicBezTo>
                      <a:pt x="675" y="2661"/>
                      <a:pt x="2648" y="675"/>
                      <a:pt x="5075" y="675"/>
                    </a:cubicBezTo>
                    <a:cubicBezTo>
                      <a:pt x="7490" y="675"/>
                      <a:pt x="9475" y="2635"/>
                      <a:pt x="9475" y="5076"/>
                    </a:cubicBezTo>
                    <a:lnTo>
                      <a:pt x="9475" y="22936"/>
                    </a:lnTo>
                    <a:lnTo>
                      <a:pt x="10150" y="22936"/>
                    </a:lnTo>
                    <a:lnTo>
                      <a:pt x="10150" y="5076"/>
                    </a:lnTo>
                    <a:cubicBezTo>
                      <a:pt x="10150" y="2272"/>
                      <a:pt x="7879" y="1"/>
                      <a:pt x="5075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6106925" y="2717450"/>
                <a:ext cx="165200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171" extrusionOk="0">
                    <a:moveTo>
                      <a:pt x="3297" y="1"/>
                    </a:moveTo>
                    <a:cubicBezTo>
                      <a:pt x="1480" y="1"/>
                      <a:pt x="0" y="1480"/>
                      <a:pt x="0" y="3298"/>
                    </a:cubicBezTo>
                    <a:lnTo>
                      <a:pt x="0" y="21158"/>
                    </a:lnTo>
                    <a:lnTo>
                      <a:pt x="688" y="21158"/>
                    </a:lnTo>
                    <a:lnTo>
                      <a:pt x="688" y="3311"/>
                    </a:lnTo>
                    <a:cubicBezTo>
                      <a:pt x="688" y="1870"/>
                      <a:pt x="1857" y="689"/>
                      <a:pt x="3297" y="689"/>
                    </a:cubicBezTo>
                    <a:cubicBezTo>
                      <a:pt x="4738" y="689"/>
                      <a:pt x="5906" y="1857"/>
                      <a:pt x="5906" y="3311"/>
                    </a:cubicBezTo>
                    <a:lnTo>
                      <a:pt x="5906" y="21171"/>
                    </a:lnTo>
                    <a:lnTo>
                      <a:pt x="6594" y="21171"/>
                    </a:lnTo>
                    <a:lnTo>
                      <a:pt x="6594" y="3311"/>
                    </a:lnTo>
                    <a:cubicBezTo>
                      <a:pt x="6607" y="1493"/>
                      <a:pt x="5127" y="1"/>
                      <a:pt x="32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6151375" y="2761900"/>
                <a:ext cx="762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3051" h="19393" extrusionOk="0">
                    <a:moveTo>
                      <a:pt x="1519" y="1"/>
                    </a:moveTo>
                    <a:cubicBezTo>
                      <a:pt x="676" y="1"/>
                      <a:pt x="1" y="689"/>
                      <a:pt x="1" y="1533"/>
                    </a:cubicBezTo>
                    <a:lnTo>
                      <a:pt x="1" y="19393"/>
                    </a:lnTo>
                    <a:lnTo>
                      <a:pt x="676" y="19393"/>
                    </a:lnTo>
                    <a:lnTo>
                      <a:pt x="676" y="1533"/>
                    </a:lnTo>
                    <a:cubicBezTo>
                      <a:pt x="676" y="1065"/>
                      <a:pt x="1052" y="689"/>
                      <a:pt x="1519" y="689"/>
                    </a:cubicBezTo>
                    <a:cubicBezTo>
                      <a:pt x="1987" y="689"/>
                      <a:pt x="2363" y="1065"/>
                      <a:pt x="2363" y="1533"/>
                    </a:cubicBezTo>
                    <a:lnTo>
                      <a:pt x="2363" y="19393"/>
                    </a:lnTo>
                    <a:lnTo>
                      <a:pt x="3051" y="19393"/>
                    </a:lnTo>
                    <a:lnTo>
                      <a:pt x="3051" y="1533"/>
                    </a:lnTo>
                    <a:cubicBezTo>
                      <a:pt x="3051" y="689"/>
                      <a:pt x="2363" y="1"/>
                      <a:pt x="1519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A996E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2" name="Google Shape;1002;p8"/>
          <p:cNvSpPr/>
          <p:nvPr/>
        </p:nvSpPr>
        <p:spPr>
          <a:xfrm flipH="1">
            <a:off x="-192750" y="441425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8"/>
          <p:cNvSpPr/>
          <p:nvPr/>
        </p:nvSpPr>
        <p:spPr>
          <a:xfrm>
            <a:off x="-2119900" y="369349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8"/>
          <p:cNvSpPr/>
          <p:nvPr/>
        </p:nvSpPr>
        <p:spPr>
          <a:xfrm>
            <a:off x="7954144" y="-1335262"/>
            <a:ext cx="3084563" cy="3084563"/>
          </a:xfrm>
          <a:custGeom>
            <a:avLst/>
            <a:gdLst/>
            <a:ahLst/>
            <a:cxnLst/>
            <a:rect l="l" t="t" r="r" b="b"/>
            <a:pathLst>
              <a:path w="17303" h="17303" extrusionOk="0">
                <a:moveTo>
                  <a:pt x="17302" y="8658"/>
                </a:moveTo>
                <a:cubicBezTo>
                  <a:pt x="17302" y="13421"/>
                  <a:pt x="13421" y="17302"/>
                  <a:pt x="8645" y="17302"/>
                </a:cubicBezTo>
                <a:cubicBezTo>
                  <a:pt x="3881" y="17302"/>
                  <a:pt x="0" y="13421"/>
                  <a:pt x="0" y="8658"/>
                </a:cubicBezTo>
                <a:cubicBezTo>
                  <a:pt x="0" y="3881"/>
                  <a:pt x="3881" y="0"/>
                  <a:pt x="8645" y="0"/>
                </a:cubicBezTo>
                <a:cubicBezTo>
                  <a:pt x="13421" y="0"/>
                  <a:pt x="17302" y="3881"/>
                  <a:pt x="17302" y="8658"/>
                </a:cubicBezTo>
                <a:close/>
              </a:path>
            </a:pathLst>
          </a:custGeom>
          <a:solidFill>
            <a:srgbClr val="F9E385"/>
          </a:solidFill>
          <a:ln>
            <a:noFill/>
          </a:ln>
          <a:effectLst>
            <a:outerShdw blurRad="85725" dist="19050" dir="7080000" algn="bl" rotWithShape="0">
              <a:srgbClr val="A58164">
                <a:alpha val="4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8"/>
          <p:cNvSpPr/>
          <p:nvPr/>
        </p:nvSpPr>
        <p:spPr>
          <a:xfrm>
            <a:off x="7196947" y="223475"/>
            <a:ext cx="1136280" cy="451093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8"/>
          <p:cNvSpPr/>
          <p:nvPr/>
        </p:nvSpPr>
        <p:spPr>
          <a:xfrm>
            <a:off x="8228449" y="1236548"/>
            <a:ext cx="808336" cy="320932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8"/>
          <p:cNvSpPr/>
          <p:nvPr/>
        </p:nvSpPr>
        <p:spPr>
          <a:xfrm>
            <a:off x="5524725" y="441425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8"/>
          <p:cNvSpPr/>
          <p:nvPr/>
        </p:nvSpPr>
        <p:spPr>
          <a:xfrm flipH="1">
            <a:off x="7155786" y="369349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8"/>
          <p:cNvGrpSpPr/>
          <p:nvPr/>
        </p:nvGrpSpPr>
        <p:grpSpPr>
          <a:xfrm>
            <a:off x="7293964" y="4258473"/>
            <a:ext cx="386613" cy="377092"/>
            <a:chOff x="3228225" y="3246725"/>
            <a:chExt cx="356325" cy="347550"/>
          </a:xfrm>
        </p:grpSpPr>
        <p:sp>
          <p:nvSpPr>
            <p:cNvPr id="1010" name="Google Shape;1010;p8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8"/>
          <p:cNvGrpSpPr/>
          <p:nvPr/>
        </p:nvGrpSpPr>
        <p:grpSpPr>
          <a:xfrm>
            <a:off x="1521814" y="3810798"/>
            <a:ext cx="386613" cy="377092"/>
            <a:chOff x="3228225" y="3246725"/>
            <a:chExt cx="356325" cy="347550"/>
          </a:xfrm>
        </p:grpSpPr>
        <p:sp>
          <p:nvSpPr>
            <p:cNvPr id="1043" name="Google Shape;1043;p8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8"/>
          <p:cNvGrpSpPr/>
          <p:nvPr/>
        </p:nvGrpSpPr>
        <p:grpSpPr>
          <a:xfrm>
            <a:off x="-2" y="-19739"/>
            <a:ext cx="1798363" cy="1256899"/>
            <a:chOff x="-2" y="-19739"/>
            <a:chExt cx="1798363" cy="1256899"/>
          </a:xfrm>
        </p:grpSpPr>
        <p:grpSp>
          <p:nvGrpSpPr>
            <p:cNvPr id="1076" name="Google Shape;1076;p8"/>
            <p:cNvGrpSpPr/>
            <p:nvPr/>
          </p:nvGrpSpPr>
          <p:grpSpPr>
            <a:xfrm>
              <a:off x="-2" y="-19739"/>
              <a:ext cx="1514238" cy="1118473"/>
              <a:chOff x="263775" y="238125"/>
              <a:chExt cx="7092450" cy="5238750"/>
            </a:xfrm>
          </p:grpSpPr>
          <p:sp>
            <p:nvSpPr>
              <p:cNvPr id="1077" name="Google Shape;1077;p8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8"/>
            <p:cNvGrpSpPr/>
            <p:nvPr/>
          </p:nvGrpSpPr>
          <p:grpSpPr>
            <a:xfrm>
              <a:off x="1260311" y="155206"/>
              <a:ext cx="538051" cy="524800"/>
              <a:chOff x="3228225" y="3246725"/>
              <a:chExt cx="356325" cy="347550"/>
            </a:xfrm>
          </p:grpSpPr>
          <p:sp>
            <p:nvSpPr>
              <p:cNvPr id="1080" name="Google Shape;1080;p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8"/>
            <p:cNvGrpSpPr/>
            <p:nvPr/>
          </p:nvGrpSpPr>
          <p:grpSpPr>
            <a:xfrm>
              <a:off x="1124630" y="921793"/>
              <a:ext cx="323365" cy="315367"/>
              <a:chOff x="3228225" y="3246725"/>
              <a:chExt cx="356325" cy="347550"/>
            </a:xfrm>
          </p:grpSpPr>
          <p:sp>
            <p:nvSpPr>
              <p:cNvPr id="1113" name="Google Shape;1113;p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5" name="Google Shape;1145;p8"/>
            <p:cNvGrpSpPr/>
            <p:nvPr/>
          </p:nvGrpSpPr>
          <p:grpSpPr>
            <a:xfrm>
              <a:off x="957323" y="38561"/>
              <a:ext cx="323365" cy="315367"/>
              <a:chOff x="3228225" y="3246725"/>
              <a:chExt cx="356325" cy="347550"/>
            </a:xfrm>
          </p:grpSpPr>
          <p:sp>
            <p:nvSpPr>
              <p:cNvPr id="1146" name="Google Shape;1146;p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8" name="Google Shape;1178;p8"/>
            <p:cNvGrpSpPr/>
            <p:nvPr/>
          </p:nvGrpSpPr>
          <p:grpSpPr>
            <a:xfrm>
              <a:off x="273898" y="583861"/>
              <a:ext cx="323365" cy="315367"/>
              <a:chOff x="3228225" y="3246725"/>
              <a:chExt cx="356325" cy="347550"/>
            </a:xfrm>
          </p:grpSpPr>
          <p:sp>
            <p:nvSpPr>
              <p:cNvPr id="1179" name="Google Shape;1179;p8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9"/>
          <p:cNvSpPr/>
          <p:nvPr/>
        </p:nvSpPr>
        <p:spPr>
          <a:xfrm>
            <a:off x="3029719" y="-2735437"/>
            <a:ext cx="3084563" cy="3084563"/>
          </a:xfrm>
          <a:custGeom>
            <a:avLst/>
            <a:gdLst/>
            <a:ahLst/>
            <a:cxnLst/>
            <a:rect l="l" t="t" r="r" b="b"/>
            <a:pathLst>
              <a:path w="17303" h="17303" extrusionOk="0">
                <a:moveTo>
                  <a:pt x="17302" y="8658"/>
                </a:moveTo>
                <a:cubicBezTo>
                  <a:pt x="17302" y="13421"/>
                  <a:pt x="13421" y="17302"/>
                  <a:pt x="8645" y="17302"/>
                </a:cubicBezTo>
                <a:cubicBezTo>
                  <a:pt x="3881" y="17302"/>
                  <a:pt x="0" y="13421"/>
                  <a:pt x="0" y="8658"/>
                </a:cubicBezTo>
                <a:cubicBezTo>
                  <a:pt x="0" y="3881"/>
                  <a:pt x="3881" y="0"/>
                  <a:pt x="8645" y="0"/>
                </a:cubicBezTo>
                <a:cubicBezTo>
                  <a:pt x="13421" y="0"/>
                  <a:pt x="17302" y="3881"/>
                  <a:pt x="17302" y="8658"/>
                </a:cubicBezTo>
                <a:close/>
              </a:path>
            </a:pathLst>
          </a:custGeom>
          <a:solidFill>
            <a:srgbClr val="F9E385"/>
          </a:solidFill>
          <a:ln>
            <a:noFill/>
          </a:ln>
          <a:effectLst>
            <a:outerShdw blurRad="57150" dist="19050" dir="3120000" algn="bl" rotWithShape="0">
              <a:srgbClr val="A58164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9"/>
          <p:cNvSpPr txBox="1">
            <a:spLocks noGrp="1"/>
          </p:cNvSpPr>
          <p:nvPr>
            <p:ph type="title"/>
          </p:nvPr>
        </p:nvSpPr>
        <p:spPr>
          <a:xfrm>
            <a:off x="713100" y="2595810"/>
            <a:ext cx="77178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4" name="Google Shape;1214;p9"/>
          <p:cNvSpPr txBox="1">
            <a:spLocks noGrp="1"/>
          </p:cNvSpPr>
          <p:nvPr>
            <p:ph type="subTitle" idx="1"/>
          </p:nvPr>
        </p:nvSpPr>
        <p:spPr>
          <a:xfrm>
            <a:off x="2153100" y="3312888"/>
            <a:ext cx="48378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15" name="Google Shape;1215;p9"/>
          <p:cNvSpPr/>
          <p:nvPr/>
        </p:nvSpPr>
        <p:spPr>
          <a:xfrm>
            <a:off x="6643152" y="311650"/>
            <a:ext cx="1147827" cy="455695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9"/>
          <p:cNvSpPr/>
          <p:nvPr/>
        </p:nvSpPr>
        <p:spPr>
          <a:xfrm>
            <a:off x="3222476" y="241026"/>
            <a:ext cx="944878" cy="375193"/>
          </a:xfrm>
          <a:custGeom>
            <a:avLst/>
            <a:gdLst/>
            <a:ahLst/>
            <a:cxnLst/>
            <a:rect l="l" t="t" r="r" b="b"/>
            <a:pathLst>
              <a:path w="17972" h="7136" extrusionOk="0">
                <a:moveTo>
                  <a:pt x="6502" y="1"/>
                </a:moveTo>
                <a:lnTo>
                  <a:pt x="6322" y="19"/>
                </a:lnTo>
                <a:lnTo>
                  <a:pt x="6141" y="73"/>
                </a:lnTo>
                <a:lnTo>
                  <a:pt x="5997" y="145"/>
                </a:lnTo>
                <a:lnTo>
                  <a:pt x="5852" y="272"/>
                </a:lnTo>
                <a:lnTo>
                  <a:pt x="5744" y="398"/>
                </a:lnTo>
                <a:lnTo>
                  <a:pt x="5653" y="561"/>
                </a:lnTo>
                <a:lnTo>
                  <a:pt x="5599" y="723"/>
                </a:lnTo>
                <a:lnTo>
                  <a:pt x="5581" y="904"/>
                </a:lnTo>
                <a:lnTo>
                  <a:pt x="5599" y="1085"/>
                </a:lnTo>
                <a:lnTo>
                  <a:pt x="5653" y="1265"/>
                </a:lnTo>
                <a:lnTo>
                  <a:pt x="5744" y="1410"/>
                </a:lnTo>
                <a:lnTo>
                  <a:pt x="5852" y="1554"/>
                </a:lnTo>
                <a:lnTo>
                  <a:pt x="5997" y="1663"/>
                </a:lnTo>
                <a:lnTo>
                  <a:pt x="6141" y="1753"/>
                </a:lnTo>
                <a:lnTo>
                  <a:pt x="6322" y="1807"/>
                </a:lnTo>
                <a:lnTo>
                  <a:pt x="6502" y="1825"/>
                </a:lnTo>
                <a:lnTo>
                  <a:pt x="8832" y="1825"/>
                </a:lnTo>
                <a:lnTo>
                  <a:pt x="8905" y="1843"/>
                </a:lnTo>
                <a:lnTo>
                  <a:pt x="8977" y="1897"/>
                </a:lnTo>
                <a:lnTo>
                  <a:pt x="9049" y="1934"/>
                </a:lnTo>
                <a:lnTo>
                  <a:pt x="9103" y="2006"/>
                </a:lnTo>
                <a:lnTo>
                  <a:pt x="9139" y="2078"/>
                </a:lnTo>
                <a:lnTo>
                  <a:pt x="9157" y="2150"/>
                </a:lnTo>
                <a:lnTo>
                  <a:pt x="9175" y="2241"/>
                </a:lnTo>
                <a:lnTo>
                  <a:pt x="9157" y="2313"/>
                </a:lnTo>
                <a:lnTo>
                  <a:pt x="9139" y="2403"/>
                </a:lnTo>
                <a:lnTo>
                  <a:pt x="9103" y="2475"/>
                </a:lnTo>
                <a:lnTo>
                  <a:pt x="9049" y="2530"/>
                </a:lnTo>
                <a:lnTo>
                  <a:pt x="8977" y="2584"/>
                </a:lnTo>
                <a:lnTo>
                  <a:pt x="8905" y="2620"/>
                </a:lnTo>
                <a:lnTo>
                  <a:pt x="8832" y="2638"/>
                </a:lnTo>
                <a:lnTo>
                  <a:pt x="8742" y="2656"/>
                </a:lnTo>
                <a:lnTo>
                  <a:pt x="921" y="2656"/>
                </a:lnTo>
                <a:lnTo>
                  <a:pt x="723" y="2674"/>
                </a:lnTo>
                <a:lnTo>
                  <a:pt x="560" y="2728"/>
                </a:lnTo>
                <a:lnTo>
                  <a:pt x="398" y="2800"/>
                </a:lnTo>
                <a:lnTo>
                  <a:pt x="271" y="2927"/>
                </a:lnTo>
                <a:lnTo>
                  <a:pt x="163" y="3053"/>
                </a:lnTo>
                <a:lnTo>
                  <a:pt x="72" y="3216"/>
                </a:lnTo>
                <a:lnTo>
                  <a:pt x="18" y="3378"/>
                </a:lnTo>
                <a:lnTo>
                  <a:pt x="0" y="3559"/>
                </a:lnTo>
                <a:lnTo>
                  <a:pt x="18" y="3740"/>
                </a:lnTo>
                <a:lnTo>
                  <a:pt x="72" y="3920"/>
                </a:lnTo>
                <a:lnTo>
                  <a:pt x="163" y="4065"/>
                </a:lnTo>
                <a:lnTo>
                  <a:pt x="271" y="4209"/>
                </a:lnTo>
                <a:lnTo>
                  <a:pt x="398" y="4318"/>
                </a:lnTo>
                <a:lnTo>
                  <a:pt x="560" y="4408"/>
                </a:lnTo>
                <a:lnTo>
                  <a:pt x="723" y="4462"/>
                </a:lnTo>
                <a:lnTo>
                  <a:pt x="921" y="4480"/>
                </a:lnTo>
                <a:lnTo>
                  <a:pt x="5942" y="4480"/>
                </a:lnTo>
                <a:lnTo>
                  <a:pt x="6033" y="4516"/>
                </a:lnTo>
                <a:lnTo>
                  <a:pt x="6105" y="4552"/>
                </a:lnTo>
                <a:lnTo>
                  <a:pt x="6159" y="4589"/>
                </a:lnTo>
                <a:lnTo>
                  <a:pt x="6213" y="4661"/>
                </a:lnTo>
                <a:lnTo>
                  <a:pt x="6249" y="4733"/>
                </a:lnTo>
                <a:lnTo>
                  <a:pt x="6268" y="4805"/>
                </a:lnTo>
                <a:lnTo>
                  <a:pt x="6286" y="4896"/>
                </a:lnTo>
                <a:lnTo>
                  <a:pt x="6268" y="4968"/>
                </a:lnTo>
                <a:lnTo>
                  <a:pt x="6249" y="5058"/>
                </a:lnTo>
                <a:lnTo>
                  <a:pt x="6213" y="5130"/>
                </a:lnTo>
                <a:lnTo>
                  <a:pt x="6159" y="5185"/>
                </a:lnTo>
                <a:lnTo>
                  <a:pt x="6105" y="5239"/>
                </a:lnTo>
                <a:lnTo>
                  <a:pt x="6033" y="5275"/>
                </a:lnTo>
                <a:lnTo>
                  <a:pt x="5942" y="5293"/>
                </a:lnTo>
                <a:lnTo>
                  <a:pt x="5870" y="5311"/>
                </a:lnTo>
                <a:lnTo>
                  <a:pt x="5888" y="5311"/>
                </a:lnTo>
                <a:lnTo>
                  <a:pt x="5708" y="5329"/>
                </a:lnTo>
                <a:lnTo>
                  <a:pt x="5545" y="5383"/>
                </a:lnTo>
                <a:lnTo>
                  <a:pt x="5383" y="5474"/>
                </a:lnTo>
                <a:lnTo>
                  <a:pt x="5256" y="5582"/>
                </a:lnTo>
                <a:lnTo>
                  <a:pt x="5130" y="5708"/>
                </a:lnTo>
                <a:lnTo>
                  <a:pt x="5057" y="5871"/>
                </a:lnTo>
                <a:lnTo>
                  <a:pt x="5003" y="6033"/>
                </a:lnTo>
                <a:lnTo>
                  <a:pt x="4985" y="6214"/>
                </a:lnTo>
                <a:lnTo>
                  <a:pt x="5003" y="6413"/>
                </a:lnTo>
                <a:lnTo>
                  <a:pt x="5057" y="6575"/>
                </a:lnTo>
                <a:lnTo>
                  <a:pt x="5130" y="6738"/>
                </a:lnTo>
                <a:lnTo>
                  <a:pt x="5256" y="6864"/>
                </a:lnTo>
                <a:lnTo>
                  <a:pt x="5383" y="6973"/>
                </a:lnTo>
                <a:lnTo>
                  <a:pt x="5545" y="7063"/>
                </a:lnTo>
                <a:lnTo>
                  <a:pt x="5708" y="7117"/>
                </a:lnTo>
                <a:lnTo>
                  <a:pt x="5888" y="7135"/>
                </a:lnTo>
                <a:lnTo>
                  <a:pt x="10729" y="7135"/>
                </a:lnTo>
                <a:lnTo>
                  <a:pt x="10909" y="7117"/>
                </a:lnTo>
                <a:lnTo>
                  <a:pt x="11072" y="7063"/>
                </a:lnTo>
                <a:lnTo>
                  <a:pt x="11234" y="6973"/>
                </a:lnTo>
                <a:lnTo>
                  <a:pt x="11361" y="6864"/>
                </a:lnTo>
                <a:lnTo>
                  <a:pt x="11487" y="6738"/>
                </a:lnTo>
                <a:lnTo>
                  <a:pt x="11560" y="6575"/>
                </a:lnTo>
                <a:lnTo>
                  <a:pt x="11614" y="6413"/>
                </a:lnTo>
                <a:lnTo>
                  <a:pt x="11632" y="6214"/>
                </a:lnTo>
                <a:lnTo>
                  <a:pt x="11614" y="6033"/>
                </a:lnTo>
                <a:lnTo>
                  <a:pt x="11560" y="5871"/>
                </a:lnTo>
                <a:lnTo>
                  <a:pt x="11487" y="5708"/>
                </a:lnTo>
                <a:lnTo>
                  <a:pt x="11361" y="5582"/>
                </a:lnTo>
                <a:lnTo>
                  <a:pt x="11234" y="5474"/>
                </a:lnTo>
                <a:lnTo>
                  <a:pt x="11072" y="5383"/>
                </a:lnTo>
                <a:lnTo>
                  <a:pt x="10909" y="5329"/>
                </a:lnTo>
                <a:lnTo>
                  <a:pt x="10729" y="5311"/>
                </a:lnTo>
                <a:lnTo>
                  <a:pt x="8742" y="5311"/>
                </a:lnTo>
                <a:lnTo>
                  <a:pt x="8670" y="5293"/>
                </a:lnTo>
                <a:lnTo>
                  <a:pt x="8579" y="5275"/>
                </a:lnTo>
                <a:lnTo>
                  <a:pt x="8525" y="5239"/>
                </a:lnTo>
                <a:lnTo>
                  <a:pt x="8453" y="5185"/>
                </a:lnTo>
                <a:lnTo>
                  <a:pt x="8399" y="5130"/>
                </a:lnTo>
                <a:lnTo>
                  <a:pt x="8363" y="5058"/>
                </a:lnTo>
                <a:lnTo>
                  <a:pt x="8345" y="4968"/>
                </a:lnTo>
                <a:lnTo>
                  <a:pt x="8327" y="4896"/>
                </a:lnTo>
                <a:lnTo>
                  <a:pt x="8345" y="4805"/>
                </a:lnTo>
                <a:lnTo>
                  <a:pt x="8363" y="4733"/>
                </a:lnTo>
                <a:lnTo>
                  <a:pt x="8399" y="4661"/>
                </a:lnTo>
                <a:lnTo>
                  <a:pt x="8453" y="4589"/>
                </a:lnTo>
                <a:lnTo>
                  <a:pt x="8525" y="4552"/>
                </a:lnTo>
                <a:lnTo>
                  <a:pt x="8579" y="4516"/>
                </a:lnTo>
                <a:lnTo>
                  <a:pt x="8670" y="4480"/>
                </a:lnTo>
                <a:lnTo>
                  <a:pt x="14901" y="4480"/>
                </a:lnTo>
                <a:lnTo>
                  <a:pt x="15082" y="4462"/>
                </a:lnTo>
                <a:lnTo>
                  <a:pt x="15262" y="4408"/>
                </a:lnTo>
                <a:lnTo>
                  <a:pt x="15407" y="4318"/>
                </a:lnTo>
                <a:lnTo>
                  <a:pt x="15551" y="4209"/>
                </a:lnTo>
                <a:lnTo>
                  <a:pt x="15659" y="4065"/>
                </a:lnTo>
                <a:lnTo>
                  <a:pt x="15750" y="3920"/>
                </a:lnTo>
                <a:lnTo>
                  <a:pt x="15786" y="3740"/>
                </a:lnTo>
                <a:lnTo>
                  <a:pt x="15804" y="3559"/>
                </a:lnTo>
                <a:lnTo>
                  <a:pt x="15786" y="3378"/>
                </a:lnTo>
                <a:lnTo>
                  <a:pt x="15750" y="3216"/>
                </a:lnTo>
                <a:lnTo>
                  <a:pt x="15659" y="3053"/>
                </a:lnTo>
                <a:lnTo>
                  <a:pt x="15551" y="2927"/>
                </a:lnTo>
                <a:lnTo>
                  <a:pt x="15407" y="2800"/>
                </a:lnTo>
                <a:lnTo>
                  <a:pt x="15262" y="2728"/>
                </a:lnTo>
                <a:lnTo>
                  <a:pt x="15082" y="2674"/>
                </a:lnTo>
                <a:lnTo>
                  <a:pt x="14901" y="2656"/>
                </a:lnTo>
                <a:lnTo>
                  <a:pt x="14377" y="2656"/>
                </a:lnTo>
                <a:lnTo>
                  <a:pt x="14287" y="2638"/>
                </a:lnTo>
                <a:lnTo>
                  <a:pt x="14215" y="2620"/>
                </a:lnTo>
                <a:lnTo>
                  <a:pt x="14142" y="2584"/>
                </a:lnTo>
                <a:lnTo>
                  <a:pt x="14088" y="2530"/>
                </a:lnTo>
                <a:lnTo>
                  <a:pt x="14034" y="2475"/>
                </a:lnTo>
                <a:lnTo>
                  <a:pt x="13998" y="2403"/>
                </a:lnTo>
                <a:lnTo>
                  <a:pt x="13962" y="2313"/>
                </a:lnTo>
                <a:lnTo>
                  <a:pt x="13962" y="2241"/>
                </a:lnTo>
                <a:lnTo>
                  <a:pt x="13962" y="2150"/>
                </a:lnTo>
                <a:lnTo>
                  <a:pt x="13998" y="2078"/>
                </a:lnTo>
                <a:lnTo>
                  <a:pt x="14034" y="2006"/>
                </a:lnTo>
                <a:lnTo>
                  <a:pt x="14088" y="1934"/>
                </a:lnTo>
                <a:lnTo>
                  <a:pt x="14142" y="1897"/>
                </a:lnTo>
                <a:lnTo>
                  <a:pt x="14215" y="1843"/>
                </a:lnTo>
                <a:lnTo>
                  <a:pt x="14287" y="1825"/>
                </a:lnTo>
                <a:lnTo>
                  <a:pt x="17068" y="1825"/>
                </a:lnTo>
                <a:lnTo>
                  <a:pt x="17249" y="1807"/>
                </a:lnTo>
                <a:lnTo>
                  <a:pt x="17411" y="1753"/>
                </a:lnTo>
                <a:lnTo>
                  <a:pt x="17574" y="1663"/>
                </a:lnTo>
                <a:lnTo>
                  <a:pt x="17700" y="1554"/>
                </a:lnTo>
                <a:lnTo>
                  <a:pt x="17809" y="1410"/>
                </a:lnTo>
                <a:lnTo>
                  <a:pt x="17899" y="1265"/>
                </a:lnTo>
                <a:lnTo>
                  <a:pt x="17953" y="1085"/>
                </a:lnTo>
                <a:lnTo>
                  <a:pt x="17971" y="904"/>
                </a:lnTo>
                <a:lnTo>
                  <a:pt x="17953" y="723"/>
                </a:lnTo>
                <a:lnTo>
                  <a:pt x="17899" y="561"/>
                </a:lnTo>
                <a:lnTo>
                  <a:pt x="17809" y="398"/>
                </a:lnTo>
                <a:lnTo>
                  <a:pt x="17700" y="272"/>
                </a:lnTo>
                <a:lnTo>
                  <a:pt x="17574" y="145"/>
                </a:lnTo>
                <a:lnTo>
                  <a:pt x="17411" y="73"/>
                </a:lnTo>
                <a:lnTo>
                  <a:pt x="17249" y="19"/>
                </a:lnTo>
                <a:lnTo>
                  <a:pt x="170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9"/>
          <p:cNvSpPr/>
          <p:nvPr/>
        </p:nvSpPr>
        <p:spPr>
          <a:xfrm>
            <a:off x="-1615075" y="371979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9"/>
          <p:cNvSpPr/>
          <p:nvPr/>
        </p:nvSpPr>
        <p:spPr>
          <a:xfrm flipH="1">
            <a:off x="6417600" y="444055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9"/>
          <p:cNvSpPr/>
          <p:nvPr/>
        </p:nvSpPr>
        <p:spPr>
          <a:xfrm>
            <a:off x="-333148" y="444055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48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9"/>
          <p:cNvSpPr/>
          <p:nvPr/>
        </p:nvSpPr>
        <p:spPr>
          <a:xfrm flipH="1">
            <a:off x="7479638" y="371979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" name="Google Shape;1221;p9"/>
          <p:cNvGrpSpPr/>
          <p:nvPr/>
        </p:nvGrpSpPr>
        <p:grpSpPr>
          <a:xfrm rot="-10253511" flipH="1">
            <a:off x="-19" y="366809"/>
            <a:ext cx="1798379" cy="1256910"/>
            <a:chOff x="-2" y="-19739"/>
            <a:chExt cx="1798363" cy="1256899"/>
          </a:xfrm>
        </p:grpSpPr>
        <p:grpSp>
          <p:nvGrpSpPr>
            <p:cNvPr id="1222" name="Google Shape;1222;p9"/>
            <p:cNvGrpSpPr/>
            <p:nvPr/>
          </p:nvGrpSpPr>
          <p:grpSpPr>
            <a:xfrm>
              <a:off x="-2" y="-19739"/>
              <a:ext cx="1514238" cy="1118473"/>
              <a:chOff x="263775" y="238125"/>
              <a:chExt cx="7092450" cy="5238750"/>
            </a:xfrm>
          </p:grpSpPr>
          <p:sp>
            <p:nvSpPr>
              <p:cNvPr id="1223" name="Google Shape;1223;p9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9"/>
            <p:cNvGrpSpPr/>
            <p:nvPr/>
          </p:nvGrpSpPr>
          <p:grpSpPr>
            <a:xfrm>
              <a:off x="1260311" y="155206"/>
              <a:ext cx="538051" cy="524800"/>
              <a:chOff x="3228225" y="3246725"/>
              <a:chExt cx="356325" cy="347550"/>
            </a:xfrm>
          </p:grpSpPr>
          <p:sp>
            <p:nvSpPr>
              <p:cNvPr id="1226" name="Google Shape;1226;p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8" name="Google Shape;1258;p9"/>
            <p:cNvGrpSpPr/>
            <p:nvPr/>
          </p:nvGrpSpPr>
          <p:grpSpPr>
            <a:xfrm>
              <a:off x="1124630" y="921793"/>
              <a:ext cx="323365" cy="315367"/>
              <a:chOff x="3228225" y="3246725"/>
              <a:chExt cx="356325" cy="347550"/>
            </a:xfrm>
          </p:grpSpPr>
          <p:sp>
            <p:nvSpPr>
              <p:cNvPr id="1259" name="Google Shape;1259;p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9"/>
            <p:cNvGrpSpPr/>
            <p:nvPr/>
          </p:nvGrpSpPr>
          <p:grpSpPr>
            <a:xfrm>
              <a:off x="957323" y="38561"/>
              <a:ext cx="323365" cy="315367"/>
              <a:chOff x="3228225" y="3246725"/>
              <a:chExt cx="356325" cy="347550"/>
            </a:xfrm>
          </p:grpSpPr>
          <p:sp>
            <p:nvSpPr>
              <p:cNvPr id="1292" name="Google Shape;1292;p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4" name="Google Shape;1324;p9"/>
            <p:cNvGrpSpPr/>
            <p:nvPr/>
          </p:nvGrpSpPr>
          <p:grpSpPr>
            <a:xfrm>
              <a:off x="273898" y="583861"/>
              <a:ext cx="323365" cy="315367"/>
              <a:chOff x="3228225" y="3246725"/>
              <a:chExt cx="356325" cy="347550"/>
            </a:xfrm>
          </p:grpSpPr>
          <p:sp>
            <p:nvSpPr>
              <p:cNvPr id="1325" name="Google Shape;1325;p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7" name="Google Shape;1357;p9"/>
          <p:cNvGrpSpPr/>
          <p:nvPr/>
        </p:nvGrpSpPr>
        <p:grpSpPr>
          <a:xfrm rot="9936647" flipH="1">
            <a:off x="7579025" y="437720"/>
            <a:ext cx="1757520" cy="1634905"/>
            <a:chOff x="7591843" y="-11199"/>
            <a:chExt cx="1757574" cy="1634955"/>
          </a:xfrm>
        </p:grpSpPr>
        <p:grpSp>
          <p:nvGrpSpPr>
            <p:cNvPr id="1358" name="Google Shape;1358;p9"/>
            <p:cNvGrpSpPr/>
            <p:nvPr/>
          </p:nvGrpSpPr>
          <p:grpSpPr>
            <a:xfrm rot="-912482" flipH="1">
              <a:off x="7715176" y="167807"/>
              <a:ext cx="1514068" cy="1118347"/>
              <a:chOff x="263775" y="238125"/>
              <a:chExt cx="7092450" cy="5238750"/>
            </a:xfrm>
          </p:grpSpPr>
          <p:sp>
            <p:nvSpPr>
              <p:cNvPr id="1359" name="Google Shape;1359;p9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659999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85725" dist="19050" dir="156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1" name="Google Shape;1361;p9"/>
            <p:cNvGrpSpPr/>
            <p:nvPr/>
          </p:nvGrpSpPr>
          <p:grpSpPr>
            <a:xfrm>
              <a:off x="7798861" y="1098956"/>
              <a:ext cx="538051" cy="524800"/>
              <a:chOff x="3228225" y="3246725"/>
              <a:chExt cx="356325" cy="347550"/>
            </a:xfrm>
          </p:grpSpPr>
          <p:sp>
            <p:nvSpPr>
              <p:cNvPr id="1362" name="Google Shape;1362;p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4" name="Google Shape;1394;p9"/>
            <p:cNvGrpSpPr/>
            <p:nvPr/>
          </p:nvGrpSpPr>
          <p:grpSpPr>
            <a:xfrm>
              <a:off x="7591843" y="645739"/>
              <a:ext cx="361741" cy="352798"/>
              <a:chOff x="3228225" y="3246725"/>
              <a:chExt cx="356325" cy="347550"/>
            </a:xfrm>
          </p:grpSpPr>
          <p:sp>
            <p:nvSpPr>
              <p:cNvPr id="1395" name="Google Shape;1395;p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7" name="Google Shape;1427;p9"/>
            <p:cNvGrpSpPr/>
            <p:nvPr/>
          </p:nvGrpSpPr>
          <p:grpSpPr>
            <a:xfrm>
              <a:off x="7844081" y="389415"/>
              <a:ext cx="253311" cy="247039"/>
              <a:chOff x="3228225" y="3246725"/>
              <a:chExt cx="356325" cy="347550"/>
            </a:xfrm>
          </p:grpSpPr>
          <p:sp>
            <p:nvSpPr>
              <p:cNvPr id="1428" name="Google Shape;1428;p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9"/>
            <p:cNvGrpSpPr/>
            <p:nvPr/>
          </p:nvGrpSpPr>
          <p:grpSpPr>
            <a:xfrm>
              <a:off x="8733231" y="680710"/>
              <a:ext cx="348023" cy="339417"/>
              <a:chOff x="3228225" y="3246725"/>
              <a:chExt cx="356325" cy="347550"/>
            </a:xfrm>
          </p:grpSpPr>
          <p:sp>
            <p:nvSpPr>
              <p:cNvPr id="1461" name="Google Shape;1461;p9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9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9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3"/>
          <p:cNvSpPr txBox="1">
            <a:spLocks noGrp="1"/>
          </p:cNvSpPr>
          <p:nvPr>
            <p:ph type="subTitle" idx="1"/>
          </p:nvPr>
        </p:nvSpPr>
        <p:spPr>
          <a:xfrm>
            <a:off x="2069513" y="1301350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200" b="1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10" name="Google Shape;1710;p13"/>
          <p:cNvSpPr txBox="1">
            <a:spLocks noGrp="1"/>
          </p:cNvSpPr>
          <p:nvPr>
            <p:ph type="subTitle" idx="2"/>
          </p:nvPr>
        </p:nvSpPr>
        <p:spPr>
          <a:xfrm>
            <a:off x="1969509" y="1669244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13"/>
          <p:cNvSpPr txBox="1">
            <a:spLocks noGrp="1"/>
          </p:cNvSpPr>
          <p:nvPr>
            <p:ph type="subTitle" idx="3"/>
          </p:nvPr>
        </p:nvSpPr>
        <p:spPr>
          <a:xfrm>
            <a:off x="5799490" y="1301344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200" b="1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12" name="Google Shape;1712;p13"/>
          <p:cNvSpPr txBox="1">
            <a:spLocks noGrp="1"/>
          </p:cNvSpPr>
          <p:nvPr>
            <p:ph type="subTitle" idx="4"/>
          </p:nvPr>
        </p:nvSpPr>
        <p:spPr>
          <a:xfrm>
            <a:off x="5799490" y="1669244"/>
            <a:ext cx="2258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3" name="Google Shape;1713;p13"/>
          <p:cNvSpPr txBox="1">
            <a:spLocks noGrp="1"/>
          </p:cNvSpPr>
          <p:nvPr>
            <p:ph type="subTitle" idx="5"/>
          </p:nvPr>
        </p:nvSpPr>
        <p:spPr>
          <a:xfrm>
            <a:off x="1969500" y="3033725"/>
            <a:ext cx="23556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200" b="1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14" name="Google Shape;1714;p13"/>
          <p:cNvSpPr txBox="1">
            <a:spLocks noGrp="1"/>
          </p:cNvSpPr>
          <p:nvPr>
            <p:ph type="subTitle" idx="6"/>
          </p:nvPr>
        </p:nvSpPr>
        <p:spPr>
          <a:xfrm>
            <a:off x="1969509" y="3398169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13"/>
          <p:cNvSpPr txBox="1">
            <a:spLocks noGrp="1"/>
          </p:cNvSpPr>
          <p:nvPr>
            <p:ph type="subTitle" idx="7"/>
          </p:nvPr>
        </p:nvSpPr>
        <p:spPr>
          <a:xfrm>
            <a:off x="5799490" y="3033718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200" b="1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16" name="Google Shape;1716;p13"/>
          <p:cNvSpPr txBox="1">
            <a:spLocks noGrp="1"/>
          </p:cNvSpPr>
          <p:nvPr>
            <p:ph type="subTitle" idx="8"/>
          </p:nvPr>
        </p:nvSpPr>
        <p:spPr>
          <a:xfrm>
            <a:off x="5799490" y="3398169"/>
            <a:ext cx="2258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13"/>
          <p:cNvSpPr txBox="1">
            <a:spLocks noGrp="1"/>
          </p:cNvSpPr>
          <p:nvPr>
            <p:ph type="title" hasCustomPrompt="1"/>
          </p:nvPr>
        </p:nvSpPr>
        <p:spPr>
          <a:xfrm>
            <a:off x="1162900" y="1485275"/>
            <a:ext cx="6402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18" name="Google Shape;1718;p13"/>
          <p:cNvSpPr txBox="1">
            <a:spLocks noGrp="1"/>
          </p:cNvSpPr>
          <p:nvPr>
            <p:ph type="title" idx="9" hasCustomPrompt="1"/>
          </p:nvPr>
        </p:nvSpPr>
        <p:spPr>
          <a:xfrm>
            <a:off x="4991950" y="1483175"/>
            <a:ext cx="640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19" name="Google Shape;1719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2900" y="3213425"/>
            <a:ext cx="640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20" name="Google Shape;172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950" y="3213425"/>
            <a:ext cx="640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21" name="Google Shape;1721;p13"/>
          <p:cNvSpPr txBox="1">
            <a:spLocks noGrp="1"/>
          </p:cNvSpPr>
          <p:nvPr>
            <p:ph type="title" idx="15"/>
          </p:nvPr>
        </p:nvSpPr>
        <p:spPr>
          <a:xfrm>
            <a:off x="713225" y="54553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2" name="Google Shape;1722;p13"/>
          <p:cNvSpPr/>
          <p:nvPr/>
        </p:nvSpPr>
        <p:spPr>
          <a:xfrm>
            <a:off x="-25555" y="340450"/>
            <a:ext cx="1002568" cy="398100"/>
          </a:xfrm>
          <a:custGeom>
            <a:avLst/>
            <a:gdLst/>
            <a:ahLst/>
            <a:cxnLst/>
            <a:rect l="l" t="t" r="r" b="b"/>
            <a:pathLst>
              <a:path w="17972" h="7136" extrusionOk="0">
                <a:moveTo>
                  <a:pt x="6502" y="1"/>
                </a:moveTo>
                <a:lnTo>
                  <a:pt x="6322" y="19"/>
                </a:lnTo>
                <a:lnTo>
                  <a:pt x="6141" y="73"/>
                </a:lnTo>
                <a:lnTo>
                  <a:pt x="5997" y="145"/>
                </a:lnTo>
                <a:lnTo>
                  <a:pt x="5852" y="272"/>
                </a:lnTo>
                <a:lnTo>
                  <a:pt x="5744" y="398"/>
                </a:lnTo>
                <a:lnTo>
                  <a:pt x="5653" y="561"/>
                </a:lnTo>
                <a:lnTo>
                  <a:pt x="5599" y="723"/>
                </a:lnTo>
                <a:lnTo>
                  <a:pt x="5581" y="904"/>
                </a:lnTo>
                <a:lnTo>
                  <a:pt x="5599" y="1085"/>
                </a:lnTo>
                <a:lnTo>
                  <a:pt x="5653" y="1265"/>
                </a:lnTo>
                <a:lnTo>
                  <a:pt x="5744" y="1410"/>
                </a:lnTo>
                <a:lnTo>
                  <a:pt x="5852" y="1554"/>
                </a:lnTo>
                <a:lnTo>
                  <a:pt x="5997" y="1663"/>
                </a:lnTo>
                <a:lnTo>
                  <a:pt x="6141" y="1753"/>
                </a:lnTo>
                <a:lnTo>
                  <a:pt x="6322" y="1807"/>
                </a:lnTo>
                <a:lnTo>
                  <a:pt x="6502" y="1825"/>
                </a:lnTo>
                <a:lnTo>
                  <a:pt x="8832" y="1825"/>
                </a:lnTo>
                <a:lnTo>
                  <a:pt x="8905" y="1843"/>
                </a:lnTo>
                <a:lnTo>
                  <a:pt x="8977" y="1897"/>
                </a:lnTo>
                <a:lnTo>
                  <a:pt x="9049" y="1934"/>
                </a:lnTo>
                <a:lnTo>
                  <a:pt x="9103" y="2006"/>
                </a:lnTo>
                <a:lnTo>
                  <a:pt x="9139" y="2078"/>
                </a:lnTo>
                <a:lnTo>
                  <a:pt x="9157" y="2150"/>
                </a:lnTo>
                <a:lnTo>
                  <a:pt x="9175" y="2241"/>
                </a:lnTo>
                <a:lnTo>
                  <a:pt x="9157" y="2313"/>
                </a:lnTo>
                <a:lnTo>
                  <a:pt x="9139" y="2403"/>
                </a:lnTo>
                <a:lnTo>
                  <a:pt x="9103" y="2475"/>
                </a:lnTo>
                <a:lnTo>
                  <a:pt x="9049" y="2530"/>
                </a:lnTo>
                <a:lnTo>
                  <a:pt x="8977" y="2584"/>
                </a:lnTo>
                <a:lnTo>
                  <a:pt x="8905" y="2620"/>
                </a:lnTo>
                <a:lnTo>
                  <a:pt x="8832" y="2638"/>
                </a:lnTo>
                <a:lnTo>
                  <a:pt x="8742" y="2656"/>
                </a:lnTo>
                <a:lnTo>
                  <a:pt x="921" y="2656"/>
                </a:lnTo>
                <a:lnTo>
                  <a:pt x="723" y="2674"/>
                </a:lnTo>
                <a:lnTo>
                  <a:pt x="560" y="2728"/>
                </a:lnTo>
                <a:lnTo>
                  <a:pt x="398" y="2800"/>
                </a:lnTo>
                <a:lnTo>
                  <a:pt x="271" y="2927"/>
                </a:lnTo>
                <a:lnTo>
                  <a:pt x="163" y="3053"/>
                </a:lnTo>
                <a:lnTo>
                  <a:pt x="72" y="3216"/>
                </a:lnTo>
                <a:lnTo>
                  <a:pt x="18" y="3378"/>
                </a:lnTo>
                <a:lnTo>
                  <a:pt x="0" y="3559"/>
                </a:lnTo>
                <a:lnTo>
                  <a:pt x="18" y="3740"/>
                </a:lnTo>
                <a:lnTo>
                  <a:pt x="72" y="3920"/>
                </a:lnTo>
                <a:lnTo>
                  <a:pt x="163" y="4065"/>
                </a:lnTo>
                <a:lnTo>
                  <a:pt x="271" y="4209"/>
                </a:lnTo>
                <a:lnTo>
                  <a:pt x="398" y="4318"/>
                </a:lnTo>
                <a:lnTo>
                  <a:pt x="560" y="4408"/>
                </a:lnTo>
                <a:lnTo>
                  <a:pt x="723" y="4462"/>
                </a:lnTo>
                <a:lnTo>
                  <a:pt x="921" y="4480"/>
                </a:lnTo>
                <a:lnTo>
                  <a:pt x="5942" y="4480"/>
                </a:lnTo>
                <a:lnTo>
                  <a:pt x="6033" y="4516"/>
                </a:lnTo>
                <a:lnTo>
                  <a:pt x="6105" y="4552"/>
                </a:lnTo>
                <a:lnTo>
                  <a:pt x="6159" y="4589"/>
                </a:lnTo>
                <a:lnTo>
                  <a:pt x="6213" y="4661"/>
                </a:lnTo>
                <a:lnTo>
                  <a:pt x="6249" y="4733"/>
                </a:lnTo>
                <a:lnTo>
                  <a:pt x="6268" y="4805"/>
                </a:lnTo>
                <a:lnTo>
                  <a:pt x="6286" y="4896"/>
                </a:lnTo>
                <a:lnTo>
                  <a:pt x="6268" y="4968"/>
                </a:lnTo>
                <a:lnTo>
                  <a:pt x="6249" y="5058"/>
                </a:lnTo>
                <a:lnTo>
                  <a:pt x="6213" y="5130"/>
                </a:lnTo>
                <a:lnTo>
                  <a:pt x="6159" y="5185"/>
                </a:lnTo>
                <a:lnTo>
                  <a:pt x="6105" y="5239"/>
                </a:lnTo>
                <a:lnTo>
                  <a:pt x="6033" y="5275"/>
                </a:lnTo>
                <a:lnTo>
                  <a:pt x="5942" y="5293"/>
                </a:lnTo>
                <a:lnTo>
                  <a:pt x="5870" y="5311"/>
                </a:lnTo>
                <a:lnTo>
                  <a:pt x="5888" y="5311"/>
                </a:lnTo>
                <a:lnTo>
                  <a:pt x="5708" y="5329"/>
                </a:lnTo>
                <a:lnTo>
                  <a:pt x="5545" y="5383"/>
                </a:lnTo>
                <a:lnTo>
                  <a:pt x="5383" y="5474"/>
                </a:lnTo>
                <a:lnTo>
                  <a:pt x="5256" y="5582"/>
                </a:lnTo>
                <a:lnTo>
                  <a:pt x="5130" y="5708"/>
                </a:lnTo>
                <a:lnTo>
                  <a:pt x="5057" y="5871"/>
                </a:lnTo>
                <a:lnTo>
                  <a:pt x="5003" y="6033"/>
                </a:lnTo>
                <a:lnTo>
                  <a:pt x="4985" y="6214"/>
                </a:lnTo>
                <a:lnTo>
                  <a:pt x="5003" y="6413"/>
                </a:lnTo>
                <a:lnTo>
                  <a:pt x="5057" y="6575"/>
                </a:lnTo>
                <a:lnTo>
                  <a:pt x="5130" y="6738"/>
                </a:lnTo>
                <a:lnTo>
                  <a:pt x="5256" y="6864"/>
                </a:lnTo>
                <a:lnTo>
                  <a:pt x="5383" y="6973"/>
                </a:lnTo>
                <a:lnTo>
                  <a:pt x="5545" y="7063"/>
                </a:lnTo>
                <a:lnTo>
                  <a:pt x="5708" y="7117"/>
                </a:lnTo>
                <a:lnTo>
                  <a:pt x="5888" y="7135"/>
                </a:lnTo>
                <a:lnTo>
                  <a:pt x="10729" y="7135"/>
                </a:lnTo>
                <a:lnTo>
                  <a:pt x="10909" y="7117"/>
                </a:lnTo>
                <a:lnTo>
                  <a:pt x="11072" y="7063"/>
                </a:lnTo>
                <a:lnTo>
                  <a:pt x="11234" y="6973"/>
                </a:lnTo>
                <a:lnTo>
                  <a:pt x="11361" y="6864"/>
                </a:lnTo>
                <a:lnTo>
                  <a:pt x="11487" y="6738"/>
                </a:lnTo>
                <a:lnTo>
                  <a:pt x="11560" y="6575"/>
                </a:lnTo>
                <a:lnTo>
                  <a:pt x="11614" y="6413"/>
                </a:lnTo>
                <a:lnTo>
                  <a:pt x="11632" y="6214"/>
                </a:lnTo>
                <a:lnTo>
                  <a:pt x="11614" y="6033"/>
                </a:lnTo>
                <a:lnTo>
                  <a:pt x="11560" y="5871"/>
                </a:lnTo>
                <a:lnTo>
                  <a:pt x="11487" y="5708"/>
                </a:lnTo>
                <a:lnTo>
                  <a:pt x="11361" y="5582"/>
                </a:lnTo>
                <a:lnTo>
                  <a:pt x="11234" y="5474"/>
                </a:lnTo>
                <a:lnTo>
                  <a:pt x="11072" y="5383"/>
                </a:lnTo>
                <a:lnTo>
                  <a:pt x="10909" y="5329"/>
                </a:lnTo>
                <a:lnTo>
                  <a:pt x="10729" y="5311"/>
                </a:lnTo>
                <a:lnTo>
                  <a:pt x="8742" y="5311"/>
                </a:lnTo>
                <a:lnTo>
                  <a:pt x="8670" y="5293"/>
                </a:lnTo>
                <a:lnTo>
                  <a:pt x="8579" y="5275"/>
                </a:lnTo>
                <a:lnTo>
                  <a:pt x="8525" y="5239"/>
                </a:lnTo>
                <a:lnTo>
                  <a:pt x="8453" y="5185"/>
                </a:lnTo>
                <a:lnTo>
                  <a:pt x="8399" y="5130"/>
                </a:lnTo>
                <a:lnTo>
                  <a:pt x="8363" y="5058"/>
                </a:lnTo>
                <a:lnTo>
                  <a:pt x="8345" y="4968"/>
                </a:lnTo>
                <a:lnTo>
                  <a:pt x="8327" y="4896"/>
                </a:lnTo>
                <a:lnTo>
                  <a:pt x="8345" y="4805"/>
                </a:lnTo>
                <a:lnTo>
                  <a:pt x="8363" y="4733"/>
                </a:lnTo>
                <a:lnTo>
                  <a:pt x="8399" y="4661"/>
                </a:lnTo>
                <a:lnTo>
                  <a:pt x="8453" y="4589"/>
                </a:lnTo>
                <a:lnTo>
                  <a:pt x="8525" y="4552"/>
                </a:lnTo>
                <a:lnTo>
                  <a:pt x="8579" y="4516"/>
                </a:lnTo>
                <a:lnTo>
                  <a:pt x="8670" y="4480"/>
                </a:lnTo>
                <a:lnTo>
                  <a:pt x="14901" y="4480"/>
                </a:lnTo>
                <a:lnTo>
                  <a:pt x="15082" y="4462"/>
                </a:lnTo>
                <a:lnTo>
                  <a:pt x="15262" y="4408"/>
                </a:lnTo>
                <a:lnTo>
                  <a:pt x="15407" y="4318"/>
                </a:lnTo>
                <a:lnTo>
                  <a:pt x="15551" y="4209"/>
                </a:lnTo>
                <a:lnTo>
                  <a:pt x="15659" y="4065"/>
                </a:lnTo>
                <a:lnTo>
                  <a:pt x="15750" y="3920"/>
                </a:lnTo>
                <a:lnTo>
                  <a:pt x="15786" y="3740"/>
                </a:lnTo>
                <a:lnTo>
                  <a:pt x="15804" y="3559"/>
                </a:lnTo>
                <a:lnTo>
                  <a:pt x="15786" y="3378"/>
                </a:lnTo>
                <a:lnTo>
                  <a:pt x="15750" y="3216"/>
                </a:lnTo>
                <a:lnTo>
                  <a:pt x="15659" y="3053"/>
                </a:lnTo>
                <a:lnTo>
                  <a:pt x="15551" y="2927"/>
                </a:lnTo>
                <a:lnTo>
                  <a:pt x="15407" y="2800"/>
                </a:lnTo>
                <a:lnTo>
                  <a:pt x="15262" y="2728"/>
                </a:lnTo>
                <a:lnTo>
                  <a:pt x="15082" y="2674"/>
                </a:lnTo>
                <a:lnTo>
                  <a:pt x="14901" y="2656"/>
                </a:lnTo>
                <a:lnTo>
                  <a:pt x="14377" y="2656"/>
                </a:lnTo>
                <a:lnTo>
                  <a:pt x="14287" y="2638"/>
                </a:lnTo>
                <a:lnTo>
                  <a:pt x="14215" y="2620"/>
                </a:lnTo>
                <a:lnTo>
                  <a:pt x="14142" y="2584"/>
                </a:lnTo>
                <a:lnTo>
                  <a:pt x="14088" y="2530"/>
                </a:lnTo>
                <a:lnTo>
                  <a:pt x="14034" y="2475"/>
                </a:lnTo>
                <a:lnTo>
                  <a:pt x="13998" y="2403"/>
                </a:lnTo>
                <a:lnTo>
                  <a:pt x="13962" y="2313"/>
                </a:lnTo>
                <a:lnTo>
                  <a:pt x="13962" y="2241"/>
                </a:lnTo>
                <a:lnTo>
                  <a:pt x="13962" y="2150"/>
                </a:lnTo>
                <a:lnTo>
                  <a:pt x="13998" y="2078"/>
                </a:lnTo>
                <a:lnTo>
                  <a:pt x="14034" y="2006"/>
                </a:lnTo>
                <a:lnTo>
                  <a:pt x="14088" y="1934"/>
                </a:lnTo>
                <a:lnTo>
                  <a:pt x="14142" y="1897"/>
                </a:lnTo>
                <a:lnTo>
                  <a:pt x="14215" y="1843"/>
                </a:lnTo>
                <a:lnTo>
                  <a:pt x="14287" y="1825"/>
                </a:lnTo>
                <a:lnTo>
                  <a:pt x="17068" y="1825"/>
                </a:lnTo>
                <a:lnTo>
                  <a:pt x="17249" y="1807"/>
                </a:lnTo>
                <a:lnTo>
                  <a:pt x="17411" y="1753"/>
                </a:lnTo>
                <a:lnTo>
                  <a:pt x="17574" y="1663"/>
                </a:lnTo>
                <a:lnTo>
                  <a:pt x="17700" y="1554"/>
                </a:lnTo>
                <a:lnTo>
                  <a:pt x="17809" y="1410"/>
                </a:lnTo>
                <a:lnTo>
                  <a:pt x="17899" y="1265"/>
                </a:lnTo>
                <a:lnTo>
                  <a:pt x="17953" y="1085"/>
                </a:lnTo>
                <a:lnTo>
                  <a:pt x="17971" y="904"/>
                </a:lnTo>
                <a:lnTo>
                  <a:pt x="17953" y="723"/>
                </a:lnTo>
                <a:lnTo>
                  <a:pt x="17899" y="561"/>
                </a:lnTo>
                <a:lnTo>
                  <a:pt x="17809" y="398"/>
                </a:lnTo>
                <a:lnTo>
                  <a:pt x="17700" y="272"/>
                </a:lnTo>
                <a:lnTo>
                  <a:pt x="17574" y="145"/>
                </a:lnTo>
                <a:lnTo>
                  <a:pt x="17411" y="73"/>
                </a:lnTo>
                <a:lnTo>
                  <a:pt x="17249" y="19"/>
                </a:lnTo>
                <a:lnTo>
                  <a:pt x="170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3"/>
          <p:cNvSpPr/>
          <p:nvPr/>
        </p:nvSpPr>
        <p:spPr>
          <a:xfrm flipH="1">
            <a:off x="-1018025" y="4460300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3"/>
          <p:cNvSpPr/>
          <p:nvPr/>
        </p:nvSpPr>
        <p:spPr>
          <a:xfrm>
            <a:off x="-2091325" y="3739547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13"/>
          <p:cNvGrpSpPr/>
          <p:nvPr/>
        </p:nvGrpSpPr>
        <p:grpSpPr>
          <a:xfrm rot="9304968" flipH="1">
            <a:off x="8201116" y="-14120"/>
            <a:ext cx="1757540" cy="1634924"/>
            <a:chOff x="7591843" y="-11199"/>
            <a:chExt cx="1757574" cy="1634955"/>
          </a:xfrm>
        </p:grpSpPr>
        <p:grpSp>
          <p:nvGrpSpPr>
            <p:cNvPr id="1726" name="Google Shape;1726;p13"/>
            <p:cNvGrpSpPr/>
            <p:nvPr/>
          </p:nvGrpSpPr>
          <p:grpSpPr>
            <a:xfrm rot="-912482" flipH="1">
              <a:off x="7715176" y="167807"/>
              <a:ext cx="1514068" cy="1118347"/>
              <a:chOff x="263775" y="238125"/>
              <a:chExt cx="7092450" cy="5238750"/>
            </a:xfrm>
          </p:grpSpPr>
          <p:sp>
            <p:nvSpPr>
              <p:cNvPr id="1727" name="Google Shape;1727;p13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659999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3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85725" dist="19050" dir="156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9" name="Google Shape;1729;p13"/>
            <p:cNvGrpSpPr/>
            <p:nvPr/>
          </p:nvGrpSpPr>
          <p:grpSpPr>
            <a:xfrm>
              <a:off x="7798861" y="1098956"/>
              <a:ext cx="538051" cy="524800"/>
              <a:chOff x="3228225" y="3246725"/>
              <a:chExt cx="356325" cy="347550"/>
            </a:xfrm>
          </p:grpSpPr>
          <p:sp>
            <p:nvSpPr>
              <p:cNvPr id="1730" name="Google Shape;1730;p13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3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3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3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3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3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3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3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3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3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3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3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3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3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3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3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3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3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3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2" name="Google Shape;1762;p13"/>
            <p:cNvGrpSpPr/>
            <p:nvPr/>
          </p:nvGrpSpPr>
          <p:grpSpPr>
            <a:xfrm>
              <a:off x="7591843" y="645739"/>
              <a:ext cx="361741" cy="352798"/>
              <a:chOff x="3228225" y="3246725"/>
              <a:chExt cx="356325" cy="347550"/>
            </a:xfrm>
          </p:grpSpPr>
          <p:sp>
            <p:nvSpPr>
              <p:cNvPr id="1763" name="Google Shape;1763;p13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3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3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3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3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3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3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3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3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3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3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3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3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3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3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3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3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3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3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3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3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3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3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3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3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3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3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3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3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3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3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3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5" name="Google Shape;1795;p13"/>
            <p:cNvGrpSpPr/>
            <p:nvPr/>
          </p:nvGrpSpPr>
          <p:grpSpPr>
            <a:xfrm>
              <a:off x="7844081" y="389415"/>
              <a:ext cx="253311" cy="247039"/>
              <a:chOff x="3228225" y="3246725"/>
              <a:chExt cx="356325" cy="347550"/>
            </a:xfrm>
          </p:grpSpPr>
          <p:sp>
            <p:nvSpPr>
              <p:cNvPr id="1796" name="Google Shape;1796;p13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3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3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8" name="Google Shape;1828;p13"/>
            <p:cNvGrpSpPr/>
            <p:nvPr/>
          </p:nvGrpSpPr>
          <p:grpSpPr>
            <a:xfrm>
              <a:off x="8733231" y="680710"/>
              <a:ext cx="348023" cy="339417"/>
              <a:chOff x="3228225" y="3246725"/>
              <a:chExt cx="356325" cy="347550"/>
            </a:xfrm>
          </p:grpSpPr>
          <p:sp>
            <p:nvSpPr>
              <p:cNvPr id="1829" name="Google Shape;1829;p13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3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3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3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3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Google Shape;2072;p15"/>
          <p:cNvGrpSpPr/>
          <p:nvPr/>
        </p:nvGrpSpPr>
        <p:grpSpPr>
          <a:xfrm>
            <a:off x="3997450" y="3667318"/>
            <a:ext cx="1149100" cy="1256897"/>
            <a:chOff x="-2456375" y="2292725"/>
            <a:chExt cx="1212386" cy="1326120"/>
          </a:xfrm>
        </p:grpSpPr>
        <p:sp>
          <p:nvSpPr>
            <p:cNvPr id="2073" name="Google Shape;2073;p15"/>
            <p:cNvSpPr/>
            <p:nvPr/>
          </p:nvSpPr>
          <p:spPr>
            <a:xfrm>
              <a:off x="-2456375" y="2292725"/>
              <a:ext cx="670639" cy="1326120"/>
            </a:xfrm>
            <a:custGeom>
              <a:avLst/>
              <a:gdLst/>
              <a:ahLst/>
              <a:cxnLst/>
              <a:rect l="l" t="t" r="r" b="b"/>
              <a:pathLst>
                <a:path w="20795" h="41120" extrusionOk="0">
                  <a:moveTo>
                    <a:pt x="10397" y="0"/>
                  </a:moveTo>
                  <a:cubicBezTo>
                    <a:pt x="4647" y="0"/>
                    <a:pt x="1" y="4647"/>
                    <a:pt x="1" y="10397"/>
                  </a:cubicBezTo>
                  <a:lnTo>
                    <a:pt x="1" y="41120"/>
                  </a:lnTo>
                  <a:lnTo>
                    <a:pt x="20794" y="41120"/>
                  </a:lnTo>
                  <a:lnTo>
                    <a:pt x="20794" y="10397"/>
                  </a:lnTo>
                  <a:cubicBezTo>
                    <a:pt x="20794" y="4647"/>
                    <a:pt x="16134" y="0"/>
                    <a:pt x="10397" y="0"/>
                  </a:cubicBezTo>
                  <a:close/>
                </a:path>
              </a:pathLst>
            </a:custGeom>
            <a:solidFill>
              <a:srgbClr val="CEDAA3"/>
            </a:solidFill>
            <a:ln>
              <a:noFill/>
            </a:ln>
            <a:effectLst>
              <a:outerShdw blurRad="57150" dist="19050" dir="1488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4" name="Google Shape;2074;p15"/>
            <p:cNvGrpSpPr/>
            <p:nvPr/>
          </p:nvGrpSpPr>
          <p:grpSpPr>
            <a:xfrm>
              <a:off x="-2028293" y="2556447"/>
              <a:ext cx="784305" cy="1062398"/>
              <a:chOff x="5924875" y="2535425"/>
              <a:chExt cx="525075" cy="711300"/>
            </a:xfrm>
          </p:grpSpPr>
          <p:sp>
            <p:nvSpPr>
              <p:cNvPr id="2075" name="Google Shape;2075;p15"/>
              <p:cNvSpPr/>
              <p:nvPr/>
            </p:nvSpPr>
            <p:spPr>
              <a:xfrm>
                <a:off x="5924875" y="2535425"/>
                <a:ext cx="525075" cy="7113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8452" extrusionOk="0">
                    <a:moveTo>
                      <a:pt x="10501" y="0"/>
                    </a:moveTo>
                    <a:cubicBezTo>
                      <a:pt x="4712" y="0"/>
                      <a:pt x="1" y="4699"/>
                      <a:pt x="1" y="10488"/>
                    </a:cubicBezTo>
                    <a:lnTo>
                      <a:pt x="1" y="28452"/>
                    </a:lnTo>
                    <a:lnTo>
                      <a:pt x="883" y="28452"/>
                    </a:lnTo>
                    <a:lnTo>
                      <a:pt x="883" y="10488"/>
                    </a:lnTo>
                    <a:cubicBezTo>
                      <a:pt x="883" y="5192"/>
                      <a:pt x="5193" y="870"/>
                      <a:pt x="10501" y="870"/>
                    </a:cubicBezTo>
                    <a:cubicBezTo>
                      <a:pt x="15810" y="870"/>
                      <a:pt x="20119" y="5192"/>
                      <a:pt x="20119" y="10488"/>
                    </a:cubicBezTo>
                    <a:lnTo>
                      <a:pt x="20119" y="28439"/>
                    </a:lnTo>
                    <a:lnTo>
                      <a:pt x="20119" y="28452"/>
                    </a:lnTo>
                    <a:lnTo>
                      <a:pt x="21002" y="28452"/>
                    </a:lnTo>
                    <a:lnTo>
                      <a:pt x="21002" y="10488"/>
                    </a:lnTo>
                    <a:cubicBezTo>
                      <a:pt x="21002" y="4699"/>
                      <a:pt x="16290" y="0"/>
                      <a:pt x="10501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5"/>
              <p:cNvSpPr/>
              <p:nvPr/>
            </p:nvSpPr>
            <p:spPr>
              <a:xfrm>
                <a:off x="5968700" y="2579550"/>
                <a:ext cx="436450" cy="667175"/>
              </a:xfrm>
              <a:custGeom>
                <a:avLst/>
                <a:gdLst/>
                <a:ahLst/>
                <a:cxnLst/>
                <a:rect l="l" t="t" r="r" b="b"/>
                <a:pathLst>
                  <a:path w="17458" h="26687" extrusionOk="0">
                    <a:moveTo>
                      <a:pt x="8722" y="0"/>
                    </a:moveTo>
                    <a:cubicBezTo>
                      <a:pt x="3907" y="0"/>
                      <a:pt x="0" y="3907"/>
                      <a:pt x="0" y="8723"/>
                    </a:cubicBezTo>
                    <a:lnTo>
                      <a:pt x="0" y="26687"/>
                    </a:lnTo>
                    <a:lnTo>
                      <a:pt x="870" y="26687"/>
                    </a:lnTo>
                    <a:lnTo>
                      <a:pt x="870" y="8723"/>
                    </a:lnTo>
                    <a:cubicBezTo>
                      <a:pt x="870" y="4401"/>
                      <a:pt x="4400" y="870"/>
                      <a:pt x="8735" y="870"/>
                    </a:cubicBezTo>
                    <a:cubicBezTo>
                      <a:pt x="13058" y="870"/>
                      <a:pt x="16588" y="4401"/>
                      <a:pt x="16588" y="8723"/>
                    </a:cubicBezTo>
                    <a:lnTo>
                      <a:pt x="16588" y="26674"/>
                    </a:lnTo>
                    <a:lnTo>
                      <a:pt x="16588" y="26687"/>
                    </a:lnTo>
                    <a:lnTo>
                      <a:pt x="17458" y="26687"/>
                    </a:lnTo>
                    <a:lnTo>
                      <a:pt x="17458" y="8723"/>
                    </a:lnTo>
                    <a:cubicBezTo>
                      <a:pt x="17458" y="3907"/>
                      <a:pt x="13551" y="0"/>
                      <a:pt x="8722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5"/>
              <p:cNvSpPr/>
              <p:nvPr/>
            </p:nvSpPr>
            <p:spPr>
              <a:xfrm>
                <a:off x="6013800" y="2624000"/>
                <a:ext cx="347225" cy="622725"/>
              </a:xfrm>
              <a:custGeom>
                <a:avLst/>
                <a:gdLst/>
                <a:ahLst/>
                <a:cxnLst/>
                <a:rect l="l" t="t" r="r" b="b"/>
                <a:pathLst>
                  <a:path w="13889" h="24909" extrusionOk="0">
                    <a:moveTo>
                      <a:pt x="6944" y="1"/>
                    </a:moveTo>
                    <a:cubicBezTo>
                      <a:pt x="3115" y="1"/>
                      <a:pt x="0" y="3116"/>
                      <a:pt x="0" y="6945"/>
                    </a:cubicBezTo>
                    <a:lnTo>
                      <a:pt x="0" y="24909"/>
                    </a:lnTo>
                    <a:lnTo>
                      <a:pt x="870" y="24909"/>
                    </a:lnTo>
                    <a:lnTo>
                      <a:pt x="870" y="6945"/>
                    </a:lnTo>
                    <a:cubicBezTo>
                      <a:pt x="870" y="3609"/>
                      <a:pt x="3596" y="883"/>
                      <a:pt x="6944" y="883"/>
                    </a:cubicBezTo>
                    <a:cubicBezTo>
                      <a:pt x="10280" y="883"/>
                      <a:pt x="13006" y="3609"/>
                      <a:pt x="13006" y="6945"/>
                    </a:cubicBezTo>
                    <a:lnTo>
                      <a:pt x="13006" y="24896"/>
                    </a:lnTo>
                    <a:lnTo>
                      <a:pt x="13006" y="24909"/>
                    </a:lnTo>
                    <a:lnTo>
                      <a:pt x="13889" y="24909"/>
                    </a:lnTo>
                    <a:lnTo>
                      <a:pt x="13889" y="6945"/>
                    </a:lnTo>
                    <a:cubicBezTo>
                      <a:pt x="13889" y="3116"/>
                      <a:pt x="10773" y="1"/>
                      <a:pt x="6944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5"/>
              <p:cNvSpPr/>
              <p:nvPr/>
            </p:nvSpPr>
            <p:spPr>
              <a:xfrm>
                <a:off x="6057600" y="2668450"/>
                <a:ext cx="258650" cy="578275"/>
              </a:xfrm>
              <a:custGeom>
                <a:avLst/>
                <a:gdLst/>
                <a:ahLst/>
                <a:cxnLst/>
                <a:rect l="l" t="t" r="r" b="b"/>
                <a:pathLst>
                  <a:path w="10346" h="23131" extrusionOk="0">
                    <a:moveTo>
                      <a:pt x="5179" y="1"/>
                    </a:moveTo>
                    <a:cubicBezTo>
                      <a:pt x="2311" y="1"/>
                      <a:pt x="0" y="2311"/>
                      <a:pt x="0" y="5167"/>
                    </a:cubicBezTo>
                    <a:lnTo>
                      <a:pt x="0" y="23131"/>
                    </a:lnTo>
                    <a:lnTo>
                      <a:pt x="870" y="23131"/>
                    </a:lnTo>
                    <a:lnTo>
                      <a:pt x="870" y="5167"/>
                    </a:lnTo>
                    <a:cubicBezTo>
                      <a:pt x="870" y="2804"/>
                      <a:pt x="2804" y="870"/>
                      <a:pt x="5179" y="870"/>
                    </a:cubicBezTo>
                    <a:cubicBezTo>
                      <a:pt x="7542" y="870"/>
                      <a:pt x="9476" y="2804"/>
                      <a:pt x="9476" y="5167"/>
                    </a:cubicBezTo>
                    <a:lnTo>
                      <a:pt x="9476" y="23118"/>
                    </a:lnTo>
                    <a:lnTo>
                      <a:pt x="9476" y="23131"/>
                    </a:lnTo>
                    <a:lnTo>
                      <a:pt x="10345" y="23131"/>
                    </a:lnTo>
                    <a:lnTo>
                      <a:pt x="10345" y="5167"/>
                    </a:lnTo>
                    <a:cubicBezTo>
                      <a:pt x="10345" y="2311"/>
                      <a:pt x="8022" y="1"/>
                      <a:pt x="5179" y="1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5"/>
              <p:cNvSpPr/>
              <p:nvPr/>
            </p:nvSpPr>
            <p:spPr>
              <a:xfrm>
                <a:off x="6102700" y="2712925"/>
                <a:ext cx="169425" cy="533800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1352" extrusionOk="0">
                    <a:moveTo>
                      <a:pt x="3388" y="0"/>
                    </a:moveTo>
                    <a:cubicBezTo>
                      <a:pt x="1519" y="0"/>
                      <a:pt x="1" y="1532"/>
                      <a:pt x="1" y="3388"/>
                    </a:cubicBezTo>
                    <a:lnTo>
                      <a:pt x="1" y="21352"/>
                    </a:lnTo>
                    <a:lnTo>
                      <a:pt x="870" y="21352"/>
                    </a:lnTo>
                    <a:lnTo>
                      <a:pt x="870" y="3388"/>
                    </a:lnTo>
                    <a:cubicBezTo>
                      <a:pt x="870" y="2012"/>
                      <a:pt x="2013" y="883"/>
                      <a:pt x="3388" y="883"/>
                    </a:cubicBezTo>
                    <a:cubicBezTo>
                      <a:pt x="4764" y="883"/>
                      <a:pt x="5906" y="1999"/>
                      <a:pt x="5906" y="3388"/>
                    </a:cubicBezTo>
                    <a:lnTo>
                      <a:pt x="5906" y="21339"/>
                    </a:lnTo>
                    <a:lnTo>
                      <a:pt x="5906" y="21352"/>
                    </a:lnTo>
                    <a:lnTo>
                      <a:pt x="6776" y="21352"/>
                    </a:lnTo>
                    <a:lnTo>
                      <a:pt x="6776" y="3388"/>
                    </a:lnTo>
                    <a:cubicBezTo>
                      <a:pt x="6776" y="1532"/>
                      <a:pt x="5258" y="0"/>
                      <a:pt x="3388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5"/>
              <p:cNvSpPr/>
              <p:nvPr/>
            </p:nvSpPr>
            <p:spPr>
              <a:xfrm>
                <a:off x="6146500" y="2757050"/>
                <a:ext cx="81150" cy="48967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9587" extrusionOk="0">
                    <a:moveTo>
                      <a:pt x="1623" y="0"/>
                    </a:moveTo>
                    <a:cubicBezTo>
                      <a:pt x="728" y="0"/>
                      <a:pt x="1" y="740"/>
                      <a:pt x="1" y="1623"/>
                    </a:cubicBezTo>
                    <a:lnTo>
                      <a:pt x="1" y="19587"/>
                    </a:lnTo>
                    <a:lnTo>
                      <a:pt x="871" y="19587"/>
                    </a:lnTo>
                    <a:lnTo>
                      <a:pt x="871" y="1623"/>
                    </a:lnTo>
                    <a:cubicBezTo>
                      <a:pt x="871" y="1220"/>
                      <a:pt x="1208" y="883"/>
                      <a:pt x="1623" y="883"/>
                    </a:cubicBezTo>
                    <a:cubicBezTo>
                      <a:pt x="2026" y="883"/>
                      <a:pt x="2363" y="1220"/>
                      <a:pt x="2363" y="1623"/>
                    </a:cubicBezTo>
                    <a:lnTo>
                      <a:pt x="2363" y="19574"/>
                    </a:lnTo>
                    <a:lnTo>
                      <a:pt x="2363" y="19587"/>
                    </a:lnTo>
                    <a:lnTo>
                      <a:pt x="3246" y="19587"/>
                    </a:lnTo>
                    <a:lnTo>
                      <a:pt x="3246" y="1623"/>
                    </a:lnTo>
                    <a:cubicBezTo>
                      <a:pt x="3246" y="740"/>
                      <a:pt x="2506" y="0"/>
                      <a:pt x="1623" y="0"/>
                    </a:cubicBezTo>
                    <a:close/>
                  </a:path>
                </a:pathLst>
              </a:custGeom>
              <a:solidFill>
                <a:srgbClr val="EBF2D1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5"/>
              <p:cNvSpPr/>
              <p:nvPr/>
            </p:nvSpPr>
            <p:spPr>
              <a:xfrm>
                <a:off x="5929425" y="2540275"/>
                <a:ext cx="520525" cy="706450"/>
              </a:xfrm>
              <a:custGeom>
                <a:avLst/>
                <a:gdLst/>
                <a:ahLst/>
                <a:cxnLst/>
                <a:rect l="l" t="t" r="r" b="b"/>
                <a:pathLst>
                  <a:path w="20821" h="28258" extrusionOk="0">
                    <a:moveTo>
                      <a:pt x="10397" y="1"/>
                    </a:moveTo>
                    <a:cubicBezTo>
                      <a:pt x="4660" y="1"/>
                      <a:pt x="0" y="4648"/>
                      <a:pt x="0" y="10398"/>
                    </a:cubicBezTo>
                    <a:lnTo>
                      <a:pt x="0" y="28258"/>
                    </a:lnTo>
                    <a:lnTo>
                      <a:pt x="675" y="28258"/>
                    </a:lnTo>
                    <a:lnTo>
                      <a:pt x="675" y="10398"/>
                    </a:lnTo>
                    <a:cubicBezTo>
                      <a:pt x="675" y="5037"/>
                      <a:pt x="5050" y="676"/>
                      <a:pt x="10397" y="676"/>
                    </a:cubicBezTo>
                    <a:cubicBezTo>
                      <a:pt x="15758" y="676"/>
                      <a:pt x="20119" y="5037"/>
                      <a:pt x="20119" y="10398"/>
                    </a:cubicBezTo>
                    <a:lnTo>
                      <a:pt x="20119" y="28258"/>
                    </a:lnTo>
                    <a:lnTo>
                      <a:pt x="20794" y="28258"/>
                    </a:lnTo>
                    <a:lnTo>
                      <a:pt x="20794" y="10398"/>
                    </a:lnTo>
                    <a:cubicBezTo>
                      <a:pt x="20820" y="4648"/>
                      <a:pt x="16160" y="1"/>
                      <a:pt x="103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5"/>
              <p:cNvSpPr/>
              <p:nvPr/>
            </p:nvSpPr>
            <p:spPr>
              <a:xfrm>
                <a:off x="5973550" y="2584425"/>
                <a:ext cx="431600" cy="662300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6492" extrusionOk="0">
                    <a:moveTo>
                      <a:pt x="8632" y="0"/>
                    </a:moveTo>
                    <a:cubicBezTo>
                      <a:pt x="3882" y="0"/>
                      <a:pt x="1" y="3881"/>
                      <a:pt x="1" y="8632"/>
                    </a:cubicBezTo>
                    <a:lnTo>
                      <a:pt x="1" y="26492"/>
                    </a:lnTo>
                    <a:lnTo>
                      <a:pt x="689" y="26492"/>
                    </a:lnTo>
                    <a:lnTo>
                      <a:pt x="689" y="8632"/>
                    </a:lnTo>
                    <a:cubicBezTo>
                      <a:pt x="689" y="4244"/>
                      <a:pt x="4258" y="675"/>
                      <a:pt x="8632" y="675"/>
                    </a:cubicBezTo>
                    <a:cubicBezTo>
                      <a:pt x="13019" y="675"/>
                      <a:pt x="16589" y="4244"/>
                      <a:pt x="16589" y="8632"/>
                    </a:cubicBezTo>
                    <a:lnTo>
                      <a:pt x="16589" y="26492"/>
                    </a:lnTo>
                    <a:lnTo>
                      <a:pt x="17264" y="26492"/>
                    </a:lnTo>
                    <a:lnTo>
                      <a:pt x="17264" y="8632"/>
                    </a:lnTo>
                    <a:cubicBezTo>
                      <a:pt x="17264" y="3881"/>
                      <a:pt x="13409" y="0"/>
                      <a:pt x="8632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5"/>
              <p:cNvSpPr/>
              <p:nvPr/>
            </p:nvSpPr>
            <p:spPr>
              <a:xfrm>
                <a:off x="6018325" y="2628875"/>
                <a:ext cx="342700" cy="617850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24714" extrusionOk="0">
                    <a:moveTo>
                      <a:pt x="6841" y="0"/>
                    </a:moveTo>
                    <a:cubicBezTo>
                      <a:pt x="3064" y="0"/>
                      <a:pt x="1" y="3076"/>
                      <a:pt x="1" y="6854"/>
                    </a:cubicBezTo>
                    <a:lnTo>
                      <a:pt x="1" y="24714"/>
                    </a:lnTo>
                    <a:lnTo>
                      <a:pt x="676" y="24714"/>
                    </a:lnTo>
                    <a:lnTo>
                      <a:pt x="676" y="6854"/>
                    </a:lnTo>
                    <a:cubicBezTo>
                      <a:pt x="676" y="3440"/>
                      <a:pt x="3454" y="688"/>
                      <a:pt x="6841" y="688"/>
                    </a:cubicBezTo>
                    <a:cubicBezTo>
                      <a:pt x="10229" y="688"/>
                      <a:pt x="13007" y="3466"/>
                      <a:pt x="13007" y="6854"/>
                    </a:cubicBezTo>
                    <a:lnTo>
                      <a:pt x="13007" y="24714"/>
                    </a:lnTo>
                    <a:lnTo>
                      <a:pt x="13695" y="24714"/>
                    </a:lnTo>
                    <a:lnTo>
                      <a:pt x="13695" y="6854"/>
                    </a:lnTo>
                    <a:cubicBezTo>
                      <a:pt x="13708" y="3076"/>
                      <a:pt x="10618" y="0"/>
                      <a:pt x="6841" y="0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5"/>
              <p:cNvSpPr/>
              <p:nvPr/>
            </p:nvSpPr>
            <p:spPr>
              <a:xfrm>
                <a:off x="6062475" y="2673325"/>
                <a:ext cx="253775" cy="573400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22936" extrusionOk="0">
                    <a:moveTo>
                      <a:pt x="5075" y="1"/>
                    </a:moveTo>
                    <a:cubicBezTo>
                      <a:pt x="2285" y="1"/>
                      <a:pt x="0" y="2272"/>
                      <a:pt x="0" y="5076"/>
                    </a:cubicBezTo>
                    <a:lnTo>
                      <a:pt x="0" y="22936"/>
                    </a:lnTo>
                    <a:lnTo>
                      <a:pt x="675" y="22936"/>
                    </a:lnTo>
                    <a:lnTo>
                      <a:pt x="675" y="5076"/>
                    </a:lnTo>
                    <a:cubicBezTo>
                      <a:pt x="675" y="2661"/>
                      <a:pt x="2648" y="675"/>
                      <a:pt x="5075" y="675"/>
                    </a:cubicBezTo>
                    <a:cubicBezTo>
                      <a:pt x="7490" y="675"/>
                      <a:pt x="9475" y="2635"/>
                      <a:pt x="9475" y="5076"/>
                    </a:cubicBezTo>
                    <a:lnTo>
                      <a:pt x="9475" y="22936"/>
                    </a:lnTo>
                    <a:lnTo>
                      <a:pt x="10150" y="22936"/>
                    </a:lnTo>
                    <a:lnTo>
                      <a:pt x="10150" y="5076"/>
                    </a:lnTo>
                    <a:cubicBezTo>
                      <a:pt x="10150" y="2272"/>
                      <a:pt x="7879" y="1"/>
                      <a:pt x="5075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5"/>
              <p:cNvSpPr/>
              <p:nvPr/>
            </p:nvSpPr>
            <p:spPr>
              <a:xfrm>
                <a:off x="6106925" y="2717450"/>
                <a:ext cx="165200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171" extrusionOk="0">
                    <a:moveTo>
                      <a:pt x="3297" y="1"/>
                    </a:moveTo>
                    <a:cubicBezTo>
                      <a:pt x="1480" y="1"/>
                      <a:pt x="0" y="1480"/>
                      <a:pt x="0" y="3298"/>
                    </a:cubicBezTo>
                    <a:lnTo>
                      <a:pt x="0" y="21158"/>
                    </a:lnTo>
                    <a:lnTo>
                      <a:pt x="688" y="21158"/>
                    </a:lnTo>
                    <a:lnTo>
                      <a:pt x="688" y="3311"/>
                    </a:lnTo>
                    <a:cubicBezTo>
                      <a:pt x="688" y="1870"/>
                      <a:pt x="1857" y="689"/>
                      <a:pt x="3297" y="689"/>
                    </a:cubicBezTo>
                    <a:cubicBezTo>
                      <a:pt x="4738" y="689"/>
                      <a:pt x="5906" y="1857"/>
                      <a:pt x="5906" y="3311"/>
                    </a:cubicBezTo>
                    <a:lnTo>
                      <a:pt x="5906" y="21171"/>
                    </a:lnTo>
                    <a:lnTo>
                      <a:pt x="6594" y="21171"/>
                    </a:lnTo>
                    <a:lnTo>
                      <a:pt x="6594" y="3311"/>
                    </a:lnTo>
                    <a:cubicBezTo>
                      <a:pt x="6607" y="1493"/>
                      <a:pt x="5127" y="1"/>
                      <a:pt x="3297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5"/>
              <p:cNvSpPr/>
              <p:nvPr/>
            </p:nvSpPr>
            <p:spPr>
              <a:xfrm>
                <a:off x="6151375" y="2761900"/>
                <a:ext cx="762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3051" h="19393" extrusionOk="0">
                    <a:moveTo>
                      <a:pt x="1519" y="1"/>
                    </a:moveTo>
                    <a:cubicBezTo>
                      <a:pt x="676" y="1"/>
                      <a:pt x="1" y="689"/>
                      <a:pt x="1" y="1533"/>
                    </a:cubicBezTo>
                    <a:lnTo>
                      <a:pt x="1" y="19393"/>
                    </a:lnTo>
                    <a:lnTo>
                      <a:pt x="676" y="19393"/>
                    </a:lnTo>
                    <a:lnTo>
                      <a:pt x="676" y="1533"/>
                    </a:lnTo>
                    <a:cubicBezTo>
                      <a:pt x="676" y="1065"/>
                      <a:pt x="1052" y="689"/>
                      <a:pt x="1519" y="689"/>
                    </a:cubicBezTo>
                    <a:cubicBezTo>
                      <a:pt x="1987" y="689"/>
                      <a:pt x="2363" y="1065"/>
                      <a:pt x="2363" y="1533"/>
                    </a:cubicBezTo>
                    <a:lnTo>
                      <a:pt x="2363" y="19393"/>
                    </a:lnTo>
                    <a:lnTo>
                      <a:pt x="3051" y="19393"/>
                    </a:lnTo>
                    <a:lnTo>
                      <a:pt x="3051" y="1533"/>
                    </a:lnTo>
                    <a:cubicBezTo>
                      <a:pt x="3051" y="689"/>
                      <a:pt x="2363" y="1"/>
                      <a:pt x="1519" y="1"/>
                    </a:cubicBezTo>
                    <a:close/>
                  </a:path>
                </a:pathLst>
              </a:custGeom>
              <a:solidFill>
                <a:srgbClr val="CEDAA3"/>
              </a:solidFill>
              <a:ln>
                <a:noFill/>
              </a:ln>
              <a:effectLst>
                <a:outerShdw blurRad="57150" dist="19050" dir="870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7" name="Google Shape;2087;p15"/>
          <p:cNvSpPr/>
          <p:nvPr/>
        </p:nvSpPr>
        <p:spPr>
          <a:xfrm>
            <a:off x="8554219" y="-817812"/>
            <a:ext cx="3084563" cy="3084563"/>
          </a:xfrm>
          <a:custGeom>
            <a:avLst/>
            <a:gdLst/>
            <a:ahLst/>
            <a:cxnLst/>
            <a:rect l="l" t="t" r="r" b="b"/>
            <a:pathLst>
              <a:path w="17303" h="17303" extrusionOk="0">
                <a:moveTo>
                  <a:pt x="17302" y="8658"/>
                </a:moveTo>
                <a:cubicBezTo>
                  <a:pt x="17302" y="13421"/>
                  <a:pt x="13421" y="17302"/>
                  <a:pt x="8645" y="17302"/>
                </a:cubicBezTo>
                <a:cubicBezTo>
                  <a:pt x="3881" y="17302"/>
                  <a:pt x="0" y="13421"/>
                  <a:pt x="0" y="8658"/>
                </a:cubicBezTo>
                <a:cubicBezTo>
                  <a:pt x="0" y="3881"/>
                  <a:pt x="3881" y="0"/>
                  <a:pt x="8645" y="0"/>
                </a:cubicBezTo>
                <a:cubicBezTo>
                  <a:pt x="13421" y="0"/>
                  <a:pt x="17302" y="3881"/>
                  <a:pt x="17302" y="8658"/>
                </a:cubicBezTo>
                <a:close/>
              </a:path>
            </a:pathLst>
          </a:custGeom>
          <a:solidFill>
            <a:srgbClr val="F9E385"/>
          </a:solidFill>
          <a:ln>
            <a:noFill/>
          </a:ln>
          <a:effectLst>
            <a:outerShdw blurRad="57150" dist="19050" dir="8940000" algn="bl" rotWithShape="0">
              <a:srgbClr val="A58164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15"/>
          <p:cNvSpPr txBox="1">
            <a:spLocks noGrp="1"/>
          </p:cNvSpPr>
          <p:nvPr>
            <p:ph type="title" hasCustomPrompt="1"/>
          </p:nvPr>
        </p:nvSpPr>
        <p:spPr>
          <a:xfrm>
            <a:off x="1644400" y="1845675"/>
            <a:ext cx="975600" cy="6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9" name="Google Shape;2089;p15"/>
          <p:cNvSpPr txBox="1">
            <a:spLocks noGrp="1"/>
          </p:cNvSpPr>
          <p:nvPr>
            <p:ph type="title" idx="2"/>
          </p:nvPr>
        </p:nvSpPr>
        <p:spPr>
          <a:xfrm>
            <a:off x="3019800" y="1812550"/>
            <a:ext cx="46314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0" name="Google Shape;2090;p15"/>
          <p:cNvSpPr txBox="1">
            <a:spLocks noGrp="1"/>
          </p:cNvSpPr>
          <p:nvPr>
            <p:ph type="subTitle" idx="1"/>
          </p:nvPr>
        </p:nvSpPr>
        <p:spPr>
          <a:xfrm>
            <a:off x="3019800" y="2548599"/>
            <a:ext cx="36354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15"/>
          <p:cNvSpPr/>
          <p:nvPr/>
        </p:nvSpPr>
        <p:spPr>
          <a:xfrm>
            <a:off x="344147" y="1212467"/>
            <a:ext cx="24632" cy="24632"/>
          </a:xfrm>
          <a:custGeom>
            <a:avLst/>
            <a:gdLst/>
            <a:ahLst/>
            <a:cxnLst/>
            <a:rect l="l" t="t" r="r" b="b"/>
            <a:pathLst>
              <a:path w="272" h="272" fill="none" extrusionOk="0">
                <a:moveTo>
                  <a:pt x="127" y="19"/>
                </a:moveTo>
                <a:lnTo>
                  <a:pt x="127" y="19"/>
                </a:lnTo>
                <a:lnTo>
                  <a:pt x="217" y="1"/>
                </a:lnTo>
                <a:lnTo>
                  <a:pt x="217" y="1"/>
                </a:lnTo>
                <a:lnTo>
                  <a:pt x="235" y="91"/>
                </a:lnTo>
                <a:lnTo>
                  <a:pt x="272" y="163"/>
                </a:lnTo>
                <a:lnTo>
                  <a:pt x="272" y="163"/>
                </a:lnTo>
                <a:lnTo>
                  <a:pt x="181" y="199"/>
                </a:lnTo>
                <a:lnTo>
                  <a:pt x="127" y="272"/>
                </a:lnTo>
                <a:lnTo>
                  <a:pt x="127" y="272"/>
                </a:lnTo>
                <a:lnTo>
                  <a:pt x="73" y="199"/>
                </a:lnTo>
                <a:lnTo>
                  <a:pt x="1" y="163"/>
                </a:lnTo>
                <a:lnTo>
                  <a:pt x="1" y="163"/>
                </a:lnTo>
                <a:lnTo>
                  <a:pt x="37" y="91"/>
                </a:lnTo>
                <a:lnTo>
                  <a:pt x="37" y="19"/>
                </a:lnTo>
                <a:lnTo>
                  <a:pt x="37" y="1"/>
                </a:lnTo>
                <a:lnTo>
                  <a:pt x="37" y="1"/>
                </a:lnTo>
                <a:lnTo>
                  <a:pt x="127" y="19"/>
                </a:lnTo>
                <a:lnTo>
                  <a:pt x="127" y="19"/>
                </a:lnTo>
                <a:lnTo>
                  <a:pt x="127" y="19"/>
                </a:ln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75" dist="57150" dir="54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15"/>
          <p:cNvSpPr/>
          <p:nvPr/>
        </p:nvSpPr>
        <p:spPr>
          <a:xfrm flipH="1">
            <a:off x="2727178" y="4426800"/>
            <a:ext cx="3689644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dir="1560000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15"/>
          <p:cNvSpPr/>
          <p:nvPr/>
        </p:nvSpPr>
        <p:spPr>
          <a:xfrm>
            <a:off x="7289750" y="284325"/>
            <a:ext cx="921155" cy="365704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15"/>
          <p:cNvSpPr/>
          <p:nvPr/>
        </p:nvSpPr>
        <p:spPr>
          <a:xfrm>
            <a:off x="8115062" y="1522575"/>
            <a:ext cx="921155" cy="365704"/>
          </a:xfrm>
          <a:custGeom>
            <a:avLst/>
            <a:gdLst/>
            <a:ahLst/>
            <a:cxnLst/>
            <a:rect l="l" t="t" r="r" b="b"/>
            <a:pathLst>
              <a:path w="17972" h="7135" extrusionOk="0">
                <a:moveTo>
                  <a:pt x="6485" y="0"/>
                </a:moveTo>
                <a:lnTo>
                  <a:pt x="6304" y="18"/>
                </a:lnTo>
                <a:lnTo>
                  <a:pt x="6141" y="72"/>
                </a:lnTo>
                <a:lnTo>
                  <a:pt x="5979" y="163"/>
                </a:lnTo>
                <a:lnTo>
                  <a:pt x="5852" y="271"/>
                </a:lnTo>
                <a:lnTo>
                  <a:pt x="5744" y="398"/>
                </a:lnTo>
                <a:lnTo>
                  <a:pt x="5654" y="560"/>
                </a:lnTo>
                <a:lnTo>
                  <a:pt x="5600" y="741"/>
                </a:lnTo>
                <a:lnTo>
                  <a:pt x="5582" y="921"/>
                </a:lnTo>
                <a:lnTo>
                  <a:pt x="5600" y="1102"/>
                </a:lnTo>
                <a:lnTo>
                  <a:pt x="5654" y="1264"/>
                </a:lnTo>
                <a:lnTo>
                  <a:pt x="5744" y="1427"/>
                </a:lnTo>
                <a:lnTo>
                  <a:pt x="5852" y="1553"/>
                </a:lnTo>
                <a:lnTo>
                  <a:pt x="5979" y="1662"/>
                </a:lnTo>
                <a:lnTo>
                  <a:pt x="6141" y="1752"/>
                </a:lnTo>
                <a:lnTo>
                  <a:pt x="6304" y="1806"/>
                </a:lnTo>
                <a:lnTo>
                  <a:pt x="6485" y="1824"/>
                </a:lnTo>
                <a:lnTo>
                  <a:pt x="8742" y="1824"/>
                </a:lnTo>
                <a:lnTo>
                  <a:pt x="8833" y="1842"/>
                </a:lnTo>
                <a:lnTo>
                  <a:pt x="8905" y="1860"/>
                </a:lnTo>
                <a:lnTo>
                  <a:pt x="8977" y="1897"/>
                </a:lnTo>
                <a:lnTo>
                  <a:pt x="9049" y="1951"/>
                </a:lnTo>
                <a:lnTo>
                  <a:pt x="9085" y="2005"/>
                </a:lnTo>
                <a:lnTo>
                  <a:pt x="9122" y="2077"/>
                </a:lnTo>
                <a:lnTo>
                  <a:pt x="9158" y="2168"/>
                </a:lnTo>
                <a:lnTo>
                  <a:pt x="9158" y="2240"/>
                </a:lnTo>
                <a:lnTo>
                  <a:pt x="9158" y="2330"/>
                </a:lnTo>
                <a:lnTo>
                  <a:pt x="9122" y="2402"/>
                </a:lnTo>
                <a:lnTo>
                  <a:pt x="9085" y="2475"/>
                </a:lnTo>
                <a:lnTo>
                  <a:pt x="9049" y="2547"/>
                </a:lnTo>
                <a:lnTo>
                  <a:pt x="8977" y="2583"/>
                </a:lnTo>
                <a:lnTo>
                  <a:pt x="8905" y="2619"/>
                </a:lnTo>
                <a:lnTo>
                  <a:pt x="8833" y="2655"/>
                </a:lnTo>
                <a:lnTo>
                  <a:pt x="904" y="2655"/>
                </a:lnTo>
                <a:lnTo>
                  <a:pt x="723" y="2673"/>
                </a:lnTo>
                <a:lnTo>
                  <a:pt x="560" y="2727"/>
                </a:lnTo>
                <a:lnTo>
                  <a:pt x="398" y="2818"/>
                </a:lnTo>
                <a:lnTo>
                  <a:pt x="272" y="2926"/>
                </a:lnTo>
                <a:lnTo>
                  <a:pt x="145" y="3071"/>
                </a:lnTo>
                <a:lnTo>
                  <a:pt x="73" y="3215"/>
                </a:lnTo>
                <a:lnTo>
                  <a:pt x="19" y="3396"/>
                </a:lnTo>
                <a:lnTo>
                  <a:pt x="1" y="3576"/>
                </a:lnTo>
                <a:lnTo>
                  <a:pt x="19" y="3757"/>
                </a:lnTo>
                <a:lnTo>
                  <a:pt x="73" y="3920"/>
                </a:lnTo>
                <a:lnTo>
                  <a:pt x="145" y="4082"/>
                </a:lnTo>
                <a:lnTo>
                  <a:pt x="272" y="4208"/>
                </a:lnTo>
                <a:lnTo>
                  <a:pt x="398" y="4335"/>
                </a:lnTo>
                <a:lnTo>
                  <a:pt x="560" y="4407"/>
                </a:lnTo>
                <a:lnTo>
                  <a:pt x="723" y="4461"/>
                </a:lnTo>
                <a:lnTo>
                  <a:pt x="904" y="4479"/>
                </a:lnTo>
                <a:lnTo>
                  <a:pt x="5871" y="4479"/>
                </a:lnTo>
                <a:lnTo>
                  <a:pt x="5943" y="4497"/>
                </a:lnTo>
                <a:lnTo>
                  <a:pt x="6033" y="4516"/>
                </a:lnTo>
                <a:lnTo>
                  <a:pt x="6087" y="4552"/>
                </a:lnTo>
                <a:lnTo>
                  <a:pt x="6160" y="4606"/>
                </a:lnTo>
                <a:lnTo>
                  <a:pt x="6214" y="4660"/>
                </a:lnTo>
                <a:lnTo>
                  <a:pt x="6250" y="4732"/>
                </a:lnTo>
                <a:lnTo>
                  <a:pt x="6268" y="4823"/>
                </a:lnTo>
                <a:lnTo>
                  <a:pt x="6286" y="4895"/>
                </a:lnTo>
                <a:lnTo>
                  <a:pt x="6268" y="4985"/>
                </a:lnTo>
                <a:lnTo>
                  <a:pt x="6250" y="5057"/>
                </a:lnTo>
                <a:lnTo>
                  <a:pt x="6214" y="5130"/>
                </a:lnTo>
                <a:lnTo>
                  <a:pt x="6160" y="5202"/>
                </a:lnTo>
                <a:lnTo>
                  <a:pt x="6087" y="5238"/>
                </a:lnTo>
                <a:lnTo>
                  <a:pt x="6033" y="5292"/>
                </a:lnTo>
                <a:lnTo>
                  <a:pt x="5943" y="5310"/>
                </a:lnTo>
                <a:lnTo>
                  <a:pt x="5889" y="5310"/>
                </a:lnTo>
                <a:lnTo>
                  <a:pt x="5708" y="5328"/>
                </a:lnTo>
                <a:lnTo>
                  <a:pt x="5527" y="5382"/>
                </a:lnTo>
                <a:lnTo>
                  <a:pt x="5383" y="5473"/>
                </a:lnTo>
                <a:lnTo>
                  <a:pt x="5238" y="5581"/>
                </a:lnTo>
                <a:lnTo>
                  <a:pt x="5130" y="5726"/>
                </a:lnTo>
                <a:lnTo>
                  <a:pt x="5058" y="5870"/>
                </a:lnTo>
                <a:lnTo>
                  <a:pt x="5004" y="6051"/>
                </a:lnTo>
                <a:lnTo>
                  <a:pt x="4986" y="6231"/>
                </a:lnTo>
                <a:lnTo>
                  <a:pt x="5004" y="6412"/>
                </a:lnTo>
                <a:lnTo>
                  <a:pt x="5058" y="6575"/>
                </a:lnTo>
                <a:lnTo>
                  <a:pt x="5130" y="6737"/>
                </a:lnTo>
                <a:lnTo>
                  <a:pt x="5238" y="6864"/>
                </a:lnTo>
                <a:lnTo>
                  <a:pt x="5383" y="6990"/>
                </a:lnTo>
                <a:lnTo>
                  <a:pt x="5527" y="7062"/>
                </a:lnTo>
                <a:lnTo>
                  <a:pt x="5708" y="7116"/>
                </a:lnTo>
                <a:lnTo>
                  <a:pt x="5889" y="7134"/>
                </a:lnTo>
                <a:lnTo>
                  <a:pt x="10711" y="7134"/>
                </a:lnTo>
                <a:lnTo>
                  <a:pt x="10910" y="7116"/>
                </a:lnTo>
                <a:lnTo>
                  <a:pt x="11072" y="7062"/>
                </a:lnTo>
                <a:lnTo>
                  <a:pt x="11235" y="6990"/>
                </a:lnTo>
                <a:lnTo>
                  <a:pt x="11361" y="6864"/>
                </a:lnTo>
                <a:lnTo>
                  <a:pt x="11470" y="6737"/>
                </a:lnTo>
                <a:lnTo>
                  <a:pt x="11560" y="6575"/>
                </a:lnTo>
                <a:lnTo>
                  <a:pt x="11614" y="6412"/>
                </a:lnTo>
                <a:lnTo>
                  <a:pt x="11632" y="6231"/>
                </a:lnTo>
                <a:lnTo>
                  <a:pt x="11614" y="6051"/>
                </a:lnTo>
                <a:lnTo>
                  <a:pt x="11560" y="5870"/>
                </a:lnTo>
                <a:lnTo>
                  <a:pt x="11470" y="5726"/>
                </a:lnTo>
                <a:lnTo>
                  <a:pt x="11361" y="5581"/>
                </a:lnTo>
                <a:lnTo>
                  <a:pt x="11235" y="5473"/>
                </a:lnTo>
                <a:lnTo>
                  <a:pt x="11072" y="5382"/>
                </a:lnTo>
                <a:lnTo>
                  <a:pt x="10910" y="5328"/>
                </a:lnTo>
                <a:lnTo>
                  <a:pt x="10711" y="5310"/>
                </a:lnTo>
                <a:lnTo>
                  <a:pt x="8670" y="5310"/>
                </a:lnTo>
                <a:lnTo>
                  <a:pt x="8580" y="5292"/>
                </a:lnTo>
                <a:lnTo>
                  <a:pt x="8508" y="5238"/>
                </a:lnTo>
                <a:lnTo>
                  <a:pt x="8453" y="5202"/>
                </a:lnTo>
                <a:lnTo>
                  <a:pt x="8399" y="5130"/>
                </a:lnTo>
                <a:lnTo>
                  <a:pt x="8363" y="5057"/>
                </a:lnTo>
                <a:lnTo>
                  <a:pt x="8345" y="4985"/>
                </a:lnTo>
                <a:lnTo>
                  <a:pt x="8327" y="4895"/>
                </a:lnTo>
                <a:lnTo>
                  <a:pt x="8345" y="4823"/>
                </a:lnTo>
                <a:lnTo>
                  <a:pt x="8363" y="4732"/>
                </a:lnTo>
                <a:lnTo>
                  <a:pt x="8399" y="4660"/>
                </a:lnTo>
                <a:lnTo>
                  <a:pt x="8453" y="4606"/>
                </a:lnTo>
                <a:lnTo>
                  <a:pt x="8508" y="4552"/>
                </a:lnTo>
                <a:lnTo>
                  <a:pt x="8580" y="4516"/>
                </a:lnTo>
                <a:lnTo>
                  <a:pt x="8670" y="4497"/>
                </a:lnTo>
                <a:lnTo>
                  <a:pt x="8742" y="4479"/>
                </a:lnTo>
                <a:lnTo>
                  <a:pt x="14901" y="4479"/>
                </a:lnTo>
                <a:lnTo>
                  <a:pt x="15082" y="4461"/>
                </a:lnTo>
                <a:lnTo>
                  <a:pt x="15244" y="4407"/>
                </a:lnTo>
                <a:lnTo>
                  <a:pt x="15407" y="4335"/>
                </a:lnTo>
                <a:lnTo>
                  <a:pt x="15533" y="4208"/>
                </a:lnTo>
                <a:lnTo>
                  <a:pt x="15660" y="4082"/>
                </a:lnTo>
                <a:lnTo>
                  <a:pt x="15732" y="3920"/>
                </a:lnTo>
                <a:lnTo>
                  <a:pt x="15786" y="3757"/>
                </a:lnTo>
                <a:lnTo>
                  <a:pt x="15804" y="3576"/>
                </a:lnTo>
                <a:lnTo>
                  <a:pt x="15786" y="3396"/>
                </a:lnTo>
                <a:lnTo>
                  <a:pt x="15732" y="3215"/>
                </a:lnTo>
                <a:lnTo>
                  <a:pt x="15660" y="3071"/>
                </a:lnTo>
                <a:lnTo>
                  <a:pt x="15533" y="2926"/>
                </a:lnTo>
                <a:lnTo>
                  <a:pt x="15407" y="2818"/>
                </a:lnTo>
                <a:lnTo>
                  <a:pt x="15244" y="2727"/>
                </a:lnTo>
                <a:lnTo>
                  <a:pt x="15082" y="2673"/>
                </a:lnTo>
                <a:lnTo>
                  <a:pt x="14901" y="2655"/>
                </a:lnTo>
                <a:lnTo>
                  <a:pt x="14287" y="2655"/>
                </a:lnTo>
                <a:lnTo>
                  <a:pt x="14215" y="2619"/>
                </a:lnTo>
                <a:lnTo>
                  <a:pt x="14143" y="2583"/>
                </a:lnTo>
                <a:lnTo>
                  <a:pt x="14070" y="2547"/>
                </a:lnTo>
                <a:lnTo>
                  <a:pt x="14016" y="2475"/>
                </a:lnTo>
                <a:lnTo>
                  <a:pt x="13980" y="2402"/>
                </a:lnTo>
                <a:lnTo>
                  <a:pt x="13962" y="2330"/>
                </a:lnTo>
                <a:lnTo>
                  <a:pt x="13944" y="2240"/>
                </a:lnTo>
                <a:lnTo>
                  <a:pt x="13962" y="2168"/>
                </a:lnTo>
                <a:lnTo>
                  <a:pt x="13980" y="2077"/>
                </a:lnTo>
                <a:lnTo>
                  <a:pt x="14016" y="2005"/>
                </a:lnTo>
                <a:lnTo>
                  <a:pt x="14070" y="1951"/>
                </a:lnTo>
                <a:lnTo>
                  <a:pt x="14143" y="1897"/>
                </a:lnTo>
                <a:lnTo>
                  <a:pt x="14215" y="1860"/>
                </a:lnTo>
                <a:lnTo>
                  <a:pt x="14287" y="1842"/>
                </a:lnTo>
                <a:lnTo>
                  <a:pt x="14378" y="1824"/>
                </a:lnTo>
                <a:lnTo>
                  <a:pt x="17051" y="1824"/>
                </a:lnTo>
                <a:lnTo>
                  <a:pt x="17231" y="1806"/>
                </a:lnTo>
                <a:lnTo>
                  <a:pt x="17412" y="1752"/>
                </a:lnTo>
                <a:lnTo>
                  <a:pt x="17556" y="1662"/>
                </a:lnTo>
                <a:lnTo>
                  <a:pt x="17701" y="1553"/>
                </a:lnTo>
                <a:lnTo>
                  <a:pt x="17809" y="1427"/>
                </a:lnTo>
                <a:lnTo>
                  <a:pt x="17899" y="1264"/>
                </a:lnTo>
                <a:lnTo>
                  <a:pt x="17954" y="1102"/>
                </a:lnTo>
                <a:lnTo>
                  <a:pt x="17972" y="921"/>
                </a:lnTo>
                <a:lnTo>
                  <a:pt x="17954" y="741"/>
                </a:lnTo>
                <a:lnTo>
                  <a:pt x="17899" y="560"/>
                </a:lnTo>
                <a:lnTo>
                  <a:pt x="17809" y="398"/>
                </a:lnTo>
                <a:lnTo>
                  <a:pt x="17701" y="271"/>
                </a:lnTo>
                <a:lnTo>
                  <a:pt x="17556" y="163"/>
                </a:lnTo>
                <a:lnTo>
                  <a:pt x="17412" y="72"/>
                </a:lnTo>
                <a:lnTo>
                  <a:pt x="17231" y="18"/>
                </a:lnTo>
                <a:lnTo>
                  <a:pt x="170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5" name="Google Shape;2095;p15"/>
          <p:cNvGrpSpPr/>
          <p:nvPr/>
        </p:nvGrpSpPr>
        <p:grpSpPr>
          <a:xfrm>
            <a:off x="4426939" y="3667323"/>
            <a:ext cx="386613" cy="377092"/>
            <a:chOff x="3228225" y="3246725"/>
            <a:chExt cx="356325" cy="347550"/>
          </a:xfrm>
        </p:grpSpPr>
        <p:sp>
          <p:nvSpPr>
            <p:cNvPr id="2096" name="Google Shape;2096;p15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15"/>
          <p:cNvGrpSpPr/>
          <p:nvPr/>
        </p:nvGrpSpPr>
        <p:grpSpPr>
          <a:xfrm>
            <a:off x="-2" y="-19739"/>
            <a:ext cx="1798363" cy="1256899"/>
            <a:chOff x="-2" y="-19739"/>
            <a:chExt cx="1798363" cy="1256899"/>
          </a:xfrm>
        </p:grpSpPr>
        <p:grpSp>
          <p:nvGrpSpPr>
            <p:cNvPr id="2129" name="Google Shape;2129;p15"/>
            <p:cNvGrpSpPr/>
            <p:nvPr/>
          </p:nvGrpSpPr>
          <p:grpSpPr>
            <a:xfrm>
              <a:off x="-2" y="-19739"/>
              <a:ext cx="1514238" cy="1118473"/>
              <a:chOff x="263775" y="238125"/>
              <a:chExt cx="7092450" cy="5238750"/>
            </a:xfrm>
          </p:grpSpPr>
          <p:sp>
            <p:nvSpPr>
              <p:cNvPr id="2130" name="Google Shape;2130;p15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extrusionOk="0">
                    <a:moveTo>
                      <a:pt x="0" y="0"/>
                    </a:move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164"/>
              </a:solidFill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5"/>
              <p:cNvSpPr/>
              <p:nvPr/>
            </p:nvSpPr>
            <p:spPr>
              <a:xfrm>
                <a:off x="263775" y="238125"/>
                <a:ext cx="70924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83698" h="20955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12" y="3335"/>
                    </a:lnTo>
                    <a:lnTo>
                      <a:pt x="2297" y="6633"/>
                    </a:lnTo>
                    <a:lnTo>
                      <a:pt x="3520" y="9894"/>
                    </a:lnTo>
                    <a:lnTo>
                      <a:pt x="4817" y="13081"/>
                    </a:lnTo>
                    <a:lnTo>
                      <a:pt x="6188" y="16267"/>
                    </a:lnTo>
                    <a:lnTo>
                      <a:pt x="7596" y="19380"/>
                    </a:lnTo>
                    <a:lnTo>
                      <a:pt x="9079" y="22456"/>
                    </a:lnTo>
                    <a:lnTo>
                      <a:pt x="10598" y="25494"/>
                    </a:lnTo>
                    <a:lnTo>
                      <a:pt x="12191" y="28496"/>
                    </a:lnTo>
                    <a:lnTo>
                      <a:pt x="13822" y="31423"/>
                    </a:lnTo>
                    <a:lnTo>
                      <a:pt x="15489" y="34314"/>
                    </a:lnTo>
                    <a:lnTo>
                      <a:pt x="17231" y="37167"/>
                    </a:lnTo>
                    <a:lnTo>
                      <a:pt x="19047" y="39983"/>
                    </a:lnTo>
                    <a:lnTo>
                      <a:pt x="20899" y="42725"/>
                    </a:lnTo>
                    <a:lnTo>
                      <a:pt x="22789" y="45430"/>
                    </a:lnTo>
                    <a:lnTo>
                      <a:pt x="24716" y="48098"/>
                    </a:lnTo>
                    <a:lnTo>
                      <a:pt x="24716" y="48098"/>
                    </a:lnTo>
                    <a:lnTo>
                      <a:pt x="24346" y="48914"/>
                    </a:lnTo>
                    <a:lnTo>
                      <a:pt x="24160" y="49358"/>
                    </a:lnTo>
                    <a:lnTo>
                      <a:pt x="24049" y="49840"/>
                    </a:lnTo>
                    <a:lnTo>
                      <a:pt x="24049" y="49840"/>
                    </a:lnTo>
                    <a:lnTo>
                      <a:pt x="23716" y="51693"/>
                    </a:lnTo>
                    <a:lnTo>
                      <a:pt x="23456" y="53508"/>
                    </a:lnTo>
                    <a:lnTo>
                      <a:pt x="23234" y="55361"/>
                    </a:lnTo>
                    <a:lnTo>
                      <a:pt x="23049" y="57177"/>
                    </a:lnTo>
                    <a:lnTo>
                      <a:pt x="22863" y="59030"/>
                    </a:lnTo>
                    <a:lnTo>
                      <a:pt x="22752" y="60845"/>
                    </a:lnTo>
                    <a:lnTo>
                      <a:pt x="22641" y="62661"/>
                    </a:lnTo>
                    <a:lnTo>
                      <a:pt x="22604" y="64514"/>
                    </a:lnTo>
                    <a:lnTo>
                      <a:pt x="22567" y="66330"/>
                    </a:lnTo>
                    <a:lnTo>
                      <a:pt x="22567" y="68145"/>
                    </a:lnTo>
                    <a:lnTo>
                      <a:pt x="22641" y="69924"/>
                    </a:lnTo>
                    <a:lnTo>
                      <a:pt x="22715" y="71740"/>
                    </a:lnTo>
                    <a:lnTo>
                      <a:pt x="22826" y="73556"/>
                    </a:lnTo>
                    <a:lnTo>
                      <a:pt x="22975" y="75334"/>
                    </a:lnTo>
                    <a:lnTo>
                      <a:pt x="23160" y="77113"/>
                    </a:lnTo>
                    <a:lnTo>
                      <a:pt x="23382" y="78892"/>
                    </a:lnTo>
                    <a:lnTo>
                      <a:pt x="23604" y="80670"/>
                    </a:lnTo>
                    <a:lnTo>
                      <a:pt x="23901" y="82449"/>
                    </a:lnTo>
                    <a:lnTo>
                      <a:pt x="24197" y="84191"/>
                    </a:lnTo>
                    <a:lnTo>
                      <a:pt x="24568" y="85932"/>
                    </a:lnTo>
                    <a:lnTo>
                      <a:pt x="24938" y="87674"/>
                    </a:lnTo>
                    <a:lnTo>
                      <a:pt x="25346" y="89415"/>
                    </a:lnTo>
                    <a:lnTo>
                      <a:pt x="25791" y="91120"/>
                    </a:lnTo>
                    <a:lnTo>
                      <a:pt x="26272" y="92825"/>
                    </a:lnTo>
                    <a:lnTo>
                      <a:pt x="26754" y="94529"/>
                    </a:lnTo>
                    <a:lnTo>
                      <a:pt x="27310" y="96234"/>
                    </a:lnTo>
                    <a:lnTo>
                      <a:pt x="27866" y="97901"/>
                    </a:lnTo>
                    <a:lnTo>
                      <a:pt x="28459" y="99569"/>
                    </a:lnTo>
                    <a:lnTo>
                      <a:pt x="29089" y="101199"/>
                    </a:lnTo>
                    <a:lnTo>
                      <a:pt x="29756" y="102830"/>
                    </a:lnTo>
                    <a:lnTo>
                      <a:pt x="30460" y="104460"/>
                    </a:lnTo>
                    <a:lnTo>
                      <a:pt x="31201" y="106090"/>
                    </a:lnTo>
                    <a:lnTo>
                      <a:pt x="31942" y="107684"/>
                    </a:lnTo>
                    <a:lnTo>
                      <a:pt x="32720" y="109240"/>
                    </a:lnTo>
                    <a:lnTo>
                      <a:pt x="33535" y="110834"/>
                    </a:lnTo>
                    <a:lnTo>
                      <a:pt x="34388" y="112390"/>
                    </a:lnTo>
                    <a:lnTo>
                      <a:pt x="35277" y="113909"/>
                    </a:lnTo>
                    <a:lnTo>
                      <a:pt x="36166" y="115429"/>
                    </a:lnTo>
                    <a:lnTo>
                      <a:pt x="37093" y="116948"/>
                    </a:lnTo>
                    <a:lnTo>
                      <a:pt x="38056" y="118430"/>
                    </a:lnTo>
                    <a:lnTo>
                      <a:pt x="39057" y="119875"/>
                    </a:lnTo>
                    <a:lnTo>
                      <a:pt x="40057" y="121320"/>
                    </a:lnTo>
                    <a:lnTo>
                      <a:pt x="41132" y="122766"/>
                    </a:lnTo>
                    <a:lnTo>
                      <a:pt x="42206" y="124174"/>
                    </a:lnTo>
                    <a:lnTo>
                      <a:pt x="43318" y="125582"/>
                    </a:lnTo>
                    <a:lnTo>
                      <a:pt x="44430" y="126953"/>
                    </a:lnTo>
                    <a:lnTo>
                      <a:pt x="45615" y="128287"/>
                    </a:lnTo>
                    <a:lnTo>
                      <a:pt x="46801" y="129621"/>
                    </a:lnTo>
                    <a:lnTo>
                      <a:pt x="48024" y="130955"/>
                    </a:lnTo>
                    <a:lnTo>
                      <a:pt x="49247" y="132215"/>
                    </a:lnTo>
                    <a:lnTo>
                      <a:pt x="50544" y="133512"/>
                    </a:lnTo>
                    <a:lnTo>
                      <a:pt x="51841" y="134735"/>
                    </a:lnTo>
                    <a:lnTo>
                      <a:pt x="53175" y="135957"/>
                    </a:lnTo>
                    <a:lnTo>
                      <a:pt x="54509" y="137180"/>
                    </a:lnTo>
                    <a:lnTo>
                      <a:pt x="55917" y="138366"/>
                    </a:lnTo>
                    <a:lnTo>
                      <a:pt x="57325" y="139515"/>
                    </a:lnTo>
                    <a:lnTo>
                      <a:pt x="58733" y="140626"/>
                    </a:lnTo>
                    <a:lnTo>
                      <a:pt x="60215" y="141738"/>
                    </a:lnTo>
                    <a:lnTo>
                      <a:pt x="61698" y="142813"/>
                    </a:lnTo>
                    <a:lnTo>
                      <a:pt x="63217" y="143887"/>
                    </a:lnTo>
                    <a:lnTo>
                      <a:pt x="64736" y="144888"/>
                    </a:lnTo>
                    <a:lnTo>
                      <a:pt x="66293" y="145888"/>
                    </a:lnTo>
                    <a:lnTo>
                      <a:pt x="67886" y="146889"/>
                    </a:lnTo>
                    <a:lnTo>
                      <a:pt x="69516" y="147815"/>
                    </a:lnTo>
                    <a:lnTo>
                      <a:pt x="69516" y="147815"/>
                    </a:lnTo>
                    <a:lnTo>
                      <a:pt x="70295" y="148223"/>
                    </a:lnTo>
                    <a:lnTo>
                      <a:pt x="71036" y="148519"/>
                    </a:lnTo>
                    <a:lnTo>
                      <a:pt x="71777" y="148705"/>
                    </a:lnTo>
                    <a:lnTo>
                      <a:pt x="72518" y="148816"/>
                    </a:lnTo>
                    <a:lnTo>
                      <a:pt x="73259" y="148853"/>
                    </a:lnTo>
                    <a:lnTo>
                      <a:pt x="73963" y="148816"/>
                    </a:lnTo>
                    <a:lnTo>
                      <a:pt x="74630" y="148667"/>
                    </a:lnTo>
                    <a:lnTo>
                      <a:pt x="75297" y="148482"/>
                    </a:lnTo>
                    <a:lnTo>
                      <a:pt x="75927" y="148223"/>
                    </a:lnTo>
                    <a:lnTo>
                      <a:pt x="76520" y="147926"/>
                    </a:lnTo>
                    <a:lnTo>
                      <a:pt x="77076" y="147556"/>
                    </a:lnTo>
                    <a:lnTo>
                      <a:pt x="77632" y="147111"/>
                    </a:lnTo>
                    <a:lnTo>
                      <a:pt x="78113" y="146666"/>
                    </a:lnTo>
                    <a:lnTo>
                      <a:pt x="78595" y="146148"/>
                    </a:lnTo>
                    <a:lnTo>
                      <a:pt x="79003" y="145592"/>
                    </a:lnTo>
                    <a:lnTo>
                      <a:pt x="79373" y="145036"/>
                    </a:lnTo>
                    <a:lnTo>
                      <a:pt x="79670" y="144406"/>
                    </a:lnTo>
                    <a:lnTo>
                      <a:pt x="79966" y="143776"/>
                    </a:lnTo>
                    <a:lnTo>
                      <a:pt x="80188" y="143146"/>
                    </a:lnTo>
                    <a:lnTo>
                      <a:pt x="80337" y="142479"/>
                    </a:lnTo>
                    <a:lnTo>
                      <a:pt x="80448" y="141812"/>
                    </a:lnTo>
                    <a:lnTo>
                      <a:pt x="80485" y="141145"/>
                    </a:lnTo>
                    <a:lnTo>
                      <a:pt x="80448" y="140478"/>
                    </a:lnTo>
                    <a:lnTo>
                      <a:pt x="80374" y="139811"/>
                    </a:lnTo>
                    <a:lnTo>
                      <a:pt x="80188" y="139144"/>
                    </a:lnTo>
                    <a:lnTo>
                      <a:pt x="79966" y="138477"/>
                    </a:lnTo>
                    <a:lnTo>
                      <a:pt x="79670" y="137847"/>
                    </a:lnTo>
                    <a:lnTo>
                      <a:pt x="79262" y="137254"/>
                    </a:lnTo>
                    <a:lnTo>
                      <a:pt x="78817" y="136698"/>
                    </a:lnTo>
                    <a:lnTo>
                      <a:pt x="78262" y="136143"/>
                    </a:lnTo>
                    <a:lnTo>
                      <a:pt x="77632" y="135624"/>
                    </a:lnTo>
                    <a:lnTo>
                      <a:pt x="76890" y="135179"/>
                    </a:lnTo>
                    <a:lnTo>
                      <a:pt x="76890" y="135179"/>
                    </a:lnTo>
                    <a:lnTo>
                      <a:pt x="75705" y="134475"/>
                    </a:lnTo>
                    <a:lnTo>
                      <a:pt x="74519" y="133734"/>
                    </a:lnTo>
                    <a:lnTo>
                      <a:pt x="73333" y="132993"/>
                    </a:lnTo>
                    <a:lnTo>
                      <a:pt x="72147" y="132252"/>
                    </a:lnTo>
                    <a:lnTo>
                      <a:pt x="71036" y="131437"/>
                    </a:lnTo>
                    <a:lnTo>
                      <a:pt x="69887" y="130658"/>
                    </a:lnTo>
                    <a:lnTo>
                      <a:pt x="68775" y="129843"/>
                    </a:lnTo>
                    <a:lnTo>
                      <a:pt x="67664" y="128991"/>
                    </a:lnTo>
                    <a:lnTo>
                      <a:pt x="66589" y="128139"/>
                    </a:lnTo>
                    <a:lnTo>
                      <a:pt x="65551" y="127286"/>
                    </a:lnTo>
                    <a:lnTo>
                      <a:pt x="64477" y="126397"/>
                    </a:lnTo>
                    <a:lnTo>
                      <a:pt x="63476" y="125508"/>
                    </a:lnTo>
                    <a:lnTo>
                      <a:pt x="62439" y="124581"/>
                    </a:lnTo>
                    <a:lnTo>
                      <a:pt x="61475" y="123655"/>
                    </a:lnTo>
                    <a:lnTo>
                      <a:pt x="60475" y="122728"/>
                    </a:lnTo>
                    <a:lnTo>
                      <a:pt x="59511" y="121765"/>
                    </a:lnTo>
                    <a:lnTo>
                      <a:pt x="58585" y="120765"/>
                    </a:lnTo>
                    <a:lnTo>
                      <a:pt x="57659" y="119801"/>
                    </a:lnTo>
                    <a:lnTo>
                      <a:pt x="56769" y="118764"/>
                    </a:lnTo>
                    <a:lnTo>
                      <a:pt x="55880" y="117763"/>
                    </a:lnTo>
                    <a:lnTo>
                      <a:pt x="54991" y="116725"/>
                    </a:lnTo>
                    <a:lnTo>
                      <a:pt x="54138" y="115688"/>
                    </a:lnTo>
                    <a:lnTo>
                      <a:pt x="53323" y="114613"/>
                    </a:lnTo>
                    <a:lnTo>
                      <a:pt x="52508" y="113539"/>
                    </a:lnTo>
                    <a:lnTo>
                      <a:pt x="51730" y="112464"/>
                    </a:lnTo>
                    <a:lnTo>
                      <a:pt x="50952" y="111352"/>
                    </a:lnTo>
                    <a:lnTo>
                      <a:pt x="50173" y="110241"/>
                    </a:lnTo>
                    <a:lnTo>
                      <a:pt x="49469" y="109129"/>
                    </a:lnTo>
                    <a:lnTo>
                      <a:pt x="48728" y="108017"/>
                    </a:lnTo>
                    <a:lnTo>
                      <a:pt x="48061" y="106869"/>
                    </a:lnTo>
                    <a:lnTo>
                      <a:pt x="47357" y="105720"/>
                    </a:lnTo>
                    <a:lnTo>
                      <a:pt x="46727" y="104534"/>
                    </a:lnTo>
                    <a:lnTo>
                      <a:pt x="46097" y="103348"/>
                    </a:lnTo>
                    <a:lnTo>
                      <a:pt x="45467" y="102163"/>
                    </a:lnTo>
                    <a:lnTo>
                      <a:pt x="44874" y="100977"/>
                    </a:lnTo>
                    <a:lnTo>
                      <a:pt x="44281" y="99754"/>
                    </a:lnTo>
                    <a:lnTo>
                      <a:pt x="43726" y="98531"/>
                    </a:lnTo>
                    <a:lnTo>
                      <a:pt x="43207" y="97308"/>
                    </a:lnTo>
                    <a:lnTo>
                      <a:pt x="42688" y="96085"/>
                    </a:lnTo>
                    <a:lnTo>
                      <a:pt x="42206" y="94826"/>
                    </a:lnTo>
                    <a:lnTo>
                      <a:pt x="41725" y="93566"/>
                    </a:lnTo>
                    <a:lnTo>
                      <a:pt x="41280" y="92306"/>
                    </a:lnTo>
                    <a:lnTo>
                      <a:pt x="40872" y="91046"/>
                    </a:lnTo>
                    <a:lnTo>
                      <a:pt x="40465" y="89786"/>
                    </a:lnTo>
                    <a:lnTo>
                      <a:pt x="40094" y="88489"/>
                    </a:lnTo>
                    <a:lnTo>
                      <a:pt x="39724" y="87192"/>
                    </a:lnTo>
                    <a:lnTo>
                      <a:pt x="39390" y="85895"/>
                    </a:lnTo>
                    <a:lnTo>
                      <a:pt x="39057" y="84598"/>
                    </a:lnTo>
                    <a:lnTo>
                      <a:pt x="38760" y="83264"/>
                    </a:lnTo>
                    <a:lnTo>
                      <a:pt x="38501" y="81967"/>
                    </a:lnTo>
                    <a:lnTo>
                      <a:pt x="38241" y="80633"/>
                    </a:lnTo>
                    <a:lnTo>
                      <a:pt x="38019" y="79299"/>
                    </a:lnTo>
                    <a:lnTo>
                      <a:pt x="37834" y="77965"/>
                    </a:lnTo>
                    <a:lnTo>
                      <a:pt x="37649" y="76631"/>
                    </a:lnTo>
                    <a:lnTo>
                      <a:pt x="37500" y="75260"/>
                    </a:lnTo>
                    <a:lnTo>
                      <a:pt x="37352" y="73926"/>
                    </a:lnTo>
                    <a:lnTo>
                      <a:pt x="37241" y="72555"/>
                    </a:lnTo>
                    <a:lnTo>
                      <a:pt x="37167" y="71221"/>
                    </a:lnTo>
                    <a:lnTo>
                      <a:pt x="37093" y="69850"/>
                    </a:lnTo>
                    <a:lnTo>
                      <a:pt x="37056" y="68479"/>
                    </a:lnTo>
                    <a:lnTo>
                      <a:pt x="37056" y="67108"/>
                    </a:lnTo>
                    <a:lnTo>
                      <a:pt x="37056" y="65737"/>
                    </a:lnTo>
                    <a:lnTo>
                      <a:pt x="37093" y="64366"/>
                    </a:lnTo>
                    <a:lnTo>
                      <a:pt x="37167" y="62995"/>
                    </a:lnTo>
                    <a:lnTo>
                      <a:pt x="37167" y="62995"/>
                    </a:lnTo>
                    <a:lnTo>
                      <a:pt x="39761" y="65626"/>
                    </a:lnTo>
                    <a:lnTo>
                      <a:pt x="42392" y="68182"/>
                    </a:lnTo>
                    <a:lnTo>
                      <a:pt x="45134" y="70702"/>
                    </a:lnTo>
                    <a:lnTo>
                      <a:pt x="47876" y="73148"/>
                    </a:lnTo>
                    <a:lnTo>
                      <a:pt x="50692" y="75520"/>
                    </a:lnTo>
                    <a:lnTo>
                      <a:pt x="53582" y="77817"/>
                    </a:lnTo>
                    <a:lnTo>
                      <a:pt x="56510" y="80040"/>
                    </a:lnTo>
                    <a:lnTo>
                      <a:pt x="59474" y="82227"/>
                    </a:lnTo>
                    <a:lnTo>
                      <a:pt x="62513" y="84302"/>
                    </a:lnTo>
                    <a:lnTo>
                      <a:pt x="65626" y="86340"/>
                    </a:lnTo>
                    <a:lnTo>
                      <a:pt x="68738" y="88304"/>
                    </a:lnTo>
                    <a:lnTo>
                      <a:pt x="71925" y="90157"/>
                    </a:lnTo>
                    <a:lnTo>
                      <a:pt x="75186" y="91972"/>
                    </a:lnTo>
                    <a:lnTo>
                      <a:pt x="78447" y="93714"/>
                    </a:lnTo>
                    <a:lnTo>
                      <a:pt x="81782" y="95381"/>
                    </a:lnTo>
                    <a:lnTo>
                      <a:pt x="85154" y="96975"/>
                    </a:lnTo>
                    <a:lnTo>
                      <a:pt x="88600" y="98494"/>
                    </a:lnTo>
                    <a:lnTo>
                      <a:pt x="92046" y="99939"/>
                    </a:lnTo>
                    <a:lnTo>
                      <a:pt x="95567" y="101310"/>
                    </a:lnTo>
                    <a:lnTo>
                      <a:pt x="99124" y="102607"/>
                    </a:lnTo>
                    <a:lnTo>
                      <a:pt x="102718" y="103830"/>
                    </a:lnTo>
                    <a:lnTo>
                      <a:pt x="106350" y="104979"/>
                    </a:lnTo>
                    <a:lnTo>
                      <a:pt x="110018" y="106016"/>
                    </a:lnTo>
                    <a:lnTo>
                      <a:pt x="113761" y="107017"/>
                    </a:lnTo>
                    <a:lnTo>
                      <a:pt x="117503" y="107906"/>
                    </a:lnTo>
                    <a:lnTo>
                      <a:pt x="121283" y="108758"/>
                    </a:lnTo>
                    <a:lnTo>
                      <a:pt x="125100" y="109500"/>
                    </a:lnTo>
                    <a:lnTo>
                      <a:pt x="128954" y="110167"/>
                    </a:lnTo>
                    <a:lnTo>
                      <a:pt x="132844" y="110759"/>
                    </a:lnTo>
                    <a:lnTo>
                      <a:pt x="136772" y="111241"/>
                    </a:lnTo>
                    <a:lnTo>
                      <a:pt x="140737" y="111649"/>
                    </a:lnTo>
                    <a:lnTo>
                      <a:pt x="144739" y="112019"/>
                    </a:lnTo>
                    <a:lnTo>
                      <a:pt x="144739" y="112019"/>
                    </a:lnTo>
                    <a:lnTo>
                      <a:pt x="146518" y="112094"/>
                    </a:lnTo>
                    <a:lnTo>
                      <a:pt x="148260" y="112205"/>
                    </a:lnTo>
                    <a:lnTo>
                      <a:pt x="148260" y="112205"/>
                    </a:lnTo>
                    <a:lnTo>
                      <a:pt x="148186" y="114502"/>
                    </a:lnTo>
                    <a:lnTo>
                      <a:pt x="148223" y="116800"/>
                    </a:lnTo>
                    <a:lnTo>
                      <a:pt x="148297" y="119097"/>
                    </a:lnTo>
                    <a:lnTo>
                      <a:pt x="148482" y="121394"/>
                    </a:lnTo>
                    <a:lnTo>
                      <a:pt x="148704" y="123692"/>
                    </a:lnTo>
                    <a:lnTo>
                      <a:pt x="149001" y="125989"/>
                    </a:lnTo>
                    <a:lnTo>
                      <a:pt x="149408" y="128287"/>
                    </a:lnTo>
                    <a:lnTo>
                      <a:pt x="149853" y="130547"/>
                    </a:lnTo>
                    <a:lnTo>
                      <a:pt x="150372" y="132845"/>
                    </a:lnTo>
                    <a:lnTo>
                      <a:pt x="150965" y="135142"/>
                    </a:lnTo>
                    <a:lnTo>
                      <a:pt x="151595" y="137403"/>
                    </a:lnTo>
                    <a:lnTo>
                      <a:pt x="152299" y="139663"/>
                    </a:lnTo>
                    <a:lnTo>
                      <a:pt x="153114" y="141923"/>
                    </a:lnTo>
                    <a:lnTo>
                      <a:pt x="153929" y="144147"/>
                    </a:lnTo>
                    <a:lnTo>
                      <a:pt x="154856" y="146407"/>
                    </a:lnTo>
                    <a:lnTo>
                      <a:pt x="155819" y="148593"/>
                    </a:lnTo>
                    <a:lnTo>
                      <a:pt x="156819" y="150780"/>
                    </a:lnTo>
                    <a:lnTo>
                      <a:pt x="157894" y="152966"/>
                    </a:lnTo>
                    <a:lnTo>
                      <a:pt x="159043" y="155152"/>
                    </a:lnTo>
                    <a:lnTo>
                      <a:pt x="160229" y="157264"/>
                    </a:lnTo>
                    <a:lnTo>
                      <a:pt x="161451" y="159377"/>
                    </a:lnTo>
                    <a:lnTo>
                      <a:pt x="162748" y="161489"/>
                    </a:lnTo>
                    <a:lnTo>
                      <a:pt x="164119" y="163564"/>
                    </a:lnTo>
                    <a:lnTo>
                      <a:pt x="165491" y="165602"/>
                    </a:lnTo>
                    <a:lnTo>
                      <a:pt x="166936" y="167603"/>
                    </a:lnTo>
                    <a:lnTo>
                      <a:pt x="168418" y="169604"/>
                    </a:lnTo>
                    <a:lnTo>
                      <a:pt x="169974" y="171531"/>
                    </a:lnTo>
                    <a:lnTo>
                      <a:pt x="171531" y="173458"/>
                    </a:lnTo>
                    <a:lnTo>
                      <a:pt x="173161" y="175348"/>
                    </a:lnTo>
                    <a:lnTo>
                      <a:pt x="174829" y="177200"/>
                    </a:lnTo>
                    <a:lnTo>
                      <a:pt x="176533" y="179016"/>
                    </a:lnTo>
                    <a:lnTo>
                      <a:pt x="178275" y="180795"/>
                    </a:lnTo>
                    <a:lnTo>
                      <a:pt x="180053" y="182536"/>
                    </a:lnTo>
                    <a:lnTo>
                      <a:pt x="181869" y="184241"/>
                    </a:lnTo>
                    <a:lnTo>
                      <a:pt x="183722" y="185908"/>
                    </a:lnTo>
                    <a:lnTo>
                      <a:pt x="185612" y="187502"/>
                    </a:lnTo>
                    <a:lnTo>
                      <a:pt x="187539" y="189095"/>
                    </a:lnTo>
                    <a:lnTo>
                      <a:pt x="189503" y="190615"/>
                    </a:lnTo>
                    <a:lnTo>
                      <a:pt x="191467" y="192097"/>
                    </a:lnTo>
                    <a:lnTo>
                      <a:pt x="193468" y="193505"/>
                    </a:lnTo>
                    <a:lnTo>
                      <a:pt x="195506" y="194876"/>
                    </a:lnTo>
                    <a:lnTo>
                      <a:pt x="197581" y="196210"/>
                    </a:lnTo>
                    <a:lnTo>
                      <a:pt x="199693" y="197470"/>
                    </a:lnTo>
                    <a:lnTo>
                      <a:pt x="201805" y="198693"/>
                    </a:lnTo>
                    <a:lnTo>
                      <a:pt x="203917" y="199841"/>
                    </a:lnTo>
                    <a:lnTo>
                      <a:pt x="206103" y="200953"/>
                    </a:lnTo>
                    <a:lnTo>
                      <a:pt x="208253" y="201991"/>
                    </a:lnTo>
                    <a:lnTo>
                      <a:pt x="210476" y="202954"/>
                    </a:lnTo>
                    <a:lnTo>
                      <a:pt x="212699" y="203880"/>
                    </a:lnTo>
                    <a:lnTo>
                      <a:pt x="214923" y="204733"/>
                    </a:lnTo>
                    <a:lnTo>
                      <a:pt x="217146" y="205548"/>
                    </a:lnTo>
                    <a:lnTo>
                      <a:pt x="219406" y="206252"/>
                    </a:lnTo>
                    <a:lnTo>
                      <a:pt x="221704" y="206919"/>
                    </a:lnTo>
                    <a:lnTo>
                      <a:pt x="223964" y="207512"/>
                    </a:lnTo>
                    <a:lnTo>
                      <a:pt x="226262" y="208031"/>
                    </a:lnTo>
                    <a:lnTo>
                      <a:pt x="228559" y="208475"/>
                    </a:lnTo>
                    <a:lnTo>
                      <a:pt x="230894" y="208846"/>
                    </a:lnTo>
                    <a:lnTo>
                      <a:pt x="233191" y="209142"/>
                    </a:lnTo>
                    <a:lnTo>
                      <a:pt x="235526" y="209328"/>
                    </a:lnTo>
                    <a:lnTo>
                      <a:pt x="237860" y="209476"/>
                    </a:lnTo>
                    <a:lnTo>
                      <a:pt x="240158" y="209550"/>
                    </a:lnTo>
                    <a:lnTo>
                      <a:pt x="242492" y="209513"/>
                    </a:lnTo>
                    <a:lnTo>
                      <a:pt x="244827" y="209439"/>
                    </a:lnTo>
                    <a:lnTo>
                      <a:pt x="247161" y="209254"/>
                    </a:lnTo>
                    <a:lnTo>
                      <a:pt x="247161" y="209254"/>
                    </a:lnTo>
                    <a:lnTo>
                      <a:pt x="248013" y="209105"/>
                    </a:lnTo>
                    <a:lnTo>
                      <a:pt x="248792" y="208920"/>
                    </a:lnTo>
                    <a:lnTo>
                      <a:pt x="249533" y="208661"/>
                    </a:lnTo>
                    <a:lnTo>
                      <a:pt x="250200" y="208327"/>
                    </a:lnTo>
                    <a:lnTo>
                      <a:pt x="250830" y="207920"/>
                    </a:lnTo>
                    <a:lnTo>
                      <a:pt x="251423" y="207475"/>
                    </a:lnTo>
                    <a:lnTo>
                      <a:pt x="251941" y="206993"/>
                    </a:lnTo>
                    <a:lnTo>
                      <a:pt x="252386" y="206437"/>
                    </a:lnTo>
                    <a:lnTo>
                      <a:pt x="252831" y="205881"/>
                    </a:lnTo>
                    <a:lnTo>
                      <a:pt x="253164" y="205252"/>
                    </a:lnTo>
                    <a:lnTo>
                      <a:pt x="253461" y="204622"/>
                    </a:lnTo>
                    <a:lnTo>
                      <a:pt x="253720" y="203955"/>
                    </a:lnTo>
                    <a:lnTo>
                      <a:pt x="253905" y="203288"/>
                    </a:lnTo>
                    <a:lnTo>
                      <a:pt x="254054" y="202621"/>
                    </a:lnTo>
                    <a:lnTo>
                      <a:pt x="254128" y="201917"/>
                    </a:lnTo>
                    <a:lnTo>
                      <a:pt x="254165" y="201250"/>
                    </a:lnTo>
                    <a:lnTo>
                      <a:pt x="254128" y="200545"/>
                    </a:lnTo>
                    <a:lnTo>
                      <a:pt x="254054" y="199878"/>
                    </a:lnTo>
                    <a:lnTo>
                      <a:pt x="253942" y="199211"/>
                    </a:lnTo>
                    <a:lnTo>
                      <a:pt x="253757" y="198582"/>
                    </a:lnTo>
                    <a:lnTo>
                      <a:pt x="253498" y="197989"/>
                    </a:lnTo>
                    <a:lnTo>
                      <a:pt x="253201" y="197396"/>
                    </a:lnTo>
                    <a:lnTo>
                      <a:pt x="252831" y="196877"/>
                    </a:lnTo>
                    <a:lnTo>
                      <a:pt x="252423" y="196358"/>
                    </a:lnTo>
                    <a:lnTo>
                      <a:pt x="251978" y="195914"/>
                    </a:lnTo>
                    <a:lnTo>
                      <a:pt x="251423" y="195543"/>
                    </a:lnTo>
                    <a:lnTo>
                      <a:pt x="250867" y="195209"/>
                    </a:lnTo>
                    <a:lnTo>
                      <a:pt x="250237" y="194913"/>
                    </a:lnTo>
                    <a:lnTo>
                      <a:pt x="249533" y="194728"/>
                    </a:lnTo>
                    <a:lnTo>
                      <a:pt x="248792" y="194617"/>
                    </a:lnTo>
                    <a:lnTo>
                      <a:pt x="248013" y="194542"/>
                    </a:lnTo>
                    <a:lnTo>
                      <a:pt x="247161" y="194580"/>
                    </a:lnTo>
                    <a:lnTo>
                      <a:pt x="247161" y="194580"/>
                    </a:lnTo>
                    <a:lnTo>
                      <a:pt x="245197" y="194765"/>
                    </a:lnTo>
                    <a:lnTo>
                      <a:pt x="243233" y="194839"/>
                    </a:lnTo>
                    <a:lnTo>
                      <a:pt x="241269" y="194839"/>
                    </a:lnTo>
                    <a:lnTo>
                      <a:pt x="239305" y="194802"/>
                    </a:lnTo>
                    <a:lnTo>
                      <a:pt x="237341" y="194691"/>
                    </a:lnTo>
                    <a:lnTo>
                      <a:pt x="235377" y="194505"/>
                    </a:lnTo>
                    <a:lnTo>
                      <a:pt x="233451" y="194246"/>
                    </a:lnTo>
                    <a:lnTo>
                      <a:pt x="231487" y="193950"/>
                    </a:lnTo>
                    <a:lnTo>
                      <a:pt x="229560" y="193579"/>
                    </a:lnTo>
                    <a:lnTo>
                      <a:pt x="227596" y="193134"/>
                    </a:lnTo>
                    <a:lnTo>
                      <a:pt x="225669" y="192653"/>
                    </a:lnTo>
                    <a:lnTo>
                      <a:pt x="223779" y="192097"/>
                    </a:lnTo>
                    <a:lnTo>
                      <a:pt x="221852" y="191504"/>
                    </a:lnTo>
                    <a:lnTo>
                      <a:pt x="219962" y="190837"/>
                    </a:lnTo>
                    <a:lnTo>
                      <a:pt x="218072" y="190096"/>
                    </a:lnTo>
                    <a:lnTo>
                      <a:pt x="216183" y="189355"/>
                    </a:lnTo>
                    <a:lnTo>
                      <a:pt x="214330" y="188502"/>
                    </a:lnTo>
                    <a:lnTo>
                      <a:pt x="212514" y="187650"/>
                    </a:lnTo>
                    <a:lnTo>
                      <a:pt x="210661" y="186724"/>
                    </a:lnTo>
                    <a:lnTo>
                      <a:pt x="208883" y="185760"/>
                    </a:lnTo>
                    <a:lnTo>
                      <a:pt x="207067" y="184723"/>
                    </a:lnTo>
                    <a:lnTo>
                      <a:pt x="205325" y="183685"/>
                    </a:lnTo>
                    <a:lnTo>
                      <a:pt x="203584" y="182573"/>
                    </a:lnTo>
                    <a:lnTo>
                      <a:pt x="201842" y="181388"/>
                    </a:lnTo>
                    <a:lnTo>
                      <a:pt x="200138" y="180202"/>
                    </a:lnTo>
                    <a:lnTo>
                      <a:pt x="198470" y="178979"/>
                    </a:lnTo>
                    <a:lnTo>
                      <a:pt x="196803" y="177682"/>
                    </a:lnTo>
                    <a:lnTo>
                      <a:pt x="195172" y="176385"/>
                    </a:lnTo>
                    <a:lnTo>
                      <a:pt x="193579" y="175014"/>
                    </a:lnTo>
                    <a:lnTo>
                      <a:pt x="192022" y="173643"/>
                    </a:lnTo>
                    <a:lnTo>
                      <a:pt x="190466" y="172198"/>
                    </a:lnTo>
                    <a:lnTo>
                      <a:pt x="188947" y="170753"/>
                    </a:lnTo>
                    <a:lnTo>
                      <a:pt x="187465" y="169233"/>
                    </a:lnTo>
                    <a:lnTo>
                      <a:pt x="186019" y="167714"/>
                    </a:lnTo>
                    <a:lnTo>
                      <a:pt x="184611" y="166158"/>
                    </a:lnTo>
                    <a:lnTo>
                      <a:pt x="183240" y="164564"/>
                    </a:lnTo>
                    <a:lnTo>
                      <a:pt x="181869" y="162971"/>
                    </a:lnTo>
                    <a:lnTo>
                      <a:pt x="180572" y="161303"/>
                    </a:lnTo>
                    <a:lnTo>
                      <a:pt x="179312" y="159636"/>
                    </a:lnTo>
                    <a:lnTo>
                      <a:pt x="178089" y="157968"/>
                    </a:lnTo>
                    <a:lnTo>
                      <a:pt x="176867" y="156264"/>
                    </a:lnTo>
                    <a:lnTo>
                      <a:pt x="175718" y="154522"/>
                    </a:lnTo>
                    <a:lnTo>
                      <a:pt x="174606" y="152744"/>
                    </a:lnTo>
                    <a:lnTo>
                      <a:pt x="173569" y="150965"/>
                    </a:lnTo>
                    <a:lnTo>
                      <a:pt x="172531" y="149186"/>
                    </a:lnTo>
                    <a:lnTo>
                      <a:pt x="171568" y="147371"/>
                    </a:lnTo>
                    <a:lnTo>
                      <a:pt x="170641" y="145518"/>
                    </a:lnTo>
                    <a:lnTo>
                      <a:pt x="169752" y="143665"/>
                    </a:lnTo>
                    <a:lnTo>
                      <a:pt x="168900" y="141812"/>
                    </a:lnTo>
                    <a:lnTo>
                      <a:pt x="168121" y="139959"/>
                    </a:lnTo>
                    <a:lnTo>
                      <a:pt x="167380" y="138070"/>
                    </a:lnTo>
                    <a:lnTo>
                      <a:pt x="166713" y="136143"/>
                    </a:lnTo>
                    <a:lnTo>
                      <a:pt x="166083" y="134253"/>
                    </a:lnTo>
                    <a:lnTo>
                      <a:pt x="165491" y="132326"/>
                    </a:lnTo>
                    <a:lnTo>
                      <a:pt x="164972" y="130436"/>
                    </a:lnTo>
                    <a:lnTo>
                      <a:pt x="164527" y="128509"/>
                    </a:lnTo>
                    <a:lnTo>
                      <a:pt x="164119" y="126582"/>
                    </a:lnTo>
                    <a:lnTo>
                      <a:pt x="163749" y="124618"/>
                    </a:lnTo>
                    <a:lnTo>
                      <a:pt x="163452" y="122691"/>
                    </a:lnTo>
                    <a:lnTo>
                      <a:pt x="163230" y="120765"/>
                    </a:lnTo>
                    <a:lnTo>
                      <a:pt x="163045" y="118838"/>
                    </a:lnTo>
                    <a:lnTo>
                      <a:pt x="162934" y="116911"/>
                    </a:lnTo>
                    <a:lnTo>
                      <a:pt x="162897" y="114947"/>
                    </a:lnTo>
                    <a:lnTo>
                      <a:pt x="162934" y="113020"/>
                    </a:lnTo>
                    <a:lnTo>
                      <a:pt x="162934" y="113020"/>
                    </a:lnTo>
                    <a:lnTo>
                      <a:pt x="167714" y="113242"/>
                    </a:lnTo>
                    <a:lnTo>
                      <a:pt x="172531" y="113428"/>
                    </a:lnTo>
                    <a:lnTo>
                      <a:pt x="177311" y="113576"/>
                    </a:lnTo>
                    <a:lnTo>
                      <a:pt x="182128" y="113724"/>
                    </a:lnTo>
                    <a:lnTo>
                      <a:pt x="186946" y="113798"/>
                    </a:lnTo>
                    <a:lnTo>
                      <a:pt x="191763" y="113872"/>
                    </a:lnTo>
                    <a:lnTo>
                      <a:pt x="196580" y="113909"/>
                    </a:lnTo>
                    <a:lnTo>
                      <a:pt x="201360" y="113909"/>
                    </a:lnTo>
                    <a:lnTo>
                      <a:pt x="206178" y="113909"/>
                    </a:lnTo>
                    <a:lnTo>
                      <a:pt x="210995" y="113835"/>
                    </a:lnTo>
                    <a:lnTo>
                      <a:pt x="215812" y="113761"/>
                    </a:lnTo>
                    <a:lnTo>
                      <a:pt x="220592" y="113650"/>
                    </a:lnTo>
                    <a:lnTo>
                      <a:pt x="225409" y="113502"/>
                    </a:lnTo>
                    <a:lnTo>
                      <a:pt x="230190" y="113353"/>
                    </a:lnTo>
                    <a:lnTo>
                      <a:pt x="235007" y="113168"/>
                    </a:lnTo>
                    <a:lnTo>
                      <a:pt x="239787" y="112946"/>
                    </a:lnTo>
                    <a:lnTo>
                      <a:pt x="239787" y="112946"/>
                    </a:lnTo>
                    <a:lnTo>
                      <a:pt x="242085" y="112872"/>
                    </a:lnTo>
                    <a:lnTo>
                      <a:pt x="244641" y="112798"/>
                    </a:lnTo>
                    <a:lnTo>
                      <a:pt x="247421" y="112723"/>
                    </a:lnTo>
                    <a:lnTo>
                      <a:pt x="250385" y="112612"/>
                    </a:lnTo>
                    <a:lnTo>
                      <a:pt x="253498" y="112464"/>
                    </a:lnTo>
                    <a:lnTo>
                      <a:pt x="256684" y="112242"/>
                    </a:lnTo>
                    <a:lnTo>
                      <a:pt x="258278" y="112094"/>
                    </a:lnTo>
                    <a:lnTo>
                      <a:pt x="259908" y="111945"/>
                    </a:lnTo>
                    <a:lnTo>
                      <a:pt x="261502" y="111723"/>
                    </a:lnTo>
                    <a:lnTo>
                      <a:pt x="263095" y="111501"/>
                    </a:lnTo>
                    <a:lnTo>
                      <a:pt x="264688" y="111241"/>
                    </a:lnTo>
                    <a:lnTo>
                      <a:pt x="266282" y="110945"/>
                    </a:lnTo>
                    <a:lnTo>
                      <a:pt x="267801" y="110611"/>
                    </a:lnTo>
                    <a:lnTo>
                      <a:pt x="269320" y="110204"/>
                    </a:lnTo>
                    <a:lnTo>
                      <a:pt x="270766" y="109796"/>
                    </a:lnTo>
                    <a:lnTo>
                      <a:pt x="272211" y="109314"/>
                    </a:lnTo>
                    <a:lnTo>
                      <a:pt x="273582" y="108796"/>
                    </a:lnTo>
                    <a:lnTo>
                      <a:pt x="274916" y="108203"/>
                    </a:lnTo>
                    <a:lnTo>
                      <a:pt x="276176" y="107573"/>
                    </a:lnTo>
                    <a:lnTo>
                      <a:pt x="276769" y="107202"/>
                    </a:lnTo>
                    <a:lnTo>
                      <a:pt x="277362" y="106869"/>
                    </a:lnTo>
                    <a:lnTo>
                      <a:pt x="277917" y="106498"/>
                    </a:lnTo>
                    <a:lnTo>
                      <a:pt x="278473" y="106090"/>
                    </a:lnTo>
                    <a:lnTo>
                      <a:pt x="278992" y="105683"/>
                    </a:lnTo>
                    <a:lnTo>
                      <a:pt x="279511" y="105275"/>
                    </a:lnTo>
                    <a:lnTo>
                      <a:pt x="279992" y="104831"/>
                    </a:lnTo>
                    <a:lnTo>
                      <a:pt x="280474" y="104386"/>
                    </a:lnTo>
                    <a:lnTo>
                      <a:pt x="280919" y="103904"/>
                    </a:lnTo>
                    <a:lnTo>
                      <a:pt x="281326" y="103422"/>
                    </a:lnTo>
                    <a:lnTo>
                      <a:pt x="281734" y="102904"/>
                    </a:lnTo>
                    <a:lnTo>
                      <a:pt x="282105" y="102348"/>
                    </a:lnTo>
                    <a:lnTo>
                      <a:pt x="282438" y="101829"/>
                    </a:lnTo>
                    <a:lnTo>
                      <a:pt x="282772" y="101236"/>
                    </a:lnTo>
                    <a:lnTo>
                      <a:pt x="282772" y="101236"/>
                    </a:lnTo>
                    <a:lnTo>
                      <a:pt x="283142" y="100458"/>
                    </a:lnTo>
                    <a:lnTo>
                      <a:pt x="283402" y="99717"/>
                    </a:lnTo>
                    <a:lnTo>
                      <a:pt x="283587" y="98939"/>
                    </a:lnTo>
                    <a:lnTo>
                      <a:pt x="283661" y="98198"/>
                    </a:lnTo>
                    <a:lnTo>
                      <a:pt x="283698" y="97457"/>
                    </a:lnTo>
                    <a:lnTo>
                      <a:pt x="283624" y="96752"/>
                    </a:lnTo>
                    <a:lnTo>
                      <a:pt x="283476" y="96048"/>
                    </a:lnTo>
                    <a:lnTo>
                      <a:pt x="283290" y="95418"/>
                    </a:lnTo>
                    <a:lnTo>
                      <a:pt x="282994" y="94751"/>
                    </a:lnTo>
                    <a:lnTo>
                      <a:pt x="282660" y="94159"/>
                    </a:lnTo>
                    <a:lnTo>
                      <a:pt x="282290" y="93566"/>
                    </a:lnTo>
                    <a:lnTo>
                      <a:pt x="281882" y="93047"/>
                    </a:lnTo>
                    <a:lnTo>
                      <a:pt x="281401" y="92528"/>
                    </a:lnTo>
                    <a:lnTo>
                      <a:pt x="280882" y="92083"/>
                    </a:lnTo>
                    <a:lnTo>
                      <a:pt x="280326" y="91676"/>
                    </a:lnTo>
                    <a:lnTo>
                      <a:pt x="279770" y="91305"/>
                    </a:lnTo>
                    <a:lnTo>
                      <a:pt x="279140" y="90972"/>
                    </a:lnTo>
                    <a:lnTo>
                      <a:pt x="278510" y="90712"/>
                    </a:lnTo>
                    <a:lnTo>
                      <a:pt x="277880" y="90490"/>
                    </a:lnTo>
                    <a:lnTo>
                      <a:pt x="277213" y="90342"/>
                    </a:lnTo>
                    <a:lnTo>
                      <a:pt x="276546" y="90231"/>
                    </a:lnTo>
                    <a:lnTo>
                      <a:pt x="275916" y="90194"/>
                    </a:lnTo>
                    <a:lnTo>
                      <a:pt x="275249" y="90231"/>
                    </a:lnTo>
                    <a:lnTo>
                      <a:pt x="274582" y="90305"/>
                    </a:lnTo>
                    <a:lnTo>
                      <a:pt x="273952" y="90490"/>
                    </a:lnTo>
                    <a:lnTo>
                      <a:pt x="273322" y="90712"/>
                    </a:lnTo>
                    <a:lnTo>
                      <a:pt x="272692" y="91046"/>
                    </a:lnTo>
                    <a:lnTo>
                      <a:pt x="272100" y="91453"/>
                    </a:lnTo>
                    <a:lnTo>
                      <a:pt x="271544" y="91898"/>
                    </a:lnTo>
                    <a:lnTo>
                      <a:pt x="271025" y="92491"/>
                    </a:lnTo>
                    <a:lnTo>
                      <a:pt x="270543" y="93121"/>
                    </a:lnTo>
                    <a:lnTo>
                      <a:pt x="270136" y="93862"/>
                    </a:lnTo>
                    <a:lnTo>
                      <a:pt x="270136" y="93862"/>
                    </a:lnTo>
                    <a:lnTo>
                      <a:pt x="269950" y="94159"/>
                    </a:lnTo>
                    <a:lnTo>
                      <a:pt x="269691" y="94492"/>
                    </a:lnTo>
                    <a:lnTo>
                      <a:pt x="269432" y="94751"/>
                    </a:lnTo>
                    <a:lnTo>
                      <a:pt x="269098" y="95048"/>
                    </a:lnTo>
                    <a:lnTo>
                      <a:pt x="268728" y="95307"/>
                    </a:lnTo>
                    <a:lnTo>
                      <a:pt x="268357" y="95567"/>
                    </a:lnTo>
                    <a:lnTo>
                      <a:pt x="267912" y="95789"/>
                    </a:lnTo>
                    <a:lnTo>
                      <a:pt x="267431" y="96048"/>
                    </a:lnTo>
                    <a:lnTo>
                      <a:pt x="266949" y="96271"/>
                    </a:lnTo>
                    <a:lnTo>
                      <a:pt x="266393" y="96456"/>
                    </a:lnTo>
                    <a:lnTo>
                      <a:pt x="265244" y="96864"/>
                    </a:lnTo>
                    <a:lnTo>
                      <a:pt x="263947" y="97197"/>
                    </a:lnTo>
                    <a:lnTo>
                      <a:pt x="262576" y="97494"/>
                    </a:lnTo>
                    <a:lnTo>
                      <a:pt x="261094" y="97790"/>
                    </a:lnTo>
                    <a:lnTo>
                      <a:pt x="259538" y="98012"/>
                    </a:lnTo>
                    <a:lnTo>
                      <a:pt x="257907" y="98235"/>
                    </a:lnTo>
                    <a:lnTo>
                      <a:pt x="256203" y="98420"/>
                    </a:lnTo>
                    <a:lnTo>
                      <a:pt x="254461" y="98568"/>
                    </a:lnTo>
                    <a:lnTo>
                      <a:pt x="252645" y="98679"/>
                    </a:lnTo>
                    <a:lnTo>
                      <a:pt x="250830" y="98791"/>
                    </a:lnTo>
                    <a:lnTo>
                      <a:pt x="248977" y="98865"/>
                    </a:lnTo>
                    <a:lnTo>
                      <a:pt x="245271" y="98976"/>
                    </a:lnTo>
                    <a:lnTo>
                      <a:pt x="241603" y="99013"/>
                    </a:lnTo>
                    <a:lnTo>
                      <a:pt x="238083" y="99013"/>
                    </a:lnTo>
                    <a:lnTo>
                      <a:pt x="234748" y="98976"/>
                    </a:lnTo>
                    <a:lnTo>
                      <a:pt x="229078" y="98902"/>
                    </a:lnTo>
                    <a:lnTo>
                      <a:pt x="226929" y="98865"/>
                    </a:lnTo>
                    <a:lnTo>
                      <a:pt x="225298" y="98902"/>
                    </a:lnTo>
                    <a:lnTo>
                      <a:pt x="225298" y="98902"/>
                    </a:lnTo>
                    <a:lnTo>
                      <a:pt x="220481" y="99050"/>
                    </a:lnTo>
                    <a:lnTo>
                      <a:pt x="215627" y="99161"/>
                    </a:lnTo>
                    <a:lnTo>
                      <a:pt x="210773" y="99198"/>
                    </a:lnTo>
                    <a:lnTo>
                      <a:pt x="205955" y="99235"/>
                    </a:lnTo>
                    <a:lnTo>
                      <a:pt x="201101" y="99235"/>
                    </a:lnTo>
                    <a:lnTo>
                      <a:pt x="196284" y="99198"/>
                    </a:lnTo>
                    <a:lnTo>
                      <a:pt x="191429" y="99124"/>
                    </a:lnTo>
                    <a:lnTo>
                      <a:pt x="186575" y="99050"/>
                    </a:lnTo>
                    <a:lnTo>
                      <a:pt x="186575" y="99050"/>
                    </a:lnTo>
                    <a:lnTo>
                      <a:pt x="186612" y="98012"/>
                    </a:lnTo>
                    <a:lnTo>
                      <a:pt x="186649" y="96975"/>
                    </a:lnTo>
                    <a:lnTo>
                      <a:pt x="186760" y="95974"/>
                    </a:lnTo>
                    <a:lnTo>
                      <a:pt x="186872" y="94974"/>
                    </a:lnTo>
                    <a:lnTo>
                      <a:pt x="187020" y="93973"/>
                    </a:lnTo>
                    <a:lnTo>
                      <a:pt x="187168" y="93010"/>
                    </a:lnTo>
                    <a:lnTo>
                      <a:pt x="187353" y="92046"/>
                    </a:lnTo>
                    <a:lnTo>
                      <a:pt x="187576" y="91120"/>
                    </a:lnTo>
                    <a:lnTo>
                      <a:pt x="187835" y="90194"/>
                    </a:lnTo>
                    <a:lnTo>
                      <a:pt x="188094" y="89267"/>
                    </a:lnTo>
                    <a:lnTo>
                      <a:pt x="188391" y="88341"/>
                    </a:lnTo>
                    <a:lnTo>
                      <a:pt x="188724" y="87451"/>
                    </a:lnTo>
                    <a:lnTo>
                      <a:pt x="189058" y="86562"/>
                    </a:lnTo>
                    <a:lnTo>
                      <a:pt x="189428" y="85710"/>
                    </a:lnTo>
                    <a:lnTo>
                      <a:pt x="189836" y="84858"/>
                    </a:lnTo>
                    <a:lnTo>
                      <a:pt x="190244" y="84005"/>
                    </a:lnTo>
                    <a:lnTo>
                      <a:pt x="190688" y="83153"/>
                    </a:lnTo>
                    <a:lnTo>
                      <a:pt x="191133" y="82338"/>
                    </a:lnTo>
                    <a:lnTo>
                      <a:pt x="191615" y="81523"/>
                    </a:lnTo>
                    <a:lnTo>
                      <a:pt x="192096" y="80744"/>
                    </a:lnTo>
                    <a:lnTo>
                      <a:pt x="192615" y="79929"/>
                    </a:lnTo>
                    <a:lnTo>
                      <a:pt x="193171" y="79188"/>
                    </a:lnTo>
                    <a:lnTo>
                      <a:pt x="193727" y="78410"/>
                    </a:lnTo>
                    <a:lnTo>
                      <a:pt x="194283" y="77669"/>
                    </a:lnTo>
                    <a:lnTo>
                      <a:pt x="195506" y="76187"/>
                    </a:lnTo>
                    <a:lnTo>
                      <a:pt x="196765" y="74778"/>
                    </a:lnTo>
                    <a:lnTo>
                      <a:pt x="198137" y="73407"/>
                    </a:lnTo>
                    <a:lnTo>
                      <a:pt x="199508" y="72110"/>
                    </a:lnTo>
                    <a:lnTo>
                      <a:pt x="200990" y="70813"/>
                    </a:lnTo>
                    <a:lnTo>
                      <a:pt x="202509" y="69591"/>
                    </a:lnTo>
                    <a:lnTo>
                      <a:pt x="204065" y="68405"/>
                    </a:lnTo>
                    <a:lnTo>
                      <a:pt x="205659" y="67256"/>
                    </a:lnTo>
                    <a:lnTo>
                      <a:pt x="207326" y="66181"/>
                    </a:lnTo>
                    <a:lnTo>
                      <a:pt x="208994" y="65107"/>
                    </a:lnTo>
                    <a:lnTo>
                      <a:pt x="210735" y="64106"/>
                    </a:lnTo>
                    <a:lnTo>
                      <a:pt x="212477" y="63143"/>
                    </a:lnTo>
                    <a:lnTo>
                      <a:pt x="214256" y="62254"/>
                    </a:lnTo>
                    <a:lnTo>
                      <a:pt x="216071" y="61364"/>
                    </a:lnTo>
                    <a:lnTo>
                      <a:pt x="217887" y="60549"/>
                    </a:lnTo>
                    <a:lnTo>
                      <a:pt x="219703" y="59734"/>
                    </a:lnTo>
                    <a:lnTo>
                      <a:pt x="221556" y="58993"/>
                    </a:lnTo>
                    <a:lnTo>
                      <a:pt x="223408" y="58289"/>
                    </a:lnTo>
                    <a:lnTo>
                      <a:pt x="225261" y="57622"/>
                    </a:lnTo>
                    <a:lnTo>
                      <a:pt x="227114" y="56992"/>
                    </a:lnTo>
                    <a:lnTo>
                      <a:pt x="227114" y="56992"/>
                    </a:lnTo>
                    <a:lnTo>
                      <a:pt x="227929" y="56695"/>
                    </a:lnTo>
                    <a:lnTo>
                      <a:pt x="228670" y="56325"/>
                    </a:lnTo>
                    <a:lnTo>
                      <a:pt x="229300" y="55917"/>
                    </a:lnTo>
                    <a:lnTo>
                      <a:pt x="229893" y="55435"/>
                    </a:lnTo>
                    <a:lnTo>
                      <a:pt x="230412" y="54954"/>
                    </a:lnTo>
                    <a:lnTo>
                      <a:pt x="230857" y="54398"/>
                    </a:lnTo>
                    <a:lnTo>
                      <a:pt x="231227" y="53805"/>
                    </a:lnTo>
                    <a:lnTo>
                      <a:pt x="231561" y="53175"/>
                    </a:lnTo>
                    <a:lnTo>
                      <a:pt x="231820" y="52545"/>
                    </a:lnTo>
                    <a:lnTo>
                      <a:pt x="232005" y="51878"/>
                    </a:lnTo>
                    <a:lnTo>
                      <a:pt x="232117" y="51174"/>
                    </a:lnTo>
                    <a:lnTo>
                      <a:pt x="232191" y="50507"/>
                    </a:lnTo>
                    <a:lnTo>
                      <a:pt x="232228" y="49803"/>
                    </a:lnTo>
                    <a:lnTo>
                      <a:pt x="232154" y="49136"/>
                    </a:lnTo>
                    <a:lnTo>
                      <a:pt x="232079" y="48432"/>
                    </a:lnTo>
                    <a:lnTo>
                      <a:pt x="231931" y="47765"/>
                    </a:lnTo>
                    <a:lnTo>
                      <a:pt x="231709" y="47135"/>
                    </a:lnTo>
                    <a:lnTo>
                      <a:pt x="231450" y="46468"/>
                    </a:lnTo>
                    <a:lnTo>
                      <a:pt x="231153" y="45875"/>
                    </a:lnTo>
                    <a:lnTo>
                      <a:pt x="230783" y="45319"/>
                    </a:lnTo>
                    <a:lnTo>
                      <a:pt x="230375" y="44763"/>
                    </a:lnTo>
                    <a:lnTo>
                      <a:pt x="229930" y="44282"/>
                    </a:lnTo>
                    <a:lnTo>
                      <a:pt x="229449" y="43837"/>
                    </a:lnTo>
                    <a:lnTo>
                      <a:pt x="228893" y="43466"/>
                    </a:lnTo>
                    <a:lnTo>
                      <a:pt x="228337" y="43133"/>
                    </a:lnTo>
                    <a:lnTo>
                      <a:pt x="227707" y="42873"/>
                    </a:lnTo>
                    <a:lnTo>
                      <a:pt x="227040" y="42651"/>
                    </a:lnTo>
                    <a:lnTo>
                      <a:pt x="226373" y="42540"/>
                    </a:lnTo>
                    <a:lnTo>
                      <a:pt x="225632" y="42503"/>
                    </a:lnTo>
                    <a:lnTo>
                      <a:pt x="224854" y="42540"/>
                    </a:lnTo>
                    <a:lnTo>
                      <a:pt x="224075" y="42651"/>
                    </a:lnTo>
                    <a:lnTo>
                      <a:pt x="223223" y="42911"/>
                    </a:lnTo>
                    <a:lnTo>
                      <a:pt x="223223" y="42911"/>
                    </a:lnTo>
                    <a:lnTo>
                      <a:pt x="220852" y="43689"/>
                    </a:lnTo>
                    <a:lnTo>
                      <a:pt x="218443" y="44578"/>
                    </a:lnTo>
                    <a:lnTo>
                      <a:pt x="216071" y="45504"/>
                    </a:lnTo>
                    <a:lnTo>
                      <a:pt x="213700" y="46468"/>
                    </a:lnTo>
                    <a:lnTo>
                      <a:pt x="211328" y="47542"/>
                    </a:lnTo>
                    <a:lnTo>
                      <a:pt x="208994" y="48654"/>
                    </a:lnTo>
                    <a:lnTo>
                      <a:pt x="206696" y="49803"/>
                    </a:lnTo>
                    <a:lnTo>
                      <a:pt x="204436" y="51026"/>
                    </a:lnTo>
                    <a:lnTo>
                      <a:pt x="202176" y="52323"/>
                    </a:lnTo>
                    <a:lnTo>
                      <a:pt x="199989" y="53694"/>
                    </a:lnTo>
                    <a:lnTo>
                      <a:pt x="197840" y="55102"/>
                    </a:lnTo>
                    <a:lnTo>
                      <a:pt x="195728" y="56584"/>
                    </a:lnTo>
                    <a:lnTo>
                      <a:pt x="193690" y="58103"/>
                    </a:lnTo>
                    <a:lnTo>
                      <a:pt x="191726" y="59697"/>
                    </a:lnTo>
                    <a:lnTo>
                      <a:pt x="190725" y="60512"/>
                    </a:lnTo>
                    <a:lnTo>
                      <a:pt x="189799" y="61364"/>
                    </a:lnTo>
                    <a:lnTo>
                      <a:pt x="188873" y="62217"/>
                    </a:lnTo>
                    <a:lnTo>
                      <a:pt x="187946" y="63069"/>
                    </a:lnTo>
                    <a:lnTo>
                      <a:pt x="187057" y="63958"/>
                    </a:lnTo>
                    <a:lnTo>
                      <a:pt x="186168" y="64847"/>
                    </a:lnTo>
                    <a:lnTo>
                      <a:pt x="185315" y="65737"/>
                    </a:lnTo>
                    <a:lnTo>
                      <a:pt x="184463" y="66663"/>
                    </a:lnTo>
                    <a:lnTo>
                      <a:pt x="183648" y="67627"/>
                    </a:lnTo>
                    <a:lnTo>
                      <a:pt x="182870" y="68553"/>
                    </a:lnTo>
                    <a:lnTo>
                      <a:pt x="182091" y="69554"/>
                    </a:lnTo>
                    <a:lnTo>
                      <a:pt x="181350" y="70517"/>
                    </a:lnTo>
                    <a:lnTo>
                      <a:pt x="180646" y="71518"/>
                    </a:lnTo>
                    <a:lnTo>
                      <a:pt x="179942" y="72518"/>
                    </a:lnTo>
                    <a:lnTo>
                      <a:pt x="179275" y="73556"/>
                    </a:lnTo>
                    <a:lnTo>
                      <a:pt x="178608" y="74593"/>
                    </a:lnTo>
                    <a:lnTo>
                      <a:pt x="177978" y="75668"/>
                    </a:lnTo>
                    <a:lnTo>
                      <a:pt x="177385" y="76742"/>
                    </a:lnTo>
                    <a:lnTo>
                      <a:pt x="176830" y="77817"/>
                    </a:lnTo>
                    <a:lnTo>
                      <a:pt x="176274" y="78929"/>
                    </a:lnTo>
                    <a:lnTo>
                      <a:pt x="175755" y="80040"/>
                    </a:lnTo>
                    <a:lnTo>
                      <a:pt x="175273" y="81189"/>
                    </a:lnTo>
                    <a:lnTo>
                      <a:pt x="174829" y="82338"/>
                    </a:lnTo>
                    <a:lnTo>
                      <a:pt x="174421" y="83524"/>
                    </a:lnTo>
                    <a:lnTo>
                      <a:pt x="174013" y="84672"/>
                    </a:lnTo>
                    <a:lnTo>
                      <a:pt x="173643" y="85895"/>
                    </a:lnTo>
                    <a:lnTo>
                      <a:pt x="173309" y="87081"/>
                    </a:lnTo>
                    <a:lnTo>
                      <a:pt x="173050" y="88304"/>
                    </a:lnTo>
                    <a:lnTo>
                      <a:pt x="172753" y="89564"/>
                    </a:lnTo>
                    <a:lnTo>
                      <a:pt x="172531" y="90824"/>
                    </a:lnTo>
                    <a:lnTo>
                      <a:pt x="172346" y="92083"/>
                    </a:lnTo>
                    <a:lnTo>
                      <a:pt x="172198" y="93343"/>
                    </a:lnTo>
                    <a:lnTo>
                      <a:pt x="172049" y="94640"/>
                    </a:lnTo>
                    <a:lnTo>
                      <a:pt x="171975" y="95974"/>
                    </a:lnTo>
                    <a:lnTo>
                      <a:pt x="171938" y="97308"/>
                    </a:lnTo>
                    <a:lnTo>
                      <a:pt x="171901" y="98642"/>
                    </a:lnTo>
                    <a:lnTo>
                      <a:pt x="171901" y="98642"/>
                    </a:lnTo>
                    <a:lnTo>
                      <a:pt x="164453" y="98383"/>
                    </a:lnTo>
                    <a:lnTo>
                      <a:pt x="156968" y="98049"/>
                    </a:lnTo>
                    <a:lnTo>
                      <a:pt x="156968" y="98049"/>
                    </a:lnTo>
                    <a:lnTo>
                      <a:pt x="153929" y="97901"/>
                    </a:lnTo>
                    <a:lnTo>
                      <a:pt x="150928" y="97716"/>
                    </a:lnTo>
                    <a:lnTo>
                      <a:pt x="147926" y="97457"/>
                    </a:lnTo>
                    <a:lnTo>
                      <a:pt x="144925" y="97160"/>
                    </a:lnTo>
                    <a:lnTo>
                      <a:pt x="141960" y="96827"/>
                    </a:lnTo>
                    <a:lnTo>
                      <a:pt x="139033" y="96456"/>
                    </a:lnTo>
                    <a:lnTo>
                      <a:pt x="136105" y="96048"/>
                    </a:lnTo>
                    <a:lnTo>
                      <a:pt x="133178" y="95567"/>
                    </a:lnTo>
                    <a:lnTo>
                      <a:pt x="130288" y="95085"/>
                    </a:lnTo>
                    <a:lnTo>
                      <a:pt x="127434" y="94529"/>
                    </a:lnTo>
                    <a:lnTo>
                      <a:pt x="124581" y="93936"/>
                    </a:lnTo>
                    <a:lnTo>
                      <a:pt x="121728" y="93306"/>
                    </a:lnTo>
                    <a:lnTo>
                      <a:pt x="118912" y="92602"/>
                    </a:lnTo>
                    <a:lnTo>
                      <a:pt x="116132" y="91898"/>
                    </a:lnTo>
                    <a:lnTo>
                      <a:pt x="113390" y="91120"/>
                    </a:lnTo>
                    <a:lnTo>
                      <a:pt x="110648" y="90305"/>
                    </a:lnTo>
                    <a:lnTo>
                      <a:pt x="107906" y="89452"/>
                    </a:lnTo>
                    <a:lnTo>
                      <a:pt x="105238" y="88563"/>
                    </a:lnTo>
                    <a:lnTo>
                      <a:pt x="102533" y="87637"/>
                    </a:lnTo>
                    <a:lnTo>
                      <a:pt x="99902" y="86636"/>
                    </a:lnTo>
                    <a:lnTo>
                      <a:pt x="97271" y="85599"/>
                    </a:lnTo>
                    <a:lnTo>
                      <a:pt x="94677" y="84524"/>
                    </a:lnTo>
                    <a:lnTo>
                      <a:pt x="92120" y="83412"/>
                    </a:lnTo>
                    <a:lnTo>
                      <a:pt x="89563" y="82264"/>
                    </a:lnTo>
                    <a:lnTo>
                      <a:pt x="87081" y="81078"/>
                    </a:lnTo>
                    <a:lnTo>
                      <a:pt x="84598" y="79818"/>
                    </a:lnTo>
                    <a:lnTo>
                      <a:pt x="82115" y="78521"/>
                    </a:lnTo>
                    <a:lnTo>
                      <a:pt x="79707" y="77224"/>
                    </a:lnTo>
                    <a:lnTo>
                      <a:pt x="77298" y="75816"/>
                    </a:lnTo>
                    <a:lnTo>
                      <a:pt x="74927" y="74408"/>
                    </a:lnTo>
                    <a:lnTo>
                      <a:pt x="72592" y="72963"/>
                    </a:lnTo>
                    <a:lnTo>
                      <a:pt x="70295" y="71443"/>
                    </a:lnTo>
                    <a:lnTo>
                      <a:pt x="67997" y="69924"/>
                    </a:lnTo>
                    <a:lnTo>
                      <a:pt x="65774" y="68331"/>
                    </a:lnTo>
                    <a:lnTo>
                      <a:pt x="63550" y="66700"/>
                    </a:lnTo>
                    <a:lnTo>
                      <a:pt x="61364" y="64996"/>
                    </a:lnTo>
                    <a:lnTo>
                      <a:pt x="59215" y="63291"/>
                    </a:lnTo>
                    <a:lnTo>
                      <a:pt x="57103" y="61512"/>
                    </a:lnTo>
                    <a:lnTo>
                      <a:pt x="55028" y="59734"/>
                    </a:lnTo>
                    <a:lnTo>
                      <a:pt x="52990" y="57881"/>
                    </a:lnTo>
                    <a:lnTo>
                      <a:pt x="50989" y="55991"/>
                    </a:lnTo>
                    <a:lnTo>
                      <a:pt x="48988" y="54064"/>
                    </a:lnTo>
                    <a:lnTo>
                      <a:pt x="47061" y="52063"/>
                    </a:lnTo>
                    <a:lnTo>
                      <a:pt x="45171" y="50062"/>
                    </a:lnTo>
                    <a:lnTo>
                      <a:pt x="43318" y="47987"/>
                    </a:lnTo>
                    <a:lnTo>
                      <a:pt x="41465" y="45875"/>
                    </a:lnTo>
                    <a:lnTo>
                      <a:pt x="39687" y="43726"/>
                    </a:lnTo>
                    <a:lnTo>
                      <a:pt x="37945" y="41539"/>
                    </a:lnTo>
                    <a:lnTo>
                      <a:pt x="36240" y="39316"/>
                    </a:lnTo>
                    <a:lnTo>
                      <a:pt x="34573" y="37019"/>
                    </a:lnTo>
                    <a:lnTo>
                      <a:pt x="32942" y="34721"/>
                    </a:lnTo>
                    <a:lnTo>
                      <a:pt x="31349" y="32350"/>
                    </a:lnTo>
                    <a:lnTo>
                      <a:pt x="29793" y="29941"/>
                    </a:lnTo>
                    <a:lnTo>
                      <a:pt x="28311" y="27495"/>
                    </a:lnTo>
                    <a:lnTo>
                      <a:pt x="26828" y="25013"/>
                    </a:lnTo>
                    <a:lnTo>
                      <a:pt x="25420" y="22456"/>
                    </a:lnTo>
                    <a:lnTo>
                      <a:pt x="24049" y="19899"/>
                    </a:lnTo>
                    <a:lnTo>
                      <a:pt x="22715" y="17268"/>
                    </a:lnTo>
                    <a:lnTo>
                      <a:pt x="21418" y="14600"/>
                    </a:lnTo>
                    <a:lnTo>
                      <a:pt x="20195" y="11895"/>
                    </a:lnTo>
                    <a:lnTo>
                      <a:pt x="18972" y="9153"/>
                    </a:lnTo>
                    <a:lnTo>
                      <a:pt x="17824" y="6374"/>
                    </a:lnTo>
                    <a:lnTo>
                      <a:pt x="16712" y="3520"/>
                    </a:lnTo>
                    <a:lnTo>
                      <a:pt x="15675" y="667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7150" dist="19050" dir="15060000" algn="bl" rotWithShape="0">
                  <a:srgbClr val="A5816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2" name="Google Shape;2132;p15"/>
            <p:cNvGrpSpPr/>
            <p:nvPr/>
          </p:nvGrpSpPr>
          <p:grpSpPr>
            <a:xfrm>
              <a:off x="1260311" y="155206"/>
              <a:ext cx="538051" cy="524800"/>
              <a:chOff x="3228225" y="3246725"/>
              <a:chExt cx="356325" cy="347550"/>
            </a:xfrm>
          </p:grpSpPr>
          <p:sp>
            <p:nvSpPr>
              <p:cNvPr id="2133" name="Google Shape;2133;p15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5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5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5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5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5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5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5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5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5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5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5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5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5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5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5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5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5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5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5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5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5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5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5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5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5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5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5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5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5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5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5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5" name="Google Shape;2165;p15"/>
            <p:cNvGrpSpPr/>
            <p:nvPr/>
          </p:nvGrpSpPr>
          <p:grpSpPr>
            <a:xfrm>
              <a:off x="1124630" y="921793"/>
              <a:ext cx="323365" cy="315367"/>
              <a:chOff x="3228225" y="3246725"/>
              <a:chExt cx="356325" cy="347550"/>
            </a:xfrm>
          </p:grpSpPr>
          <p:sp>
            <p:nvSpPr>
              <p:cNvPr id="2166" name="Google Shape;2166;p15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5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5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5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5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5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5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5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5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5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5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5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5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5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5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5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5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5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5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5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5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5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5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5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5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5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5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5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5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5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5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5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8" name="Google Shape;2198;p15"/>
            <p:cNvGrpSpPr/>
            <p:nvPr/>
          </p:nvGrpSpPr>
          <p:grpSpPr>
            <a:xfrm>
              <a:off x="957323" y="38561"/>
              <a:ext cx="323365" cy="315367"/>
              <a:chOff x="3228225" y="3246725"/>
              <a:chExt cx="356325" cy="347550"/>
            </a:xfrm>
          </p:grpSpPr>
          <p:sp>
            <p:nvSpPr>
              <p:cNvPr id="2199" name="Google Shape;2199;p15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5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5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5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5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5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5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5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5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5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5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5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5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15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15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5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5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5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5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5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15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5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5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5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5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5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5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5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5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5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5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15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1" name="Google Shape;2231;p15"/>
            <p:cNvGrpSpPr/>
            <p:nvPr/>
          </p:nvGrpSpPr>
          <p:grpSpPr>
            <a:xfrm>
              <a:off x="273898" y="583861"/>
              <a:ext cx="323365" cy="315367"/>
              <a:chOff x="3228225" y="3246725"/>
              <a:chExt cx="356325" cy="347550"/>
            </a:xfrm>
          </p:grpSpPr>
          <p:sp>
            <p:nvSpPr>
              <p:cNvPr id="2232" name="Google Shape;2232;p15"/>
              <p:cNvSpPr/>
              <p:nvPr/>
            </p:nvSpPr>
            <p:spPr>
              <a:xfrm>
                <a:off x="3319400" y="324672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1"/>
                    </a:moveTo>
                    <a:cubicBezTo>
                      <a:pt x="1558" y="1"/>
                      <a:pt x="1" y="1558"/>
                      <a:pt x="1" y="3479"/>
                    </a:cubicBezTo>
                    <a:cubicBezTo>
                      <a:pt x="1" y="5400"/>
                      <a:pt x="1558" y="6945"/>
                      <a:pt x="3466" y="6945"/>
                    </a:cubicBezTo>
                    <a:cubicBezTo>
                      <a:pt x="5387" y="6945"/>
                      <a:pt x="6945" y="5400"/>
                      <a:pt x="6945" y="3479"/>
                    </a:cubicBezTo>
                    <a:cubicBezTo>
                      <a:pt x="6945" y="1558"/>
                      <a:pt x="5387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5"/>
              <p:cNvSpPr/>
              <p:nvPr/>
            </p:nvSpPr>
            <p:spPr>
              <a:xfrm>
                <a:off x="3410900" y="3313575"/>
                <a:ext cx="17365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6945" extrusionOk="0">
                    <a:moveTo>
                      <a:pt x="3479" y="0"/>
                    </a:moveTo>
                    <a:cubicBezTo>
                      <a:pt x="1558" y="0"/>
                      <a:pt x="1" y="1545"/>
                      <a:pt x="1" y="3466"/>
                    </a:cubicBezTo>
                    <a:cubicBezTo>
                      <a:pt x="1" y="5387"/>
                      <a:pt x="1558" y="6945"/>
                      <a:pt x="3479" y="6945"/>
                    </a:cubicBezTo>
                    <a:cubicBezTo>
                      <a:pt x="5400" y="6945"/>
                      <a:pt x="6945" y="5387"/>
                      <a:pt x="6945" y="3466"/>
                    </a:cubicBezTo>
                    <a:cubicBezTo>
                      <a:pt x="6945" y="1545"/>
                      <a:pt x="5400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5"/>
              <p:cNvSpPr/>
              <p:nvPr/>
            </p:nvSpPr>
            <p:spPr>
              <a:xfrm>
                <a:off x="3262950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5"/>
              <p:cNvSpPr/>
              <p:nvPr/>
            </p:nvSpPr>
            <p:spPr>
              <a:xfrm>
                <a:off x="3228225" y="3313575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66" y="0"/>
                    </a:moveTo>
                    <a:cubicBezTo>
                      <a:pt x="1558" y="0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66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0"/>
                      <a:pt x="3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5"/>
              <p:cNvSpPr/>
              <p:nvPr/>
            </p:nvSpPr>
            <p:spPr>
              <a:xfrm>
                <a:off x="3376525" y="3420650"/>
                <a:ext cx="17362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6945" extrusionOk="0">
                    <a:moveTo>
                      <a:pt x="3479" y="1"/>
                    </a:moveTo>
                    <a:cubicBezTo>
                      <a:pt x="1558" y="1"/>
                      <a:pt x="0" y="1545"/>
                      <a:pt x="0" y="3466"/>
                    </a:cubicBezTo>
                    <a:cubicBezTo>
                      <a:pt x="0" y="5387"/>
                      <a:pt x="1558" y="6945"/>
                      <a:pt x="3479" y="6945"/>
                    </a:cubicBezTo>
                    <a:cubicBezTo>
                      <a:pt x="5387" y="6945"/>
                      <a:pt x="6944" y="5387"/>
                      <a:pt x="6944" y="3466"/>
                    </a:cubicBezTo>
                    <a:cubicBezTo>
                      <a:pt x="6944" y="1545"/>
                      <a:pt x="5387" y="1"/>
                      <a:pt x="3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6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5"/>
              <p:cNvSpPr/>
              <p:nvPr/>
            </p:nvSpPr>
            <p:spPr>
              <a:xfrm>
                <a:off x="3343750" y="3300550"/>
                <a:ext cx="1246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638" extrusionOk="0">
                    <a:moveTo>
                      <a:pt x="2489" y="1"/>
                    </a:moveTo>
                    <a:cubicBezTo>
                      <a:pt x="2370" y="1"/>
                      <a:pt x="2250" y="10"/>
                      <a:pt x="2129" y="28"/>
                    </a:cubicBezTo>
                    <a:cubicBezTo>
                      <a:pt x="857" y="223"/>
                      <a:pt x="0" y="1417"/>
                      <a:pt x="195" y="2676"/>
                    </a:cubicBezTo>
                    <a:cubicBezTo>
                      <a:pt x="383" y="3827"/>
                      <a:pt x="1367" y="4638"/>
                      <a:pt x="2495" y="4638"/>
                    </a:cubicBezTo>
                    <a:cubicBezTo>
                      <a:pt x="2614" y="4638"/>
                      <a:pt x="2734" y="4629"/>
                      <a:pt x="2856" y="4610"/>
                    </a:cubicBezTo>
                    <a:cubicBezTo>
                      <a:pt x="4115" y="4415"/>
                      <a:pt x="4984" y="3221"/>
                      <a:pt x="4777" y="1962"/>
                    </a:cubicBezTo>
                    <a:cubicBezTo>
                      <a:pt x="4600" y="811"/>
                      <a:pt x="3617" y="1"/>
                      <a:pt x="2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5"/>
              <p:cNvSpPr/>
              <p:nvPr/>
            </p:nvSpPr>
            <p:spPr>
              <a:xfrm>
                <a:off x="3413825" y="3349725"/>
                <a:ext cx="1210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650" extrusionOk="0">
                    <a:moveTo>
                      <a:pt x="2421" y="0"/>
                    </a:moveTo>
                    <a:cubicBezTo>
                      <a:pt x="1228" y="0"/>
                      <a:pt x="203" y="928"/>
                      <a:pt x="105" y="2137"/>
                    </a:cubicBezTo>
                    <a:cubicBezTo>
                      <a:pt x="1" y="3409"/>
                      <a:pt x="961" y="4538"/>
                      <a:pt x="2233" y="4642"/>
                    </a:cubicBezTo>
                    <a:cubicBezTo>
                      <a:pt x="2297" y="4647"/>
                      <a:pt x="2361" y="4650"/>
                      <a:pt x="2424" y="4650"/>
                    </a:cubicBezTo>
                    <a:cubicBezTo>
                      <a:pt x="3616" y="4650"/>
                      <a:pt x="4640" y="3734"/>
                      <a:pt x="4738" y="2513"/>
                    </a:cubicBezTo>
                    <a:cubicBezTo>
                      <a:pt x="4842" y="1241"/>
                      <a:pt x="3895" y="112"/>
                      <a:pt x="2610" y="8"/>
                    </a:cubicBezTo>
                    <a:cubicBezTo>
                      <a:pt x="2546" y="3"/>
                      <a:pt x="2484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5"/>
              <p:cNvSpPr/>
              <p:nvPr/>
            </p:nvSpPr>
            <p:spPr>
              <a:xfrm>
                <a:off x="3305125" y="3429700"/>
                <a:ext cx="11847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650" extrusionOk="0">
                    <a:moveTo>
                      <a:pt x="2368" y="0"/>
                    </a:moveTo>
                    <a:cubicBezTo>
                      <a:pt x="2336" y="0"/>
                      <a:pt x="2304" y="1"/>
                      <a:pt x="2272" y="2"/>
                    </a:cubicBezTo>
                    <a:cubicBezTo>
                      <a:pt x="1000" y="54"/>
                      <a:pt x="0" y="1131"/>
                      <a:pt x="52" y="2416"/>
                    </a:cubicBezTo>
                    <a:cubicBezTo>
                      <a:pt x="103" y="3677"/>
                      <a:pt x="1141" y="4650"/>
                      <a:pt x="2381" y="4650"/>
                    </a:cubicBezTo>
                    <a:cubicBezTo>
                      <a:pt x="2405" y="4650"/>
                      <a:pt x="2429" y="4650"/>
                      <a:pt x="2454" y="4649"/>
                    </a:cubicBezTo>
                    <a:cubicBezTo>
                      <a:pt x="3739" y="4597"/>
                      <a:pt x="4738" y="3520"/>
                      <a:pt x="4686" y="2235"/>
                    </a:cubicBezTo>
                    <a:cubicBezTo>
                      <a:pt x="4636" y="982"/>
                      <a:pt x="3610" y="0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5"/>
              <p:cNvSpPr/>
              <p:nvPr/>
            </p:nvSpPr>
            <p:spPr>
              <a:xfrm>
                <a:off x="3273650" y="3350375"/>
                <a:ext cx="1304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645" extrusionOk="0">
                    <a:moveTo>
                      <a:pt x="2603" y="1"/>
                    </a:moveTo>
                    <a:cubicBezTo>
                      <a:pt x="1634" y="1"/>
                      <a:pt x="734" y="616"/>
                      <a:pt x="403" y="1579"/>
                    </a:cubicBezTo>
                    <a:cubicBezTo>
                      <a:pt x="0" y="2799"/>
                      <a:pt x="649" y="4110"/>
                      <a:pt x="1870" y="4525"/>
                    </a:cubicBezTo>
                    <a:cubicBezTo>
                      <a:pt x="2112" y="4606"/>
                      <a:pt x="2358" y="4644"/>
                      <a:pt x="2601" y="4644"/>
                    </a:cubicBezTo>
                    <a:cubicBezTo>
                      <a:pt x="3571" y="4644"/>
                      <a:pt x="4481" y="4034"/>
                      <a:pt x="4803" y="3058"/>
                    </a:cubicBezTo>
                    <a:cubicBezTo>
                      <a:pt x="5218" y="1851"/>
                      <a:pt x="4556" y="527"/>
                      <a:pt x="3349" y="125"/>
                    </a:cubicBezTo>
                    <a:cubicBezTo>
                      <a:pt x="3102" y="41"/>
                      <a:pt x="2850" y="1"/>
                      <a:pt x="2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5"/>
              <p:cNvSpPr/>
              <p:nvPr/>
            </p:nvSpPr>
            <p:spPr>
              <a:xfrm>
                <a:off x="3386575" y="3430125"/>
                <a:ext cx="12397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4643" extrusionOk="0">
                    <a:moveTo>
                      <a:pt x="2478" y="0"/>
                    </a:moveTo>
                    <a:cubicBezTo>
                      <a:pt x="2367" y="0"/>
                      <a:pt x="2255" y="8"/>
                      <a:pt x="2142" y="24"/>
                    </a:cubicBezTo>
                    <a:cubicBezTo>
                      <a:pt x="870" y="206"/>
                      <a:pt x="0" y="1387"/>
                      <a:pt x="182" y="2646"/>
                    </a:cubicBezTo>
                    <a:cubicBezTo>
                      <a:pt x="348" y="3806"/>
                      <a:pt x="1345" y="4643"/>
                      <a:pt x="2475" y="4643"/>
                    </a:cubicBezTo>
                    <a:cubicBezTo>
                      <a:pt x="2584" y="4643"/>
                      <a:pt x="2693" y="4635"/>
                      <a:pt x="2804" y="4619"/>
                    </a:cubicBezTo>
                    <a:cubicBezTo>
                      <a:pt x="4076" y="4424"/>
                      <a:pt x="4959" y="3256"/>
                      <a:pt x="4777" y="1984"/>
                    </a:cubicBezTo>
                    <a:cubicBezTo>
                      <a:pt x="4600" y="825"/>
                      <a:pt x="3614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5"/>
              <p:cNvSpPr/>
              <p:nvPr/>
            </p:nvSpPr>
            <p:spPr>
              <a:xfrm>
                <a:off x="3351525" y="3375225"/>
                <a:ext cx="1093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75" extrusionOk="0">
                    <a:moveTo>
                      <a:pt x="2181" y="1"/>
                    </a:moveTo>
                    <a:cubicBezTo>
                      <a:pt x="974" y="1"/>
                      <a:pt x="1" y="974"/>
                      <a:pt x="1" y="2181"/>
                    </a:cubicBezTo>
                    <a:cubicBezTo>
                      <a:pt x="1" y="3388"/>
                      <a:pt x="974" y="4375"/>
                      <a:pt x="2181" y="4375"/>
                    </a:cubicBezTo>
                    <a:cubicBezTo>
                      <a:pt x="3401" y="4375"/>
                      <a:pt x="4375" y="3388"/>
                      <a:pt x="4375" y="2181"/>
                    </a:cubicBezTo>
                    <a:cubicBezTo>
                      <a:pt x="4375" y="974"/>
                      <a:pt x="3401" y="1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algn="bl" rotWithShape="0">
                  <a:srgbClr val="C67573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5"/>
              <p:cNvSpPr/>
              <p:nvPr/>
            </p:nvSpPr>
            <p:spPr>
              <a:xfrm>
                <a:off x="3379100" y="3402800"/>
                <a:ext cx="542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091" y="1"/>
                    </a:moveTo>
                    <a:cubicBezTo>
                      <a:pt x="481" y="1"/>
                      <a:pt x="1" y="481"/>
                      <a:pt x="1" y="1078"/>
                    </a:cubicBezTo>
                    <a:cubicBezTo>
                      <a:pt x="1" y="1688"/>
                      <a:pt x="481" y="2168"/>
                      <a:pt x="1091" y="2168"/>
                    </a:cubicBezTo>
                    <a:cubicBezTo>
                      <a:pt x="1688" y="2168"/>
                      <a:pt x="2168" y="1688"/>
                      <a:pt x="2168" y="1078"/>
                    </a:cubicBezTo>
                    <a:cubicBezTo>
                      <a:pt x="2168" y="481"/>
                      <a:pt x="1688" y="1"/>
                      <a:pt x="10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00013" algn="bl" rotWithShape="0">
                  <a:srgbClr val="BEAA4D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5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5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5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5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5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5"/>
              <p:cNvSpPr/>
              <p:nvPr/>
            </p:nvSpPr>
            <p:spPr>
              <a:xfrm>
                <a:off x="3334650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117" y="1"/>
                    </a:moveTo>
                    <a:lnTo>
                      <a:pt x="1" y="351"/>
                    </a:lnTo>
                    <a:lnTo>
                      <a:pt x="2207" y="1065"/>
                    </a:lnTo>
                    <a:lnTo>
                      <a:pt x="2324" y="715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5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5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5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5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5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5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3436550" y="3358100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23"/>
          <p:cNvSpPr/>
          <p:nvPr/>
        </p:nvSpPr>
        <p:spPr>
          <a:xfrm>
            <a:off x="5030864" y="4414264"/>
            <a:ext cx="2987530" cy="786288"/>
          </a:xfrm>
          <a:custGeom>
            <a:avLst/>
            <a:gdLst/>
            <a:ahLst/>
            <a:cxnLst/>
            <a:rect l="l" t="t" r="r" b="b"/>
            <a:pathLst>
              <a:path w="60345" h="12554" extrusionOk="0">
                <a:moveTo>
                  <a:pt x="30163" y="0"/>
                </a:moveTo>
                <a:lnTo>
                  <a:pt x="29170" y="18"/>
                </a:lnTo>
                <a:lnTo>
                  <a:pt x="28159" y="54"/>
                </a:lnTo>
                <a:lnTo>
                  <a:pt x="27165" y="127"/>
                </a:lnTo>
                <a:lnTo>
                  <a:pt x="26172" y="217"/>
                </a:lnTo>
                <a:lnTo>
                  <a:pt x="25178" y="325"/>
                </a:lnTo>
                <a:lnTo>
                  <a:pt x="24203" y="470"/>
                </a:lnTo>
                <a:lnTo>
                  <a:pt x="23210" y="632"/>
                </a:lnTo>
                <a:lnTo>
                  <a:pt x="22234" y="831"/>
                </a:lnTo>
                <a:lnTo>
                  <a:pt x="21259" y="1048"/>
                </a:lnTo>
                <a:lnTo>
                  <a:pt x="20284" y="1283"/>
                </a:lnTo>
                <a:lnTo>
                  <a:pt x="19308" y="1554"/>
                </a:lnTo>
                <a:lnTo>
                  <a:pt x="18351" y="1843"/>
                </a:lnTo>
                <a:lnTo>
                  <a:pt x="17394" y="2168"/>
                </a:lnTo>
                <a:lnTo>
                  <a:pt x="16437" y="2493"/>
                </a:lnTo>
                <a:lnTo>
                  <a:pt x="15479" y="2872"/>
                </a:lnTo>
                <a:lnTo>
                  <a:pt x="14522" y="3251"/>
                </a:lnTo>
                <a:lnTo>
                  <a:pt x="13583" y="3667"/>
                </a:lnTo>
                <a:lnTo>
                  <a:pt x="12644" y="4100"/>
                </a:lnTo>
                <a:lnTo>
                  <a:pt x="11705" y="4552"/>
                </a:lnTo>
                <a:lnTo>
                  <a:pt x="10783" y="5039"/>
                </a:lnTo>
                <a:lnTo>
                  <a:pt x="9862" y="5545"/>
                </a:lnTo>
                <a:lnTo>
                  <a:pt x="8941" y="6069"/>
                </a:lnTo>
                <a:lnTo>
                  <a:pt x="8020" y="6611"/>
                </a:lnTo>
                <a:lnTo>
                  <a:pt x="7099" y="7189"/>
                </a:lnTo>
                <a:lnTo>
                  <a:pt x="6196" y="7785"/>
                </a:lnTo>
                <a:lnTo>
                  <a:pt x="5293" y="8399"/>
                </a:lnTo>
                <a:lnTo>
                  <a:pt x="4408" y="9031"/>
                </a:lnTo>
                <a:lnTo>
                  <a:pt x="3505" y="9699"/>
                </a:lnTo>
                <a:lnTo>
                  <a:pt x="2620" y="10386"/>
                </a:lnTo>
                <a:lnTo>
                  <a:pt x="1735" y="11090"/>
                </a:lnTo>
                <a:lnTo>
                  <a:pt x="868" y="11812"/>
                </a:lnTo>
                <a:lnTo>
                  <a:pt x="1" y="12553"/>
                </a:lnTo>
                <a:lnTo>
                  <a:pt x="60344" y="12553"/>
                </a:lnTo>
                <a:lnTo>
                  <a:pt x="59477" y="11812"/>
                </a:lnTo>
                <a:lnTo>
                  <a:pt x="58592" y="11090"/>
                </a:lnTo>
                <a:lnTo>
                  <a:pt x="57707" y="10386"/>
                </a:lnTo>
                <a:lnTo>
                  <a:pt x="56822" y="9699"/>
                </a:lnTo>
                <a:lnTo>
                  <a:pt x="55937" y="9031"/>
                </a:lnTo>
                <a:lnTo>
                  <a:pt x="55034" y="8399"/>
                </a:lnTo>
                <a:lnTo>
                  <a:pt x="54131" y="7785"/>
                </a:lnTo>
                <a:lnTo>
                  <a:pt x="53228" y="7189"/>
                </a:lnTo>
                <a:lnTo>
                  <a:pt x="52325" y="6611"/>
                </a:lnTo>
                <a:lnTo>
                  <a:pt x="51404" y="6069"/>
                </a:lnTo>
                <a:lnTo>
                  <a:pt x="50482" y="5545"/>
                </a:lnTo>
                <a:lnTo>
                  <a:pt x="49561" y="5039"/>
                </a:lnTo>
                <a:lnTo>
                  <a:pt x="48622" y="4552"/>
                </a:lnTo>
                <a:lnTo>
                  <a:pt x="47683" y="4100"/>
                </a:lnTo>
                <a:lnTo>
                  <a:pt x="46744" y="3667"/>
                </a:lnTo>
                <a:lnTo>
                  <a:pt x="45805" y="3251"/>
                </a:lnTo>
                <a:lnTo>
                  <a:pt x="44865" y="2872"/>
                </a:lnTo>
                <a:lnTo>
                  <a:pt x="43908" y="2493"/>
                </a:lnTo>
                <a:lnTo>
                  <a:pt x="42951" y="2168"/>
                </a:lnTo>
                <a:lnTo>
                  <a:pt x="41994" y="1843"/>
                </a:lnTo>
                <a:lnTo>
                  <a:pt x="41018" y="1554"/>
                </a:lnTo>
                <a:lnTo>
                  <a:pt x="40061" y="1283"/>
                </a:lnTo>
                <a:lnTo>
                  <a:pt x="39086" y="1048"/>
                </a:lnTo>
                <a:lnTo>
                  <a:pt x="38110" y="831"/>
                </a:lnTo>
                <a:lnTo>
                  <a:pt x="37117" y="632"/>
                </a:lnTo>
                <a:lnTo>
                  <a:pt x="36142" y="470"/>
                </a:lnTo>
                <a:lnTo>
                  <a:pt x="35148" y="325"/>
                </a:lnTo>
                <a:lnTo>
                  <a:pt x="34155" y="217"/>
                </a:lnTo>
                <a:lnTo>
                  <a:pt x="33162" y="127"/>
                </a:lnTo>
                <a:lnTo>
                  <a:pt x="32168" y="54"/>
                </a:lnTo>
                <a:lnTo>
                  <a:pt x="31175" y="18"/>
                </a:lnTo>
                <a:lnTo>
                  <a:pt x="301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3"/>
          <p:cNvSpPr/>
          <p:nvPr/>
        </p:nvSpPr>
        <p:spPr>
          <a:xfrm>
            <a:off x="-2122400" y="3693511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3"/>
          <p:cNvSpPr/>
          <p:nvPr/>
        </p:nvSpPr>
        <p:spPr>
          <a:xfrm>
            <a:off x="6916825" y="3693511"/>
            <a:ext cx="3283619" cy="1507041"/>
          </a:xfrm>
          <a:custGeom>
            <a:avLst/>
            <a:gdLst/>
            <a:ahLst/>
            <a:cxnLst/>
            <a:rect l="l" t="t" r="r" b="b"/>
            <a:pathLst>
              <a:path w="60344" h="20555" extrusionOk="0">
                <a:moveTo>
                  <a:pt x="30181" y="0"/>
                </a:moveTo>
                <a:lnTo>
                  <a:pt x="29170" y="18"/>
                </a:lnTo>
                <a:lnTo>
                  <a:pt x="28176" y="90"/>
                </a:lnTo>
                <a:lnTo>
                  <a:pt x="27183" y="199"/>
                </a:lnTo>
                <a:lnTo>
                  <a:pt x="26190" y="343"/>
                </a:lnTo>
                <a:lnTo>
                  <a:pt x="25196" y="542"/>
                </a:lnTo>
                <a:lnTo>
                  <a:pt x="24203" y="759"/>
                </a:lnTo>
                <a:lnTo>
                  <a:pt x="23227" y="1048"/>
                </a:lnTo>
                <a:lnTo>
                  <a:pt x="22234" y="1355"/>
                </a:lnTo>
                <a:lnTo>
                  <a:pt x="21259" y="1716"/>
                </a:lnTo>
                <a:lnTo>
                  <a:pt x="20283" y="2113"/>
                </a:lnTo>
                <a:lnTo>
                  <a:pt x="19326" y="2547"/>
                </a:lnTo>
                <a:lnTo>
                  <a:pt x="18351" y="3016"/>
                </a:lnTo>
                <a:lnTo>
                  <a:pt x="17394" y="3540"/>
                </a:lnTo>
                <a:lnTo>
                  <a:pt x="16436" y="4100"/>
                </a:lnTo>
                <a:lnTo>
                  <a:pt x="15497" y="4678"/>
                </a:lnTo>
                <a:lnTo>
                  <a:pt x="14540" y="5328"/>
                </a:lnTo>
                <a:lnTo>
                  <a:pt x="13601" y="5997"/>
                </a:lnTo>
                <a:lnTo>
                  <a:pt x="12661" y="6701"/>
                </a:lnTo>
                <a:lnTo>
                  <a:pt x="11722" y="7460"/>
                </a:lnTo>
                <a:lnTo>
                  <a:pt x="10783" y="8236"/>
                </a:lnTo>
                <a:lnTo>
                  <a:pt x="9862" y="9067"/>
                </a:lnTo>
                <a:lnTo>
                  <a:pt x="8941" y="9934"/>
                </a:lnTo>
                <a:lnTo>
                  <a:pt x="8020" y="10837"/>
                </a:lnTo>
                <a:lnTo>
                  <a:pt x="7117" y="11758"/>
                </a:lnTo>
                <a:lnTo>
                  <a:pt x="6214" y="12733"/>
                </a:lnTo>
                <a:lnTo>
                  <a:pt x="5310" y="13745"/>
                </a:lnTo>
                <a:lnTo>
                  <a:pt x="4407" y="14793"/>
                </a:lnTo>
                <a:lnTo>
                  <a:pt x="3522" y="15876"/>
                </a:lnTo>
                <a:lnTo>
                  <a:pt x="2637" y="16996"/>
                </a:lnTo>
                <a:lnTo>
                  <a:pt x="1752" y="18152"/>
                </a:lnTo>
                <a:lnTo>
                  <a:pt x="885" y="19344"/>
                </a:lnTo>
                <a:lnTo>
                  <a:pt x="0" y="20554"/>
                </a:lnTo>
                <a:lnTo>
                  <a:pt x="60344" y="20554"/>
                </a:lnTo>
                <a:lnTo>
                  <a:pt x="59477" y="19344"/>
                </a:lnTo>
                <a:lnTo>
                  <a:pt x="58610" y="18152"/>
                </a:lnTo>
                <a:lnTo>
                  <a:pt x="57725" y="16996"/>
                </a:lnTo>
                <a:lnTo>
                  <a:pt x="56840" y="15876"/>
                </a:lnTo>
                <a:lnTo>
                  <a:pt x="55955" y="14793"/>
                </a:lnTo>
                <a:lnTo>
                  <a:pt x="55052" y="13745"/>
                </a:lnTo>
                <a:lnTo>
                  <a:pt x="54149" y="12733"/>
                </a:lnTo>
                <a:lnTo>
                  <a:pt x="53246" y="11758"/>
                </a:lnTo>
                <a:lnTo>
                  <a:pt x="52324" y="10837"/>
                </a:lnTo>
                <a:lnTo>
                  <a:pt x="51421" y="9934"/>
                </a:lnTo>
                <a:lnTo>
                  <a:pt x="50500" y="9067"/>
                </a:lnTo>
                <a:lnTo>
                  <a:pt x="49561" y="8236"/>
                </a:lnTo>
                <a:lnTo>
                  <a:pt x="48640" y="7460"/>
                </a:lnTo>
                <a:lnTo>
                  <a:pt x="47701" y="6701"/>
                </a:lnTo>
                <a:lnTo>
                  <a:pt x="46762" y="5997"/>
                </a:lnTo>
                <a:lnTo>
                  <a:pt x="45822" y="5328"/>
                </a:lnTo>
                <a:lnTo>
                  <a:pt x="44865" y="4678"/>
                </a:lnTo>
                <a:lnTo>
                  <a:pt x="43908" y="4100"/>
                </a:lnTo>
                <a:lnTo>
                  <a:pt x="42951" y="3540"/>
                </a:lnTo>
                <a:lnTo>
                  <a:pt x="41993" y="3016"/>
                </a:lnTo>
                <a:lnTo>
                  <a:pt x="41036" y="2547"/>
                </a:lnTo>
                <a:lnTo>
                  <a:pt x="40061" y="2113"/>
                </a:lnTo>
                <a:lnTo>
                  <a:pt x="39085" y="1716"/>
                </a:lnTo>
                <a:lnTo>
                  <a:pt x="38110" y="1355"/>
                </a:lnTo>
                <a:lnTo>
                  <a:pt x="37135" y="1048"/>
                </a:lnTo>
                <a:lnTo>
                  <a:pt x="36159" y="759"/>
                </a:lnTo>
                <a:lnTo>
                  <a:pt x="35166" y="542"/>
                </a:lnTo>
                <a:lnTo>
                  <a:pt x="34173" y="343"/>
                </a:lnTo>
                <a:lnTo>
                  <a:pt x="33179" y="199"/>
                </a:lnTo>
                <a:lnTo>
                  <a:pt x="32186" y="90"/>
                </a:lnTo>
                <a:lnTo>
                  <a:pt x="31174" y="18"/>
                </a:lnTo>
                <a:lnTo>
                  <a:pt x="301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1438" dist="19050" algn="bl" rotWithShape="0">
              <a:srgbClr val="A5816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3"/>
          <p:cNvSpPr txBox="1">
            <a:spLocks noGrp="1"/>
          </p:cNvSpPr>
          <p:nvPr>
            <p:ph type="title"/>
          </p:nvPr>
        </p:nvSpPr>
        <p:spPr>
          <a:xfrm>
            <a:off x="713225" y="553934"/>
            <a:ext cx="77175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3011" name="Google Shape;3011;p23"/>
          <p:cNvSpPr txBox="1">
            <a:spLocks noGrp="1"/>
          </p:cNvSpPr>
          <p:nvPr>
            <p:ph type="body" idx="1"/>
          </p:nvPr>
        </p:nvSpPr>
        <p:spPr>
          <a:xfrm>
            <a:off x="713225" y="1426350"/>
            <a:ext cx="4054200" cy="2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12" name="Google Shape;3012;p23"/>
          <p:cNvSpPr/>
          <p:nvPr/>
        </p:nvSpPr>
        <p:spPr>
          <a:xfrm>
            <a:off x="-293834" y="282774"/>
            <a:ext cx="1335589" cy="530330"/>
          </a:xfrm>
          <a:custGeom>
            <a:avLst/>
            <a:gdLst/>
            <a:ahLst/>
            <a:cxnLst/>
            <a:rect l="l" t="t" r="r" b="b"/>
            <a:pathLst>
              <a:path w="17972" h="7136" extrusionOk="0">
                <a:moveTo>
                  <a:pt x="6502" y="1"/>
                </a:moveTo>
                <a:lnTo>
                  <a:pt x="6322" y="19"/>
                </a:lnTo>
                <a:lnTo>
                  <a:pt x="6141" y="73"/>
                </a:lnTo>
                <a:lnTo>
                  <a:pt x="5997" y="145"/>
                </a:lnTo>
                <a:lnTo>
                  <a:pt x="5852" y="272"/>
                </a:lnTo>
                <a:lnTo>
                  <a:pt x="5744" y="398"/>
                </a:lnTo>
                <a:lnTo>
                  <a:pt x="5653" y="561"/>
                </a:lnTo>
                <a:lnTo>
                  <a:pt x="5599" y="723"/>
                </a:lnTo>
                <a:lnTo>
                  <a:pt x="5581" y="904"/>
                </a:lnTo>
                <a:lnTo>
                  <a:pt x="5599" y="1085"/>
                </a:lnTo>
                <a:lnTo>
                  <a:pt x="5653" y="1265"/>
                </a:lnTo>
                <a:lnTo>
                  <a:pt x="5744" y="1410"/>
                </a:lnTo>
                <a:lnTo>
                  <a:pt x="5852" y="1554"/>
                </a:lnTo>
                <a:lnTo>
                  <a:pt x="5997" y="1663"/>
                </a:lnTo>
                <a:lnTo>
                  <a:pt x="6141" y="1753"/>
                </a:lnTo>
                <a:lnTo>
                  <a:pt x="6322" y="1807"/>
                </a:lnTo>
                <a:lnTo>
                  <a:pt x="6502" y="1825"/>
                </a:lnTo>
                <a:lnTo>
                  <a:pt x="8832" y="1825"/>
                </a:lnTo>
                <a:lnTo>
                  <a:pt x="8905" y="1843"/>
                </a:lnTo>
                <a:lnTo>
                  <a:pt x="8977" y="1897"/>
                </a:lnTo>
                <a:lnTo>
                  <a:pt x="9049" y="1934"/>
                </a:lnTo>
                <a:lnTo>
                  <a:pt x="9103" y="2006"/>
                </a:lnTo>
                <a:lnTo>
                  <a:pt x="9139" y="2078"/>
                </a:lnTo>
                <a:lnTo>
                  <a:pt x="9157" y="2150"/>
                </a:lnTo>
                <a:lnTo>
                  <a:pt x="9175" y="2241"/>
                </a:lnTo>
                <a:lnTo>
                  <a:pt x="9157" y="2313"/>
                </a:lnTo>
                <a:lnTo>
                  <a:pt x="9139" y="2403"/>
                </a:lnTo>
                <a:lnTo>
                  <a:pt x="9103" y="2475"/>
                </a:lnTo>
                <a:lnTo>
                  <a:pt x="9049" y="2530"/>
                </a:lnTo>
                <a:lnTo>
                  <a:pt x="8977" y="2584"/>
                </a:lnTo>
                <a:lnTo>
                  <a:pt x="8905" y="2620"/>
                </a:lnTo>
                <a:lnTo>
                  <a:pt x="8832" y="2638"/>
                </a:lnTo>
                <a:lnTo>
                  <a:pt x="8742" y="2656"/>
                </a:lnTo>
                <a:lnTo>
                  <a:pt x="921" y="2656"/>
                </a:lnTo>
                <a:lnTo>
                  <a:pt x="723" y="2674"/>
                </a:lnTo>
                <a:lnTo>
                  <a:pt x="560" y="2728"/>
                </a:lnTo>
                <a:lnTo>
                  <a:pt x="398" y="2800"/>
                </a:lnTo>
                <a:lnTo>
                  <a:pt x="271" y="2927"/>
                </a:lnTo>
                <a:lnTo>
                  <a:pt x="163" y="3053"/>
                </a:lnTo>
                <a:lnTo>
                  <a:pt x="72" y="3216"/>
                </a:lnTo>
                <a:lnTo>
                  <a:pt x="18" y="3378"/>
                </a:lnTo>
                <a:lnTo>
                  <a:pt x="0" y="3559"/>
                </a:lnTo>
                <a:lnTo>
                  <a:pt x="18" y="3740"/>
                </a:lnTo>
                <a:lnTo>
                  <a:pt x="72" y="3920"/>
                </a:lnTo>
                <a:lnTo>
                  <a:pt x="163" y="4065"/>
                </a:lnTo>
                <a:lnTo>
                  <a:pt x="271" y="4209"/>
                </a:lnTo>
                <a:lnTo>
                  <a:pt x="398" y="4318"/>
                </a:lnTo>
                <a:lnTo>
                  <a:pt x="560" y="4408"/>
                </a:lnTo>
                <a:lnTo>
                  <a:pt x="723" y="4462"/>
                </a:lnTo>
                <a:lnTo>
                  <a:pt x="921" y="4480"/>
                </a:lnTo>
                <a:lnTo>
                  <a:pt x="5942" y="4480"/>
                </a:lnTo>
                <a:lnTo>
                  <a:pt x="6033" y="4516"/>
                </a:lnTo>
                <a:lnTo>
                  <a:pt x="6105" y="4552"/>
                </a:lnTo>
                <a:lnTo>
                  <a:pt x="6159" y="4589"/>
                </a:lnTo>
                <a:lnTo>
                  <a:pt x="6213" y="4661"/>
                </a:lnTo>
                <a:lnTo>
                  <a:pt x="6249" y="4733"/>
                </a:lnTo>
                <a:lnTo>
                  <a:pt x="6268" y="4805"/>
                </a:lnTo>
                <a:lnTo>
                  <a:pt x="6286" y="4896"/>
                </a:lnTo>
                <a:lnTo>
                  <a:pt x="6268" y="4968"/>
                </a:lnTo>
                <a:lnTo>
                  <a:pt x="6249" y="5058"/>
                </a:lnTo>
                <a:lnTo>
                  <a:pt x="6213" y="5130"/>
                </a:lnTo>
                <a:lnTo>
                  <a:pt x="6159" y="5185"/>
                </a:lnTo>
                <a:lnTo>
                  <a:pt x="6105" y="5239"/>
                </a:lnTo>
                <a:lnTo>
                  <a:pt x="6033" y="5275"/>
                </a:lnTo>
                <a:lnTo>
                  <a:pt x="5942" y="5293"/>
                </a:lnTo>
                <a:lnTo>
                  <a:pt x="5870" y="5311"/>
                </a:lnTo>
                <a:lnTo>
                  <a:pt x="5888" y="5311"/>
                </a:lnTo>
                <a:lnTo>
                  <a:pt x="5708" y="5329"/>
                </a:lnTo>
                <a:lnTo>
                  <a:pt x="5545" y="5383"/>
                </a:lnTo>
                <a:lnTo>
                  <a:pt x="5383" y="5474"/>
                </a:lnTo>
                <a:lnTo>
                  <a:pt x="5256" y="5582"/>
                </a:lnTo>
                <a:lnTo>
                  <a:pt x="5130" y="5708"/>
                </a:lnTo>
                <a:lnTo>
                  <a:pt x="5057" y="5871"/>
                </a:lnTo>
                <a:lnTo>
                  <a:pt x="5003" y="6033"/>
                </a:lnTo>
                <a:lnTo>
                  <a:pt x="4985" y="6214"/>
                </a:lnTo>
                <a:lnTo>
                  <a:pt x="5003" y="6413"/>
                </a:lnTo>
                <a:lnTo>
                  <a:pt x="5057" y="6575"/>
                </a:lnTo>
                <a:lnTo>
                  <a:pt x="5130" y="6738"/>
                </a:lnTo>
                <a:lnTo>
                  <a:pt x="5256" y="6864"/>
                </a:lnTo>
                <a:lnTo>
                  <a:pt x="5383" y="6973"/>
                </a:lnTo>
                <a:lnTo>
                  <a:pt x="5545" y="7063"/>
                </a:lnTo>
                <a:lnTo>
                  <a:pt x="5708" y="7117"/>
                </a:lnTo>
                <a:lnTo>
                  <a:pt x="5888" y="7135"/>
                </a:lnTo>
                <a:lnTo>
                  <a:pt x="10729" y="7135"/>
                </a:lnTo>
                <a:lnTo>
                  <a:pt x="10909" y="7117"/>
                </a:lnTo>
                <a:lnTo>
                  <a:pt x="11072" y="7063"/>
                </a:lnTo>
                <a:lnTo>
                  <a:pt x="11234" y="6973"/>
                </a:lnTo>
                <a:lnTo>
                  <a:pt x="11361" y="6864"/>
                </a:lnTo>
                <a:lnTo>
                  <a:pt x="11487" y="6738"/>
                </a:lnTo>
                <a:lnTo>
                  <a:pt x="11560" y="6575"/>
                </a:lnTo>
                <a:lnTo>
                  <a:pt x="11614" y="6413"/>
                </a:lnTo>
                <a:lnTo>
                  <a:pt x="11632" y="6214"/>
                </a:lnTo>
                <a:lnTo>
                  <a:pt x="11614" y="6033"/>
                </a:lnTo>
                <a:lnTo>
                  <a:pt x="11560" y="5871"/>
                </a:lnTo>
                <a:lnTo>
                  <a:pt x="11487" y="5708"/>
                </a:lnTo>
                <a:lnTo>
                  <a:pt x="11361" y="5582"/>
                </a:lnTo>
                <a:lnTo>
                  <a:pt x="11234" y="5474"/>
                </a:lnTo>
                <a:lnTo>
                  <a:pt x="11072" y="5383"/>
                </a:lnTo>
                <a:lnTo>
                  <a:pt x="10909" y="5329"/>
                </a:lnTo>
                <a:lnTo>
                  <a:pt x="10729" y="5311"/>
                </a:lnTo>
                <a:lnTo>
                  <a:pt x="8742" y="5311"/>
                </a:lnTo>
                <a:lnTo>
                  <a:pt x="8670" y="5293"/>
                </a:lnTo>
                <a:lnTo>
                  <a:pt x="8579" y="5275"/>
                </a:lnTo>
                <a:lnTo>
                  <a:pt x="8525" y="5239"/>
                </a:lnTo>
                <a:lnTo>
                  <a:pt x="8453" y="5185"/>
                </a:lnTo>
                <a:lnTo>
                  <a:pt x="8399" y="5130"/>
                </a:lnTo>
                <a:lnTo>
                  <a:pt x="8363" y="5058"/>
                </a:lnTo>
                <a:lnTo>
                  <a:pt x="8345" y="4968"/>
                </a:lnTo>
                <a:lnTo>
                  <a:pt x="8327" y="4896"/>
                </a:lnTo>
                <a:lnTo>
                  <a:pt x="8345" y="4805"/>
                </a:lnTo>
                <a:lnTo>
                  <a:pt x="8363" y="4733"/>
                </a:lnTo>
                <a:lnTo>
                  <a:pt x="8399" y="4661"/>
                </a:lnTo>
                <a:lnTo>
                  <a:pt x="8453" y="4589"/>
                </a:lnTo>
                <a:lnTo>
                  <a:pt x="8525" y="4552"/>
                </a:lnTo>
                <a:lnTo>
                  <a:pt x="8579" y="4516"/>
                </a:lnTo>
                <a:lnTo>
                  <a:pt x="8670" y="4480"/>
                </a:lnTo>
                <a:lnTo>
                  <a:pt x="14901" y="4480"/>
                </a:lnTo>
                <a:lnTo>
                  <a:pt x="15082" y="4462"/>
                </a:lnTo>
                <a:lnTo>
                  <a:pt x="15262" y="4408"/>
                </a:lnTo>
                <a:lnTo>
                  <a:pt x="15407" y="4318"/>
                </a:lnTo>
                <a:lnTo>
                  <a:pt x="15551" y="4209"/>
                </a:lnTo>
                <a:lnTo>
                  <a:pt x="15659" y="4065"/>
                </a:lnTo>
                <a:lnTo>
                  <a:pt x="15750" y="3920"/>
                </a:lnTo>
                <a:lnTo>
                  <a:pt x="15786" y="3740"/>
                </a:lnTo>
                <a:lnTo>
                  <a:pt x="15804" y="3559"/>
                </a:lnTo>
                <a:lnTo>
                  <a:pt x="15786" y="3378"/>
                </a:lnTo>
                <a:lnTo>
                  <a:pt x="15750" y="3216"/>
                </a:lnTo>
                <a:lnTo>
                  <a:pt x="15659" y="3053"/>
                </a:lnTo>
                <a:lnTo>
                  <a:pt x="15551" y="2927"/>
                </a:lnTo>
                <a:lnTo>
                  <a:pt x="15407" y="2800"/>
                </a:lnTo>
                <a:lnTo>
                  <a:pt x="15262" y="2728"/>
                </a:lnTo>
                <a:lnTo>
                  <a:pt x="15082" y="2674"/>
                </a:lnTo>
                <a:lnTo>
                  <a:pt x="14901" y="2656"/>
                </a:lnTo>
                <a:lnTo>
                  <a:pt x="14377" y="2656"/>
                </a:lnTo>
                <a:lnTo>
                  <a:pt x="14287" y="2638"/>
                </a:lnTo>
                <a:lnTo>
                  <a:pt x="14215" y="2620"/>
                </a:lnTo>
                <a:lnTo>
                  <a:pt x="14142" y="2584"/>
                </a:lnTo>
                <a:lnTo>
                  <a:pt x="14088" y="2530"/>
                </a:lnTo>
                <a:lnTo>
                  <a:pt x="14034" y="2475"/>
                </a:lnTo>
                <a:lnTo>
                  <a:pt x="13998" y="2403"/>
                </a:lnTo>
                <a:lnTo>
                  <a:pt x="13962" y="2313"/>
                </a:lnTo>
                <a:lnTo>
                  <a:pt x="13962" y="2241"/>
                </a:lnTo>
                <a:lnTo>
                  <a:pt x="13962" y="2150"/>
                </a:lnTo>
                <a:lnTo>
                  <a:pt x="13998" y="2078"/>
                </a:lnTo>
                <a:lnTo>
                  <a:pt x="14034" y="2006"/>
                </a:lnTo>
                <a:lnTo>
                  <a:pt x="14088" y="1934"/>
                </a:lnTo>
                <a:lnTo>
                  <a:pt x="14142" y="1897"/>
                </a:lnTo>
                <a:lnTo>
                  <a:pt x="14215" y="1843"/>
                </a:lnTo>
                <a:lnTo>
                  <a:pt x="14287" y="1825"/>
                </a:lnTo>
                <a:lnTo>
                  <a:pt x="17068" y="1825"/>
                </a:lnTo>
                <a:lnTo>
                  <a:pt x="17249" y="1807"/>
                </a:lnTo>
                <a:lnTo>
                  <a:pt x="17411" y="1753"/>
                </a:lnTo>
                <a:lnTo>
                  <a:pt x="17574" y="1663"/>
                </a:lnTo>
                <a:lnTo>
                  <a:pt x="17700" y="1554"/>
                </a:lnTo>
                <a:lnTo>
                  <a:pt x="17809" y="1410"/>
                </a:lnTo>
                <a:lnTo>
                  <a:pt x="17899" y="1265"/>
                </a:lnTo>
                <a:lnTo>
                  <a:pt x="17953" y="1085"/>
                </a:lnTo>
                <a:lnTo>
                  <a:pt x="17971" y="904"/>
                </a:lnTo>
                <a:lnTo>
                  <a:pt x="17953" y="723"/>
                </a:lnTo>
                <a:lnTo>
                  <a:pt x="17899" y="561"/>
                </a:lnTo>
                <a:lnTo>
                  <a:pt x="17809" y="398"/>
                </a:lnTo>
                <a:lnTo>
                  <a:pt x="17700" y="272"/>
                </a:lnTo>
                <a:lnTo>
                  <a:pt x="17574" y="145"/>
                </a:lnTo>
                <a:lnTo>
                  <a:pt x="17411" y="73"/>
                </a:lnTo>
                <a:lnTo>
                  <a:pt x="17249" y="19"/>
                </a:lnTo>
                <a:lnTo>
                  <a:pt x="170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28575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3"/>
          <p:cNvSpPr/>
          <p:nvPr/>
        </p:nvSpPr>
        <p:spPr>
          <a:xfrm>
            <a:off x="8136522" y="1016199"/>
            <a:ext cx="1183816" cy="470048"/>
          </a:xfrm>
          <a:custGeom>
            <a:avLst/>
            <a:gdLst/>
            <a:ahLst/>
            <a:cxnLst/>
            <a:rect l="l" t="t" r="r" b="b"/>
            <a:pathLst>
              <a:path w="17972" h="7136" extrusionOk="0">
                <a:moveTo>
                  <a:pt x="6502" y="1"/>
                </a:moveTo>
                <a:lnTo>
                  <a:pt x="6322" y="19"/>
                </a:lnTo>
                <a:lnTo>
                  <a:pt x="6141" y="73"/>
                </a:lnTo>
                <a:lnTo>
                  <a:pt x="5997" y="145"/>
                </a:lnTo>
                <a:lnTo>
                  <a:pt x="5852" y="272"/>
                </a:lnTo>
                <a:lnTo>
                  <a:pt x="5744" y="398"/>
                </a:lnTo>
                <a:lnTo>
                  <a:pt x="5653" y="561"/>
                </a:lnTo>
                <a:lnTo>
                  <a:pt x="5599" y="723"/>
                </a:lnTo>
                <a:lnTo>
                  <a:pt x="5581" y="904"/>
                </a:lnTo>
                <a:lnTo>
                  <a:pt x="5599" y="1085"/>
                </a:lnTo>
                <a:lnTo>
                  <a:pt x="5653" y="1265"/>
                </a:lnTo>
                <a:lnTo>
                  <a:pt x="5744" y="1410"/>
                </a:lnTo>
                <a:lnTo>
                  <a:pt x="5852" y="1554"/>
                </a:lnTo>
                <a:lnTo>
                  <a:pt x="5997" y="1663"/>
                </a:lnTo>
                <a:lnTo>
                  <a:pt x="6141" y="1753"/>
                </a:lnTo>
                <a:lnTo>
                  <a:pt x="6322" y="1807"/>
                </a:lnTo>
                <a:lnTo>
                  <a:pt x="6502" y="1825"/>
                </a:lnTo>
                <a:lnTo>
                  <a:pt x="8832" y="1825"/>
                </a:lnTo>
                <a:lnTo>
                  <a:pt x="8905" y="1843"/>
                </a:lnTo>
                <a:lnTo>
                  <a:pt x="8977" y="1897"/>
                </a:lnTo>
                <a:lnTo>
                  <a:pt x="9049" y="1934"/>
                </a:lnTo>
                <a:lnTo>
                  <a:pt x="9103" y="2006"/>
                </a:lnTo>
                <a:lnTo>
                  <a:pt x="9139" y="2078"/>
                </a:lnTo>
                <a:lnTo>
                  <a:pt x="9157" y="2150"/>
                </a:lnTo>
                <a:lnTo>
                  <a:pt x="9175" y="2241"/>
                </a:lnTo>
                <a:lnTo>
                  <a:pt x="9157" y="2313"/>
                </a:lnTo>
                <a:lnTo>
                  <a:pt x="9139" y="2403"/>
                </a:lnTo>
                <a:lnTo>
                  <a:pt x="9103" y="2475"/>
                </a:lnTo>
                <a:lnTo>
                  <a:pt x="9049" y="2530"/>
                </a:lnTo>
                <a:lnTo>
                  <a:pt x="8977" y="2584"/>
                </a:lnTo>
                <a:lnTo>
                  <a:pt x="8905" y="2620"/>
                </a:lnTo>
                <a:lnTo>
                  <a:pt x="8832" y="2638"/>
                </a:lnTo>
                <a:lnTo>
                  <a:pt x="8742" y="2656"/>
                </a:lnTo>
                <a:lnTo>
                  <a:pt x="921" y="2656"/>
                </a:lnTo>
                <a:lnTo>
                  <a:pt x="723" y="2674"/>
                </a:lnTo>
                <a:lnTo>
                  <a:pt x="560" y="2728"/>
                </a:lnTo>
                <a:lnTo>
                  <a:pt x="398" y="2800"/>
                </a:lnTo>
                <a:lnTo>
                  <a:pt x="271" y="2927"/>
                </a:lnTo>
                <a:lnTo>
                  <a:pt x="163" y="3053"/>
                </a:lnTo>
                <a:lnTo>
                  <a:pt x="72" y="3216"/>
                </a:lnTo>
                <a:lnTo>
                  <a:pt x="18" y="3378"/>
                </a:lnTo>
                <a:lnTo>
                  <a:pt x="0" y="3559"/>
                </a:lnTo>
                <a:lnTo>
                  <a:pt x="18" y="3740"/>
                </a:lnTo>
                <a:lnTo>
                  <a:pt x="72" y="3920"/>
                </a:lnTo>
                <a:lnTo>
                  <a:pt x="163" y="4065"/>
                </a:lnTo>
                <a:lnTo>
                  <a:pt x="271" y="4209"/>
                </a:lnTo>
                <a:lnTo>
                  <a:pt x="398" y="4318"/>
                </a:lnTo>
                <a:lnTo>
                  <a:pt x="560" y="4408"/>
                </a:lnTo>
                <a:lnTo>
                  <a:pt x="723" y="4462"/>
                </a:lnTo>
                <a:lnTo>
                  <a:pt x="921" y="4480"/>
                </a:lnTo>
                <a:lnTo>
                  <a:pt x="5942" y="4480"/>
                </a:lnTo>
                <a:lnTo>
                  <a:pt x="6033" y="4516"/>
                </a:lnTo>
                <a:lnTo>
                  <a:pt x="6105" y="4552"/>
                </a:lnTo>
                <a:lnTo>
                  <a:pt x="6159" y="4589"/>
                </a:lnTo>
                <a:lnTo>
                  <a:pt x="6213" y="4661"/>
                </a:lnTo>
                <a:lnTo>
                  <a:pt x="6249" y="4733"/>
                </a:lnTo>
                <a:lnTo>
                  <a:pt x="6268" y="4805"/>
                </a:lnTo>
                <a:lnTo>
                  <a:pt x="6286" y="4896"/>
                </a:lnTo>
                <a:lnTo>
                  <a:pt x="6268" y="4968"/>
                </a:lnTo>
                <a:lnTo>
                  <a:pt x="6249" y="5058"/>
                </a:lnTo>
                <a:lnTo>
                  <a:pt x="6213" y="5130"/>
                </a:lnTo>
                <a:lnTo>
                  <a:pt x="6159" y="5185"/>
                </a:lnTo>
                <a:lnTo>
                  <a:pt x="6105" y="5239"/>
                </a:lnTo>
                <a:lnTo>
                  <a:pt x="6033" y="5275"/>
                </a:lnTo>
                <a:lnTo>
                  <a:pt x="5942" y="5293"/>
                </a:lnTo>
                <a:lnTo>
                  <a:pt x="5870" y="5311"/>
                </a:lnTo>
                <a:lnTo>
                  <a:pt x="5888" y="5311"/>
                </a:lnTo>
                <a:lnTo>
                  <a:pt x="5708" y="5329"/>
                </a:lnTo>
                <a:lnTo>
                  <a:pt x="5545" y="5383"/>
                </a:lnTo>
                <a:lnTo>
                  <a:pt x="5383" y="5474"/>
                </a:lnTo>
                <a:lnTo>
                  <a:pt x="5256" y="5582"/>
                </a:lnTo>
                <a:lnTo>
                  <a:pt x="5130" y="5708"/>
                </a:lnTo>
                <a:lnTo>
                  <a:pt x="5057" y="5871"/>
                </a:lnTo>
                <a:lnTo>
                  <a:pt x="5003" y="6033"/>
                </a:lnTo>
                <a:lnTo>
                  <a:pt x="4985" y="6214"/>
                </a:lnTo>
                <a:lnTo>
                  <a:pt x="5003" y="6413"/>
                </a:lnTo>
                <a:lnTo>
                  <a:pt x="5057" y="6575"/>
                </a:lnTo>
                <a:lnTo>
                  <a:pt x="5130" y="6738"/>
                </a:lnTo>
                <a:lnTo>
                  <a:pt x="5256" y="6864"/>
                </a:lnTo>
                <a:lnTo>
                  <a:pt x="5383" y="6973"/>
                </a:lnTo>
                <a:lnTo>
                  <a:pt x="5545" y="7063"/>
                </a:lnTo>
                <a:lnTo>
                  <a:pt x="5708" y="7117"/>
                </a:lnTo>
                <a:lnTo>
                  <a:pt x="5888" y="7135"/>
                </a:lnTo>
                <a:lnTo>
                  <a:pt x="10729" y="7135"/>
                </a:lnTo>
                <a:lnTo>
                  <a:pt x="10909" y="7117"/>
                </a:lnTo>
                <a:lnTo>
                  <a:pt x="11072" y="7063"/>
                </a:lnTo>
                <a:lnTo>
                  <a:pt x="11234" y="6973"/>
                </a:lnTo>
                <a:lnTo>
                  <a:pt x="11361" y="6864"/>
                </a:lnTo>
                <a:lnTo>
                  <a:pt x="11487" y="6738"/>
                </a:lnTo>
                <a:lnTo>
                  <a:pt x="11560" y="6575"/>
                </a:lnTo>
                <a:lnTo>
                  <a:pt x="11614" y="6413"/>
                </a:lnTo>
                <a:lnTo>
                  <a:pt x="11632" y="6214"/>
                </a:lnTo>
                <a:lnTo>
                  <a:pt x="11614" y="6033"/>
                </a:lnTo>
                <a:lnTo>
                  <a:pt x="11560" y="5871"/>
                </a:lnTo>
                <a:lnTo>
                  <a:pt x="11487" y="5708"/>
                </a:lnTo>
                <a:lnTo>
                  <a:pt x="11361" y="5582"/>
                </a:lnTo>
                <a:lnTo>
                  <a:pt x="11234" y="5474"/>
                </a:lnTo>
                <a:lnTo>
                  <a:pt x="11072" y="5383"/>
                </a:lnTo>
                <a:lnTo>
                  <a:pt x="10909" y="5329"/>
                </a:lnTo>
                <a:lnTo>
                  <a:pt x="10729" y="5311"/>
                </a:lnTo>
                <a:lnTo>
                  <a:pt x="8742" y="5311"/>
                </a:lnTo>
                <a:lnTo>
                  <a:pt x="8670" y="5293"/>
                </a:lnTo>
                <a:lnTo>
                  <a:pt x="8579" y="5275"/>
                </a:lnTo>
                <a:lnTo>
                  <a:pt x="8525" y="5239"/>
                </a:lnTo>
                <a:lnTo>
                  <a:pt x="8453" y="5185"/>
                </a:lnTo>
                <a:lnTo>
                  <a:pt x="8399" y="5130"/>
                </a:lnTo>
                <a:lnTo>
                  <a:pt x="8363" y="5058"/>
                </a:lnTo>
                <a:lnTo>
                  <a:pt x="8345" y="4968"/>
                </a:lnTo>
                <a:lnTo>
                  <a:pt x="8327" y="4896"/>
                </a:lnTo>
                <a:lnTo>
                  <a:pt x="8345" y="4805"/>
                </a:lnTo>
                <a:lnTo>
                  <a:pt x="8363" y="4733"/>
                </a:lnTo>
                <a:lnTo>
                  <a:pt x="8399" y="4661"/>
                </a:lnTo>
                <a:lnTo>
                  <a:pt x="8453" y="4589"/>
                </a:lnTo>
                <a:lnTo>
                  <a:pt x="8525" y="4552"/>
                </a:lnTo>
                <a:lnTo>
                  <a:pt x="8579" y="4516"/>
                </a:lnTo>
                <a:lnTo>
                  <a:pt x="8670" y="4480"/>
                </a:lnTo>
                <a:lnTo>
                  <a:pt x="14901" y="4480"/>
                </a:lnTo>
                <a:lnTo>
                  <a:pt x="15082" y="4462"/>
                </a:lnTo>
                <a:lnTo>
                  <a:pt x="15262" y="4408"/>
                </a:lnTo>
                <a:lnTo>
                  <a:pt x="15407" y="4318"/>
                </a:lnTo>
                <a:lnTo>
                  <a:pt x="15551" y="4209"/>
                </a:lnTo>
                <a:lnTo>
                  <a:pt x="15659" y="4065"/>
                </a:lnTo>
                <a:lnTo>
                  <a:pt x="15750" y="3920"/>
                </a:lnTo>
                <a:lnTo>
                  <a:pt x="15786" y="3740"/>
                </a:lnTo>
                <a:lnTo>
                  <a:pt x="15804" y="3559"/>
                </a:lnTo>
                <a:lnTo>
                  <a:pt x="15786" y="3378"/>
                </a:lnTo>
                <a:lnTo>
                  <a:pt x="15750" y="3216"/>
                </a:lnTo>
                <a:lnTo>
                  <a:pt x="15659" y="3053"/>
                </a:lnTo>
                <a:lnTo>
                  <a:pt x="15551" y="2927"/>
                </a:lnTo>
                <a:lnTo>
                  <a:pt x="15407" y="2800"/>
                </a:lnTo>
                <a:lnTo>
                  <a:pt x="15262" y="2728"/>
                </a:lnTo>
                <a:lnTo>
                  <a:pt x="15082" y="2674"/>
                </a:lnTo>
                <a:lnTo>
                  <a:pt x="14901" y="2656"/>
                </a:lnTo>
                <a:lnTo>
                  <a:pt x="14377" y="2656"/>
                </a:lnTo>
                <a:lnTo>
                  <a:pt x="14287" y="2638"/>
                </a:lnTo>
                <a:lnTo>
                  <a:pt x="14215" y="2620"/>
                </a:lnTo>
                <a:lnTo>
                  <a:pt x="14142" y="2584"/>
                </a:lnTo>
                <a:lnTo>
                  <a:pt x="14088" y="2530"/>
                </a:lnTo>
                <a:lnTo>
                  <a:pt x="14034" y="2475"/>
                </a:lnTo>
                <a:lnTo>
                  <a:pt x="13998" y="2403"/>
                </a:lnTo>
                <a:lnTo>
                  <a:pt x="13962" y="2313"/>
                </a:lnTo>
                <a:lnTo>
                  <a:pt x="13962" y="2241"/>
                </a:lnTo>
                <a:lnTo>
                  <a:pt x="13962" y="2150"/>
                </a:lnTo>
                <a:lnTo>
                  <a:pt x="13998" y="2078"/>
                </a:lnTo>
                <a:lnTo>
                  <a:pt x="14034" y="2006"/>
                </a:lnTo>
                <a:lnTo>
                  <a:pt x="14088" y="1934"/>
                </a:lnTo>
                <a:lnTo>
                  <a:pt x="14142" y="1897"/>
                </a:lnTo>
                <a:lnTo>
                  <a:pt x="14215" y="1843"/>
                </a:lnTo>
                <a:lnTo>
                  <a:pt x="14287" y="1825"/>
                </a:lnTo>
                <a:lnTo>
                  <a:pt x="17068" y="1825"/>
                </a:lnTo>
                <a:lnTo>
                  <a:pt x="17249" y="1807"/>
                </a:lnTo>
                <a:lnTo>
                  <a:pt x="17411" y="1753"/>
                </a:lnTo>
                <a:lnTo>
                  <a:pt x="17574" y="1663"/>
                </a:lnTo>
                <a:lnTo>
                  <a:pt x="17700" y="1554"/>
                </a:lnTo>
                <a:lnTo>
                  <a:pt x="17809" y="1410"/>
                </a:lnTo>
                <a:lnTo>
                  <a:pt x="17899" y="1265"/>
                </a:lnTo>
                <a:lnTo>
                  <a:pt x="17953" y="1085"/>
                </a:lnTo>
                <a:lnTo>
                  <a:pt x="17971" y="904"/>
                </a:lnTo>
                <a:lnTo>
                  <a:pt x="17953" y="723"/>
                </a:lnTo>
                <a:lnTo>
                  <a:pt x="17899" y="561"/>
                </a:lnTo>
                <a:lnTo>
                  <a:pt x="17809" y="398"/>
                </a:lnTo>
                <a:lnTo>
                  <a:pt x="17700" y="272"/>
                </a:lnTo>
                <a:lnTo>
                  <a:pt x="17574" y="145"/>
                </a:lnTo>
                <a:lnTo>
                  <a:pt x="17411" y="73"/>
                </a:lnTo>
                <a:lnTo>
                  <a:pt x="17249" y="19"/>
                </a:lnTo>
                <a:lnTo>
                  <a:pt x="170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2400000" algn="bl" rotWithShape="0">
              <a:srgbClr val="A58164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4" name="Google Shape;3014;p23"/>
          <p:cNvGrpSpPr/>
          <p:nvPr/>
        </p:nvGrpSpPr>
        <p:grpSpPr>
          <a:xfrm>
            <a:off x="667449" y="4523638"/>
            <a:ext cx="581843" cy="567549"/>
            <a:chOff x="3228225" y="3246725"/>
            <a:chExt cx="356325" cy="347550"/>
          </a:xfrm>
        </p:grpSpPr>
        <p:sp>
          <p:nvSpPr>
            <p:cNvPr id="3015" name="Google Shape;3015;p23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3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3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7" name="Google Shape;3047;p23"/>
          <p:cNvGrpSpPr/>
          <p:nvPr/>
        </p:nvGrpSpPr>
        <p:grpSpPr>
          <a:xfrm>
            <a:off x="8275039" y="3505398"/>
            <a:ext cx="386613" cy="377092"/>
            <a:chOff x="3228225" y="3246725"/>
            <a:chExt cx="356325" cy="347550"/>
          </a:xfrm>
        </p:grpSpPr>
        <p:sp>
          <p:nvSpPr>
            <p:cNvPr id="3048" name="Google Shape;3048;p23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3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3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3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3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3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"/>
              <a:buNone/>
              <a:defRPr sz="3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9" r:id="rId9"/>
    <p:sldLayoutId id="2147483672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4" name="Google Shape;4534;p32"/>
          <p:cNvSpPr txBox="1">
            <a:spLocks noGrp="1"/>
          </p:cNvSpPr>
          <p:nvPr>
            <p:ph type="ctrTitle"/>
          </p:nvPr>
        </p:nvSpPr>
        <p:spPr>
          <a:xfrm>
            <a:off x="935665" y="1576113"/>
            <a:ext cx="7421526" cy="15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ASEAN OPEN SKY DAN IMPLIKASINYA UNTUK INDONESIA</a:t>
            </a:r>
            <a:endParaRPr sz="4800" dirty="0"/>
          </a:p>
        </p:txBody>
      </p:sp>
      <p:sp>
        <p:nvSpPr>
          <p:cNvPr id="4535" name="Google Shape;4535;p32"/>
          <p:cNvSpPr txBox="1">
            <a:spLocks noGrp="1"/>
          </p:cNvSpPr>
          <p:nvPr>
            <p:ph type="subTitle" idx="1"/>
          </p:nvPr>
        </p:nvSpPr>
        <p:spPr>
          <a:xfrm>
            <a:off x="196702" y="4468017"/>
            <a:ext cx="8686800" cy="441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Jessika Ami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</a:rPr>
              <a:t>Arifin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 (1810412012)        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</a:rPr>
              <a:t>Inayah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</a:rPr>
              <a:t>Helmy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 (1810412045)           Amelia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</a:rPr>
              <a:t>Chaerani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 (1810412052)                               </a:t>
            </a:r>
          </a:p>
          <a:p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</a:rPr>
              <a:t>Dinda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</a:rPr>
              <a:t>Septiani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 (1810412073)          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</a:rPr>
              <a:t>Waode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 Fatimah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</a:rPr>
              <a:t>Azzahra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 (1810412083)</a:t>
            </a:r>
          </a:p>
          <a:p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  <a:p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6" name="Google Shape;5686;p53"/>
          <p:cNvSpPr/>
          <p:nvPr/>
        </p:nvSpPr>
        <p:spPr>
          <a:xfrm>
            <a:off x="1282132" y="1165397"/>
            <a:ext cx="6515100" cy="339371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5400000" algn="bl" rotWithShape="0">
              <a:schemeClr val="accent5">
                <a:alpha val="4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7" name="Google Shape;5687;p53"/>
          <p:cNvSpPr txBox="1">
            <a:spLocks noGrp="1"/>
          </p:cNvSpPr>
          <p:nvPr>
            <p:ph type="title"/>
          </p:nvPr>
        </p:nvSpPr>
        <p:spPr>
          <a:xfrm>
            <a:off x="1274803" y="603531"/>
            <a:ext cx="666577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400" dirty="0"/>
              <a:t>Jumlah Penumpang Garuda Indonesia </a:t>
            </a:r>
            <a:br>
              <a:rPr lang="en-GB" sz="2400" dirty="0"/>
            </a:br>
            <a:r>
              <a:rPr lang="id-ID" sz="2400" dirty="0"/>
              <a:t>tahun 2013-2017</a:t>
            </a:r>
            <a:endParaRPr sz="2400" dirty="0"/>
          </a:p>
        </p:txBody>
      </p:sp>
      <p:grpSp>
        <p:nvGrpSpPr>
          <p:cNvPr id="5737" name="Google Shape;5737;p53"/>
          <p:cNvGrpSpPr/>
          <p:nvPr/>
        </p:nvGrpSpPr>
        <p:grpSpPr>
          <a:xfrm>
            <a:off x="1048449" y="904138"/>
            <a:ext cx="581843" cy="567549"/>
            <a:chOff x="3228225" y="3246725"/>
            <a:chExt cx="356325" cy="347550"/>
          </a:xfrm>
        </p:grpSpPr>
        <p:sp>
          <p:nvSpPr>
            <p:cNvPr id="5738" name="Google Shape;5738;p53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53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53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53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53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53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53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53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53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53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53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53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53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53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53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53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53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53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53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53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53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53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53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53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53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53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53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53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53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53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53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53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0" name="Google Shape;5770;p53"/>
          <p:cNvGrpSpPr/>
          <p:nvPr/>
        </p:nvGrpSpPr>
        <p:grpSpPr>
          <a:xfrm>
            <a:off x="7538656" y="4010522"/>
            <a:ext cx="581843" cy="567549"/>
            <a:chOff x="3228225" y="3246725"/>
            <a:chExt cx="356325" cy="347550"/>
          </a:xfrm>
        </p:grpSpPr>
        <p:sp>
          <p:nvSpPr>
            <p:cNvPr id="5771" name="Google Shape;5771;p53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53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53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53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53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53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53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53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53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53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53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53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53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53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53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53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53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53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53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53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53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53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53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53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53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53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53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53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53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53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53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53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711939"/>
              </p:ext>
            </p:extLst>
          </p:nvPr>
        </p:nvGraphicFramePr>
        <p:xfrm>
          <a:off x="1243905" y="1445651"/>
          <a:ext cx="6518872" cy="2661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218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Tahun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Domestik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Internasional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Jumlah</a:t>
                      </a:r>
                      <a:r>
                        <a:rPr lang="id-ID" sz="1800" baseline="0" dirty="0"/>
                        <a:t> Penumpang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2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15.849.746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/>
                        <a:t>3.770.573</a:t>
                      </a:r>
                      <a:endParaRPr lang="id-ID" sz="180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19.620.319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2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17.604.623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/>
                        <a:t>3.983.901</a:t>
                      </a:r>
                      <a:endParaRPr lang="id-ID" sz="180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21.588.524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2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19.412.993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/>
                        <a:t>4.173.069</a:t>
                      </a:r>
                      <a:endParaRPr lang="id-ID" sz="180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23.586.062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2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19.487.372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/>
                        <a:t>4.433.049</a:t>
                      </a:r>
                      <a:endParaRPr lang="id-ID" sz="180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23.920.421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2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19.172.026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4.790.904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23.962.932</a:t>
                      </a:r>
                      <a:endParaRPr lang="id-ID" sz="1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6" name="Google Shape;5686;p53"/>
          <p:cNvSpPr/>
          <p:nvPr/>
        </p:nvSpPr>
        <p:spPr>
          <a:xfrm>
            <a:off x="1282132" y="1165397"/>
            <a:ext cx="6515100" cy="339371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5400000" algn="bl" rotWithShape="0">
              <a:schemeClr val="accent5">
                <a:alpha val="4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7" name="Google Shape;5687;p53"/>
          <p:cNvSpPr txBox="1">
            <a:spLocks noGrp="1"/>
          </p:cNvSpPr>
          <p:nvPr>
            <p:ph type="title"/>
          </p:nvPr>
        </p:nvSpPr>
        <p:spPr>
          <a:xfrm>
            <a:off x="1105151" y="603017"/>
            <a:ext cx="7018592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400" dirty="0"/>
              <a:t>Jumlah Muatan Kargo Garuda Indonesia </a:t>
            </a:r>
            <a:br>
              <a:rPr lang="en-GB" sz="2400" dirty="0"/>
            </a:br>
            <a:r>
              <a:rPr lang="id-ID" sz="2400" dirty="0"/>
              <a:t>tahun 2013-2017</a:t>
            </a:r>
            <a:endParaRPr sz="2400" dirty="0"/>
          </a:p>
        </p:txBody>
      </p:sp>
      <p:grpSp>
        <p:nvGrpSpPr>
          <p:cNvPr id="5737" name="Google Shape;5737;p53"/>
          <p:cNvGrpSpPr/>
          <p:nvPr/>
        </p:nvGrpSpPr>
        <p:grpSpPr>
          <a:xfrm>
            <a:off x="1048449" y="904138"/>
            <a:ext cx="581843" cy="567549"/>
            <a:chOff x="3228225" y="3246725"/>
            <a:chExt cx="356325" cy="347550"/>
          </a:xfrm>
        </p:grpSpPr>
        <p:sp>
          <p:nvSpPr>
            <p:cNvPr id="5738" name="Google Shape;5738;p53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53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53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53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53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53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53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53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53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53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53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53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53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53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53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53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53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53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53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53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53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53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53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53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53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53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53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53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53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53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53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53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0" name="Google Shape;5770;p53"/>
          <p:cNvGrpSpPr/>
          <p:nvPr/>
        </p:nvGrpSpPr>
        <p:grpSpPr>
          <a:xfrm>
            <a:off x="7538656" y="4010522"/>
            <a:ext cx="581843" cy="567549"/>
            <a:chOff x="3228225" y="3246725"/>
            <a:chExt cx="356325" cy="347550"/>
          </a:xfrm>
        </p:grpSpPr>
        <p:sp>
          <p:nvSpPr>
            <p:cNvPr id="5771" name="Google Shape;5771;p53"/>
            <p:cNvSpPr/>
            <p:nvPr/>
          </p:nvSpPr>
          <p:spPr>
            <a:xfrm>
              <a:off x="3319400" y="324672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1"/>
                  </a:moveTo>
                  <a:cubicBezTo>
                    <a:pt x="1558" y="1"/>
                    <a:pt x="1" y="1558"/>
                    <a:pt x="1" y="3479"/>
                  </a:cubicBezTo>
                  <a:cubicBezTo>
                    <a:pt x="1" y="5400"/>
                    <a:pt x="1558" y="6945"/>
                    <a:pt x="3466" y="6945"/>
                  </a:cubicBezTo>
                  <a:cubicBezTo>
                    <a:pt x="5387" y="6945"/>
                    <a:pt x="6945" y="5400"/>
                    <a:pt x="6945" y="3479"/>
                  </a:cubicBezTo>
                  <a:cubicBezTo>
                    <a:pt x="6945" y="1558"/>
                    <a:pt x="5387" y="1"/>
                    <a:pt x="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53"/>
            <p:cNvSpPr/>
            <p:nvPr/>
          </p:nvSpPr>
          <p:spPr>
            <a:xfrm>
              <a:off x="3410900" y="3313575"/>
              <a:ext cx="173650" cy="173625"/>
            </a:xfrm>
            <a:custGeom>
              <a:avLst/>
              <a:gdLst/>
              <a:ahLst/>
              <a:cxnLst/>
              <a:rect l="l" t="t" r="r" b="b"/>
              <a:pathLst>
                <a:path w="6946" h="6945" extrusionOk="0">
                  <a:moveTo>
                    <a:pt x="3479" y="0"/>
                  </a:moveTo>
                  <a:cubicBezTo>
                    <a:pt x="1558" y="0"/>
                    <a:pt x="1" y="1545"/>
                    <a:pt x="1" y="3466"/>
                  </a:cubicBezTo>
                  <a:cubicBezTo>
                    <a:pt x="1" y="5387"/>
                    <a:pt x="1558" y="6945"/>
                    <a:pt x="3479" y="6945"/>
                  </a:cubicBezTo>
                  <a:cubicBezTo>
                    <a:pt x="5400" y="6945"/>
                    <a:pt x="6945" y="5387"/>
                    <a:pt x="6945" y="3466"/>
                  </a:cubicBezTo>
                  <a:cubicBezTo>
                    <a:pt x="6945" y="1545"/>
                    <a:pt x="5400" y="0"/>
                    <a:pt x="3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53"/>
            <p:cNvSpPr/>
            <p:nvPr/>
          </p:nvSpPr>
          <p:spPr>
            <a:xfrm>
              <a:off x="3262950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53"/>
            <p:cNvSpPr/>
            <p:nvPr/>
          </p:nvSpPr>
          <p:spPr>
            <a:xfrm>
              <a:off x="3228225" y="3313575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66" y="0"/>
                  </a:moveTo>
                  <a:cubicBezTo>
                    <a:pt x="1558" y="0"/>
                    <a:pt x="0" y="1545"/>
                    <a:pt x="0" y="3466"/>
                  </a:cubicBezTo>
                  <a:cubicBezTo>
                    <a:pt x="0" y="5387"/>
                    <a:pt x="1558" y="6945"/>
                    <a:pt x="3466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0"/>
                    <a:pt x="3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53"/>
            <p:cNvSpPr/>
            <p:nvPr/>
          </p:nvSpPr>
          <p:spPr>
            <a:xfrm>
              <a:off x="3376525" y="3420650"/>
              <a:ext cx="173625" cy="173625"/>
            </a:xfrm>
            <a:custGeom>
              <a:avLst/>
              <a:gdLst/>
              <a:ahLst/>
              <a:cxnLst/>
              <a:rect l="l" t="t" r="r" b="b"/>
              <a:pathLst>
                <a:path w="6945" h="6945" extrusionOk="0">
                  <a:moveTo>
                    <a:pt x="3479" y="1"/>
                  </a:moveTo>
                  <a:cubicBezTo>
                    <a:pt x="1558" y="1"/>
                    <a:pt x="0" y="1545"/>
                    <a:pt x="0" y="3466"/>
                  </a:cubicBezTo>
                  <a:cubicBezTo>
                    <a:pt x="0" y="5387"/>
                    <a:pt x="1558" y="6945"/>
                    <a:pt x="3479" y="6945"/>
                  </a:cubicBezTo>
                  <a:cubicBezTo>
                    <a:pt x="5387" y="6945"/>
                    <a:pt x="6944" y="5387"/>
                    <a:pt x="6944" y="3466"/>
                  </a:cubicBezTo>
                  <a:cubicBezTo>
                    <a:pt x="6944" y="1545"/>
                    <a:pt x="5387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53"/>
            <p:cNvSpPr/>
            <p:nvPr/>
          </p:nvSpPr>
          <p:spPr>
            <a:xfrm>
              <a:off x="3343750" y="3300550"/>
              <a:ext cx="124625" cy="115950"/>
            </a:xfrm>
            <a:custGeom>
              <a:avLst/>
              <a:gdLst/>
              <a:ahLst/>
              <a:cxnLst/>
              <a:rect l="l" t="t" r="r" b="b"/>
              <a:pathLst>
                <a:path w="4985" h="4638" extrusionOk="0">
                  <a:moveTo>
                    <a:pt x="2489" y="1"/>
                  </a:moveTo>
                  <a:cubicBezTo>
                    <a:pt x="2370" y="1"/>
                    <a:pt x="2250" y="10"/>
                    <a:pt x="2129" y="28"/>
                  </a:cubicBezTo>
                  <a:cubicBezTo>
                    <a:pt x="857" y="223"/>
                    <a:pt x="0" y="1417"/>
                    <a:pt x="195" y="2676"/>
                  </a:cubicBezTo>
                  <a:cubicBezTo>
                    <a:pt x="383" y="3827"/>
                    <a:pt x="1367" y="4638"/>
                    <a:pt x="2495" y="4638"/>
                  </a:cubicBezTo>
                  <a:cubicBezTo>
                    <a:pt x="2614" y="4638"/>
                    <a:pt x="2734" y="4629"/>
                    <a:pt x="2856" y="4610"/>
                  </a:cubicBezTo>
                  <a:cubicBezTo>
                    <a:pt x="4115" y="4415"/>
                    <a:pt x="4984" y="3221"/>
                    <a:pt x="4777" y="1962"/>
                  </a:cubicBezTo>
                  <a:cubicBezTo>
                    <a:pt x="4600" y="811"/>
                    <a:pt x="3617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53"/>
            <p:cNvSpPr/>
            <p:nvPr/>
          </p:nvSpPr>
          <p:spPr>
            <a:xfrm>
              <a:off x="3413825" y="3349725"/>
              <a:ext cx="121075" cy="116250"/>
            </a:xfrm>
            <a:custGeom>
              <a:avLst/>
              <a:gdLst/>
              <a:ahLst/>
              <a:cxnLst/>
              <a:rect l="l" t="t" r="r" b="b"/>
              <a:pathLst>
                <a:path w="4843" h="4650" extrusionOk="0">
                  <a:moveTo>
                    <a:pt x="2421" y="0"/>
                  </a:moveTo>
                  <a:cubicBezTo>
                    <a:pt x="1228" y="0"/>
                    <a:pt x="203" y="928"/>
                    <a:pt x="105" y="2137"/>
                  </a:cubicBezTo>
                  <a:cubicBezTo>
                    <a:pt x="1" y="3409"/>
                    <a:pt x="961" y="4538"/>
                    <a:pt x="2233" y="4642"/>
                  </a:cubicBezTo>
                  <a:cubicBezTo>
                    <a:pt x="2297" y="4647"/>
                    <a:pt x="2361" y="4650"/>
                    <a:pt x="2424" y="4650"/>
                  </a:cubicBezTo>
                  <a:cubicBezTo>
                    <a:pt x="3616" y="4650"/>
                    <a:pt x="4640" y="3734"/>
                    <a:pt x="4738" y="2513"/>
                  </a:cubicBezTo>
                  <a:cubicBezTo>
                    <a:pt x="4842" y="1241"/>
                    <a:pt x="3895" y="112"/>
                    <a:pt x="2610" y="8"/>
                  </a:cubicBezTo>
                  <a:cubicBezTo>
                    <a:pt x="2546" y="3"/>
                    <a:pt x="2484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53"/>
            <p:cNvSpPr/>
            <p:nvPr/>
          </p:nvSpPr>
          <p:spPr>
            <a:xfrm>
              <a:off x="3305125" y="3429700"/>
              <a:ext cx="118475" cy="116250"/>
            </a:xfrm>
            <a:custGeom>
              <a:avLst/>
              <a:gdLst/>
              <a:ahLst/>
              <a:cxnLst/>
              <a:rect l="l" t="t" r="r" b="b"/>
              <a:pathLst>
                <a:path w="4739" h="4650" extrusionOk="0">
                  <a:moveTo>
                    <a:pt x="2368" y="0"/>
                  </a:moveTo>
                  <a:cubicBezTo>
                    <a:pt x="2336" y="0"/>
                    <a:pt x="2304" y="1"/>
                    <a:pt x="2272" y="2"/>
                  </a:cubicBezTo>
                  <a:cubicBezTo>
                    <a:pt x="1000" y="54"/>
                    <a:pt x="0" y="1131"/>
                    <a:pt x="52" y="2416"/>
                  </a:cubicBezTo>
                  <a:cubicBezTo>
                    <a:pt x="103" y="3677"/>
                    <a:pt x="1141" y="4650"/>
                    <a:pt x="2381" y="4650"/>
                  </a:cubicBezTo>
                  <a:cubicBezTo>
                    <a:pt x="2405" y="4650"/>
                    <a:pt x="2429" y="4650"/>
                    <a:pt x="2454" y="4649"/>
                  </a:cubicBezTo>
                  <a:cubicBezTo>
                    <a:pt x="3739" y="4597"/>
                    <a:pt x="4738" y="3520"/>
                    <a:pt x="4686" y="2235"/>
                  </a:cubicBezTo>
                  <a:cubicBezTo>
                    <a:pt x="4636" y="982"/>
                    <a:pt x="3610" y="0"/>
                    <a:pt x="2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53"/>
            <p:cNvSpPr/>
            <p:nvPr/>
          </p:nvSpPr>
          <p:spPr>
            <a:xfrm>
              <a:off x="3273650" y="3350375"/>
              <a:ext cx="130475" cy="116125"/>
            </a:xfrm>
            <a:custGeom>
              <a:avLst/>
              <a:gdLst/>
              <a:ahLst/>
              <a:cxnLst/>
              <a:rect l="l" t="t" r="r" b="b"/>
              <a:pathLst>
                <a:path w="5219" h="4645" extrusionOk="0">
                  <a:moveTo>
                    <a:pt x="2603" y="1"/>
                  </a:moveTo>
                  <a:cubicBezTo>
                    <a:pt x="1634" y="1"/>
                    <a:pt x="734" y="616"/>
                    <a:pt x="403" y="1579"/>
                  </a:cubicBezTo>
                  <a:cubicBezTo>
                    <a:pt x="0" y="2799"/>
                    <a:pt x="649" y="4110"/>
                    <a:pt x="1870" y="4525"/>
                  </a:cubicBezTo>
                  <a:cubicBezTo>
                    <a:pt x="2112" y="4606"/>
                    <a:pt x="2358" y="4644"/>
                    <a:pt x="2601" y="4644"/>
                  </a:cubicBezTo>
                  <a:cubicBezTo>
                    <a:pt x="3571" y="4644"/>
                    <a:pt x="4481" y="4034"/>
                    <a:pt x="4803" y="3058"/>
                  </a:cubicBezTo>
                  <a:cubicBezTo>
                    <a:pt x="5218" y="1851"/>
                    <a:pt x="4556" y="527"/>
                    <a:pt x="3349" y="125"/>
                  </a:cubicBezTo>
                  <a:cubicBezTo>
                    <a:pt x="3102" y="41"/>
                    <a:pt x="2850" y="1"/>
                    <a:pt x="2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53"/>
            <p:cNvSpPr/>
            <p:nvPr/>
          </p:nvSpPr>
          <p:spPr>
            <a:xfrm>
              <a:off x="3386575" y="3430125"/>
              <a:ext cx="123975" cy="116075"/>
            </a:xfrm>
            <a:custGeom>
              <a:avLst/>
              <a:gdLst/>
              <a:ahLst/>
              <a:cxnLst/>
              <a:rect l="l" t="t" r="r" b="b"/>
              <a:pathLst>
                <a:path w="4959" h="4643" extrusionOk="0">
                  <a:moveTo>
                    <a:pt x="2478" y="0"/>
                  </a:moveTo>
                  <a:cubicBezTo>
                    <a:pt x="2367" y="0"/>
                    <a:pt x="2255" y="8"/>
                    <a:pt x="2142" y="24"/>
                  </a:cubicBezTo>
                  <a:cubicBezTo>
                    <a:pt x="870" y="206"/>
                    <a:pt x="0" y="1387"/>
                    <a:pt x="182" y="2646"/>
                  </a:cubicBezTo>
                  <a:cubicBezTo>
                    <a:pt x="348" y="3806"/>
                    <a:pt x="1345" y="4643"/>
                    <a:pt x="2475" y="4643"/>
                  </a:cubicBezTo>
                  <a:cubicBezTo>
                    <a:pt x="2584" y="4643"/>
                    <a:pt x="2693" y="4635"/>
                    <a:pt x="2804" y="4619"/>
                  </a:cubicBezTo>
                  <a:cubicBezTo>
                    <a:pt x="4076" y="4424"/>
                    <a:pt x="4959" y="3256"/>
                    <a:pt x="4777" y="1984"/>
                  </a:cubicBezTo>
                  <a:cubicBezTo>
                    <a:pt x="4600" y="825"/>
                    <a:pt x="3614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53"/>
            <p:cNvSpPr/>
            <p:nvPr/>
          </p:nvSpPr>
          <p:spPr>
            <a:xfrm>
              <a:off x="3351525" y="3375225"/>
              <a:ext cx="109375" cy="109375"/>
            </a:xfrm>
            <a:custGeom>
              <a:avLst/>
              <a:gdLst/>
              <a:ahLst/>
              <a:cxnLst/>
              <a:rect l="l" t="t" r="r" b="b"/>
              <a:pathLst>
                <a:path w="4375" h="4375" extrusionOk="0">
                  <a:moveTo>
                    <a:pt x="2181" y="1"/>
                  </a:moveTo>
                  <a:cubicBezTo>
                    <a:pt x="974" y="1"/>
                    <a:pt x="1" y="974"/>
                    <a:pt x="1" y="2181"/>
                  </a:cubicBezTo>
                  <a:cubicBezTo>
                    <a:pt x="1" y="3388"/>
                    <a:pt x="974" y="4375"/>
                    <a:pt x="2181" y="4375"/>
                  </a:cubicBezTo>
                  <a:cubicBezTo>
                    <a:pt x="3401" y="4375"/>
                    <a:pt x="4375" y="3388"/>
                    <a:pt x="4375" y="2181"/>
                  </a:cubicBezTo>
                  <a:cubicBezTo>
                    <a:pt x="4375" y="974"/>
                    <a:pt x="340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algn="bl" rotWithShape="0">
                <a:srgbClr val="C67573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53"/>
            <p:cNvSpPr/>
            <p:nvPr/>
          </p:nvSpPr>
          <p:spPr>
            <a:xfrm>
              <a:off x="3379100" y="340280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1" y="1"/>
                  </a:moveTo>
                  <a:cubicBezTo>
                    <a:pt x="481" y="1"/>
                    <a:pt x="1" y="481"/>
                    <a:pt x="1" y="1078"/>
                  </a:cubicBezTo>
                  <a:cubicBezTo>
                    <a:pt x="1" y="1688"/>
                    <a:pt x="481" y="2168"/>
                    <a:pt x="1091" y="2168"/>
                  </a:cubicBezTo>
                  <a:cubicBezTo>
                    <a:pt x="1688" y="2168"/>
                    <a:pt x="2168" y="1688"/>
                    <a:pt x="2168" y="1078"/>
                  </a:cubicBezTo>
                  <a:cubicBezTo>
                    <a:pt x="2168" y="481"/>
                    <a:pt x="1688" y="1"/>
                    <a:pt x="1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rgbClr val="BEAA4D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53"/>
            <p:cNvSpPr/>
            <p:nvPr/>
          </p:nvSpPr>
          <p:spPr>
            <a:xfrm>
              <a:off x="3395000" y="3344725"/>
              <a:ext cx="23075" cy="22725"/>
            </a:xfrm>
            <a:custGeom>
              <a:avLst/>
              <a:gdLst/>
              <a:ahLst/>
              <a:cxnLst/>
              <a:rect l="l" t="t" r="r" b="b"/>
              <a:pathLst>
                <a:path w="923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5"/>
                  </a:cubicBezTo>
                  <a:cubicBezTo>
                    <a:pt x="1" y="688"/>
                    <a:pt x="196" y="909"/>
                    <a:pt x="455" y="909"/>
                  </a:cubicBezTo>
                  <a:cubicBezTo>
                    <a:pt x="715" y="909"/>
                    <a:pt x="922" y="701"/>
                    <a:pt x="909" y="455"/>
                  </a:cubicBezTo>
                  <a:cubicBezTo>
                    <a:pt x="909" y="208"/>
                    <a:pt x="689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53"/>
            <p:cNvSpPr/>
            <p:nvPr/>
          </p:nvSpPr>
          <p:spPr>
            <a:xfrm>
              <a:off x="3401825" y="3355750"/>
              <a:ext cx="9100" cy="57800"/>
            </a:xfrm>
            <a:custGeom>
              <a:avLst/>
              <a:gdLst/>
              <a:ahLst/>
              <a:cxnLst/>
              <a:rect l="l" t="t" r="r" b="b"/>
              <a:pathLst>
                <a:path w="364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364" y="2311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53"/>
            <p:cNvSpPr/>
            <p:nvPr/>
          </p:nvSpPr>
          <p:spPr>
            <a:xfrm>
              <a:off x="3349900" y="3358350"/>
              <a:ext cx="26000" cy="22950"/>
            </a:xfrm>
            <a:custGeom>
              <a:avLst/>
              <a:gdLst/>
              <a:ahLst/>
              <a:cxnLst/>
              <a:rect l="l" t="t" r="r" b="b"/>
              <a:pathLst>
                <a:path w="1040" h="918" extrusionOk="0">
                  <a:moveTo>
                    <a:pt x="517" y="0"/>
                  </a:moveTo>
                  <a:cubicBezTo>
                    <a:pt x="421" y="0"/>
                    <a:pt x="323" y="29"/>
                    <a:pt x="234" y="91"/>
                  </a:cubicBezTo>
                  <a:cubicBezTo>
                    <a:pt x="53" y="234"/>
                    <a:pt x="1" y="520"/>
                    <a:pt x="143" y="740"/>
                  </a:cubicBezTo>
                  <a:cubicBezTo>
                    <a:pt x="228" y="856"/>
                    <a:pt x="369" y="917"/>
                    <a:pt x="512" y="917"/>
                  </a:cubicBezTo>
                  <a:cubicBezTo>
                    <a:pt x="610" y="917"/>
                    <a:pt x="708" y="889"/>
                    <a:pt x="792" y="831"/>
                  </a:cubicBezTo>
                  <a:cubicBezTo>
                    <a:pt x="987" y="688"/>
                    <a:pt x="1039" y="390"/>
                    <a:pt x="883" y="182"/>
                  </a:cubicBezTo>
                  <a:cubicBezTo>
                    <a:pt x="798" y="65"/>
                    <a:pt x="66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53"/>
            <p:cNvSpPr/>
            <p:nvPr/>
          </p:nvSpPr>
          <p:spPr>
            <a:xfrm>
              <a:off x="3358675" y="3367125"/>
              <a:ext cx="41875" cy="52250"/>
            </a:xfrm>
            <a:custGeom>
              <a:avLst/>
              <a:gdLst/>
              <a:ahLst/>
              <a:cxnLst/>
              <a:rect l="l" t="t" r="r" b="b"/>
              <a:pathLst>
                <a:path w="1675" h="2090" extrusionOk="0">
                  <a:moveTo>
                    <a:pt x="312" y="0"/>
                  </a:moveTo>
                  <a:lnTo>
                    <a:pt x="0" y="221"/>
                  </a:lnTo>
                  <a:lnTo>
                    <a:pt x="1363" y="2090"/>
                  </a:lnTo>
                  <a:lnTo>
                    <a:pt x="1675" y="186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53"/>
            <p:cNvSpPr/>
            <p:nvPr/>
          </p:nvSpPr>
          <p:spPr>
            <a:xfrm>
              <a:off x="3322975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30" y="1"/>
                  </a:moveTo>
                  <a:cubicBezTo>
                    <a:pt x="334" y="1"/>
                    <a:pt x="154" y="123"/>
                    <a:pt x="91" y="322"/>
                  </a:cubicBezTo>
                  <a:cubicBezTo>
                    <a:pt x="0" y="568"/>
                    <a:pt x="130" y="828"/>
                    <a:pt x="377" y="906"/>
                  </a:cubicBezTo>
                  <a:cubicBezTo>
                    <a:pt x="425" y="921"/>
                    <a:pt x="474" y="928"/>
                    <a:pt x="522" y="928"/>
                  </a:cubicBezTo>
                  <a:cubicBezTo>
                    <a:pt x="718" y="928"/>
                    <a:pt x="898" y="806"/>
                    <a:pt x="961" y="607"/>
                  </a:cubicBezTo>
                  <a:cubicBezTo>
                    <a:pt x="1039" y="374"/>
                    <a:pt x="896" y="114"/>
                    <a:pt x="675" y="23"/>
                  </a:cubicBezTo>
                  <a:cubicBezTo>
                    <a:pt x="627" y="8"/>
                    <a:pt x="578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53"/>
            <p:cNvSpPr/>
            <p:nvPr/>
          </p:nvSpPr>
          <p:spPr>
            <a:xfrm>
              <a:off x="3334650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117" y="1"/>
                  </a:moveTo>
                  <a:lnTo>
                    <a:pt x="1" y="351"/>
                  </a:lnTo>
                  <a:lnTo>
                    <a:pt x="2207" y="1065"/>
                  </a:lnTo>
                  <a:lnTo>
                    <a:pt x="2324" y="71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53"/>
            <p:cNvSpPr/>
            <p:nvPr/>
          </p:nvSpPr>
          <p:spPr>
            <a:xfrm>
              <a:off x="3322975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37" y="0"/>
                  </a:moveTo>
                  <a:cubicBezTo>
                    <a:pt x="484" y="0"/>
                    <a:pt x="430" y="10"/>
                    <a:pt x="377" y="29"/>
                  </a:cubicBezTo>
                  <a:cubicBezTo>
                    <a:pt x="130" y="107"/>
                    <a:pt x="0" y="367"/>
                    <a:pt x="91" y="613"/>
                  </a:cubicBezTo>
                  <a:cubicBezTo>
                    <a:pt x="154" y="801"/>
                    <a:pt x="333" y="922"/>
                    <a:pt x="529" y="922"/>
                  </a:cubicBezTo>
                  <a:cubicBezTo>
                    <a:pt x="578" y="922"/>
                    <a:pt x="627" y="914"/>
                    <a:pt x="675" y="899"/>
                  </a:cubicBezTo>
                  <a:cubicBezTo>
                    <a:pt x="909" y="821"/>
                    <a:pt x="1039" y="562"/>
                    <a:pt x="961" y="315"/>
                  </a:cubicBezTo>
                  <a:cubicBezTo>
                    <a:pt x="900" y="122"/>
                    <a:pt x="72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53"/>
            <p:cNvSpPr/>
            <p:nvPr/>
          </p:nvSpPr>
          <p:spPr>
            <a:xfrm>
              <a:off x="3334650" y="343072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2207" y="0"/>
                  </a:moveTo>
                  <a:lnTo>
                    <a:pt x="1" y="714"/>
                  </a:lnTo>
                  <a:lnTo>
                    <a:pt x="117" y="1064"/>
                  </a:lnTo>
                  <a:lnTo>
                    <a:pt x="2324" y="350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53"/>
            <p:cNvSpPr/>
            <p:nvPr/>
          </p:nvSpPr>
          <p:spPr>
            <a:xfrm>
              <a:off x="3349575" y="3478000"/>
              <a:ext cx="26650" cy="23250"/>
            </a:xfrm>
            <a:custGeom>
              <a:avLst/>
              <a:gdLst/>
              <a:ahLst/>
              <a:cxnLst/>
              <a:rect l="l" t="t" r="r" b="b"/>
              <a:pathLst>
                <a:path w="1066" h="930" extrusionOk="0">
                  <a:moveTo>
                    <a:pt x="538" y="1"/>
                  </a:moveTo>
                  <a:cubicBezTo>
                    <a:pt x="390" y="1"/>
                    <a:pt x="244" y="66"/>
                    <a:pt x="156" y="186"/>
                  </a:cubicBezTo>
                  <a:cubicBezTo>
                    <a:pt x="1" y="393"/>
                    <a:pt x="40" y="692"/>
                    <a:pt x="247" y="835"/>
                  </a:cubicBezTo>
                  <a:cubicBezTo>
                    <a:pt x="337" y="898"/>
                    <a:pt x="437" y="929"/>
                    <a:pt x="534" y="929"/>
                  </a:cubicBezTo>
                  <a:cubicBezTo>
                    <a:pt x="676" y="929"/>
                    <a:pt x="811" y="862"/>
                    <a:pt x="896" y="731"/>
                  </a:cubicBezTo>
                  <a:cubicBezTo>
                    <a:pt x="1065" y="523"/>
                    <a:pt x="1013" y="225"/>
                    <a:pt x="805" y="82"/>
                  </a:cubicBezTo>
                  <a:cubicBezTo>
                    <a:pt x="725" y="27"/>
                    <a:pt x="63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53"/>
            <p:cNvSpPr/>
            <p:nvPr/>
          </p:nvSpPr>
          <p:spPr>
            <a:xfrm>
              <a:off x="3359325" y="3439800"/>
              <a:ext cx="41550" cy="52600"/>
            </a:xfrm>
            <a:custGeom>
              <a:avLst/>
              <a:gdLst/>
              <a:ahLst/>
              <a:cxnLst/>
              <a:rect l="l" t="t" r="r" b="b"/>
              <a:pathLst>
                <a:path w="1662" h="2104" extrusionOk="0">
                  <a:moveTo>
                    <a:pt x="1363" y="0"/>
                  </a:moveTo>
                  <a:lnTo>
                    <a:pt x="0" y="1883"/>
                  </a:lnTo>
                  <a:lnTo>
                    <a:pt x="299" y="2103"/>
                  </a:lnTo>
                  <a:lnTo>
                    <a:pt x="1661" y="221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53"/>
            <p:cNvSpPr/>
            <p:nvPr/>
          </p:nvSpPr>
          <p:spPr>
            <a:xfrm>
              <a:off x="3395000" y="3492375"/>
              <a:ext cx="22750" cy="22725"/>
            </a:xfrm>
            <a:custGeom>
              <a:avLst/>
              <a:gdLst/>
              <a:ahLst/>
              <a:cxnLst/>
              <a:rect l="l" t="t" r="r" b="b"/>
              <a:pathLst>
                <a:path w="910" h="909" extrusionOk="0">
                  <a:moveTo>
                    <a:pt x="455" y="0"/>
                  </a:moveTo>
                  <a:cubicBezTo>
                    <a:pt x="209" y="0"/>
                    <a:pt x="1" y="195"/>
                    <a:pt x="1" y="454"/>
                  </a:cubicBezTo>
                  <a:cubicBezTo>
                    <a:pt x="1" y="701"/>
                    <a:pt x="196" y="909"/>
                    <a:pt x="455" y="909"/>
                  </a:cubicBezTo>
                  <a:cubicBezTo>
                    <a:pt x="689" y="909"/>
                    <a:pt x="909" y="714"/>
                    <a:pt x="909" y="454"/>
                  </a:cubicBezTo>
                  <a:cubicBezTo>
                    <a:pt x="909" y="208"/>
                    <a:pt x="70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53"/>
            <p:cNvSpPr/>
            <p:nvPr/>
          </p:nvSpPr>
          <p:spPr>
            <a:xfrm>
              <a:off x="3401825" y="3445650"/>
              <a:ext cx="9100" cy="58100"/>
            </a:xfrm>
            <a:custGeom>
              <a:avLst/>
              <a:gdLst/>
              <a:ahLst/>
              <a:cxnLst/>
              <a:rect l="l" t="t" r="r" b="b"/>
              <a:pathLst>
                <a:path w="364" h="2324" extrusionOk="0">
                  <a:moveTo>
                    <a:pt x="0" y="0"/>
                  </a:moveTo>
                  <a:lnTo>
                    <a:pt x="0" y="2323"/>
                  </a:lnTo>
                  <a:lnTo>
                    <a:pt x="364" y="232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53"/>
            <p:cNvSpPr/>
            <p:nvPr/>
          </p:nvSpPr>
          <p:spPr>
            <a:xfrm>
              <a:off x="3436550" y="3478000"/>
              <a:ext cx="26625" cy="22925"/>
            </a:xfrm>
            <a:custGeom>
              <a:avLst/>
              <a:gdLst/>
              <a:ahLst/>
              <a:cxnLst/>
              <a:rect l="l" t="t" r="r" b="b"/>
              <a:pathLst>
                <a:path w="1065" h="917" extrusionOk="0">
                  <a:moveTo>
                    <a:pt x="533" y="1"/>
                  </a:moveTo>
                  <a:cubicBezTo>
                    <a:pt x="440" y="1"/>
                    <a:pt x="345" y="27"/>
                    <a:pt x="260" y="82"/>
                  </a:cubicBezTo>
                  <a:cubicBezTo>
                    <a:pt x="52" y="251"/>
                    <a:pt x="0" y="523"/>
                    <a:pt x="169" y="731"/>
                  </a:cubicBezTo>
                  <a:cubicBezTo>
                    <a:pt x="257" y="850"/>
                    <a:pt x="403" y="916"/>
                    <a:pt x="551" y="916"/>
                  </a:cubicBezTo>
                  <a:cubicBezTo>
                    <a:pt x="644" y="916"/>
                    <a:pt x="738" y="890"/>
                    <a:pt x="818" y="835"/>
                  </a:cubicBezTo>
                  <a:cubicBezTo>
                    <a:pt x="1013" y="692"/>
                    <a:pt x="1065" y="393"/>
                    <a:pt x="909" y="186"/>
                  </a:cubicBezTo>
                  <a:cubicBezTo>
                    <a:pt x="821" y="66"/>
                    <a:pt x="680" y="1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53"/>
            <p:cNvSpPr/>
            <p:nvPr/>
          </p:nvSpPr>
          <p:spPr>
            <a:xfrm>
              <a:off x="3411875" y="3439800"/>
              <a:ext cx="41575" cy="52600"/>
            </a:xfrm>
            <a:custGeom>
              <a:avLst/>
              <a:gdLst/>
              <a:ahLst/>
              <a:cxnLst/>
              <a:rect l="l" t="t" r="r" b="b"/>
              <a:pathLst>
                <a:path w="1663" h="2104" extrusionOk="0">
                  <a:moveTo>
                    <a:pt x="299" y="0"/>
                  </a:moveTo>
                  <a:lnTo>
                    <a:pt x="1" y="221"/>
                  </a:lnTo>
                  <a:lnTo>
                    <a:pt x="1364" y="2103"/>
                  </a:lnTo>
                  <a:lnTo>
                    <a:pt x="1662" y="188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53"/>
            <p:cNvSpPr/>
            <p:nvPr/>
          </p:nvSpPr>
          <p:spPr>
            <a:xfrm>
              <a:off x="3463800" y="3441025"/>
              <a:ext cx="25975" cy="23050"/>
            </a:xfrm>
            <a:custGeom>
              <a:avLst/>
              <a:gdLst/>
              <a:ahLst/>
              <a:cxnLst/>
              <a:rect l="l" t="t" r="r" b="b"/>
              <a:pathLst>
                <a:path w="1039" h="922" extrusionOk="0">
                  <a:moveTo>
                    <a:pt x="509" y="0"/>
                  </a:moveTo>
                  <a:cubicBezTo>
                    <a:pt x="324" y="0"/>
                    <a:pt x="150" y="122"/>
                    <a:pt x="78" y="315"/>
                  </a:cubicBezTo>
                  <a:cubicBezTo>
                    <a:pt x="1" y="562"/>
                    <a:pt x="130" y="821"/>
                    <a:pt x="377" y="899"/>
                  </a:cubicBezTo>
                  <a:cubicBezTo>
                    <a:pt x="426" y="914"/>
                    <a:pt x="474" y="922"/>
                    <a:pt x="522" y="922"/>
                  </a:cubicBezTo>
                  <a:cubicBezTo>
                    <a:pt x="715" y="922"/>
                    <a:pt x="888" y="801"/>
                    <a:pt x="961" y="613"/>
                  </a:cubicBezTo>
                  <a:cubicBezTo>
                    <a:pt x="1039" y="367"/>
                    <a:pt x="909" y="107"/>
                    <a:pt x="663" y="29"/>
                  </a:cubicBezTo>
                  <a:cubicBezTo>
                    <a:pt x="612" y="10"/>
                    <a:pt x="56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53"/>
            <p:cNvSpPr/>
            <p:nvPr/>
          </p:nvSpPr>
          <p:spPr>
            <a:xfrm>
              <a:off x="3419675" y="3430075"/>
              <a:ext cx="58100" cy="26625"/>
            </a:xfrm>
            <a:custGeom>
              <a:avLst/>
              <a:gdLst/>
              <a:ahLst/>
              <a:cxnLst/>
              <a:rect l="l" t="t" r="r" b="b"/>
              <a:pathLst>
                <a:path w="2324" h="1065" extrusionOk="0">
                  <a:moveTo>
                    <a:pt x="117" y="0"/>
                  </a:moveTo>
                  <a:lnTo>
                    <a:pt x="0" y="351"/>
                  </a:lnTo>
                  <a:lnTo>
                    <a:pt x="2207" y="1064"/>
                  </a:lnTo>
                  <a:lnTo>
                    <a:pt x="2324" y="71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53"/>
            <p:cNvSpPr/>
            <p:nvPr/>
          </p:nvSpPr>
          <p:spPr>
            <a:xfrm>
              <a:off x="3463800" y="3395100"/>
              <a:ext cx="25975" cy="23225"/>
            </a:xfrm>
            <a:custGeom>
              <a:avLst/>
              <a:gdLst/>
              <a:ahLst/>
              <a:cxnLst/>
              <a:rect l="l" t="t" r="r" b="b"/>
              <a:pathLst>
                <a:path w="1039" h="929" extrusionOk="0">
                  <a:moveTo>
                    <a:pt x="521" y="1"/>
                  </a:moveTo>
                  <a:cubicBezTo>
                    <a:pt x="474" y="1"/>
                    <a:pt x="425" y="8"/>
                    <a:pt x="377" y="23"/>
                  </a:cubicBezTo>
                  <a:cubicBezTo>
                    <a:pt x="130" y="114"/>
                    <a:pt x="1" y="374"/>
                    <a:pt x="78" y="607"/>
                  </a:cubicBezTo>
                  <a:cubicBezTo>
                    <a:pt x="152" y="806"/>
                    <a:pt x="334" y="928"/>
                    <a:pt x="524" y="928"/>
                  </a:cubicBezTo>
                  <a:cubicBezTo>
                    <a:pt x="570" y="928"/>
                    <a:pt x="617" y="921"/>
                    <a:pt x="663" y="906"/>
                  </a:cubicBezTo>
                  <a:cubicBezTo>
                    <a:pt x="909" y="828"/>
                    <a:pt x="1039" y="568"/>
                    <a:pt x="961" y="322"/>
                  </a:cubicBezTo>
                  <a:cubicBezTo>
                    <a:pt x="888" y="123"/>
                    <a:pt x="714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53"/>
            <p:cNvSpPr/>
            <p:nvPr/>
          </p:nvSpPr>
          <p:spPr>
            <a:xfrm>
              <a:off x="3420325" y="3402475"/>
              <a:ext cx="58100" cy="26650"/>
            </a:xfrm>
            <a:custGeom>
              <a:avLst/>
              <a:gdLst/>
              <a:ahLst/>
              <a:cxnLst/>
              <a:rect l="l" t="t" r="r" b="b"/>
              <a:pathLst>
                <a:path w="2324" h="1066" extrusionOk="0">
                  <a:moveTo>
                    <a:pt x="2207" y="1"/>
                  </a:moveTo>
                  <a:lnTo>
                    <a:pt x="0" y="715"/>
                  </a:lnTo>
                  <a:lnTo>
                    <a:pt x="117" y="1065"/>
                  </a:lnTo>
                  <a:lnTo>
                    <a:pt x="2324" y="351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53"/>
            <p:cNvSpPr/>
            <p:nvPr/>
          </p:nvSpPr>
          <p:spPr>
            <a:xfrm>
              <a:off x="3436550" y="3358100"/>
              <a:ext cx="26950" cy="23200"/>
            </a:xfrm>
            <a:custGeom>
              <a:avLst/>
              <a:gdLst/>
              <a:ahLst/>
              <a:cxnLst/>
              <a:rect l="l" t="t" r="r" b="b"/>
              <a:pathLst>
                <a:path w="1078" h="928" extrusionOk="0">
                  <a:moveTo>
                    <a:pt x="536" y="1"/>
                  </a:moveTo>
                  <a:cubicBezTo>
                    <a:pt x="393" y="1"/>
                    <a:pt x="254" y="69"/>
                    <a:pt x="169" y="192"/>
                  </a:cubicBezTo>
                  <a:cubicBezTo>
                    <a:pt x="0" y="400"/>
                    <a:pt x="52" y="698"/>
                    <a:pt x="260" y="841"/>
                  </a:cubicBezTo>
                  <a:cubicBezTo>
                    <a:pt x="349" y="899"/>
                    <a:pt x="447" y="927"/>
                    <a:pt x="542" y="927"/>
                  </a:cubicBezTo>
                  <a:cubicBezTo>
                    <a:pt x="682" y="927"/>
                    <a:pt x="816" y="866"/>
                    <a:pt x="909" y="750"/>
                  </a:cubicBezTo>
                  <a:cubicBezTo>
                    <a:pt x="1078" y="530"/>
                    <a:pt x="1026" y="244"/>
                    <a:pt x="818" y="101"/>
                  </a:cubicBezTo>
                  <a:cubicBezTo>
                    <a:pt x="734" y="33"/>
                    <a:pt x="634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53"/>
            <p:cNvSpPr/>
            <p:nvPr/>
          </p:nvSpPr>
          <p:spPr>
            <a:xfrm>
              <a:off x="3412200" y="3367425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extrusionOk="0">
                  <a:moveTo>
                    <a:pt x="1364" y="1"/>
                  </a:moveTo>
                  <a:lnTo>
                    <a:pt x="1" y="1870"/>
                  </a:lnTo>
                  <a:lnTo>
                    <a:pt x="299" y="2091"/>
                  </a:lnTo>
                  <a:lnTo>
                    <a:pt x="1675" y="22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671566"/>
              </p:ext>
            </p:extLst>
          </p:nvPr>
        </p:nvGraphicFramePr>
        <p:xfrm>
          <a:off x="1188878" y="1378451"/>
          <a:ext cx="6475348" cy="302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3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Tahun 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Domestik 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Internasional 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Jumlah Kargo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2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2013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190.851.013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78,184,114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269.035.127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2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2014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214,222,622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/>
                        <a:t>84,497,793</a:t>
                      </a:r>
                      <a:endParaRPr lang="id-ID" sz="200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298.720.415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2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2015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226,239,086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/>
                        <a:t>70,060,171</a:t>
                      </a:r>
                      <a:endParaRPr lang="id-ID" sz="200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296.299.257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2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2016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245,737,331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/>
                        <a:t>95,852,444</a:t>
                      </a:r>
                      <a:endParaRPr lang="id-ID" sz="200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341.589.775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2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id-ID" sz="2000" dirty="0"/>
                        <a:t>2017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253,173,198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/>
                        <a:t>117,819,617</a:t>
                      </a:r>
                      <a:endParaRPr lang="id-ID" sz="200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/>
                        <a:t>370.992.815</a:t>
                      </a:r>
                      <a:endParaRPr lang="id-ID" sz="2000" dirty="0">
                        <a:solidFill>
                          <a:schemeClr val="tx1"/>
                        </a:solidFill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p37"/>
          <p:cNvSpPr txBox="1">
            <a:spLocks noGrp="1"/>
          </p:cNvSpPr>
          <p:nvPr>
            <p:ph type="subTitle" idx="1"/>
          </p:nvPr>
        </p:nvSpPr>
        <p:spPr>
          <a:xfrm>
            <a:off x="688369" y="2985529"/>
            <a:ext cx="7119992" cy="487137"/>
          </a:xfrm>
          <a:prstGeom prst="rect">
            <a:avLst/>
          </a:prstGeom>
        </p:spPr>
        <p:txBody>
          <a:bodyPr spcFirstLastPara="1" wrap="square" lIns="0" tIns="91425" rIns="91425" bIns="91425" numCol="2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Selain Garuda Indonesia, Lion Group juga turut berperan dalam mendukung promosi pelayanan penerbangan Indonesia di tingkat internasional.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Lion Group telah berhasil melakukan ekspansi, dengan membuka maskapai baru di Kamboja pada tahun 2018. </a:t>
            </a:r>
            <a:endParaRPr lang="en-GB" sz="1600" dirty="0"/>
          </a:p>
          <a:p>
            <a:pPr algn="just">
              <a:buFont typeface="Wingdings" panose="05000000000000000000" pitchFamily="2" charset="2"/>
              <a:buChar char="v"/>
            </a:pPr>
            <a:endParaRPr lang="en-GB" sz="1600" dirty="0"/>
          </a:p>
          <a:p>
            <a:pPr marL="127000" indent="0" algn="just"/>
            <a:endParaRPr lang="en-GB" sz="1600" dirty="0"/>
          </a:p>
          <a:p>
            <a:pPr marL="127000" indent="0" algn="just"/>
            <a:endParaRPr lang="en-GB" sz="1600" dirty="0"/>
          </a:p>
          <a:p>
            <a:pPr marL="127000" indent="0" algn="just"/>
            <a:endParaRPr lang="en-GB" sz="1600" dirty="0"/>
          </a:p>
          <a:p>
            <a:pPr marL="127000" indent="0" algn="just"/>
            <a:endParaRPr lang="id-ID" sz="16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Lion Group telah bekerja sama dengan perusahaan asing Malaysia (National Aerospace and Defence Industries) dengan membentuk perusahaan penerbangan baru yaitu Malindo Air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Lion Group juga turut bekerja sama dengan Thailand yang muncul pada akhir tahun 2013 dengan nama Thai Lion Air. </a:t>
            </a:r>
          </a:p>
          <a:p>
            <a:pPr marL="127000" indent="0" algn="l"/>
            <a:endParaRPr lang="id-ID" sz="1700" dirty="0"/>
          </a:p>
          <a:p>
            <a:pPr algn="l">
              <a:buFont typeface="Wingdings" panose="05000000000000000000" pitchFamily="2" charset="2"/>
              <a:buChar char="v"/>
            </a:pPr>
            <a:endParaRPr lang="id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46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7" name="Google Shape;5467;p46"/>
          <p:cNvSpPr txBox="1">
            <a:spLocks noGrp="1"/>
          </p:cNvSpPr>
          <p:nvPr>
            <p:ph type="title" idx="2"/>
          </p:nvPr>
        </p:nvSpPr>
        <p:spPr>
          <a:xfrm>
            <a:off x="2190160" y="1187706"/>
            <a:ext cx="6411579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3600" dirty="0"/>
              <a:t>Kerjasama Garuda Indonesia</a:t>
            </a:r>
            <a:br>
              <a:rPr lang="it-IT" sz="3600" dirty="0"/>
            </a:br>
            <a:r>
              <a:rPr lang="it-IT" sz="3600" dirty="0"/>
              <a:t> dan </a:t>
            </a:r>
            <a:r>
              <a:rPr lang="it-IT" sz="3600" i="1" dirty="0"/>
              <a:t>Singapore Airlines</a:t>
            </a:r>
            <a:endParaRPr sz="3600" dirty="0"/>
          </a:p>
        </p:txBody>
      </p:sp>
      <p:sp>
        <p:nvSpPr>
          <p:cNvPr id="5468" name="Google Shape;5468;p46"/>
          <p:cNvSpPr txBox="1">
            <a:spLocks noGrp="1"/>
          </p:cNvSpPr>
          <p:nvPr>
            <p:ph type="subTitle" idx="1"/>
          </p:nvPr>
        </p:nvSpPr>
        <p:spPr>
          <a:xfrm>
            <a:off x="413726" y="1132806"/>
            <a:ext cx="2839836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STUDI KASUS :</a:t>
            </a:r>
            <a:endParaRPr b="1" dirty="0"/>
          </a:p>
        </p:txBody>
      </p:sp>
      <p:sp>
        <p:nvSpPr>
          <p:cNvPr id="3" name="Rectangle 2"/>
          <p:cNvSpPr/>
          <p:nvPr/>
        </p:nvSpPr>
        <p:spPr>
          <a:xfrm>
            <a:off x="2190160" y="2236066"/>
            <a:ext cx="5263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err="1">
                <a:latin typeface="Barlow" panose="020B0604020202020204" charset="0"/>
              </a:rPr>
              <a:t>Kerjasama</a:t>
            </a:r>
            <a:r>
              <a:rPr lang="en-GB" sz="1600" dirty="0">
                <a:latin typeface="Barlow" panose="020B0604020202020204" charset="0"/>
              </a:rPr>
              <a:t> yang </a:t>
            </a:r>
            <a:r>
              <a:rPr lang="en-GB" sz="1600" dirty="0" err="1">
                <a:latin typeface="Barlow" panose="020B0604020202020204" charset="0"/>
              </a:rPr>
              <a:t>terjalin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antara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maskapai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penerbangan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andalan</a:t>
            </a:r>
            <a:r>
              <a:rPr lang="en-GB" sz="1600" dirty="0">
                <a:latin typeface="Barlow" panose="020B0604020202020204" charset="0"/>
              </a:rPr>
              <a:t> Indonesia </a:t>
            </a:r>
            <a:r>
              <a:rPr lang="en-GB" sz="1600" dirty="0" err="1">
                <a:latin typeface="Barlow" panose="020B0604020202020204" charset="0"/>
              </a:rPr>
              <a:t>yakni</a:t>
            </a:r>
            <a:r>
              <a:rPr lang="en-GB" sz="1600" dirty="0">
                <a:latin typeface="Barlow" panose="020B0604020202020204" charset="0"/>
              </a:rPr>
              <a:t> Garuda Indonesia </a:t>
            </a:r>
            <a:r>
              <a:rPr lang="en-GB" sz="1600" dirty="0" err="1">
                <a:latin typeface="Barlow" panose="020B0604020202020204" charset="0"/>
              </a:rPr>
              <a:t>dengan</a:t>
            </a:r>
            <a:r>
              <a:rPr lang="en-GB" sz="1600" dirty="0">
                <a:latin typeface="Barlow" panose="020B0604020202020204" charset="0"/>
              </a:rPr>
              <a:t> Singapore Airlines yang </a:t>
            </a:r>
            <a:r>
              <a:rPr lang="en-GB" sz="1600" dirty="0" err="1">
                <a:latin typeface="Barlow" panose="020B0604020202020204" charset="0"/>
              </a:rPr>
              <a:t>berbentuk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i="1" dirty="0">
                <a:latin typeface="Barlow" panose="020B0604020202020204" charset="0"/>
              </a:rPr>
              <a:t>Code Share Agreement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dimana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pada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pengimplementasiannya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kedua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maskapai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ini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akan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saling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berbagi</a:t>
            </a:r>
            <a:r>
              <a:rPr lang="en-GB" sz="1600" dirty="0">
                <a:latin typeface="Barlow" panose="020B0604020202020204" charset="0"/>
              </a:rPr>
              <a:t> </a:t>
            </a:r>
            <a:r>
              <a:rPr lang="en-GB" sz="1600" dirty="0" err="1">
                <a:latin typeface="Barlow" panose="020B0604020202020204" charset="0"/>
              </a:rPr>
              <a:t>penerbangan</a:t>
            </a:r>
            <a:r>
              <a:rPr lang="en-GB" sz="1600" dirty="0">
                <a:latin typeface="Barlow" panose="020B0604020202020204" charset="0"/>
              </a:rPr>
              <a:t> yang </a:t>
            </a:r>
            <a:r>
              <a:rPr lang="en-GB" sz="1600" dirty="0" err="1">
                <a:latin typeface="Barlow" panose="020B0604020202020204" charset="0"/>
              </a:rPr>
              <a:t>sama</a:t>
            </a:r>
            <a:r>
              <a:rPr lang="en-GB" sz="1600" dirty="0">
                <a:latin typeface="Barlow" panose="020B0604020202020204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46"/>
          <p:cNvSpPr txBox="1">
            <a:spLocks noGrp="1"/>
          </p:cNvSpPr>
          <p:nvPr>
            <p:ph type="subTitle" idx="1"/>
          </p:nvPr>
        </p:nvSpPr>
        <p:spPr>
          <a:xfrm>
            <a:off x="1274962" y="2217326"/>
            <a:ext cx="6741986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en-GB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600" i="1" dirty="0"/>
              <a:t>Codeshare</a:t>
            </a:r>
            <a:r>
              <a:rPr lang="en-GB" sz="1600" dirty="0"/>
              <a:t> </a:t>
            </a:r>
            <a:r>
              <a:rPr lang="en-GB" sz="1600" dirty="0" err="1"/>
              <a:t>merupakan</a:t>
            </a:r>
            <a:r>
              <a:rPr lang="en-GB" sz="1600" dirty="0"/>
              <a:t> terminology </a:t>
            </a:r>
            <a:r>
              <a:rPr lang="en-GB" sz="1600" dirty="0" err="1"/>
              <a:t>bisnis</a:t>
            </a:r>
            <a:r>
              <a:rPr lang="en-GB" sz="1600" dirty="0"/>
              <a:t> yang </a:t>
            </a:r>
            <a:r>
              <a:rPr lang="en-GB" sz="1600" dirty="0" err="1"/>
              <a:t>menggunakan</a:t>
            </a:r>
            <a:r>
              <a:rPr lang="en-GB" sz="1600" dirty="0"/>
              <a:t> </a:t>
            </a:r>
            <a:r>
              <a:rPr lang="en-GB" sz="1600" dirty="0" err="1"/>
              <a:t>kode</a:t>
            </a:r>
            <a:r>
              <a:rPr lang="en-GB" sz="1600" dirty="0"/>
              <a:t> </a:t>
            </a:r>
            <a:r>
              <a:rPr lang="en-GB" sz="1600" dirty="0" err="1"/>
              <a:t>nomor</a:t>
            </a:r>
            <a:r>
              <a:rPr lang="en-GB" sz="1600" dirty="0"/>
              <a:t> </a:t>
            </a:r>
            <a:r>
              <a:rPr lang="en-GB" sz="1600" dirty="0" err="1"/>
              <a:t>penerbangan</a:t>
            </a:r>
            <a:r>
              <a:rPr lang="en-GB" sz="1600" dirty="0"/>
              <a:t> </a:t>
            </a:r>
            <a:r>
              <a:rPr lang="en-GB" sz="1600" dirty="0" err="1"/>
              <a:t>suatu</a:t>
            </a:r>
            <a:r>
              <a:rPr lang="en-GB" sz="1600" dirty="0"/>
              <a:t> </a:t>
            </a:r>
            <a:r>
              <a:rPr lang="en-GB" sz="1600" dirty="0" err="1"/>
              <a:t>maskapai</a:t>
            </a:r>
            <a:r>
              <a:rPr lang="en-GB" sz="1600" dirty="0"/>
              <a:t> untuk </a:t>
            </a:r>
            <a:r>
              <a:rPr lang="en-GB" sz="1600" dirty="0" err="1"/>
              <a:t>mengidentifikasi</a:t>
            </a:r>
            <a:r>
              <a:rPr lang="en-GB" sz="1600" dirty="0"/>
              <a:t> </a:t>
            </a:r>
            <a:r>
              <a:rPr lang="en-GB" sz="1600" dirty="0" err="1"/>
              <a:t>penerbangan</a:t>
            </a:r>
            <a:r>
              <a:rPr lang="en-GB" sz="1600" dirty="0"/>
              <a:t> </a:t>
            </a:r>
            <a:r>
              <a:rPr lang="en-GB" sz="1600" dirty="0" err="1"/>
              <a:t>sipil</a:t>
            </a:r>
            <a:r>
              <a:rPr lang="en-GB" sz="1600" dirty="0"/>
              <a:t> yang </a:t>
            </a:r>
            <a:r>
              <a:rPr lang="en-GB" sz="1600" dirty="0" err="1"/>
              <a:t>dioperasikan</a:t>
            </a:r>
            <a:r>
              <a:rPr lang="en-GB" sz="1600" dirty="0"/>
              <a:t> </a:t>
            </a:r>
            <a:r>
              <a:rPr lang="en-GB" sz="1600" dirty="0" err="1"/>
              <a:t>oleh</a:t>
            </a:r>
            <a:r>
              <a:rPr lang="en-GB" sz="1600" dirty="0"/>
              <a:t> </a:t>
            </a:r>
            <a:r>
              <a:rPr lang="en-GB" sz="1600" dirty="0" err="1"/>
              <a:t>maskapai</a:t>
            </a:r>
            <a:r>
              <a:rPr lang="en-GB" sz="1600" dirty="0"/>
              <a:t> </a:t>
            </a:r>
            <a:r>
              <a:rPr lang="en-GB" sz="1600" dirty="0" err="1"/>
              <a:t>rekanannya</a:t>
            </a:r>
            <a:r>
              <a:rPr lang="en-GB" sz="1600" dirty="0"/>
              <a:t> </a:t>
            </a:r>
            <a:r>
              <a:rPr lang="en-GB" sz="1600" dirty="0" err="1"/>
              <a:t>pada</a:t>
            </a:r>
            <a:r>
              <a:rPr lang="en-GB" sz="1600" dirty="0"/>
              <a:t> </a:t>
            </a:r>
            <a:r>
              <a:rPr lang="en-GB" sz="1600" dirty="0" err="1"/>
              <a:t>tiket</a:t>
            </a:r>
            <a:r>
              <a:rPr lang="en-GB" sz="1600" dirty="0"/>
              <a:t> </a:t>
            </a:r>
            <a:r>
              <a:rPr lang="en-GB" sz="1600" dirty="0" err="1"/>
              <a:t>penumpang</a:t>
            </a:r>
            <a:r>
              <a:rPr lang="en-GB" sz="1600" dirty="0"/>
              <a:t>, </a:t>
            </a:r>
            <a:r>
              <a:rPr lang="en-GB" sz="1600" dirty="0" err="1"/>
              <a:t>sistem</a:t>
            </a:r>
            <a:r>
              <a:rPr lang="en-GB" sz="1600" dirty="0"/>
              <a:t> </a:t>
            </a:r>
            <a:r>
              <a:rPr lang="en-GB" sz="1600" dirty="0" err="1"/>
              <a:t>reservasi</a:t>
            </a:r>
            <a:r>
              <a:rPr lang="en-GB" sz="1600" dirty="0"/>
              <a:t> computer, </a:t>
            </a:r>
            <a:r>
              <a:rPr lang="en-GB" sz="1600" dirty="0" err="1"/>
              <a:t>panduan</a:t>
            </a:r>
            <a:r>
              <a:rPr lang="en-GB" sz="1600" dirty="0"/>
              <a:t> </a:t>
            </a:r>
            <a:r>
              <a:rPr lang="en-GB" sz="1600" dirty="0" err="1"/>
              <a:t>maskapai</a:t>
            </a:r>
            <a:r>
              <a:rPr lang="en-GB" sz="1600" dirty="0"/>
              <a:t>,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papan</a:t>
            </a:r>
            <a:r>
              <a:rPr lang="en-GB" sz="1600" dirty="0"/>
              <a:t> </a:t>
            </a:r>
            <a:r>
              <a:rPr lang="en-GB" sz="1600" dirty="0" err="1"/>
              <a:t>informasi</a:t>
            </a:r>
            <a:r>
              <a:rPr lang="en-GB" sz="1600" dirty="0"/>
              <a:t> </a:t>
            </a:r>
            <a:r>
              <a:rPr lang="en-GB" sz="1600" dirty="0" err="1"/>
              <a:t>bandara</a:t>
            </a:r>
            <a:r>
              <a:rPr lang="en-GB" sz="1600" dirty="0"/>
              <a:t>.</a:t>
            </a:r>
          </a:p>
          <a:p>
            <a:pPr marL="127000" indent="0" algn="just"/>
            <a:endParaRPr lang="en-GB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600" i="1" dirty="0"/>
              <a:t>Senior Vice President Sales Regions Singapore Airlines</a:t>
            </a:r>
            <a:r>
              <a:rPr lang="en-GB" sz="1600" dirty="0"/>
              <a:t> yang </a:t>
            </a:r>
            <a:r>
              <a:rPr lang="en-GB" sz="1600" dirty="0" err="1"/>
              <a:t>melakukan</a:t>
            </a:r>
            <a:r>
              <a:rPr lang="en-GB" sz="1600" dirty="0"/>
              <a:t> </a:t>
            </a:r>
            <a:r>
              <a:rPr lang="en-GB" sz="1600" dirty="0" err="1"/>
              <a:t>kerjasama</a:t>
            </a:r>
            <a:r>
              <a:rPr lang="en-GB" sz="1600" dirty="0"/>
              <a:t> </a:t>
            </a:r>
            <a:r>
              <a:rPr lang="en-GB" sz="1600" i="1" dirty="0"/>
              <a:t>Codeshare</a:t>
            </a:r>
            <a:r>
              <a:rPr lang="en-GB" sz="1600" dirty="0"/>
              <a:t> </a:t>
            </a:r>
            <a:r>
              <a:rPr lang="en-GB" sz="1600" dirty="0" err="1"/>
              <a:t>dengan</a:t>
            </a:r>
            <a:r>
              <a:rPr lang="en-GB" sz="1600" dirty="0"/>
              <a:t> Garuda Indonesia </a:t>
            </a:r>
            <a:r>
              <a:rPr lang="en-GB" sz="1600" dirty="0" err="1"/>
              <a:t>mengatakan</a:t>
            </a:r>
            <a:r>
              <a:rPr lang="en-GB" sz="1600" dirty="0"/>
              <a:t> </a:t>
            </a:r>
            <a:r>
              <a:rPr lang="en-GB" sz="1600" dirty="0" err="1"/>
              <a:t>bahwa</a:t>
            </a:r>
            <a:r>
              <a:rPr lang="en-GB" sz="1600" dirty="0"/>
              <a:t> </a:t>
            </a:r>
            <a:r>
              <a:rPr lang="en-GB" sz="1600" dirty="0" err="1"/>
              <a:t>kerjasama</a:t>
            </a:r>
            <a:r>
              <a:rPr lang="en-GB" sz="1600" dirty="0"/>
              <a:t> yang </a:t>
            </a:r>
            <a:r>
              <a:rPr lang="en-GB" sz="1600" dirty="0" err="1"/>
              <a:t>dilakukan</a:t>
            </a:r>
            <a:r>
              <a:rPr lang="en-GB" sz="1600" dirty="0"/>
              <a:t> </a:t>
            </a:r>
            <a:r>
              <a:rPr lang="en-GB" sz="1600" dirty="0" err="1"/>
              <a:t>kedua</a:t>
            </a:r>
            <a:r>
              <a:rPr lang="en-GB" sz="1600" dirty="0"/>
              <a:t> </a:t>
            </a:r>
            <a:r>
              <a:rPr lang="en-GB" sz="1600" dirty="0" err="1"/>
              <a:t>maskapai</a:t>
            </a:r>
            <a:r>
              <a:rPr lang="en-GB" sz="1600" dirty="0"/>
              <a:t> </a:t>
            </a:r>
            <a:r>
              <a:rPr lang="en-GB" sz="1600" dirty="0" err="1"/>
              <a:t>ini</a:t>
            </a:r>
            <a:r>
              <a:rPr lang="en-GB" sz="1600" dirty="0"/>
              <a:t> </a:t>
            </a:r>
            <a:r>
              <a:rPr lang="en-GB" sz="1600" dirty="0" err="1"/>
              <a:t>telah</a:t>
            </a:r>
            <a:r>
              <a:rPr lang="en-GB" sz="1600" dirty="0"/>
              <a:t> </a:t>
            </a:r>
            <a:r>
              <a:rPr lang="en-GB" sz="1600" dirty="0" err="1"/>
              <a:t>memberikan</a:t>
            </a:r>
            <a:r>
              <a:rPr lang="en-GB" sz="1600" dirty="0"/>
              <a:t> </a:t>
            </a:r>
            <a:r>
              <a:rPr lang="en-GB" sz="1600" dirty="0" err="1"/>
              <a:t>banyak</a:t>
            </a:r>
            <a:r>
              <a:rPr lang="en-GB" sz="1600" dirty="0"/>
              <a:t> </a:t>
            </a:r>
            <a:r>
              <a:rPr lang="en-GB" sz="1600" dirty="0" err="1"/>
              <a:t>manfaat</a:t>
            </a:r>
            <a:r>
              <a:rPr lang="en-GB" sz="1600" dirty="0"/>
              <a:t> </a:t>
            </a:r>
            <a:r>
              <a:rPr lang="en-GB" sz="1600" dirty="0" err="1"/>
              <a:t>positif</a:t>
            </a:r>
            <a:r>
              <a:rPr lang="en-GB" sz="1600" dirty="0"/>
              <a:t>, </a:t>
            </a:r>
            <a:r>
              <a:rPr lang="en-GB" sz="1600" dirty="0" err="1"/>
              <a:t>hal</a:t>
            </a:r>
            <a:r>
              <a:rPr lang="en-GB" sz="1600" dirty="0"/>
              <a:t> </a:t>
            </a:r>
            <a:r>
              <a:rPr lang="en-GB" sz="1600" dirty="0" err="1"/>
              <a:t>ini</a:t>
            </a:r>
            <a:r>
              <a:rPr lang="en-GB" sz="1600" dirty="0"/>
              <a:t> </a:t>
            </a:r>
            <a:r>
              <a:rPr lang="en-GB" sz="1600" dirty="0" err="1"/>
              <a:t>dikarenakan</a:t>
            </a:r>
            <a:r>
              <a:rPr lang="en-GB" sz="1600" dirty="0"/>
              <a:t> </a:t>
            </a:r>
            <a:r>
              <a:rPr lang="en-GB" sz="1600" dirty="0" err="1"/>
              <a:t>calon</a:t>
            </a:r>
            <a:r>
              <a:rPr lang="en-GB" sz="1600" dirty="0"/>
              <a:t> </a:t>
            </a:r>
            <a:r>
              <a:rPr lang="en-GB" sz="1600" dirty="0" err="1"/>
              <a:t>penumpang</a:t>
            </a:r>
            <a:r>
              <a:rPr lang="en-GB" sz="1600" dirty="0"/>
              <a:t> </a:t>
            </a:r>
            <a:r>
              <a:rPr lang="en-GB" sz="1600" dirty="0" err="1"/>
              <a:t>akan</a:t>
            </a:r>
            <a:r>
              <a:rPr lang="en-GB" sz="1600" dirty="0"/>
              <a:t> </a:t>
            </a:r>
            <a:r>
              <a:rPr lang="en-GB" sz="1600" dirty="0" err="1"/>
              <a:t>lebih</a:t>
            </a:r>
            <a:r>
              <a:rPr lang="en-GB" sz="1600" dirty="0"/>
              <a:t> </a:t>
            </a:r>
            <a:r>
              <a:rPr lang="en-GB" sz="1600" dirty="0" err="1"/>
              <a:t>banyak</a:t>
            </a:r>
            <a:r>
              <a:rPr lang="en-GB" sz="1600" dirty="0"/>
              <a:t> </a:t>
            </a:r>
            <a:r>
              <a:rPr lang="en-GB" sz="1600" dirty="0" err="1"/>
              <a:t>mendapat</a:t>
            </a:r>
            <a:r>
              <a:rPr lang="en-GB" sz="1600" dirty="0"/>
              <a:t> </a:t>
            </a:r>
            <a:r>
              <a:rPr lang="en-GB" sz="1600" dirty="0" err="1"/>
              <a:t>pilihan</a:t>
            </a:r>
            <a:r>
              <a:rPr lang="en-GB" sz="1600" dirty="0"/>
              <a:t> </a:t>
            </a:r>
            <a:r>
              <a:rPr lang="en-GB" sz="1600" dirty="0" err="1"/>
              <a:t>penerbangan</a:t>
            </a:r>
            <a:r>
              <a:rPr lang="en-GB" sz="1600" dirty="0"/>
              <a:t> yang </a:t>
            </a:r>
            <a:r>
              <a:rPr lang="en-GB" sz="1600" dirty="0" err="1"/>
              <a:t>kemudian</a:t>
            </a:r>
            <a:r>
              <a:rPr lang="en-GB" sz="1600" dirty="0"/>
              <a:t> </a:t>
            </a:r>
            <a:r>
              <a:rPr lang="en-GB" sz="1600" dirty="0" err="1"/>
              <a:t>dapat</a:t>
            </a:r>
            <a:r>
              <a:rPr lang="en-GB" sz="1600" dirty="0"/>
              <a:t> </a:t>
            </a:r>
            <a:r>
              <a:rPr lang="en-GB" sz="1600" dirty="0" err="1"/>
              <a:t>meningkatkan</a:t>
            </a:r>
            <a:r>
              <a:rPr lang="en-GB" sz="1600" dirty="0"/>
              <a:t> </a:t>
            </a:r>
            <a:r>
              <a:rPr lang="en-GB" sz="1600" dirty="0" err="1"/>
              <a:t>aksebilitas</a:t>
            </a:r>
            <a:r>
              <a:rPr lang="en-GB" sz="1600" dirty="0"/>
              <a:t> </a:t>
            </a:r>
            <a:r>
              <a:rPr lang="en-GB" sz="1600" dirty="0" err="1"/>
              <a:t>tempat</a:t>
            </a:r>
            <a:r>
              <a:rPr lang="en-GB" sz="1600" dirty="0"/>
              <a:t> </a:t>
            </a:r>
            <a:r>
              <a:rPr lang="en-GB" sz="1600" dirty="0" err="1"/>
              <a:t>tujuan</a:t>
            </a:r>
            <a:r>
              <a:rPr lang="en-GB" sz="1600" dirty="0"/>
              <a:t> </a:t>
            </a:r>
            <a:r>
              <a:rPr lang="en-GB" sz="1600" dirty="0" err="1"/>
              <a:t>serta</a:t>
            </a:r>
            <a:r>
              <a:rPr lang="en-GB" sz="1600" dirty="0"/>
              <a:t> </a:t>
            </a:r>
            <a:r>
              <a:rPr lang="en-GB" sz="1600" dirty="0" err="1"/>
              <a:t>memaksimalkan</a:t>
            </a:r>
            <a:r>
              <a:rPr lang="en-GB" sz="1600" dirty="0"/>
              <a:t> </a:t>
            </a:r>
            <a:r>
              <a:rPr lang="en-GB" sz="1600" dirty="0" err="1"/>
              <a:t>keuntungan</a:t>
            </a:r>
            <a:r>
              <a:rPr lang="en-GB" sz="1600" dirty="0"/>
              <a:t> yang </a:t>
            </a:r>
            <a:r>
              <a:rPr lang="en-GB" sz="1600" dirty="0" err="1"/>
              <a:t>didapat</a:t>
            </a:r>
            <a:r>
              <a:rPr lang="en-GB" sz="1600" dirty="0"/>
              <a:t> </a:t>
            </a:r>
            <a:r>
              <a:rPr lang="en-GB" sz="1600" dirty="0" err="1"/>
              <a:t>dari</a:t>
            </a:r>
            <a:r>
              <a:rPr lang="en-GB" sz="1600" dirty="0"/>
              <a:t> </a:t>
            </a:r>
            <a:r>
              <a:rPr lang="en-GB" sz="1600" dirty="0" err="1"/>
              <a:t>jaringan</a:t>
            </a:r>
            <a:r>
              <a:rPr lang="en-GB" sz="1600" dirty="0"/>
              <a:t> </a:t>
            </a:r>
            <a:r>
              <a:rPr lang="en-GB" sz="1600" dirty="0" err="1"/>
              <a:t>rute</a:t>
            </a:r>
            <a:r>
              <a:rPr lang="en-GB" sz="1600" dirty="0"/>
              <a:t> untuk </a:t>
            </a:r>
            <a:r>
              <a:rPr lang="en-GB" sz="1600" dirty="0" err="1"/>
              <a:t>kepentingan</a:t>
            </a:r>
            <a:r>
              <a:rPr lang="en-GB" sz="1600" dirty="0"/>
              <a:t> </a:t>
            </a:r>
            <a:r>
              <a:rPr lang="en-GB" sz="1600" dirty="0" err="1"/>
              <a:t>penumpang</a:t>
            </a:r>
            <a:r>
              <a:rPr lang="en-GB" sz="1600" dirty="0"/>
              <a:t> </a:t>
            </a:r>
            <a:r>
              <a:rPr lang="en-GB" sz="1600" dirty="0" err="1"/>
              <a:t>dari</a:t>
            </a:r>
            <a:r>
              <a:rPr lang="en-GB" sz="1600" dirty="0"/>
              <a:t> </a:t>
            </a:r>
            <a:r>
              <a:rPr lang="en-GB" sz="1600" dirty="0" err="1"/>
              <a:t>kedua</a:t>
            </a:r>
            <a:r>
              <a:rPr lang="en-GB" sz="1600" dirty="0"/>
              <a:t> </a:t>
            </a:r>
            <a:r>
              <a:rPr lang="en-GB" sz="1600" dirty="0" err="1"/>
              <a:t>maskapai</a:t>
            </a:r>
            <a:r>
              <a:rPr lang="en-GB" sz="1600" dirty="0"/>
              <a:t> </a:t>
            </a:r>
            <a:r>
              <a:rPr lang="en-GB" sz="1600" dirty="0" err="1"/>
              <a:t>tersebut</a:t>
            </a:r>
            <a:r>
              <a:rPr lang="en-GB" sz="1600" dirty="0"/>
              <a:t>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97738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1408185" y="1490873"/>
            <a:ext cx="2659362" cy="18864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/>
            <a:r>
              <a:rPr lang="en-GB" sz="2000" dirty="0" err="1"/>
              <a:t>Strategi</a:t>
            </a:r>
            <a:r>
              <a:rPr lang="en-GB" sz="2000" dirty="0"/>
              <a:t> marketing</a:t>
            </a:r>
            <a:r>
              <a:rPr lang="en-US" sz="2000" dirty="0"/>
              <a:t>,</a:t>
            </a:r>
            <a:endParaRPr sz="2000" dirty="0"/>
          </a:p>
        </p:txBody>
      </p:sp>
      <p:grpSp>
        <p:nvGrpSpPr>
          <p:cNvPr id="4555" name="Google Shape;4555;p34"/>
          <p:cNvGrpSpPr/>
          <p:nvPr/>
        </p:nvGrpSpPr>
        <p:grpSpPr>
          <a:xfrm>
            <a:off x="857548" y="1433103"/>
            <a:ext cx="320100" cy="518723"/>
            <a:chOff x="1089850" y="1291175"/>
            <a:chExt cx="786300" cy="1297716"/>
          </a:xfrm>
        </p:grpSpPr>
        <p:sp>
          <p:nvSpPr>
            <p:cNvPr id="4556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idx="15"/>
          </p:nvPr>
        </p:nvSpPr>
        <p:spPr>
          <a:xfrm>
            <a:off x="1089850" y="625257"/>
            <a:ext cx="6845823" cy="292100"/>
          </a:xfrm>
        </p:spPr>
        <p:txBody>
          <a:bodyPr>
            <a:noAutofit/>
          </a:bodyPr>
          <a:lstStyle/>
          <a:p>
            <a:pPr algn="just"/>
            <a:r>
              <a:rPr lang="en-GB" sz="2400" dirty="0" err="1"/>
              <a:t>Dampak</a:t>
            </a:r>
            <a:r>
              <a:rPr lang="en-GB" sz="2400" dirty="0"/>
              <a:t> </a:t>
            </a:r>
            <a:r>
              <a:rPr lang="en-GB" sz="2400" i="1" dirty="0"/>
              <a:t>Code Share Agreement</a:t>
            </a:r>
            <a:r>
              <a:rPr lang="en-GB" sz="2400" dirty="0"/>
              <a:t> Garuda Indonesia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i="1" dirty="0"/>
              <a:t>Singapore Airlines</a:t>
            </a:r>
            <a:endParaRPr lang="en-US" sz="2200" dirty="0"/>
          </a:p>
        </p:txBody>
      </p:sp>
      <p:grpSp>
        <p:nvGrpSpPr>
          <p:cNvPr id="32" name="Google Shape;4555;p34"/>
          <p:cNvGrpSpPr/>
          <p:nvPr/>
        </p:nvGrpSpPr>
        <p:grpSpPr>
          <a:xfrm>
            <a:off x="872017" y="2307037"/>
            <a:ext cx="320100" cy="518723"/>
            <a:chOff x="1089850" y="1291175"/>
            <a:chExt cx="786300" cy="1297716"/>
          </a:xfrm>
        </p:grpSpPr>
        <p:sp>
          <p:nvSpPr>
            <p:cNvPr id="33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555;p34"/>
          <p:cNvGrpSpPr/>
          <p:nvPr/>
        </p:nvGrpSpPr>
        <p:grpSpPr>
          <a:xfrm>
            <a:off x="866934" y="3290828"/>
            <a:ext cx="320100" cy="518723"/>
            <a:chOff x="1089850" y="1291175"/>
            <a:chExt cx="786300" cy="1297716"/>
          </a:xfrm>
        </p:grpSpPr>
        <p:sp>
          <p:nvSpPr>
            <p:cNvPr id="50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4555;p34"/>
          <p:cNvGrpSpPr/>
          <p:nvPr/>
        </p:nvGrpSpPr>
        <p:grpSpPr>
          <a:xfrm>
            <a:off x="4890770" y="1433149"/>
            <a:ext cx="320100" cy="518723"/>
            <a:chOff x="1089850" y="1291175"/>
            <a:chExt cx="786300" cy="1297716"/>
          </a:xfrm>
        </p:grpSpPr>
        <p:sp>
          <p:nvSpPr>
            <p:cNvPr id="54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4555;p34"/>
          <p:cNvGrpSpPr/>
          <p:nvPr/>
        </p:nvGrpSpPr>
        <p:grpSpPr>
          <a:xfrm>
            <a:off x="4909441" y="2986388"/>
            <a:ext cx="320100" cy="518723"/>
            <a:chOff x="1089850" y="1291175"/>
            <a:chExt cx="786300" cy="1297716"/>
          </a:xfrm>
        </p:grpSpPr>
        <p:sp>
          <p:nvSpPr>
            <p:cNvPr id="62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5516909" y="1845013"/>
            <a:ext cx="2692316" cy="213627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/>
            <a:r>
              <a:rPr lang="en-GB" sz="2000" dirty="0" err="1"/>
              <a:t>Kemudahan</a:t>
            </a:r>
            <a:r>
              <a:rPr lang="en-GB" sz="2000" dirty="0"/>
              <a:t> </a:t>
            </a:r>
            <a:r>
              <a:rPr lang="en-GB" sz="2000" dirty="0" err="1"/>
              <a:t>bagi</a:t>
            </a:r>
            <a:r>
              <a:rPr lang="en-GB" sz="2000" dirty="0"/>
              <a:t> </a:t>
            </a:r>
            <a:r>
              <a:rPr lang="en-GB" sz="2000" dirty="0" err="1"/>
              <a:t>penumpang</a:t>
            </a:r>
            <a:r>
              <a:rPr lang="en-GB" sz="2000" dirty="0"/>
              <a:t> untuk </a:t>
            </a:r>
            <a:r>
              <a:rPr lang="en-GB" sz="2000" dirty="0" err="1"/>
              <a:t>melakukan</a:t>
            </a:r>
            <a:r>
              <a:rPr lang="en-GB" sz="2000" dirty="0"/>
              <a:t> </a:t>
            </a:r>
            <a:r>
              <a:rPr lang="en-GB" sz="2000" dirty="0" err="1"/>
              <a:t>pemesanan</a:t>
            </a:r>
            <a:r>
              <a:rPr lang="en-GB" sz="2000" dirty="0"/>
              <a:t> </a:t>
            </a:r>
            <a:r>
              <a:rPr lang="en-GB" sz="2000" dirty="0" err="1"/>
              <a:t>tiket</a:t>
            </a:r>
            <a:r>
              <a:rPr lang="en-GB" sz="2000" dirty="0"/>
              <a:t>.</a:t>
            </a:r>
            <a:endParaRPr sz="2000" dirty="0"/>
          </a:p>
        </p:txBody>
      </p:sp>
      <p:sp>
        <p:nvSpPr>
          <p:cNvPr id="74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1766961" y="3325402"/>
            <a:ext cx="2642719" cy="224788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 </a:t>
            </a:r>
          </a:p>
          <a:p>
            <a:pPr marL="0" lvl="0" indent="0"/>
            <a:endParaRPr dirty="0"/>
          </a:p>
        </p:txBody>
      </p:sp>
      <p:sp>
        <p:nvSpPr>
          <p:cNvPr id="75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1257723" y="3515686"/>
            <a:ext cx="3830439" cy="31394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r>
              <a:rPr lang="pt-BR" sz="2000" dirty="0"/>
              <a:t>Promosi maskapai </a:t>
            </a:r>
          </a:p>
          <a:p>
            <a:r>
              <a:rPr lang="pt-BR" sz="2000" dirty="0"/>
              <a:t>pada para penumpang asing</a:t>
            </a:r>
            <a:r>
              <a:rPr lang="pt-BR" dirty="0"/>
              <a:t>.</a:t>
            </a:r>
            <a:endParaRPr lang="en-US" dirty="0"/>
          </a:p>
        </p:txBody>
      </p:sp>
      <p:sp>
        <p:nvSpPr>
          <p:cNvPr id="76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5069491" y="3565247"/>
            <a:ext cx="3568198" cy="178788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r>
              <a:rPr lang="en-GB" dirty="0"/>
              <a:t>      </a:t>
            </a:r>
            <a:r>
              <a:rPr lang="en-GB" sz="2000" dirty="0" err="1"/>
              <a:t>Memberikan</a:t>
            </a:r>
            <a:r>
              <a:rPr lang="en-GB" sz="2000" dirty="0"/>
              <a:t> </a:t>
            </a:r>
            <a:r>
              <a:rPr lang="en-GB" sz="2000" dirty="0" err="1"/>
              <a:t>kesempatan</a:t>
            </a:r>
            <a:r>
              <a:rPr lang="en-GB" sz="2000" dirty="0"/>
              <a:t> </a:t>
            </a:r>
            <a:r>
              <a:rPr lang="en-GB" sz="2000" dirty="0" err="1"/>
              <a:t>bagi</a:t>
            </a:r>
            <a:r>
              <a:rPr lang="en-GB" sz="2000" dirty="0"/>
              <a:t> </a:t>
            </a:r>
            <a:r>
              <a:rPr lang="en-GB" sz="2000" dirty="0" err="1"/>
              <a:t>maskapai</a:t>
            </a:r>
            <a:r>
              <a:rPr lang="en-GB" sz="2000" dirty="0"/>
              <a:t> </a:t>
            </a:r>
            <a:r>
              <a:rPr lang="en-GB" sz="2000" dirty="0" err="1"/>
              <a:t>lokal</a:t>
            </a:r>
            <a:r>
              <a:rPr lang="en-GB" sz="2000" dirty="0"/>
              <a:t> untuk </a:t>
            </a:r>
            <a:r>
              <a:rPr lang="en-GB" sz="2000" dirty="0" err="1"/>
              <a:t>menjalin</a:t>
            </a:r>
            <a:r>
              <a:rPr lang="en-GB" sz="2000" dirty="0"/>
              <a:t> </a:t>
            </a:r>
            <a:r>
              <a:rPr lang="en-GB" sz="2000" dirty="0" err="1"/>
              <a:t>kerjasama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maskapai</a:t>
            </a:r>
            <a:r>
              <a:rPr lang="en-GB" sz="2000" dirty="0"/>
              <a:t> </a:t>
            </a:r>
            <a:r>
              <a:rPr lang="en-GB" sz="2000" dirty="0" err="1"/>
              <a:t>internasional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7524" y="2468744"/>
            <a:ext cx="4041917" cy="280670"/>
          </a:xfrm>
        </p:spPr>
        <p:txBody>
          <a:bodyPr/>
          <a:lstStyle/>
          <a:p>
            <a:r>
              <a:rPr lang="en-GB" dirty="0"/>
              <a:t>      </a:t>
            </a:r>
            <a:r>
              <a:rPr lang="en-GB" sz="2000" dirty="0"/>
              <a:t>Garuda Indonesia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melampaui</a:t>
            </a:r>
            <a:r>
              <a:rPr lang="en-GB" sz="2000" dirty="0"/>
              <a:t> </a:t>
            </a:r>
            <a:r>
              <a:rPr lang="en-GB" sz="2000" dirty="0" err="1"/>
              <a:t>batasan-batasan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</a:t>
            </a:r>
            <a:r>
              <a:rPr lang="en-GB" sz="2000" dirty="0" err="1"/>
              <a:t>traffick</a:t>
            </a:r>
            <a:r>
              <a:rPr lang="en-GB" sz="2000" dirty="0"/>
              <a:t> right. </a:t>
            </a:r>
          </a:p>
        </p:txBody>
      </p:sp>
    </p:spTree>
    <p:extLst>
      <p:ext uri="{BB962C8B-B14F-4D97-AF65-F5344CB8AC3E}">
        <p14:creationId xmlns:p14="http://schemas.microsoft.com/office/powerpoint/2010/main" val="31821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9" name="Google Shape;4809;p41"/>
          <p:cNvSpPr txBox="1">
            <a:spLocks noGrp="1"/>
          </p:cNvSpPr>
          <p:nvPr>
            <p:ph type="title"/>
          </p:nvPr>
        </p:nvSpPr>
        <p:spPr>
          <a:xfrm>
            <a:off x="713225" y="989671"/>
            <a:ext cx="77175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 err="1"/>
              <a:t>Peluang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Tantangan</a:t>
            </a:r>
            <a:r>
              <a:rPr lang="en-GB" dirty="0"/>
              <a:t> Indonesia </a:t>
            </a:r>
            <a:r>
              <a:rPr lang="en-GB" dirty="0" err="1"/>
              <a:t>Masa</a:t>
            </a:r>
            <a:r>
              <a:rPr lang="en-GB" dirty="0"/>
              <a:t> </a:t>
            </a:r>
            <a:r>
              <a:rPr lang="en-GB" dirty="0" err="1"/>
              <a:t>Kini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ASEAN Open Sky</a:t>
            </a:r>
            <a:br>
              <a:rPr lang="en-GB" dirty="0"/>
            </a:br>
            <a:endParaRPr dirty="0"/>
          </a:p>
        </p:txBody>
      </p:sp>
      <p:sp>
        <p:nvSpPr>
          <p:cNvPr id="4810" name="Google Shape;4810;p41"/>
          <p:cNvSpPr txBox="1">
            <a:spLocks noGrp="1"/>
          </p:cNvSpPr>
          <p:nvPr>
            <p:ph type="body" idx="1"/>
          </p:nvPr>
        </p:nvSpPr>
        <p:spPr>
          <a:xfrm>
            <a:off x="1012468" y="1687842"/>
            <a:ext cx="5626170" cy="2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7030A0"/>
                </a:solidFill>
                <a:latin typeface="Baloo 2 ExtraBold" panose="03080902040302020200" pitchFamily="66" charset="0"/>
                <a:cs typeface="Baloo 2 ExtraBold" panose="03080902040302020200" pitchFamily="66" charset="0"/>
              </a:rPr>
              <a:t>PELUANG :</a:t>
            </a:r>
          </a:p>
          <a:p>
            <a:pPr marL="0" lvl="0" indent="0" algn="just">
              <a:buNone/>
            </a:pPr>
            <a:endParaRPr lang="en-GB" b="1" dirty="0">
              <a:solidFill>
                <a:srgbClr val="7030A0"/>
              </a:solidFill>
              <a:latin typeface="Baloo 2 ExtraBold" panose="03080902040302020200" pitchFamily="66" charset="0"/>
              <a:cs typeface="Baloo 2 ExtraBold" panose="03080902040302020200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Kerjasama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Open Sky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dapat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membawa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masuk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modal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serta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investasi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dari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asing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ke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Indonesia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karena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kegiatan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ekonomi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yang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efektif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efisien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GB" dirty="0">
              <a:solidFill>
                <a:srgbClr val="7030A0"/>
              </a:solidFill>
              <a:latin typeface="Barlow" panose="020B0604020202020204" charset="0"/>
              <a:cs typeface="Baloo 2 Medium" panose="03080602040302020200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Meningkatnya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mobilitas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wisatawan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asing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di Indonesia;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GB" dirty="0">
              <a:solidFill>
                <a:srgbClr val="7030A0"/>
              </a:solidFill>
              <a:latin typeface="Barlow" panose="020B0604020202020204" charset="0"/>
              <a:cs typeface="Baloo 2 Medium" panose="03080602040302020200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Dengan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diimplementasikannya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ASEAN Open Sky Policy di Indonesia,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berimplikasi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terhadap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peningkatan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kualitas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industri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penerbangan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dari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segi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pembangunan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ekonomi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Serta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dari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segi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Sumber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Daya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Manusia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terkait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dan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sektor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keamanan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penerbangan</a:t>
            </a:r>
            <a:r>
              <a:rPr lang="en-GB" dirty="0">
                <a:solidFill>
                  <a:srgbClr val="7030A0"/>
                </a:solidFill>
                <a:latin typeface="Barlow" panose="020B0604020202020204" charset="0"/>
                <a:cs typeface="Baloo 2 Medium" panose="03080602040302020200" pitchFamily="66" charset="0"/>
              </a:rPr>
              <a:t>.</a:t>
            </a:r>
            <a:endParaRPr dirty="0">
              <a:solidFill>
                <a:srgbClr val="7030A0"/>
              </a:solidFill>
              <a:latin typeface="Barlow" panose="020B0604020202020204" charset="0"/>
              <a:cs typeface="Baloo 2 Medium" panose="03080602040302020200" pitchFamily="66" charset="0"/>
            </a:endParaRPr>
          </a:p>
        </p:txBody>
      </p:sp>
      <p:grpSp>
        <p:nvGrpSpPr>
          <p:cNvPr id="4811" name="Google Shape;4811;p41"/>
          <p:cNvGrpSpPr/>
          <p:nvPr/>
        </p:nvGrpSpPr>
        <p:grpSpPr>
          <a:xfrm>
            <a:off x="6655981" y="1711842"/>
            <a:ext cx="2806996" cy="2883781"/>
            <a:chOff x="5376744" y="1464221"/>
            <a:chExt cx="2332736" cy="2343312"/>
          </a:xfrm>
        </p:grpSpPr>
        <p:sp>
          <p:nvSpPr>
            <p:cNvPr id="4812" name="Google Shape;4812;p41"/>
            <p:cNvSpPr/>
            <p:nvPr/>
          </p:nvSpPr>
          <p:spPr>
            <a:xfrm>
              <a:off x="6936369" y="3354300"/>
              <a:ext cx="773111" cy="307009"/>
            </a:xfrm>
            <a:custGeom>
              <a:avLst/>
              <a:gdLst/>
              <a:ahLst/>
              <a:cxnLst/>
              <a:rect l="l" t="t" r="r" b="b"/>
              <a:pathLst>
                <a:path w="17972" h="7136" extrusionOk="0">
                  <a:moveTo>
                    <a:pt x="6502" y="1"/>
                  </a:moveTo>
                  <a:lnTo>
                    <a:pt x="6322" y="19"/>
                  </a:lnTo>
                  <a:lnTo>
                    <a:pt x="6141" y="73"/>
                  </a:lnTo>
                  <a:lnTo>
                    <a:pt x="5997" y="145"/>
                  </a:lnTo>
                  <a:lnTo>
                    <a:pt x="5852" y="272"/>
                  </a:lnTo>
                  <a:lnTo>
                    <a:pt x="5744" y="398"/>
                  </a:lnTo>
                  <a:lnTo>
                    <a:pt x="5653" y="561"/>
                  </a:lnTo>
                  <a:lnTo>
                    <a:pt x="5599" y="723"/>
                  </a:lnTo>
                  <a:lnTo>
                    <a:pt x="5581" y="904"/>
                  </a:lnTo>
                  <a:lnTo>
                    <a:pt x="5599" y="1085"/>
                  </a:lnTo>
                  <a:lnTo>
                    <a:pt x="5653" y="1265"/>
                  </a:lnTo>
                  <a:lnTo>
                    <a:pt x="5744" y="1410"/>
                  </a:lnTo>
                  <a:lnTo>
                    <a:pt x="5852" y="1554"/>
                  </a:lnTo>
                  <a:lnTo>
                    <a:pt x="5997" y="1663"/>
                  </a:lnTo>
                  <a:lnTo>
                    <a:pt x="6141" y="1753"/>
                  </a:lnTo>
                  <a:lnTo>
                    <a:pt x="6322" y="1807"/>
                  </a:lnTo>
                  <a:lnTo>
                    <a:pt x="6502" y="1825"/>
                  </a:lnTo>
                  <a:lnTo>
                    <a:pt x="8832" y="1825"/>
                  </a:lnTo>
                  <a:lnTo>
                    <a:pt x="8905" y="1843"/>
                  </a:lnTo>
                  <a:lnTo>
                    <a:pt x="8977" y="1897"/>
                  </a:lnTo>
                  <a:lnTo>
                    <a:pt x="9049" y="1934"/>
                  </a:lnTo>
                  <a:lnTo>
                    <a:pt x="9103" y="2006"/>
                  </a:lnTo>
                  <a:lnTo>
                    <a:pt x="9139" y="2078"/>
                  </a:lnTo>
                  <a:lnTo>
                    <a:pt x="9157" y="2150"/>
                  </a:lnTo>
                  <a:lnTo>
                    <a:pt x="9175" y="2241"/>
                  </a:lnTo>
                  <a:lnTo>
                    <a:pt x="9157" y="2313"/>
                  </a:lnTo>
                  <a:lnTo>
                    <a:pt x="9139" y="2403"/>
                  </a:lnTo>
                  <a:lnTo>
                    <a:pt x="9103" y="2475"/>
                  </a:lnTo>
                  <a:lnTo>
                    <a:pt x="9049" y="2530"/>
                  </a:lnTo>
                  <a:lnTo>
                    <a:pt x="8977" y="2584"/>
                  </a:lnTo>
                  <a:lnTo>
                    <a:pt x="8905" y="2620"/>
                  </a:lnTo>
                  <a:lnTo>
                    <a:pt x="8832" y="2638"/>
                  </a:lnTo>
                  <a:lnTo>
                    <a:pt x="8742" y="2656"/>
                  </a:lnTo>
                  <a:lnTo>
                    <a:pt x="921" y="2656"/>
                  </a:lnTo>
                  <a:lnTo>
                    <a:pt x="723" y="2674"/>
                  </a:lnTo>
                  <a:lnTo>
                    <a:pt x="560" y="2728"/>
                  </a:lnTo>
                  <a:lnTo>
                    <a:pt x="398" y="2800"/>
                  </a:lnTo>
                  <a:lnTo>
                    <a:pt x="271" y="2927"/>
                  </a:lnTo>
                  <a:lnTo>
                    <a:pt x="163" y="3053"/>
                  </a:lnTo>
                  <a:lnTo>
                    <a:pt x="72" y="3216"/>
                  </a:lnTo>
                  <a:lnTo>
                    <a:pt x="18" y="3378"/>
                  </a:lnTo>
                  <a:lnTo>
                    <a:pt x="0" y="3559"/>
                  </a:lnTo>
                  <a:lnTo>
                    <a:pt x="18" y="3740"/>
                  </a:lnTo>
                  <a:lnTo>
                    <a:pt x="72" y="3920"/>
                  </a:lnTo>
                  <a:lnTo>
                    <a:pt x="163" y="4065"/>
                  </a:lnTo>
                  <a:lnTo>
                    <a:pt x="271" y="4209"/>
                  </a:lnTo>
                  <a:lnTo>
                    <a:pt x="398" y="4318"/>
                  </a:lnTo>
                  <a:lnTo>
                    <a:pt x="560" y="4408"/>
                  </a:lnTo>
                  <a:lnTo>
                    <a:pt x="723" y="4462"/>
                  </a:lnTo>
                  <a:lnTo>
                    <a:pt x="921" y="4480"/>
                  </a:lnTo>
                  <a:lnTo>
                    <a:pt x="5942" y="4480"/>
                  </a:lnTo>
                  <a:lnTo>
                    <a:pt x="6033" y="4516"/>
                  </a:lnTo>
                  <a:lnTo>
                    <a:pt x="6105" y="4552"/>
                  </a:lnTo>
                  <a:lnTo>
                    <a:pt x="6159" y="4589"/>
                  </a:lnTo>
                  <a:lnTo>
                    <a:pt x="6213" y="4661"/>
                  </a:lnTo>
                  <a:lnTo>
                    <a:pt x="6249" y="4733"/>
                  </a:lnTo>
                  <a:lnTo>
                    <a:pt x="6268" y="4805"/>
                  </a:lnTo>
                  <a:lnTo>
                    <a:pt x="6286" y="4896"/>
                  </a:lnTo>
                  <a:lnTo>
                    <a:pt x="6268" y="4968"/>
                  </a:lnTo>
                  <a:lnTo>
                    <a:pt x="6249" y="5058"/>
                  </a:lnTo>
                  <a:lnTo>
                    <a:pt x="6213" y="5130"/>
                  </a:lnTo>
                  <a:lnTo>
                    <a:pt x="6159" y="5185"/>
                  </a:lnTo>
                  <a:lnTo>
                    <a:pt x="6105" y="5239"/>
                  </a:lnTo>
                  <a:lnTo>
                    <a:pt x="6033" y="5275"/>
                  </a:lnTo>
                  <a:lnTo>
                    <a:pt x="5942" y="5293"/>
                  </a:lnTo>
                  <a:lnTo>
                    <a:pt x="5870" y="5311"/>
                  </a:lnTo>
                  <a:lnTo>
                    <a:pt x="5888" y="5311"/>
                  </a:lnTo>
                  <a:lnTo>
                    <a:pt x="5708" y="5329"/>
                  </a:lnTo>
                  <a:lnTo>
                    <a:pt x="5545" y="5383"/>
                  </a:lnTo>
                  <a:lnTo>
                    <a:pt x="5383" y="5474"/>
                  </a:lnTo>
                  <a:lnTo>
                    <a:pt x="5256" y="5582"/>
                  </a:lnTo>
                  <a:lnTo>
                    <a:pt x="5130" y="5708"/>
                  </a:lnTo>
                  <a:lnTo>
                    <a:pt x="5057" y="5871"/>
                  </a:lnTo>
                  <a:lnTo>
                    <a:pt x="5003" y="6033"/>
                  </a:lnTo>
                  <a:lnTo>
                    <a:pt x="4985" y="6214"/>
                  </a:lnTo>
                  <a:lnTo>
                    <a:pt x="5003" y="6413"/>
                  </a:lnTo>
                  <a:lnTo>
                    <a:pt x="5057" y="6575"/>
                  </a:lnTo>
                  <a:lnTo>
                    <a:pt x="5130" y="6738"/>
                  </a:lnTo>
                  <a:lnTo>
                    <a:pt x="5256" y="6864"/>
                  </a:lnTo>
                  <a:lnTo>
                    <a:pt x="5383" y="6973"/>
                  </a:lnTo>
                  <a:lnTo>
                    <a:pt x="5545" y="7063"/>
                  </a:lnTo>
                  <a:lnTo>
                    <a:pt x="5708" y="7117"/>
                  </a:lnTo>
                  <a:lnTo>
                    <a:pt x="5888" y="7135"/>
                  </a:lnTo>
                  <a:lnTo>
                    <a:pt x="10729" y="7135"/>
                  </a:lnTo>
                  <a:lnTo>
                    <a:pt x="10909" y="7117"/>
                  </a:lnTo>
                  <a:lnTo>
                    <a:pt x="11072" y="7063"/>
                  </a:lnTo>
                  <a:lnTo>
                    <a:pt x="11234" y="6973"/>
                  </a:lnTo>
                  <a:lnTo>
                    <a:pt x="11361" y="6864"/>
                  </a:lnTo>
                  <a:lnTo>
                    <a:pt x="11487" y="6738"/>
                  </a:lnTo>
                  <a:lnTo>
                    <a:pt x="11560" y="6575"/>
                  </a:lnTo>
                  <a:lnTo>
                    <a:pt x="11614" y="6413"/>
                  </a:lnTo>
                  <a:lnTo>
                    <a:pt x="11632" y="6214"/>
                  </a:lnTo>
                  <a:lnTo>
                    <a:pt x="11614" y="6033"/>
                  </a:lnTo>
                  <a:lnTo>
                    <a:pt x="11560" y="5871"/>
                  </a:lnTo>
                  <a:lnTo>
                    <a:pt x="11487" y="5708"/>
                  </a:lnTo>
                  <a:lnTo>
                    <a:pt x="11361" y="5582"/>
                  </a:lnTo>
                  <a:lnTo>
                    <a:pt x="11234" y="5474"/>
                  </a:lnTo>
                  <a:lnTo>
                    <a:pt x="11072" y="5383"/>
                  </a:lnTo>
                  <a:lnTo>
                    <a:pt x="10909" y="5329"/>
                  </a:lnTo>
                  <a:lnTo>
                    <a:pt x="10729" y="5311"/>
                  </a:lnTo>
                  <a:lnTo>
                    <a:pt x="8742" y="5311"/>
                  </a:lnTo>
                  <a:lnTo>
                    <a:pt x="8670" y="5293"/>
                  </a:lnTo>
                  <a:lnTo>
                    <a:pt x="8579" y="5275"/>
                  </a:lnTo>
                  <a:lnTo>
                    <a:pt x="8525" y="5239"/>
                  </a:lnTo>
                  <a:lnTo>
                    <a:pt x="8453" y="5185"/>
                  </a:lnTo>
                  <a:lnTo>
                    <a:pt x="8399" y="5130"/>
                  </a:lnTo>
                  <a:lnTo>
                    <a:pt x="8363" y="5058"/>
                  </a:lnTo>
                  <a:lnTo>
                    <a:pt x="8345" y="4968"/>
                  </a:lnTo>
                  <a:lnTo>
                    <a:pt x="8327" y="4896"/>
                  </a:lnTo>
                  <a:lnTo>
                    <a:pt x="8345" y="4805"/>
                  </a:lnTo>
                  <a:lnTo>
                    <a:pt x="8363" y="4733"/>
                  </a:lnTo>
                  <a:lnTo>
                    <a:pt x="8399" y="4661"/>
                  </a:lnTo>
                  <a:lnTo>
                    <a:pt x="8453" y="4589"/>
                  </a:lnTo>
                  <a:lnTo>
                    <a:pt x="8525" y="4552"/>
                  </a:lnTo>
                  <a:lnTo>
                    <a:pt x="8579" y="4516"/>
                  </a:lnTo>
                  <a:lnTo>
                    <a:pt x="8670" y="4480"/>
                  </a:lnTo>
                  <a:lnTo>
                    <a:pt x="14901" y="4480"/>
                  </a:lnTo>
                  <a:lnTo>
                    <a:pt x="15082" y="4462"/>
                  </a:lnTo>
                  <a:lnTo>
                    <a:pt x="15262" y="4408"/>
                  </a:lnTo>
                  <a:lnTo>
                    <a:pt x="15407" y="4318"/>
                  </a:lnTo>
                  <a:lnTo>
                    <a:pt x="15551" y="4209"/>
                  </a:lnTo>
                  <a:lnTo>
                    <a:pt x="15659" y="4065"/>
                  </a:lnTo>
                  <a:lnTo>
                    <a:pt x="15750" y="3920"/>
                  </a:lnTo>
                  <a:lnTo>
                    <a:pt x="15786" y="3740"/>
                  </a:lnTo>
                  <a:lnTo>
                    <a:pt x="15804" y="3559"/>
                  </a:lnTo>
                  <a:lnTo>
                    <a:pt x="15786" y="3378"/>
                  </a:lnTo>
                  <a:lnTo>
                    <a:pt x="15750" y="3216"/>
                  </a:lnTo>
                  <a:lnTo>
                    <a:pt x="15659" y="3053"/>
                  </a:lnTo>
                  <a:lnTo>
                    <a:pt x="15551" y="2927"/>
                  </a:lnTo>
                  <a:lnTo>
                    <a:pt x="15407" y="2800"/>
                  </a:lnTo>
                  <a:lnTo>
                    <a:pt x="15262" y="2728"/>
                  </a:lnTo>
                  <a:lnTo>
                    <a:pt x="15082" y="2674"/>
                  </a:lnTo>
                  <a:lnTo>
                    <a:pt x="14901" y="2656"/>
                  </a:lnTo>
                  <a:lnTo>
                    <a:pt x="14377" y="2656"/>
                  </a:lnTo>
                  <a:lnTo>
                    <a:pt x="14287" y="2638"/>
                  </a:lnTo>
                  <a:lnTo>
                    <a:pt x="14215" y="2620"/>
                  </a:lnTo>
                  <a:lnTo>
                    <a:pt x="14142" y="2584"/>
                  </a:lnTo>
                  <a:lnTo>
                    <a:pt x="14088" y="2530"/>
                  </a:lnTo>
                  <a:lnTo>
                    <a:pt x="14034" y="2475"/>
                  </a:lnTo>
                  <a:lnTo>
                    <a:pt x="13998" y="2403"/>
                  </a:lnTo>
                  <a:lnTo>
                    <a:pt x="13962" y="2313"/>
                  </a:lnTo>
                  <a:lnTo>
                    <a:pt x="13962" y="2241"/>
                  </a:lnTo>
                  <a:lnTo>
                    <a:pt x="13962" y="2150"/>
                  </a:lnTo>
                  <a:lnTo>
                    <a:pt x="13998" y="2078"/>
                  </a:lnTo>
                  <a:lnTo>
                    <a:pt x="14034" y="2006"/>
                  </a:lnTo>
                  <a:lnTo>
                    <a:pt x="14088" y="1934"/>
                  </a:lnTo>
                  <a:lnTo>
                    <a:pt x="14142" y="1897"/>
                  </a:lnTo>
                  <a:lnTo>
                    <a:pt x="14215" y="1843"/>
                  </a:lnTo>
                  <a:lnTo>
                    <a:pt x="14287" y="1825"/>
                  </a:lnTo>
                  <a:lnTo>
                    <a:pt x="17068" y="1825"/>
                  </a:lnTo>
                  <a:lnTo>
                    <a:pt x="17249" y="1807"/>
                  </a:lnTo>
                  <a:lnTo>
                    <a:pt x="17411" y="1753"/>
                  </a:lnTo>
                  <a:lnTo>
                    <a:pt x="17574" y="1663"/>
                  </a:lnTo>
                  <a:lnTo>
                    <a:pt x="17700" y="1554"/>
                  </a:lnTo>
                  <a:lnTo>
                    <a:pt x="17809" y="1410"/>
                  </a:lnTo>
                  <a:lnTo>
                    <a:pt x="17899" y="1265"/>
                  </a:lnTo>
                  <a:lnTo>
                    <a:pt x="17953" y="1085"/>
                  </a:lnTo>
                  <a:lnTo>
                    <a:pt x="17971" y="904"/>
                  </a:lnTo>
                  <a:lnTo>
                    <a:pt x="17953" y="723"/>
                  </a:lnTo>
                  <a:lnTo>
                    <a:pt x="17899" y="561"/>
                  </a:lnTo>
                  <a:lnTo>
                    <a:pt x="17809" y="398"/>
                  </a:lnTo>
                  <a:lnTo>
                    <a:pt x="17700" y="272"/>
                  </a:lnTo>
                  <a:lnTo>
                    <a:pt x="17574" y="145"/>
                  </a:lnTo>
                  <a:lnTo>
                    <a:pt x="17411" y="73"/>
                  </a:lnTo>
                  <a:lnTo>
                    <a:pt x="17249" y="19"/>
                  </a:lnTo>
                  <a:lnTo>
                    <a:pt x="170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9050" dir="2400000" algn="bl" rotWithShape="0">
                <a:srgbClr val="A58164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1"/>
            <p:cNvSpPr/>
            <p:nvPr/>
          </p:nvSpPr>
          <p:spPr>
            <a:xfrm>
              <a:off x="5658570" y="1937728"/>
              <a:ext cx="1617396" cy="1617396"/>
            </a:xfrm>
            <a:custGeom>
              <a:avLst/>
              <a:gdLst/>
              <a:ahLst/>
              <a:cxnLst/>
              <a:rect l="l" t="t" r="r" b="b"/>
              <a:pathLst>
                <a:path w="148181" h="148181" extrusionOk="0">
                  <a:moveTo>
                    <a:pt x="72317" y="1"/>
                  </a:moveTo>
                  <a:lnTo>
                    <a:pt x="70543" y="76"/>
                  </a:lnTo>
                  <a:lnTo>
                    <a:pt x="68769" y="190"/>
                  </a:lnTo>
                  <a:lnTo>
                    <a:pt x="66995" y="341"/>
                  </a:lnTo>
                  <a:lnTo>
                    <a:pt x="65221" y="529"/>
                  </a:lnTo>
                  <a:lnTo>
                    <a:pt x="63485" y="756"/>
                  </a:lnTo>
                  <a:lnTo>
                    <a:pt x="61711" y="1020"/>
                  </a:lnTo>
                  <a:lnTo>
                    <a:pt x="59937" y="1360"/>
                  </a:lnTo>
                  <a:lnTo>
                    <a:pt x="58201" y="1699"/>
                  </a:lnTo>
                  <a:lnTo>
                    <a:pt x="56464" y="2115"/>
                  </a:lnTo>
                  <a:lnTo>
                    <a:pt x="54728" y="2567"/>
                  </a:lnTo>
                  <a:lnTo>
                    <a:pt x="53030" y="3020"/>
                  </a:lnTo>
                  <a:lnTo>
                    <a:pt x="51294" y="3549"/>
                  </a:lnTo>
                  <a:lnTo>
                    <a:pt x="49595" y="4153"/>
                  </a:lnTo>
                  <a:lnTo>
                    <a:pt x="47897" y="4757"/>
                  </a:lnTo>
                  <a:lnTo>
                    <a:pt x="46236" y="5398"/>
                  </a:lnTo>
                  <a:lnTo>
                    <a:pt x="44575" y="6115"/>
                  </a:lnTo>
                  <a:lnTo>
                    <a:pt x="42915" y="6870"/>
                  </a:lnTo>
                  <a:lnTo>
                    <a:pt x="41254" y="7625"/>
                  </a:lnTo>
                  <a:lnTo>
                    <a:pt x="39669" y="8455"/>
                  </a:lnTo>
                  <a:lnTo>
                    <a:pt x="38046" y="9324"/>
                  </a:lnTo>
                  <a:lnTo>
                    <a:pt x="36461" y="10229"/>
                  </a:lnTo>
                  <a:lnTo>
                    <a:pt x="34875" y="11211"/>
                  </a:lnTo>
                  <a:lnTo>
                    <a:pt x="33328" y="12192"/>
                  </a:lnTo>
                  <a:lnTo>
                    <a:pt x="31818" y="13249"/>
                  </a:lnTo>
                  <a:lnTo>
                    <a:pt x="30308" y="14306"/>
                  </a:lnTo>
                  <a:lnTo>
                    <a:pt x="28799" y="15438"/>
                  </a:lnTo>
                  <a:lnTo>
                    <a:pt x="27327" y="16608"/>
                  </a:lnTo>
                  <a:lnTo>
                    <a:pt x="25893" y="17816"/>
                  </a:lnTo>
                  <a:lnTo>
                    <a:pt x="24496" y="19061"/>
                  </a:lnTo>
                  <a:lnTo>
                    <a:pt x="23100" y="20345"/>
                  </a:lnTo>
                  <a:lnTo>
                    <a:pt x="21703" y="21703"/>
                  </a:lnTo>
                  <a:lnTo>
                    <a:pt x="20382" y="23062"/>
                  </a:lnTo>
                  <a:lnTo>
                    <a:pt x="19099" y="24459"/>
                  </a:lnTo>
                  <a:lnTo>
                    <a:pt x="17853" y="25855"/>
                  </a:lnTo>
                  <a:lnTo>
                    <a:pt x="16646" y="27327"/>
                  </a:lnTo>
                  <a:lnTo>
                    <a:pt x="15475" y="28761"/>
                  </a:lnTo>
                  <a:lnTo>
                    <a:pt x="14343" y="30271"/>
                  </a:lnTo>
                  <a:lnTo>
                    <a:pt x="13249" y="31781"/>
                  </a:lnTo>
                  <a:lnTo>
                    <a:pt x="12230" y="33328"/>
                  </a:lnTo>
                  <a:lnTo>
                    <a:pt x="11211" y="34876"/>
                  </a:lnTo>
                  <a:lnTo>
                    <a:pt x="10267" y="36423"/>
                  </a:lnTo>
                  <a:lnTo>
                    <a:pt x="9361" y="38008"/>
                  </a:lnTo>
                  <a:lnTo>
                    <a:pt x="8493" y="39631"/>
                  </a:lnTo>
                  <a:lnTo>
                    <a:pt x="7663" y="41254"/>
                  </a:lnTo>
                  <a:lnTo>
                    <a:pt x="6870" y="42877"/>
                  </a:lnTo>
                  <a:lnTo>
                    <a:pt x="6153" y="44538"/>
                  </a:lnTo>
                  <a:lnTo>
                    <a:pt x="5436" y="46199"/>
                  </a:lnTo>
                  <a:lnTo>
                    <a:pt x="4794" y="47859"/>
                  </a:lnTo>
                  <a:lnTo>
                    <a:pt x="4153" y="49558"/>
                  </a:lnTo>
                  <a:lnTo>
                    <a:pt x="3586" y="51256"/>
                  </a:lnTo>
                  <a:lnTo>
                    <a:pt x="3058" y="52992"/>
                  </a:lnTo>
                  <a:lnTo>
                    <a:pt x="2567" y="54691"/>
                  </a:lnTo>
                  <a:lnTo>
                    <a:pt x="2152" y="56427"/>
                  </a:lnTo>
                  <a:lnTo>
                    <a:pt x="1737" y="58163"/>
                  </a:lnTo>
                  <a:lnTo>
                    <a:pt x="1360" y="59937"/>
                  </a:lnTo>
                  <a:lnTo>
                    <a:pt x="1058" y="61673"/>
                  </a:lnTo>
                  <a:lnTo>
                    <a:pt x="793" y="63447"/>
                  </a:lnTo>
                  <a:lnTo>
                    <a:pt x="529" y="65221"/>
                  </a:lnTo>
                  <a:lnTo>
                    <a:pt x="340" y="66995"/>
                  </a:lnTo>
                  <a:lnTo>
                    <a:pt x="190" y="68731"/>
                  </a:lnTo>
                  <a:lnTo>
                    <a:pt x="114" y="70543"/>
                  </a:lnTo>
                  <a:lnTo>
                    <a:pt x="39" y="72317"/>
                  </a:lnTo>
                  <a:lnTo>
                    <a:pt x="1" y="74091"/>
                  </a:lnTo>
                  <a:lnTo>
                    <a:pt x="39" y="75865"/>
                  </a:lnTo>
                  <a:lnTo>
                    <a:pt x="114" y="77639"/>
                  </a:lnTo>
                  <a:lnTo>
                    <a:pt x="190" y="79413"/>
                  </a:lnTo>
                  <a:lnTo>
                    <a:pt x="340" y="81186"/>
                  </a:lnTo>
                  <a:lnTo>
                    <a:pt x="529" y="82960"/>
                  </a:lnTo>
                  <a:lnTo>
                    <a:pt x="793" y="84734"/>
                  </a:lnTo>
                  <a:lnTo>
                    <a:pt x="1058" y="86471"/>
                  </a:lnTo>
                  <a:lnTo>
                    <a:pt x="1360" y="88244"/>
                  </a:lnTo>
                  <a:lnTo>
                    <a:pt x="1737" y="89981"/>
                  </a:lnTo>
                  <a:lnTo>
                    <a:pt x="2152" y="91717"/>
                  </a:lnTo>
                  <a:lnTo>
                    <a:pt x="2567" y="93453"/>
                  </a:lnTo>
                  <a:lnTo>
                    <a:pt x="3058" y="95189"/>
                  </a:lnTo>
                  <a:lnTo>
                    <a:pt x="3586" y="96888"/>
                  </a:lnTo>
                  <a:lnTo>
                    <a:pt x="4153" y="98586"/>
                  </a:lnTo>
                  <a:lnTo>
                    <a:pt x="4794" y="100285"/>
                  </a:lnTo>
                  <a:lnTo>
                    <a:pt x="5436" y="101945"/>
                  </a:lnTo>
                  <a:lnTo>
                    <a:pt x="6153" y="103644"/>
                  </a:lnTo>
                  <a:lnTo>
                    <a:pt x="6870" y="105267"/>
                  </a:lnTo>
                  <a:lnTo>
                    <a:pt x="7663" y="106927"/>
                  </a:lnTo>
                  <a:lnTo>
                    <a:pt x="8493" y="108550"/>
                  </a:lnTo>
                  <a:lnTo>
                    <a:pt x="9361" y="110135"/>
                  </a:lnTo>
                  <a:lnTo>
                    <a:pt x="10267" y="111721"/>
                  </a:lnTo>
                  <a:lnTo>
                    <a:pt x="11211" y="113306"/>
                  </a:lnTo>
                  <a:lnTo>
                    <a:pt x="12230" y="114853"/>
                  </a:lnTo>
                  <a:lnTo>
                    <a:pt x="13249" y="116363"/>
                  </a:lnTo>
                  <a:lnTo>
                    <a:pt x="14343" y="117873"/>
                  </a:lnTo>
                  <a:lnTo>
                    <a:pt x="15475" y="119383"/>
                  </a:lnTo>
                  <a:lnTo>
                    <a:pt x="16646" y="120855"/>
                  </a:lnTo>
                  <a:lnTo>
                    <a:pt x="17853" y="122289"/>
                  </a:lnTo>
                  <a:lnTo>
                    <a:pt x="19099" y="123723"/>
                  </a:lnTo>
                  <a:lnTo>
                    <a:pt x="20382" y="125082"/>
                  </a:lnTo>
                  <a:lnTo>
                    <a:pt x="21703" y="126478"/>
                  </a:lnTo>
                  <a:lnTo>
                    <a:pt x="23100" y="127799"/>
                  </a:lnTo>
                  <a:lnTo>
                    <a:pt x="24496" y="129083"/>
                  </a:lnTo>
                  <a:lnTo>
                    <a:pt x="25893" y="130366"/>
                  </a:lnTo>
                  <a:lnTo>
                    <a:pt x="27327" y="131574"/>
                  </a:lnTo>
                  <a:lnTo>
                    <a:pt x="28799" y="132706"/>
                  </a:lnTo>
                  <a:lnTo>
                    <a:pt x="30308" y="133838"/>
                  </a:lnTo>
                  <a:lnTo>
                    <a:pt x="31818" y="134933"/>
                  </a:lnTo>
                  <a:lnTo>
                    <a:pt x="33328" y="135952"/>
                  </a:lnTo>
                  <a:lnTo>
                    <a:pt x="34875" y="136971"/>
                  </a:lnTo>
                  <a:lnTo>
                    <a:pt x="36461" y="137914"/>
                  </a:lnTo>
                  <a:lnTo>
                    <a:pt x="38046" y="138820"/>
                  </a:lnTo>
                  <a:lnTo>
                    <a:pt x="39669" y="139688"/>
                  </a:lnTo>
                  <a:lnTo>
                    <a:pt x="41254" y="140519"/>
                  </a:lnTo>
                  <a:lnTo>
                    <a:pt x="42915" y="141311"/>
                  </a:lnTo>
                  <a:lnTo>
                    <a:pt x="44575" y="142028"/>
                  </a:lnTo>
                  <a:lnTo>
                    <a:pt x="46236" y="142746"/>
                  </a:lnTo>
                  <a:lnTo>
                    <a:pt x="47897" y="143387"/>
                  </a:lnTo>
                  <a:lnTo>
                    <a:pt x="49595" y="144029"/>
                  </a:lnTo>
                  <a:lnTo>
                    <a:pt x="51294" y="144595"/>
                  </a:lnTo>
                  <a:lnTo>
                    <a:pt x="53030" y="145123"/>
                  </a:lnTo>
                  <a:lnTo>
                    <a:pt x="54728" y="145614"/>
                  </a:lnTo>
                  <a:lnTo>
                    <a:pt x="56464" y="146067"/>
                  </a:lnTo>
                  <a:lnTo>
                    <a:pt x="58201" y="146444"/>
                  </a:lnTo>
                  <a:lnTo>
                    <a:pt x="59937" y="146822"/>
                  </a:lnTo>
                  <a:lnTo>
                    <a:pt x="61711" y="147124"/>
                  </a:lnTo>
                  <a:lnTo>
                    <a:pt x="63485" y="147426"/>
                  </a:lnTo>
                  <a:lnTo>
                    <a:pt x="65221" y="147652"/>
                  </a:lnTo>
                  <a:lnTo>
                    <a:pt x="66995" y="147841"/>
                  </a:lnTo>
                  <a:lnTo>
                    <a:pt x="68769" y="147992"/>
                  </a:lnTo>
                  <a:lnTo>
                    <a:pt x="70543" y="148105"/>
                  </a:lnTo>
                  <a:lnTo>
                    <a:pt x="72317" y="148143"/>
                  </a:lnTo>
                  <a:lnTo>
                    <a:pt x="74090" y="148181"/>
                  </a:lnTo>
                  <a:lnTo>
                    <a:pt x="75902" y="148143"/>
                  </a:lnTo>
                  <a:lnTo>
                    <a:pt x="77676" y="148105"/>
                  </a:lnTo>
                  <a:lnTo>
                    <a:pt x="79450" y="147992"/>
                  </a:lnTo>
                  <a:lnTo>
                    <a:pt x="81224" y="147841"/>
                  </a:lnTo>
                  <a:lnTo>
                    <a:pt x="82960" y="147652"/>
                  </a:lnTo>
                  <a:lnTo>
                    <a:pt x="84734" y="147426"/>
                  </a:lnTo>
                  <a:lnTo>
                    <a:pt x="86508" y="147124"/>
                  </a:lnTo>
                  <a:lnTo>
                    <a:pt x="88244" y="146822"/>
                  </a:lnTo>
                  <a:lnTo>
                    <a:pt x="90018" y="146444"/>
                  </a:lnTo>
                  <a:lnTo>
                    <a:pt x="91754" y="146067"/>
                  </a:lnTo>
                  <a:lnTo>
                    <a:pt x="93490" y="145614"/>
                  </a:lnTo>
                  <a:lnTo>
                    <a:pt x="95189" y="145123"/>
                  </a:lnTo>
                  <a:lnTo>
                    <a:pt x="96925" y="144595"/>
                  </a:lnTo>
                  <a:lnTo>
                    <a:pt x="98623" y="144029"/>
                  </a:lnTo>
                  <a:lnTo>
                    <a:pt x="100322" y="143387"/>
                  </a:lnTo>
                  <a:lnTo>
                    <a:pt x="101983" y="142746"/>
                  </a:lnTo>
                  <a:lnTo>
                    <a:pt x="103643" y="142028"/>
                  </a:lnTo>
                  <a:lnTo>
                    <a:pt x="105304" y="141311"/>
                  </a:lnTo>
                  <a:lnTo>
                    <a:pt x="106927" y="140519"/>
                  </a:lnTo>
                  <a:lnTo>
                    <a:pt x="108550" y="139688"/>
                  </a:lnTo>
                  <a:lnTo>
                    <a:pt x="110173" y="138820"/>
                  </a:lnTo>
                  <a:lnTo>
                    <a:pt x="111758" y="137914"/>
                  </a:lnTo>
                  <a:lnTo>
                    <a:pt x="113305" y="136971"/>
                  </a:lnTo>
                  <a:lnTo>
                    <a:pt x="114891" y="135952"/>
                  </a:lnTo>
                  <a:lnTo>
                    <a:pt x="116400" y="134933"/>
                  </a:lnTo>
                  <a:lnTo>
                    <a:pt x="117910" y="133838"/>
                  </a:lnTo>
                  <a:lnTo>
                    <a:pt x="119420" y="132706"/>
                  </a:lnTo>
                  <a:lnTo>
                    <a:pt x="120854" y="131574"/>
                  </a:lnTo>
                  <a:lnTo>
                    <a:pt x="122326" y="130366"/>
                  </a:lnTo>
                  <a:lnTo>
                    <a:pt x="123723" y="129083"/>
                  </a:lnTo>
                  <a:lnTo>
                    <a:pt x="125119" y="127799"/>
                  </a:lnTo>
                  <a:lnTo>
                    <a:pt x="126516" y="126478"/>
                  </a:lnTo>
                  <a:lnTo>
                    <a:pt x="127837" y="125082"/>
                  </a:lnTo>
                  <a:lnTo>
                    <a:pt x="129120" y="123723"/>
                  </a:lnTo>
                  <a:lnTo>
                    <a:pt x="130365" y="122289"/>
                  </a:lnTo>
                  <a:lnTo>
                    <a:pt x="131573" y="120855"/>
                  </a:lnTo>
                  <a:lnTo>
                    <a:pt x="132743" y="119383"/>
                  </a:lnTo>
                  <a:lnTo>
                    <a:pt x="133875" y="117873"/>
                  </a:lnTo>
                  <a:lnTo>
                    <a:pt x="134970" y="116363"/>
                  </a:lnTo>
                  <a:lnTo>
                    <a:pt x="135989" y="114853"/>
                  </a:lnTo>
                  <a:lnTo>
                    <a:pt x="136970" y="113306"/>
                  </a:lnTo>
                  <a:lnTo>
                    <a:pt x="137952" y="111721"/>
                  </a:lnTo>
                  <a:lnTo>
                    <a:pt x="138858" y="110135"/>
                  </a:lnTo>
                  <a:lnTo>
                    <a:pt x="139726" y="108550"/>
                  </a:lnTo>
                  <a:lnTo>
                    <a:pt x="140556" y="106927"/>
                  </a:lnTo>
                  <a:lnTo>
                    <a:pt x="141349" y="105267"/>
                  </a:lnTo>
                  <a:lnTo>
                    <a:pt x="142066" y="103644"/>
                  </a:lnTo>
                  <a:lnTo>
                    <a:pt x="142783" y="101945"/>
                  </a:lnTo>
                  <a:lnTo>
                    <a:pt x="143424" y="100285"/>
                  </a:lnTo>
                  <a:lnTo>
                    <a:pt x="144028" y="98586"/>
                  </a:lnTo>
                  <a:lnTo>
                    <a:pt x="144632" y="96888"/>
                  </a:lnTo>
                  <a:lnTo>
                    <a:pt x="145161" y="95189"/>
                  </a:lnTo>
                  <a:lnTo>
                    <a:pt x="145651" y="93453"/>
                  </a:lnTo>
                  <a:lnTo>
                    <a:pt x="146066" y="91717"/>
                  </a:lnTo>
                  <a:lnTo>
                    <a:pt x="146482" y="89981"/>
                  </a:lnTo>
                  <a:lnTo>
                    <a:pt x="146859" y="88244"/>
                  </a:lnTo>
                  <a:lnTo>
                    <a:pt x="147161" y="86471"/>
                  </a:lnTo>
                  <a:lnTo>
                    <a:pt x="147425" y="84734"/>
                  </a:lnTo>
                  <a:lnTo>
                    <a:pt x="147652" y="82960"/>
                  </a:lnTo>
                  <a:lnTo>
                    <a:pt x="147840" y="81186"/>
                  </a:lnTo>
                  <a:lnTo>
                    <a:pt x="147991" y="79413"/>
                  </a:lnTo>
                  <a:lnTo>
                    <a:pt x="148105" y="77639"/>
                  </a:lnTo>
                  <a:lnTo>
                    <a:pt x="148180" y="75865"/>
                  </a:lnTo>
                  <a:lnTo>
                    <a:pt x="148180" y="74091"/>
                  </a:lnTo>
                  <a:lnTo>
                    <a:pt x="148180" y="72317"/>
                  </a:lnTo>
                  <a:lnTo>
                    <a:pt x="148105" y="70543"/>
                  </a:lnTo>
                  <a:lnTo>
                    <a:pt x="147991" y="68731"/>
                  </a:lnTo>
                  <a:lnTo>
                    <a:pt x="147840" y="66995"/>
                  </a:lnTo>
                  <a:lnTo>
                    <a:pt x="147652" y="65221"/>
                  </a:lnTo>
                  <a:lnTo>
                    <a:pt x="147425" y="63447"/>
                  </a:lnTo>
                  <a:lnTo>
                    <a:pt x="147161" y="61673"/>
                  </a:lnTo>
                  <a:lnTo>
                    <a:pt x="146859" y="59937"/>
                  </a:lnTo>
                  <a:lnTo>
                    <a:pt x="146482" y="58163"/>
                  </a:lnTo>
                  <a:lnTo>
                    <a:pt x="146066" y="56427"/>
                  </a:lnTo>
                  <a:lnTo>
                    <a:pt x="145651" y="54691"/>
                  </a:lnTo>
                  <a:lnTo>
                    <a:pt x="145161" y="52992"/>
                  </a:lnTo>
                  <a:lnTo>
                    <a:pt x="144632" y="51256"/>
                  </a:lnTo>
                  <a:lnTo>
                    <a:pt x="144028" y="49558"/>
                  </a:lnTo>
                  <a:lnTo>
                    <a:pt x="143424" y="47859"/>
                  </a:lnTo>
                  <a:lnTo>
                    <a:pt x="142783" y="46199"/>
                  </a:lnTo>
                  <a:lnTo>
                    <a:pt x="142066" y="44538"/>
                  </a:lnTo>
                  <a:lnTo>
                    <a:pt x="141349" y="42877"/>
                  </a:lnTo>
                  <a:lnTo>
                    <a:pt x="140556" y="41254"/>
                  </a:lnTo>
                  <a:lnTo>
                    <a:pt x="139726" y="39631"/>
                  </a:lnTo>
                  <a:lnTo>
                    <a:pt x="138858" y="38008"/>
                  </a:lnTo>
                  <a:lnTo>
                    <a:pt x="137952" y="36423"/>
                  </a:lnTo>
                  <a:lnTo>
                    <a:pt x="136970" y="34876"/>
                  </a:lnTo>
                  <a:lnTo>
                    <a:pt x="135989" y="33328"/>
                  </a:lnTo>
                  <a:lnTo>
                    <a:pt x="134970" y="31781"/>
                  </a:lnTo>
                  <a:lnTo>
                    <a:pt x="133875" y="30271"/>
                  </a:lnTo>
                  <a:lnTo>
                    <a:pt x="132743" y="28761"/>
                  </a:lnTo>
                  <a:lnTo>
                    <a:pt x="131573" y="27327"/>
                  </a:lnTo>
                  <a:lnTo>
                    <a:pt x="130365" y="25855"/>
                  </a:lnTo>
                  <a:lnTo>
                    <a:pt x="129120" y="24459"/>
                  </a:lnTo>
                  <a:lnTo>
                    <a:pt x="127837" y="23062"/>
                  </a:lnTo>
                  <a:lnTo>
                    <a:pt x="126516" y="21703"/>
                  </a:lnTo>
                  <a:lnTo>
                    <a:pt x="125119" y="20345"/>
                  </a:lnTo>
                  <a:lnTo>
                    <a:pt x="123723" y="19061"/>
                  </a:lnTo>
                  <a:lnTo>
                    <a:pt x="122326" y="17816"/>
                  </a:lnTo>
                  <a:lnTo>
                    <a:pt x="120854" y="16608"/>
                  </a:lnTo>
                  <a:lnTo>
                    <a:pt x="119420" y="15438"/>
                  </a:lnTo>
                  <a:lnTo>
                    <a:pt x="117910" y="14306"/>
                  </a:lnTo>
                  <a:lnTo>
                    <a:pt x="116400" y="13249"/>
                  </a:lnTo>
                  <a:lnTo>
                    <a:pt x="114891" y="12192"/>
                  </a:lnTo>
                  <a:lnTo>
                    <a:pt x="113305" y="11211"/>
                  </a:lnTo>
                  <a:lnTo>
                    <a:pt x="111758" y="10229"/>
                  </a:lnTo>
                  <a:lnTo>
                    <a:pt x="110173" y="9324"/>
                  </a:lnTo>
                  <a:lnTo>
                    <a:pt x="108550" y="8455"/>
                  </a:lnTo>
                  <a:lnTo>
                    <a:pt x="106927" y="7625"/>
                  </a:lnTo>
                  <a:lnTo>
                    <a:pt x="105304" y="6870"/>
                  </a:lnTo>
                  <a:lnTo>
                    <a:pt x="103643" y="6115"/>
                  </a:lnTo>
                  <a:lnTo>
                    <a:pt x="101983" y="5398"/>
                  </a:lnTo>
                  <a:lnTo>
                    <a:pt x="100322" y="4757"/>
                  </a:lnTo>
                  <a:lnTo>
                    <a:pt x="98623" y="4153"/>
                  </a:lnTo>
                  <a:lnTo>
                    <a:pt x="96925" y="3549"/>
                  </a:lnTo>
                  <a:lnTo>
                    <a:pt x="95189" y="3020"/>
                  </a:lnTo>
                  <a:lnTo>
                    <a:pt x="93490" y="2567"/>
                  </a:lnTo>
                  <a:lnTo>
                    <a:pt x="91754" y="2115"/>
                  </a:lnTo>
                  <a:lnTo>
                    <a:pt x="90018" y="1699"/>
                  </a:lnTo>
                  <a:lnTo>
                    <a:pt x="88244" y="1360"/>
                  </a:lnTo>
                  <a:lnTo>
                    <a:pt x="86508" y="1020"/>
                  </a:lnTo>
                  <a:lnTo>
                    <a:pt x="84734" y="756"/>
                  </a:lnTo>
                  <a:lnTo>
                    <a:pt x="82960" y="529"/>
                  </a:lnTo>
                  <a:lnTo>
                    <a:pt x="81224" y="341"/>
                  </a:lnTo>
                  <a:lnTo>
                    <a:pt x="79450" y="190"/>
                  </a:lnTo>
                  <a:lnTo>
                    <a:pt x="77676" y="76"/>
                  </a:lnTo>
                  <a:lnTo>
                    <a:pt x="75902" y="1"/>
                  </a:lnTo>
                  <a:close/>
                </a:path>
              </a:pathLst>
            </a:custGeom>
            <a:solidFill>
              <a:srgbClr val="1B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1"/>
            <p:cNvSpPr/>
            <p:nvPr/>
          </p:nvSpPr>
          <p:spPr>
            <a:xfrm>
              <a:off x="5658570" y="1937728"/>
              <a:ext cx="1617396" cy="1617396"/>
            </a:xfrm>
            <a:custGeom>
              <a:avLst/>
              <a:gdLst/>
              <a:ahLst/>
              <a:cxnLst/>
              <a:rect l="l" t="t" r="r" b="b"/>
              <a:pathLst>
                <a:path w="148181" h="148181" fill="none" extrusionOk="0">
                  <a:moveTo>
                    <a:pt x="126516" y="21703"/>
                  </a:moveTo>
                  <a:lnTo>
                    <a:pt x="126516" y="21703"/>
                  </a:lnTo>
                  <a:lnTo>
                    <a:pt x="127837" y="23062"/>
                  </a:lnTo>
                  <a:lnTo>
                    <a:pt x="129120" y="24459"/>
                  </a:lnTo>
                  <a:lnTo>
                    <a:pt x="130365" y="25855"/>
                  </a:lnTo>
                  <a:lnTo>
                    <a:pt x="131573" y="27327"/>
                  </a:lnTo>
                  <a:lnTo>
                    <a:pt x="132743" y="28761"/>
                  </a:lnTo>
                  <a:lnTo>
                    <a:pt x="133875" y="30271"/>
                  </a:lnTo>
                  <a:lnTo>
                    <a:pt x="134970" y="31781"/>
                  </a:lnTo>
                  <a:lnTo>
                    <a:pt x="135989" y="33328"/>
                  </a:lnTo>
                  <a:lnTo>
                    <a:pt x="136970" y="34876"/>
                  </a:lnTo>
                  <a:lnTo>
                    <a:pt x="137952" y="36423"/>
                  </a:lnTo>
                  <a:lnTo>
                    <a:pt x="138858" y="38008"/>
                  </a:lnTo>
                  <a:lnTo>
                    <a:pt x="139726" y="39631"/>
                  </a:lnTo>
                  <a:lnTo>
                    <a:pt x="140556" y="41254"/>
                  </a:lnTo>
                  <a:lnTo>
                    <a:pt x="141349" y="42877"/>
                  </a:lnTo>
                  <a:lnTo>
                    <a:pt x="142066" y="44538"/>
                  </a:lnTo>
                  <a:lnTo>
                    <a:pt x="142783" y="46199"/>
                  </a:lnTo>
                  <a:lnTo>
                    <a:pt x="143424" y="47859"/>
                  </a:lnTo>
                  <a:lnTo>
                    <a:pt x="144028" y="49558"/>
                  </a:lnTo>
                  <a:lnTo>
                    <a:pt x="144632" y="51256"/>
                  </a:lnTo>
                  <a:lnTo>
                    <a:pt x="145161" y="52992"/>
                  </a:lnTo>
                  <a:lnTo>
                    <a:pt x="145651" y="54691"/>
                  </a:lnTo>
                  <a:lnTo>
                    <a:pt x="146066" y="56427"/>
                  </a:lnTo>
                  <a:lnTo>
                    <a:pt x="146482" y="58163"/>
                  </a:lnTo>
                  <a:lnTo>
                    <a:pt x="146859" y="59937"/>
                  </a:lnTo>
                  <a:lnTo>
                    <a:pt x="147161" y="61673"/>
                  </a:lnTo>
                  <a:lnTo>
                    <a:pt x="147425" y="63447"/>
                  </a:lnTo>
                  <a:lnTo>
                    <a:pt x="147652" y="65221"/>
                  </a:lnTo>
                  <a:lnTo>
                    <a:pt x="147840" y="66995"/>
                  </a:lnTo>
                  <a:lnTo>
                    <a:pt x="147991" y="68731"/>
                  </a:lnTo>
                  <a:lnTo>
                    <a:pt x="148105" y="70543"/>
                  </a:lnTo>
                  <a:lnTo>
                    <a:pt x="148180" y="72317"/>
                  </a:lnTo>
                  <a:lnTo>
                    <a:pt x="148180" y="74091"/>
                  </a:lnTo>
                  <a:lnTo>
                    <a:pt x="148180" y="75865"/>
                  </a:lnTo>
                  <a:lnTo>
                    <a:pt x="148105" y="77639"/>
                  </a:lnTo>
                  <a:lnTo>
                    <a:pt x="147991" y="79413"/>
                  </a:lnTo>
                  <a:lnTo>
                    <a:pt x="147840" y="81186"/>
                  </a:lnTo>
                  <a:lnTo>
                    <a:pt x="147652" y="82960"/>
                  </a:lnTo>
                  <a:lnTo>
                    <a:pt x="147425" y="84734"/>
                  </a:lnTo>
                  <a:lnTo>
                    <a:pt x="147161" y="86471"/>
                  </a:lnTo>
                  <a:lnTo>
                    <a:pt x="146859" y="88244"/>
                  </a:lnTo>
                  <a:lnTo>
                    <a:pt x="146482" y="89981"/>
                  </a:lnTo>
                  <a:lnTo>
                    <a:pt x="146066" y="91717"/>
                  </a:lnTo>
                  <a:lnTo>
                    <a:pt x="145651" y="93453"/>
                  </a:lnTo>
                  <a:lnTo>
                    <a:pt x="145161" y="95189"/>
                  </a:lnTo>
                  <a:lnTo>
                    <a:pt x="144632" y="96888"/>
                  </a:lnTo>
                  <a:lnTo>
                    <a:pt x="144028" y="98586"/>
                  </a:lnTo>
                  <a:lnTo>
                    <a:pt x="143424" y="100285"/>
                  </a:lnTo>
                  <a:lnTo>
                    <a:pt x="142783" y="101945"/>
                  </a:lnTo>
                  <a:lnTo>
                    <a:pt x="142066" y="103644"/>
                  </a:lnTo>
                  <a:lnTo>
                    <a:pt x="141349" y="105267"/>
                  </a:lnTo>
                  <a:lnTo>
                    <a:pt x="140556" y="106927"/>
                  </a:lnTo>
                  <a:lnTo>
                    <a:pt x="139726" y="108550"/>
                  </a:lnTo>
                  <a:lnTo>
                    <a:pt x="138858" y="110135"/>
                  </a:lnTo>
                  <a:lnTo>
                    <a:pt x="137952" y="111721"/>
                  </a:lnTo>
                  <a:lnTo>
                    <a:pt x="136970" y="113306"/>
                  </a:lnTo>
                  <a:lnTo>
                    <a:pt x="135989" y="114853"/>
                  </a:lnTo>
                  <a:lnTo>
                    <a:pt x="134970" y="116363"/>
                  </a:lnTo>
                  <a:lnTo>
                    <a:pt x="133875" y="117873"/>
                  </a:lnTo>
                  <a:lnTo>
                    <a:pt x="132743" y="119383"/>
                  </a:lnTo>
                  <a:lnTo>
                    <a:pt x="131573" y="120855"/>
                  </a:lnTo>
                  <a:lnTo>
                    <a:pt x="130365" y="122289"/>
                  </a:lnTo>
                  <a:lnTo>
                    <a:pt x="129120" y="123723"/>
                  </a:lnTo>
                  <a:lnTo>
                    <a:pt x="127837" y="125082"/>
                  </a:lnTo>
                  <a:lnTo>
                    <a:pt x="126516" y="126478"/>
                  </a:lnTo>
                  <a:lnTo>
                    <a:pt x="126516" y="126478"/>
                  </a:lnTo>
                  <a:lnTo>
                    <a:pt x="125119" y="127799"/>
                  </a:lnTo>
                  <a:lnTo>
                    <a:pt x="123723" y="129083"/>
                  </a:lnTo>
                  <a:lnTo>
                    <a:pt x="122326" y="130366"/>
                  </a:lnTo>
                  <a:lnTo>
                    <a:pt x="120854" y="131574"/>
                  </a:lnTo>
                  <a:lnTo>
                    <a:pt x="119420" y="132706"/>
                  </a:lnTo>
                  <a:lnTo>
                    <a:pt x="117910" y="133838"/>
                  </a:lnTo>
                  <a:lnTo>
                    <a:pt x="116400" y="134933"/>
                  </a:lnTo>
                  <a:lnTo>
                    <a:pt x="114891" y="135952"/>
                  </a:lnTo>
                  <a:lnTo>
                    <a:pt x="113305" y="136971"/>
                  </a:lnTo>
                  <a:lnTo>
                    <a:pt x="111758" y="137914"/>
                  </a:lnTo>
                  <a:lnTo>
                    <a:pt x="110173" y="138820"/>
                  </a:lnTo>
                  <a:lnTo>
                    <a:pt x="108550" y="139688"/>
                  </a:lnTo>
                  <a:lnTo>
                    <a:pt x="106927" y="140519"/>
                  </a:lnTo>
                  <a:lnTo>
                    <a:pt x="105304" y="141311"/>
                  </a:lnTo>
                  <a:lnTo>
                    <a:pt x="103643" y="142028"/>
                  </a:lnTo>
                  <a:lnTo>
                    <a:pt x="101983" y="142746"/>
                  </a:lnTo>
                  <a:lnTo>
                    <a:pt x="100322" y="143387"/>
                  </a:lnTo>
                  <a:lnTo>
                    <a:pt x="98623" y="144029"/>
                  </a:lnTo>
                  <a:lnTo>
                    <a:pt x="96925" y="144595"/>
                  </a:lnTo>
                  <a:lnTo>
                    <a:pt x="95189" y="145123"/>
                  </a:lnTo>
                  <a:lnTo>
                    <a:pt x="93490" y="145614"/>
                  </a:lnTo>
                  <a:lnTo>
                    <a:pt x="91754" y="146067"/>
                  </a:lnTo>
                  <a:lnTo>
                    <a:pt x="90018" y="146444"/>
                  </a:lnTo>
                  <a:lnTo>
                    <a:pt x="88244" y="146822"/>
                  </a:lnTo>
                  <a:lnTo>
                    <a:pt x="86508" y="147124"/>
                  </a:lnTo>
                  <a:lnTo>
                    <a:pt x="84734" y="147426"/>
                  </a:lnTo>
                  <a:lnTo>
                    <a:pt x="82960" y="147652"/>
                  </a:lnTo>
                  <a:lnTo>
                    <a:pt x="81224" y="147841"/>
                  </a:lnTo>
                  <a:lnTo>
                    <a:pt x="79450" y="147992"/>
                  </a:lnTo>
                  <a:lnTo>
                    <a:pt x="77676" y="148105"/>
                  </a:lnTo>
                  <a:lnTo>
                    <a:pt x="75902" y="148143"/>
                  </a:lnTo>
                  <a:lnTo>
                    <a:pt x="74090" y="148181"/>
                  </a:lnTo>
                  <a:lnTo>
                    <a:pt x="72317" y="148143"/>
                  </a:lnTo>
                  <a:lnTo>
                    <a:pt x="70543" y="148105"/>
                  </a:lnTo>
                  <a:lnTo>
                    <a:pt x="68769" y="147992"/>
                  </a:lnTo>
                  <a:lnTo>
                    <a:pt x="66995" y="147841"/>
                  </a:lnTo>
                  <a:lnTo>
                    <a:pt x="65221" y="147652"/>
                  </a:lnTo>
                  <a:lnTo>
                    <a:pt x="63485" y="147426"/>
                  </a:lnTo>
                  <a:lnTo>
                    <a:pt x="61711" y="147124"/>
                  </a:lnTo>
                  <a:lnTo>
                    <a:pt x="59937" y="146822"/>
                  </a:lnTo>
                  <a:lnTo>
                    <a:pt x="58201" y="146444"/>
                  </a:lnTo>
                  <a:lnTo>
                    <a:pt x="56464" y="146067"/>
                  </a:lnTo>
                  <a:lnTo>
                    <a:pt x="54728" y="145614"/>
                  </a:lnTo>
                  <a:lnTo>
                    <a:pt x="53030" y="145123"/>
                  </a:lnTo>
                  <a:lnTo>
                    <a:pt x="51294" y="144595"/>
                  </a:lnTo>
                  <a:lnTo>
                    <a:pt x="49595" y="144029"/>
                  </a:lnTo>
                  <a:lnTo>
                    <a:pt x="47897" y="143387"/>
                  </a:lnTo>
                  <a:lnTo>
                    <a:pt x="46236" y="142746"/>
                  </a:lnTo>
                  <a:lnTo>
                    <a:pt x="44575" y="142028"/>
                  </a:lnTo>
                  <a:lnTo>
                    <a:pt x="42915" y="141311"/>
                  </a:lnTo>
                  <a:lnTo>
                    <a:pt x="41254" y="140519"/>
                  </a:lnTo>
                  <a:lnTo>
                    <a:pt x="39669" y="139688"/>
                  </a:lnTo>
                  <a:lnTo>
                    <a:pt x="38046" y="138820"/>
                  </a:lnTo>
                  <a:lnTo>
                    <a:pt x="36461" y="137914"/>
                  </a:lnTo>
                  <a:lnTo>
                    <a:pt x="34875" y="136971"/>
                  </a:lnTo>
                  <a:lnTo>
                    <a:pt x="33328" y="135952"/>
                  </a:lnTo>
                  <a:lnTo>
                    <a:pt x="31818" y="134933"/>
                  </a:lnTo>
                  <a:lnTo>
                    <a:pt x="30308" y="133838"/>
                  </a:lnTo>
                  <a:lnTo>
                    <a:pt x="28799" y="132706"/>
                  </a:lnTo>
                  <a:lnTo>
                    <a:pt x="27327" y="131574"/>
                  </a:lnTo>
                  <a:lnTo>
                    <a:pt x="25893" y="130366"/>
                  </a:lnTo>
                  <a:lnTo>
                    <a:pt x="24496" y="129083"/>
                  </a:lnTo>
                  <a:lnTo>
                    <a:pt x="23100" y="127799"/>
                  </a:lnTo>
                  <a:lnTo>
                    <a:pt x="21703" y="126478"/>
                  </a:lnTo>
                  <a:lnTo>
                    <a:pt x="21703" y="126478"/>
                  </a:lnTo>
                  <a:lnTo>
                    <a:pt x="20382" y="125082"/>
                  </a:lnTo>
                  <a:lnTo>
                    <a:pt x="19099" y="123723"/>
                  </a:lnTo>
                  <a:lnTo>
                    <a:pt x="17853" y="122289"/>
                  </a:lnTo>
                  <a:lnTo>
                    <a:pt x="16646" y="120855"/>
                  </a:lnTo>
                  <a:lnTo>
                    <a:pt x="15475" y="119383"/>
                  </a:lnTo>
                  <a:lnTo>
                    <a:pt x="14343" y="117873"/>
                  </a:lnTo>
                  <a:lnTo>
                    <a:pt x="13249" y="116363"/>
                  </a:lnTo>
                  <a:lnTo>
                    <a:pt x="12230" y="114853"/>
                  </a:lnTo>
                  <a:lnTo>
                    <a:pt x="11211" y="113306"/>
                  </a:lnTo>
                  <a:lnTo>
                    <a:pt x="10267" y="111721"/>
                  </a:lnTo>
                  <a:lnTo>
                    <a:pt x="9361" y="110135"/>
                  </a:lnTo>
                  <a:lnTo>
                    <a:pt x="8493" y="108550"/>
                  </a:lnTo>
                  <a:lnTo>
                    <a:pt x="7663" y="106927"/>
                  </a:lnTo>
                  <a:lnTo>
                    <a:pt x="6870" y="105267"/>
                  </a:lnTo>
                  <a:lnTo>
                    <a:pt x="6153" y="103644"/>
                  </a:lnTo>
                  <a:lnTo>
                    <a:pt x="5436" y="101945"/>
                  </a:lnTo>
                  <a:lnTo>
                    <a:pt x="4794" y="100285"/>
                  </a:lnTo>
                  <a:lnTo>
                    <a:pt x="4153" y="98586"/>
                  </a:lnTo>
                  <a:lnTo>
                    <a:pt x="3586" y="96888"/>
                  </a:lnTo>
                  <a:lnTo>
                    <a:pt x="3058" y="95189"/>
                  </a:lnTo>
                  <a:lnTo>
                    <a:pt x="2567" y="93453"/>
                  </a:lnTo>
                  <a:lnTo>
                    <a:pt x="2152" y="91717"/>
                  </a:lnTo>
                  <a:lnTo>
                    <a:pt x="1737" y="89981"/>
                  </a:lnTo>
                  <a:lnTo>
                    <a:pt x="1360" y="88244"/>
                  </a:lnTo>
                  <a:lnTo>
                    <a:pt x="1058" y="86471"/>
                  </a:lnTo>
                  <a:lnTo>
                    <a:pt x="793" y="84734"/>
                  </a:lnTo>
                  <a:lnTo>
                    <a:pt x="529" y="82960"/>
                  </a:lnTo>
                  <a:lnTo>
                    <a:pt x="340" y="81186"/>
                  </a:lnTo>
                  <a:lnTo>
                    <a:pt x="190" y="79413"/>
                  </a:lnTo>
                  <a:lnTo>
                    <a:pt x="114" y="77639"/>
                  </a:lnTo>
                  <a:lnTo>
                    <a:pt x="39" y="75865"/>
                  </a:lnTo>
                  <a:lnTo>
                    <a:pt x="1" y="74091"/>
                  </a:lnTo>
                  <a:lnTo>
                    <a:pt x="39" y="72317"/>
                  </a:lnTo>
                  <a:lnTo>
                    <a:pt x="114" y="70543"/>
                  </a:lnTo>
                  <a:lnTo>
                    <a:pt x="190" y="68731"/>
                  </a:lnTo>
                  <a:lnTo>
                    <a:pt x="340" y="66995"/>
                  </a:lnTo>
                  <a:lnTo>
                    <a:pt x="529" y="65221"/>
                  </a:lnTo>
                  <a:lnTo>
                    <a:pt x="793" y="63447"/>
                  </a:lnTo>
                  <a:lnTo>
                    <a:pt x="1058" y="61673"/>
                  </a:lnTo>
                  <a:lnTo>
                    <a:pt x="1360" y="59937"/>
                  </a:lnTo>
                  <a:lnTo>
                    <a:pt x="1737" y="58163"/>
                  </a:lnTo>
                  <a:lnTo>
                    <a:pt x="2152" y="56427"/>
                  </a:lnTo>
                  <a:lnTo>
                    <a:pt x="2567" y="54691"/>
                  </a:lnTo>
                  <a:lnTo>
                    <a:pt x="3058" y="52992"/>
                  </a:lnTo>
                  <a:lnTo>
                    <a:pt x="3586" y="51256"/>
                  </a:lnTo>
                  <a:lnTo>
                    <a:pt x="4153" y="49558"/>
                  </a:lnTo>
                  <a:lnTo>
                    <a:pt x="4794" y="47859"/>
                  </a:lnTo>
                  <a:lnTo>
                    <a:pt x="5436" y="46199"/>
                  </a:lnTo>
                  <a:lnTo>
                    <a:pt x="6153" y="44538"/>
                  </a:lnTo>
                  <a:lnTo>
                    <a:pt x="6870" y="42877"/>
                  </a:lnTo>
                  <a:lnTo>
                    <a:pt x="7663" y="41254"/>
                  </a:lnTo>
                  <a:lnTo>
                    <a:pt x="8493" y="39631"/>
                  </a:lnTo>
                  <a:lnTo>
                    <a:pt x="9361" y="38008"/>
                  </a:lnTo>
                  <a:lnTo>
                    <a:pt x="10267" y="36423"/>
                  </a:lnTo>
                  <a:lnTo>
                    <a:pt x="11211" y="34876"/>
                  </a:lnTo>
                  <a:lnTo>
                    <a:pt x="12230" y="33328"/>
                  </a:lnTo>
                  <a:lnTo>
                    <a:pt x="13249" y="31781"/>
                  </a:lnTo>
                  <a:lnTo>
                    <a:pt x="14343" y="30271"/>
                  </a:lnTo>
                  <a:lnTo>
                    <a:pt x="15475" y="28761"/>
                  </a:lnTo>
                  <a:lnTo>
                    <a:pt x="16646" y="27327"/>
                  </a:lnTo>
                  <a:lnTo>
                    <a:pt x="17853" y="25855"/>
                  </a:lnTo>
                  <a:lnTo>
                    <a:pt x="19099" y="24459"/>
                  </a:lnTo>
                  <a:lnTo>
                    <a:pt x="20382" y="23062"/>
                  </a:lnTo>
                  <a:lnTo>
                    <a:pt x="21703" y="21703"/>
                  </a:lnTo>
                  <a:lnTo>
                    <a:pt x="21703" y="21703"/>
                  </a:lnTo>
                  <a:lnTo>
                    <a:pt x="23100" y="20345"/>
                  </a:lnTo>
                  <a:lnTo>
                    <a:pt x="24496" y="19061"/>
                  </a:lnTo>
                  <a:lnTo>
                    <a:pt x="25893" y="17816"/>
                  </a:lnTo>
                  <a:lnTo>
                    <a:pt x="27327" y="16608"/>
                  </a:lnTo>
                  <a:lnTo>
                    <a:pt x="28799" y="15438"/>
                  </a:lnTo>
                  <a:lnTo>
                    <a:pt x="30308" y="14306"/>
                  </a:lnTo>
                  <a:lnTo>
                    <a:pt x="31818" y="13249"/>
                  </a:lnTo>
                  <a:lnTo>
                    <a:pt x="33328" y="12192"/>
                  </a:lnTo>
                  <a:lnTo>
                    <a:pt x="34875" y="11211"/>
                  </a:lnTo>
                  <a:lnTo>
                    <a:pt x="36461" y="10229"/>
                  </a:lnTo>
                  <a:lnTo>
                    <a:pt x="38046" y="9324"/>
                  </a:lnTo>
                  <a:lnTo>
                    <a:pt x="39669" y="8455"/>
                  </a:lnTo>
                  <a:lnTo>
                    <a:pt x="41254" y="7625"/>
                  </a:lnTo>
                  <a:lnTo>
                    <a:pt x="42915" y="6870"/>
                  </a:lnTo>
                  <a:lnTo>
                    <a:pt x="44575" y="6115"/>
                  </a:lnTo>
                  <a:lnTo>
                    <a:pt x="46236" y="5398"/>
                  </a:lnTo>
                  <a:lnTo>
                    <a:pt x="47897" y="4757"/>
                  </a:lnTo>
                  <a:lnTo>
                    <a:pt x="49595" y="4153"/>
                  </a:lnTo>
                  <a:lnTo>
                    <a:pt x="51294" y="3549"/>
                  </a:lnTo>
                  <a:lnTo>
                    <a:pt x="53030" y="3020"/>
                  </a:lnTo>
                  <a:lnTo>
                    <a:pt x="54728" y="2567"/>
                  </a:lnTo>
                  <a:lnTo>
                    <a:pt x="56464" y="2115"/>
                  </a:lnTo>
                  <a:lnTo>
                    <a:pt x="58201" y="1699"/>
                  </a:lnTo>
                  <a:lnTo>
                    <a:pt x="59937" y="1360"/>
                  </a:lnTo>
                  <a:lnTo>
                    <a:pt x="61711" y="1020"/>
                  </a:lnTo>
                  <a:lnTo>
                    <a:pt x="63485" y="756"/>
                  </a:lnTo>
                  <a:lnTo>
                    <a:pt x="65221" y="529"/>
                  </a:lnTo>
                  <a:lnTo>
                    <a:pt x="66995" y="341"/>
                  </a:lnTo>
                  <a:lnTo>
                    <a:pt x="68769" y="190"/>
                  </a:lnTo>
                  <a:lnTo>
                    <a:pt x="70543" y="76"/>
                  </a:lnTo>
                  <a:lnTo>
                    <a:pt x="72317" y="1"/>
                  </a:lnTo>
                  <a:lnTo>
                    <a:pt x="74090" y="1"/>
                  </a:lnTo>
                  <a:lnTo>
                    <a:pt x="75902" y="1"/>
                  </a:lnTo>
                  <a:lnTo>
                    <a:pt x="77676" y="76"/>
                  </a:lnTo>
                  <a:lnTo>
                    <a:pt x="79450" y="190"/>
                  </a:lnTo>
                  <a:lnTo>
                    <a:pt x="81224" y="341"/>
                  </a:lnTo>
                  <a:lnTo>
                    <a:pt x="82960" y="529"/>
                  </a:lnTo>
                  <a:lnTo>
                    <a:pt x="84734" y="756"/>
                  </a:lnTo>
                  <a:lnTo>
                    <a:pt x="86508" y="1020"/>
                  </a:lnTo>
                  <a:lnTo>
                    <a:pt x="88244" y="1360"/>
                  </a:lnTo>
                  <a:lnTo>
                    <a:pt x="90018" y="1699"/>
                  </a:lnTo>
                  <a:lnTo>
                    <a:pt x="91754" y="2115"/>
                  </a:lnTo>
                  <a:lnTo>
                    <a:pt x="93490" y="2567"/>
                  </a:lnTo>
                  <a:lnTo>
                    <a:pt x="95189" y="3020"/>
                  </a:lnTo>
                  <a:lnTo>
                    <a:pt x="96925" y="3549"/>
                  </a:lnTo>
                  <a:lnTo>
                    <a:pt x="98623" y="4153"/>
                  </a:lnTo>
                  <a:lnTo>
                    <a:pt x="100322" y="4757"/>
                  </a:lnTo>
                  <a:lnTo>
                    <a:pt x="101983" y="5398"/>
                  </a:lnTo>
                  <a:lnTo>
                    <a:pt x="103643" y="6115"/>
                  </a:lnTo>
                  <a:lnTo>
                    <a:pt x="105304" y="6870"/>
                  </a:lnTo>
                  <a:lnTo>
                    <a:pt x="106927" y="7625"/>
                  </a:lnTo>
                  <a:lnTo>
                    <a:pt x="108550" y="8455"/>
                  </a:lnTo>
                  <a:lnTo>
                    <a:pt x="110173" y="9324"/>
                  </a:lnTo>
                  <a:lnTo>
                    <a:pt x="111758" y="10229"/>
                  </a:lnTo>
                  <a:lnTo>
                    <a:pt x="113305" y="11211"/>
                  </a:lnTo>
                  <a:lnTo>
                    <a:pt x="114891" y="12192"/>
                  </a:lnTo>
                  <a:lnTo>
                    <a:pt x="116400" y="13249"/>
                  </a:lnTo>
                  <a:lnTo>
                    <a:pt x="117910" y="14306"/>
                  </a:lnTo>
                  <a:lnTo>
                    <a:pt x="119420" y="15438"/>
                  </a:lnTo>
                  <a:lnTo>
                    <a:pt x="120854" y="16608"/>
                  </a:lnTo>
                  <a:lnTo>
                    <a:pt x="122326" y="17816"/>
                  </a:lnTo>
                  <a:lnTo>
                    <a:pt x="123723" y="19061"/>
                  </a:lnTo>
                  <a:lnTo>
                    <a:pt x="125119" y="20345"/>
                  </a:lnTo>
                  <a:lnTo>
                    <a:pt x="126516" y="217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1"/>
            <p:cNvSpPr/>
            <p:nvPr/>
          </p:nvSpPr>
          <p:spPr>
            <a:xfrm>
              <a:off x="5438791" y="1729558"/>
              <a:ext cx="2056954" cy="2056964"/>
            </a:xfrm>
            <a:custGeom>
              <a:avLst/>
              <a:gdLst/>
              <a:ahLst/>
              <a:cxnLst/>
              <a:rect l="l" t="t" r="r" b="b"/>
              <a:pathLst>
                <a:path w="188452" h="188453" fill="none" extrusionOk="0">
                  <a:moveTo>
                    <a:pt x="187848" y="105191"/>
                  </a:moveTo>
                  <a:lnTo>
                    <a:pt x="187848" y="105191"/>
                  </a:lnTo>
                  <a:lnTo>
                    <a:pt x="187583" y="107116"/>
                  </a:lnTo>
                  <a:lnTo>
                    <a:pt x="187319" y="109003"/>
                  </a:lnTo>
                  <a:lnTo>
                    <a:pt x="186980" y="110928"/>
                  </a:lnTo>
                  <a:lnTo>
                    <a:pt x="186640" y="112815"/>
                  </a:lnTo>
                  <a:lnTo>
                    <a:pt x="186225" y="114740"/>
                  </a:lnTo>
                  <a:lnTo>
                    <a:pt x="185772" y="116627"/>
                  </a:lnTo>
                  <a:lnTo>
                    <a:pt x="185319" y="118514"/>
                  </a:lnTo>
                  <a:lnTo>
                    <a:pt x="184790" y="120364"/>
                  </a:lnTo>
                  <a:lnTo>
                    <a:pt x="184224" y="122251"/>
                  </a:lnTo>
                  <a:lnTo>
                    <a:pt x="183620" y="124100"/>
                  </a:lnTo>
                  <a:lnTo>
                    <a:pt x="183016" y="125950"/>
                  </a:lnTo>
                  <a:lnTo>
                    <a:pt x="182337" y="127799"/>
                  </a:lnTo>
                  <a:lnTo>
                    <a:pt x="181620" y="129611"/>
                  </a:lnTo>
                  <a:lnTo>
                    <a:pt x="180865" y="131422"/>
                  </a:lnTo>
                  <a:lnTo>
                    <a:pt x="180073" y="133234"/>
                  </a:lnTo>
                  <a:lnTo>
                    <a:pt x="179242" y="135008"/>
                  </a:lnTo>
                  <a:lnTo>
                    <a:pt x="179242" y="135008"/>
                  </a:lnTo>
                  <a:lnTo>
                    <a:pt x="178374" y="136744"/>
                  </a:lnTo>
                  <a:lnTo>
                    <a:pt x="177468" y="138480"/>
                  </a:lnTo>
                  <a:lnTo>
                    <a:pt x="176525" y="140217"/>
                  </a:lnTo>
                  <a:lnTo>
                    <a:pt x="175543" y="141915"/>
                  </a:lnTo>
                  <a:lnTo>
                    <a:pt x="174562" y="143576"/>
                  </a:lnTo>
                  <a:lnTo>
                    <a:pt x="173505" y="145236"/>
                  </a:lnTo>
                  <a:lnTo>
                    <a:pt x="172411" y="146897"/>
                  </a:lnTo>
                  <a:lnTo>
                    <a:pt x="171278" y="148520"/>
                  </a:lnTo>
                  <a:lnTo>
                    <a:pt x="170108" y="150143"/>
                  </a:lnTo>
                  <a:lnTo>
                    <a:pt x="168901" y="151766"/>
                  </a:lnTo>
                  <a:lnTo>
                    <a:pt x="167655" y="153313"/>
                  </a:lnTo>
                  <a:lnTo>
                    <a:pt x="166372" y="154861"/>
                  </a:lnTo>
                  <a:lnTo>
                    <a:pt x="165051" y="156408"/>
                  </a:lnTo>
                  <a:lnTo>
                    <a:pt x="163692" y="157918"/>
                  </a:lnTo>
                  <a:lnTo>
                    <a:pt x="162296" y="159390"/>
                  </a:lnTo>
                  <a:lnTo>
                    <a:pt x="160861" y="160862"/>
                  </a:lnTo>
                  <a:lnTo>
                    <a:pt x="160861" y="160862"/>
                  </a:lnTo>
                  <a:lnTo>
                    <a:pt x="158823" y="162863"/>
                  </a:lnTo>
                  <a:lnTo>
                    <a:pt x="156710" y="164787"/>
                  </a:lnTo>
                  <a:lnTo>
                    <a:pt x="154558" y="166637"/>
                  </a:lnTo>
                  <a:lnTo>
                    <a:pt x="152407" y="168411"/>
                  </a:lnTo>
                  <a:lnTo>
                    <a:pt x="150180" y="170109"/>
                  </a:lnTo>
                  <a:lnTo>
                    <a:pt x="147915" y="171732"/>
                  </a:lnTo>
                  <a:lnTo>
                    <a:pt x="145613" y="173242"/>
                  </a:lnTo>
                  <a:lnTo>
                    <a:pt x="143273" y="174714"/>
                  </a:lnTo>
                  <a:lnTo>
                    <a:pt x="140933" y="176110"/>
                  </a:lnTo>
                  <a:lnTo>
                    <a:pt x="138517" y="177431"/>
                  </a:lnTo>
                  <a:lnTo>
                    <a:pt x="136102" y="178677"/>
                  </a:lnTo>
                  <a:lnTo>
                    <a:pt x="133649" y="179847"/>
                  </a:lnTo>
                  <a:lnTo>
                    <a:pt x="131158" y="180979"/>
                  </a:lnTo>
                  <a:lnTo>
                    <a:pt x="128666" y="181998"/>
                  </a:lnTo>
                  <a:lnTo>
                    <a:pt x="126138" y="182942"/>
                  </a:lnTo>
                  <a:lnTo>
                    <a:pt x="123609" y="183810"/>
                  </a:lnTo>
                  <a:lnTo>
                    <a:pt x="121042" y="184603"/>
                  </a:lnTo>
                  <a:lnTo>
                    <a:pt x="118438" y="185320"/>
                  </a:lnTo>
                  <a:lnTo>
                    <a:pt x="115872" y="185961"/>
                  </a:lnTo>
                  <a:lnTo>
                    <a:pt x="113230" y="186565"/>
                  </a:lnTo>
                  <a:lnTo>
                    <a:pt x="110625" y="187056"/>
                  </a:lnTo>
                  <a:lnTo>
                    <a:pt x="107983" y="187471"/>
                  </a:lnTo>
                  <a:lnTo>
                    <a:pt x="105341" y="187811"/>
                  </a:lnTo>
                  <a:lnTo>
                    <a:pt x="102699" y="188113"/>
                  </a:lnTo>
                  <a:lnTo>
                    <a:pt x="100019" y="188301"/>
                  </a:lnTo>
                  <a:lnTo>
                    <a:pt x="97377" y="188415"/>
                  </a:lnTo>
                  <a:lnTo>
                    <a:pt x="94698" y="188452"/>
                  </a:lnTo>
                  <a:lnTo>
                    <a:pt x="92056" y="188452"/>
                  </a:lnTo>
                  <a:lnTo>
                    <a:pt x="89376" y="188339"/>
                  </a:lnTo>
                  <a:lnTo>
                    <a:pt x="86734" y="188188"/>
                  </a:lnTo>
                  <a:lnTo>
                    <a:pt x="84092" y="187924"/>
                  </a:lnTo>
                  <a:lnTo>
                    <a:pt x="81450" y="187584"/>
                  </a:lnTo>
                  <a:lnTo>
                    <a:pt x="81450" y="187584"/>
                  </a:lnTo>
                  <a:lnTo>
                    <a:pt x="79185" y="187282"/>
                  </a:lnTo>
                  <a:lnTo>
                    <a:pt x="76921" y="186867"/>
                  </a:lnTo>
                  <a:lnTo>
                    <a:pt x="74694" y="186452"/>
                  </a:lnTo>
                  <a:lnTo>
                    <a:pt x="72467" y="185924"/>
                  </a:lnTo>
                  <a:lnTo>
                    <a:pt x="70240" y="185395"/>
                  </a:lnTo>
                  <a:lnTo>
                    <a:pt x="68013" y="184791"/>
                  </a:lnTo>
                  <a:lnTo>
                    <a:pt x="65824" y="184112"/>
                  </a:lnTo>
                  <a:lnTo>
                    <a:pt x="63635" y="183395"/>
                  </a:lnTo>
                  <a:lnTo>
                    <a:pt x="61484" y="182602"/>
                  </a:lnTo>
                  <a:lnTo>
                    <a:pt x="59332" y="181810"/>
                  </a:lnTo>
                  <a:lnTo>
                    <a:pt x="57181" y="180904"/>
                  </a:lnTo>
                  <a:lnTo>
                    <a:pt x="55067" y="179960"/>
                  </a:lnTo>
                  <a:lnTo>
                    <a:pt x="52954" y="178979"/>
                  </a:lnTo>
                  <a:lnTo>
                    <a:pt x="50878" y="177922"/>
                  </a:lnTo>
                  <a:lnTo>
                    <a:pt x="48840" y="176827"/>
                  </a:lnTo>
                  <a:lnTo>
                    <a:pt x="46802" y="175695"/>
                  </a:lnTo>
                  <a:lnTo>
                    <a:pt x="46802" y="175695"/>
                  </a:lnTo>
                  <a:lnTo>
                    <a:pt x="45518" y="174903"/>
                  </a:lnTo>
                  <a:lnTo>
                    <a:pt x="44235" y="174148"/>
                  </a:lnTo>
                  <a:lnTo>
                    <a:pt x="42990" y="173317"/>
                  </a:lnTo>
                  <a:lnTo>
                    <a:pt x="41706" y="172525"/>
                  </a:lnTo>
                  <a:lnTo>
                    <a:pt x="40499" y="171657"/>
                  </a:lnTo>
                  <a:lnTo>
                    <a:pt x="39253" y="170789"/>
                  </a:lnTo>
                  <a:lnTo>
                    <a:pt x="38045" y="169883"/>
                  </a:lnTo>
                  <a:lnTo>
                    <a:pt x="36838" y="168977"/>
                  </a:lnTo>
                  <a:lnTo>
                    <a:pt x="35630" y="168033"/>
                  </a:lnTo>
                  <a:lnTo>
                    <a:pt x="34460" y="167090"/>
                  </a:lnTo>
                  <a:lnTo>
                    <a:pt x="33290" y="166108"/>
                  </a:lnTo>
                  <a:lnTo>
                    <a:pt x="32120" y="165089"/>
                  </a:lnTo>
                  <a:lnTo>
                    <a:pt x="30987" y="164070"/>
                  </a:lnTo>
                  <a:lnTo>
                    <a:pt x="29817" y="163013"/>
                  </a:lnTo>
                  <a:lnTo>
                    <a:pt x="28723" y="161957"/>
                  </a:lnTo>
                  <a:lnTo>
                    <a:pt x="27591" y="160862"/>
                  </a:lnTo>
                  <a:lnTo>
                    <a:pt x="27591" y="160862"/>
                  </a:lnTo>
                  <a:lnTo>
                    <a:pt x="26496" y="159730"/>
                  </a:lnTo>
                  <a:lnTo>
                    <a:pt x="25401" y="158598"/>
                  </a:lnTo>
                  <a:lnTo>
                    <a:pt x="24345" y="157465"/>
                  </a:lnTo>
                  <a:lnTo>
                    <a:pt x="23326" y="156295"/>
                  </a:lnTo>
                  <a:lnTo>
                    <a:pt x="22307" y="155125"/>
                  </a:lnTo>
                  <a:lnTo>
                    <a:pt x="21325" y="153917"/>
                  </a:lnTo>
                  <a:lnTo>
                    <a:pt x="20344" y="152710"/>
                  </a:lnTo>
                  <a:lnTo>
                    <a:pt x="19400" y="151502"/>
                  </a:lnTo>
                  <a:lnTo>
                    <a:pt x="18457" y="150294"/>
                  </a:lnTo>
                  <a:lnTo>
                    <a:pt x="17551" y="149049"/>
                  </a:lnTo>
                  <a:lnTo>
                    <a:pt x="16683" y="147803"/>
                  </a:lnTo>
                  <a:lnTo>
                    <a:pt x="15815" y="146520"/>
                  </a:lnTo>
                  <a:lnTo>
                    <a:pt x="14984" y="145274"/>
                  </a:lnTo>
                  <a:lnTo>
                    <a:pt x="14192" y="143991"/>
                  </a:lnTo>
                  <a:lnTo>
                    <a:pt x="13399" y="142708"/>
                  </a:lnTo>
                  <a:lnTo>
                    <a:pt x="12607" y="141387"/>
                  </a:lnTo>
                  <a:lnTo>
                    <a:pt x="11889" y="140066"/>
                  </a:lnTo>
                  <a:lnTo>
                    <a:pt x="11172" y="138745"/>
                  </a:lnTo>
                  <a:lnTo>
                    <a:pt x="10455" y="137424"/>
                  </a:lnTo>
                  <a:lnTo>
                    <a:pt x="9776" y="136103"/>
                  </a:lnTo>
                  <a:lnTo>
                    <a:pt x="9134" y="134744"/>
                  </a:lnTo>
                  <a:lnTo>
                    <a:pt x="8493" y="133385"/>
                  </a:lnTo>
                  <a:lnTo>
                    <a:pt x="7889" y="132026"/>
                  </a:lnTo>
                  <a:lnTo>
                    <a:pt x="7323" y="130668"/>
                  </a:lnTo>
                  <a:lnTo>
                    <a:pt x="6756" y="129309"/>
                  </a:lnTo>
                  <a:lnTo>
                    <a:pt x="6190" y="127912"/>
                  </a:lnTo>
                  <a:lnTo>
                    <a:pt x="5700" y="126516"/>
                  </a:lnTo>
                  <a:lnTo>
                    <a:pt x="5171" y="125119"/>
                  </a:lnTo>
                  <a:lnTo>
                    <a:pt x="4718" y="123723"/>
                  </a:lnTo>
                  <a:lnTo>
                    <a:pt x="4265" y="122326"/>
                  </a:lnTo>
                  <a:lnTo>
                    <a:pt x="3850" y="120892"/>
                  </a:lnTo>
                  <a:lnTo>
                    <a:pt x="3435" y="119496"/>
                  </a:lnTo>
                  <a:lnTo>
                    <a:pt x="3435" y="119496"/>
                  </a:lnTo>
                  <a:lnTo>
                    <a:pt x="3020" y="117986"/>
                  </a:lnTo>
                  <a:lnTo>
                    <a:pt x="2642" y="116514"/>
                  </a:lnTo>
                  <a:lnTo>
                    <a:pt x="2303" y="115004"/>
                  </a:lnTo>
                  <a:lnTo>
                    <a:pt x="2001" y="113494"/>
                  </a:lnTo>
                  <a:lnTo>
                    <a:pt x="1699" y="111985"/>
                  </a:lnTo>
                  <a:lnTo>
                    <a:pt x="1397" y="110475"/>
                  </a:lnTo>
                  <a:lnTo>
                    <a:pt x="1170" y="108965"/>
                  </a:lnTo>
                  <a:lnTo>
                    <a:pt x="944" y="107456"/>
                  </a:lnTo>
                  <a:lnTo>
                    <a:pt x="717" y="105946"/>
                  </a:lnTo>
                  <a:lnTo>
                    <a:pt x="566" y="104436"/>
                  </a:lnTo>
                  <a:lnTo>
                    <a:pt x="416" y="102889"/>
                  </a:lnTo>
                  <a:lnTo>
                    <a:pt x="265" y="101379"/>
                  </a:lnTo>
                  <a:lnTo>
                    <a:pt x="189" y="99869"/>
                  </a:lnTo>
                  <a:lnTo>
                    <a:pt x="76" y="98322"/>
                  </a:lnTo>
                  <a:lnTo>
                    <a:pt x="38" y="96812"/>
                  </a:lnTo>
                  <a:lnTo>
                    <a:pt x="0" y="95265"/>
                  </a:lnTo>
                  <a:lnTo>
                    <a:pt x="0" y="93755"/>
                  </a:lnTo>
                  <a:lnTo>
                    <a:pt x="38" y="92207"/>
                  </a:lnTo>
                  <a:lnTo>
                    <a:pt x="76" y="90698"/>
                  </a:lnTo>
                  <a:lnTo>
                    <a:pt x="151" y="89150"/>
                  </a:lnTo>
                  <a:lnTo>
                    <a:pt x="227" y="87640"/>
                  </a:lnTo>
                  <a:lnTo>
                    <a:pt x="340" y="86093"/>
                  </a:lnTo>
                  <a:lnTo>
                    <a:pt x="491" y="84583"/>
                  </a:lnTo>
                  <a:lnTo>
                    <a:pt x="680" y="83073"/>
                  </a:lnTo>
                  <a:lnTo>
                    <a:pt x="868" y="81526"/>
                  </a:lnTo>
                  <a:lnTo>
                    <a:pt x="1095" y="80016"/>
                  </a:lnTo>
                  <a:lnTo>
                    <a:pt x="1321" y="78507"/>
                  </a:lnTo>
                  <a:lnTo>
                    <a:pt x="1586" y="76997"/>
                  </a:lnTo>
                  <a:lnTo>
                    <a:pt x="1888" y="75487"/>
                  </a:lnTo>
                  <a:lnTo>
                    <a:pt x="2189" y="73977"/>
                  </a:lnTo>
                  <a:lnTo>
                    <a:pt x="2529" y="72505"/>
                  </a:lnTo>
                  <a:lnTo>
                    <a:pt x="2907" y="70996"/>
                  </a:lnTo>
                  <a:lnTo>
                    <a:pt x="3284" y="69524"/>
                  </a:lnTo>
                  <a:lnTo>
                    <a:pt x="3699" y="68052"/>
                  </a:lnTo>
                  <a:lnTo>
                    <a:pt x="4152" y="66542"/>
                  </a:lnTo>
                  <a:lnTo>
                    <a:pt x="4605" y="65070"/>
                  </a:lnTo>
                  <a:lnTo>
                    <a:pt x="5096" y="63636"/>
                  </a:lnTo>
                  <a:lnTo>
                    <a:pt x="5624" y="62164"/>
                  </a:lnTo>
                  <a:lnTo>
                    <a:pt x="6152" y="60692"/>
                  </a:lnTo>
                  <a:lnTo>
                    <a:pt x="6719" y="59258"/>
                  </a:lnTo>
                  <a:lnTo>
                    <a:pt x="7285" y="57823"/>
                  </a:lnTo>
                  <a:lnTo>
                    <a:pt x="7926" y="56389"/>
                  </a:lnTo>
                  <a:lnTo>
                    <a:pt x="8530" y="54993"/>
                  </a:lnTo>
                  <a:lnTo>
                    <a:pt x="9210" y="53558"/>
                  </a:lnTo>
                  <a:lnTo>
                    <a:pt x="9889" y="52162"/>
                  </a:lnTo>
                  <a:lnTo>
                    <a:pt x="10606" y="50765"/>
                  </a:lnTo>
                  <a:lnTo>
                    <a:pt x="11323" y="49369"/>
                  </a:lnTo>
                  <a:lnTo>
                    <a:pt x="12116" y="48010"/>
                  </a:lnTo>
                  <a:lnTo>
                    <a:pt x="12871" y="46651"/>
                  </a:lnTo>
                  <a:lnTo>
                    <a:pt x="13701" y="45293"/>
                  </a:lnTo>
                  <a:lnTo>
                    <a:pt x="14531" y="43934"/>
                  </a:lnTo>
                  <a:lnTo>
                    <a:pt x="15400" y="42613"/>
                  </a:lnTo>
                  <a:lnTo>
                    <a:pt x="16268" y="41292"/>
                  </a:lnTo>
                  <a:lnTo>
                    <a:pt x="17173" y="39971"/>
                  </a:lnTo>
                  <a:lnTo>
                    <a:pt x="18117" y="38688"/>
                  </a:lnTo>
                  <a:lnTo>
                    <a:pt x="19061" y="37404"/>
                  </a:lnTo>
                  <a:lnTo>
                    <a:pt x="20042" y="36121"/>
                  </a:lnTo>
                  <a:lnTo>
                    <a:pt x="21061" y="34875"/>
                  </a:lnTo>
                  <a:lnTo>
                    <a:pt x="22080" y="33630"/>
                  </a:lnTo>
                  <a:lnTo>
                    <a:pt x="23137" y="32384"/>
                  </a:lnTo>
                  <a:lnTo>
                    <a:pt x="24231" y="31177"/>
                  </a:lnTo>
                  <a:lnTo>
                    <a:pt x="25326" y="29969"/>
                  </a:lnTo>
                  <a:lnTo>
                    <a:pt x="26458" y="28799"/>
                  </a:lnTo>
                  <a:lnTo>
                    <a:pt x="27591" y="27591"/>
                  </a:lnTo>
                  <a:lnTo>
                    <a:pt x="27591" y="27591"/>
                  </a:lnTo>
                  <a:lnTo>
                    <a:pt x="28723" y="26534"/>
                  </a:lnTo>
                  <a:lnTo>
                    <a:pt x="29855" y="25440"/>
                  </a:lnTo>
                  <a:lnTo>
                    <a:pt x="30987" y="24383"/>
                  </a:lnTo>
                  <a:lnTo>
                    <a:pt x="32120" y="23364"/>
                  </a:lnTo>
                  <a:lnTo>
                    <a:pt x="33290" y="22382"/>
                  </a:lnTo>
                  <a:lnTo>
                    <a:pt x="34460" y="21401"/>
                  </a:lnTo>
                  <a:lnTo>
                    <a:pt x="35630" y="20420"/>
                  </a:lnTo>
                  <a:lnTo>
                    <a:pt x="36838" y="19476"/>
                  </a:lnTo>
                  <a:lnTo>
                    <a:pt x="38045" y="18570"/>
                  </a:lnTo>
                  <a:lnTo>
                    <a:pt x="39253" y="17702"/>
                  </a:lnTo>
                  <a:lnTo>
                    <a:pt x="40499" y="16796"/>
                  </a:lnTo>
                  <a:lnTo>
                    <a:pt x="41744" y="15966"/>
                  </a:lnTo>
                  <a:lnTo>
                    <a:pt x="42990" y="15136"/>
                  </a:lnTo>
                  <a:lnTo>
                    <a:pt x="44273" y="14343"/>
                  </a:lnTo>
                  <a:lnTo>
                    <a:pt x="45518" y="13551"/>
                  </a:lnTo>
                  <a:lnTo>
                    <a:pt x="46802" y="12796"/>
                  </a:lnTo>
                  <a:lnTo>
                    <a:pt x="46802" y="12796"/>
                  </a:lnTo>
                  <a:lnTo>
                    <a:pt x="48500" y="11814"/>
                  </a:lnTo>
                  <a:lnTo>
                    <a:pt x="50236" y="10871"/>
                  </a:lnTo>
                  <a:lnTo>
                    <a:pt x="51973" y="10003"/>
                  </a:lnTo>
                  <a:lnTo>
                    <a:pt x="53709" y="9135"/>
                  </a:lnTo>
                  <a:lnTo>
                    <a:pt x="55445" y="8342"/>
                  </a:lnTo>
                  <a:lnTo>
                    <a:pt x="57219" y="7549"/>
                  </a:lnTo>
                  <a:lnTo>
                    <a:pt x="58993" y="6832"/>
                  </a:lnTo>
                  <a:lnTo>
                    <a:pt x="60804" y="6115"/>
                  </a:lnTo>
                  <a:lnTo>
                    <a:pt x="62616" y="5436"/>
                  </a:lnTo>
                  <a:lnTo>
                    <a:pt x="64428" y="4832"/>
                  </a:lnTo>
                  <a:lnTo>
                    <a:pt x="66239" y="4228"/>
                  </a:lnTo>
                  <a:lnTo>
                    <a:pt x="68089" y="3700"/>
                  </a:lnTo>
                  <a:lnTo>
                    <a:pt x="69938" y="3171"/>
                  </a:lnTo>
                  <a:lnTo>
                    <a:pt x="71788" y="2718"/>
                  </a:lnTo>
                  <a:lnTo>
                    <a:pt x="73637" y="2265"/>
                  </a:lnTo>
                  <a:lnTo>
                    <a:pt x="75524" y="1888"/>
                  </a:lnTo>
                  <a:lnTo>
                    <a:pt x="77374" y="1511"/>
                  </a:lnTo>
                  <a:lnTo>
                    <a:pt x="79261" y="1209"/>
                  </a:lnTo>
                  <a:lnTo>
                    <a:pt x="81148" y="907"/>
                  </a:lnTo>
                  <a:lnTo>
                    <a:pt x="83035" y="680"/>
                  </a:lnTo>
                  <a:lnTo>
                    <a:pt x="84922" y="454"/>
                  </a:lnTo>
                  <a:lnTo>
                    <a:pt x="86809" y="303"/>
                  </a:lnTo>
                  <a:lnTo>
                    <a:pt x="88697" y="152"/>
                  </a:lnTo>
                  <a:lnTo>
                    <a:pt x="90621" y="76"/>
                  </a:lnTo>
                  <a:lnTo>
                    <a:pt x="92509" y="39"/>
                  </a:lnTo>
                  <a:lnTo>
                    <a:pt x="94396" y="1"/>
                  </a:lnTo>
                  <a:lnTo>
                    <a:pt x="96283" y="39"/>
                  </a:lnTo>
                  <a:lnTo>
                    <a:pt x="98208" y="76"/>
                  </a:lnTo>
                  <a:lnTo>
                    <a:pt x="100095" y="189"/>
                  </a:lnTo>
                  <a:lnTo>
                    <a:pt x="101982" y="340"/>
                  </a:lnTo>
                  <a:lnTo>
                    <a:pt x="103869" y="491"/>
                  </a:lnTo>
                  <a:lnTo>
                    <a:pt x="105794" y="718"/>
                  </a:lnTo>
                  <a:lnTo>
                    <a:pt x="107644" y="944"/>
                  </a:lnTo>
                  <a:lnTo>
                    <a:pt x="109531" y="1246"/>
                  </a:lnTo>
                  <a:lnTo>
                    <a:pt x="111418" y="1586"/>
                  </a:lnTo>
                  <a:lnTo>
                    <a:pt x="113305" y="1926"/>
                  </a:lnTo>
                  <a:lnTo>
                    <a:pt x="115154" y="2341"/>
                  </a:lnTo>
                  <a:lnTo>
                    <a:pt x="117004" y="2794"/>
                  </a:lnTo>
                  <a:lnTo>
                    <a:pt x="118853" y="3247"/>
                  </a:lnTo>
                  <a:lnTo>
                    <a:pt x="120703" y="3775"/>
                  </a:lnTo>
                  <a:lnTo>
                    <a:pt x="122552" y="4341"/>
                  </a:lnTo>
                  <a:lnTo>
                    <a:pt x="124364" y="4945"/>
                  </a:lnTo>
                  <a:lnTo>
                    <a:pt x="126175" y="5549"/>
                  </a:lnTo>
                  <a:lnTo>
                    <a:pt x="127987" y="6228"/>
                  </a:lnTo>
                  <a:lnTo>
                    <a:pt x="129761" y="6946"/>
                  </a:lnTo>
                  <a:lnTo>
                    <a:pt x="131573" y="7700"/>
                  </a:lnTo>
                  <a:lnTo>
                    <a:pt x="133309" y="8455"/>
                  </a:lnTo>
                  <a:lnTo>
                    <a:pt x="135083" y="9286"/>
                  </a:lnTo>
                  <a:lnTo>
                    <a:pt x="136819" y="10154"/>
                  </a:lnTo>
                  <a:lnTo>
                    <a:pt x="138555" y="11060"/>
                  </a:lnTo>
                  <a:lnTo>
                    <a:pt x="140254" y="11965"/>
                  </a:lnTo>
                  <a:lnTo>
                    <a:pt x="141952" y="12947"/>
                  </a:lnTo>
                  <a:lnTo>
                    <a:pt x="143650" y="13966"/>
                  </a:lnTo>
                  <a:lnTo>
                    <a:pt x="145311" y="15023"/>
                  </a:lnTo>
                  <a:lnTo>
                    <a:pt x="146934" y="16117"/>
                  </a:lnTo>
                  <a:lnTo>
                    <a:pt x="148557" y="17212"/>
                  </a:lnTo>
                  <a:lnTo>
                    <a:pt x="150180" y="18382"/>
                  </a:lnTo>
                  <a:lnTo>
                    <a:pt x="151765" y="19589"/>
                  </a:lnTo>
                  <a:lnTo>
                    <a:pt x="153350" y="20835"/>
                  </a:lnTo>
                  <a:lnTo>
                    <a:pt x="154898" y="22118"/>
                  </a:lnTo>
                  <a:lnTo>
                    <a:pt x="156408" y="23439"/>
                  </a:lnTo>
                  <a:lnTo>
                    <a:pt x="157917" y="24798"/>
                  </a:lnTo>
                  <a:lnTo>
                    <a:pt x="159427" y="26195"/>
                  </a:lnTo>
                  <a:lnTo>
                    <a:pt x="160861" y="27591"/>
                  </a:lnTo>
                  <a:lnTo>
                    <a:pt x="160861" y="27591"/>
                  </a:lnTo>
                  <a:lnTo>
                    <a:pt x="162824" y="29629"/>
                  </a:lnTo>
                  <a:lnTo>
                    <a:pt x="164711" y="31667"/>
                  </a:lnTo>
                  <a:lnTo>
                    <a:pt x="166523" y="33743"/>
                  </a:lnTo>
                  <a:lnTo>
                    <a:pt x="168259" y="35895"/>
                  </a:lnTo>
                  <a:lnTo>
                    <a:pt x="169920" y="38046"/>
                  </a:lnTo>
                  <a:lnTo>
                    <a:pt x="171505" y="40273"/>
                  </a:lnTo>
                  <a:lnTo>
                    <a:pt x="173015" y="42500"/>
                  </a:lnTo>
                  <a:lnTo>
                    <a:pt x="174487" y="44802"/>
                  </a:lnTo>
                  <a:lnTo>
                    <a:pt x="175845" y="47104"/>
                  </a:lnTo>
                  <a:lnTo>
                    <a:pt x="177166" y="49444"/>
                  </a:lnTo>
                  <a:lnTo>
                    <a:pt x="178412" y="51784"/>
                  </a:lnTo>
                  <a:lnTo>
                    <a:pt x="179544" y="54200"/>
                  </a:lnTo>
                  <a:lnTo>
                    <a:pt x="180639" y="56616"/>
                  </a:lnTo>
                  <a:lnTo>
                    <a:pt x="181658" y="59031"/>
                  </a:lnTo>
                  <a:lnTo>
                    <a:pt x="182639" y="61484"/>
                  </a:lnTo>
                  <a:lnTo>
                    <a:pt x="183507" y="63975"/>
                  </a:lnTo>
                  <a:lnTo>
                    <a:pt x="184300" y="66466"/>
                  </a:lnTo>
                  <a:lnTo>
                    <a:pt x="185055" y="68995"/>
                  </a:lnTo>
                  <a:lnTo>
                    <a:pt x="185696" y="71524"/>
                  </a:lnTo>
                  <a:lnTo>
                    <a:pt x="186300" y="74091"/>
                  </a:lnTo>
                  <a:lnTo>
                    <a:pt x="186829" y="76657"/>
                  </a:lnTo>
                  <a:lnTo>
                    <a:pt x="187281" y="79224"/>
                  </a:lnTo>
                  <a:lnTo>
                    <a:pt x="187659" y="81790"/>
                  </a:lnTo>
                  <a:lnTo>
                    <a:pt x="187961" y="84394"/>
                  </a:lnTo>
                  <a:lnTo>
                    <a:pt x="188187" y="86999"/>
                  </a:lnTo>
                  <a:lnTo>
                    <a:pt x="188338" y="89565"/>
                  </a:lnTo>
                  <a:lnTo>
                    <a:pt x="188451" y="92170"/>
                  </a:lnTo>
                  <a:lnTo>
                    <a:pt x="188451" y="94774"/>
                  </a:lnTo>
                  <a:lnTo>
                    <a:pt x="188414" y="97378"/>
                  </a:lnTo>
                  <a:lnTo>
                    <a:pt x="188301" y="99982"/>
                  </a:lnTo>
                  <a:lnTo>
                    <a:pt x="188112" y="102587"/>
                  </a:lnTo>
                  <a:lnTo>
                    <a:pt x="187848" y="1051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1"/>
            <p:cNvSpPr/>
            <p:nvPr/>
          </p:nvSpPr>
          <p:spPr>
            <a:xfrm>
              <a:off x="6269338" y="2460254"/>
              <a:ext cx="924849" cy="965501"/>
            </a:xfrm>
            <a:custGeom>
              <a:avLst/>
              <a:gdLst/>
              <a:ahLst/>
              <a:cxnLst/>
              <a:rect l="l" t="t" r="r" b="b"/>
              <a:pathLst>
                <a:path w="32724" h="32725" extrusionOk="0">
                  <a:moveTo>
                    <a:pt x="16343" y="1"/>
                  </a:moveTo>
                  <a:lnTo>
                    <a:pt x="15249" y="39"/>
                  </a:lnTo>
                  <a:lnTo>
                    <a:pt x="14154" y="152"/>
                  </a:lnTo>
                  <a:lnTo>
                    <a:pt x="13060" y="341"/>
                  </a:lnTo>
                  <a:lnTo>
                    <a:pt x="12041" y="567"/>
                  </a:lnTo>
                  <a:lnTo>
                    <a:pt x="11022" y="907"/>
                  </a:lnTo>
                  <a:lnTo>
                    <a:pt x="10003" y="1284"/>
                  </a:lnTo>
                  <a:lnTo>
                    <a:pt x="9059" y="1699"/>
                  </a:lnTo>
                  <a:lnTo>
                    <a:pt x="8153" y="2228"/>
                  </a:lnTo>
                  <a:lnTo>
                    <a:pt x="7247" y="2794"/>
                  </a:lnTo>
                  <a:lnTo>
                    <a:pt x="6379" y="3398"/>
                  </a:lnTo>
                  <a:lnTo>
                    <a:pt x="5587" y="4039"/>
                  </a:lnTo>
                  <a:lnTo>
                    <a:pt x="4832" y="4756"/>
                  </a:lnTo>
                  <a:lnTo>
                    <a:pt x="4115" y="5549"/>
                  </a:lnTo>
                  <a:lnTo>
                    <a:pt x="3435" y="6342"/>
                  </a:lnTo>
                  <a:lnTo>
                    <a:pt x="2794" y="7210"/>
                  </a:lnTo>
                  <a:lnTo>
                    <a:pt x="2265" y="8078"/>
                  </a:lnTo>
                  <a:lnTo>
                    <a:pt x="1737" y="9021"/>
                  </a:lnTo>
                  <a:lnTo>
                    <a:pt x="1284" y="9965"/>
                  </a:lnTo>
                  <a:lnTo>
                    <a:pt x="907" y="10984"/>
                  </a:lnTo>
                  <a:lnTo>
                    <a:pt x="605" y="12003"/>
                  </a:lnTo>
                  <a:lnTo>
                    <a:pt x="340" y="13060"/>
                  </a:lnTo>
                  <a:lnTo>
                    <a:pt x="152" y="14117"/>
                  </a:lnTo>
                  <a:lnTo>
                    <a:pt x="38" y="15249"/>
                  </a:lnTo>
                  <a:lnTo>
                    <a:pt x="1" y="16344"/>
                  </a:lnTo>
                  <a:lnTo>
                    <a:pt x="38" y="17212"/>
                  </a:lnTo>
                  <a:lnTo>
                    <a:pt x="76" y="18042"/>
                  </a:lnTo>
                  <a:lnTo>
                    <a:pt x="189" y="18835"/>
                  </a:lnTo>
                  <a:lnTo>
                    <a:pt x="340" y="19665"/>
                  </a:lnTo>
                  <a:lnTo>
                    <a:pt x="529" y="20458"/>
                  </a:lnTo>
                  <a:lnTo>
                    <a:pt x="756" y="21212"/>
                  </a:lnTo>
                  <a:lnTo>
                    <a:pt x="982" y="21967"/>
                  </a:lnTo>
                  <a:lnTo>
                    <a:pt x="1284" y="22722"/>
                  </a:lnTo>
                  <a:lnTo>
                    <a:pt x="1624" y="23439"/>
                  </a:lnTo>
                  <a:lnTo>
                    <a:pt x="1963" y="24156"/>
                  </a:lnTo>
                  <a:lnTo>
                    <a:pt x="2379" y="24836"/>
                  </a:lnTo>
                  <a:lnTo>
                    <a:pt x="2794" y="25515"/>
                  </a:lnTo>
                  <a:lnTo>
                    <a:pt x="3247" y="26157"/>
                  </a:lnTo>
                  <a:lnTo>
                    <a:pt x="3737" y="26761"/>
                  </a:lnTo>
                  <a:lnTo>
                    <a:pt x="4266" y="27365"/>
                  </a:lnTo>
                  <a:lnTo>
                    <a:pt x="4794" y="27931"/>
                  </a:lnTo>
                  <a:lnTo>
                    <a:pt x="5360" y="28459"/>
                  </a:lnTo>
                  <a:lnTo>
                    <a:pt x="5964" y="28988"/>
                  </a:lnTo>
                  <a:lnTo>
                    <a:pt x="6568" y="29478"/>
                  </a:lnTo>
                  <a:lnTo>
                    <a:pt x="7210" y="29931"/>
                  </a:lnTo>
                  <a:lnTo>
                    <a:pt x="7889" y="30346"/>
                  </a:lnTo>
                  <a:lnTo>
                    <a:pt x="8568" y="30724"/>
                  </a:lnTo>
                  <a:lnTo>
                    <a:pt x="9248" y="31101"/>
                  </a:lnTo>
                  <a:lnTo>
                    <a:pt x="10003" y="31441"/>
                  </a:lnTo>
                  <a:lnTo>
                    <a:pt x="10720" y="31705"/>
                  </a:lnTo>
                  <a:lnTo>
                    <a:pt x="11512" y="31969"/>
                  </a:lnTo>
                  <a:lnTo>
                    <a:pt x="12267" y="32196"/>
                  </a:lnTo>
                  <a:lnTo>
                    <a:pt x="13060" y="32384"/>
                  </a:lnTo>
                  <a:lnTo>
                    <a:pt x="13852" y="32535"/>
                  </a:lnTo>
                  <a:lnTo>
                    <a:pt x="14683" y="32649"/>
                  </a:lnTo>
                  <a:lnTo>
                    <a:pt x="15513" y="32686"/>
                  </a:lnTo>
                  <a:lnTo>
                    <a:pt x="16343" y="32724"/>
                  </a:lnTo>
                  <a:lnTo>
                    <a:pt x="17476" y="32686"/>
                  </a:lnTo>
                  <a:lnTo>
                    <a:pt x="18570" y="32573"/>
                  </a:lnTo>
                  <a:lnTo>
                    <a:pt x="19665" y="32384"/>
                  </a:lnTo>
                  <a:lnTo>
                    <a:pt x="20722" y="32120"/>
                  </a:lnTo>
                  <a:lnTo>
                    <a:pt x="21741" y="31818"/>
                  </a:lnTo>
                  <a:lnTo>
                    <a:pt x="22722" y="31441"/>
                  </a:lnTo>
                  <a:lnTo>
                    <a:pt x="23703" y="30988"/>
                  </a:lnTo>
                  <a:lnTo>
                    <a:pt x="24647" y="30460"/>
                  </a:lnTo>
                  <a:lnTo>
                    <a:pt x="25515" y="29893"/>
                  </a:lnTo>
                  <a:lnTo>
                    <a:pt x="26383" y="29290"/>
                  </a:lnTo>
                  <a:lnTo>
                    <a:pt x="27176" y="28610"/>
                  </a:lnTo>
                  <a:lnTo>
                    <a:pt x="27931" y="27893"/>
                  </a:lnTo>
                  <a:lnTo>
                    <a:pt x="28648" y="27138"/>
                  </a:lnTo>
                  <a:lnTo>
                    <a:pt x="29327" y="26308"/>
                  </a:lnTo>
                  <a:lnTo>
                    <a:pt x="29931" y="25477"/>
                  </a:lnTo>
                  <a:lnTo>
                    <a:pt x="30497" y="24572"/>
                  </a:lnTo>
                  <a:lnTo>
                    <a:pt x="30988" y="23666"/>
                  </a:lnTo>
                  <a:lnTo>
                    <a:pt x="31441" y="22684"/>
                  </a:lnTo>
                  <a:lnTo>
                    <a:pt x="31818" y="21703"/>
                  </a:lnTo>
                  <a:lnTo>
                    <a:pt x="32120" y="20684"/>
                  </a:lnTo>
                  <a:lnTo>
                    <a:pt x="32384" y="19627"/>
                  </a:lnTo>
                  <a:lnTo>
                    <a:pt x="32573" y="18570"/>
                  </a:lnTo>
                  <a:lnTo>
                    <a:pt x="32686" y="17476"/>
                  </a:lnTo>
                  <a:lnTo>
                    <a:pt x="32724" y="16344"/>
                  </a:lnTo>
                  <a:lnTo>
                    <a:pt x="32686" y="15513"/>
                  </a:lnTo>
                  <a:lnTo>
                    <a:pt x="32611" y="14683"/>
                  </a:lnTo>
                  <a:lnTo>
                    <a:pt x="32535" y="13853"/>
                  </a:lnTo>
                  <a:lnTo>
                    <a:pt x="32384" y="13060"/>
                  </a:lnTo>
                  <a:lnTo>
                    <a:pt x="32196" y="12267"/>
                  </a:lnTo>
                  <a:lnTo>
                    <a:pt x="31969" y="11512"/>
                  </a:lnTo>
                  <a:lnTo>
                    <a:pt x="31705" y="10720"/>
                  </a:lnTo>
                  <a:lnTo>
                    <a:pt x="31441" y="10003"/>
                  </a:lnTo>
                  <a:lnTo>
                    <a:pt x="31101" y="9286"/>
                  </a:lnTo>
                  <a:lnTo>
                    <a:pt x="30724" y="8569"/>
                  </a:lnTo>
                  <a:lnTo>
                    <a:pt x="30346" y="7889"/>
                  </a:lnTo>
                  <a:lnTo>
                    <a:pt x="29931" y="7210"/>
                  </a:lnTo>
                  <a:lnTo>
                    <a:pt x="29478" y="6568"/>
                  </a:lnTo>
                  <a:lnTo>
                    <a:pt x="28987" y="5964"/>
                  </a:lnTo>
                  <a:lnTo>
                    <a:pt x="28459" y="5360"/>
                  </a:lnTo>
                  <a:lnTo>
                    <a:pt x="27931" y="4794"/>
                  </a:lnTo>
                  <a:lnTo>
                    <a:pt x="27364" y="4266"/>
                  </a:lnTo>
                  <a:lnTo>
                    <a:pt x="26761" y="3737"/>
                  </a:lnTo>
                  <a:lnTo>
                    <a:pt x="26157" y="3247"/>
                  </a:lnTo>
                  <a:lnTo>
                    <a:pt x="25515" y="2794"/>
                  </a:lnTo>
                  <a:lnTo>
                    <a:pt x="24836" y="2379"/>
                  </a:lnTo>
                  <a:lnTo>
                    <a:pt x="24156" y="1963"/>
                  </a:lnTo>
                  <a:lnTo>
                    <a:pt x="23439" y="1624"/>
                  </a:lnTo>
                  <a:lnTo>
                    <a:pt x="22722" y="1284"/>
                  </a:lnTo>
                  <a:lnTo>
                    <a:pt x="21967" y="982"/>
                  </a:lnTo>
                  <a:lnTo>
                    <a:pt x="21212" y="756"/>
                  </a:lnTo>
                  <a:lnTo>
                    <a:pt x="20457" y="529"/>
                  </a:lnTo>
                  <a:lnTo>
                    <a:pt x="19665" y="341"/>
                  </a:lnTo>
                  <a:lnTo>
                    <a:pt x="18835" y="190"/>
                  </a:lnTo>
                  <a:lnTo>
                    <a:pt x="18042" y="76"/>
                  </a:lnTo>
                  <a:lnTo>
                    <a:pt x="17212" y="39"/>
                  </a:lnTo>
                  <a:lnTo>
                    <a:pt x="163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1"/>
            <p:cNvSpPr/>
            <p:nvPr/>
          </p:nvSpPr>
          <p:spPr>
            <a:xfrm>
              <a:off x="6406474" y="2472050"/>
              <a:ext cx="292500" cy="292096"/>
            </a:xfrm>
            <a:custGeom>
              <a:avLst/>
              <a:gdLst/>
              <a:ahLst/>
              <a:cxnLst/>
              <a:rect l="l" t="t" r="r" b="b"/>
              <a:pathLst>
                <a:path w="26798" h="26761" fill="none" extrusionOk="0">
                  <a:moveTo>
                    <a:pt x="26798" y="16344"/>
                  </a:moveTo>
                  <a:lnTo>
                    <a:pt x="26798" y="16344"/>
                  </a:lnTo>
                  <a:lnTo>
                    <a:pt x="26760" y="17061"/>
                  </a:lnTo>
                  <a:lnTo>
                    <a:pt x="26722" y="17778"/>
                  </a:lnTo>
                  <a:lnTo>
                    <a:pt x="26647" y="18495"/>
                  </a:lnTo>
                  <a:lnTo>
                    <a:pt x="26534" y="19174"/>
                  </a:lnTo>
                  <a:lnTo>
                    <a:pt x="26534" y="19174"/>
                  </a:lnTo>
                  <a:lnTo>
                    <a:pt x="26383" y="19891"/>
                  </a:lnTo>
                  <a:lnTo>
                    <a:pt x="26232" y="20609"/>
                  </a:lnTo>
                  <a:lnTo>
                    <a:pt x="26005" y="21288"/>
                  </a:lnTo>
                  <a:lnTo>
                    <a:pt x="25779" y="22005"/>
                  </a:lnTo>
                  <a:lnTo>
                    <a:pt x="25515" y="22647"/>
                  </a:lnTo>
                  <a:lnTo>
                    <a:pt x="25250" y="23326"/>
                  </a:lnTo>
                  <a:lnTo>
                    <a:pt x="24911" y="23968"/>
                  </a:lnTo>
                  <a:lnTo>
                    <a:pt x="24571" y="24572"/>
                  </a:lnTo>
                  <a:lnTo>
                    <a:pt x="24571" y="24572"/>
                  </a:lnTo>
                  <a:lnTo>
                    <a:pt x="23665" y="25062"/>
                  </a:lnTo>
                  <a:lnTo>
                    <a:pt x="22684" y="25515"/>
                  </a:lnTo>
                  <a:lnTo>
                    <a:pt x="21703" y="25893"/>
                  </a:lnTo>
                  <a:lnTo>
                    <a:pt x="20684" y="26195"/>
                  </a:lnTo>
                  <a:lnTo>
                    <a:pt x="19627" y="26459"/>
                  </a:lnTo>
                  <a:lnTo>
                    <a:pt x="18570" y="26647"/>
                  </a:lnTo>
                  <a:lnTo>
                    <a:pt x="17475" y="26723"/>
                  </a:lnTo>
                  <a:lnTo>
                    <a:pt x="16381" y="26761"/>
                  </a:lnTo>
                  <a:lnTo>
                    <a:pt x="16381" y="26761"/>
                  </a:lnTo>
                  <a:lnTo>
                    <a:pt x="15513" y="26761"/>
                  </a:lnTo>
                  <a:lnTo>
                    <a:pt x="14682" y="26685"/>
                  </a:lnTo>
                  <a:lnTo>
                    <a:pt x="13890" y="26572"/>
                  </a:lnTo>
                  <a:lnTo>
                    <a:pt x="13059" y="26459"/>
                  </a:lnTo>
                  <a:lnTo>
                    <a:pt x="12267" y="26270"/>
                  </a:lnTo>
                  <a:lnTo>
                    <a:pt x="11512" y="26044"/>
                  </a:lnTo>
                  <a:lnTo>
                    <a:pt x="10757" y="25779"/>
                  </a:lnTo>
                  <a:lnTo>
                    <a:pt x="10002" y="25477"/>
                  </a:lnTo>
                  <a:lnTo>
                    <a:pt x="9285" y="25176"/>
                  </a:lnTo>
                  <a:lnTo>
                    <a:pt x="8568" y="24798"/>
                  </a:lnTo>
                  <a:lnTo>
                    <a:pt x="7889" y="24421"/>
                  </a:lnTo>
                  <a:lnTo>
                    <a:pt x="7209" y="23968"/>
                  </a:lnTo>
                  <a:lnTo>
                    <a:pt x="6568" y="23515"/>
                  </a:lnTo>
                  <a:lnTo>
                    <a:pt x="5964" y="23062"/>
                  </a:lnTo>
                  <a:lnTo>
                    <a:pt x="5360" y="22533"/>
                  </a:lnTo>
                  <a:lnTo>
                    <a:pt x="4794" y="22005"/>
                  </a:lnTo>
                  <a:lnTo>
                    <a:pt x="4265" y="21439"/>
                  </a:lnTo>
                  <a:lnTo>
                    <a:pt x="3737" y="20835"/>
                  </a:lnTo>
                  <a:lnTo>
                    <a:pt x="3246" y="20193"/>
                  </a:lnTo>
                  <a:lnTo>
                    <a:pt x="2793" y="19552"/>
                  </a:lnTo>
                  <a:lnTo>
                    <a:pt x="2378" y="18910"/>
                  </a:lnTo>
                  <a:lnTo>
                    <a:pt x="2001" y="18231"/>
                  </a:lnTo>
                  <a:lnTo>
                    <a:pt x="1623" y="17514"/>
                  </a:lnTo>
                  <a:lnTo>
                    <a:pt x="1284" y="16797"/>
                  </a:lnTo>
                  <a:lnTo>
                    <a:pt x="1019" y="16042"/>
                  </a:lnTo>
                  <a:lnTo>
                    <a:pt x="755" y="15287"/>
                  </a:lnTo>
                  <a:lnTo>
                    <a:pt x="529" y="14494"/>
                  </a:lnTo>
                  <a:lnTo>
                    <a:pt x="340" y="13739"/>
                  </a:lnTo>
                  <a:lnTo>
                    <a:pt x="189" y="12909"/>
                  </a:lnTo>
                  <a:lnTo>
                    <a:pt x="76" y="12116"/>
                  </a:lnTo>
                  <a:lnTo>
                    <a:pt x="38" y="11248"/>
                  </a:lnTo>
                  <a:lnTo>
                    <a:pt x="0" y="10418"/>
                  </a:lnTo>
                  <a:lnTo>
                    <a:pt x="0" y="10418"/>
                  </a:lnTo>
                  <a:lnTo>
                    <a:pt x="38" y="9323"/>
                  </a:lnTo>
                  <a:lnTo>
                    <a:pt x="151" y="8229"/>
                  </a:lnTo>
                  <a:lnTo>
                    <a:pt x="340" y="7134"/>
                  </a:lnTo>
                  <a:lnTo>
                    <a:pt x="604" y="6115"/>
                  </a:lnTo>
                  <a:lnTo>
                    <a:pt x="906" y="5096"/>
                  </a:lnTo>
                  <a:lnTo>
                    <a:pt x="1284" y="4115"/>
                  </a:lnTo>
                  <a:lnTo>
                    <a:pt x="1699" y="3134"/>
                  </a:lnTo>
                  <a:lnTo>
                    <a:pt x="2227" y="2228"/>
                  </a:lnTo>
                  <a:lnTo>
                    <a:pt x="2227" y="2228"/>
                  </a:lnTo>
                  <a:lnTo>
                    <a:pt x="3095" y="1737"/>
                  </a:lnTo>
                  <a:lnTo>
                    <a:pt x="4001" y="1322"/>
                  </a:lnTo>
                  <a:lnTo>
                    <a:pt x="4907" y="944"/>
                  </a:lnTo>
                  <a:lnTo>
                    <a:pt x="5888" y="642"/>
                  </a:lnTo>
                  <a:lnTo>
                    <a:pt x="5888" y="642"/>
                  </a:lnTo>
                  <a:lnTo>
                    <a:pt x="6907" y="378"/>
                  </a:lnTo>
                  <a:lnTo>
                    <a:pt x="7926" y="190"/>
                  </a:lnTo>
                  <a:lnTo>
                    <a:pt x="7926" y="190"/>
                  </a:lnTo>
                  <a:lnTo>
                    <a:pt x="8568" y="114"/>
                  </a:lnTo>
                  <a:lnTo>
                    <a:pt x="9172" y="39"/>
                  </a:lnTo>
                  <a:lnTo>
                    <a:pt x="9814" y="1"/>
                  </a:lnTo>
                  <a:lnTo>
                    <a:pt x="10417" y="1"/>
                  </a:lnTo>
                  <a:lnTo>
                    <a:pt x="10417" y="1"/>
                  </a:lnTo>
                  <a:lnTo>
                    <a:pt x="11135" y="1"/>
                  </a:lnTo>
                  <a:lnTo>
                    <a:pt x="11852" y="76"/>
                  </a:lnTo>
                  <a:lnTo>
                    <a:pt x="12531" y="152"/>
                  </a:lnTo>
                  <a:lnTo>
                    <a:pt x="13210" y="227"/>
                  </a:lnTo>
                  <a:lnTo>
                    <a:pt x="13890" y="378"/>
                  </a:lnTo>
                  <a:lnTo>
                    <a:pt x="14569" y="529"/>
                  </a:lnTo>
                  <a:lnTo>
                    <a:pt x="15211" y="718"/>
                  </a:lnTo>
                  <a:lnTo>
                    <a:pt x="15852" y="907"/>
                  </a:lnTo>
                  <a:lnTo>
                    <a:pt x="16494" y="1171"/>
                  </a:lnTo>
                  <a:lnTo>
                    <a:pt x="17098" y="1435"/>
                  </a:lnTo>
                  <a:lnTo>
                    <a:pt x="17702" y="1699"/>
                  </a:lnTo>
                  <a:lnTo>
                    <a:pt x="18306" y="2001"/>
                  </a:lnTo>
                  <a:lnTo>
                    <a:pt x="18872" y="2341"/>
                  </a:lnTo>
                  <a:lnTo>
                    <a:pt x="19438" y="2718"/>
                  </a:lnTo>
                  <a:lnTo>
                    <a:pt x="19966" y="3096"/>
                  </a:lnTo>
                  <a:lnTo>
                    <a:pt x="20495" y="3473"/>
                  </a:lnTo>
                  <a:lnTo>
                    <a:pt x="21023" y="3888"/>
                  </a:lnTo>
                  <a:lnTo>
                    <a:pt x="21514" y="4341"/>
                  </a:lnTo>
                  <a:lnTo>
                    <a:pt x="22005" y="4794"/>
                  </a:lnTo>
                  <a:lnTo>
                    <a:pt x="22458" y="5247"/>
                  </a:lnTo>
                  <a:lnTo>
                    <a:pt x="22873" y="5776"/>
                  </a:lnTo>
                  <a:lnTo>
                    <a:pt x="23288" y="6266"/>
                  </a:lnTo>
                  <a:lnTo>
                    <a:pt x="23703" y="6795"/>
                  </a:lnTo>
                  <a:lnTo>
                    <a:pt x="24080" y="7361"/>
                  </a:lnTo>
                  <a:lnTo>
                    <a:pt x="24420" y="7889"/>
                  </a:lnTo>
                  <a:lnTo>
                    <a:pt x="24760" y="8493"/>
                  </a:lnTo>
                  <a:lnTo>
                    <a:pt x="25062" y="9059"/>
                  </a:lnTo>
                  <a:lnTo>
                    <a:pt x="25364" y="9663"/>
                  </a:lnTo>
                  <a:lnTo>
                    <a:pt x="25628" y="10305"/>
                  </a:lnTo>
                  <a:lnTo>
                    <a:pt x="25854" y="10909"/>
                  </a:lnTo>
                  <a:lnTo>
                    <a:pt x="26081" y="11550"/>
                  </a:lnTo>
                  <a:lnTo>
                    <a:pt x="26270" y="12230"/>
                  </a:lnTo>
                  <a:lnTo>
                    <a:pt x="26270" y="12230"/>
                  </a:lnTo>
                  <a:lnTo>
                    <a:pt x="26496" y="13211"/>
                  </a:lnTo>
                  <a:lnTo>
                    <a:pt x="26647" y="14230"/>
                  </a:lnTo>
                  <a:lnTo>
                    <a:pt x="26760" y="15287"/>
                  </a:lnTo>
                  <a:lnTo>
                    <a:pt x="26798" y="163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1"/>
            <p:cNvSpPr/>
            <p:nvPr/>
          </p:nvSpPr>
          <p:spPr>
            <a:xfrm>
              <a:off x="6535009" y="2537147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4945" h="4945" fill="none" extrusionOk="0">
                  <a:moveTo>
                    <a:pt x="4945" y="2454"/>
                  </a:moveTo>
                  <a:lnTo>
                    <a:pt x="4945" y="2454"/>
                  </a:lnTo>
                  <a:lnTo>
                    <a:pt x="4907" y="2718"/>
                  </a:lnTo>
                  <a:lnTo>
                    <a:pt x="4869" y="2982"/>
                  </a:lnTo>
                  <a:lnTo>
                    <a:pt x="4831" y="3208"/>
                  </a:lnTo>
                  <a:lnTo>
                    <a:pt x="4718" y="3435"/>
                  </a:lnTo>
                  <a:lnTo>
                    <a:pt x="4643" y="3661"/>
                  </a:lnTo>
                  <a:lnTo>
                    <a:pt x="4492" y="3850"/>
                  </a:lnTo>
                  <a:lnTo>
                    <a:pt x="4378" y="4039"/>
                  </a:lnTo>
                  <a:lnTo>
                    <a:pt x="4190" y="4227"/>
                  </a:lnTo>
                  <a:lnTo>
                    <a:pt x="4039" y="4378"/>
                  </a:lnTo>
                  <a:lnTo>
                    <a:pt x="3850" y="4529"/>
                  </a:lnTo>
                  <a:lnTo>
                    <a:pt x="3624" y="4643"/>
                  </a:lnTo>
                  <a:lnTo>
                    <a:pt x="3435" y="4756"/>
                  </a:lnTo>
                  <a:lnTo>
                    <a:pt x="3208" y="4831"/>
                  </a:lnTo>
                  <a:lnTo>
                    <a:pt x="2944" y="4869"/>
                  </a:lnTo>
                  <a:lnTo>
                    <a:pt x="2718" y="4907"/>
                  </a:lnTo>
                  <a:lnTo>
                    <a:pt x="2454" y="4945"/>
                  </a:lnTo>
                  <a:lnTo>
                    <a:pt x="2454" y="4945"/>
                  </a:lnTo>
                  <a:lnTo>
                    <a:pt x="2227" y="4907"/>
                  </a:lnTo>
                  <a:lnTo>
                    <a:pt x="1963" y="4869"/>
                  </a:lnTo>
                  <a:lnTo>
                    <a:pt x="1736" y="4831"/>
                  </a:lnTo>
                  <a:lnTo>
                    <a:pt x="1510" y="4756"/>
                  </a:lnTo>
                  <a:lnTo>
                    <a:pt x="1283" y="4643"/>
                  </a:lnTo>
                  <a:lnTo>
                    <a:pt x="1095" y="4529"/>
                  </a:lnTo>
                  <a:lnTo>
                    <a:pt x="906" y="4378"/>
                  </a:lnTo>
                  <a:lnTo>
                    <a:pt x="717" y="4227"/>
                  </a:lnTo>
                  <a:lnTo>
                    <a:pt x="566" y="4039"/>
                  </a:lnTo>
                  <a:lnTo>
                    <a:pt x="415" y="3850"/>
                  </a:lnTo>
                  <a:lnTo>
                    <a:pt x="302" y="3661"/>
                  </a:lnTo>
                  <a:lnTo>
                    <a:pt x="189" y="3435"/>
                  </a:lnTo>
                  <a:lnTo>
                    <a:pt x="113" y="3208"/>
                  </a:lnTo>
                  <a:lnTo>
                    <a:pt x="38" y="2982"/>
                  </a:lnTo>
                  <a:lnTo>
                    <a:pt x="0" y="2718"/>
                  </a:lnTo>
                  <a:lnTo>
                    <a:pt x="0" y="2454"/>
                  </a:lnTo>
                  <a:lnTo>
                    <a:pt x="0" y="2454"/>
                  </a:lnTo>
                  <a:lnTo>
                    <a:pt x="0" y="2227"/>
                  </a:lnTo>
                  <a:lnTo>
                    <a:pt x="38" y="1963"/>
                  </a:lnTo>
                  <a:lnTo>
                    <a:pt x="113" y="1736"/>
                  </a:lnTo>
                  <a:lnTo>
                    <a:pt x="189" y="1510"/>
                  </a:lnTo>
                  <a:lnTo>
                    <a:pt x="302" y="1284"/>
                  </a:lnTo>
                  <a:lnTo>
                    <a:pt x="415" y="1095"/>
                  </a:lnTo>
                  <a:lnTo>
                    <a:pt x="566" y="906"/>
                  </a:lnTo>
                  <a:lnTo>
                    <a:pt x="717" y="717"/>
                  </a:lnTo>
                  <a:lnTo>
                    <a:pt x="906" y="566"/>
                  </a:lnTo>
                  <a:lnTo>
                    <a:pt x="1095" y="415"/>
                  </a:lnTo>
                  <a:lnTo>
                    <a:pt x="1283" y="302"/>
                  </a:lnTo>
                  <a:lnTo>
                    <a:pt x="1510" y="189"/>
                  </a:lnTo>
                  <a:lnTo>
                    <a:pt x="1736" y="113"/>
                  </a:lnTo>
                  <a:lnTo>
                    <a:pt x="1963" y="76"/>
                  </a:lnTo>
                  <a:lnTo>
                    <a:pt x="2227" y="38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718" y="38"/>
                  </a:lnTo>
                  <a:lnTo>
                    <a:pt x="2944" y="76"/>
                  </a:lnTo>
                  <a:lnTo>
                    <a:pt x="3208" y="113"/>
                  </a:lnTo>
                  <a:lnTo>
                    <a:pt x="3435" y="189"/>
                  </a:lnTo>
                  <a:lnTo>
                    <a:pt x="3624" y="302"/>
                  </a:lnTo>
                  <a:lnTo>
                    <a:pt x="3850" y="415"/>
                  </a:lnTo>
                  <a:lnTo>
                    <a:pt x="4039" y="566"/>
                  </a:lnTo>
                  <a:lnTo>
                    <a:pt x="4190" y="717"/>
                  </a:lnTo>
                  <a:lnTo>
                    <a:pt x="4378" y="906"/>
                  </a:lnTo>
                  <a:lnTo>
                    <a:pt x="4492" y="1095"/>
                  </a:lnTo>
                  <a:lnTo>
                    <a:pt x="4643" y="1284"/>
                  </a:lnTo>
                  <a:lnTo>
                    <a:pt x="4718" y="1510"/>
                  </a:lnTo>
                  <a:lnTo>
                    <a:pt x="4831" y="1736"/>
                  </a:lnTo>
                  <a:lnTo>
                    <a:pt x="4869" y="1963"/>
                  </a:lnTo>
                  <a:lnTo>
                    <a:pt x="4907" y="2227"/>
                  </a:lnTo>
                  <a:lnTo>
                    <a:pt x="4945" y="245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1"/>
            <p:cNvSpPr/>
            <p:nvPr/>
          </p:nvSpPr>
          <p:spPr>
            <a:xfrm>
              <a:off x="6574554" y="2694105"/>
              <a:ext cx="49860" cy="50274"/>
            </a:xfrm>
            <a:custGeom>
              <a:avLst/>
              <a:gdLst/>
              <a:ahLst/>
              <a:cxnLst/>
              <a:rect l="l" t="t" r="r" b="b"/>
              <a:pathLst>
                <a:path w="4568" h="4606" fill="none" extrusionOk="0">
                  <a:moveTo>
                    <a:pt x="4567" y="2303"/>
                  </a:moveTo>
                  <a:lnTo>
                    <a:pt x="4567" y="2303"/>
                  </a:lnTo>
                  <a:lnTo>
                    <a:pt x="4567" y="2529"/>
                  </a:lnTo>
                  <a:lnTo>
                    <a:pt x="4530" y="2756"/>
                  </a:lnTo>
                  <a:lnTo>
                    <a:pt x="4379" y="3209"/>
                  </a:lnTo>
                  <a:lnTo>
                    <a:pt x="4190" y="3586"/>
                  </a:lnTo>
                  <a:lnTo>
                    <a:pt x="3888" y="3926"/>
                  </a:lnTo>
                  <a:lnTo>
                    <a:pt x="3548" y="4190"/>
                  </a:lnTo>
                  <a:lnTo>
                    <a:pt x="3171" y="4416"/>
                  </a:lnTo>
                  <a:lnTo>
                    <a:pt x="2756" y="4530"/>
                  </a:lnTo>
                  <a:lnTo>
                    <a:pt x="2529" y="4567"/>
                  </a:lnTo>
                  <a:lnTo>
                    <a:pt x="2265" y="4605"/>
                  </a:lnTo>
                  <a:lnTo>
                    <a:pt x="2265" y="4605"/>
                  </a:lnTo>
                  <a:lnTo>
                    <a:pt x="2039" y="4567"/>
                  </a:lnTo>
                  <a:lnTo>
                    <a:pt x="1812" y="4530"/>
                  </a:lnTo>
                  <a:lnTo>
                    <a:pt x="1397" y="4416"/>
                  </a:lnTo>
                  <a:lnTo>
                    <a:pt x="982" y="4190"/>
                  </a:lnTo>
                  <a:lnTo>
                    <a:pt x="642" y="3926"/>
                  </a:lnTo>
                  <a:lnTo>
                    <a:pt x="378" y="3586"/>
                  </a:lnTo>
                  <a:lnTo>
                    <a:pt x="152" y="3209"/>
                  </a:lnTo>
                  <a:lnTo>
                    <a:pt x="38" y="2756"/>
                  </a:lnTo>
                  <a:lnTo>
                    <a:pt x="1" y="2529"/>
                  </a:lnTo>
                  <a:lnTo>
                    <a:pt x="1" y="2303"/>
                  </a:lnTo>
                  <a:lnTo>
                    <a:pt x="1" y="2303"/>
                  </a:lnTo>
                  <a:lnTo>
                    <a:pt x="1" y="2076"/>
                  </a:lnTo>
                  <a:lnTo>
                    <a:pt x="38" y="1850"/>
                  </a:lnTo>
                  <a:lnTo>
                    <a:pt x="152" y="1397"/>
                  </a:lnTo>
                  <a:lnTo>
                    <a:pt x="378" y="1019"/>
                  </a:lnTo>
                  <a:lnTo>
                    <a:pt x="642" y="680"/>
                  </a:lnTo>
                  <a:lnTo>
                    <a:pt x="982" y="416"/>
                  </a:lnTo>
                  <a:lnTo>
                    <a:pt x="1397" y="189"/>
                  </a:lnTo>
                  <a:lnTo>
                    <a:pt x="1812" y="38"/>
                  </a:lnTo>
                  <a:lnTo>
                    <a:pt x="2039" y="0"/>
                  </a:lnTo>
                  <a:lnTo>
                    <a:pt x="2265" y="0"/>
                  </a:lnTo>
                  <a:lnTo>
                    <a:pt x="2265" y="0"/>
                  </a:lnTo>
                  <a:lnTo>
                    <a:pt x="2529" y="0"/>
                  </a:lnTo>
                  <a:lnTo>
                    <a:pt x="2756" y="38"/>
                  </a:lnTo>
                  <a:lnTo>
                    <a:pt x="3171" y="189"/>
                  </a:lnTo>
                  <a:lnTo>
                    <a:pt x="3548" y="416"/>
                  </a:lnTo>
                  <a:lnTo>
                    <a:pt x="3888" y="680"/>
                  </a:lnTo>
                  <a:lnTo>
                    <a:pt x="4190" y="1019"/>
                  </a:lnTo>
                  <a:lnTo>
                    <a:pt x="4379" y="1397"/>
                  </a:lnTo>
                  <a:lnTo>
                    <a:pt x="4530" y="1850"/>
                  </a:lnTo>
                  <a:lnTo>
                    <a:pt x="4567" y="2076"/>
                  </a:lnTo>
                  <a:lnTo>
                    <a:pt x="4567" y="23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1"/>
            <p:cNvSpPr/>
            <p:nvPr/>
          </p:nvSpPr>
          <p:spPr>
            <a:xfrm>
              <a:off x="5672378" y="2804095"/>
              <a:ext cx="1589781" cy="995328"/>
            </a:xfrm>
            <a:custGeom>
              <a:avLst/>
              <a:gdLst/>
              <a:ahLst/>
              <a:cxnLst/>
              <a:rect l="l" t="t" r="r" b="b"/>
              <a:pathLst>
                <a:path w="145651" h="91189" fill="none" extrusionOk="0">
                  <a:moveTo>
                    <a:pt x="145651" y="11437"/>
                  </a:moveTo>
                  <a:lnTo>
                    <a:pt x="145651" y="11437"/>
                  </a:lnTo>
                  <a:lnTo>
                    <a:pt x="145424" y="13286"/>
                  </a:lnTo>
                  <a:lnTo>
                    <a:pt x="145160" y="15098"/>
                  </a:lnTo>
                  <a:lnTo>
                    <a:pt x="144858" y="16947"/>
                  </a:lnTo>
                  <a:lnTo>
                    <a:pt x="144481" y="18759"/>
                  </a:lnTo>
                  <a:lnTo>
                    <a:pt x="144103" y="20571"/>
                  </a:lnTo>
                  <a:lnTo>
                    <a:pt x="143688" y="22382"/>
                  </a:lnTo>
                  <a:lnTo>
                    <a:pt x="143235" y="24194"/>
                  </a:lnTo>
                  <a:lnTo>
                    <a:pt x="142745" y="25968"/>
                  </a:lnTo>
                  <a:lnTo>
                    <a:pt x="142216" y="27780"/>
                  </a:lnTo>
                  <a:lnTo>
                    <a:pt x="141650" y="29554"/>
                  </a:lnTo>
                  <a:lnTo>
                    <a:pt x="141009" y="31328"/>
                  </a:lnTo>
                  <a:lnTo>
                    <a:pt x="140367" y="33064"/>
                  </a:lnTo>
                  <a:lnTo>
                    <a:pt x="139688" y="34838"/>
                  </a:lnTo>
                  <a:lnTo>
                    <a:pt x="138970" y="36574"/>
                  </a:lnTo>
                  <a:lnTo>
                    <a:pt x="138216" y="38272"/>
                  </a:lnTo>
                  <a:lnTo>
                    <a:pt x="137423" y="40009"/>
                  </a:lnTo>
                  <a:lnTo>
                    <a:pt x="137423" y="40009"/>
                  </a:lnTo>
                  <a:lnTo>
                    <a:pt x="136593" y="41669"/>
                  </a:lnTo>
                  <a:lnTo>
                    <a:pt x="135724" y="43330"/>
                  </a:lnTo>
                  <a:lnTo>
                    <a:pt x="134819" y="44953"/>
                  </a:lnTo>
                  <a:lnTo>
                    <a:pt x="133913" y="46614"/>
                  </a:lnTo>
                  <a:lnTo>
                    <a:pt x="132932" y="48199"/>
                  </a:lnTo>
                  <a:lnTo>
                    <a:pt x="131912" y="49822"/>
                  </a:lnTo>
                  <a:lnTo>
                    <a:pt x="130856" y="51407"/>
                  </a:lnTo>
                  <a:lnTo>
                    <a:pt x="129799" y="52954"/>
                  </a:lnTo>
                  <a:lnTo>
                    <a:pt x="128667" y="54502"/>
                  </a:lnTo>
                  <a:lnTo>
                    <a:pt x="127534" y="56049"/>
                  </a:lnTo>
                  <a:lnTo>
                    <a:pt x="126326" y="57521"/>
                  </a:lnTo>
                  <a:lnTo>
                    <a:pt x="125119" y="59031"/>
                  </a:lnTo>
                  <a:lnTo>
                    <a:pt x="123835" y="60503"/>
                  </a:lnTo>
                  <a:lnTo>
                    <a:pt x="122552" y="61937"/>
                  </a:lnTo>
                  <a:lnTo>
                    <a:pt x="121193" y="63372"/>
                  </a:lnTo>
                  <a:lnTo>
                    <a:pt x="119835" y="64768"/>
                  </a:lnTo>
                  <a:lnTo>
                    <a:pt x="119835" y="64768"/>
                  </a:lnTo>
                  <a:lnTo>
                    <a:pt x="117872" y="66693"/>
                  </a:lnTo>
                  <a:lnTo>
                    <a:pt x="115834" y="68505"/>
                  </a:lnTo>
                  <a:lnTo>
                    <a:pt x="113796" y="70279"/>
                  </a:lnTo>
                  <a:lnTo>
                    <a:pt x="111720" y="71977"/>
                  </a:lnTo>
                  <a:lnTo>
                    <a:pt x="109569" y="73600"/>
                  </a:lnTo>
                  <a:lnTo>
                    <a:pt x="107417" y="75147"/>
                  </a:lnTo>
                  <a:lnTo>
                    <a:pt x="105228" y="76619"/>
                  </a:lnTo>
                  <a:lnTo>
                    <a:pt x="103001" y="78054"/>
                  </a:lnTo>
                  <a:lnTo>
                    <a:pt x="100737" y="79375"/>
                  </a:lnTo>
                  <a:lnTo>
                    <a:pt x="98434" y="80658"/>
                  </a:lnTo>
                  <a:lnTo>
                    <a:pt x="96094" y="81828"/>
                  </a:lnTo>
                  <a:lnTo>
                    <a:pt x="93754" y="82960"/>
                  </a:lnTo>
                  <a:lnTo>
                    <a:pt x="91376" y="84017"/>
                  </a:lnTo>
                  <a:lnTo>
                    <a:pt x="88999" y="84998"/>
                  </a:lnTo>
                  <a:lnTo>
                    <a:pt x="86583" y="85904"/>
                  </a:lnTo>
                  <a:lnTo>
                    <a:pt x="84130" y="86735"/>
                  </a:lnTo>
                  <a:lnTo>
                    <a:pt x="81676" y="87489"/>
                  </a:lnTo>
                  <a:lnTo>
                    <a:pt x="79185" y="88207"/>
                  </a:lnTo>
                  <a:lnTo>
                    <a:pt x="76732" y="88810"/>
                  </a:lnTo>
                  <a:lnTo>
                    <a:pt x="74203" y="89377"/>
                  </a:lnTo>
                  <a:lnTo>
                    <a:pt x="71712" y="89830"/>
                  </a:lnTo>
                  <a:lnTo>
                    <a:pt x="69183" y="90245"/>
                  </a:lnTo>
                  <a:lnTo>
                    <a:pt x="66655" y="90584"/>
                  </a:lnTo>
                  <a:lnTo>
                    <a:pt x="64126" y="90849"/>
                  </a:lnTo>
                  <a:lnTo>
                    <a:pt x="61559" y="91037"/>
                  </a:lnTo>
                  <a:lnTo>
                    <a:pt x="59031" y="91151"/>
                  </a:lnTo>
                  <a:lnTo>
                    <a:pt x="56464" y="91188"/>
                  </a:lnTo>
                  <a:lnTo>
                    <a:pt x="53935" y="91188"/>
                  </a:lnTo>
                  <a:lnTo>
                    <a:pt x="51369" y="91075"/>
                  </a:lnTo>
                  <a:lnTo>
                    <a:pt x="48840" y="90924"/>
                  </a:lnTo>
                  <a:lnTo>
                    <a:pt x="46273" y="90698"/>
                  </a:lnTo>
                  <a:lnTo>
                    <a:pt x="43745" y="90358"/>
                  </a:lnTo>
                  <a:lnTo>
                    <a:pt x="43745" y="90358"/>
                  </a:lnTo>
                  <a:lnTo>
                    <a:pt x="42310" y="89641"/>
                  </a:lnTo>
                  <a:lnTo>
                    <a:pt x="40838" y="88886"/>
                  </a:lnTo>
                  <a:lnTo>
                    <a:pt x="39442" y="88093"/>
                  </a:lnTo>
                  <a:lnTo>
                    <a:pt x="38008" y="87263"/>
                  </a:lnTo>
                  <a:lnTo>
                    <a:pt x="38008" y="87263"/>
                  </a:lnTo>
                  <a:lnTo>
                    <a:pt x="36121" y="86093"/>
                  </a:lnTo>
                  <a:lnTo>
                    <a:pt x="34271" y="84885"/>
                  </a:lnTo>
                  <a:lnTo>
                    <a:pt x="32422" y="83640"/>
                  </a:lnTo>
                  <a:lnTo>
                    <a:pt x="30610" y="82356"/>
                  </a:lnTo>
                  <a:lnTo>
                    <a:pt x="28836" y="80998"/>
                  </a:lnTo>
                  <a:lnTo>
                    <a:pt x="27100" y="79639"/>
                  </a:lnTo>
                  <a:lnTo>
                    <a:pt x="25402" y="78205"/>
                  </a:lnTo>
                  <a:lnTo>
                    <a:pt x="23665" y="76770"/>
                  </a:lnTo>
                  <a:lnTo>
                    <a:pt x="22005" y="75336"/>
                  </a:lnTo>
                  <a:lnTo>
                    <a:pt x="20344" y="73826"/>
                  </a:lnTo>
                  <a:lnTo>
                    <a:pt x="18683" y="72317"/>
                  </a:lnTo>
                  <a:lnTo>
                    <a:pt x="17060" y="70807"/>
                  </a:lnTo>
                  <a:lnTo>
                    <a:pt x="13852" y="67712"/>
                  </a:lnTo>
                  <a:lnTo>
                    <a:pt x="10682" y="64542"/>
                  </a:lnTo>
                  <a:lnTo>
                    <a:pt x="10682" y="64542"/>
                  </a:lnTo>
                  <a:lnTo>
                    <a:pt x="9323" y="63183"/>
                  </a:lnTo>
                  <a:lnTo>
                    <a:pt x="7964" y="61786"/>
                  </a:lnTo>
                  <a:lnTo>
                    <a:pt x="6643" y="60314"/>
                  </a:lnTo>
                  <a:lnTo>
                    <a:pt x="5360" y="58842"/>
                  </a:lnTo>
                  <a:lnTo>
                    <a:pt x="4756" y="58088"/>
                  </a:lnTo>
                  <a:lnTo>
                    <a:pt x="4190" y="57333"/>
                  </a:lnTo>
                  <a:lnTo>
                    <a:pt x="3624" y="56540"/>
                  </a:lnTo>
                  <a:lnTo>
                    <a:pt x="3095" y="55710"/>
                  </a:lnTo>
                  <a:lnTo>
                    <a:pt x="2567" y="54917"/>
                  </a:lnTo>
                  <a:lnTo>
                    <a:pt x="2114" y="54049"/>
                  </a:lnTo>
                  <a:lnTo>
                    <a:pt x="1661" y="53219"/>
                  </a:lnTo>
                  <a:lnTo>
                    <a:pt x="1246" y="52313"/>
                  </a:lnTo>
                  <a:lnTo>
                    <a:pt x="1246" y="52313"/>
                  </a:lnTo>
                  <a:lnTo>
                    <a:pt x="982" y="51671"/>
                  </a:lnTo>
                  <a:lnTo>
                    <a:pt x="755" y="51030"/>
                  </a:lnTo>
                  <a:lnTo>
                    <a:pt x="529" y="50350"/>
                  </a:lnTo>
                  <a:lnTo>
                    <a:pt x="378" y="49709"/>
                  </a:lnTo>
                  <a:lnTo>
                    <a:pt x="227" y="49067"/>
                  </a:lnTo>
                  <a:lnTo>
                    <a:pt x="151" y="48425"/>
                  </a:lnTo>
                  <a:lnTo>
                    <a:pt x="76" y="47746"/>
                  </a:lnTo>
                  <a:lnTo>
                    <a:pt x="0" y="47104"/>
                  </a:lnTo>
                  <a:lnTo>
                    <a:pt x="0" y="46463"/>
                  </a:lnTo>
                  <a:lnTo>
                    <a:pt x="0" y="45783"/>
                  </a:lnTo>
                  <a:lnTo>
                    <a:pt x="38" y="45142"/>
                  </a:lnTo>
                  <a:lnTo>
                    <a:pt x="114" y="44500"/>
                  </a:lnTo>
                  <a:lnTo>
                    <a:pt x="189" y="43858"/>
                  </a:lnTo>
                  <a:lnTo>
                    <a:pt x="340" y="43217"/>
                  </a:lnTo>
                  <a:lnTo>
                    <a:pt x="453" y="42575"/>
                  </a:lnTo>
                  <a:lnTo>
                    <a:pt x="642" y="41933"/>
                  </a:lnTo>
                  <a:lnTo>
                    <a:pt x="1019" y="40650"/>
                  </a:lnTo>
                  <a:lnTo>
                    <a:pt x="1510" y="39405"/>
                  </a:lnTo>
                  <a:lnTo>
                    <a:pt x="2114" y="38159"/>
                  </a:lnTo>
                  <a:lnTo>
                    <a:pt x="2756" y="36914"/>
                  </a:lnTo>
                  <a:lnTo>
                    <a:pt x="3473" y="35668"/>
                  </a:lnTo>
                  <a:lnTo>
                    <a:pt x="4265" y="34460"/>
                  </a:lnTo>
                  <a:lnTo>
                    <a:pt x="5096" y="33290"/>
                  </a:lnTo>
                  <a:lnTo>
                    <a:pt x="6002" y="32120"/>
                  </a:lnTo>
                  <a:lnTo>
                    <a:pt x="6945" y="30950"/>
                  </a:lnTo>
                  <a:lnTo>
                    <a:pt x="7926" y="29856"/>
                  </a:lnTo>
                  <a:lnTo>
                    <a:pt x="8946" y="28723"/>
                  </a:lnTo>
                  <a:lnTo>
                    <a:pt x="10002" y="27667"/>
                  </a:lnTo>
                  <a:lnTo>
                    <a:pt x="11097" y="26610"/>
                  </a:lnTo>
                  <a:lnTo>
                    <a:pt x="12191" y="25591"/>
                  </a:lnTo>
                  <a:lnTo>
                    <a:pt x="13324" y="24572"/>
                  </a:lnTo>
                  <a:lnTo>
                    <a:pt x="14418" y="23628"/>
                  </a:lnTo>
                  <a:lnTo>
                    <a:pt x="15551" y="22684"/>
                  </a:lnTo>
                  <a:lnTo>
                    <a:pt x="16683" y="21779"/>
                  </a:lnTo>
                  <a:lnTo>
                    <a:pt x="18910" y="20118"/>
                  </a:lnTo>
                  <a:lnTo>
                    <a:pt x="21023" y="18570"/>
                  </a:lnTo>
                  <a:lnTo>
                    <a:pt x="23024" y="17174"/>
                  </a:lnTo>
                  <a:lnTo>
                    <a:pt x="23024" y="17174"/>
                  </a:lnTo>
                  <a:lnTo>
                    <a:pt x="24609" y="16193"/>
                  </a:lnTo>
                  <a:lnTo>
                    <a:pt x="26232" y="15249"/>
                  </a:lnTo>
                  <a:lnTo>
                    <a:pt x="27855" y="14381"/>
                  </a:lnTo>
                  <a:lnTo>
                    <a:pt x="29553" y="13588"/>
                  </a:lnTo>
                  <a:lnTo>
                    <a:pt x="31289" y="12871"/>
                  </a:lnTo>
                  <a:lnTo>
                    <a:pt x="33026" y="12230"/>
                  </a:lnTo>
                  <a:lnTo>
                    <a:pt x="33894" y="11928"/>
                  </a:lnTo>
                  <a:lnTo>
                    <a:pt x="34800" y="11663"/>
                  </a:lnTo>
                  <a:lnTo>
                    <a:pt x="35705" y="11437"/>
                  </a:lnTo>
                  <a:lnTo>
                    <a:pt x="36573" y="11211"/>
                  </a:lnTo>
                  <a:lnTo>
                    <a:pt x="37479" y="10984"/>
                  </a:lnTo>
                  <a:lnTo>
                    <a:pt x="38385" y="10833"/>
                  </a:lnTo>
                  <a:lnTo>
                    <a:pt x="39291" y="10682"/>
                  </a:lnTo>
                  <a:lnTo>
                    <a:pt x="40235" y="10531"/>
                  </a:lnTo>
                  <a:lnTo>
                    <a:pt x="41140" y="10456"/>
                  </a:lnTo>
                  <a:lnTo>
                    <a:pt x="42046" y="10380"/>
                  </a:lnTo>
                  <a:lnTo>
                    <a:pt x="42952" y="10342"/>
                  </a:lnTo>
                  <a:lnTo>
                    <a:pt x="43858" y="10305"/>
                  </a:lnTo>
                  <a:lnTo>
                    <a:pt x="44801" y="10342"/>
                  </a:lnTo>
                  <a:lnTo>
                    <a:pt x="45707" y="10380"/>
                  </a:lnTo>
                  <a:lnTo>
                    <a:pt x="46613" y="10456"/>
                  </a:lnTo>
                  <a:lnTo>
                    <a:pt x="47519" y="10531"/>
                  </a:lnTo>
                  <a:lnTo>
                    <a:pt x="48425" y="10682"/>
                  </a:lnTo>
                  <a:lnTo>
                    <a:pt x="49331" y="10833"/>
                  </a:lnTo>
                  <a:lnTo>
                    <a:pt x="50236" y="11060"/>
                  </a:lnTo>
                  <a:lnTo>
                    <a:pt x="51105" y="11286"/>
                  </a:lnTo>
                  <a:lnTo>
                    <a:pt x="51105" y="11286"/>
                  </a:lnTo>
                  <a:lnTo>
                    <a:pt x="52010" y="11512"/>
                  </a:lnTo>
                  <a:lnTo>
                    <a:pt x="52878" y="11814"/>
                  </a:lnTo>
                  <a:lnTo>
                    <a:pt x="54615" y="12456"/>
                  </a:lnTo>
                  <a:lnTo>
                    <a:pt x="58049" y="13815"/>
                  </a:lnTo>
                  <a:lnTo>
                    <a:pt x="59748" y="14456"/>
                  </a:lnTo>
                  <a:lnTo>
                    <a:pt x="60616" y="14758"/>
                  </a:lnTo>
                  <a:lnTo>
                    <a:pt x="61484" y="15023"/>
                  </a:lnTo>
                  <a:lnTo>
                    <a:pt x="62390" y="15287"/>
                  </a:lnTo>
                  <a:lnTo>
                    <a:pt x="63258" y="15513"/>
                  </a:lnTo>
                  <a:lnTo>
                    <a:pt x="64164" y="15702"/>
                  </a:lnTo>
                  <a:lnTo>
                    <a:pt x="65069" y="15815"/>
                  </a:lnTo>
                  <a:lnTo>
                    <a:pt x="65069" y="15815"/>
                  </a:lnTo>
                  <a:lnTo>
                    <a:pt x="65938" y="15928"/>
                  </a:lnTo>
                  <a:lnTo>
                    <a:pt x="66806" y="15966"/>
                  </a:lnTo>
                  <a:lnTo>
                    <a:pt x="67674" y="15966"/>
                  </a:lnTo>
                  <a:lnTo>
                    <a:pt x="68504" y="15928"/>
                  </a:lnTo>
                  <a:lnTo>
                    <a:pt x="69372" y="15853"/>
                  </a:lnTo>
                  <a:lnTo>
                    <a:pt x="70203" y="15740"/>
                  </a:lnTo>
                  <a:lnTo>
                    <a:pt x="71071" y="15626"/>
                  </a:lnTo>
                  <a:lnTo>
                    <a:pt x="71901" y="15438"/>
                  </a:lnTo>
                  <a:lnTo>
                    <a:pt x="72731" y="15249"/>
                  </a:lnTo>
                  <a:lnTo>
                    <a:pt x="73562" y="15023"/>
                  </a:lnTo>
                  <a:lnTo>
                    <a:pt x="74392" y="14758"/>
                  </a:lnTo>
                  <a:lnTo>
                    <a:pt x="75185" y="14494"/>
                  </a:lnTo>
                  <a:lnTo>
                    <a:pt x="76845" y="13853"/>
                  </a:lnTo>
                  <a:lnTo>
                    <a:pt x="78431" y="13135"/>
                  </a:lnTo>
                  <a:lnTo>
                    <a:pt x="80053" y="12381"/>
                  </a:lnTo>
                  <a:lnTo>
                    <a:pt x="81639" y="11550"/>
                  </a:lnTo>
                  <a:lnTo>
                    <a:pt x="83224" y="10682"/>
                  </a:lnTo>
                  <a:lnTo>
                    <a:pt x="84809" y="9814"/>
                  </a:lnTo>
                  <a:lnTo>
                    <a:pt x="87980" y="8040"/>
                  </a:lnTo>
                  <a:lnTo>
                    <a:pt x="89527" y="7172"/>
                  </a:lnTo>
                  <a:lnTo>
                    <a:pt x="91112" y="6342"/>
                  </a:lnTo>
                  <a:lnTo>
                    <a:pt x="91112" y="6342"/>
                  </a:lnTo>
                  <a:lnTo>
                    <a:pt x="92282" y="5776"/>
                  </a:lnTo>
                  <a:lnTo>
                    <a:pt x="93490" y="5209"/>
                  </a:lnTo>
                  <a:lnTo>
                    <a:pt x="94736" y="4643"/>
                  </a:lnTo>
                  <a:lnTo>
                    <a:pt x="95943" y="4153"/>
                  </a:lnTo>
                  <a:lnTo>
                    <a:pt x="97189" y="3662"/>
                  </a:lnTo>
                  <a:lnTo>
                    <a:pt x="98472" y="3171"/>
                  </a:lnTo>
                  <a:lnTo>
                    <a:pt x="99718" y="2756"/>
                  </a:lnTo>
                  <a:lnTo>
                    <a:pt x="101001" y="2341"/>
                  </a:lnTo>
                  <a:lnTo>
                    <a:pt x="102284" y="2001"/>
                  </a:lnTo>
                  <a:lnTo>
                    <a:pt x="103605" y="1662"/>
                  </a:lnTo>
                  <a:lnTo>
                    <a:pt x="104888" y="1322"/>
                  </a:lnTo>
                  <a:lnTo>
                    <a:pt x="106209" y="1058"/>
                  </a:lnTo>
                  <a:lnTo>
                    <a:pt x="107530" y="793"/>
                  </a:lnTo>
                  <a:lnTo>
                    <a:pt x="108851" y="605"/>
                  </a:lnTo>
                  <a:lnTo>
                    <a:pt x="110172" y="416"/>
                  </a:lnTo>
                  <a:lnTo>
                    <a:pt x="111493" y="265"/>
                  </a:lnTo>
                  <a:lnTo>
                    <a:pt x="112814" y="152"/>
                  </a:lnTo>
                  <a:lnTo>
                    <a:pt x="114135" y="76"/>
                  </a:lnTo>
                  <a:lnTo>
                    <a:pt x="115456" y="39"/>
                  </a:lnTo>
                  <a:lnTo>
                    <a:pt x="116777" y="1"/>
                  </a:lnTo>
                  <a:lnTo>
                    <a:pt x="118098" y="39"/>
                  </a:lnTo>
                  <a:lnTo>
                    <a:pt x="119419" y="114"/>
                  </a:lnTo>
                  <a:lnTo>
                    <a:pt x="120740" y="190"/>
                  </a:lnTo>
                  <a:lnTo>
                    <a:pt x="122062" y="340"/>
                  </a:lnTo>
                  <a:lnTo>
                    <a:pt x="123383" y="491"/>
                  </a:lnTo>
                  <a:lnTo>
                    <a:pt x="124666" y="718"/>
                  </a:lnTo>
                  <a:lnTo>
                    <a:pt x="125987" y="982"/>
                  </a:lnTo>
                  <a:lnTo>
                    <a:pt x="127270" y="1246"/>
                  </a:lnTo>
                  <a:lnTo>
                    <a:pt x="128553" y="1586"/>
                  </a:lnTo>
                  <a:lnTo>
                    <a:pt x="129837" y="1963"/>
                  </a:lnTo>
                  <a:lnTo>
                    <a:pt x="131082" y="2379"/>
                  </a:lnTo>
                  <a:lnTo>
                    <a:pt x="132328" y="2832"/>
                  </a:lnTo>
                  <a:lnTo>
                    <a:pt x="132328" y="2832"/>
                  </a:lnTo>
                  <a:lnTo>
                    <a:pt x="133271" y="3209"/>
                  </a:lnTo>
                  <a:lnTo>
                    <a:pt x="134177" y="3586"/>
                  </a:lnTo>
                  <a:lnTo>
                    <a:pt x="135083" y="4002"/>
                  </a:lnTo>
                  <a:lnTo>
                    <a:pt x="135989" y="4454"/>
                  </a:lnTo>
                  <a:lnTo>
                    <a:pt x="136857" y="4907"/>
                  </a:lnTo>
                  <a:lnTo>
                    <a:pt x="137725" y="5398"/>
                  </a:lnTo>
                  <a:lnTo>
                    <a:pt x="138593" y="5889"/>
                  </a:lnTo>
                  <a:lnTo>
                    <a:pt x="139423" y="6417"/>
                  </a:lnTo>
                  <a:lnTo>
                    <a:pt x="140254" y="6983"/>
                  </a:lnTo>
                  <a:lnTo>
                    <a:pt x="141084" y="7549"/>
                  </a:lnTo>
                  <a:lnTo>
                    <a:pt x="141877" y="8153"/>
                  </a:lnTo>
                  <a:lnTo>
                    <a:pt x="142669" y="8757"/>
                  </a:lnTo>
                  <a:lnTo>
                    <a:pt x="143424" y="9399"/>
                  </a:lnTo>
                  <a:lnTo>
                    <a:pt x="144179" y="10078"/>
                  </a:lnTo>
                  <a:lnTo>
                    <a:pt x="144934" y="10720"/>
                  </a:lnTo>
                  <a:lnTo>
                    <a:pt x="145651" y="114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1"/>
            <p:cNvSpPr/>
            <p:nvPr/>
          </p:nvSpPr>
          <p:spPr>
            <a:xfrm>
              <a:off x="5548378" y="2948697"/>
              <a:ext cx="1837780" cy="850726"/>
            </a:xfrm>
            <a:custGeom>
              <a:avLst/>
              <a:gdLst/>
              <a:ahLst/>
              <a:cxnLst/>
              <a:rect l="l" t="t" r="r" b="b"/>
              <a:pathLst>
                <a:path w="168372" h="77941" fill="none" extrusionOk="0">
                  <a:moveTo>
                    <a:pt x="168372" y="26761"/>
                  </a:moveTo>
                  <a:lnTo>
                    <a:pt x="168372" y="26761"/>
                  </a:lnTo>
                  <a:lnTo>
                    <a:pt x="167542" y="28421"/>
                  </a:lnTo>
                  <a:lnTo>
                    <a:pt x="166673" y="30082"/>
                  </a:lnTo>
                  <a:lnTo>
                    <a:pt x="165768" y="31705"/>
                  </a:lnTo>
                  <a:lnTo>
                    <a:pt x="164862" y="33366"/>
                  </a:lnTo>
                  <a:lnTo>
                    <a:pt x="163881" y="34951"/>
                  </a:lnTo>
                  <a:lnTo>
                    <a:pt x="162861" y="36574"/>
                  </a:lnTo>
                  <a:lnTo>
                    <a:pt x="161805" y="38159"/>
                  </a:lnTo>
                  <a:lnTo>
                    <a:pt x="160748" y="39706"/>
                  </a:lnTo>
                  <a:lnTo>
                    <a:pt x="159616" y="41254"/>
                  </a:lnTo>
                  <a:lnTo>
                    <a:pt x="158483" y="42801"/>
                  </a:lnTo>
                  <a:lnTo>
                    <a:pt x="157275" y="44273"/>
                  </a:lnTo>
                  <a:lnTo>
                    <a:pt x="156068" y="45783"/>
                  </a:lnTo>
                  <a:lnTo>
                    <a:pt x="154784" y="47255"/>
                  </a:lnTo>
                  <a:lnTo>
                    <a:pt x="153501" y="48689"/>
                  </a:lnTo>
                  <a:lnTo>
                    <a:pt x="152142" y="50124"/>
                  </a:lnTo>
                  <a:lnTo>
                    <a:pt x="150784" y="51520"/>
                  </a:lnTo>
                  <a:lnTo>
                    <a:pt x="150784" y="51520"/>
                  </a:lnTo>
                  <a:lnTo>
                    <a:pt x="149387" y="52879"/>
                  </a:lnTo>
                  <a:lnTo>
                    <a:pt x="147953" y="54238"/>
                  </a:lnTo>
                  <a:lnTo>
                    <a:pt x="146519" y="55521"/>
                  </a:lnTo>
                  <a:lnTo>
                    <a:pt x="145047" y="56766"/>
                  </a:lnTo>
                  <a:lnTo>
                    <a:pt x="143575" y="58012"/>
                  </a:lnTo>
                  <a:lnTo>
                    <a:pt x="142065" y="59182"/>
                  </a:lnTo>
                  <a:lnTo>
                    <a:pt x="140555" y="60352"/>
                  </a:lnTo>
                  <a:lnTo>
                    <a:pt x="139008" y="61447"/>
                  </a:lnTo>
                  <a:lnTo>
                    <a:pt x="137423" y="62541"/>
                  </a:lnTo>
                  <a:lnTo>
                    <a:pt x="135875" y="63598"/>
                  </a:lnTo>
                  <a:lnTo>
                    <a:pt x="134252" y="64579"/>
                  </a:lnTo>
                  <a:lnTo>
                    <a:pt x="132667" y="65561"/>
                  </a:lnTo>
                  <a:lnTo>
                    <a:pt x="131044" y="66504"/>
                  </a:lnTo>
                  <a:lnTo>
                    <a:pt x="129383" y="67372"/>
                  </a:lnTo>
                  <a:lnTo>
                    <a:pt x="127723" y="68240"/>
                  </a:lnTo>
                  <a:lnTo>
                    <a:pt x="126062" y="69071"/>
                  </a:lnTo>
                  <a:lnTo>
                    <a:pt x="124401" y="69863"/>
                  </a:lnTo>
                  <a:lnTo>
                    <a:pt x="122703" y="70618"/>
                  </a:lnTo>
                  <a:lnTo>
                    <a:pt x="121004" y="71335"/>
                  </a:lnTo>
                  <a:lnTo>
                    <a:pt x="119268" y="72015"/>
                  </a:lnTo>
                  <a:lnTo>
                    <a:pt x="117532" y="72656"/>
                  </a:lnTo>
                  <a:lnTo>
                    <a:pt x="115796" y="73260"/>
                  </a:lnTo>
                  <a:lnTo>
                    <a:pt x="114060" y="73826"/>
                  </a:lnTo>
                  <a:lnTo>
                    <a:pt x="112286" y="74355"/>
                  </a:lnTo>
                  <a:lnTo>
                    <a:pt x="110550" y="74845"/>
                  </a:lnTo>
                  <a:lnTo>
                    <a:pt x="108776" y="75298"/>
                  </a:lnTo>
                  <a:lnTo>
                    <a:pt x="107002" y="75713"/>
                  </a:lnTo>
                  <a:lnTo>
                    <a:pt x="105190" y="76091"/>
                  </a:lnTo>
                  <a:lnTo>
                    <a:pt x="103416" y="76468"/>
                  </a:lnTo>
                  <a:lnTo>
                    <a:pt x="101604" y="76770"/>
                  </a:lnTo>
                  <a:lnTo>
                    <a:pt x="99793" y="77034"/>
                  </a:lnTo>
                  <a:lnTo>
                    <a:pt x="97981" y="77299"/>
                  </a:lnTo>
                  <a:lnTo>
                    <a:pt x="96169" y="77487"/>
                  </a:lnTo>
                  <a:lnTo>
                    <a:pt x="94358" y="77638"/>
                  </a:lnTo>
                  <a:lnTo>
                    <a:pt x="92546" y="77789"/>
                  </a:lnTo>
                  <a:lnTo>
                    <a:pt x="90734" y="77865"/>
                  </a:lnTo>
                  <a:lnTo>
                    <a:pt x="88923" y="77940"/>
                  </a:lnTo>
                  <a:lnTo>
                    <a:pt x="87111" y="77940"/>
                  </a:lnTo>
                  <a:lnTo>
                    <a:pt x="85299" y="77940"/>
                  </a:lnTo>
                  <a:lnTo>
                    <a:pt x="83450" y="77903"/>
                  </a:lnTo>
                  <a:lnTo>
                    <a:pt x="81638" y="77789"/>
                  </a:lnTo>
                  <a:lnTo>
                    <a:pt x="79827" y="77676"/>
                  </a:lnTo>
                  <a:lnTo>
                    <a:pt x="78015" y="77525"/>
                  </a:lnTo>
                  <a:lnTo>
                    <a:pt x="76203" y="77336"/>
                  </a:lnTo>
                  <a:lnTo>
                    <a:pt x="74392" y="77072"/>
                  </a:lnTo>
                  <a:lnTo>
                    <a:pt x="72580" y="76808"/>
                  </a:lnTo>
                  <a:lnTo>
                    <a:pt x="70806" y="76506"/>
                  </a:lnTo>
                  <a:lnTo>
                    <a:pt x="68994" y="76166"/>
                  </a:lnTo>
                  <a:lnTo>
                    <a:pt x="67221" y="75789"/>
                  </a:lnTo>
                  <a:lnTo>
                    <a:pt x="65447" y="75374"/>
                  </a:lnTo>
                  <a:lnTo>
                    <a:pt x="63673" y="74921"/>
                  </a:lnTo>
                  <a:lnTo>
                    <a:pt x="61899" y="74430"/>
                  </a:lnTo>
                  <a:lnTo>
                    <a:pt x="60125" y="73902"/>
                  </a:lnTo>
                  <a:lnTo>
                    <a:pt x="58389" y="73336"/>
                  </a:lnTo>
                  <a:lnTo>
                    <a:pt x="56652" y="72732"/>
                  </a:lnTo>
                  <a:lnTo>
                    <a:pt x="54916" y="72090"/>
                  </a:lnTo>
                  <a:lnTo>
                    <a:pt x="53180" y="71411"/>
                  </a:lnTo>
                  <a:lnTo>
                    <a:pt x="51482" y="70731"/>
                  </a:lnTo>
                  <a:lnTo>
                    <a:pt x="49783" y="69976"/>
                  </a:lnTo>
                  <a:lnTo>
                    <a:pt x="48123" y="69184"/>
                  </a:lnTo>
                  <a:lnTo>
                    <a:pt x="46424" y="68391"/>
                  </a:lnTo>
                  <a:lnTo>
                    <a:pt x="44801" y="67523"/>
                  </a:lnTo>
                  <a:lnTo>
                    <a:pt x="43140" y="66617"/>
                  </a:lnTo>
                  <a:lnTo>
                    <a:pt x="41517" y="65711"/>
                  </a:lnTo>
                  <a:lnTo>
                    <a:pt x="41517" y="65711"/>
                  </a:lnTo>
                  <a:lnTo>
                    <a:pt x="40272" y="64957"/>
                  </a:lnTo>
                  <a:lnTo>
                    <a:pt x="39064" y="64240"/>
                  </a:lnTo>
                  <a:lnTo>
                    <a:pt x="37856" y="63447"/>
                  </a:lnTo>
                  <a:lnTo>
                    <a:pt x="36649" y="62654"/>
                  </a:lnTo>
                  <a:lnTo>
                    <a:pt x="35479" y="61862"/>
                  </a:lnTo>
                  <a:lnTo>
                    <a:pt x="34309" y="61031"/>
                  </a:lnTo>
                  <a:lnTo>
                    <a:pt x="33139" y="60163"/>
                  </a:lnTo>
                  <a:lnTo>
                    <a:pt x="31968" y="59295"/>
                  </a:lnTo>
                  <a:lnTo>
                    <a:pt x="30836" y="58389"/>
                  </a:lnTo>
                  <a:lnTo>
                    <a:pt x="29704" y="57483"/>
                  </a:lnTo>
                  <a:lnTo>
                    <a:pt x="28572" y="56540"/>
                  </a:lnTo>
                  <a:lnTo>
                    <a:pt x="27477" y="55559"/>
                  </a:lnTo>
                  <a:lnTo>
                    <a:pt x="26383" y="54577"/>
                  </a:lnTo>
                  <a:lnTo>
                    <a:pt x="25288" y="53596"/>
                  </a:lnTo>
                  <a:lnTo>
                    <a:pt x="24193" y="52577"/>
                  </a:lnTo>
                  <a:lnTo>
                    <a:pt x="23137" y="51520"/>
                  </a:lnTo>
                  <a:lnTo>
                    <a:pt x="23137" y="51520"/>
                  </a:lnTo>
                  <a:lnTo>
                    <a:pt x="22080" y="50463"/>
                  </a:lnTo>
                  <a:lnTo>
                    <a:pt x="21061" y="49369"/>
                  </a:lnTo>
                  <a:lnTo>
                    <a:pt x="20042" y="48236"/>
                  </a:lnTo>
                  <a:lnTo>
                    <a:pt x="19023" y="47142"/>
                  </a:lnTo>
                  <a:lnTo>
                    <a:pt x="18079" y="46010"/>
                  </a:lnTo>
                  <a:lnTo>
                    <a:pt x="17098" y="44877"/>
                  </a:lnTo>
                  <a:lnTo>
                    <a:pt x="16192" y="43707"/>
                  </a:lnTo>
                  <a:lnTo>
                    <a:pt x="15286" y="42537"/>
                  </a:lnTo>
                  <a:lnTo>
                    <a:pt x="14380" y="41367"/>
                  </a:lnTo>
                  <a:lnTo>
                    <a:pt x="13512" y="40197"/>
                  </a:lnTo>
                  <a:lnTo>
                    <a:pt x="12682" y="38989"/>
                  </a:lnTo>
                  <a:lnTo>
                    <a:pt x="11851" y="37782"/>
                  </a:lnTo>
                  <a:lnTo>
                    <a:pt x="11059" y="36574"/>
                  </a:lnTo>
                  <a:lnTo>
                    <a:pt x="10304" y="35328"/>
                  </a:lnTo>
                  <a:lnTo>
                    <a:pt x="9549" y="34120"/>
                  </a:lnTo>
                  <a:lnTo>
                    <a:pt x="8794" y="32875"/>
                  </a:lnTo>
                  <a:lnTo>
                    <a:pt x="8077" y="31592"/>
                  </a:lnTo>
                  <a:lnTo>
                    <a:pt x="7398" y="30346"/>
                  </a:lnTo>
                  <a:lnTo>
                    <a:pt x="6718" y="29063"/>
                  </a:lnTo>
                  <a:lnTo>
                    <a:pt x="6077" y="27780"/>
                  </a:lnTo>
                  <a:lnTo>
                    <a:pt x="5435" y="26496"/>
                  </a:lnTo>
                  <a:lnTo>
                    <a:pt x="4831" y="25213"/>
                  </a:lnTo>
                  <a:lnTo>
                    <a:pt x="4265" y="23892"/>
                  </a:lnTo>
                  <a:lnTo>
                    <a:pt x="3699" y="22609"/>
                  </a:lnTo>
                  <a:lnTo>
                    <a:pt x="2642" y="19967"/>
                  </a:lnTo>
                  <a:lnTo>
                    <a:pt x="1661" y="17287"/>
                  </a:lnTo>
                  <a:lnTo>
                    <a:pt x="793" y="14607"/>
                  </a:lnTo>
                  <a:lnTo>
                    <a:pt x="0" y="11890"/>
                  </a:lnTo>
                  <a:lnTo>
                    <a:pt x="0" y="11890"/>
                  </a:lnTo>
                  <a:lnTo>
                    <a:pt x="1019" y="11135"/>
                  </a:lnTo>
                  <a:lnTo>
                    <a:pt x="2076" y="10418"/>
                  </a:lnTo>
                  <a:lnTo>
                    <a:pt x="3171" y="9738"/>
                  </a:lnTo>
                  <a:lnTo>
                    <a:pt x="4265" y="9059"/>
                  </a:lnTo>
                  <a:lnTo>
                    <a:pt x="5360" y="8417"/>
                  </a:lnTo>
                  <a:lnTo>
                    <a:pt x="6454" y="7813"/>
                  </a:lnTo>
                  <a:lnTo>
                    <a:pt x="7586" y="7210"/>
                  </a:lnTo>
                  <a:lnTo>
                    <a:pt x="8719" y="6606"/>
                  </a:lnTo>
                  <a:lnTo>
                    <a:pt x="9851" y="6040"/>
                  </a:lnTo>
                  <a:lnTo>
                    <a:pt x="11021" y="5511"/>
                  </a:lnTo>
                  <a:lnTo>
                    <a:pt x="12191" y="5020"/>
                  </a:lnTo>
                  <a:lnTo>
                    <a:pt x="13361" y="4530"/>
                  </a:lnTo>
                  <a:lnTo>
                    <a:pt x="14569" y="4039"/>
                  </a:lnTo>
                  <a:lnTo>
                    <a:pt x="15739" y="3624"/>
                  </a:lnTo>
                  <a:lnTo>
                    <a:pt x="16947" y="3209"/>
                  </a:lnTo>
                  <a:lnTo>
                    <a:pt x="18192" y="2794"/>
                  </a:lnTo>
                  <a:lnTo>
                    <a:pt x="18192" y="2794"/>
                  </a:lnTo>
                  <a:lnTo>
                    <a:pt x="19777" y="2341"/>
                  </a:lnTo>
                  <a:lnTo>
                    <a:pt x="21400" y="1926"/>
                  </a:lnTo>
                  <a:lnTo>
                    <a:pt x="23023" y="1510"/>
                  </a:lnTo>
                  <a:lnTo>
                    <a:pt x="24646" y="1171"/>
                  </a:lnTo>
                  <a:lnTo>
                    <a:pt x="26307" y="869"/>
                  </a:lnTo>
                  <a:lnTo>
                    <a:pt x="27930" y="642"/>
                  </a:lnTo>
                  <a:lnTo>
                    <a:pt x="29591" y="416"/>
                  </a:lnTo>
                  <a:lnTo>
                    <a:pt x="31251" y="265"/>
                  </a:lnTo>
                  <a:lnTo>
                    <a:pt x="32912" y="114"/>
                  </a:lnTo>
                  <a:lnTo>
                    <a:pt x="34573" y="38"/>
                  </a:lnTo>
                  <a:lnTo>
                    <a:pt x="36271" y="1"/>
                  </a:lnTo>
                  <a:lnTo>
                    <a:pt x="37932" y="1"/>
                  </a:lnTo>
                  <a:lnTo>
                    <a:pt x="39593" y="76"/>
                  </a:lnTo>
                  <a:lnTo>
                    <a:pt x="41253" y="152"/>
                  </a:lnTo>
                  <a:lnTo>
                    <a:pt x="42914" y="265"/>
                  </a:lnTo>
                  <a:lnTo>
                    <a:pt x="44575" y="454"/>
                  </a:lnTo>
                  <a:lnTo>
                    <a:pt x="46235" y="680"/>
                  </a:lnTo>
                  <a:lnTo>
                    <a:pt x="47896" y="906"/>
                  </a:lnTo>
                  <a:lnTo>
                    <a:pt x="49557" y="1208"/>
                  </a:lnTo>
                  <a:lnTo>
                    <a:pt x="51180" y="1548"/>
                  </a:lnTo>
                  <a:lnTo>
                    <a:pt x="52803" y="1926"/>
                  </a:lnTo>
                  <a:lnTo>
                    <a:pt x="54426" y="2378"/>
                  </a:lnTo>
                  <a:lnTo>
                    <a:pt x="56011" y="2831"/>
                  </a:lnTo>
                  <a:lnTo>
                    <a:pt x="57596" y="3322"/>
                  </a:lnTo>
                  <a:lnTo>
                    <a:pt x="59181" y="3888"/>
                  </a:lnTo>
                  <a:lnTo>
                    <a:pt x="60766" y="4454"/>
                  </a:lnTo>
                  <a:lnTo>
                    <a:pt x="62314" y="5096"/>
                  </a:lnTo>
                  <a:lnTo>
                    <a:pt x="63824" y="5775"/>
                  </a:lnTo>
                  <a:lnTo>
                    <a:pt x="65333" y="6455"/>
                  </a:lnTo>
                  <a:lnTo>
                    <a:pt x="66843" y="7210"/>
                  </a:lnTo>
                  <a:lnTo>
                    <a:pt x="68315" y="8002"/>
                  </a:lnTo>
                  <a:lnTo>
                    <a:pt x="69749" y="8833"/>
                  </a:lnTo>
                  <a:lnTo>
                    <a:pt x="69749" y="8833"/>
                  </a:lnTo>
                  <a:lnTo>
                    <a:pt x="71410" y="9852"/>
                  </a:lnTo>
                  <a:lnTo>
                    <a:pt x="73071" y="10908"/>
                  </a:lnTo>
                  <a:lnTo>
                    <a:pt x="76354" y="13060"/>
                  </a:lnTo>
                  <a:lnTo>
                    <a:pt x="79676" y="15249"/>
                  </a:lnTo>
                  <a:lnTo>
                    <a:pt x="81336" y="16268"/>
                  </a:lnTo>
                  <a:lnTo>
                    <a:pt x="83035" y="17287"/>
                  </a:lnTo>
                  <a:lnTo>
                    <a:pt x="84733" y="18193"/>
                  </a:lnTo>
                  <a:lnTo>
                    <a:pt x="86432" y="19061"/>
                  </a:lnTo>
                  <a:lnTo>
                    <a:pt x="87300" y="19476"/>
                  </a:lnTo>
                  <a:lnTo>
                    <a:pt x="88206" y="19854"/>
                  </a:lnTo>
                  <a:lnTo>
                    <a:pt x="89074" y="20193"/>
                  </a:lnTo>
                  <a:lnTo>
                    <a:pt x="89942" y="20533"/>
                  </a:lnTo>
                  <a:lnTo>
                    <a:pt x="90848" y="20797"/>
                  </a:lnTo>
                  <a:lnTo>
                    <a:pt x="91754" y="21061"/>
                  </a:lnTo>
                  <a:lnTo>
                    <a:pt x="92659" y="21288"/>
                  </a:lnTo>
                  <a:lnTo>
                    <a:pt x="93603" y="21477"/>
                  </a:lnTo>
                  <a:lnTo>
                    <a:pt x="94509" y="21665"/>
                  </a:lnTo>
                  <a:lnTo>
                    <a:pt x="95452" y="21778"/>
                  </a:lnTo>
                  <a:lnTo>
                    <a:pt x="96434" y="21854"/>
                  </a:lnTo>
                  <a:lnTo>
                    <a:pt x="97377" y="21892"/>
                  </a:lnTo>
                  <a:lnTo>
                    <a:pt x="97377" y="21892"/>
                  </a:lnTo>
                  <a:lnTo>
                    <a:pt x="98283" y="21892"/>
                  </a:lnTo>
                  <a:lnTo>
                    <a:pt x="99151" y="21816"/>
                  </a:lnTo>
                  <a:lnTo>
                    <a:pt x="100019" y="21741"/>
                  </a:lnTo>
                  <a:lnTo>
                    <a:pt x="100887" y="21665"/>
                  </a:lnTo>
                  <a:lnTo>
                    <a:pt x="101755" y="21514"/>
                  </a:lnTo>
                  <a:lnTo>
                    <a:pt x="102586" y="21326"/>
                  </a:lnTo>
                  <a:lnTo>
                    <a:pt x="103454" y="21137"/>
                  </a:lnTo>
                  <a:lnTo>
                    <a:pt x="104284" y="20910"/>
                  </a:lnTo>
                  <a:lnTo>
                    <a:pt x="105945" y="20420"/>
                  </a:lnTo>
                  <a:lnTo>
                    <a:pt x="107606" y="19816"/>
                  </a:lnTo>
                  <a:lnTo>
                    <a:pt x="109266" y="19174"/>
                  </a:lnTo>
                  <a:lnTo>
                    <a:pt x="110927" y="18457"/>
                  </a:lnTo>
                  <a:lnTo>
                    <a:pt x="112550" y="17740"/>
                  </a:lnTo>
                  <a:lnTo>
                    <a:pt x="114173" y="16947"/>
                  </a:lnTo>
                  <a:lnTo>
                    <a:pt x="117457" y="15438"/>
                  </a:lnTo>
                  <a:lnTo>
                    <a:pt x="119079" y="14683"/>
                  </a:lnTo>
                  <a:lnTo>
                    <a:pt x="120740" y="13966"/>
                  </a:lnTo>
                  <a:lnTo>
                    <a:pt x="122401" y="13286"/>
                  </a:lnTo>
                  <a:lnTo>
                    <a:pt x="124062" y="12682"/>
                  </a:lnTo>
                  <a:lnTo>
                    <a:pt x="124062" y="12682"/>
                  </a:lnTo>
                  <a:lnTo>
                    <a:pt x="125307" y="12305"/>
                  </a:lnTo>
                  <a:lnTo>
                    <a:pt x="126553" y="11965"/>
                  </a:lnTo>
                  <a:lnTo>
                    <a:pt x="127836" y="11663"/>
                  </a:lnTo>
                  <a:lnTo>
                    <a:pt x="129081" y="11399"/>
                  </a:lnTo>
                  <a:lnTo>
                    <a:pt x="130365" y="11173"/>
                  </a:lnTo>
                  <a:lnTo>
                    <a:pt x="131648" y="11022"/>
                  </a:lnTo>
                  <a:lnTo>
                    <a:pt x="132931" y="10908"/>
                  </a:lnTo>
                  <a:lnTo>
                    <a:pt x="134214" y="10795"/>
                  </a:lnTo>
                  <a:lnTo>
                    <a:pt x="135535" y="10757"/>
                  </a:lnTo>
                  <a:lnTo>
                    <a:pt x="136819" y="10757"/>
                  </a:lnTo>
                  <a:lnTo>
                    <a:pt x="138102" y="10795"/>
                  </a:lnTo>
                  <a:lnTo>
                    <a:pt x="139423" y="10871"/>
                  </a:lnTo>
                  <a:lnTo>
                    <a:pt x="140706" y="11022"/>
                  </a:lnTo>
                  <a:lnTo>
                    <a:pt x="141990" y="11173"/>
                  </a:lnTo>
                  <a:lnTo>
                    <a:pt x="143273" y="11361"/>
                  </a:lnTo>
                  <a:lnTo>
                    <a:pt x="144556" y="11626"/>
                  </a:lnTo>
                  <a:lnTo>
                    <a:pt x="145802" y="11890"/>
                  </a:lnTo>
                  <a:lnTo>
                    <a:pt x="147047" y="12229"/>
                  </a:lnTo>
                  <a:lnTo>
                    <a:pt x="148293" y="12607"/>
                  </a:lnTo>
                  <a:lnTo>
                    <a:pt x="149538" y="12984"/>
                  </a:lnTo>
                  <a:lnTo>
                    <a:pt x="150746" y="13437"/>
                  </a:lnTo>
                  <a:lnTo>
                    <a:pt x="151954" y="13928"/>
                  </a:lnTo>
                  <a:lnTo>
                    <a:pt x="153161" y="14456"/>
                  </a:lnTo>
                  <a:lnTo>
                    <a:pt x="154332" y="14985"/>
                  </a:lnTo>
                  <a:lnTo>
                    <a:pt x="155464" y="15589"/>
                  </a:lnTo>
                  <a:lnTo>
                    <a:pt x="156596" y="16230"/>
                  </a:lnTo>
                  <a:lnTo>
                    <a:pt x="157728" y="16910"/>
                  </a:lnTo>
                  <a:lnTo>
                    <a:pt x="158785" y="17589"/>
                  </a:lnTo>
                  <a:lnTo>
                    <a:pt x="159842" y="18344"/>
                  </a:lnTo>
                  <a:lnTo>
                    <a:pt x="160899" y="19136"/>
                  </a:lnTo>
                  <a:lnTo>
                    <a:pt x="161880" y="19929"/>
                  </a:lnTo>
                  <a:lnTo>
                    <a:pt x="162861" y="20797"/>
                  </a:lnTo>
                  <a:lnTo>
                    <a:pt x="162861" y="20797"/>
                  </a:lnTo>
                  <a:lnTo>
                    <a:pt x="163616" y="21477"/>
                  </a:lnTo>
                  <a:lnTo>
                    <a:pt x="164333" y="22194"/>
                  </a:lnTo>
                  <a:lnTo>
                    <a:pt x="165051" y="22911"/>
                  </a:lnTo>
                  <a:lnTo>
                    <a:pt x="165768" y="23666"/>
                  </a:lnTo>
                  <a:lnTo>
                    <a:pt x="167089" y="25175"/>
                  </a:lnTo>
                  <a:lnTo>
                    <a:pt x="168372" y="267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1"/>
            <p:cNvSpPr/>
            <p:nvPr/>
          </p:nvSpPr>
          <p:spPr>
            <a:xfrm>
              <a:off x="6628114" y="2776087"/>
              <a:ext cx="808692" cy="486132"/>
            </a:xfrm>
            <a:custGeom>
              <a:avLst/>
              <a:gdLst/>
              <a:ahLst/>
              <a:cxnLst/>
              <a:rect l="l" t="t" r="r" b="b"/>
              <a:pathLst>
                <a:path w="74090" h="44538" extrusionOk="0">
                  <a:moveTo>
                    <a:pt x="38913" y="0"/>
                  </a:moveTo>
                  <a:lnTo>
                    <a:pt x="38385" y="38"/>
                  </a:lnTo>
                  <a:lnTo>
                    <a:pt x="37819" y="113"/>
                  </a:lnTo>
                  <a:lnTo>
                    <a:pt x="37290" y="227"/>
                  </a:lnTo>
                  <a:lnTo>
                    <a:pt x="36762" y="378"/>
                  </a:lnTo>
                  <a:lnTo>
                    <a:pt x="36875" y="793"/>
                  </a:lnTo>
                  <a:lnTo>
                    <a:pt x="37366" y="755"/>
                  </a:lnTo>
                  <a:lnTo>
                    <a:pt x="37856" y="755"/>
                  </a:lnTo>
                  <a:lnTo>
                    <a:pt x="38347" y="793"/>
                  </a:lnTo>
                  <a:lnTo>
                    <a:pt x="38838" y="868"/>
                  </a:lnTo>
                  <a:lnTo>
                    <a:pt x="39291" y="1019"/>
                  </a:lnTo>
                  <a:lnTo>
                    <a:pt x="39744" y="1170"/>
                  </a:lnTo>
                  <a:lnTo>
                    <a:pt x="40159" y="1397"/>
                  </a:lnTo>
                  <a:lnTo>
                    <a:pt x="40574" y="1623"/>
                  </a:lnTo>
                  <a:lnTo>
                    <a:pt x="40989" y="1887"/>
                  </a:lnTo>
                  <a:lnTo>
                    <a:pt x="41367" y="2189"/>
                  </a:lnTo>
                  <a:lnTo>
                    <a:pt x="41706" y="2491"/>
                  </a:lnTo>
                  <a:lnTo>
                    <a:pt x="42046" y="2831"/>
                  </a:lnTo>
                  <a:lnTo>
                    <a:pt x="42386" y="3171"/>
                  </a:lnTo>
                  <a:lnTo>
                    <a:pt x="42688" y="3510"/>
                  </a:lnTo>
                  <a:lnTo>
                    <a:pt x="42952" y="3926"/>
                  </a:lnTo>
                  <a:lnTo>
                    <a:pt x="43216" y="4303"/>
                  </a:lnTo>
                  <a:lnTo>
                    <a:pt x="43442" y="4680"/>
                  </a:lnTo>
                  <a:lnTo>
                    <a:pt x="43669" y="5096"/>
                  </a:lnTo>
                  <a:lnTo>
                    <a:pt x="44009" y="5964"/>
                  </a:lnTo>
                  <a:lnTo>
                    <a:pt x="44273" y="6832"/>
                  </a:lnTo>
                  <a:lnTo>
                    <a:pt x="44499" y="7738"/>
                  </a:lnTo>
                  <a:lnTo>
                    <a:pt x="44650" y="8681"/>
                  </a:lnTo>
                  <a:lnTo>
                    <a:pt x="44726" y="9625"/>
                  </a:lnTo>
                  <a:lnTo>
                    <a:pt x="44801" y="10606"/>
                  </a:lnTo>
                  <a:lnTo>
                    <a:pt x="44801" y="11587"/>
                  </a:lnTo>
                  <a:lnTo>
                    <a:pt x="44801" y="13626"/>
                  </a:lnTo>
                  <a:lnTo>
                    <a:pt x="44763" y="15701"/>
                  </a:lnTo>
                  <a:lnTo>
                    <a:pt x="44763" y="16796"/>
                  </a:lnTo>
                  <a:lnTo>
                    <a:pt x="44801" y="17928"/>
                  </a:lnTo>
                  <a:lnTo>
                    <a:pt x="44877" y="19098"/>
                  </a:lnTo>
                  <a:lnTo>
                    <a:pt x="45028" y="20268"/>
                  </a:lnTo>
                  <a:lnTo>
                    <a:pt x="45179" y="21174"/>
                  </a:lnTo>
                  <a:lnTo>
                    <a:pt x="45367" y="22080"/>
                  </a:lnTo>
                  <a:lnTo>
                    <a:pt x="44273" y="22118"/>
                  </a:lnTo>
                  <a:lnTo>
                    <a:pt x="42876" y="22231"/>
                  </a:lnTo>
                  <a:lnTo>
                    <a:pt x="41518" y="22420"/>
                  </a:lnTo>
                  <a:lnTo>
                    <a:pt x="40197" y="22608"/>
                  </a:lnTo>
                  <a:lnTo>
                    <a:pt x="38876" y="22835"/>
                  </a:lnTo>
                  <a:lnTo>
                    <a:pt x="36309" y="23363"/>
                  </a:lnTo>
                  <a:lnTo>
                    <a:pt x="31440" y="24496"/>
                  </a:lnTo>
                  <a:lnTo>
                    <a:pt x="29062" y="24986"/>
                  </a:lnTo>
                  <a:lnTo>
                    <a:pt x="27892" y="25213"/>
                  </a:lnTo>
                  <a:lnTo>
                    <a:pt x="26684" y="25401"/>
                  </a:lnTo>
                  <a:lnTo>
                    <a:pt x="25552" y="25515"/>
                  </a:lnTo>
                  <a:lnTo>
                    <a:pt x="24382" y="25628"/>
                  </a:lnTo>
                  <a:lnTo>
                    <a:pt x="23212" y="25666"/>
                  </a:lnTo>
                  <a:lnTo>
                    <a:pt x="22080" y="25666"/>
                  </a:lnTo>
                  <a:lnTo>
                    <a:pt x="20910" y="25590"/>
                  </a:lnTo>
                  <a:lnTo>
                    <a:pt x="19778" y="25477"/>
                  </a:lnTo>
                  <a:lnTo>
                    <a:pt x="18607" y="25288"/>
                  </a:lnTo>
                  <a:lnTo>
                    <a:pt x="17475" y="25024"/>
                  </a:lnTo>
                  <a:lnTo>
                    <a:pt x="16343" y="24722"/>
                  </a:lnTo>
                  <a:lnTo>
                    <a:pt x="15211" y="24345"/>
                  </a:lnTo>
                  <a:lnTo>
                    <a:pt x="14078" y="23929"/>
                  </a:lnTo>
                  <a:lnTo>
                    <a:pt x="12946" y="23477"/>
                  </a:lnTo>
                  <a:lnTo>
                    <a:pt x="11851" y="22986"/>
                  </a:lnTo>
                  <a:lnTo>
                    <a:pt x="10757" y="22457"/>
                  </a:lnTo>
                  <a:lnTo>
                    <a:pt x="9662" y="21854"/>
                  </a:lnTo>
                  <a:lnTo>
                    <a:pt x="8606" y="21250"/>
                  </a:lnTo>
                  <a:lnTo>
                    <a:pt x="7511" y="20646"/>
                  </a:lnTo>
                  <a:lnTo>
                    <a:pt x="6454" y="19966"/>
                  </a:lnTo>
                  <a:lnTo>
                    <a:pt x="4378" y="18608"/>
                  </a:lnTo>
                  <a:lnTo>
                    <a:pt x="2302" y="17211"/>
                  </a:lnTo>
                  <a:lnTo>
                    <a:pt x="264" y="15739"/>
                  </a:lnTo>
                  <a:lnTo>
                    <a:pt x="0" y="16079"/>
                  </a:lnTo>
                  <a:lnTo>
                    <a:pt x="1812" y="17815"/>
                  </a:lnTo>
                  <a:lnTo>
                    <a:pt x="3661" y="19513"/>
                  </a:lnTo>
                  <a:lnTo>
                    <a:pt x="5586" y="21212"/>
                  </a:lnTo>
                  <a:lnTo>
                    <a:pt x="6530" y="22005"/>
                  </a:lnTo>
                  <a:lnTo>
                    <a:pt x="7549" y="22797"/>
                  </a:lnTo>
                  <a:lnTo>
                    <a:pt x="8568" y="23590"/>
                  </a:lnTo>
                  <a:lnTo>
                    <a:pt x="9587" y="24345"/>
                  </a:lnTo>
                  <a:lnTo>
                    <a:pt x="10644" y="25062"/>
                  </a:lnTo>
                  <a:lnTo>
                    <a:pt x="11738" y="25779"/>
                  </a:lnTo>
                  <a:lnTo>
                    <a:pt x="12871" y="26420"/>
                  </a:lnTo>
                  <a:lnTo>
                    <a:pt x="14041" y="27062"/>
                  </a:lnTo>
                  <a:lnTo>
                    <a:pt x="15211" y="27628"/>
                  </a:lnTo>
                  <a:lnTo>
                    <a:pt x="16456" y="28157"/>
                  </a:lnTo>
                  <a:lnTo>
                    <a:pt x="17702" y="28647"/>
                  </a:lnTo>
                  <a:lnTo>
                    <a:pt x="18985" y="29063"/>
                  </a:lnTo>
                  <a:lnTo>
                    <a:pt x="20268" y="29402"/>
                  </a:lnTo>
                  <a:lnTo>
                    <a:pt x="21627" y="29666"/>
                  </a:lnTo>
                  <a:lnTo>
                    <a:pt x="22948" y="29893"/>
                  </a:lnTo>
                  <a:lnTo>
                    <a:pt x="24307" y="30006"/>
                  </a:lnTo>
                  <a:lnTo>
                    <a:pt x="25665" y="30082"/>
                  </a:lnTo>
                  <a:lnTo>
                    <a:pt x="26986" y="30119"/>
                  </a:lnTo>
                  <a:lnTo>
                    <a:pt x="28949" y="30082"/>
                  </a:lnTo>
                  <a:lnTo>
                    <a:pt x="28081" y="30723"/>
                  </a:lnTo>
                  <a:lnTo>
                    <a:pt x="27175" y="31327"/>
                  </a:lnTo>
                  <a:lnTo>
                    <a:pt x="26269" y="31893"/>
                  </a:lnTo>
                  <a:lnTo>
                    <a:pt x="25326" y="32459"/>
                  </a:lnTo>
                  <a:lnTo>
                    <a:pt x="24382" y="32988"/>
                  </a:lnTo>
                  <a:lnTo>
                    <a:pt x="23401" y="33478"/>
                  </a:lnTo>
                  <a:lnTo>
                    <a:pt x="22420" y="33969"/>
                  </a:lnTo>
                  <a:lnTo>
                    <a:pt x="21400" y="34384"/>
                  </a:lnTo>
                  <a:lnTo>
                    <a:pt x="20381" y="34799"/>
                  </a:lnTo>
                  <a:lnTo>
                    <a:pt x="19362" y="35215"/>
                  </a:lnTo>
                  <a:lnTo>
                    <a:pt x="18306" y="35554"/>
                  </a:lnTo>
                  <a:lnTo>
                    <a:pt x="17249" y="35894"/>
                  </a:lnTo>
                  <a:lnTo>
                    <a:pt x="16154" y="36196"/>
                  </a:lnTo>
                  <a:lnTo>
                    <a:pt x="15097" y="36460"/>
                  </a:lnTo>
                  <a:lnTo>
                    <a:pt x="14003" y="36724"/>
                  </a:lnTo>
                  <a:lnTo>
                    <a:pt x="12871" y="36913"/>
                  </a:lnTo>
                  <a:lnTo>
                    <a:pt x="11776" y="37102"/>
                  </a:lnTo>
                  <a:lnTo>
                    <a:pt x="10681" y="37215"/>
                  </a:lnTo>
                  <a:lnTo>
                    <a:pt x="9549" y="37328"/>
                  </a:lnTo>
                  <a:lnTo>
                    <a:pt x="8417" y="37404"/>
                  </a:lnTo>
                  <a:lnTo>
                    <a:pt x="7285" y="37441"/>
                  </a:lnTo>
                  <a:lnTo>
                    <a:pt x="6152" y="37441"/>
                  </a:lnTo>
                  <a:lnTo>
                    <a:pt x="5020" y="37404"/>
                  </a:lnTo>
                  <a:lnTo>
                    <a:pt x="3888" y="37366"/>
                  </a:lnTo>
                  <a:lnTo>
                    <a:pt x="3812" y="37781"/>
                  </a:lnTo>
                  <a:lnTo>
                    <a:pt x="4982" y="37970"/>
                  </a:lnTo>
                  <a:lnTo>
                    <a:pt x="6115" y="38159"/>
                  </a:lnTo>
                  <a:lnTo>
                    <a:pt x="7247" y="38310"/>
                  </a:lnTo>
                  <a:lnTo>
                    <a:pt x="8417" y="38385"/>
                  </a:lnTo>
                  <a:lnTo>
                    <a:pt x="9549" y="38461"/>
                  </a:lnTo>
                  <a:lnTo>
                    <a:pt x="10719" y="38498"/>
                  </a:lnTo>
                  <a:lnTo>
                    <a:pt x="11889" y="38498"/>
                  </a:lnTo>
                  <a:lnTo>
                    <a:pt x="13059" y="38461"/>
                  </a:lnTo>
                  <a:lnTo>
                    <a:pt x="14229" y="38385"/>
                  </a:lnTo>
                  <a:lnTo>
                    <a:pt x="15399" y="38272"/>
                  </a:lnTo>
                  <a:lnTo>
                    <a:pt x="16532" y="38121"/>
                  </a:lnTo>
                  <a:lnTo>
                    <a:pt x="17702" y="37932"/>
                  </a:lnTo>
                  <a:lnTo>
                    <a:pt x="18872" y="37743"/>
                  </a:lnTo>
                  <a:lnTo>
                    <a:pt x="20004" y="37479"/>
                  </a:lnTo>
                  <a:lnTo>
                    <a:pt x="21174" y="37215"/>
                  </a:lnTo>
                  <a:lnTo>
                    <a:pt x="22306" y="36913"/>
                  </a:lnTo>
                  <a:lnTo>
                    <a:pt x="23250" y="36611"/>
                  </a:lnTo>
                  <a:lnTo>
                    <a:pt x="24193" y="36309"/>
                  </a:lnTo>
                  <a:lnTo>
                    <a:pt x="25137" y="35969"/>
                  </a:lnTo>
                  <a:lnTo>
                    <a:pt x="26081" y="35630"/>
                  </a:lnTo>
                  <a:lnTo>
                    <a:pt x="26986" y="35252"/>
                  </a:lnTo>
                  <a:lnTo>
                    <a:pt x="27892" y="34837"/>
                  </a:lnTo>
                  <a:lnTo>
                    <a:pt x="28798" y="34422"/>
                  </a:lnTo>
                  <a:lnTo>
                    <a:pt x="29704" y="33969"/>
                  </a:lnTo>
                  <a:lnTo>
                    <a:pt x="30610" y="33478"/>
                  </a:lnTo>
                  <a:lnTo>
                    <a:pt x="31478" y="32988"/>
                  </a:lnTo>
                  <a:lnTo>
                    <a:pt x="32346" y="32497"/>
                  </a:lnTo>
                  <a:lnTo>
                    <a:pt x="33214" y="31931"/>
                  </a:lnTo>
                  <a:lnTo>
                    <a:pt x="34044" y="31365"/>
                  </a:lnTo>
                  <a:lnTo>
                    <a:pt x="34875" y="30799"/>
                  </a:lnTo>
                  <a:lnTo>
                    <a:pt x="35667" y="30195"/>
                  </a:lnTo>
                  <a:lnTo>
                    <a:pt x="36498" y="29553"/>
                  </a:lnTo>
                  <a:lnTo>
                    <a:pt x="37253" y="29515"/>
                  </a:lnTo>
                  <a:lnTo>
                    <a:pt x="39668" y="29364"/>
                  </a:lnTo>
                  <a:lnTo>
                    <a:pt x="40838" y="29327"/>
                  </a:lnTo>
                  <a:lnTo>
                    <a:pt x="43140" y="29327"/>
                  </a:lnTo>
                  <a:lnTo>
                    <a:pt x="44273" y="29402"/>
                  </a:lnTo>
                  <a:lnTo>
                    <a:pt x="45367" y="29515"/>
                  </a:lnTo>
                  <a:lnTo>
                    <a:pt x="46424" y="29704"/>
                  </a:lnTo>
                  <a:lnTo>
                    <a:pt x="47519" y="29893"/>
                  </a:lnTo>
                  <a:lnTo>
                    <a:pt x="48575" y="30157"/>
                  </a:lnTo>
                  <a:lnTo>
                    <a:pt x="49595" y="30459"/>
                  </a:lnTo>
                  <a:lnTo>
                    <a:pt x="50651" y="30799"/>
                  </a:lnTo>
                  <a:lnTo>
                    <a:pt x="51633" y="31176"/>
                  </a:lnTo>
                  <a:lnTo>
                    <a:pt x="52652" y="31591"/>
                  </a:lnTo>
                  <a:lnTo>
                    <a:pt x="53633" y="32044"/>
                  </a:lnTo>
                  <a:lnTo>
                    <a:pt x="54577" y="32573"/>
                  </a:lnTo>
                  <a:lnTo>
                    <a:pt x="55520" y="33101"/>
                  </a:lnTo>
                  <a:lnTo>
                    <a:pt x="56426" y="33667"/>
                  </a:lnTo>
                  <a:lnTo>
                    <a:pt x="57294" y="34271"/>
                  </a:lnTo>
                  <a:lnTo>
                    <a:pt x="58124" y="34913"/>
                  </a:lnTo>
                  <a:lnTo>
                    <a:pt x="58955" y="35592"/>
                  </a:lnTo>
                  <a:lnTo>
                    <a:pt x="59747" y="36271"/>
                  </a:lnTo>
                  <a:lnTo>
                    <a:pt x="60540" y="37026"/>
                  </a:lnTo>
                  <a:lnTo>
                    <a:pt x="61257" y="37743"/>
                  </a:lnTo>
                  <a:lnTo>
                    <a:pt x="61937" y="38536"/>
                  </a:lnTo>
                  <a:lnTo>
                    <a:pt x="62616" y="39329"/>
                  </a:lnTo>
                  <a:lnTo>
                    <a:pt x="63220" y="40159"/>
                  </a:lnTo>
                  <a:lnTo>
                    <a:pt x="63786" y="41027"/>
                  </a:lnTo>
                  <a:lnTo>
                    <a:pt x="64352" y="41857"/>
                  </a:lnTo>
                  <a:lnTo>
                    <a:pt x="64843" y="42763"/>
                  </a:lnTo>
                  <a:lnTo>
                    <a:pt x="65296" y="43631"/>
                  </a:lnTo>
                  <a:lnTo>
                    <a:pt x="65711" y="44537"/>
                  </a:lnTo>
                  <a:lnTo>
                    <a:pt x="74090" y="35403"/>
                  </a:lnTo>
                  <a:lnTo>
                    <a:pt x="73335" y="34271"/>
                  </a:lnTo>
                  <a:lnTo>
                    <a:pt x="72693" y="33441"/>
                  </a:lnTo>
                  <a:lnTo>
                    <a:pt x="72391" y="33101"/>
                  </a:lnTo>
                  <a:lnTo>
                    <a:pt x="72089" y="32837"/>
                  </a:lnTo>
                  <a:lnTo>
                    <a:pt x="71523" y="32308"/>
                  </a:lnTo>
                  <a:lnTo>
                    <a:pt x="70919" y="31855"/>
                  </a:lnTo>
                  <a:lnTo>
                    <a:pt x="70202" y="31365"/>
                  </a:lnTo>
                  <a:lnTo>
                    <a:pt x="69372" y="30761"/>
                  </a:lnTo>
                  <a:lnTo>
                    <a:pt x="68315" y="29968"/>
                  </a:lnTo>
                  <a:lnTo>
                    <a:pt x="67145" y="29063"/>
                  </a:lnTo>
                  <a:lnTo>
                    <a:pt x="65975" y="28232"/>
                  </a:lnTo>
                  <a:lnTo>
                    <a:pt x="64730" y="27440"/>
                  </a:lnTo>
                  <a:lnTo>
                    <a:pt x="63484" y="26722"/>
                  </a:lnTo>
                  <a:lnTo>
                    <a:pt x="62201" y="26043"/>
                  </a:lnTo>
                  <a:lnTo>
                    <a:pt x="60917" y="25401"/>
                  </a:lnTo>
                  <a:lnTo>
                    <a:pt x="59596" y="24798"/>
                  </a:lnTo>
                  <a:lnTo>
                    <a:pt x="58275" y="24269"/>
                  </a:lnTo>
                  <a:lnTo>
                    <a:pt x="57068" y="23854"/>
                  </a:lnTo>
                  <a:lnTo>
                    <a:pt x="55860" y="23477"/>
                  </a:lnTo>
                  <a:lnTo>
                    <a:pt x="54614" y="23137"/>
                  </a:lnTo>
                  <a:lnTo>
                    <a:pt x="53407" y="22873"/>
                  </a:lnTo>
                  <a:lnTo>
                    <a:pt x="53180" y="22722"/>
                  </a:lnTo>
                  <a:lnTo>
                    <a:pt x="52689" y="22306"/>
                  </a:lnTo>
                  <a:lnTo>
                    <a:pt x="52237" y="21778"/>
                  </a:lnTo>
                  <a:lnTo>
                    <a:pt x="51784" y="21136"/>
                  </a:lnTo>
                  <a:lnTo>
                    <a:pt x="51368" y="20457"/>
                  </a:lnTo>
                  <a:lnTo>
                    <a:pt x="50991" y="19702"/>
                  </a:lnTo>
                  <a:lnTo>
                    <a:pt x="50651" y="18872"/>
                  </a:lnTo>
                  <a:lnTo>
                    <a:pt x="50349" y="18041"/>
                  </a:lnTo>
                  <a:lnTo>
                    <a:pt x="50085" y="17136"/>
                  </a:lnTo>
                  <a:lnTo>
                    <a:pt x="49859" y="16192"/>
                  </a:lnTo>
                  <a:lnTo>
                    <a:pt x="49632" y="15249"/>
                  </a:lnTo>
                  <a:lnTo>
                    <a:pt x="49217" y="13210"/>
                  </a:lnTo>
                  <a:lnTo>
                    <a:pt x="48764" y="11097"/>
                  </a:lnTo>
                  <a:lnTo>
                    <a:pt x="48538" y="10040"/>
                  </a:lnTo>
                  <a:lnTo>
                    <a:pt x="48236" y="8945"/>
                  </a:lnTo>
                  <a:lnTo>
                    <a:pt x="47858" y="7889"/>
                  </a:lnTo>
                  <a:lnTo>
                    <a:pt x="47443" y="6794"/>
                  </a:lnTo>
                  <a:lnTo>
                    <a:pt x="46953" y="5775"/>
                  </a:lnTo>
                  <a:lnTo>
                    <a:pt x="46688" y="5247"/>
                  </a:lnTo>
                  <a:lnTo>
                    <a:pt x="46386" y="4756"/>
                  </a:lnTo>
                  <a:lnTo>
                    <a:pt x="46047" y="4265"/>
                  </a:lnTo>
                  <a:lnTo>
                    <a:pt x="45707" y="3775"/>
                  </a:lnTo>
                  <a:lnTo>
                    <a:pt x="45330" y="3322"/>
                  </a:lnTo>
                  <a:lnTo>
                    <a:pt x="44952" y="2906"/>
                  </a:lnTo>
                  <a:lnTo>
                    <a:pt x="44537" y="2491"/>
                  </a:lnTo>
                  <a:lnTo>
                    <a:pt x="44084" y="2114"/>
                  </a:lnTo>
                  <a:lnTo>
                    <a:pt x="43631" y="1774"/>
                  </a:lnTo>
                  <a:lnTo>
                    <a:pt x="43178" y="1435"/>
                  </a:lnTo>
                  <a:lnTo>
                    <a:pt x="42688" y="1133"/>
                  </a:lnTo>
                  <a:lnTo>
                    <a:pt x="42197" y="868"/>
                  </a:lnTo>
                  <a:lnTo>
                    <a:pt x="41668" y="642"/>
                  </a:lnTo>
                  <a:lnTo>
                    <a:pt x="41140" y="415"/>
                  </a:lnTo>
                  <a:lnTo>
                    <a:pt x="40612" y="264"/>
                  </a:lnTo>
                  <a:lnTo>
                    <a:pt x="40046" y="151"/>
                  </a:lnTo>
                  <a:lnTo>
                    <a:pt x="39479" y="38"/>
                  </a:lnTo>
                  <a:lnTo>
                    <a:pt x="389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1"/>
            <p:cNvSpPr/>
            <p:nvPr/>
          </p:nvSpPr>
          <p:spPr>
            <a:xfrm>
              <a:off x="7108046" y="2736128"/>
              <a:ext cx="88586" cy="64682"/>
            </a:xfrm>
            <a:custGeom>
              <a:avLst/>
              <a:gdLst/>
              <a:ahLst/>
              <a:cxnLst/>
              <a:rect l="l" t="t" r="r" b="b"/>
              <a:pathLst>
                <a:path w="8116" h="5926" extrusionOk="0">
                  <a:moveTo>
                    <a:pt x="5813" y="0"/>
                  </a:moveTo>
                  <a:lnTo>
                    <a:pt x="5360" y="38"/>
                  </a:lnTo>
                  <a:lnTo>
                    <a:pt x="4945" y="76"/>
                  </a:lnTo>
                  <a:lnTo>
                    <a:pt x="4455" y="189"/>
                  </a:lnTo>
                  <a:lnTo>
                    <a:pt x="4002" y="302"/>
                  </a:lnTo>
                  <a:lnTo>
                    <a:pt x="3549" y="453"/>
                  </a:lnTo>
                  <a:lnTo>
                    <a:pt x="3096" y="680"/>
                  </a:lnTo>
                  <a:lnTo>
                    <a:pt x="2681" y="944"/>
                  </a:lnTo>
                  <a:lnTo>
                    <a:pt x="2265" y="1246"/>
                  </a:lnTo>
                  <a:lnTo>
                    <a:pt x="1926" y="1585"/>
                  </a:lnTo>
                  <a:lnTo>
                    <a:pt x="1586" y="1925"/>
                  </a:lnTo>
                  <a:lnTo>
                    <a:pt x="1322" y="2303"/>
                  </a:lnTo>
                  <a:lnTo>
                    <a:pt x="1058" y="2718"/>
                  </a:lnTo>
                  <a:lnTo>
                    <a:pt x="831" y="3095"/>
                  </a:lnTo>
                  <a:lnTo>
                    <a:pt x="642" y="3510"/>
                  </a:lnTo>
                  <a:lnTo>
                    <a:pt x="491" y="3888"/>
                  </a:lnTo>
                  <a:lnTo>
                    <a:pt x="227" y="4605"/>
                  </a:lnTo>
                  <a:lnTo>
                    <a:pt x="76" y="5171"/>
                  </a:lnTo>
                  <a:lnTo>
                    <a:pt x="1" y="5699"/>
                  </a:lnTo>
                  <a:lnTo>
                    <a:pt x="529" y="5813"/>
                  </a:lnTo>
                  <a:lnTo>
                    <a:pt x="1095" y="5888"/>
                  </a:lnTo>
                  <a:lnTo>
                    <a:pt x="1850" y="5926"/>
                  </a:lnTo>
                  <a:lnTo>
                    <a:pt x="2265" y="5926"/>
                  </a:lnTo>
                  <a:lnTo>
                    <a:pt x="2718" y="5888"/>
                  </a:lnTo>
                  <a:lnTo>
                    <a:pt x="3171" y="5813"/>
                  </a:lnTo>
                  <a:lnTo>
                    <a:pt x="3624" y="5737"/>
                  </a:lnTo>
                  <a:lnTo>
                    <a:pt x="4077" y="5624"/>
                  </a:lnTo>
                  <a:lnTo>
                    <a:pt x="4530" y="5473"/>
                  </a:lnTo>
                  <a:lnTo>
                    <a:pt x="4983" y="5246"/>
                  </a:lnTo>
                  <a:lnTo>
                    <a:pt x="5436" y="4982"/>
                  </a:lnTo>
                  <a:lnTo>
                    <a:pt x="5813" y="4680"/>
                  </a:lnTo>
                  <a:lnTo>
                    <a:pt x="6191" y="4341"/>
                  </a:lnTo>
                  <a:lnTo>
                    <a:pt x="6493" y="4001"/>
                  </a:lnTo>
                  <a:lnTo>
                    <a:pt x="6795" y="3586"/>
                  </a:lnTo>
                  <a:lnTo>
                    <a:pt x="7059" y="3208"/>
                  </a:lnTo>
                  <a:lnTo>
                    <a:pt x="7247" y="2793"/>
                  </a:lnTo>
                  <a:lnTo>
                    <a:pt x="7436" y="2416"/>
                  </a:lnTo>
                  <a:lnTo>
                    <a:pt x="7625" y="2038"/>
                  </a:lnTo>
                  <a:lnTo>
                    <a:pt x="7851" y="1321"/>
                  </a:lnTo>
                  <a:lnTo>
                    <a:pt x="8002" y="755"/>
                  </a:lnTo>
                  <a:lnTo>
                    <a:pt x="8116" y="189"/>
                  </a:lnTo>
                  <a:lnTo>
                    <a:pt x="7587" y="113"/>
                  </a:lnTo>
                  <a:lnTo>
                    <a:pt x="6983" y="38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1"/>
            <p:cNvSpPr/>
            <p:nvPr/>
          </p:nvSpPr>
          <p:spPr>
            <a:xfrm>
              <a:off x="7108046" y="2736128"/>
              <a:ext cx="88586" cy="64682"/>
            </a:xfrm>
            <a:custGeom>
              <a:avLst/>
              <a:gdLst/>
              <a:ahLst/>
              <a:cxnLst/>
              <a:rect l="l" t="t" r="r" b="b"/>
              <a:pathLst>
                <a:path w="8116" h="5926" fill="none" extrusionOk="0">
                  <a:moveTo>
                    <a:pt x="2681" y="944"/>
                  </a:moveTo>
                  <a:lnTo>
                    <a:pt x="2681" y="944"/>
                  </a:lnTo>
                  <a:lnTo>
                    <a:pt x="3096" y="680"/>
                  </a:lnTo>
                  <a:lnTo>
                    <a:pt x="3549" y="453"/>
                  </a:lnTo>
                  <a:lnTo>
                    <a:pt x="4002" y="302"/>
                  </a:lnTo>
                  <a:lnTo>
                    <a:pt x="4455" y="189"/>
                  </a:lnTo>
                  <a:lnTo>
                    <a:pt x="4945" y="76"/>
                  </a:lnTo>
                  <a:lnTo>
                    <a:pt x="5360" y="38"/>
                  </a:lnTo>
                  <a:lnTo>
                    <a:pt x="5813" y="0"/>
                  </a:lnTo>
                  <a:lnTo>
                    <a:pt x="6228" y="0"/>
                  </a:lnTo>
                  <a:lnTo>
                    <a:pt x="6983" y="38"/>
                  </a:lnTo>
                  <a:lnTo>
                    <a:pt x="7587" y="113"/>
                  </a:lnTo>
                  <a:lnTo>
                    <a:pt x="8116" y="189"/>
                  </a:lnTo>
                  <a:lnTo>
                    <a:pt x="8116" y="189"/>
                  </a:lnTo>
                  <a:lnTo>
                    <a:pt x="8002" y="755"/>
                  </a:lnTo>
                  <a:lnTo>
                    <a:pt x="7851" y="1321"/>
                  </a:lnTo>
                  <a:lnTo>
                    <a:pt x="7625" y="2038"/>
                  </a:lnTo>
                  <a:lnTo>
                    <a:pt x="7436" y="2416"/>
                  </a:lnTo>
                  <a:lnTo>
                    <a:pt x="7247" y="2793"/>
                  </a:lnTo>
                  <a:lnTo>
                    <a:pt x="7059" y="3208"/>
                  </a:lnTo>
                  <a:lnTo>
                    <a:pt x="6795" y="3586"/>
                  </a:lnTo>
                  <a:lnTo>
                    <a:pt x="6493" y="4001"/>
                  </a:lnTo>
                  <a:lnTo>
                    <a:pt x="6191" y="4341"/>
                  </a:lnTo>
                  <a:lnTo>
                    <a:pt x="5813" y="4680"/>
                  </a:lnTo>
                  <a:lnTo>
                    <a:pt x="5436" y="4982"/>
                  </a:lnTo>
                  <a:lnTo>
                    <a:pt x="5436" y="4982"/>
                  </a:lnTo>
                  <a:lnTo>
                    <a:pt x="4983" y="5246"/>
                  </a:lnTo>
                  <a:lnTo>
                    <a:pt x="4530" y="5473"/>
                  </a:lnTo>
                  <a:lnTo>
                    <a:pt x="4077" y="5624"/>
                  </a:lnTo>
                  <a:lnTo>
                    <a:pt x="3624" y="5737"/>
                  </a:lnTo>
                  <a:lnTo>
                    <a:pt x="3171" y="5813"/>
                  </a:lnTo>
                  <a:lnTo>
                    <a:pt x="2718" y="5888"/>
                  </a:lnTo>
                  <a:lnTo>
                    <a:pt x="2265" y="5926"/>
                  </a:lnTo>
                  <a:lnTo>
                    <a:pt x="1850" y="5926"/>
                  </a:lnTo>
                  <a:lnTo>
                    <a:pt x="1095" y="5888"/>
                  </a:lnTo>
                  <a:lnTo>
                    <a:pt x="529" y="5813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76" y="5171"/>
                  </a:lnTo>
                  <a:lnTo>
                    <a:pt x="227" y="4605"/>
                  </a:lnTo>
                  <a:lnTo>
                    <a:pt x="491" y="3888"/>
                  </a:lnTo>
                  <a:lnTo>
                    <a:pt x="642" y="3510"/>
                  </a:lnTo>
                  <a:lnTo>
                    <a:pt x="831" y="3095"/>
                  </a:lnTo>
                  <a:lnTo>
                    <a:pt x="1058" y="2718"/>
                  </a:lnTo>
                  <a:lnTo>
                    <a:pt x="1322" y="2303"/>
                  </a:lnTo>
                  <a:lnTo>
                    <a:pt x="1586" y="1925"/>
                  </a:lnTo>
                  <a:lnTo>
                    <a:pt x="1926" y="1585"/>
                  </a:lnTo>
                  <a:lnTo>
                    <a:pt x="2265" y="1246"/>
                  </a:lnTo>
                  <a:lnTo>
                    <a:pt x="2681" y="94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1"/>
            <p:cNvSpPr/>
            <p:nvPr/>
          </p:nvSpPr>
          <p:spPr>
            <a:xfrm>
              <a:off x="7027308" y="2787625"/>
              <a:ext cx="63034" cy="90638"/>
            </a:xfrm>
            <a:custGeom>
              <a:avLst/>
              <a:gdLst/>
              <a:ahLst/>
              <a:cxnLst/>
              <a:rect l="l" t="t" r="r" b="b"/>
              <a:pathLst>
                <a:path w="5775" h="8304" extrusionOk="0">
                  <a:moveTo>
                    <a:pt x="5511" y="0"/>
                  </a:moveTo>
                  <a:lnTo>
                    <a:pt x="4982" y="113"/>
                  </a:lnTo>
                  <a:lnTo>
                    <a:pt x="4416" y="264"/>
                  </a:lnTo>
                  <a:lnTo>
                    <a:pt x="3699" y="528"/>
                  </a:lnTo>
                  <a:lnTo>
                    <a:pt x="3322" y="717"/>
                  </a:lnTo>
                  <a:lnTo>
                    <a:pt x="2944" y="906"/>
                  </a:lnTo>
                  <a:lnTo>
                    <a:pt x="2567" y="1170"/>
                  </a:lnTo>
                  <a:lnTo>
                    <a:pt x="2152" y="1434"/>
                  </a:lnTo>
                  <a:lnTo>
                    <a:pt x="1774" y="1699"/>
                  </a:lnTo>
                  <a:lnTo>
                    <a:pt x="1434" y="2038"/>
                  </a:lnTo>
                  <a:lnTo>
                    <a:pt x="1095" y="2416"/>
                  </a:lnTo>
                  <a:lnTo>
                    <a:pt x="831" y="2831"/>
                  </a:lnTo>
                  <a:lnTo>
                    <a:pt x="566" y="3284"/>
                  </a:lnTo>
                  <a:lnTo>
                    <a:pt x="378" y="3737"/>
                  </a:lnTo>
                  <a:lnTo>
                    <a:pt x="227" y="4190"/>
                  </a:lnTo>
                  <a:lnTo>
                    <a:pt x="113" y="4642"/>
                  </a:lnTo>
                  <a:lnTo>
                    <a:pt x="38" y="5095"/>
                  </a:lnTo>
                  <a:lnTo>
                    <a:pt x="0" y="5548"/>
                  </a:lnTo>
                  <a:lnTo>
                    <a:pt x="0" y="6001"/>
                  </a:lnTo>
                  <a:lnTo>
                    <a:pt x="0" y="6416"/>
                  </a:lnTo>
                  <a:lnTo>
                    <a:pt x="76" y="7171"/>
                  </a:lnTo>
                  <a:lnTo>
                    <a:pt x="151" y="7737"/>
                  </a:lnTo>
                  <a:lnTo>
                    <a:pt x="264" y="8304"/>
                  </a:lnTo>
                  <a:lnTo>
                    <a:pt x="793" y="8153"/>
                  </a:lnTo>
                  <a:lnTo>
                    <a:pt x="1397" y="8002"/>
                  </a:lnTo>
                  <a:lnTo>
                    <a:pt x="2076" y="7737"/>
                  </a:lnTo>
                  <a:lnTo>
                    <a:pt x="2453" y="7549"/>
                  </a:lnTo>
                  <a:lnTo>
                    <a:pt x="2869" y="7360"/>
                  </a:lnTo>
                  <a:lnTo>
                    <a:pt x="3246" y="7134"/>
                  </a:lnTo>
                  <a:lnTo>
                    <a:pt x="3624" y="6869"/>
                  </a:lnTo>
                  <a:lnTo>
                    <a:pt x="4001" y="6567"/>
                  </a:lnTo>
                  <a:lnTo>
                    <a:pt x="4341" y="6228"/>
                  </a:lnTo>
                  <a:lnTo>
                    <a:pt x="4680" y="5850"/>
                  </a:lnTo>
                  <a:lnTo>
                    <a:pt x="4982" y="5435"/>
                  </a:lnTo>
                  <a:lnTo>
                    <a:pt x="5209" y="5020"/>
                  </a:lnTo>
                  <a:lnTo>
                    <a:pt x="5397" y="4567"/>
                  </a:lnTo>
                  <a:lnTo>
                    <a:pt x="5548" y="4076"/>
                  </a:lnTo>
                  <a:lnTo>
                    <a:pt x="5662" y="3623"/>
                  </a:lnTo>
                  <a:lnTo>
                    <a:pt x="5737" y="3171"/>
                  </a:lnTo>
                  <a:lnTo>
                    <a:pt x="5775" y="2718"/>
                  </a:lnTo>
                  <a:lnTo>
                    <a:pt x="5775" y="2265"/>
                  </a:lnTo>
                  <a:lnTo>
                    <a:pt x="5775" y="1849"/>
                  </a:lnTo>
                  <a:lnTo>
                    <a:pt x="5737" y="1095"/>
                  </a:lnTo>
                  <a:lnTo>
                    <a:pt x="5624" y="528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1"/>
            <p:cNvSpPr/>
            <p:nvPr/>
          </p:nvSpPr>
          <p:spPr>
            <a:xfrm>
              <a:off x="7027308" y="2787625"/>
              <a:ext cx="63034" cy="90638"/>
            </a:xfrm>
            <a:custGeom>
              <a:avLst/>
              <a:gdLst/>
              <a:ahLst/>
              <a:cxnLst/>
              <a:rect l="l" t="t" r="r" b="b"/>
              <a:pathLst>
                <a:path w="5775" h="8304" fill="none" extrusionOk="0">
                  <a:moveTo>
                    <a:pt x="831" y="2831"/>
                  </a:moveTo>
                  <a:lnTo>
                    <a:pt x="831" y="2831"/>
                  </a:lnTo>
                  <a:lnTo>
                    <a:pt x="1095" y="2416"/>
                  </a:lnTo>
                  <a:lnTo>
                    <a:pt x="1434" y="2038"/>
                  </a:lnTo>
                  <a:lnTo>
                    <a:pt x="1774" y="1699"/>
                  </a:lnTo>
                  <a:lnTo>
                    <a:pt x="2152" y="1434"/>
                  </a:lnTo>
                  <a:lnTo>
                    <a:pt x="2567" y="1170"/>
                  </a:lnTo>
                  <a:lnTo>
                    <a:pt x="2944" y="906"/>
                  </a:lnTo>
                  <a:lnTo>
                    <a:pt x="3322" y="717"/>
                  </a:lnTo>
                  <a:lnTo>
                    <a:pt x="3699" y="528"/>
                  </a:lnTo>
                  <a:lnTo>
                    <a:pt x="4416" y="264"/>
                  </a:lnTo>
                  <a:lnTo>
                    <a:pt x="4982" y="113"/>
                  </a:lnTo>
                  <a:lnTo>
                    <a:pt x="5511" y="0"/>
                  </a:lnTo>
                  <a:lnTo>
                    <a:pt x="5511" y="0"/>
                  </a:lnTo>
                  <a:lnTo>
                    <a:pt x="5624" y="528"/>
                  </a:lnTo>
                  <a:lnTo>
                    <a:pt x="5737" y="1095"/>
                  </a:lnTo>
                  <a:lnTo>
                    <a:pt x="5775" y="1849"/>
                  </a:lnTo>
                  <a:lnTo>
                    <a:pt x="5775" y="2265"/>
                  </a:lnTo>
                  <a:lnTo>
                    <a:pt x="5775" y="2718"/>
                  </a:lnTo>
                  <a:lnTo>
                    <a:pt x="5737" y="3171"/>
                  </a:lnTo>
                  <a:lnTo>
                    <a:pt x="5662" y="3623"/>
                  </a:lnTo>
                  <a:lnTo>
                    <a:pt x="5548" y="4076"/>
                  </a:lnTo>
                  <a:lnTo>
                    <a:pt x="5397" y="4567"/>
                  </a:lnTo>
                  <a:lnTo>
                    <a:pt x="5209" y="5020"/>
                  </a:lnTo>
                  <a:lnTo>
                    <a:pt x="4982" y="5435"/>
                  </a:lnTo>
                  <a:lnTo>
                    <a:pt x="4982" y="5435"/>
                  </a:lnTo>
                  <a:lnTo>
                    <a:pt x="4680" y="5850"/>
                  </a:lnTo>
                  <a:lnTo>
                    <a:pt x="4341" y="6228"/>
                  </a:lnTo>
                  <a:lnTo>
                    <a:pt x="4001" y="6567"/>
                  </a:lnTo>
                  <a:lnTo>
                    <a:pt x="3624" y="6869"/>
                  </a:lnTo>
                  <a:lnTo>
                    <a:pt x="3246" y="7134"/>
                  </a:lnTo>
                  <a:lnTo>
                    <a:pt x="2869" y="7360"/>
                  </a:lnTo>
                  <a:lnTo>
                    <a:pt x="2453" y="7549"/>
                  </a:lnTo>
                  <a:lnTo>
                    <a:pt x="2076" y="7737"/>
                  </a:lnTo>
                  <a:lnTo>
                    <a:pt x="1397" y="8002"/>
                  </a:lnTo>
                  <a:lnTo>
                    <a:pt x="793" y="8153"/>
                  </a:lnTo>
                  <a:lnTo>
                    <a:pt x="264" y="8304"/>
                  </a:lnTo>
                  <a:lnTo>
                    <a:pt x="264" y="8304"/>
                  </a:lnTo>
                  <a:lnTo>
                    <a:pt x="151" y="7737"/>
                  </a:lnTo>
                  <a:lnTo>
                    <a:pt x="76" y="7171"/>
                  </a:lnTo>
                  <a:lnTo>
                    <a:pt x="0" y="6416"/>
                  </a:lnTo>
                  <a:lnTo>
                    <a:pt x="0" y="6001"/>
                  </a:lnTo>
                  <a:lnTo>
                    <a:pt x="0" y="5548"/>
                  </a:lnTo>
                  <a:lnTo>
                    <a:pt x="38" y="5095"/>
                  </a:lnTo>
                  <a:lnTo>
                    <a:pt x="113" y="4642"/>
                  </a:lnTo>
                  <a:lnTo>
                    <a:pt x="227" y="4190"/>
                  </a:lnTo>
                  <a:lnTo>
                    <a:pt x="378" y="3737"/>
                  </a:lnTo>
                  <a:lnTo>
                    <a:pt x="566" y="3284"/>
                  </a:lnTo>
                  <a:lnTo>
                    <a:pt x="831" y="28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1"/>
            <p:cNvSpPr/>
            <p:nvPr/>
          </p:nvSpPr>
          <p:spPr>
            <a:xfrm>
              <a:off x="6617810" y="2989487"/>
              <a:ext cx="60567" cy="90638"/>
            </a:xfrm>
            <a:custGeom>
              <a:avLst/>
              <a:gdLst/>
              <a:ahLst/>
              <a:cxnLst/>
              <a:rect l="l" t="t" r="r" b="b"/>
              <a:pathLst>
                <a:path w="5549" h="8304" extrusionOk="0">
                  <a:moveTo>
                    <a:pt x="5398" y="0"/>
                  </a:moveTo>
                  <a:lnTo>
                    <a:pt x="4869" y="151"/>
                  </a:lnTo>
                  <a:lnTo>
                    <a:pt x="4341" y="340"/>
                  </a:lnTo>
                  <a:lnTo>
                    <a:pt x="3699" y="642"/>
                  </a:lnTo>
                  <a:lnTo>
                    <a:pt x="2945" y="1019"/>
                  </a:lnTo>
                  <a:lnTo>
                    <a:pt x="2567" y="1283"/>
                  </a:lnTo>
                  <a:lnTo>
                    <a:pt x="2190" y="1548"/>
                  </a:lnTo>
                  <a:lnTo>
                    <a:pt x="1850" y="1850"/>
                  </a:lnTo>
                  <a:lnTo>
                    <a:pt x="1510" y="2189"/>
                  </a:lnTo>
                  <a:lnTo>
                    <a:pt x="1171" y="2567"/>
                  </a:lnTo>
                  <a:lnTo>
                    <a:pt x="906" y="2982"/>
                  </a:lnTo>
                  <a:lnTo>
                    <a:pt x="642" y="3397"/>
                  </a:lnTo>
                  <a:lnTo>
                    <a:pt x="453" y="3850"/>
                  </a:lnTo>
                  <a:lnTo>
                    <a:pt x="303" y="4303"/>
                  </a:lnTo>
                  <a:lnTo>
                    <a:pt x="152" y="4756"/>
                  </a:lnTo>
                  <a:lnTo>
                    <a:pt x="76" y="5209"/>
                  </a:lnTo>
                  <a:lnTo>
                    <a:pt x="38" y="5662"/>
                  </a:lnTo>
                  <a:lnTo>
                    <a:pt x="1" y="6492"/>
                  </a:lnTo>
                  <a:lnTo>
                    <a:pt x="1" y="7209"/>
                  </a:lnTo>
                  <a:lnTo>
                    <a:pt x="76" y="7775"/>
                  </a:lnTo>
                  <a:lnTo>
                    <a:pt x="152" y="8304"/>
                  </a:lnTo>
                  <a:lnTo>
                    <a:pt x="642" y="8153"/>
                  </a:lnTo>
                  <a:lnTo>
                    <a:pt x="1208" y="7964"/>
                  </a:lnTo>
                  <a:lnTo>
                    <a:pt x="1850" y="7662"/>
                  </a:lnTo>
                  <a:lnTo>
                    <a:pt x="2605" y="7285"/>
                  </a:lnTo>
                  <a:lnTo>
                    <a:pt x="2945" y="7020"/>
                  </a:lnTo>
                  <a:lnTo>
                    <a:pt x="3322" y="6756"/>
                  </a:lnTo>
                  <a:lnTo>
                    <a:pt x="3699" y="6454"/>
                  </a:lnTo>
                  <a:lnTo>
                    <a:pt x="4039" y="6115"/>
                  </a:lnTo>
                  <a:lnTo>
                    <a:pt x="4341" y="5737"/>
                  </a:lnTo>
                  <a:lnTo>
                    <a:pt x="4643" y="5322"/>
                  </a:lnTo>
                  <a:lnTo>
                    <a:pt x="4907" y="4907"/>
                  </a:lnTo>
                  <a:lnTo>
                    <a:pt x="5096" y="4454"/>
                  </a:lnTo>
                  <a:lnTo>
                    <a:pt x="5247" y="4001"/>
                  </a:lnTo>
                  <a:lnTo>
                    <a:pt x="5360" y="3548"/>
                  </a:lnTo>
                  <a:lnTo>
                    <a:pt x="5473" y="3095"/>
                  </a:lnTo>
                  <a:lnTo>
                    <a:pt x="5511" y="2642"/>
                  </a:lnTo>
                  <a:lnTo>
                    <a:pt x="5549" y="1812"/>
                  </a:lnTo>
                  <a:lnTo>
                    <a:pt x="5549" y="1095"/>
                  </a:lnTo>
                  <a:lnTo>
                    <a:pt x="5473" y="529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1"/>
            <p:cNvSpPr/>
            <p:nvPr/>
          </p:nvSpPr>
          <p:spPr>
            <a:xfrm>
              <a:off x="6617810" y="2989487"/>
              <a:ext cx="60567" cy="90638"/>
            </a:xfrm>
            <a:custGeom>
              <a:avLst/>
              <a:gdLst/>
              <a:ahLst/>
              <a:cxnLst/>
              <a:rect l="l" t="t" r="r" b="b"/>
              <a:pathLst>
                <a:path w="5549" h="8304" fill="none" extrusionOk="0">
                  <a:moveTo>
                    <a:pt x="906" y="2982"/>
                  </a:moveTo>
                  <a:lnTo>
                    <a:pt x="906" y="2982"/>
                  </a:lnTo>
                  <a:lnTo>
                    <a:pt x="1171" y="2567"/>
                  </a:lnTo>
                  <a:lnTo>
                    <a:pt x="1510" y="2189"/>
                  </a:lnTo>
                  <a:lnTo>
                    <a:pt x="1850" y="1850"/>
                  </a:lnTo>
                  <a:lnTo>
                    <a:pt x="2190" y="1548"/>
                  </a:lnTo>
                  <a:lnTo>
                    <a:pt x="2567" y="1283"/>
                  </a:lnTo>
                  <a:lnTo>
                    <a:pt x="2945" y="1019"/>
                  </a:lnTo>
                  <a:lnTo>
                    <a:pt x="3699" y="642"/>
                  </a:lnTo>
                  <a:lnTo>
                    <a:pt x="4341" y="340"/>
                  </a:lnTo>
                  <a:lnTo>
                    <a:pt x="4869" y="151"/>
                  </a:lnTo>
                  <a:lnTo>
                    <a:pt x="5398" y="0"/>
                  </a:lnTo>
                  <a:lnTo>
                    <a:pt x="5398" y="0"/>
                  </a:lnTo>
                  <a:lnTo>
                    <a:pt x="5473" y="529"/>
                  </a:lnTo>
                  <a:lnTo>
                    <a:pt x="5549" y="1095"/>
                  </a:lnTo>
                  <a:lnTo>
                    <a:pt x="5549" y="1812"/>
                  </a:lnTo>
                  <a:lnTo>
                    <a:pt x="5511" y="2642"/>
                  </a:lnTo>
                  <a:lnTo>
                    <a:pt x="5473" y="3095"/>
                  </a:lnTo>
                  <a:lnTo>
                    <a:pt x="5360" y="3548"/>
                  </a:lnTo>
                  <a:lnTo>
                    <a:pt x="5247" y="4001"/>
                  </a:lnTo>
                  <a:lnTo>
                    <a:pt x="5096" y="4454"/>
                  </a:lnTo>
                  <a:lnTo>
                    <a:pt x="4907" y="4907"/>
                  </a:lnTo>
                  <a:lnTo>
                    <a:pt x="4643" y="5322"/>
                  </a:lnTo>
                  <a:lnTo>
                    <a:pt x="4643" y="5322"/>
                  </a:lnTo>
                  <a:lnTo>
                    <a:pt x="4341" y="5737"/>
                  </a:lnTo>
                  <a:lnTo>
                    <a:pt x="4039" y="6115"/>
                  </a:lnTo>
                  <a:lnTo>
                    <a:pt x="3699" y="6454"/>
                  </a:lnTo>
                  <a:lnTo>
                    <a:pt x="3322" y="6756"/>
                  </a:lnTo>
                  <a:lnTo>
                    <a:pt x="2945" y="7020"/>
                  </a:lnTo>
                  <a:lnTo>
                    <a:pt x="2605" y="7285"/>
                  </a:lnTo>
                  <a:lnTo>
                    <a:pt x="1850" y="7662"/>
                  </a:lnTo>
                  <a:lnTo>
                    <a:pt x="1208" y="7964"/>
                  </a:lnTo>
                  <a:lnTo>
                    <a:pt x="642" y="8153"/>
                  </a:lnTo>
                  <a:lnTo>
                    <a:pt x="152" y="8304"/>
                  </a:lnTo>
                  <a:lnTo>
                    <a:pt x="152" y="8304"/>
                  </a:lnTo>
                  <a:lnTo>
                    <a:pt x="76" y="7775"/>
                  </a:lnTo>
                  <a:lnTo>
                    <a:pt x="1" y="7209"/>
                  </a:lnTo>
                  <a:lnTo>
                    <a:pt x="1" y="6492"/>
                  </a:lnTo>
                  <a:lnTo>
                    <a:pt x="38" y="5662"/>
                  </a:lnTo>
                  <a:lnTo>
                    <a:pt x="76" y="5209"/>
                  </a:lnTo>
                  <a:lnTo>
                    <a:pt x="152" y="4756"/>
                  </a:lnTo>
                  <a:lnTo>
                    <a:pt x="303" y="4303"/>
                  </a:lnTo>
                  <a:lnTo>
                    <a:pt x="453" y="3850"/>
                  </a:lnTo>
                  <a:lnTo>
                    <a:pt x="642" y="3397"/>
                  </a:lnTo>
                  <a:lnTo>
                    <a:pt x="906" y="29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1"/>
            <p:cNvSpPr/>
            <p:nvPr/>
          </p:nvSpPr>
          <p:spPr>
            <a:xfrm>
              <a:off x="6654888" y="2895148"/>
              <a:ext cx="53571" cy="79516"/>
            </a:xfrm>
            <a:custGeom>
              <a:avLst/>
              <a:gdLst/>
              <a:ahLst/>
              <a:cxnLst/>
              <a:rect l="l" t="t" r="r" b="b"/>
              <a:pathLst>
                <a:path w="4908" h="7285" extrusionOk="0">
                  <a:moveTo>
                    <a:pt x="4756" y="0"/>
                  </a:moveTo>
                  <a:lnTo>
                    <a:pt x="4303" y="113"/>
                  </a:lnTo>
                  <a:lnTo>
                    <a:pt x="3812" y="264"/>
                  </a:lnTo>
                  <a:lnTo>
                    <a:pt x="3246" y="528"/>
                  </a:lnTo>
                  <a:lnTo>
                    <a:pt x="2605" y="868"/>
                  </a:lnTo>
                  <a:lnTo>
                    <a:pt x="2265" y="1095"/>
                  </a:lnTo>
                  <a:lnTo>
                    <a:pt x="1925" y="1321"/>
                  </a:lnTo>
                  <a:lnTo>
                    <a:pt x="1623" y="1623"/>
                  </a:lnTo>
                  <a:lnTo>
                    <a:pt x="1321" y="1887"/>
                  </a:lnTo>
                  <a:lnTo>
                    <a:pt x="1057" y="2227"/>
                  </a:lnTo>
                  <a:lnTo>
                    <a:pt x="793" y="2604"/>
                  </a:lnTo>
                  <a:lnTo>
                    <a:pt x="567" y="2982"/>
                  </a:lnTo>
                  <a:lnTo>
                    <a:pt x="378" y="3359"/>
                  </a:lnTo>
                  <a:lnTo>
                    <a:pt x="265" y="3774"/>
                  </a:lnTo>
                  <a:lnTo>
                    <a:pt x="151" y="4190"/>
                  </a:lnTo>
                  <a:lnTo>
                    <a:pt x="76" y="4567"/>
                  </a:lnTo>
                  <a:lnTo>
                    <a:pt x="38" y="4982"/>
                  </a:lnTo>
                  <a:lnTo>
                    <a:pt x="0" y="5699"/>
                  </a:lnTo>
                  <a:lnTo>
                    <a:pt x="0" y="6341"/>
                  </a:lnTo>
                  <a:lnTo>
                    <a:pt x="76" y="6832"/>
                  </a:lnTo>
                  <a:lnTo>
                    <a:pt x="151" y="7284"/>
                  </a:lnTo>
                  <a:lnTo>
                    <a:pt x="567" y="7171"/>
                  </a:lnTo>
                  <a:lnTo>
                    <a:pt x="1057" y="6983"/>
                  </a:lnTo>
                  <a:lnTo>
                    <a:pt x="1623" y="6756"/>
                  </a:lnTo>
                  <a:lnTo>
                    <a:pt x="2265" y="6379"/>
                  </a:lnTo>
                  <a:lnTo>
                    <a:pt x="2605" y="6190"/>
                  </a:lnTo>
                  <a:lnTo>
                    <a:pt x="2944" y="5926"/>
                  </a:lnTo>
                  <a:lnTo>
                    <a:pt x="3246" y="5662"/>
                  </a:lnTo>
                  <a:lnTo>
                    <a:pt x="3548" y="5360"/>
                  </a:lnTo>
                  <a:lnTo>
                    <a:pt x="3850" y="5020"/>
                  </a:lnTo>
                  <a:lnTo>
                    <a:pt x="4077" y="4680"/>
                  </a:lnTo>
                  <a:lnTo>
                    <a:pt x="4303" y="4303"/>
                  </a:lnTo>
                  <a:lnTo>
                    <a:pt x="4492" y="3888"/>
                  </a:lnTo>
                  <a:lnTo>
                    <a:pt x="4605" y="3510"/>
                  </a:lnTo>
                  <a:lnTo>
                    <a:pt x="4718" y="3095"/>
                  </a:lnTo>
                  <a:lnTo>
                    <a:pt x="4794" y="2680"/>
                  </a:lnTo>
                  <a:lnTo>
                    <a:pt x="4869" y="2302"/>
                  </a:lnTo>
                  <a:lnTo>
                    <a:pt x="4907" y="1585"/>
                  </a:lnTo>
                  <a:lnTo>
                    <a:pt x="4869" y="944"/>
                  </a:lnTo>
                  <a:lnTo>
                    <a:pt x="4832" y="415"/>
                  </a:lnTo>
                  <a:lnTo>
                    <a:pt x="47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1"/>
            <p:cNvSpPr/>
            <p:nvPr/>
          </p:nvSpPr>
          <p:spPr>
            <a:xfrm>
              <a:off x="6654888" y="2895148"/>
              <a:ext cx="53571" cy="79516"/>
            </a:xfrm>
            <a:custGeom>
              <a:avLst/>
              <a:gdLst/>
              <a:ahLst/>
              <a:cxnLst/>
              <a:rect l="l" t="t" r="r" b="b"/>
              <a:pathLst>
                <a:path w="4908" h="7285" fill="none" extrusionOk="0">
                  <a:moveTo>
                    <a:pt x="793" y="2604"/>
                  </a:moveTo>
                  <a:lnTo>
                    <a:pt x="793" y="2604"/>
                  </a:lnTo>
                  <a:lnTo>
                    <a:pt x="1057" y="2227"/>
                  </a:lnTo>
                  <a:lnTo>
                    <a:pt x="1321" y="1887"/>
                  </a:lnTo>
                  <a:lnTo>
                    <a:pt x="1623" y="1623"/>
                  </a:lnTo>
                  <a:lnTo>
                    <a:pt x="1925" y="1321"/>
                  </a:lnTo>
                  <a:lnTo>
                    <a:pt x="2265" y="1095"/>
                  </a:lnTo>
                  <a:lnTo>
                    <a:pt x="2605" y="868"/>
                  </a:lnTo>
                  <a:lnTo>
                    <a:pt x="3246" y="528"/>
                  </a:lnTo>
                  <a:lnTo>
                    <a:pt x="3812" y="264"/>
                  </a:lnTo>
                  <a:lnTo>
                    <a:pt x="4303" y="113"/>
                  </a:lnTo>
                  <a:lnTo>
                    <a:pt x="4756" y="0"/>
                  </a:lnTo>
                  <a:lnTo>
                    <a:pt x="4756" y="0"/>
                  </a:lnTo>
                  <a:lnTo>
                    <a:pt x="4832" y="415"/>
                  </a:lnTo>
                  <a:lnTo>
                    <a:pt x="4869" y="944"/>
                  </a:lnTo>
                  <a:lnTo>
                    <a:pt x="4907" y="1585"/>
                  </a:lnTo>
                  <a:lnTo>
                    <a:pt x="4869" y="2302"/>
                  </a:lnTo>
                  <a:lnTo>
                    <a:pt x="4794" y="2680"/>
                  </a:lnTo>
                  <a:lnTo>
                    <a:pt x="4718" y="3095"/>
                  </a:lnTo>
                  <a:lnTo>
                    <a:pt x="4605" y="3510"/>
                  </a:lnTo>
                  <a:lnTo>
                    <a:pt x="4492" y="3888"/>
                  </a:lnTo>
                  <a:lnTo>
                    <a:pt x="4303" y="4303"/>
                  </a:lnTo>
                  <a:lnTo>
                    <a:pt x="4077" y="4680"/>
                  </a:lnTo>
                  <a:lnTo>
                    <a:pt x="4077" y="4680"/>
                  </a:lnTo>
                  <a:lnTo>
                    <a:pt x="3850" y="5020"/>
                  </a:lnTo>
                  <a:lnTo>
                    <a:pt x="3548" y="5360"/>
                  </a:lnTo>
                  <a:lnTo>
                    <a:pt x="3246" y="5662"/>
                  </a:lnTo>
                  <a:lnTo>
                    <a:pt x="2944" y="5926"/>
                  </a:lnTo>
                  <a:lnTo>
                    <a:pt x="2605" y="6190"/>
                  </a:lnTo>
                  <a:lnTo>
                    <a:pt x="2265" y="6379"/>
                  </a:lnTo>
                  <a:lnTo>
                    <a:pt x="1623" y="6756"/>
                  </a:lnTo>
                  <a:lnTo>
                    <a:pt x="1057" y="6983"/>
                  </a:lnTo>
                  <a:lnTo>
                    <a:pt x="567" y="7171"/>
                  </a:lnTo>
                  <a:lnTo>
                    <a:pt x="151" y="7284"/>
                  </a:lnTo>
                  <a:lnTo>
                    <a:pt x="151" y="7284"/>
                  </a:lnTo>
                  <a:lnTo>
                    <a:pt x="76" y="6832"/>
                  </a:lnTo>
                  <a:lnTo>
                    <a:pt x="0" y="6341"/>
                  </a:lnTo>
                  <a:lnTo>
                    <a:pt x="0" y="5699"/>
                  </a:lnTo>
                  <a:lnTo>
                    <a:pt x="38" y="4982"/>
                  </a:lnTo>
                  <a:lnTo>
                    <a:pt x="76" y="4567"/>
                  </a:lnTo>
                  <a:lnTo>
                    <a:pt x="151" y="4190"/>
                  </a:lnTo>
                  <a:lnTo>
                    <a:pt x="265" y="3774"/>
                  </a:lnTo>
                  <a:lnTo>
                    <a:pt x="378" y="3359"/>
                  </a:lnTo>
                  <a:lnTo>
                    <a:pt x="567" y="2982"/>
                  </a:lnTo>
                  <a:lnTo>
                    <a:pt x="793" y="26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1"/>
            <p:cNvSpPr/>
            <p:nvPr/>
          </p:nvSpPr>
          <p:spPr>
            <a:xfrm>
              <a:off x="6715030" y="3022439"/>
              <a:ext cx="42448" cy="94349"/>
            </a:xfrm>
            <a:custGeom>
              <a:avLst/>
              <a:gdLst/>
              <a:ahLst/>
              <a:cxnLst/>
              <a:rect l="l" t="t" r="r" b="b"/>
              <a:pathLst>
                <a:path w="3889" h="8644" extrusionOk="0">
                  <a:moveTo>
                    <a:pt x="1775" y="1"/>
                  </a:moveTo>
                  <a:lnTo>
                    <a:pt x="1473" y="340"/>
                  </a:lnTo>
                  <a:lnTo>
                    <a:pt x="1171" y="756"/>
                  </a:lnTo>
                  <a:lnTo>
                    <a:pt x="831" y="1322"/>
                  </a:lnTo>
                  <a:lnTo>
                    <a:pt x="529" y="1963"/>
                  </a:lnTo>
                  <a:lnTo>
                    <a:pt x="378" y="2341"/>
                  </a:lnTo>
                  <a:lnTo>
                    <a:pt x="227" y="2718"/>
                  </a:lnTo>
                  <a:lnTo>
                    <a:pt x="114" y="3096"/>
                  </a:lnTo>
                  <a:lnTo>
                    <a:pt x="39" y="3511"/>
                  </a:lnTo>
                  <a:lnTo>
                    <a:pt x="1" y="3964"/>
                  </a:lnTo>
                  <a:lnTo>
                    <a:pt x="1" y="4417"/>
                  </a:lnTo>
                  <a:lnTo>
                    <a:pt x="39" y="4832"/>
                  </a:lnTo>
                  <a:lnTo>
                    <a:pt x="114" y="5247"/>
                  </a:lnTo>
                  <a:lnTo>
                    <a:pt x="227" y="5662"/>
                  </a:lnTo>
                  <a:lnTo>
                    <a:pt x="378" y="6077"/>
                  </a:lnTo>
                  <a:lnTo>
                    <a:pt x="529" y="6455"/>
                  </a:lnTo>
                  <a:lnTo>
                    <a:pt x="718" y="6794"/>
                  </a:lnTo>
                  <a:lnTo>
                    <a:pt x="1095" y="7398"/>
                  </a:lnTo>
                  <a:lnTo>
                    <a:pt x="1473" y="7927"/>
                  </a:lnTo>
                  <a:lnTo>
                    <a:pt x="1813" y="8304"/>
                  </a:lnTo>
                  <a:lnTo>
                    <a:pt x="2152" y="8644"/>
                  </a:lnTo>
                  <a:lnTo>
                    <a:pt x="2416" y="8266"/>
                  </a:lnTo>
                  <a:lnTo>
                    <a:pt x="2718" y="7851"/>
                  </a:lnTo>
                  <a:lnTo>
                    <a:pt x="3058" y="7323"/>
                  </a:lnTo>
                  <a:lnTo>
                    <a:pt x="3398" y="6681"/>
                  </a:lnTo>
                  <a:lnTo>
                    <a:pt x="3549" y="6304"/>
                  </a:lnTo>
                  <a:lnTo>
                    <a:pt x="3662" y="5926"/>
                  </a:lnTo>
                  <a:lnTo>
                    <a:pt x="3775" y="5511"/>
                  </a:lnTo>
                  <a:lnTo>
                    <a:pt x="3851" y="5096"/>
                  </a:lnTo>
                  <a:lnTo>
                    <a:pt x="3888" y="4681"/>
                  </a:lnTo>
                  <a:lnTo>
                    <a:pt x="3888" y="4228"/>
                  </a:lnTo>
                  <a:lnTo>
                    <a:pt x="3851" y="3775"/>
                  </a:lnTo>
                  <a:lnTo>
                    <a:pt x="3775" y="3360"/>
                  </a:lnTo>
                  <a:lnTo>
                    <a:pt x="3662" y="2945"/>
                  </a:lnTo>
                  <a:lnTo>
                    <a:pt x="3511" y="2567"/>
                  </a:lnTo>
                  <a:lnTo>
                    <a:pt x="3360" y="2190"/>
                  </a:lnTo>
                  <a:lnTo>
                    <a:pt x="3171" y="1850"/>
                  </a:lnTo>
                  <a:lnTo>
                    <a:pt x="2794" y="1208"/>
                  </a:lnTo>
                  <a:lnTo>
                    <a:pt x="2416" y="718"/>
                  </a:lnTo>
                  <a:lnTo>
                    <a:pt x="2077" y="340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1"/>
            <p:cNvSpPr/>
            <p:nvPr/>
          </p:nvSpPr>
          <p:spPr>
            <a:xfrm>
              <a:off x="6715030" y="3022439"/>
              <a:ext cx="42448" cy="94349"/>
            </a:xfrm>
            <a:custGeom>
              <a:avLst/>
              <a:gdLst/>
              <a:ahLst/>
              <a:cxnLst/>
              <a:rect l="l" t="t" r="r" b="b"/>
              <a:pathLst>
                <a:path w="3889" h="8644" fill="none" extrusionOk="0">
                  <a:moveTo>
                    <a:pt x="1" y="4417"/>
                  </a:moveTo>
                  <a:lnTo>
                    <a:pt x="1" y="4417"/>
                  </a:lnTo>
                  <a:lnTo>
                    <a:pt x="1" y="3964"/>
                  </a:lnTo>
                  <a:lnTo>
                    <a:pt x="39" y="3511"/>
                  </a:lnTo>
                  <a:lnTo>
                    <a:pt x="114" y="3096"/>
                  </a:lnTo>
                  <a:lnTo>
                    <a:pt x="227" y="2718"/>
                  </a:lnTo>
                  <a:lnTo>
                    <a:pt x="378" y="2341"/>
                  </a:lnTo>
                  <a:lnTo>
                    <a:pt x="529" y="1963"/>
                  </a:lnTo>
                  <a:lnTo>
                    <a:pt x="831" y="1322"/>
                  </a:lnTo>
                  <a:lnTo>
                    <a:pt x="1171" y="756"/>
                  </a:lnTo>
                  <a:lnTo>
                    <a:pt x="1473" y="340"/>
                  </a:lnTo>
                  <a:lnTo>
                    <a:pt x="1775" y="1"/>
                  </a:lnTo>
                  <a:lnTo>
                    <a:pt x="1775" y="1"/>
                  </a:lnTo>
                  <a:lnTo>
                    <a:pt x="2077" y="340"/>
                  </a:lnTo>
                  <a:lnTo>
                    <a:pt x="2416" y="718"/>
                  </a:lnTo>
                  <a:lnTo>
                    <a:pt x="2794" y="1208"/>
                  </a:lnTo>
                  <a:lnTo>
                    <a:pt x="3171" y="1850"/>
                  </a:lnTo>
                  <a:lnTo>
                    <a:pt x="3360" y="2190"/>
                  </a:lnTo>
                  <a:lnTo>
                    <a:pt x="3511" y="2567"/>
                  </a:lnTo>
                  <a:lnTo>
                    <a:pt x="3662" y="2945"/>
                  </a:lnTo>
                  <a:lnTo>
                    <a:pt x="3775" y="3360"/>
                  </a:lnTo>
                  <a:lnTo>
                    <a:pt x="3851" y="3775"/>
                  </a:lnTo>
                  <a:lnTo>
                    <a:pt x="3888" y="4228"/>
                  </a:lnTo>
                  <a:lnTo>
                    <a:pt x="3888" y="4228"/>
                  </a:lnTo>
                  <a:lnTo>
                    <a:pt x="3888" y="4681"/>
                  </a:lnTo>
                  <a:lnTo>
                    <a:pt x="3851" y="5096"/>
                  </a:lnTo>
                  <a:lnTo>
                    <a:pt x="3775" y="5511"/>
                  </a:lnTo>
                  <a:lnTo>
                    <a:pt x="3662" y="5926"/>
                  </a:lnTo>
                  <a:lnTo>
                    <a:pt x="3549" y="6304"/>
                  </a:lnTo>
                  <a:lnTo>
                    <a:pt x="3398" y="6681"/>
                  </a:lnTo>
                  <a:lnTo>
                    <a:pt x="3058" y="7323"/>
                  </a:lnTo>
                  <a:lnTo>
                    <a:pt x="2718" y="7851"/>
                  </a:lnTo>
                  <a:lnTo>
                    <a:pt x="2416" y="8266"/>
                  </a:lnTo>
                  <a:lnTo>
                    <a:pt x="2152" y="8644"/>
                  </a:lnTo>
                  <a:lnTo>
                    <a:pt x="2152" y="8644"/>
                  </a:lnTo>
                  <a:lnTo>
                    <a:pt x="1813" y="8304"/>
                  </a:lnTo>
                  <a:lnTo>
                    <a:pt x="1473" y="7927"/>
                  </a:lnTo>
                  <a:lnTo>
                    <a:pt x="1095" y="7398"/>
                  </a:lnTo>
                  <a:lnTo>
                    <a:pt x="718" y="6794"/>
                  </a:lnTo>
                  <a:lnTo>
                    <a:pt x="529" y="6455"/>
                  </a:lnTo>
                  <a:lnTo>
                    <a:pt x="378" y="6077"/>
                  </a:lnTo>
                  <a:lnTo>
                    <a:pt x="227" y="5662"/>
                  </a:lnTo>
                  <a:lnTo>
                    <a:pt x="114" y="5247"/>
                  </a:lnTo>
                  <a:lnTo>
                    <a:pt x="39" y="4832"/>
                  </a:lnTo>
                  <a:lnTo>
                    <a:pt x="1" y="441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1"/>
            <p:cNvSpPr/>
            <p:nvPr/>
          </p:nvSpPr>
          <p:spPr>
            <a:xfrm>
              <a:off x="6808135" y="3178163"/>
              <a:ext cx="58930" cy="74167"/>
            </a:xfrm>
            <a:custGeom>
              <a:avLst/>
              <a:gdLst/>
              <a:ahLst/>
              <a:cxnLst/>
              <a:rect l="l" t="t" r="r" b="b"/>
              <a:pathLst>
                <a:path w="5399" h="6795" extrusionOk="0">
                  <a:moveTo>
                    <a:pt x="39" y="1"/>
                  </a:moveTo>
                  <a:lnTo>
                    <a:pt x="1" y="454"/>
                  </a:lnTo>
                  <a:lnTo>
                    <a:pt x="1" y="944"/>
                  </a:lnTo>
                  <a:lnTo>
                    <a:pt x="39" y="1586"/>
                  </a:lnTo>
                  <a:lnTo>
                    <a:pt x="152" y="2303"/>
                  </a:lnTo>
                  <a:lnTo>
                    <a:pt x="265" y="2680"/>
                  </a:lnTo>
                  <a:lnTo>
                    <a:pt x="378" y="3096"/>
                  </a:lnTo>
                  <a:lnTo>
                    <a:pt x="529" y="3473"/>
                  </a:lnTo>
                  <a:lnTo>
                    <a:pt x="718" y="3850"/>
                  </a:lnTo>
                  <a:lnTo>
                    <a:pt x="907" y="4228"/>
                  </a:lnTo>
                  <a:lnTo>
                    <a:pt x="1171" y="4605"/>
                  </a:lnTo>
                  <a:lnTo>
                    <a:pt x="1473" y="4945"/>
                  </a:lnTo>
                  <a:lnTo>
                    <a:pt x="1775" y="5209"/>
                  </a:lnTo>
                  <a:lnTo>
                    <a:pt x="2114" y="5511"/>
                  </a:lnTo>
                  <a:lnTo>
                    <a:pt x="2454" y="5738"/>
                  </a:lnTo>
                  <a:lnTo>
                    <a:pt x="2794" y="5926"/>
                  </a:lnTo>
                  <a:lnTo>
                    <a:pt x="3171" y="6115"/>
                  </a:lnTo>
                  <a:lnTo>
                    <a:pt x="3851" y="6379"/>
                  </a:lnTo>
                  <a:lnTo>
                    <a:pt x="4455" y="6568"/>
                  </a:lnTo>
                  <a:lnTo>
                    <a:pt x="4945" y="6719"/>
                  </a:lnTo>
                  <a:lnTo>
                    <a:pt x="5398" y="6794"/>
                  </a:lnTo>
                  <a:lnTo>
                    <a:pt x="5398" y="6341"/>
                  </a:lnTo>
                  <a:lnTo>
                    <a:pt x="5398" y="5813"/>
                  </a:lnTo>
                  <a:lnTo>
                    <a:pt x="5360" y="5171"/>
                  </a:lnTo>
                  <a:lnTo>
                    <a:pt x="5247" y="4454"/>
                  </a:lnTo>
                  <a:lnTo>
                    <a:pt x="5172" y="4077"/>
                  </a:lnTo>
                  <a:lnTo>
                    <a:pt x="5058" y="3699"/>
                  </a:lnTo>
                  <a:lnTo>
                    <a:pt x="4907" y="3322"/>
                  </a:lnTo>
                  <a:lnTo>
                    <a:pt x="4719" y="2907"/>
                  </a:lnTo>
                  <a:lnTo>
                    <a:pt x="4492" y="2529"/>
                  </a:lnTo>
                  <a:lnTo>
                    <a:pt x="4228" y="2190"/>
                  </a:lnTo>
                  <a:lnTo>
                    <a:pt x="3964" y="1850"/>
                  </a:lnTo>
                  <a:lnTo>
                    <a:pt x="3624" y="1548"/>
                  </a:lnTo>
                  <a:lnTo>
                    <a:pt x="3322" y="1284"/>
                  </a:lnTo>
                  <a:lnTo>
                    <a:pt x="2945" y="1057"/>
                  </a:lnTo>
                  <a:lnTo>
                    <a:pt x="2605" y="831"/>
                  </a:lnTo>
                  <a:lnTo>
                    <a:pt x="2265" y="680"/>
                  </a:lnTo>
                  <a:lnTo>
                    <a:pt x="1586" y="378"/>
                  </a:lnTo>
                  <a:lnTo>
                    <a:pt x="982" y="189"/>
                  </a:lnTo>
                  <a:lnTo>
                    <a:pt x="492" y="76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1"/>
            <p:cNvSpPr/>
            <p:nvPr/>
          </p:nvSpPr>
          <p:spPr>
            <a:xfrm>
              <a:off x="6808135" y="3178163"/>
              <a:ext cx="58930" cy="74167"/>
            </a:xfrm>
            <a:custGeom>
              <a:avLst/>
              <a:gdLst/>
              <a:ahLst/>
              <a:cxnLst/>
              <a:rect l="l" t="t" r="r" b="b"/>
              <a:pathLst>
                <a:path w="5399" h="6795" fill="none" extrusionOk="0">
                  <a:moveTo>
                    <a:pt x="1171" y="4605"/>
                  </a:moveTo>
                  <a:lnTo>
                    <a:pt x="1171" y="4605"/>
                  </a:lnTo>
                  <a:lnTo>
                    <a:pt x="907" y="4228"/>
                  </a:lnTo>
                  <a:lnTo>
                    <a:pt x="718" y="3850"/>
                  </a:lnTo>
                  <a:lnTo>
                    <a:pt x="529" y="3473"/>
                  </a:lnTo>
                  <a:lnTo>
                    <a:pt x="378" y="3096"/>
                  </a:lnTo>
                  <a:lnTo>
                    <a:pt x="265" y="2680"/>
                  </a:lnTo>
                  <a:lnTo>
                    <a:pt x="152" y="2303"/>
                  </a:lnTo>
                  <a:lnTo>
                    <a:pt x="39" y="1586"/>
                  </a:lnTo>
                  <a:lnTo>
                    <a:pt x="1" y="944"/>
                  </a:lnTo>
                  <a:lnTo>
                    <a:pt x="1" y="454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92" y="76"/>
                  </a:lnTo>
                  <a:lnTo>
                    <a:pt x="982" y="189"/>
                  </a:lnTo>
                  <a:lnTo>
                    <a:pt x="1586" y="378"/>
                  </a:lnTo>
                  <a:lnTo>
                    <a:pt x="2265" y="680"/>
                  </a:lnTo>
                  <a:lnTo>
                    <a:pt x="2605" y="831"/>
                  </a:lnTo>
                  <a:lnTo>
                    <a:pt x="2945" y="1057"/>
                  </a:lnTo>
                  <a:lnTo>
                    <a:pt x="3322" y="1284"/>
                  </a:lnTo>
                  <a:lnTo>
                    <a:pt x="3624" y="1548"/>
                  </a:lnTo>
                  <a:lnTo>
                    <a:pt x="3964" y="1850"/>
                  </a:lnTo>
                  <a:lnTo>
                    <a:pt x="4228" y="2190"/>
                  </a:lnTo>
                  <a:lnTo>
                    <a:pt x="4228" y="2190"/>
                  </a:lnTo>
                  <a:lnTo>
                    <a:pt x="4492" y="2529"/>
                  </a:lnTo>
                  <a:lnTo>
                    <a:pt x="4719" y="2907"/>
                  </a:lnTo>
                  <a:lnTo>
                    <a:pt x="4907" y="3322"/>
                  </a:lnTo>
                  <a:lnTo>
                    <a:pt x="5058" y="3699"/>
                  </a:lnTo>
                  <a:lnTo>
                    <a:pt x="5172" y="4077"/>
                  </a:lnTo>
                  <a:lnTo>
                    <a:pt x="5247" y="4454"/>
                  </a:lnTo>
                  <a:lnTo>
                    <a:pt x="5360" y="5171"/>
                  </a:lnTo>
                  <a:lnTo>
                    <a:pt x="5398" y="5813"/>
                  </a:lnTo>
                  <a:lnTo>
                    <a:pt x="5398" y="6341"/>
                  </a:lnTo>
                  <a:lnTo>
                    <a:pt x="5398" y="6794"/>
                  </a:lnTo>
                  <a:lnTo>
                    <a:pt x="5398" y="6794"/>
                  </a:lnTo>
                  <a:lnTo>
                    <a:pt x="4945" y="6719"/>
                  </a:lnTo>
                  <a:lnTo>
                    <a:pt x="4455" y="6568"/>
                  </a:lnTo>
                  <a:lnTo>
                    <a:pt x="3851" y="6379"/>
                  </a:lnTo>
                  <a:lnTo>
                    <a:pt x="3171" y="6115"/>
                  </a:lnTo>
                  <a:lnTo>
                    <a:pt x="2794" y="5926"/>
                  </a:lnTo>
                  <a:lnTo>
                    <a:pt x="2454" y="5738"/>
                  </a:lnTo>
                  <a:lnTo>
                    <a:pt x="2114" y="5511"/>
                  </a:lnTo>
                  <a:lnTo>
                    <a:pt x="1775" y="5209"/>
                  </a:lnTo>
                  <a:lnTo>
                    <a:pt x="1473" y="4945"/>
                  </a:lnTo>
                  <a:lnTo>
                    <a:pt x="1171" y="46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1"/>
            <p:cNvSpPr/>
            <p:nvPr/>
          </p:nvSpPr>
          <p:spPr>
            <a:xfrm>
              <a:off x="6579913" y="3156333"/>
              <a:ext cx="92286" cy="43671"/>
            </a:xfrm>
            <a:custGeom>
              <a:avLst/>
              <a:gdLst/>
              <a:ahLst/>
              <a:cxnLst/>
              <a:rect l="l" t="t" r="r" b="b"/>
              <a:pathLst>
                <a:path w="8455" h="4001" extrusionOk="0">
                  <a:moveTo>
                    <a:pt x="3359" y="0"/>
                  </a:moveTo>
                  <a:lnTo>
                    <a:pt x="2944" y="38"/>
                  </a:lnTo>
                  <a:lnTo>
                    <a:pt x="2529" y="113"/>
                  </a:lnTo>
                  <a:lnTo>
                    <a:pt x="2152" y="189"/>
                  </a:lnTo>
                  <a:lnTo>
                    <a:pt x="1472" y="415"/>
                  </a:lnTo>
                  <a:lnTo>
                    <a:pt x="868" y="642"/>
                  </a:lnTo>
                  <a:lnTo>
                    <a:pt x="415" y="868"/>
                  </a:lnTo>
                  <a:lnTo>
                    <a:pt x="0" y="1095"/>
                  </a:lnTo>
                  <a:lnTo>
                    <a:pt x="302" y="1472"/>
                  </a:lnTo>
                  <a:lnTo>
                    <a:pt x="604" y="1850"/>
                  </a:lnTo>
                  <a:lnTo>
                    <a:pt x="1057" y="2303"/>
                  </a:lnTo>
                  <a:lnTo>
                    <a:pt x="1623" y="2793"/>
                  </a:lnTo>
                  <a:lnTo>
                    <a:pt x="1925" y="3020"/>
                  </a:lnTo>
                  <a:lnTo>
                    <a:pt x="2265" y="3246"/>
                  </a:lnTo>
                  <a:lnTo>
                    <a:pt x="2604" y="3473"/>
                  </a:lnTo>
                  <a:lnTo>
                    <a:pt x="3020" y="3661"/>
                  </a:lnTo>
                  <a:lnTo>
                    <a:pt x="3397" y="3775"/>
                  </a:lnTo>
                  <a:lnTo>
                    <a:pt x="3850" y="3888"/>
                  </a:lnTo>
                  <a:lnTo>
                    <a:pt x="4265" y="3963"/>
                  </a:lnTo>
                  <a:lnTo>
                    <a:pt x="4718" y="4001"/>
                  </a:lnTo>
                  <a:lnTo>
                    <a:pt x="5133" y="4001"/>
                  </a:lnTo>
                  <a:lnTo>
                    <a:pt x="5548" y="3963"/>
                  </a:lnTo>
                  <a:lnTo>
                    <a:pt x="5964" y="3888"/>
                  </a:lnTo>
                  <a:lnTo>
                    <a:pt x="6341" y="3812"/>
                  </a:lnTo>
                  <a:lnTo>
                    <a:pt x="7020" y="3586"/>
                  </a:lnTo>
                  <a:lnTo>
                    <a:pt x="7624" y="3322"/>
                  </a:lnTo>
                  <a:lnTo>
                    <a:pt x="8077" y="3133"/>
                  </a:lnTo>
                  <a:lnTo>
                    <a:pt x="8455" y="2906"/>
                  </a:lnTo>
                  <a:lnTo>
                    <a:pt x="8190" y="2529"/>
                  </a:lnTo>
                  <a:lnTo>
                    <a:pt x="7889" y="2152"/>
                  </a:lnTo>
                  <a:lnTo>
                    <a:pt x="7436" y="1661"/>
                  </a:lnTo>
                  <a:lnTo>
                    <a:pt x="6869" y="1208"/>
                  </a:lnTo>
                  <a:lnTo>
                    <a:pt x="6568" y="944"/>
                  </a:lnTo>
                  <a:lnTo>
                    <a:pt x="6228" y="717"/>
                  </a:lnTo>
                  <a:lnTo>
                    <a:pt x="5850" y="529"/>
                  </a:lnTo>
                  <a:lnTo>
                    <a:pt x="5473" y="340"/>
                  </a:lnTo>
                  <a:lnTo>
                    <a:pt x="5058" y="189"/>
                  </a:lnTo>
                  <a:lnTo>
                    <a:pt x="4643" y="76"/>
                  </a:lnTo>
                  <a:lnTo>
                    <a:pt x="4227" y="38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1"/>
            <p:cNvSpPr/>
            <p:nvPr/>
          </p:nvSpPr>
          <p:spPr>
            <a:xfrm>
              <a:off x="6579913" y="3156333"/>
              <a:ext cx="92286" cy="43671"/>
            </a:xfrm>
            <a:custGeom>
              <a:avLst/>
              <a:gdLst/>
              <a:ahLst/>
              <a:cxnLst/>
              <a:rect l="l" t="t" r="r" b="b"/>
              <a:pathLst>
                <a:path w="8455" h="4001" fill="none" extrusionOk="0">
                  <a:moveTo>
                    <a:pt x="3850" y="3888"/>
                  </a:moveTo>
                  <a:lnTo>
                    <a:pt x="3850" y="3888"/>
                  </a:lnTo>
                  <a:lnTo>
                    <a:pt x="3397" y="3775"/>
                  </a:lnTo>
                  <a:lnTo>
                    <a:pt x="3020" y="3661"/>
                  </a:lnTo>
                  <a:lnTo>
                    <a:pt x="2604" y="3473"/>
                  </a:lnTo>
                  <a:lnTo>
                    <a:pt x="2265" y="3246"/>
                  </a:lnTo>
                  <a:lnTo>
                    <a:pt x="1925" y="3020"/>
                  </a:lnTo>
                  <a:lnTo>
                    <a:pt x="1623" y="2793"/>
                  </a:lnTo>
                  <a:lnTo>
                    <a:pt x="1057" y="2303"/>
                  </a:lnTo>
                  <a:lnTo>
                    <a:pt x="604" y="1850"/>
                  </a:lnTo>
                  <a:lnTo>
                    <a:pt x="302" y="1472"/>
                  </a:lnTo>
                  <a:lnTo>
                    <a:pt x="0" y="1095"/>
                  </a:lnTo>
                  <a:lnTo>
                    <a:pt x="0" y="1095"/>
                  </a:lnTo>
                  <a:lnTo>
                    <a:pt x="415" y="868"/>
                  </a:lnTo>
                  <a:lnTo>
                    <a:pt x="868" y="642"/>
                  </a:lnTo>
                  <a:lnTo>
                    <a:pt x="1472" y="415"/>
                  </a:lnTo>
                  <a:lnTo>
                    <a:pt x="2152" y="189"/>
                  </a:lnTo>
                  <a:lnTo>
                    <a:pt x="2529" y="113"/>
                  </a:lnTo>
                  <a:lnTo>
                    <a:pt x="2944" y="38"/>
                  </a:lnTo>
                  <a:lnTo>
                    <a:pt x="3359" y="0"/>
                  </a:lnTo>
                  <a:lnTo>
                    <a:pt x="3775" y="0"/>
                  </a:lnTo>
                  <a:lnTo>
                    <a:pt x="4227" y="38"/>
                  </a:lnTo>
                  <a:lnTo>
                    <a:pt x="4643" y="76"/>
                  </a:lnTo>
                  <a:lnTo>
                    <a:pt x="4643" y="76"/>
                  </a:lnTo>
                  <a:lnTo>
                    <a:pt x="5058" y="189"/>
                  </a:lnTo>
                  <a:lnTo>
                    <a:pt x="5473" y="340"/>
                  </a:lnTo>
                  <a:lnTo>
                    <a:pt x="5850" y="529"/>
                  </a:lnTo>
                  <a:lnTo>
                    <a:pt x="6228" y="717"/>
                  </a:lnTo>
                  <a:lnTo>
                    <a:pt x="6568" y="944"/>
                  </a:lnTo>
                  <a:lnTo>
                    <a:pt x="6869" y="1208"/>
                  </a:lnTo>
                  <a:lnTo>
                    <a:pt x="7436" y="1661"/>
                  </a:lnTo>
                  <a:lnTo>
                    <a:pt x="7889" y="2152"/>
                  </a:lnTo>
                  <a:lnTo>
                    <a:pt x="8190" y="2529"/>
                  </a:lnTo>
                  <a:lnTo>
                    <a:pt x="8455" y="2906"/>
                  </a:lnTo>
                  <a:lnTo>
                    <a:pt x="8455" y="2906"/>
                  </a:lnTo>
                  <a:lnTo>
                    <a:pt x="8077" y="3133"/>
                  </a:lnTo>
                  <a:lnTo>
                    <a:pt x="7624" y="3322"/>
                  </a:lnTo>
                  <a:lnTo>
                    <a:pt x="7020" y="3586"/>
                  </a:lnTo>
                  <a:lnTo>
                    <a:pt x="6341" y="3812"/>
                  </a:lnTo>
                  <a:lnTo>
                    <a:pt x="5964" y="3888"/>
                  </a:lnTo>
                  <a:lnTo>
                    <a:pt x="5548" y="3963"/>
                  </a:lnTo>
                  <a:lnTo>
                    <a:pt x="5133" y="4001"/>
                  </a:lnTo>
                  <a:lnTo>
                    <a:pt x="4718" y="4001"/>
                  </a:lnTo>
                  <a:lnTo>
                    <a:pt x="4265" y="3963"/>
                  </a:lnTo>
                  <a:lnTo>
                    <a:pt x="3850" y="38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1"/>
            <p:cNvSpPr/>
            <p:nvPr/>
          </p:nvSpPr>
          <p:spPr>
            <a:xfrm>
              <a:off x="6699378" y="3180226"/>
              <a:ext cx="46563" cy="88171"/>
            </a:xfrm>
            <a:custGeom>
              <a:avLst/>
              <a:gdLst/>
              <a:ahLst/>
              <a:cxnLst/>
              <a:rect l="l" t="t" r="r" b="b"/>
              <a:pathLst>
                <a:path w="4266" h="8078" extrusionOk="0">
                  <a:moveTo>
                    <a:pt x="3662" y="0"/>
                  </a:moveTo>
                  <a:lnTo>
                    <a:pt x="3247" y="227"/>
                  </a:lnTo>
                  <a:lnTo>
                    <a:pt x="2831" y="491"/>
                  </a:lnTo>
                  <a:lnTo>
                    <a:pt x="2303" y="831"/>
                  </a:lnTo>
                  <a:lnTo>
                    <a:pt x="1737" y="1321"/>
                  </a:lnTo>
                  <a:lnTo>
                    <a:pt x="1435" y="1586"/>
                  </a:lnTo>
                  <a:lnTo>
                    <a:pt x="1171" y="1887"/>
                  </a:lnTo>
                  <a:lnTo>
                    <a:pt x="907" y="2227"/>
                  </a:lnTo>
                  <a:lnTo>
                    <a:pt x="680" y="2567"/>
                  </a:lnTo>
                  <a:lnTo>
                    <a:pt x="491" y="2944"/>
                  </a:lnTo>
                  <a:lnTo>
                    <a:pt x="303" y="3359"/>
                  </a:lnTo>
                  <a:lnTo>
                    <a:pt x="152" y="3775"/>
                  </a:lnTo>
                  <a:lnTo>
                    <a:pt x="76" y="4190"/>
                  </a:lnTo>
                  <a:lnTo>
                    <a:pt x="1" y="4605"/>
                  </a:lnTo>
                  <a:lnTo>
                    <a:pt x="1" y="5020"/>
                  </a:lnTo>
                  <a:lnTo>
                    <a:pt x="1" y="5435"/>
                  </a:lnTo>
                  <a:lnTo>
                    <a:pt x="1" y="5813"/>
                  </a:lnTo>
                  <a:lnTo>
                    <a:pt x="114" y="6568"/>
                  </a:lnTo>
                  <a:lnTo>
                    <a:pt x="265" y="7172"/>
                  </a:lnTo>
                  <a:lnTo>
                    <a:pt x="416" y="7662"/>
                  </a:lnTo>
                  <a:lnTo>
                    <a:pt x="567" y="8077"/>
                  </a:lnTo>
                  <a:lnTo>
                    <a:pt x="982" y="7889"/>
                  </a:lnTo>
                  <a:lnTo>
                    <a:pt x="1435" y="7624"/>
                  </a:lnTo>
                  <a:lnTo>
                    <a:pt x="1926" y="7247"/>
                  </a:lnTo>
                  <a:lnTo>
                    <a:pt x="2492" y="6794"/>
                  </a:lnTo>
                  <a:lnTo>
                    <a:pt x="2794" y="6492"/>
                  </a:lnTo>
                  <a:lnTo>
                    <a:pt x="3058" y="6190"/>
                  </a:lnTo>
                  <a:lnTo>
                    <a:pt x="3322" y="5888"/>
                  </a:lnTo>
                  <a:lnTo>
                    <a:pt x="3549" y="5511"/>
                  </a:lnTo>
                  <a:lnTo>
                    <a:pt x="3775" y="5133"/>
                  </a:lnTo>
                  <a:lnTo>
                    <a:pt x="3926" y="4756"/>
                  </a:lnTo>
                  <a:lnTo>
                    <a:pt x="4077" y="4303"/>
                  </a:lnTo>
                  <a:lnTo>
                    <a:pt x="4190" y="3888"/>
                  </a:lnTo>
                  <a:lnTo>
                    <a:pt x="4228" y="3473"/>
                  </a:lnTo>
                  <a:lnTo>
                    <a:pt x="4266" y="3058"/>
                  </a:lnTo>
                  <a:lnTo>
                    <a:pt x="4266" y="2642"/>
                  </a:lnTo>
                  <a:lnTo>
                    <a:pt x="4228" y="2265"/>
                  </a:lnTo>
                  <a:lnTo>
                    <a:pt x="4115" y="1548"/>
                  </a:lnTo>
                  <a:lnTo>
                    <a:pt x="3964" y="906"/>
                  </a:lnTo>
                  <a:lnTo>
                    <a:pt x="3813" y="453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41"/>
            <p:cNvSpPr/>
            <p:nvPr/>
          </p:nvSpPr>
          <p:spPr>
            <a:xfrm>
              <a:off x="6699378" y="3180226"/>
              <a:ext cx="46563" cy="88171"/>
            </a:xfrm>
            <a:custGeom>
              <a:avLst/>
              <a:gdLst/>
              <a:ahLst/>
              <a:cxnLst/>
              <a:rect l="l" t="t" r="r" b="b"/>
              <a:pathLst>
                <a:path w="4266" h="8078" fill="none" extrusionOk="0">
                  <a:moveTo>
                    <a:pt x="3926" y="4756"/>
                  </a:moveTo>
                  <a:lnTo>
                    <a:pt x="3926" y="4756"/>
                  </a:lnTo>
                  <a:lnTo>
                    <a:pt x="3775" y="5133"/>
                  </a:lnTo>
                  <a:lnTo>
                    <a:pt x="3549" y="5511"/>
                  </a:lnTo>
                  <a:lnTo>
                    <a:pt x="3322" y="5888"/>
                  </a:lnTo>
                  <a:lnTo>
                    <a:pt x="3058" y="6190"/>
                  </a:lnTo>
                  <a:lnTo>
                    <a:pt x="2794" y="6492"/>
                  </a:lnTo>
                  <a:lnTo>
                    <a:pt x="2492" y="6794"/>
                  </a:lnTo>
                  <a:lnTo>
                    <a:pt x="1926" y="7247"/>
                  </a:lnTo>
                  <a:lnTo>
                    <a:pt x="1435" y="7624"/>
                  </a:lnTo>
                  <a:lnTo>
                    <a:pt x="982" y="7889"/>
                  </a:lnTo>
                  <a:lnTo>
                    <a:pt x="567" y="8077"/>
                  </a:lnTo>
                  <a:lnTo>
                    <a:pt x="567" y="8077"/>
                  </a:lnTo>
                  <a:lnTo>
                    <a:pt x="416" y="7662"/>
                  </a:lnTo>
                  <a:lnTo>
                    <a:pt x="265" y="7172"/>
                  </a:lnTo>
                  <a:lnTo>
                    <a:pt x="114" y="6568"/>
                  </a:lnTo>
                  <a:lnTo>
                    <a:pt x="1" y="5813"/>
                  </a:lnTo>
                  <a:lnTo>
                    <a:pt x="1" y="5435"/>
                  </a:lnTo>
                  <a:lnTo>
                    <a:pt x="1" y="5020"/>
                  </a:lnTo>
                  <a:lnTo>
                    <a:pt x="1" y="4605"/>
                  </a:lnTo>
                  <a:lnTo>
                    <a:pt x="76" y="4190"/>
                  </a:lnTo>
                  <a:lnTo>
                    <a:pt x="152" y="3775"/>
                  </a:lnTo>
                  <a:lnTo>
                    <a:pt x="303" y="3359"/>
                  </a:lnTo>
                  <a:lnTo>
                    <a:pt x="303" y="3359"/>
                  </a:lnTo>
                  <a:lnTo>
                    <a:pt x="491" y="2944"/>
                  </a:lnTo>
                  <a:lnTo>
                    <a:pt x="680" y="2567"/>
                  </a:lnTo>
                  <a:lnTo>
                    <a:pt x="907" y="2227"/>
                  </a:lnTo>
                  <a:lnTo>
                    <a:pt x="1171" y="1887"/>
                  </a:lnTo>
                  <a:lnTo>
                    <a:pt x="1435" y="1586"/>
                  </a:lnTo>
                  <a:lnTo>
                    <a:pt x="1737" y="1321"/>
                  </a:lnTo>
                  <a:lnTo>
                    <a:pt x="2303" y="831"/>
                  </a:lnTo>
                  <a:lnTo>
                    <a:pt x="2831" y="491"/>
                  </a:lnTo>
                  <a:lnTo>
                    <a:pt x="3247" y="227"/>
                  </a:lnTo>
                  <a:lnTo>
                    <a:pt x="3662" y="0"/>
                  </a:lnTo>
                  <a:lnTo>
                    <a:pt x="3662" y="0"/>
                  </a:lnTo>
                  <a:lnTo>
                    <a:pt x="3813" y="453"/>
                  </a:lnTo>
                  <a:lnTo>
                    <a:pt x="3964" y="906"/>
                  </a:lnTo>
                  <a:lnTo>
                    <a:pt x="4115" y="1548"/>
                  </a:lnTo>
                  <a:lnTo>
                    <a:pt x="4228" y="2265"/>
                  </a:lnTo>
                  <a:lnTo>
                    <a:pt x="4266" y="2642"/>
                  </a:lnTo>
                  <a:lnTo>
                    <a:pt x="4266" y="3058"/>
                  </a:lnTo>
                  <a:lnTo>
                    <a:pt x="4228" y="3473"/>
                  </a:lnTo>
                  <a:lnTo>
                    <a:pt x="4190" y="3888"/>
                  </a:lnTo>
                  <a:lnTo>
                    <a:pt x="4077" y="4303"/>
                  </a:lnTo>
                  <a:lnTo>
                    <a:pt x="3926" y="4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41"/>
            <p:cNvSpPr/>
            <p:nvPr/>
          </p:nvSpPr>
          <p:spPr>
            <a:xfrm>
              <a:off x="6680844" y="3117192"/>
              <a:ext cx="54804" cy="78282"/>
            </a:xfrm>
            <a:custGeom>
              <a:avLst/>
              <a:gdLst/>
              <a:ahLst/>
              <a:cxnLst/>
              <a:rect l="l" t="t" r="r" b="b"/>
              <a:pathLst>
                <a:path w="5021" h="7172" extrusionOk="0">
                  <a:moveTo>
                    <a:pt x="76" y="1"/>
                  </a:moveTo>
                  <a:lnTo>
                    <a:pt x="38" y="454"/>
                  </a:lnTo>
                  <a:lnTo>
                    <a:pt x="0" y="944"/>
                  </a:lnTo>
                  <a:lnTo>
                    <a:pt x="0" y="1586"/>
                  </a:lnTo>
                  <a:lnTo>
                    <a:pt x="38" y="2341"/>
                  </a:lnTo>
                  <a:lnTo>
                    <a:pt x="113" y="2718"/>
                  </a:lnTo>
                  <a:lnTo>
                    <a:pt x="189" y="3096"/>
                  </a:lnTo>
                  <a:lnTo>
                    <a:pt x="340" y="3511"/>
                  </a:lnTo>
                  <a:lnTo>
                    <a:pt x="491" y="3888"/>
                  </a:lnTo>
                  <a:lnTo>
                    <a:pt x="680" y="4303"/>
                  </a:lnTo>
                  <a:lnTo>
                    <a:pt x="906" y="4681"/>
                  </a:lnTo>
                  <a:lnTo>
                    <a:pt x="1170" y="5020"/>
                  </a:lnTo>
                  <a:lnTo>
                    <a:pt x="1472" y="5360"/>
                  </a:lnTo>
                  <a:lnTo>
                    <a:pt x="1774" y="5624"/>
                  </a:lnTo>
                  <a:lnTo>
                    <a:pt x="2076" y="5889"/>
                  </a:lnTo>
                  <a:lnTo>
                    <a:pt x="2416" y="6115"/>
                  </a:lnTo>
                  <a:lnTo>
                    <a:pt x="2756" y="6341"/>
                  </a:lnTo>
                  <a:lnTo>
                    <a:pt x="3397" y="6643"/>
                  </a:lnTo>
                  <a:lnTo>
                    <a:pt x="4001" y="6870"/>
                  </a:lnTo>
                  <a:lnTo>
                    <a:pt x="4492" y="7059"/>
                  </a:lnTo>
                  <a:lnTo>
                    <a:pt x="4945" y="7172"/>
                  </a:lnTo>
                  <a:lnTo>
                    <a:pt x="4982" y="6719"/>
                  </a:lnTo>
                  <a:lnTo>
                    <a:pt x="5020" y="6190"/>
                  </a:lnTo>
                  <a:lnTo>
                    <a:pt x="5020" y="5549"/>
                  </a:lnTo>
                  <a:lnTo>
                    <a:pt x="4982" y="4832"/>
                  </a:lnTo>
                  <a:lnTo>
                    <a:pt x="4907" y="4454"/>
                  </a:lnTo>
                  <a:lnTo>
                    <a:pt x="4831" y="4039"/>
                  </a:lnTo>
                  <a:lnTo>
                    <a:pt x="4680" y="3662"/>
                  </a:lnTo>
                  <a:lnTo>
                    <a:pt x="4529" y="3247"/>
                  </a:lnTo>
                  <a:lnTo>
                    <a:pt x="4341" y="2869"/>
                  </a:lnTo>
                  <a:lnTo>
                    <a:pt x="4114" y="2492"/>
                  </a:lnTo>
                  <a:lnTo>
                    <a:pt x="3850" y="2114"/>
                  </a:lnTo>
                  <a:lnTo>
                    <a:pt x="3586" y="1812"/>
                  </a:lnTo>
                  <a:lnTo>
                    <a:pt x="3246" y="1510"/>
                  </a:lnTo>
                  <a:lnTo>
                    <a:pt x="2944" y="1246"/>
                  </a:lnTo>
                  <a:lnTo>
                    <a:pt x="2605" y="1020"/>
                  </a:lnTo>
                  <a:lnTo>
                    <a:pt x="2265" y="831"/>
                  </a:lnTo>
                  <a:lnTo>
                    <a:pt x="1623" y="491"/>
                  </a:lnTo>
                  <a:lnTo>
                    <a:pt x="1019" y="265"/>
                  </a:lnTo>
                  <a:lnTo>
                    <a:pt x="529" y="11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1"/>
            <p:cNvSpPr/>
            <p:nvPr/>
          </p:nvSpPr>
          <p:spPr>
            <a:xfrm>
              <a:off x="6680844" y="3117192"/>
              <a:ext cx="54804" cy="78282"/>
            </a:xfrm>
            <a:custGeom>
              <a:avLst/>
              <a:gdLst/>
              <a:ahLst/>
              <a:cxnLst/>
              <a:rect l="l" t="t" r="r" b="b"/>
              <a:pathLst>
                <a:path w="5021" h="7172" fill="none" extrusionOk="0">
                  <a:moveTo>
                    <a:pt x="906" y="4681"/>
                  </a:moveTo>
                  <a:lnTo>
                    <a:pt x="906" y="4681"/>
                  </a:lnTo>
                  <a:lnTo>
                    <a:pt x="680" y="4303"/>
                  </a:lnTo>
                  <a:lnTo>
                    <a:pt x="491" y="3888"/>
                  </a:lnTo>
                  <a:lnTo>
                    <a:pt x="340" y="3511"/>
                  </a:lnTo>
                  <a:lnTo>
                    <a:pt x="189" y="3096"/>
                  </a:lnTo>
                  <a:lnTo>
                    <a:pt x="113" y="2718"/>
                  </a:lnTo>
                  <a:lnTo>
                    <a:pt x="38" y="2341"/>
                  </a:lnTo>
                  <a:lnTo>
                    <a:pt x="0" y="1586"/>
                  </a:lnTo>
                  <a:lnTo>
                    <a:pt x="0" y="944"/>
                  </a:lnTo>
                  <a:lnTo>
                    <a:pt x="38" y="454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529" y="114"/>
                  </a:lnTo>
                  <a:lnTo>
                    <a:pt x="1019" y="265"/>
                  </a:lnTo>
                  <a:lnTo>
                    <a:pt x="1623" y="491"/>
                  </a:lnTo>
                  <a:lnTo>
                    <a:pt x="2265" y="831"/>
                  </a:lnTo>
                  <a:lnTo>
                    <a:pt x="2605" y="1020"/>
                  </a:lnTo>
                  <a:lnTo>
                    <a:pt x="2944" y="1246"/>
                  </a:lnTo>
                  <a:lnTo>
                    <a:pt x="3246" y="1510"/>
                  </a:lnTo>
                  <a:lnTo>
                    <a:pt x="3586" y="1812"/>
                  </a:lnTo>
                  <a:lnTo>
                    <a:pt x="3850" y="2114"/>
                  </a:lnTo>
                  <a:lnTo>
                    <a:pt x="4114" y="2492"/>
                  </a:lnTo>
                  <a:lnTo>
                    <a:pt x="4114" y="2492"/>
                  </a:lnTo>
                  <a:lnTo>
                    <a:pt x="4341" y="2869"/>
                  </a:lnTo>
                  <a:lnTo>
                    <a:pt x="4529" y="3247"/>
                  </a:lnTo>
                  <a:lnTo>
                    <a:pt x="4680" y="3662"/>
                  </a:lnTo>
                  <a:lnTo>
                    <a:pt x="4831" y="4039"/>
                  </a:lnTo>
                  <a:lnTo>
                    <a:pt x="4907" y="4454"/>
                  </a:lnTo>
                  <a:lnTo>
                    <a:pt x="4982" y="4832"/>
                  </a:lnTo>
                  <a:lnTo>
                    <a:pt x="5020" y="5549"/>
                  </a:lnTo>
                  <a:lnTo>
                    <a:pt x="5020" y="6190"/>
                  </a:lnTo>
                  <a:lnTo>
                    <a:pt x="4982" y="6719"/>
                  </a:lnTo>
                  <a:lnTo>
                    <a:pt x="4945" y="7172"/>
                  </a:lnTo>
                  <a:lnTo>
                    <a:pt x="4945" y="7172"/>
                  </a:lnTo>
                  <a:lnTo>
                    <a:pt x="4492" y="7059"/>
                  </a:lnTo>
                  <a:lnTo>
                    <a:pt x="4001" y="6870"/>
                  </a:lnTo>
                  <a:lnTo>
                    <a:pt x="3397" y="6643"/>
                  </a:lnTo>
                  <a:lnTo>
                    <a:pt x="2756" y="6341"/>
                  </a:lnTo>
                  <a:lnTo>
                    <a:pt x="2416" y="6115"/>
                  </a:lnTo>
                  <a:lnTo>
                    <a:pt x="2076" y="5889"/>
                  </a:lnTo>
                  <a:lnTo>
                    <a:pt x="1774" y="5624"/>
                  </a:lnTo>
                  <a:lnTo>
                    <a:pt x="1472" y="5360"/>
                  </a:lnTo>
                  <a:lnTo>
                    <a:pt x="1170" y="5020"/>
                  </a:lnTo>
                  <a:lnTo>
                    <a:pt x="906" y="4681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1"/>
            <p:cNvSpPr/>
            <p:nvPr/>
          </p:nvSpPr>
          <p:spPr>
            <a:xfrm>
              <a:off x="7045427" y="2702750"/>
              <a:ext cx="44915" cy="84886"/>
            </a:xfrm>
            <a:custGeom>
              <a:avLst/>
              <a:gdLst/>
              <a:ahLst/>
              <a:cxnLst/>
              <a:rect l="l" t="t" r="r" b="b"/>
              <a:pathLst>
                <a:path w="4115" h="7777" extrusionOk="0">
                  <a:moveTo>
                    <a:pt x="1058" y="1"/>
                  </a:moveTo>
                  <a:lnTo>
                    <a:pt x="831" y="416"/>
                  </a:lnTo>
                  <a:lnTo>
                    <a:pt x="643" y="831"/>
                  </a:lnTo>
                  <a:lnTo>
                    <a:pt x="378" y="1397"/>
                  </a:lnTo>
                  <a:lnTo>
                    <a:pt x="190" y="2077"/>
                  </a:lnTo>
                  <a:lnTo>
                    <a:pt x="114" y="2417"/>
                  </a:lnTo>
                  <a:lnTo>
                    <a:pt x="39" y="2794"/>
                  </a:lnTo>
                  <a:lnTo>
                    <a:pt x="1" y="3209"/>
                  </a:lnTo>
                  <a:lnTo>
                    <a:pt x="1" y="3587"/>
                  </a:lnTo>
                  <a:lnTo>
                    <a:pt x="39" y="4002"/>
                  </a:lnTo>
                  <a:lnTo>
                    <a:pt x="152" y="4379"/>
                  </a:lnTo>
                  <a:lnTo>
                    <a:pt x="265" y="4794"/>
                  </a:lnTo>
                  <a:lnTo>
                    <a:pt x="416" y="5134"/>
                  </a:lnTo>
                  <a:lnTo>
                    <a:pt x="605" y="5511"/>
                  </a:lnTo>
                  <a:lnTo>
                    <a:pt x="831" y="5813"/>
                  </a:lnTo>
                  <a:lnTo>
                    <a:pt x="1058" y="6115"/>
                  </a:lnTo>
                  <a:lnTo>
                    <a:pt x="1322" y="6380"/>
                  </a:lnTo>
                  <a:lnTo>
                    <a:pt x="1813" y="6870"/>
                  </a:lnTo>
                  <a:lnTo>
                    <a:pt x="2303" y="7248"/>
                  </a:lnTo>
                  <a:lnTo>
                    <a:pt x="2681" y="7550"/>
                  </a:lnTo>
                  <a:lnTo>
                    <a:pt x="3096" y="7776"/>
                  </a:lnTo>
                  <a:lnTo>
                    <a:pt x="3322" y="7361"/>
                  </a:lnTo>
                  <a:lnTo>
                    <a:pt x="3511" y="6946"/>
                  </a:lnTo>
                  <a:lnTo>
                    <a:pt x="3737" y="6380"/>
                  </a:lnTo>
                  <a:lnTo>
                    <a:pt x="3964" y="5700"/>
                  </a:lnTo>
                  <a:lnTo>
                    <a:pt x="4039" y="5361"/>
                  </a:lnTo>
                  <a:lnTo>
                    <a:pt x="4115" y="4983"/>
                  </a:lnTo>
                  <a:lnTo>
                    <a:pt x="4115" y="4568"/>
                  </a:lnTo>
                  <a:lnTo>
                    <a:pt x="4115" y="4190"/>
                  </a:lnTo>
                  <a:lnTo>
                    <a:pt x="4077" y="3775"/>
                  </a:lnTo>
                  <a:lnTo>
                    <a:pt x="4002" y="3398"/>
                  </a:lnTo>
                  <a:lnTo>
                    <a:pt x="3888" y="2983"/>
                  </a:lnTo>
                  <a:lnTo>
                    <a:pt x="3737" y="2643"/>
                  </a:lnTo>
                  <a:lnTo>
                    <a:pt x="3511" y="2266"/>
                  </a:lnTo>
                  <a:lnTo>
                    <a:pt x="3322" y="1964"/>
                  </a:lnTo>
                  <a:lnTo>
                    <a:pt x="3096" y="1662"/>
                  </a:lnTo>
                  <a:lnTo>
                    <a:pt x="2832" y="1397"/>
                  </a:lnTo>
                  <a:lnTo>
                    <a:pt x="2341" y="907"/>
                  </a:lnTo>
                  <a:lnTo>
                    <a:pt x="1850" y="529"/>
                  </a:lnTo>
                  <a:lnTo>
                    <a:pt x="1435" y="227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1"/>
            <p:cNvSpPr/>
            <p:nvPr/>
          </p:nvSpPr>
          <p:spPr>
            <a:xfrm>
              <a:off x="7045427" y="2702750"/>
              <a:ext cx="44915" cy="84886"/>
            </a:xfrm>
            <a:custGeom>
              <a:avLst/>
              <a:gdLst/>
              <a:ahLst/>
              <a:cxnLst/>
              <a:rect l="l" t="t" r="r" b="b"/>
              <a:pathLst>
                <a:path w="4115" h="7777" fill="none" extrusionOk="0">
                  <a:moveTo>
                    <a:pt x="152" y="4379"/>
                  </a:moveTo>
                  <a:lnTo>
                    <a:pt x="152" y="4379"/>
                  </a:lnTo>
                  <a:lnTo>
                    <a:pt x="39" y="4002"/>
                  </a:lnTo>
                  <a:lnTo>
                    <a:pt x="1" y="3587"/>
                  </a:lnTo>
                  <a:lnTo>
                    <a:pt x="1" y="3209"/>
                  </a:lnTo>
                  <a:lnTo>
                    <a:pt x="39" y="2794"/>
                  </a:lnTo>
                  <a:lnTo>
                    <a:pt x="114" y="2417"/>
                  </a:lnTo>
                  <a:lnTo>
                    <a:pt x="190" y="2077"/>
                  </a:lnTo>
                  <a:lnTo>
                    <a:pt x="378" y="1397"/>
                  </a:lnTo>
                  <a:lnTo>
                    <a:pt x="643" y="831"/>
                  </a:lnTo>
                  <a:lnTo>
                    <a:pt x="831" y="416"/>
                  </a:lnTo>
                  <a:lnTo>
                    <a:pt x="1058" y="1"/>
                  </a:lnTo>
                  <a:lnTo>
                    <a:pt x="1058" y="1"/>
                  </a:lnTo>
                  <a:lnTo>
                    <a:pt x="1435" y="227"/>
                  </a:lnTo>
                  <a:lnTo>
                    <a:pt x="1850" y="529"/>
                  </a:lnTo>
                  <a:lnTo>
                    <a:pt x="2341" y="907"/>
                  </a:lnTo>
                  <a:lnTo>
                    <a:pt x="2832" y="1397"/>
                  </a:lnTo>
                  <a:lnTo>
                    <a:pt x="3096" y="1662"/>
                  </a:lnTo>
                  <a:lnTo>
                    <a:pt x="3322" y="1964"/>
                  </a:lnTo>
                  <a:lnTo>
                    <a:pt x="3511" y="2266"/>
                  </a:lnTo>
                  <a:lnTo>
                    <a:pt x="3737" y="2643"/>
                  </a:lnTo>
                  <a:lnTo>
                    <a:pt x="3888" y="2983"/>
                  </a:lnTo>
                  <a:lnTo>
                    <a:pt x="4002" y="3398"/>
                  </a:lnTo>
                  <a:lnTo>
                    <a:pt x="4002" y="3398"/>
                  </a:lnTo>
                  <a:lnTo>
                    <a:pt x="4077" y="3775"/>
                  </a:lnTo>
                  <a:lnTo>
                    <a:pt x="4115" y="4190"/>
                  </a:lnTo>
                  <a:lnTo>
                    <a:pt x="4115" y="4568"/>
                  </a:lnTo>
                  <a:lnTo>
                    <a:pt x="4115" y="4983"/>
                  </a:lnTo>
                  <a:lnTo>
                    <a:pt x="4039" y="5361"/>
                  </a:lnTo>
                  <a:lnTo>
                    <a:pt x="3964" y="5700"/>
                  </a:lnTo>
                  <a:lnTo>
                    <a:pt x="3737" y="6380"/>
                  </a:lnTo>
                  <a:lnTo>
                    <a:pt x="3511" y="6946"/>
                  </a:lnTo>
                  <a:lnTo>
                    <a:pt x="3322" y="7361"/>
                  </a:lnTo>
                  <a:lnTo>
                    <a:pt x="3096" y="7776"/>
                  </a:lnTo>
                  <a:lnTo>
                    <a:pt x="3096" y="7776"/>
                  </a:lnTo>
                  <a:lnTo>
                    <a:pt x="2681" y="7550"/>
                  </a:lnTo>
                  <a:lnTo>
                    <a:pt x="2303" y="7248"/>
                  </a:lnTo>
                  <a:lnTo>
                    <a:pt x="1813" y="6870"/>
                  </a:lnTo>
                  <a:lnTo>
                    <a:pt x="1322" y="6380"/>
                  </a:lnTo>
                  <a:lnTo>
                    <a:pt x="1058" y="6115"/>
                  </a:lnTo>
                  <a:lnTo>
                    <a:pt x="831" y="5813"/>
                  </a:lnTo>
                  <a:lnTo>
                    <a:pt x="605" y="5511"/>
                  </a:lnTo>
                  <a:lnTo>
                    <a:pt x="416" y="5134"/>
                  </a:lnTo>
                  <a:lnTo>
                    <a:pt x="265" y="4794"/>
                  </a:lnTo>
                  <a:lnTo>
                    <a:pt x="152" y="4379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1"/>
            <p:cNvSpPr/>
            <p:nvPr/>
          </p:nvSpPr>
          <p:spPr>
            <a:xfrm>
              <a:off x="6955618" y="2355052"/>
              <a:ext cx="504262" cy="345241"/>
            </a:xfrm>
            <a:custGeom>
              <a:avLst/>
              <a:gdLst/>
              <a:ahLst/>
              <a:cxnLst/>
              <a:rect l="l" t="t" r="r" b="b"/>
              <a:pathLst>
                <a:path w="46199" h="31630" extrusionOk="0">
                  <a:moveTo>
                    <a:pt x="2341" y="1"/>
                  </a:moveTo>
                  <a:lnTo>
                    <a:pt x="1737" y="76"/>
                  </a:lnTo>
                  <a:lnTo>
                    <a:pt x="1737" y="567"/>
                  </a:lnTo>
                  <a:lnTo>
                    <a:pt x="2492" y="718"/>
                  </a:lnTo>
                  <a:lnTo>
                    <a:pt x="3209" y="907"/>
                  </a:lnTo>
                  <a:lnTo>
                    <a:pt x="3888" y="1133"/>
                  </a:lnTo>
                  <a:lnTo>
                    <a:pt x="4568" y="1397"/>
                  </a:lnTo>
                  <a:lnTo>
                    <a:pt x="5209" y="1737"/>
                  </a:lnTo>
                  <a:lnTo>
                    <a:pt x="5813" y="2077"/>
                  </a:lnTo>
                  <a:lnTo>
                    <a:pt x="6379" y="2492"/>
                  </a:lnTo>
                  <a:lnTo>
                    <a:pt x="6946" y="2907"/>
                  </a:lnTo>
                  <a:lnTo>
                    <a:pt x="5813" y="3020"/>
                  </a:lnTo>
                  <a:lnTo>
                    <a:pt x="5247" y="3133"/>
                  </a:lnTo>
                  <a:lnTo>
                    <a:pt x="4681" y="3247"/>
                  </a:lnTo>
                  <a:lnTo>
                    <a:pt x="3851" y="3473"/>
                  </a:lnTo>
                  <a:lnTo>
                    <a:pt x="3020" y="3737"/>
                  </a:lnTo>
                  <a:lnTo>
                    <a:pt x="2190" y="4077"/>
                  </a:lnTo>
                  <a:lnTo>
                    <a:pt x="1435" y="4492"/>
                  </a:lnTo>
                  <a:lnTo>
                    <a:pt x="944" y="4756"/>
                  </a:lnTo>
                  <a:lnTo>
                    <a:pt x="454" y="5058"/>
                  </a:lnTo>
                  <a:lnTo>
                    <a:pt x="454" y="5096"/>
                  </a:lnTo>
                  <a:lnTo>
                    <a:pt x="341" y="5172"/>
                  </a:lnTo>
                  <a:lnTo>
                    <a:pt x="529" y="5474"/>
                  </a:lnTo>
                  <a:lnTo>
                    <a:pt x="605" y="5587"/>
                  </a:lnTo>
                  <a:lnTo>
                    <a:pt x="1209" y="5323"/>
                  </a:lnTo>
                  <a:lnTo>
                    <a:pt x="1322" y="5285"/>
                  </a:lnTo>
                  <a:lnTo>
                    <a:pt x="1813" y="5096"/>
                  </a:lnTo>
                  <a:lnTo>
                    <a:pt x="2303" y="4945"/>
                  </a:lnTo>
                  <a:lnTo>
                    <a:pt x="2794" y="4794"/>
                  </a:lnTo>
                  <a:lnTo>
                    <a:pt x="3285" y="4681"/>
                  </a:lnTo>
                  <a:lnTo>
                    <a:pt x="4039" y="4530"/>
                  </a:lnTo>
                  <a:lnTo>
                    <a:pt x="4606" y="4492"/>
                  </a:lnTo>
                  <a:lnTo>
                    <a:pt x="5172" y="4454"/>
                  </a:lnTo>
                  <a:lnTo>
                    <a:pt x="5738" y="4417"/>
                  </a:lnTo>
                  <a:lnTo>
                    <a:pt x="6342" y="4454"/>
                  </a:lnTo>
                  <a:lnTo>
                    <a:pt x="6908" y="4492"/>
                  </a:lnTo>
                  <a:lnTo>
                    <a:pt x="7474" y="4530"/>
                  </a:lnTo>
                  <a:lnTo>
                    <a:pt x="8606" y="4719"/>
                  </a:lnTo>
                  <a:lnTo>
                    <a:pt x="8908" y="4794"/>
                  </a:lnTo>
                  <a:lnTo>
                    <a:pt x="9210" y="4870"/>
                  </a:lnTo>
                  <a:lnTo>
                    <a:pt x="10267" y="5134"/>
                  </a:lnTo>
                  <a:lnTo>
                    <a:pt x="11286" y="5511"/>
                  </a:lnTo>
                  <a:lnTo>
                    <a:pt x="12267" y="5926"/>
                  </a:lnTo>
                  <a:lnTo>
                    <a:pt x="13249" y="6417"/>
                  </a:lnTo>
                  <a:lnTo>
                    <a:pt x="14192" y="6946"/>
                  </a:lnTo>
                  <a:lnTo>
                    <a:pt x="15098" y="7512"/>
                  </a:lnTo>
                  <a:lnTo>
                    <a:pt x="16004" y="8153"/>
                  </a:lnTo>
                  <a:lnTo>
                    <a:pt x="16872" y="8795"/>
                  </a:lnTo>
                  <a:lnTo>
                    <a:pt x="17589" y="9361"/>
                  </a:lnTo>
                  <a:lnTo>
                    <a:pt x="18269" y="9965"/>
                  </a:lnTo>
                  <a:lnTo>
                    <a:pt x="19627" y="11210"/>
                  </a:lnTo>
                  <a:lnTo>
                    <a:pt x="20986" y="12494"/>
                  </a:lnTo>
                  <a:lnTo>
                    <a:pt x="22307" y="13815"/>
                  </a:lnTo>
                  <a:lnTo>
                    <a:pt x="21024" y="13664"/>
                  </a:lnTo>
                  <a:lnTo>
                    <a:pt x="19703" y="13588"/>
                  </a:lnTo>
                  <a:lnTo>
                    <a:pt x="18759" y="13551"/>
                  </a:lnTo>
                  <a:lnTo>
                    <a:pt x="16872" y="13551"/>
                  </a:lnTo>
                  <a:lnTo>
                    <a:pt x="15928" y="13626"/>
                  </a:lnTo>
                  <a:lnTo>
                    <a:pt x="14985" y="13702"/>
                  </a:lnTo>
                  <a:lnTo>
                    <a:pt x="14041" y="13815"/>
                  </a:lnTo>
                  <a:lnTo>
                    <a:pt x="13135" y="14003"/>
                  </a:lnTo>
                  <a:lnTo>
                    <a:pt x="12192" y="14154"/>
                  </a:lnTo>
                  <a:lnTo>
                    <a:pt x="11286" y="14381"/>
                  </a:lnTo>
                  <a:lnTo>
                    <a:pt x="10380" y="14645"/>
                  </a:lnTo>
                  <a:lnTo>
                    <a:pt x="9474" y="14947"/>
                  </a:lnTo>
                  <a:lnTo>
                    <a:pt x="8606" y="15287"/>
                  </a:lnTo>
                  <a:lnTo>
                    <a:pt x="7738" y="15626"/>
                  </a:lnTo>
                  <a:lnTo>
                    <a:pt x="6908" y="16042"/>
                  </a:lnTo>
                  <a:lnTo>
                    <a:pt x="6078" y="16495"/>
                  </a:lnTo>
                  <a:lnTo>
                    <a:pt x="5285" y="16947"/>
                  </a:lnTo>
                  <a:lnTo>
                    <a:pt x="4643" y="17363"/>
                  </a:lnTo>
                  <a:lnTo>
                    <a:pt x="4039" y="17816"/>
                  </a:lnTo>
                  <a:lnTo>
                    <a:pt x="3436" y="18268"/>
                  </a:lnTo>
                  <a:lnTo>
                    <a:pt x="2869" y="18721"/>
                  </a:lnTo>
                  <a:lnTo>
                    <a:pt x="2341" y="19212"/>
                  </a:lnTo>
                  <a:lnTo>
                    <a:pt x="1964" y="19589"/>
                  </a:lnTo>
                  <a:lnTo>
                    <a:pt x="1435" y="20156"/>
                  </a:lnTo>
                  <a:lnTo>
                    <a:pt x="907" y="20759"/>
                  </a:lnTo>
                  <a:lnTo>
                    <a:pt x="454" y="21363"/>
                  </a:lnTo>
                  <a:lnTo>
                    <a:pt x="1" y="22043"/>
                  </a:lnTo>
                  <a:lnTo>
                    <a:pt x="416" y="22345"/>
                  </a:lnTo>
                  <a:lnTo>
                    <a:pt x="982" y="21703"/>
                  </a:lnTo>
                  <a:lnTo>
                    <a:pt x="1624" y="21099"/>
                  </a:lnTo>
                  <a:lnTo>
                    <a:pt x="2303" y="20495"/>
                  </a:lnTo>
                  <a:lnTo>
                    <a:pt x="2983" y="19967"/>
                  </a:lnTo>
                  <a:lnTo>
                    <a:pt x="3624" y="19514"/>
                  </a:lnTo>
                  <a:lnTo>
                    <a:pt x="4379" y="19061"/>
                  </a:lnTo>
                  <a:lnTo>
                    <a:pt x="5172" y="18646"/>
                  </a:lnTo>
                  <a:lnTo>
                    <a:pt x="5964" y="18268"/>
                  </a:lnTo>
                  <a:lnTo>
                    <a:pt x="6757" y="17929"/>
                  </a:lnTo>
                  <a:lnTo>
                    <a:pt x="7587" y="17627"/>
                  </a:lnTo>
                  <a:lnTo>
                    <a:pt x="8380" y="17363"/>
                  </a:lnTo>
                  <a:lnTo>
                    <a:pt x="9210" y="17136"/>
                  </a:lnTo>
                  <a:lnTo>
                    <a:pt x="10041" y="16947"/>
                  </a:lnTo>
                  <a:lnTo>
                    <a:pt x="10909" y="16796"/>
                  </a:lnTo>
                  <a:lnTo>
                    <a:pt x="11739" y="16683"/>
                  </a:lnTo>
                  <a:lnTo>
                    <a:pt x="12569" y="16570"/>
                  </a:lnTo>
                  <a:lnTo>
                    <a:pt x="13513" y="16532"/>
                  </a:lnTo>
                  <a:lnTo>
                    <a:pt x="14456" y="16495"/>
                  </a:lnTo>
                  <a:lnTo>
                    <a:pt x="15400" y="16532"/>
                  </a:lnTo>
                  <a:lnTo>
                    <a:pt x="16344" y="16570"/>
                  </a:lnTo>
                  <a:lnTo>
                    <a:pt x="17287" y="16645"/>
                  </a:lnTo>
                  <a:lnTo>
                    <a:pt x="18193" y="16796"/>
                  </a:lnTo>
                  <a:lnTo>
                    <a:pt x="19137" y="16947"/>
                  </a:lnTo>
                  <a:lnTo>
                    <a:pt x="20042" y="17136"/>
                  </a:lnTo>
                  <a:lnTo>
                    <a:pt x="19627" y="17627"/>
                  </a:lnTo>
                  <a:lnTo>
                    <a:pt x="19174" y="18117"/>
                  </a:lnTo>
                  <a:lnTo>
                    <a:pt x="18797" y="18646"/>
                  </a:lnTo>
                  <a:lnTo>
                    <a:pt x="18420" y="19174"/>
                  </a:lnTo>
                  <a:lnTo>
                    <a:pt x="17929" y="19929"/>
                  </a:lnTo>
                  <a:lnTo>
                    <a:pt x="17514" y="20684"/>
                  </a:lnTo>
                  <a:lnTo>
                    <a:pt x="16646" y="22156"/>
                  </a:lnTo>
                  <a:lnTo>
                    <a:pt x="15853" y="23552"/>
                  </a:lnTo>
                  <a:lnTo>
                    <a:pt x="15400" y="24232"/>
                  </a:lnTo>
                  <a:lnTo>
                    <a:pt x="14985" y="24836"/>
                  </a:lnTo>
                  <a:lnTo>
                    <a:pt x="14494" y="25477"/>
                  </a:lnTo>
                  <a:lnTo>
                    <a:pt x="14004" y="26044"/>
                  </a:lnTo>
                  <a:lnTo>
                    <a:pt x="13475" y="26647"/>
                  </a:lnTo>
                  <a:lnTo>
                    <a:pt x="12909" y="27176"/>
                  </a:lnTo>
                  <a:lnTo>
                    <a:pt x="12305" y="27704"/>
                  </a:lnTo>
                  <a:lnTo>
                    <a:pt x="11663" y="28195"/>
                  </a:lnTo>
                  <a:lnTo>
                    <a:pt x="11022" y="28648"/>
                  </a:lnTo>
                  <a:lnTo>
                    <a:pt x="10342" y="29063"/>
                  </a:lnTo>
                  <a:lnTo>
                    <a:pt x="9625" y="29478"/>
                  </a:lnTo>
                  <a:lnTo>
                    <a:pt x="8908" y="29818"/>
                  </a:lnTo>
                  <a:lnTo>
                    <a:pt x="8191" y="30158"/>
                  </a:lnTo>
                  <a:lnTo>
                    <a:pt x="7436" y="30459"/>
                  </a:lnTo>
                  <a:lnTo>
                    <a:pt x="6644" y="30686"/>
                  </a:lnTo>
                  <a:lnTo>
                    <a:pt x="5851" y="30912"/>
                  </a:lnTo>
                  <a:lnTo>
                    <a:pt x="5058" y="31063"/>
                  </a:lnTo>
                  <a:lnTo>
                    <a:pt x="4228" y="31214"/>
                  </a:lnTo>
                  <a:lnTo>
                    <a:pt x="4266" y="31630"/>
                  </a:lnTo>
                  <a:lnTo>
                    <a:pt x="5134" y="31630"/>
                  </a:lnTo>
                  <a:lnTo>
                    <a:pt x="5964" y="31592"/>
                  </a:lnTo>
                  <a:lnTo>
                    <a:pt x="6832" y="31479"/>
                  </a:lnTo>
                  <a:lnTo>
                    <a:pt x="7663" y="31365"/>
                  </a:lnTo>
                  <a:lnTo>
                    <a:pt x="8531" y="31177"/>
                  </a:lnTo>
                  <a:lnTo>
                    <a:pt x="9361" y="30950"/>
                  </a:lnTo>
                  <a:lnTo>
                    <a:pt x="10192" y="30686"/>
                  </a:lnTo>
                  <a:lnTo>
                    <a:pt x="10984" y="30384"/>
                  </a:lnTo>
                  <a:lnTo>
                    <a:pt x="11777" y="30044"/>
                  </a:lnTo>
                  <a:lnTo>
                    <a:pt x="12569" y="29629"/>
                  </a:lnTo>
                  <a:lnTo>
                    <a:pt x="13362" y="29214"/>
                  </a:lnTo>
                  <a:lnTo>
                    <a:pt x="14117" y="28761"/>
                  </a:lnTo>
                  <a:lnTo>
                    <a:pt x="14834" y="28233"/>
                  </a:lnTo>
                  <a:lnTo>
                    <a:pt x="15551" y="27704"/>
                  </a:lnTo>
                  <a:lnTo>
                    <a:pt x="16230" y="27100"/>
                  </a:lnTo>
                  <a:lnTo>
                    <a:pt x="16872" y="26496"/>
                  </a:lnTo>
                  <a:lnTo>
                    <a:pt x="17476" y="25817"/>
                  </a:lnTo>
                  <a:lnTo>
                    <a:pt x="18080" y="25175"/>
                  </a:lnTo>
                  <a:lnTo>
                    <a:pt x="19137" y="23817"/>
                  </a:lnTo>
                  <a:lnTo>
                    <a:pt x="20193" y="22533"/>
                  </a:lnTo>
                  <a:lnTo>
                    <a:pt x="20684" y="21930"/>
                  </a:lnTo>
                  <a:lnTo>
                    <a:pt x="21212" y="21326"/>
                  </a:lnTo>
                  <a:lnTo>
                    <a:pt x="21741" y="20797"/>
                  </a:lnTo>
                  <a:lnTo>
                    <a:pt x="22269" y="20307"/>
                  </a:lnTo>
                  <a:lnTo>
                    <a:pt x="22835" y="19854"/>
                  </a:lnTo>
                  <a:lnTo>
                    <a:pt x="23402" y="19476"/>
                  </a:lnTo>
                  <a:lnTo>
                    <a:pt x="23892" y="19212"/>
                  </a:lnTo>
                  <a:lnTo>
                    <a:pt x="24383" y="18986"/>
                  </a:lnTo>
                  <a:lnTo>
                    <a:pt x="24874" y="18797"/>
                  </a:lnTo>
                  <a:lnTo>
                    <a:pt x="25364" y="18721"/>
                  </a:lnTo>
                  <a:lnTo>
                    <a:pt x="25855" y="18910"/>
                  </a:lnTo>
                  <a:lnTo>
                    <a:pt x="27100" y="19401"/>
                  </a:lnTo>
                  <a:lnTo>
                    <a:pt x="28308" y="19929"/>
                  </a:lnTo>
                  <a:lnTo>
                    <a:pt x="30422" y="20910"/>
                  </a:lnTo>
                  <a:lnTo>
                    <a:pt x="32422" y="21892"/>
                  </a:lnTo>
                  <a:lnTo>
                    <a:pt x="34423" y="22911"/>
                  </a:lnTo>
                  <a:lnTo>
                    <a:pt x="38499" y="25062"/>
                  </a:lnTo>
                  <a:lnTo>
                    <a:pt x="40348" y="26006"/>
                  </a:lnTo>
                  <a:lnTo>
                    <a:pt x="42273" y="26987"/>
                  </a:lnTo>
                  <a:lnTo>
                    <a:pt x="44198" y="27893"/>
                  </a:lnTo>
                  <a:lnTo>
                    <a:pt x="46198" y="28761"/>
                  </a:lnTo>
                  <a:lnTo>
                    <a:pt x="46198" y="21175"/>
                  </a:lnTo>
                  <a:lnTo>
                    <a:pt x="45028" y="20759"/>
                  </a:lnTo>
                  <a:lnTo>
                    <a:pt x="43783" y="20307"/>
                  </a:lnTo>
                  <a:lnTo>
                    <a:pt x="41028" y="19288"/>
                  </a:lnTo>
                  <a:lnTo>
                    <a:pt x="37404" y="17967"/>
                  </a:lnTo>
                  <a:lnTo>
                    <a:pt x="35555" y="17287"/>
                  </a:lnTo>
                  <a:lnTo>
                    <a:pt x="33705" y="16645"/>
                  </a:lnTo>
                  <a:lnTo>
                    <a:pt x="26534" y="11324"/>
                  </a:lnTo>
                  <a:lnTo>
                    <a:pt x="24685" y="9965"/>
                  </a:lnTo>
                  <a:lnTo>
                    <a:pt x="22760" y="8568"/>
                  </a:lnTo>
                  <a:lnTo>
                    <a:pt x="21779" y="7889"/>
                  </a:lnTo>
                  <a:lnTo>
                    <a:pt x="20797" y="7247"/>
                  </a:lnTo>
                  <a:lnTo>
                    <a:pt x="19778" y="6606"/>
                  </a:lnTo>
                  <a:lnTo>
                    <a:pt x="18721" y="6002"/>
                  </a:lnTo>
                  <a:lnTo>
                    <a:pt x="17665" y="5436"/>
                  </a:lnTo>
                  <a:lnTo>
                    <a:pt x="16570" y="4907"/>
                  </a:lnTo>
                  <a:lnTo>
                    <a:pt x="15438" y="4417"/>
                  </a:lnTo>
                  <a:lnTo>
                    <a:pt x="14306" y="3964"/>
                  </a:lnTo>
                  <a:lnTo>
                    <a:pt x="13437" y="3700"/>
                  </a:lnTo>
                  <a:lnTo>
                    <a:pt x="12569" y="3473"/>
                  </a:lnTo>
                  <a:lnTo>
                    <a:pt x="11701" y="3247"/>
                  </a:lnTo>
                  <a:lnTo>
                    <a:pt x="10795" y="3096"/>
                  </a:lnTo>
                  <a:lnTo>
                    <a:pt x="10305" y="2681"/>
                  </a:lnTo>
                  <a:lnTo>
                    <a:pt x="9814" y="2303"/>
                  </a:lnTo>
                  <a:lnTo>
                    <a:pt x="9286" y="1926"/>
                  </a:lnTo>
                  <a:lnTo>
                    <a:pt x="8757" y="1586"/>
                  </a:lnTo>
                  <a:lnTo>
                    <a:pt x="8191" y="1284"/>
                  </a:lnTo>
                  <a:lnTo>
                    <a:pt x="7625" y="1020"/>
                  </a:lnTo>
                  <a:lnTo>
                    <a:pt x="7059" y="793"/>
                  </a:lnTo>
                  <a:lnTo>
                    <a:pt x="6493" y="605"/>
                  </a:lnTo>
                  <a:lnTo>
                    <a:pt x="5889" y="416"/>
                  </a:lnTo>
                  <a:lnTo>
                    <a:pt x="5323" y="265"/>
                  </a:lnTo>
                  <a:lnTo>
                    <a:pt x="4719" y="152"/>
                  </a:lnTo>
                  <a:lnTo>
                    <a:pt x="4115" y="76"/>
                  </a:lnTo>
                  <a:lnTo>
                    <a:pt x="3511" y="39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1"/>
            <p:cNvSpPr/>
            <p:nvPr/>
          </p:nvSpPr>
          <p:spPr>
            <a:xfrm>
              <a:off x="6955618" y="2355052"/>
              <a:ext cx="504262" cy="345241"/>
            </a:xfrm>
            <a:custGeom>
              <a:avLst/>
              <a:gdLst/>
              <a:ahLst/>
              <a:cxnLst/>
              <a:rect l="l" t="t" r="r" b="b"/>
              <a:pathLst>
                <a:path w="46199" h="31630" fill="none" extrusionOk="0">
                  <a:moveTo>
                    <a:pt x="46198" y="21175"/>
                  </a:moveTo>
                  <a:lnTo>
                    <a:pt x="46198" y="28761"/>
                  </a:lnTo>
                  <a:lnTo>
                    <a:pt x="46198" y="28761"/>
                  </a:lnTo>
                  <a:lnTo>
                    <a:pt x="44198" y="27893"/>
                  </a:lnTo>
                  <a:lnTo>
                    <a:pt x="42273" y="26987"/>
                  </a:lnTo>
                  <a:lnTo>
                    <a:pt x="40348" y="26006"/>
                  </a:lnTo>
                  <a:lnTo>
                    <a:pt x="38499" y="25062"/>
                  </a:lnTo>
                  <a:lnTo>
                    <a:pt x="38499" y="25062"/>
                  </a:lnTo>
                  <a:lnTo>
                    <a:pt x="34423" y="22911"/>
                  </a:lnTo>
                  <a:lnTo>
                    <a:pt x="32422" y="21892"/>
                  </a:lnTo>
                  <a:lnTo>
                    <a:pt x="30422" y="20910"/>
                  </a:lnTo>
                  <a:lnTo>
                    <a:pt x="30422" y="20910"/>
                  </a:lnTo>
                  <a:lnTo>
                    <a:pt x="28308" y="19929"/>
                  </a:lnTo>
                  <a:lnTo>
                    <a:pt x="28308" y="19929"/>
                  </a:lnTo>
                  <a:lnTo>
                    <a:pt x="27100" y="19401"/>
                  </a:lnTo>
                  <a:lnTo>
                    <a:pt x="25855" y="18910"/>
                  </a:lnTo>
                  <a:lnTo>
                    <a:pt x="25855" y="18910"/>
                  </a:lnTo>
                  <a:lnTo>
                    <a:pt x="25364" y="18721"/>
                  </a:lnTo>
                  <a:lnTo>
                    <a:pt x="25364" y="18721"/>
                  </a:lnTo>
                  <a:lnTo>
                    <a:pt x="24874" y="18797"/>
                  </a:lnTo>
                  <a:lnTo>
                    <a:pt x="24383" y="18986"/>
                  </a:lnTo>
                  <a:lnTo>
                    <a:pt x="23892" y="19212"/>
                  </a:lnTo>
                  <a:lnTo>
                    <a:pt x="23402" y="19476"/>
                  </a:lnTo>
                  <a:lnTo>
                    <a:pt x="23402" y="19476"/>
                  </a:lnTo>
                  <a:lnTo>
                    <a:pt x="22835" y="19854"/>
                  </a:lnTo>
                  <a:lnTo>
                    <a:pt x="22269" y="20307"/>
                  </a:lnTo>
                  <a:lnTo>
                    <a:pt x="21741" y="20797"/>
                  </a:lnTo>
                  <a:lnTo>
                    <a:pt x="21212" y="21326"/>
                  </a:lnTo>
                  <a:lnTo>
                    <a:pt x="21212" y="21326"/>
                  </a:lnTo>
                  <a:lnTo>
                    <a:pt x="20684" y="21930"/>
                  </a:lnTo>
                  <a:lnTo>
                    <a:pt x="20193" y="22533"/>
                  </a:lnTo>
                  <a:lnTo>
                    <a:pt x="19137" y="23817"/>
                  </a:lnTo>
                  <a:lnTo>
                    <a:pt x="18080" y="25175"/>
                  </a:lnTo>
                  <a:lnTo>
                    <a:pt x="17476" y="25817"/>
                  </a:lnTo>
                  <a:lnTo>
                    <a:pt x="16872" y="26496"/>
                  </a:lnTo>
                  <a:lnTo>
                    <a:pt x="16872" y="26496"/>
                  </a:lnTo>
                  <a:lnTo>
                    <a:pt x="16230" y="27100"/>
                  </a:lnTo>
                  <a:lnTo>
                    <a:pt x="15551" y="27704"/>
                  </a:lnTo>
                  <a:lnTo>
                    <a:pt x="14834" y="28233"/>
                  </a:lnTo>
                  <a:lnTo>
                    <a:pt x="14117" y="28761"/>
                  </a:lnTo>
                  <a:lnTo>
                    <a:pt x="13362" y="29214"/>
                  </a:lnTo>
                  <a:lnTo>
                    <a:pt x="12569" y="29629"/>
                  </a:lnTo>
                  <a:lnTo>
                    <a:pt x="11777" y="30044"/>
                  </a:lnTo>
                  <a:lnTo>
                    <a:pt x="10984" y="30384"/>
                  </a:lnTo>
                  <a:lnTo>
                    <a:pt x="10192" y="30686"/>
                  </a:lnTo>
                  <a:lnTo>
                    <a:pt x="9361" y="30950"/>
                  </a:lnTo>
                  <a:lnTo>
                    <a:pt x="8531" y="31177"/>
                  </a:lnTo>
                  <a:lnTo>
                    <a:pt x="7663" y="31365"/>
                  </a:lnTo>
                  <a:lnTo>
                    <a:pt x="6832" y="31479"/>
                  </a:lnTo>
                  <a:lnTo>
                    <a:pt x="5964" y="31592"/>
                  </a:lnTo>
                  <a:lnTo>
                    <a:pt x="5134" y="31630"/>
                  </a:lnTo>
                  <a:lnTo>
                    <a:pt x="4266" y="31630"/>
                  </a:lnTo>
                  <a:lnTo>
                    <a:pt x="4228" y="31214"/>
                  </a:lnTo>
                  <a:lnTo>
                    <a:pt x="4228" y="31214"/>
                  </a:lnTo>
                  <a:lnTo>
                    <a:pt x="5058" y="31063"/>
                  </a:lnTo>
                  <a:lnTo>
                    <a:pt x="5851" y="30912"/>
                  </a:lnTo>
                  <a:lnTo>
                    <a:pt x="6644" y="30686"/>
                  </a:lnTo>
                  <a:lnTo>
                    <a:pt x="7436" y="30459"/>
                  </a:lnTo>
                  <a:lnTo>
                    <a:pt x="8191" y="30158"/>
                  </a:lnTo>
                  <a:lnTo>
                    <a:pt x="8908" y="29818"/>
                  </a:lnTo>
                  <a:lnTo>
                    <a:pt x="9625" y="29478"/>
                  </a:lnTo>
                  <a:lnTo>
                    <a:pt x="10342" y="29063"/>
                  </a:lnTo>
                  <a:lnTo>
                    <a:pt x="11022" y="28648"/>
                  </a:lnTo>
                  <a:lnTo>
                    <a:pt x="11663" y="28195"/>
                  </a:lnTo>
                  <a:lnTo>
                    <a:pt x="12305" y="27704"/>
                  </a:lnTo>
                  <a:lnTo>
                    <a:pt x="12909" y="27176"/>
                  </a:lnTo>
                  <a:lnTo>
                    <a:pt x="13475" y="26647"/>
                  </a:lnTo>
                  <a:lnTo>
                    <a:pt x="14004" y="26044"/>
                  </a:lnTo>
                  <a:lnTo>
                    <a:pt x="14494" y="25477"/>
                  </a:lnTo>
                  <a:lnTo>
                    <a:pt x="14985" y="24836"/>
                  </a:lnTo>
                  <a:lnTo>
                    <a:pt x="14985" y="24836"/>
                  </a:lnTo>
                  <a:lnTo>
                    <a:pt x="15400" y="24232"/>
                  </a:lnTo>
                  <a:lnTo>
                    <a:pt x="15853" y="23552"/>
                  </a:lnTo>
                  <a:lnTo>
                    <a:pt x="16646" y="22156"/>
                  </a:lnTo>
                  <a:lnTo>
                    <a:pt x="17514" y="20684"/>
                  </a:lnTo>
                  <a:lnTo>
                    <a:pt x="17929" y="19929"/>
                  </a:lnTo>
                  <a:lnTo>
                    <a:pt x="18420" y="19174"/>
                  </a:lnTo>
                  <a:lnTo>
                    <a:pt x="18420" y="19174"/>
                  </a:lnTo>
                  <a:lnTo>
                    <a:pt x="18797" y="18646"/>
                  </a:lnTo>
                  <a:lnTo>
                    <a:pt x="19174" y="18117"/>
                  </a:lnTo>
                  <a:lnTo>
                    <a:pt x="19627" y="17627"/>
                  </a:lnTo>
                  <a:lnTo>
                    <a:pt x="20042" y="17136"/>
                  </a:lnTo>
                  <a:lnTo>
                    <a:pt x="20042" y="17136"/>
                  </a:lnTo>
                  <a:lnTo>
                    <a:pt x="19137" y="16947"/>
                  </a:lnTo>
                  <a:lnTo>
                    <a:pt x="18193" y="16796"/>
                  </a:lnTo>
                  <a:lnTo>
                    <a:pt x="17287" y="16645"/>
                  </a:lnTo>
                  <a:lnTo>
                    <a:pt x="16344" y="16570"/>
                  </a:lnTo>
                  <a:lnTo>
                    <a:pt x="15400" y="16532"/>
                  </a:lnTo>
                  <a:lnTo>
                    <a:pt x="14456" y="16495"/>
                  </a:lnTo>
                  <a:lnTo>
                    <a:pt x="13513" y="16532"/>
                  </a:lnTo>
                  <a:lnTo>
                    <a:pt x="12569" y="16570"/>
                  </a:lnTo>
                  <a:lnTo>
                    <a:pt x="12569" y="16570"/>
                  </a:lnTo>
                  <a:lnTo>
                    <a:pt x="11739" y="16683"/>
                  </a:lnTo>
                  <a:lnTo>
                    <a:pt x="10909" y="16796"/>
                  </a:lnTo>
                  <a:lnTo>
                    <a:pt x="10041" y="16947"/>
                  </a:lnTo>
                  <a:lnTo>
                    <a:pt x="9210" y="17136"/>
                  </a:lnTo>
                  <a:lnTo>
                    <a:pt x="9210" y="17136"/>
                  </a:lnTo>
                  <a:lnTo>
                    <a:pt x="8380" y="17363"/>
                  </a:lnTo>
                  <a:lnTo>
                    <a:pt x="7587" y="17627"/>
                  </a:lnTo>
                  <a:lnTo>
                    <a:pt x="6757" y="17929"/>
                  </a:lnTo>
                  <a:lnTo>
                    <a:pt x="5964" y="18268"/>
                  </a:lnTo>
                  <a:lnTo>
                    <a:pt x="5964" y="18268"/>
                  </a:lnTo>
                  <a:lnTo>
                    <a:pt x="5172" y="18646"/>
                  </a:lnTo>
                  <a:lnTo>
                    <a:pt x="5172" y="18646"/>
                  </a:lnTo>
                  <a:lnTo>
                    <a:pt x="4379" y="19061"/>
                  </a:lnTo>
                  <a:lnTo>
                    <a:pt x="3624" y="19514"/>
                  </a:lnTo>
                  <a:lnTo>
                    <a:pt x="3624" y="19514"/>
                  </a:lnTo>
                  <a:lnTo>
                    <a:pt x="2983" y="19967"/>
                  </a:lnTo>
                  <a:lnTo>
                    <a:pt x="2983" y="19967"/>
                  </a:lnTo>
                  <a:lnTo>
                    <a:pt x="2303" y="20495"/>
                  </a:lnTo>
                  <a:lnTo>
                    <a:pt x="1624" y="21099"/>
                  </a:lnTo>
                  <a:lnTo>
                    <a:pt x="982" y="21703"/>
                  </a:lnTo>
                  <a:lnTo>
                    <a:pt x="416" y="22345"/>
                  </a:lnTo>
                  <a:lnTo>
                    <a:pt x="1" y="22043"/>
                  </a:lnTo>
                  <a:lnTo>
                    <a:pt x="1" y="22043"/>
                  </a:lnTo>
                  <a:lnTo>
                    <a:pt x="454" y="21363"/>
                  </a:lnTo>
                  <a:lnTo>
                    <a:pt x="907" y="20759"/>
                  </a:lnTo>
                  <a:lnTo>
                    <a:pt x="1435" y="20156"/>
                  </a:lnTo>
                  <a:lnTo>
                    <a:pt x="1964" y="19589"/>
                  </a:lnTo>
                  <a:lnTo>
                    <a:pt x="1964" y="19589"/>
                  </a:lnTo>
                  <a:lnTo>
                    <a:pt x="2341" y="19212"/>
                  </a:lnTo>
                  <a:lnTo>
                    <a:pt x="2341" y="19212"/>
                  </a:lnTo>
                  <a:lnTo>
                    <a:pt x="2869" y="18721"/>
                  </a:lnTo>
                  <a:lnTo>
                    <a:pt x="2869" y="18721"/>
                  </a:lnTo>
                  <a:lnTo>
                    <a:pt x="3436" y="18268"/>
                  </a:lnTo>
                  <a:lnTo>
                    <a:pt x="4039" y="17816"/>
                  </a:lnTo>
                  <a:lnTo>
                    <a:pt x="4643" y="17363"/>
                  </a:lnTo>
                  <a:lnTo>
                    <a:pt x="5285" y="16947"/>
                  </a:lnTo>
                  <a:lnTo>
                    <a:pt x="5285" y="16947"/>
                  </a:lnTo>
                  <a:lnTo>
                    <a:pt x="6078" y="16495"/>
                  </a:lnTo>
                  <a:lnTo>
                    <a:pt x="6908" y="16042"/>
                  </a:lnTo>
                  <a:lnTo>
                    <a:pt x="7738" y="15626"/>
                  </a:lnTo>
                  <a:lnTo>
                    <a:pt x="8606" y="15287"/>
                  </a:lnTo>
                  <a:lnTo>
                    <a:pt x="8606" y="15287"/>
                  </a:lnTo>
                  <a:lnTo>
                    <a:pt x="9474" y="14947"/>
                  </a:lnTo>
                  <a:lnTo>
                    <a:pt x="10380" y="14645"/>
                  </a:lnTo>
                  <a:lnTo>
                    <a:pt x="11286" y="14381"/>
                  </a:lnTo>
                  <a:lnTo>
                    <a:pt x="12192" y="14154"/>
                  </a:lnTo>
                  <a:lnTo>
                    <a:pt x="12192" y="14154"/>
                  </a:lnTo>
                  <a:lnTo>
                    <a:pt x="13135" y="14003"/>
                  </a:lnTo>
                  <a:lnTo>
                    <a:pt x="14041" y="13815"/>
                  </a:lnTo>
                  <a:lnTo>
                    <a:pt x="14985" y="13702"/>
                  </a:lnTo>
                  <a:lnTo>
                    <a:pt x="15928" y="13626"/>
                  </a:lnTo>
                  <a:lnTo>
                    <a:pt x="15928" y="13626"/>
                  </a:lnTo>
                  <a:lnTo>
                    <a:pt x="16872" y="13551"/>
                  </a:lnTo>
                  <a:lnTo>
                    <a:pt x="17816" y="13551"/>
                  </a:lnTo>
                  <a:lnTo>
                    <a:pt x="18759" y="13551"/>
                  </a:lnTo>
                  <a:lnTo>
                    <a:pt x="19703" y="13588"/>
                  </a:lnTo>
                  <a:lnTo>
                    <a:pt x="19703" y="13588"/>
                  </a:lnTo>
                  <a:lnTo>
                    <a:pt x="21024" y="13664"/>
                  </a:lnTo>
                  <a:lnTo>
                    <a:pt x="22307" y="13815"/>
                  </a:lnTo>
                  <a:lnTo>
                    <a:pt x="22307" y="13815"/>
                  </a:lnTo>
                  <a:lnTo>
                    <a:pt x="20986" y="12494"/>
                  </a:lnTo>
                  <a:lnTo>
                    <a:pt x="19627" y="11210"/>
                  </a:lnTo>
                  <a:lnTo>
                    <a:pt x="18269" y="9965"/>
                  </a:lnTo>
                  <a:lnTo>
                    <a:pt x="17589" y="9361"/>
                  </a:lnTo>
                  <a:lnTo>
                    <a:pt x="16872" y="8795"/>
                  </a:lnTo>
                  <a:lnTo>
                    <a:pt x="16872" y="8795"/>
                  </a:lnTo>
                  <a:lnTo>
                    <a:pt x="16004" y="8153"/>
                  </a:lnTo>
                  <a:lnTo>
                    <a:pt x="15098" y="7512"/>
                  </a:lnTo>
                  <a:lnTo>
                    <a:pt x="14192" y="6946"/>
                  </a:lnTo>
                  <a:lnTo>
                    <a:pt x="13249" y="6417"/>
                  </a:lnTo>
                  <a:lnTo>
                    <a:pt x="12267" y="5926"/>
                  </a:lnTo>
                  <a:lnTo>
                    <a:pt x="11286" y="5511"/>
                  </a:lnTo>
                  <a:lnTo>
                    <a:pt x="10267" y="5134"/>
                  </a:lnTo>
                  <a:lnTo>
                    <a:pt x="9210" y="4870"/>
                  </a:lnTo>
                  <a:lnTo>
                    <a:pt x="9210" y="4870"/>
                  </a:lnTo>
                  <a:lnTo>
                    <a:pt x="8908" y="4794"/>
                  </a:lnTo>
                  <a:lnTo>
                    <a:pt x="8908" y="4794"/>
                  </a:lnTo>
                  <a:lnTo>
                    <a:pt x="8606" y="4719"/>
                  </a:lnTo>
                  <a:lnTo>
                    <a:pt x="8606" y="4719"/>
                  </a:lnTo>
                  <a:lnTo>
                    <a:pt x="7474" y="4530"/>
                  </a:lnTo>
                  <a:lnTo>
                    <a:pt x="6908" y="4492"/>
                  </a:lnTo>
                  <a:lnTo>
                    <a:pt x="6342" y="4454"/>
                  </a:lnTo>
                  <a:lnTo>
                    <a:pt x="5738" y="4417"/>
                  </a:lnTo>
                  <a:lnTo>
                    <a:pt x="5172" y="4454"/>
                  </a:lnTo>
                  <a:lnTo>
                    <a:pt x="4606" y="4492"/>
                  </a:lnTo>
                  <a:lnTo>
                    <a:pt x="4039" y="4530"/>
                  </a:lnTo>
                  <a:lnTo>
                    <a:pt x="4039" y="4530"/>
                  </a:lnTo>
                  <a:lnTo>
                    <a:pt x="3285" y="4681"/>
                  </a:lnTo>
                  <a:lnTo>
                    <a:pt x="3285" y="4681"/>
                  </a:lnTo>
                  <a:lnTo>
                    <a:pt x="2794" y="4794"/>
                  </a:lnTo>
                  <a:lnTo>
                    <a:pt x="2303" y="4945"/>
                  </a:lnTo>
                  <a:lnTo>
                    <a:pt x="1813" y="5096"/>
                  </a:lnTo>
                  <a:lnTo>
                    <a:pt x="1322" y="5285"/>
                  </a:lnTo>
                  <a:lnTo>
                    <a:pt x="1322" y="5285"/>
                  </a:lnTo>
                  <a:lnTo>
                    <a:pt x="1209" y="5323"/>
                  </a:lnTo>
                  <a:lnTo>
                    <a:pt x="1209" y="5323"/>
                  </a:lnTo>
                  <a:lnTo>
                    <a:pt x="605" y="5587"/>
                  </a:lnTo>
                  <a:lnTo>
                    <a:pt x="529" y="5474"/>
                  </a:lnTo>
                  <a:lnTo>
                    <a:pt x="341" y="5172"/>
                  </a:lnTo>
                  <a:lnTo>
                    <a:pt x="341" y="5172"/>
                  </a:lnTo>
                  <a:lnTo>
                    <a:pt x="454" y="5096"/>
                  </a:lnTo>
                  <a:lnTo>
                    <a:pt x="454" y="5058"/>
                  </a:lnTo>
                  <a:lnTo>
                    <a:pt x="454" y="5058"/>
                  </a:lnTo>
                  <a:lnTo>
                    <a:pt x="944" y="4756"/>
                  </a:lnTo>
                  <a:lnTo>
                    <a:pt x="1435" y="4492"/>
                  </a:lnTo>
                  <a:lnTo>
                    <a:pt x="1435" y="4492"/>
                  </a:lnTo>
                  <a:lnTo>
                    <a:pt x="2190" y="4077"/>
                  </a:lnTo>
                  <a:lnTo>
                    <a:pt x="3020" y="3737"/>
                  </a:lnTo>
                  <a:lnTo>
                    <a:pt x="3851" y="3473"/>
                  </a:lnTo>
                  <a:lnTo>
                    <a:pt x="4681" y="3247"/>
                  </a:lnTo>
                  <a:lnTo>
                    <a:pt x="4681" y="3247"/>
                  </a:lnTo>
                  <a:lnTo>
                    <a:pt x="5247" y="3133"/>
                  </a:lnTo>
                  <a:lnTo>
                    <a:pt x="5813" y="3020"/>
                  </a:lnTo>
                  <a:lnTo>
                    <a:pt x="6946" y="2907"/>
                  </a:lnTo>
                  <a:lnTo>
                    <a:pt x="6946" y="2907"/>
                  </a:lnTo>
                  <a:lnTo>
                    <a:pt x="6379" y="2492"/>
                  </a:lnTo>
                  <a:lnTo>
                    <a:pt x="5813" y="2077"/>
                  </a:lnTo>
                  <a:lnTo>
                    <a:pt x="5209" y="1737"/>
                  </a:lnTo>
                  <a:lnTo>
                    <a:pt x="4568" y="1397"/>
                  </a:lnTo>
                  <a:lnTo>
                    <a:pt x="3888" y="1133"/>
                  </a:lnTo>
                  <a:lnTo>
                    <a:pt x="3209" y="907"/>
                  </a:lnTo>
                  <a:lnTo>
                    <a:pt x="2492" y="718"/>
                  </a:lnTo>
                  <a:lnTo>
                    <a:pt x="1737" y="567"/>
                  </a:lnTo>
                  <a:lnTo>
                    <a:pt x="1737" y="76"/>
                  </a:lnTo>
                  <a:lnTo>
                    <a:pt x="1737" y="76"/>
                  </a:lnTo>
                  <a:lnTo>
                    <a:pt x="2341" y="1"/>
                  </a:lnTo>
                  <a:lnTo>
                    <a:pt x="2945" y="1"/>
                  </a:lnTo>
                  <a:lnTo>
                    <a:pt x="3511" y="39"/>
                  </a:lnTo>
                  <a:lnTo>
                    <a:pt x="4115" y="76"/>
                  </a:lnTo>
                  <a:lnTo>
                    <a:pt x="4719" y="152"/>
                  </a:lnTo>
                  <a:lnTo>
                    <a:pt x="5323" y="265"/>
                  </a:lnTo>
                  <a:lnTo>
                    <a:pt x="5889" y="416"/>
                  </a:lnTo>
                  <a:lnTo>
                    <a:pt x="6493" y="605"/>
                  </a:lnTo>
                  <a:lnTo>
                    <a:pt x="7059" y="793"/>
                  </a:lnTo>
                  <a:lnTo>
                    <a:pt x="7625" y="1020"/>
                  </a:lnTo>
                  <a:lnTo>
                    <a:pt x="8191" y="1284"/>
                  </a:lnTo>
                  <a:lnTo>
                    <a:pt x="8757" y="1586"/>
                  </a:lnTo>
                  <a:lnTo>
                    <a:pt x="9286" y="1926"/>
                  </a:lnTo>
                  <a:lnTo>
                    <a:pt x="9814" y="2303"/>
                  </a:lnTo>
                  <a:lnTo>
                    <a:pt x="10305" y="2681"/>
                  </a:lnTo>
                  <a:lnTo>
                    <a:pt x="10795" y="3096"/>
                  </a:lnTo>
                  <a:lnTo>
                    <a:pt x="10795" y="3096"/>
                  </a:lnTo>
                  <a:lnTo>
                    <a:pt x="11701" y="3247"/>
                  </a:lnTo>
                  <a:lnTo>
                    <a:pt x="12569" y="3473"/>
                  </a:lnTo>
                  <a:lnTo>
                    <a:pt x="13437" y="3700"/>
                  </a:lnTo>
                  <a:lnTo>
                    <a:pt x="14306" y="3964"/>
                  </a:lnTo>
                  <a:lnTo>
                    <a:pt x="14306" y="3964"/>
                  </a:lnTo>
                  <a:lnTo>
                    <a:pt x="15438" y="4417"/>
                  </a:lnTo>
                  <a:lnTo>
                    <a:pt x="16570" y="4907"/>
                  </a:lnTo>
                  <a:lnTo>
                    <a:pt x="17665" y="5436"/>
                  </a:lnTo>
                  <a:lnTo>
                    <a:pt x="18721" y="6002"/>
                  </a:lnTo>
                  <a:lnTo>
                    <a:pt x="18721" y="6002"/>
                  </a:lnTo>
                  <a:lnTo>
                    <a:pt x="19778" y="6606"/>
                  </a:lnTo>
                  <a:lnTo>
                    <a:pt x="20797" y="7247"/>
                  </a:lnTo>
                  <a:lnTo>
                    <a:pt x="21779" y="7889"/>
                  </a:lnTo>
                  <a:lnTo>
                    <a:pt x="22760" y="8568"/>
                  </a:lnTo>
                  <a:lnTo>
                    <a:pt x="24685" y="9965"/>
                  </a:lnTo>
                  <a:lnTo>
                    <a:pt x="26534" y="11324"/>
                  </a:lnTo>
                  <a:lnTo>
                    <a:pt x="33705" y="16645"/>
                  </a:lnTo>
                  <a:lnTo>
                    <a:pt x="33705" y="16645"/>
                  </a:lnTo>
                  <a:lnTo>
                    <a:pt x="35555" y="17287"/>
                  </a:lnTo>
                  <a:lnTo>
                    <a:pt x="37404" y="17967"/>
                  </a:lnTo>
                  <a:lnTo>
                    <a:pt x="41028" y="19288"/>
                  </a:lnTo>
                  <a:lnTo>
                    <a:pt x="41028" y="19288"/>
                  </a:lnTo>
                  <a:lnTo>
                    <a:pt x="43783" y="20307"/>
                  </a:lnTo>
                  <a:lnTo>
                    <a:pt x="45028" y="20759"/>
                  </a:lnTo>
                  <a:lnTo>
                    <a:pt x="46198" y="211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1"/>
            <p:cNvSpPr/>
            <p:nvPr/>
          </p:nvSpPr>
          <p:spPr>
            <a:xfrm>
              <a:off x="6991049" y="2402434"/>
              <a:ext cx="31326" cy="45319"/>
            </a:xfrm>
            <a:custGeom>
              <a:avLst/>
              <a:gdLst/>
              <a:ahLst/>
              <a:cxnLst/>
              <a:rect l="l" t="t" r="r" b="b"/>
              <a:pathLst>
                <a:path w="2870" h="4152" extrusionOk="0">
                  <a:moveTo>
                    <a:pt x="114" y="0"/>
                  </a:moveTo>
                  <a:lnTo>
                    <a:pt x="76" y="302"/>
                  </a:lnTo>
                  <a:lnTo>
                    <a:pt x="1" y="566"/>
                  </a:lnTo>
                  <a:lnTo>
                    <a:pt x="1" y="944"/>
                  </a:lnTo>
                  <a:lnTo>
                    <a:pt x="1" y="1397"/>
                  </a:lnTo>
                  <a:lnTo>
                    <a:pt x="39" y="1850"/>
                  </a:lnTo>
                  <a:lnTo>
                    <a:pt x="190" y="2303"/>
                  </a:lnTo>
                  <a:lnTo>
                    <a:pt x="265" y="2529"/>
                  </a:lnTo>
                  <a:lnTo>
                    <a:pt x="378" y="2755"/>
                  </a:lnTo>
                  <a:lnTo>
                    <a:pt x="529" y="2944"/>
                  </a:lnTo>
                  <a:lnTo>
                    <a:pt x="718" y="3133"/>
                  </a:lnTo>
                  <a:lnTo>
                    <a:pt x="1058" y="3435"/>
                  </a:lnTo>
                  <a:lnTo>
                    <a:pt x="1473" y="3699"/>
                  </a:lnTo>
                  <a:lnTo>
                    <a:pt x="1850" y="3888"/>
                  </a:lnTo>
                  <a:lnTo>
                    <a:pt x="2190" y="4001"/>
                  </a:lnTo>
                  <a:lnTo>
                    <a:pt x="2492" y="4114"/>
                  </a:lnTo>
                  <a:lnTo>
                    <a:pt x="2756" y="4152"/>
                  </a:lnTo>
                  <a:lnTo>
                    <a:pt x="2794" y="3888"/>
                  </a:lnTo>
                  <a:lnTo>
                    <a:pt x="2832" y="3586"/>
                  </a:lnTo>
                  <a:lnTo>
                    <a:pt x="2869" y="3246"/>
                  </a:lnTo>
                  <a:lnTo>
                    <a:pt x="2869" y="2793"/>
                  </a:lnTo>
                  <a:lnTo>
                    <a:pt x="2832" y="2340"/>
                  </a:lnTo>
                  <a:lnTo>
                    <a:pt x="2681" y="1887"/>
                  </a:lnTo>
                  <a:lnTo>
                    <a:pt x="2605" y="1661"/>
                  </a:lnTo>
                  <a:lnTo>
                    <a:pt x="2454" y="1434"/>
                  </a:lnTo>
                  <a:lnTo>
                    <a:pt x="2341" y="1246"/>
                  </a:lnTo>
                  <a:lnTo>
                    <a:pt x="2152" y="1057"/>
                  </a:lnTo>
                  <a:lnTo>
                    <a:pt x="1812" y="717"/>
                  </a:lnTo>
                  <a:lnTo>
                    <a:pt x="1397" y="491"/>
                  </a:lnTo>
                  <a:lnTo>
                    <a:pt x="1020" y="302"/>
                  </a:lnTo>
                  <a:lnTo>
                    <a:pt x="680" y="151"/>
                  </a:lnTo>
                  <a:lnTo>
                    <a:pt x="378" y="7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1"/>
            <p:cNvSpPr/>
            <p:nvPr/>
          </p:nvSpPr>
          <p:spPr>
            <a:xfrm>
              <a:off x="6991049" y="2402434"/>
              <a:ext cx="31326" cy="45319"/>
            </a:xfrm>
            <a:custGeom>
              <a:avLst/>
              <a:gdLst/>
              <a:ahLst/>
              <a:cxnLst/>
              <a:rect l="l" t="t" r="r" b="b"/>
              <a:pathLst>
                <a:path w="2870" h="4152" fill="none" extrusionOk="0">
                  <a:moveTo>
                    <a:pt x="378" y="2755"/>
                  </a:moveTo>
                  <a:lnTo>
                    <a:pt x="378" y="2755"/>
                  </a:lnTo>
                  <a:lnTo>
                    <a:pt x="265" y="2529"/>
                  </a:lnTo>
                  <a:lnTo>
                    <a:pt x="190" y="2303"/>
                  </a:lnTo>
                  <a:lnTo>
                    <a:pt x="39" y="1850"/>
                  </a:lnTo>
                  <a:lnTo>
                    <a:pt x="1" y="1397"/>
                  </a:lnTo>
                  <a:lnTo>
                    <a:pt x="1" y="944"/>
                  </a:lnTo>
                  <a:lnTo>
                    <a:pt x="1" y="566"/>
                  </a:lnTo>
                  <a:lnTo>
                    <a:pt x="76" y="30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378" y="76"/>
                  </a:lnTo>
                  <a:lnTo>
                    <a:pt x="680" y="151"/>
                  </a:lnTo>
                  <a:lnTo>
                    <a:pt x="1020" y="302"/>
                  </a:lnTo>
                  <a:lnTo>
                    <a:pt x="1397" y="491"/>
                  </a:lnTo>
                  <a:lnTo>
                    <a:pt x="1812" y="717"/>
                  </a:lnTo>
                  <a:lnTo>
                    <a:pt x="2152" y="1057"/>
                  </a:lnTo>
                  <a:lnTo>
                    <a:pt x="2341" y="1246"/>
                  </a:lnTo>
                  <a:lnTo>
                    <a:pt x="2454" y="1434"/>
                  </a:lnTo>
                  <a:lnTo>
                    <a:pt x="2454" y="1434"/>
                  </a:lnTo>
                  <a:lnTo>
                    <a:pt x="2605" y="1661"/>
                  </a:lnTo>
                  <a:lnTo>
                    <a:pt x="2681" y="1887"/>
                  </a:lnTo>
                  <a:lnTo>
                    <a:pt x="2832" y="2340"/>
                  </a:lnTo>
                  <a:lnTo>
                    <a:pt x="2869" y="2793"/>
                  </a:lnTo>
                  <a:lnTo>
                    <a:pt x="2869" y="3246"/>
                  </a:lnTo>
                  <a:lnTo>
                    <a:pt x="2832" y="3586"/>
                  </a:lnTo>
                  <a:lnTo>
                    <a:pt x="2794" y="3888"/>
                  </a:lnTo>
                  <a:lnTo>
                    <a:pt x="2756" y="4152"/>
                  </a:lnTo>
                  <a:lnTo>
                    <a:pt x="2756" y="4152"/>
                  </a:lnTo>
                  <a:lnTo>
                    <a:pt x="2492" y="4114"/>
                  </a:lnTo>
                  <a:lnTo>
                    <a:pt x="2190" y="4001"/>
                  </a:lnTo>
                  <a:lnTo>
                    <a:pt x="1850" y="3888"/>
                  </a:lnTo>
                  <a:lnTo>
                    <a:pt x="1473" y="3699"/>
                  </a:lnTo>
                  <a:lnTo>
                    <a:pt x="1058" y="3435"/>
                  </a:lnTo>
                  <a:lnTo>
                    <a:pt x="718" y="3133"/>
                  </a:lnTo>
                  <a:lnTo>
                    <a:pt x="529" y="2944"/>
                  </a:lnTo>
                  <a:lnTo>
                    <a:pt x="378" y="275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1"/>
            <p:cNvSpPr/>
            <p:nvPr/>
          </p:nvSpPr>
          <p:spPr>
            <a:xfrm>
              <a:off x="6993111" y="2551970"/>
              <a:ext cx="26785" cy="53571"/>
            </a:xfrm>
            <a:custGeom>
              <a:avLst/>
              <a:gdLst/>
              <a:ahLst/>
              <a:cxnLst/>
              <a:rect l="l" t="t" r="r" b="b"/>
              <a:pathLst>
                <a:path w="2454" h="4908" extrusionOk="0">
                  <a:moveTo>
                    <a:pt x="1208" y="1"/>
                  </a:moveTo>
                  <a:lnTo>
                    <a:pt x="1020" y="190"/>
                  </a:lnTo>
                  <a:lnTo>
                    <a:pt x="831" y="416"/>
                  </a:lnTo>
                  <a:lnTo>
                    <a:pt x="604" y="718"/>
                  </a:lnTo>
                  <a:lnTo>
                    <a:pt x="378" y="1096"/>
                  </a:lnTo>
                  <a:lnTo>
                    <a:pt x="189" y="1511"/>
                  </a:lnTo>
                  <a:lnTo>
                    <a:pt x="76" y="1964"/>
                  </a:lnTo>
                  <a:lnTo>
                    <a:pt x="38" y="2228"/>
                  </a:lnTo>
                  <a:lnTo>
                    <a:pt x="1" y="2454"/>
                  </a:lnTo>
                  <a:lnTo>
                    <a:pt x="38" y="2718"/>
                  </a:lnTo>
                  <a:lnTo>
                    <a:pt x="76" y="2945"/>
                  </a:lnTo>
                  <a:lnTo>
                    <a:pt x="227" y="3436"/>
                  </a:lnTo>
                  <a:lnTo>
                    <a:pt x="453" y="3813"/>
                  </a:lnTo>
                  <a:lnTo>
                    <a:pt x="680" y="4190"/>
                  </a:lnTo>
                  <a:lnTo>
                    <a:pt x="906" y="4492"/>
                  </a:lnTo>
                  <a:lnTo>
                    <a:pt x="1095" y="4719"/>
                  </a:lnTo>
                  <a:lnTo>
                    <a:pt x="1284" y="4908"/>
                  </a:lnTo>
                  <a:lnTo>
                    <a:pt x="1472" y="4681"/>
                  </a:lnTo>
                  <a:lnTo>
                    <a:pt x="1661" y="4455"/>
                  </a:lnTo>
                  <a:lnTo>
                    <a:pt x="1888" y="4153"/>
                  </a:lnTo>
                  <a:lnTo>
                    <a:pt x="2114" y="3813"/>
                  </a:lnTo>
                  <a:lnTo>
                    <a:pt x="2303" y="3360"/>
                  </a:lnTo>
                  <a:lnTo>
                    <a:pt x="2416" y="2907"/>
                  </a:lnTo>
                  <a:lnTo>
                    <a:pt x="2454" y="2681"/>
                  </a:lnTo>
                  <a:lnTo>
                    <a:pt x="2454" y="2417"/>
                  </a:lnTo>
                  <a:lnTo>
                    <a:pt x="2454" y="2152"/>
                  </a:lnTo>
                  <a:lnTo>
                    <a:pt x="2416" y="1926"/>
                  </a:lnTo>
                  <a:lnTo>
                    <a:pt x="2265" y="1473"/>
                  </a:lnTo>
                  <a:lnTo>
                    <a:pt x="2039" y="1058"/>
                  </a:lnTo>
                  <a:lnTo>
                    <a:pt x="1812" y="680"/>
                  </a:lnTo>
                  <a:lnTo>
                    <a:pt x="1586" y="416"/>
                  </a:lnTo>
                  <a:lnTo>
                    <a:pt x="1397" y="190"/>
                  </a:lnTo>
                  <a:lnTo>
                    <a:pt x="1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1"/>
            <p:cNvSpPr/>
            <p:nvPr/>
          </p:nvSpPr>
          <p:spPr>
            <a:xfrm>
              <a:off x="6993111" y="2551970"/>
              <a:ext cx="26785" cy="53571"/>
            </a:xfrm>
            <a:custGeom>
              <a:avLst/>
              <a:gdLst/>
              <a:ahLst/>
              <a:cxnLst/>
              <a:rect l="l" t="t" r="r" b="b"/>
              <a:pathLst>
                <a:path w="2454" h="4908" fill="none" extrusionOk="0">
                  <a:moveTo>
                    <a:pt x="1" y="2454"/>
                  </a:moveTo>
                  <a:lnTo>
                    <a:pt x="1" y="2454"/>
                  </a:lnTo>
                  <a:lnTo>
                    <a:pt x="38" y="2228"/>
                  </a:lnTo>
                  <a:lnTo>
                    <a:pt x="76" y="1964"/>
                  </a:lnTo>
                  <a:lnTo>
                    <a:pt x="189" y="1511"/>
                  </a:lnTo>
                  <a:lnTo>
                    <a:pt x="378" y="1096"/>
                  </a:lnTo>
                  <a:lnTo>
                    <a:pt x="604" y="718"/>
                  </a:lnTo>
                  <a:lnTo>
                    <a:pt x="831" y="416"/>
                  </a:lnTo>
                  <a:lnTo>
                    <a:pt x="1020" y="190"/>
                  </a:lnTo>
                  <a:lnTo>
                    <a:pt x="1208" y="1"/>
                  </a:lnTo>
                  <a:lnTo>
                    <a:pt x="1208" y="1"/>
                  </a:lnTo>
                  <a:lnTo>
                    <a:pt x="1397" y="190"/>
                  </a:lnTo>
                  <a:lnTo>
                    <a:pt x="1586" y="416"/>
                  </a:lnTo>
                  <a:lnTo>
                    <a:pt x="1812" y="680"/>
                  </a:lnTo>
                  <a:lnTo>
                    <a:pt x="2039" y="1058"/>
                  </a:lnTo>
                  <a:lnTo>
                    <a:pt x="2265" y="1473"/>
                  </a:lnTo>
                  <a:lnTo>
                    <a:pt x="2416" y="1926"/>
                  </a:lnTo>
                  <a:lnTo>
                    <a:pt x="2454" y="2152"/>
                  </a:lnTo>
                  <a:lnTo>
                    <a:pt x="2454" y="2417"/>
                  </a:lnTo>
                  <a:lnTo>
                    <a:pt x="2454" y="2417"/>
                  </a:lnTo>
                  <a:lnTo>
                    <a:pt x="2454" y="2681"/>
                  </a:lnTo>
                  <a:lnTo>
                    <a:pt x="2416" y="2907"/>
                  </a:lnTo>
                  <a:lnTo>
                    <a:pt x="2303" y="3360"/>
                  </a:lnTo>
                  <a:lnTo>
                    <a:pt x="2114" y="3813"/>
                  </a:lnTo>
                  <a:lnTo>
                    <a:pt x="1888" y="4153"/>
                  </a:lnTo>
                  <a:lnTo>
                    <a:pt x="1661" y="4455"/>
                  </a:lnTo>
                  <a:lnTo>
                    <a:pt x="1472" y="4681"/>
                  </a:lnTo>
                  <a:lnTo>
                    <a:pt x="1284" y="4908"/>
                  </a:lnTo>
                  <a:lnTo>
                    <a:pt x="1284" y="4908"/>
                  </a:lnTo>
                  <a:lnTo>
                    <a:pt x="1095" y="4719"/>
                  </a:lnTo>
                  <a:lnTo>
                    <a:pt x="906" y="4492"/>
                  </a:lnTo>
                  <a:lnTo>
                    <a:pt x="680" y="4190"/>
                  </a:lnTo>
                  <a:lnTo>
                    <a:pt x="453" y="3813"/>
                  </a:lnTo>
                  <a:lnTo>
                    <a:pt x="227" y="3436"/>
                  </a:lnTo>
                  <a:lnTo>
                    <a:pt x="76" y="2945"/>
                  </a:lnTo>
                  <a:lnTo>
                    <a:pt x="38" y="2718"/>
                  </a:lnTo>
                  <a:lnTo>
                    <a:pt x="1" y="245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1"/>
            <p:cNvSpPr/>
            <p:nvPr/>
          </p:nvSpPr>
          <p:spPr>
            <a:xfrm>
              <a:off x="6935851" y="2544558"/>
              <a:ext cx="52741" cy="27200"/>
            </a:xfrm>
            <a:custGeom>
              <a:avLst/>
              <a:gdLst/>
              <a:ahLst/>
              <a:cxnLst/>
              <a:rect l="l" t="t" r="r" b="b"/>
              <a:pathLst>
                <a:path w="4832" h="2492" extrusionOk="0">
                  <a:moveTo>
                    <a:pt x="2076" y="1"/>
                  </a:moveTo>
                  <a:lnTo>
                    <a:pt x="1623" y="76"/>
                  </a:lnTo>
                  <a:lnTo>
                    <a:pt x="1170" y="227"/>
                  </a:lnTo>
                  <a:lnTo>
                    <a:pt x="793" y="378"/>
                  </a:lnTo>
                  <a:lnTo>
                    <a:pt x="453" y="567"/>
                  </a:lnTo>
                  <a:lnTo>
                    <a:pt x="189" y="755"/>
                  </a:lnTo>
                  <a:lnTo>
                    <a:pt x="0" y="906"/>
                  </a:lnTo>
                  <a:lnTo>
                    <a:pt x="151" y="1133"/>
                  </a:lnTo>
                  <a:lnTo>
                    <a:pt x="340" y="1359"/>
                  </a:lnTo>
                  <a:lnTo>
                    <a:pt x="604" y="1624"/>
                  </a:lnTo>
                  <a:lnTo>
                    <a:pt x="944" y="1888"/>
                  </a:lnTo>
                  <a:lnTo>
                    <a:pt x="1321" y="2152"/>
                  </a:lnTo>
                  <a:lnTo>
                    <a:pt x="1774" y="2341"/>
                  </a:lnTo>
                  <a:lnTo>
                    <a:pt x="2001" y="2416"/>
                  </a:lnTo>
                  <a:lnTo>
                    <a:pt x="2227" y="2454"/>
                  </a:lnTo>
                  <a:lnTo>
                    <a:pt x="2491" y="2492"/>
                  </a:lnTo>
                  <a:lnTo>
                    <a:pt x="2755" y="2492"/>
                  </a:lnTo>
                  <a:lnTo>
                    <a:pt x="3208" y="2416"/>
                  </a:lnTo>
                  <a:lnTo>
                    <a:pt x="3661" y="2265"/>
                  </a:lnTo>
                  <a:lnTo>
                    <a:pt x="4039" y="2114"/>
                  </a:lnTo>
                  <a:lnTo>
                    <a:pt x="4378" y="1926"/>
                  </a:lnTo>
                  <a:lnTo>
                    <a:pt x="4643" y="1737"/>
                  </a:lnTo>
                  <a:lnTo>
                    <a:pt x="4831" y="1586"/>
                  </a:lnTo>
                  <a:lnTo>
                    <a:pt x="4680" y="1359"/>
                  </a:lnTo>
                  <a:lnTo>
                    <a:pt x="4492" y="1133"/>
                  </a:lnTo>
                  <a:lnTo>
                    <a:pt x="4227" y="869"/>
                  </a:lnTo>
                  <a:lnTo>
                    <a:pt x="3888" y="605"/>
                  </a:lnTo>
                  <a:lnTo>
                    <a:pt x="3510" y="340"/>
                  </a:lnTo>
                  <a:lnTo>
                    <a:pt x="3057" y="152"/>
                  </a:lnTo>
                  <a:lnTo>
                    <a:pt x="2831" y="76"/>
                  </a:lnTo>
                  <a:lnTo>
                    <a:pt x="2604" y="38"/>
                  </a:lnTo>
                  <a:lnTo>
                    <a:pt x="23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1"/>
            <p:cNvSpPr/>
            <p:nvPr/>
          </p:nvSpPr>
          <p:spPr>
            <a:xfrm>
              <a:off x="6935851" y="2544558"/>
              <a:ext cx="52741" cy="27200"/>
            </a:xfrm>
            <a:custGeom>
              <a:avLst/>
              <a:gdLst/>
              <a:ahLst/>
              <a:cxnLst/>
              <a:rect l="l" t="t" r="r" b="b"/>
              <a:pathLst>
                <a:path w="4832" h="2492" fill="none" extrusionOk="0">
                  <a:moveTo>
                    <a:pt x="2604" y="38"/>
                  </a:moveTo>
                  <a:lnTo>
                    <a:pt x="2604" y="38"/>
                  </a:lnTo>
                  <a:lnTo>
                    <a:pt x="2831" y="76"/>
                  </a:lnTo>
                  <a:lnTo>
                    <a:pt x="3057" y="152"/>
                  </a:lnTo>
                  <a:lnTo>
                    <a:pt x="3510" y="340"/>
                  </a:lnTo>
                  <a:lnTo>
                    <a:pt x="3888" y="605"/>
                  </a:lnTo>
                  <a:lnTo>
                    <a:pt x="4227" y="869"/>
                  </a:lnTo>
                  <a:lnTo>
                    <a:pt x="4492" y="1133"/>
                  </a:lnTo>
                  <a:lnTo>
                    <a:pt x="4680" y="1359"/>
                  </a:lnTo>
                  <a:lnTo>
                    <a:pt x="4831" y="1586"/>
                  </a:lnTo>
                  <a:lnTo>
                    <a:pt x="4831" y="1586"/>
                  </a:lnTo>
                  <a:lnTo>
                    <a:pt x="4643" y="1737"/>
                  </a:lnTo>
                  <a:lnTo>
                    <a:pt x="4378" y="1926"/>
                  </a:lnTo>
                  <a:lnTo>
                    <a:pt x="4039" y="2114"/>
                  </a:lnTo>
                  <a:lnTo>
                    <a:pt x="3661" y="2265"/>
                  </a:lnTo>
                  <a:lnTo>
                    <a:pt x="3208" y="2416"/>
                  </a:lnTo>
                  <a:lnTo>
                    <a:pt x="2755" y="2492"/>
                  </a:lnTo>
                  <a:lnTo>
                    <a:pt x="2491" y="2492"/>
                  </a:lnTo>
                  <a:lnTo>
                    <a:pt x="2227" y="2454"/>
                  </a:lnTo>
                  <a:lnTo>
                    <a:pt x="2227" y="2454"/>
                  </a:lnTo>
                  <a:lnTo>
                    <a:pt x="2001" y="2416"/>
                  </a:lnTo>
                  <a:lnTo>
                    <a:pt x="1774" y="2341"/>
                  </a:lnTo>
                  <a:lnTo>
                    <a:pt x="1321" y="2152"/>
                  </a:lnTo>
                  <a:lnTo>
                    <a:pt x="944" y="1888"/>
                  </a:lnTo>
                  <a:lnTo>
                    <a:pt x="604" y="1624"/>
                  </a:lnTo>
                  <a:lnTo>
                    <a:pt x="340" y="1359"/>
                  </a:lnTo>
                  <a:lnTo>
                    <a:pt x="151" y="1133"/>
                  </a:lnTo>
                  <a:lnTo>
                    <a:pt x="0" y="906"/>
                  </a:lnTo>
                  <a:lnTo>
                    <a:pt x="0" y="906"/>
                  </a:lnTo>
                  <a:lnTo>
                    <a:pt x="189" y="755"/>
                  </a:lnTo>
                  <a:lnTo>
                    <a:pt x="453" y="567"/>
                  </a:lnTo>
                  <a:lnTo>
                    <a:pt x="793" y="378"/>
                  </a:lnTo>
                  <a:lnTo>
                    <a:pt x="1170" y="227"/>
                  </a:lnTo>
                  <a:lnTo>
                    <a:pt x="1623" y="76"/>
                  </a:lnTo>
                  <a:lnTo>
                    <a:pt x="2076" y="1"/>
                  </a:lnTo>
                  <a:lnTo>
                    <a:pt x="2340" y="1"/>
                  </a:lnTo>
                  <a:lnTo>
                    <a:pt x="2604" y="3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1"/>
            <p:cNvSpPr/>
            <p:nvPr/>
          </p:nvSpPr>
          <p:spPr>
            <a:xfrm>
              <a:off x="6939552" y="2368238"/>
              <a:ext cx="31741" cy="45330"/>
            </a:xfrm>
            <a:custGeom>
              <a:avLst/>
              <a:gdLst/>
              <a:ahLst/>
              <a:cxnLst/>
              <a:rect l="l" t="t" r="r" b="b"/>
              <a:pathLst>
                <a:path w="2908" h="4153" extrusionOk="0">
                  <a:moveTo>
                    <a:pt x="152" y="1"/>
                  </a:moveTo>
                  <a:lnTo>
                    <a:pt x="76" y="265"/>
                  </a:lnTo>
                  <a:lnTo>
                    <a:pt x="39" y="567"/>
                  </a:lnTo>
                  <a:lnTo>
                    <a:pt x="1" y="906"/>
                  </a:lnTo>
                  <a:lnTo>
                    <a:pt x="1" y="1359"/>
                  </a:lnTo>
                  <a:lnTo>
                    <a:pt x="76" y="1812"/>
                  </a:lnTo>
                  <a:lnTo>
                    <a:pt x="190" y="2265"/>
                  </a:lnTo>
                  <a:lnTo>
                    <a:pt x="303" y="2492"/>
                  </a:lnTo>
                  <a:lnTo>
                    <a:pt x="416" y="2718"/>
                  </a:lnTo>
                  <a:lnTo>
                    <a:pt x="567" y="2907"/>
                  </a:lnTo>
                  <a:lnTo>
                    <a:pt x="718" y="3095"/>
                  </a:lnTo>
                  <a:lnTo>
                    <a:pt x="1095" y="3435"/>
                  </a:lnTo>
                  <a:lnTo>
                    <a:pt x="1473" y="3662"/>
                  </a:lnTo>
                  <a:lnTo>
                    <a:pt x="1888" y="3850"/>
                  </a:lnTo>
                  <a:lnTo>
                    <a:pt x="2228" y="4001"/>
                  </a:lnTo>
                  <a:lnTo>
                    <a:pt x="2492" y="4077"/>
                  </a:lnTo>
                  <a:lnTo>
                    <a:pt x="2756" y="4152"/>
                  </a:lnTo>
                  <a:lnTo>
                    <a:pt x="2832" y="3888"/>
                  </a:lnTo>
                  <a:lnTo>
                    <a:pt x="2869" y="3586"/>
                  </a:lnTo>
                  <a:lnTo>
                    <a:pt x="2907" y="3209"/>
                  </a:lnTo>
                  <a:lnTo>
                    <a:pt x="2907" y="2756"/>
                  </a:lnTo>
                  <a:lnTo>
                    <a:pt x="2832" y="2303"/>
                  </a:lnTo>
                  <a:lnTo>
                    <a:pt x="2718" y="1850"/>
                  </a:lnTo>
                  <a:lnTo>
                    <a:pt x="2605" y="1623"/>
                  </a:lnTo>
                  <a:lnTo>
                    <a:pt x="2492" y="1397"/>
                  </a:lnTo>
                  <a:lnTo>
                    <a:pt x="2341" y="1208"/>
                  </a:lnTo>
                  <a:lnTo>
                    <a:pt x="2190" y="1020"/>
                  </a:lnTo>
                  <a:lnTo>
                    <a:pt x="1813" y="718"/>
                  </a:lnTo>
                  <a:lnTo>
                    <a:pt x="1435" y="453"/>
                  </a:lnTo>
                  <a:lnTo>
                    <a:pt x="1058" y="265"/>
                  </a:lnTo>
                  <a:lnTo>
                    <a:pt x="718" y="152"/>
                  </a:lnTo>
                  <a:lnTo>
                    <a:pt x="416" y="38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1"/>
            <p:cNvSpPr/>
            <p:nvPr/>
          </p:nvSpPr>
          <p:spPr>
            <a:xfrm>
              <a:off x="6939552" y="2368238"/>
              <a:ext cx="31741" cy="45330"/>
            </a:xfrm>
            <a:custGeom>
              <a:avLst/>
              <a:gdLst/>
              <a:ahLst/>
              <a:cxnLst/>
              <a:rect l="l" t="t" r="r" b="b"/>
              <a:pathLst>
                <a:path w="2908" h="4153" fill="none" extrusionOk="0">
                  <a:moveTo>
                    <a:pt x="416" y="2718"/>
                  </a:moveTo>
                  <a:lnTo>
                    <a:pt x="416" y="2718"/>
                  </a:lnTo>
                  <a:lnTo>
                    <a:pt x="303" y="2492"/>
                  </a:lnTo>
                  <a:lnTo>
                    <a:pt x="190" y="2265"/>
                  </a:lnTo>
                  <a:lnTo>
                    <a:pt x="76" y="1812"/>
                  </a:lnTo>
                  <a:lnTo>
                    <a:pt x="1" y="1359"/>
                  </a:lnTo>
                  <a:lnTo>
                    <a:pt x="1" y="906"/>
                  </a:lnTo>
                  <a:lnTo>
                    <a:pt x="39" y="567"/>
                  </a:lnTo>
                  <a:lnTo>
                    <a:pt x="76" y="265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416" y="38"/>
                  </a:lnTo>
                  <a:lnTo>
                    <a:pt x="718" y="152"/>
                  </a:lnTo>
                  <a:lnTo>
                    <a:pt x="1058" y="265"/>
                  </a:lnTo>
                  <a:lnTo>
                    <a:pt x="1435" y="453"/>
                  </a:lnTo>
                  <a:lnTo>
                    <a:pt x="1813" y="718"/>
                  </a:lnTo>
                  <a:lnTo>
                    <a:pt x="2190" y="1020"/>
                  </a:lnTo>
                  <a:lnTo>
                    <a:pt x="2341" y="1208"/>
                  </a:lnTo>
                  <a:lnTo>
                    <a:pt x="2492" y="1397"/>
                  </a:lnTo>
                  <a:lnTo>
                    <a:pt x="2492" y="1397"/>
                  </a:lnTo>
                  <a:lnTo>
                    <a:pt x="2605" y="1623"/>
                  </a:lnTo>
                  <a:lnTo>
                    <a:pt x="2718" y="1850"/>
                  </a:lnTo>
                  <a:lnTo>
                    <a:pt x="2832" y="2303"/>
                  </a:lnTo>
                  <a:lnTo>
                    <a:pt x="2907" y="2756"/>
                  </a:lnTo>
                  <a:lnTo>
                    <a:pt x="2907" y="3209"/>
                  </a:lnTo>
                  <a:lnTo>
                    <a:pt x="2869" y="3586"/>
                  </a:lnTo>
                  <a:lnTo>
                    <a:pt x="2832" y="3888"/>
                  </a:lnTo>
                  <a:lnTo>
                    <a:pt x="2756" y="4152"/>
                  </a:lnTo>
                  <a:lnTo>
                    <a:pt x="2756" y="4152"/>
                  </a:lnTo>
                  <a:lnTo>
                    <a:pt x="2492" y="4077"/>
                  </a:lnTo>
                  <a:lnTo>
                    <a:pt x="2228" y="4001"/>
                  </a:lnTo>
                  <a:lnTo>
                    <a:pt x="1888" y="3850"/>
                  </a:lnTo>
                  <a:lnTo>
                    <a:pt x="1473" y="3662"/>
                  </a:lnTo>
                  <a:lnTo>
                    <a:pt x="1095" y="3435"/>
                  </a:lnTo>
                  <a:lnTo>
                    <a:pt x="718" y="3095"/>
                  </a:lnTo>
                  <a:lnTo>
                    <a:pt x="567" y="2907"/>
                  </a:lnTo>
                  <a:lnTo>
                    <a:pt x="416" y="27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1"/>
            <p:cNvSpPr/>
            <p:nvPr/>
          </p:nvSpPr>
          <p:spPr>
            <a:xfrm>
              <a:off x="6917307" y="2409431"/>
              <a:ext cx="44915" cy="31741"/>
            </a:xfrm>
            <a:custGeom>
              <a:avLst/>
              <a:gdLst/>
              <a:ahLst/>
              <a:cxnLst/>
              <a:rect l="l" t="t" r="r" b="b"/>
              <a:pathLst>
                <a:path w="4115" h="2908" extrusionOk="0">
                  <a:moveTo>
                    <a:pt x="2756" y="1"/>
                  </a:moveTo>
                  <a:lnTo>
                    <a:pt x="2303" y="76"/>
                  </a:lnTo>
                  <a:lnTo>
                    <a:pt x="1812" y="190"/>
                  </a:lnTo>
                  <a:lnTo>
                    <a:pt x="1586" y="303"/>
                  </a:lnTo>
                  <a:lnTo>
                    <a:pt x="1397" y="416"/>
                  </a:lnTo>
                  <a:lnTo>
                    <a:pt x="1171" y="567"/>
                  </a:lnTo>
                  <a:lnTo>
                    <a:pt x="982" y="718"/>
                  </a:lnTo>
                  <a:lnTo>
                    <a:pt x="680" y="1095"/>
                  </a:lnTo>
                  <a:lnTo>
                    <a:pt x="454" y="1473"/>
                  </a:lnTo>
                  <a:lnTo>
                    <a:pt x="265" y="1888"/>
                  </a:lnTo>
                  <a:lnTo>
                    <a:pt x="114" y="2228"/>
                  </a:lnTo>
                  <a:lnTo>
                    <a:pt x="39" y="2530"/>
                  </a:lnTo>
                  <a:lnTo>
                    <a:pt x="1" y="2794"/>
                  </a:lnTo>
                  <a:lnTo>
                    <a:pt x="265" y="2832"/>
                  </a:lnTo>
                  <a:lnTo>
                    <a:pt x="567" y="2869"/>
                  </a:lnTo>
                  <a:lnTo>
                    <a:pt x="907" y="2907"/>
                  </a:lnTo>
                  <a:lnTo>
                    <a:pt x="1360" y="2907"/>
                  </a:lnTo>
                  <a:lnTo>
                    <a:pt x="1812" y="2832"/>
                  </a:lnTo>
                  <a:lnTo>
                    <a:pt x="2265" y="2718"/>
                  </a:lnTo>
                  <a:lnTo>
                    <a:pt x="2492" y="2605"/>
                  </a:lnTo>
                  <a:lnTo>
                    <a:pt x="2718" y="2492"/>
                  </a:lnTo>
                  <a:lnTo>
                    <a:pt x="2907" y="2341"/>
                  </a:lnTo>
                  <a:lnTo>
                    <a:pt x="3096" y="2190"/>
                  </a:lnTo>
                  <a:lnTo>
                    <a:pt x="3398" y="1813"/>
                  </a:lnTo>
                  <a:lnTo>
                    <a:pt x="3662" y="1397"/>
                  </a:lnTo>
                  <a:lnTo>
                    <a:pt x="3851" y="1020"/>
                  </a:lnTo>
                  <a:lnTo>
                    <a:pt x="3964" y="680"/>
                  </a:lnTo>
                  <a:lnTo>
                    <a:pt x="4039" y="378"/>
                  </a:lnTo>
                  <a:lnTo>
                    <a:pt x="4115" y="114"/>
                  </a:lnTo>
                  <a:lnTo>
                    <a:pt x="3851" y="76"/>
                  </a:lnTo>
                  <a:lnTo>
                    <a:pt x="3549" y="39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1"/>
            <p:cNvSpPr/>
            <p:nvPr/>
          </p:nvSpPr>
          <p:spPr>
            <a:xfrm>
              <a:off x="6917307" y="2409431"/>
              <a:ext cx="44915" cy="31741"/>
            </a:xfrm>
            <a:custGeom>
              <a:avLst/>
              <a:gdLst/>
              <a:ahLst/>
              <a:cxnLst/>
              <a:rect l="l" t="t" r="r" b="b"/>
              <a:pathLst>
                <a:path w="4115" h="2908" fill="none" extrusionOk="0">
                  <a:moveTo>
                    <a:pt x="1397" y="416"/>
                  </a:moveTo>
                  <a:lnTo>
                    <a:pt x="1397" y="416"/>
                  </a:lnTo>
                  <a:lnTo>
                    <a:pt x="1586" y="303"/>
                  </a:lnTo>
                  <a:lnTo>
                    <a:pt x="1812" y="190"/>
                  </a:lnTo>
                  <a:lnTo>
                    <a:pt x="2303" y="76"/>
                  </a:lnTo>
                  <a:lnTo>
                    <a:pt x="2756" y="1"/>
                  </a:lnTo>
                  <a:lnTo>
                    <a:pt x="3171" y="1"/>
                  </a:lnTo>
                  <a:lnTo>
                    <a:pt x="3549" y="39"/>
                  </a:lnTo>
                  <a:lnTo>
                    <a:pt x="3851" y="76"/>
                  </a:lnTo>
                  <a:lnTo>
                    <a:pt x="4115" y="114"/>
                  </a:lnTo>
                  <a:lnTo>
                    <a:pt x="4115" y="114"/>
                  </a:lnTo>
                  <a:lnTo>
                    <a:pt x="4039" y="378"/>
                  </a:lnTo>
                  <a:lnTo>
                    <a:pt x="3964" y="680"/>
                  </a:lnTo>
                  <a:lnTo>
                    <a:pt x="3851" y="1020"/>
                  </a:lnTo>
                  <a:lnTo>
                    <a:pt x="3662" y="1397"/>
                  </a:lnTo>
                  <a:lnTo>
                    <a:pt x="3398" y="1813"/>
                  </a:lnTo>
                  <a:lnTo>
                    <a:pt x="3096" y="2190"/>
                  </a:lnTo>
                  <a:lnTo>
                    <a:pt x="2907" y="2341"/>
                  </a:lnTo>
                  <a:lnTo>
                    <a:pt x="2718" y="2492"/>
                  </a:lnTo>
                  <a:lnTo>
                    <a:pt x="2718" y="2492"/>
                  </a:lnTo>
                  <a:lnTo>
                    <a:pt x="2492" y="2605"/>
                  </a:lnTo>
                  <a:lnTo>
                    <a:pt x="2265" y="2718"/>
                  </a:lnTo>
                  <a:lnTo>
                    <a:pt x="1812" y="2832"/>
                  </a:lnTo>
                  <a:lnTo>
                    <a:pt x="1360" y="2907"/>
                  </a:lnTo>
                  <a:lnTo>
                    <a:pt x="907" y="2907"/>
                  </a:lnTo>
                  <a:lnTo>
                    <a:pt x="567" y="2869"/>
                  </a:lnTo>
                  <a:lnTo>
                    <a:pt x="265" y="2832"/>
                  </a:lnTo>
                  <a:lnTo>
                    <a:pt x="1" y="2794"/>
                  </a:lnTo>
                  <a:lnTo>
                    <a:pt x="1" y="2794"/>
                  </a:lnTo>
                  <a:lnTo>
                    <a:pt x="39" y="2530"/>
                  </a:lnTo>
                  <a:lnTo>
                    <a:pt x="114" y="2228"/>
                  </a:lnTo>
                  <a:lnTo>
                    <a:pt x="265" y="1888"/>
                  </a:lnTo>
                  <a:lnTo>
                    <a:pt x="454" y="1473"/>
                  </a:lnTo>
                  <a:lnTo>
                    <a:pt x="680" y="1095"/>
                  </a:lnTo>
                  <a:lnTo>
                    <a:pt x="982" y="718"/>
                  </a:lnTo>
                  <a:lnTo>
                    <a:pt x="1171" y="567"/>
                  </a:lnTo>
                  <a:lnTo>
                    <a:pt x="1397" y="416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1"/>
            <p:cNvSpPr/>
            <p:nvPr/>
          </p:nvSpPr>
          <p:spPr>
            <a:xfrm>
              <a:off x="5607256" y="2336933"/>
              <a:ext cx="559055" cy="466354"/>
            </a:xfrm>
            <a:custGeom>
              <a:avLst/>
              <a:gdLst/>
              <a:ahLst/>
              <a:cxnLst/>
              <a:rect l="l" t="t" r="r" b="b"/>
              <a:pathLst>
                <a:path w="51219" h="42726" extrusionOk="0">
                  <a:moveTo>
                    <a:pt x="36347" y="0"/>
                  </a:moveTo>
                  <a:lnTo>
                    <a:pt x="35668" y="566"/>
                  </a:lnTo>
                  <a:lnTo>
                    <a:pt x="35026" y="1170"/>
                  </a:lnTo>
                  <a:lnTo>
                    <a:pt x="34385" y="1774"/>
                  </a:lnTo>
                  <a:lnTo>
                    <a:pt x="33743" y="2416"/>
                  </a:lnTo>
                  <a:lnTo>
                    <a:pt x="33139" y="3057"/>
                  </a:lnTo>
                  <a:lnTo>
                    <a:pt x="32535" y="3737"/>
                  </a:lnTo>
                  <a:lnTo>
                    <a:pt x="31969" y="4416"/>
                  </a:lnTo>
                  <a:lnTo>
                    <a:pt x="31403" y="5133"/>
                  </a:lnTo>
                  <a:lnTo>
                    <a:pt x="30875" y="5888"/>
                  </a:lnTo>
                  <a:lnTo>
                    <a:pt x="30384" y="6605"/>
                  </a:lnTo>
                  <a:lnTo>
                    <a:pt x="29893" y="7360"/>
                  </a:lnTo>
                  <a:lnTo>
                    <a:pt x="29403" y="8153"/>
                  </a:lnTo>
                  <a:lnTo>
                    <a:pt x="28950" y="8945"/>
                  </a:lnTo>
                  <a:lnTo>
                    <a:pt x="28535" y="9738"/>
                  </a:lnTo>
                  <a:lnTo>
                    <a:pt x="28157" y="10568"/>
                  </a:lnTo>
                  <a:lnTo>
                    <a:pt x="27780" y="11398"/>
                  </a:lnTo>
                  <a:lnTo>
                    <a:pt x="27176" y="12833"/>
                  </a:lnTo>
                  <a:lnTo>
                    <a:pt x="26685" y="14267"/>
                  </a:lnTo>
                  <a:lnTo>
                    <a:pt x="26232" y="15739"/>
                  </a:lnTo>
                  <a:lnTo>
                    <a:pt x="25855" y="17249"/>
                  </a:lnTo>
                  <a:lnTo>
                    <a:pt x="25553" y="18796"/>
                  </a:lnTo>
                  <a:lnTo>
                    <a:pt x="25326" y="20306"/>
                  </a:lnTo>
                  <a:lnTo>
                    <a:pt x="25213" y="21891"/>
                  </a:lnTo>
                  <a:lnTo>
                    <a:pt x="25138" y="23439"/>
                  </a:lnTo>
                  <a:lnTo>
                    <a:pt x="24798" y="23929"/>
                  </a:lnTo>
                  <a:lnTo>
                    <a:pt x="23703" y="25439"/>
                  </a:lnTo>
                  <a:lnTo>
                    <a:pt x="23137" y="26156"/>
                  </a:lnTo>
                  <a:lnTo>
                    <a:pt x="22571" y="26835"/>
                  </a:lnTo>
                  <a:lnTo>
                    <a:pt x="21967" y="27515"/>
                  </a:lnTo>
                  <a:lnTo>
                    <a:pt x="21401" y="28156"/>
                  </a:lnTo>
                  <a:lnTo>
                    <a:pt x="20760" y="28760"/>
                  </a:lnTo>
                  <a:lnTo>
                    <a:pt x="20156" y="29289"/>
                  </a:lnTo>
                  <a:lnTo>
                    <a:pt x="19514" y="29817"/>
                  </a:lnTo>
                  <a:lnTo>
                    <a:pt x="18835" y="30346"/>
                  </a:lnTo>
                  <a:lnTo>
                    <a:pt x="18118" y="30798"/>
                  </a:lnTo>
                  <a:lnTo>
                    <a:pt x="17400" y="31251"/>
                  </a:lnTo>
                  <a:lnTo>
                    <a:pt x="16683" y="31667"/>
                  </a:lnTo>
                  <a:lnTo>
                    <a:pt x="15966" y="32044"/>
                  </a:lnTo>
                  <a:lnTo>
                    <a:pt x="15211" y="32421"/>
                  </a:lnTo>
                  <a:lnTo>
                    <a:pt x="14419" y="32723"/>
                  </a:lnTo>
                  <a:lnTo>
                    <a:pt x="13664" y="33025"/>
                  </a:lnTo>
                  <a:lnTo>
                    <a:pt x="12871" y="33252"/>
                  </a:lnTo>
                  <a:lnTo>
                    <a:pt x="12079" y="33478"/>
                  </a:lnTo>
                  <a:lnTo>
                    <a:pt x="11248" y="33667"/>
                  </a:lnTo>
                  <a:lnTo>
                    <a:pt x="10456" y="33856"/>
                  </a:lnTo>
                  <a:lnTo>
                    <a:pt x="9663" y="33969"/>
                  </a:lnTo>
                  <a:lnTo>
                    <a:pt x="8833" y="34082"/>
                  </a:lnTo>
                  <a:lnTo>
                    <a:pt x="8040" y="34120"/>
                  </a:lnTo>
                  <a:lnTo>
                    <a:pt x="7247" y="34158"/>
                  </a:lnTo>
                  <a:lnTo>
                    <a:pt x="6417" y="34158"/>
                  </a:lnTo>
                  <a:lnTo>
                    <a:pt x="5625" y="34120"/>
                  </a:lnTo>
                  <a:lnTo>
                    <a:pt x="4870" y="34044"/>
                  </a:lnTo>
                  <a:lnTo>
                    <a:pt x="4077" y="33931"/>
                  </a:lnTo>
                  <a:lnTo>
                    <a:pt x="3322" y="33780"/>
                  </a:lnTo>
                  <a:lnTo>
                    <a:pt x="2567" y="33629"/>
                  </a:lnTo>
                  <a:lnTo>
                    <a:pt x="1812" y="33440"/>
                  </a:lnTo>
                  <a:lnTo>
                    <a:pt x="1" y="42499"/>
                  </a:lnTo>
                  <a:lnTo>
                    <a:pt x="1171" y="42612"/>
                  </a:lnTo>
                  <a:lnTo>
                    <a:pt x="2341" y="42688"/>
                  </a:lnTo>
                  <a:lnTo>
                    <a:pt x="3511" y="42725"/>
                  </a:lnTo>
                  <a:lnTo>
                    <a:pt x="4643" y="42725"/>
                  </a:lnTo>
                  <a:lnTo>
                    <a:pt x="5813" y="42650"/>
                  </a:lnTo>
                  <a:lnTo>
                    <a:pt x="6946" y="42537"/>
                  </a:lnTo>
                  <a:lnTo>
                    <a:pt x="8078" y="42386"/>
                  </a:lnTo>
                  <a:lnTo>
                    <a:pt x="9172" y="42159"/>
                  </a:lnTo>
                  <a:lnTo>
                    <a:pt x="10305" y="41933"/>
                  </a:lnTo>
                  <a:lnTo>
                    <a:pt x="11361" y="41631"/>
                  </a:lnTo>
                  <a:lnTo>
                    <a:pt x="12456" y="41291"/>
                  </a:lnTo>
                  <a:lnTo>
                    <a:pt x="13513" y="40914"/>
                  </a:lnTo>
                  <a:lnTo>
                    <a:pt x="14532" y="40498"/>
                  </a:lnTo>
                  <a:lnTo>
                    <a:pt x="15551" y="40046"/>
                  </a:lnTo>
                  <a:lnTo>
                    <a:pt x="16570" y="39555"/>
                  </a:lnTo>
                  <a:lnTo>
                    <a:pt x="17514" y="39026"/>
                  </a:lnTo>
                  <a:lnTo>
                    <a:pt x="18382" y="38498"/>
                  </a:lnTo>
                  <a:lnTo>
                    <a:pt x="19212" y="37970"/>
                  </a:lnTo>
                  <a:lnTo>
                    <a:pt x="20005" y="37404"/>
                  </a:lnTo>
                  <a:lnTo>
                    <a:pt x="20797" y="36800"/>
                  </a:lnTo>
                  <a:lnTo>
                    <a:pt x="20948" y="36762"/>
                  </a:lnTo>
                  <a:lnTo>
                    <a:pt x="21439" y="36686"/>
                  </a:lnTo>
                  <a:lnTo>
                    <a:pt x="22005" y="36649"/>
                  </a:lnTo>
                  <a:lnTo>
                    <a:pt x="22571" y="36686"/>
                  </a:lnTo>
                  <a:lnTo>
                    <a:pt x="23213" y="36800"/>
                  </a:lnTo>
                  <a:lnTo>
                    <a:pt x="23854" y="36951"/>
                  </a:lnTo>
                  <a:lnTo>
                    <a:pt x="24496" y="37139"/>
                  </a:lnTo>
                  <a:lnTo>
                    <a:pt x="25138" y="37366"/>
                  </a:lnTo>
                  <a:lnTo>
                    <a:pt x="25817" y="37668"/>
                  </a:lnTo>
                  <a:lnTo>
                    <a:pt x="26496" y="37970"/>
                  </a:lnTo>
                  <a:lnTo>
                    <a:pt x="27176" y="38309"/>
                  </a:lnTo>
                  <a:lnTo>
                    <a:pt x="28572" y="39102"/>
                  </a:lnTo>
                  <a:lnTo>
                    <a:pt x="30044" y="39857"/>
                  </a:lnTo>
                  <a:lnTo>
                    <a:pt x="30799" y="40234"/>
                  </a:lnTo>
                  <a:lnTo>
                    <a:pt x="31592" y="40612"/>
                  </a:lnTo>
                  <a:lnTo>
                    <a:pt x="32422" y="40914"/>
                  </a:lnTo>
                  <a:lnTo>
                    <a:pt x="33252" y="41216"/>
                  </a:lnTo>
                  <a:lnTo>
                    <a:pt x="34121" y="41442"/>
                  </a:lnTo>
                  <a:lnTo>
                    <a:pt x="34989" y="41593"/>
                  </a:lnTo>
                  <a:lnTo>
                    <a:pt x="35894" y="41631"/>
                  </a:lnTo>
                  <a:lnTo>
                    <a:pt x="36800" y="41631"/>
                  </a:lnTo>
                  <a:lnTo>
                    <a:pt x="37668" y="41518"/>
                  </a:lnTo>
                  <a:lnTo>
                    <a:pt x="38121" y="41404"/>
                  </a:lnTo>
                  <a:lnTo>
                    <a:pt x="38536" y="41291"/>
                  </a:lnTo>
                  <a:lnTo>
                    <a:pt x="38952" y="41178"/>
                  </a:lnTo>
                  <a:lnTo>
                    <a:pt x="39367" y="40989"/>
                  </a:lnTo>
                  <a:lnTo>
                    <a:pt x="39782" y="40800"/>
                  </a:lnTo>
                  <a:lnTo>
                    <a:pt x="40159" y="40612"/>
                  </a:lnTo>
                  <a:lnTo>
                    <a:pt x="40499" y="40347"/>
                  </a:lnTo>
                  <a:lnTo>
                    <a:pt x="40877" y="40083"/>
                  </a:lnTo>
                  <a:lnTo>
                    <a:pt x="41179" y="39781"/>
                  </a:lnTo>
                  <a:lnTo>
                    <a:pt x="41480" y="39479"/>
                  </a:lnTo>
                  <a:lnTo>
                    <a:pt x="41745" y="39140"/>
                  </a:lnTo>
                  <a:lnTo>
                    <a:pt x="41971" y="38762"/>
                  </a:lnTo>
                  <a:lnTo>
                    <a:pt x="42160" y="38385"/>
                  </a:lnTo>
                  <a:lnTo>
                    <a:pt x="42349" y="38007"/>
                  </a:lnTo>
                  <a:lnTo>
                    <a:pt x="42047" y="37856"/>
                  </a:lnTo>
                  <a:lnTo>
                    <a:pt x="41820" y="38196"/>
                  </a:lnTo>
                  <a:lnTo>
                    <a:pt x="41556" y="38498"/>
                  </a:lnTo>
                  <a:lnTo>
                    <a:pt x="41292" y="38762"/>
                  </a:lnTo>
                  <a:lnTo>
                    <a:pt x="41028" y="38989"/>
                  </a:lnTo>
                  <a:lnTo>
                    <a:pt x="40726" y="39215"/>
                  </a:lnTo>
                  <a:lnTo>
                    <a:pt x="40386" y="39404"/>
                  </a:lnTo>
                  <a:lnTo>
                    <a:pt x="40046" y="39555"/>
                  </a:lnTo>
                  <a:lnTo>
                    <a:pt x="39707" y="39668"/>
                  </a:lnTo>
                  <a:lnTo>
                    <a:pt x="39367" y="39781"/>
                  </a:lnTo>
                  <a:lnTo>
                    <a:pt x="38989" y="39857"/>
                  </a:lnTo>
                  <a:lnTo>
                    <a:pt x="38272" y="39970"/>
                  </a:lnTo>
                  <a:lnTo>
                    <a:pt x="37555" y="39970"/>
                  </a:lnTo>
                  <a:lnTo>
                    <a:pt x="36838" y="39932"/>
                  </a:lnTo>
                  <a:lnTo>
                    <a:pt x="36121" y="39781"/>
                  </a:lnTo>
                  <a:lnTo>
                    <a:pt x="35442" y="39593"/>
                  </a:lnTo>
                  <a:lnTo>
                    <a:pt x="34800" y="39291"/>
                  </a:lnTo>
                  <a:lnTo>
                    <a:pt x="34158" y="38989"/>
                  </a:lnTo>
                  <a:lnTo>
                    <a:pt x="33517" y="38611"/>
                  </a:lnTo>
                  <a:lnTo>
                    <a:pt x="32913" y="38196"/>
                  </a:lnTo>
                  <a:lnTo>
                    <a:pt x="32309" y="37743"/>
                  </a:lnTo>
                  <a:lnTo>
                    <a:pt x="31705" y="37253"/>
                  </a:lnTo>
                  <a:lnTo>
                    <a:pt x="30535" y="36271"/>
                  </a:lnTo>
                  <a:lnTo>
                    <a:pt x="29289" y="35177"/>
                  </a:lnTo>
                  <a:lnTo>
                    <a:pt x="28648" y="34648"/>
                  </a:lnTo>
                  <a:lnTo>
                    <a:pt x="27931" y="34120"/>
                  </a:lnTo>
                  <a:lnTo>
                    <a:pt x="27214" y="33591"/>
                  </a:lnTo>
                  <a:lnTo>
                    <a:pt x="26459" y="33101"/>
                  </a:lnTo>
                  <a:lnTo>
                    <a:pt x="25817" y="32761"/>
                  </a:lnTo>
                  <a:lnTo>
                    <a:pt x="25175" y="32421"/>
                  </a:lnTo>
                  <a:lnTo>
                    <a:pt x="25704" y="31742"/>
                  </a:lnTo>
                  <a:lnTo>
                    <a:pt x="26308" y="30874"/>
                  </a:lnTo>
                  <a:lnTo>
                    <a:pt x="26912" y="29968"/>
                  </a:lnTo>
                  <a:lnTo>
                    <a:pt x="27440" y="29062"/>
                  </a:lnTo>
                  <a:lnTo>
                    <a:pt x="27931" y="28194"/>
                  </a:lnTo>
                  <a:lnTo>
                    <a:pt x="28874" y="26420"/>
                  </a:lnTo>
                  <a:lnTo>
                    <a:pt x="30648" y="22948"/>
                  </a:lnTo>
                  <a:lnTo>
                    <a:pt x="31516" y="21287"/>
                  </a:lnTo>
                  <a:lnTo>
                    <a:pt x="31969" y="20495"/>
                  </a:lnTo>
                  <a:lnTo>
                    <a:pt x="32422" y="19702"/>
                  </a:lnTo>
                  <a:lnTo>
                    <a:pt x="32913" y="18947"/>
                  </a:lnTo>
                  <a:lnTo>
                    <a:pt x="33441" y="18192"/>
                  </a:lnTo>
                  <a:lnTo>
                    <a:pt x="34007" y="17475"/>
                  </a:lnTo>
                  <a:lnTo>
                    <a:pt x="34573" y="16796"/>
                  </a:lnTo>
                  <a:lnTo>
                    <a:pt x="35177" y="16154"/>
                  </a:lnTo>
                  <a:lnTo>
                    <a:pt x="35819" y="15513"/>
                  </a:lnTo>
                  <a:lnTo>
                    <a:pt x="36498" y="14946"/>
                  </a:lnTo>
                  <a:lnTo>
                    <a:pt x="37215" y="14380"/>
                  </a:lnTo>
                  <a:lnTo>
                    <a:pt x="37970" y="13852"/>
                  </a:lnTo>
                  <a:lnTo>
                    <a:pt x="38725" y="13361"/>
                  </a:lnTo>
                  <a:lnTo>
                    <a:pt x="39518" y="12908"/>
                  </a:lnTo>
                  <a:lnTo>
                    <a:pt x="40348" y="12455"/>
                  </a:lnTo>
                  <a:lnTo>
                    <a:pt x="41216" y="12040"/>
                  </a:lnTo>
                  <a:lnTo>
                    <a:pt x="42047" y="11663"/>
                  </a:lnTo>
                  <a:lnTo>
                    <a:pt x="42952" y="11323"/>
                  </a:lnTo>
                  <a:lnTo>
                    <a:pt x="43821" y="10983"/>
                  </a:lnTo>
                  <a:lnTo>
                    <a:pt x="45632" y="10342"/>
                  </a:lnTo>
                  <a:lnTo>
                    <a:pt x="47482" y="9776"/>
                  </a:lnTo>
                  <a:lnTo>
                    <a:pt x="49331" y="9247"/>
                  </a:lnTo>
                  <a:lnTo>
                    <a:pt x="51218" y="8719"/>
                  </a:lnTo>
                  <a:lnTo>
                    <a:pt x="51143" y="8417"/>
                  </a:lnTo>
                  <a:lnTo>
                    <a:pt x="49218" y="8643"/>
                  </a:lnTo>
                  <a:lnTo>
                    <a:pt x="47293" y="8907"/>
                  </a:lnTo>
                  <a:lnTo>
                    <a:pt x="45368" y="9209"/>
                  </a:lnTo>
                  <a:lnTo>
                    <a:pt x="43443" y="9587"/>
                  </a:lnTo>
                  <a:lnTo>
                    <a:pt x="42462" y="9813"/>
                  </a:lnTo>
                  <a:lnTo>
                    <a:pt x="41518" y="10040"/>
                  </a:lnTo>
                  <a:lnTo>
                    <a:pt x="40537" y="10304"/>
                  </a:lnTo>
                  <a:lnTo>
                    <a:pt x="39593" y="10606"/>
                  </a:lnTo>
                  <a:lnTo>
                    <a:pt x="38650" y="10946"/>
                  </a:lnTo>
                  <a:lnTo>
                    <a:pt x="37706" y="11323"/>
                  </a:lnTo>
                  <a:lnTo>
                    <a:pt x="36763" y="11776"/>
                  </a:lnTo>
                  <a:lnTo>
                    <a:pt x="35857" y="12229"/>
                  </a:lnTo>
                  <a:lnTo>
                    <a:pt x="34951" y="12720"/>
                  </a:lnTo>
                  <a:lnTo>
                    <a:pt x="34083" y="13286"/>
                  </a:lnTo>
                  <a:lnTo>
                    <a:pt x="33215" y="13890"/>
                  </a:lnTo>
                  <a:lnTo>
                    <a:pt x="32384" y="14569"/>
                  </a:lnTo>
                  <a:lnTo>
                    <a:pt x="31630" y="15248"/>
                  </a:lnTo>
                  <a:lnTo>
                    <a:pt x="30875" y="16003"/>
                  </a:lnTo>
                  <a:lnTo>
                    <a:pt x="30158" y="16758"/>
                  </a:lnTo>
                  <a:lnTo>
                    <a:pt x="29478" y="17513"/>
                  </a:lnTo>
                  <a:lnTo>
                    <a:pt x="28535" y="18721"/>
                  </a:lnTo>
                  <a:lnTo>
                    <a:pt x="28572" y="17890"/>
                  </a:lnTo>
                  <a:lnTo>
                    <a:pt x="28686" y="17060"/>
                  </a:lnTo>
                  <a:lnTo>
                    <a:pt x="28799" y="16230"/>
                  </a:lnTo>
                  <a:lnTo>
                    <a:pt x="28912" y="15399"/>
                  </a:lnTo>
                  <a:lnTo>
                    <a:pt x="29063" y="14569"/>
                  </a:lnTo>
                  <a:lnTo>
                    <a:pt x="29252" y="13739"/>
                  </a:lnTo>
                  <a:lnTo>
                    <a:pt x="29478" y="12908"/>
                  </a:lnTo>
                  <a:lnTo>
                    <a:pt x="29705" y="12116"/>
                  </a:lnTo>
                  <a:lnTo>
                    <a:pt x="29969" y="11285"/>
                  </a:lnTo>
                  <a:lnTo>
                    <a:pt x="30233" y="10493"/>
                  </a:lnTo>
                  <a:lnTo>
                    <a:pt x="30535" y="9700"/>
                  </a:lnTo>
                  <a:lnTo>
                    <a:pt x="30875" y="8870"/>
                  </a:lnTo>
                  <a:lnTo>
                    <a:pt x="31214" y="8115"/>
                  </a:lnTo>
                  <a:lnTo>
                    <a:pt x="31592" y="7322"/>
                  </a:lnTo>
                  <a:lnTo>
                    <a:pt x="31969" y="6567"/>
                  </a:lnTo>
                  <a:lnTo>
                    <a:pt x="32422" y="5813"/>
                  </a:lnTo>
                  <a:lnTo>
                    <a:pt x="32837" y="5058"/>
                  </a:lnTo>
                  <a:lnTo>
                    <a:pt x="33328" y="4341"/>
                  </a:lnTo>
                  <a:lnTo>
                    <a:pt x="33819" y="3623"/>
                  </a:lnTo>
                  <a:lnTo>
                    <a:pt x="34309" y="2906"/>
                  </a:lnTo>
                  <a:lnTo>
                    <a:pt x="34838" y="2227"/>
                  </a:lnTo>
                  <a:lnTo>
                    <a:pt x="35404" y="1548"/>
                  </a:lnTo>
                  <a:lnTo>
                    <a:pt x="35970" y="868"/>
                  </a:lnTo>
                  <a:lnTo>
                    <a:pt x="36574" y="227"/>
                  </a:lnTo>
                  <a:lnTo>
                    <a:pt x="36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1"/>
            <p:cNvSpPr/>
            <p:nvPr/>
          </p:nvSpPr>
          <p:spPr>
            <a:xfrm>
              <a:off x="5607256" y="2336933"/>
              <a:ext cx="559055" cy="466354"/>
            </a:xfrm>
            <a:custGeom>
              <a:avLst/>
              <a:gdLst/>
              <a:ahLst/>
              <a:cxnLst/>
              <a:rect l="l" t="t" r="r" b="b"/>
              <a:pathLst>
                <a:path w="51219" h="42726" fill="none" extrusionOk="0">
                  <a:moveTo>
                    <a:pt x="9172" y="42159"/>
                  </a:moveTo>
                  <a:lnTo>
                    <a:pt x="9172" y="42159"/>
                  </a:lnTo>
                  <a:lnTo>
                    <a:pt x="10305" y="41933"/>
                  </a:lnTo>
                  <a:lnTo>
                    <a:pt x="11361" y="41631"/>
                  </a:lnTo>
                  <a:lnTo>
                    <a:pt x="12456" y="41291"/>
                  </a:lnTo>
                  <a:lnTo>
                    <a:pt x="13513" y="40914"/>
                  </a:lnTo>
                  <a:lnTo>
                    <a:pt x="14532" y="40498"/>
                  </a:lnTo>
                  <a:lnTo>
                    <a:pt x="15551" y="40046"/>
                  </a:lnTo>
                  <a:lnTo>
                    <a:pt x="16570" y="39555"/>
                  </a:lnTo>
                  <a:lnTo>
                    <a:pt x="17514" y="39026"/>
                  </a:lnTo>
                  <a:lnTo>
                    <a:pt x="17514" y="39026"/>
                  </a:lnTo>
                  <a:lnTo>
                    <a:pt x="18382" y="38498"/>
                  </a:lnTo>
                  <a:lnTo>
                    <a:pt x="19212" y="37970"/>
                  </a:lnTo>
                  <a:lnTo>
                    <a:pt x="20005" y="37404"/>
                  </a:lnTo>
                  <a:lnTo>
                    <a:pt x="20797" y="36800"/>
                  </a:lnTo>
                  <a:lnTo>
                    <a:pt x="20797" y="36800"/>
                  </a:lnTo>
                  <a:lnTo>
                    <a:pt x="20948" y="36762"/>
                  </a:lnTo>
                  <a:lnTo>
                    <a:pt x="20948" y="36762"/>
                  </a:lnTo>
                  <a:lnTo>
                    <a:pt x="21439" y="36686"/>
                  </a:lnTo>
                  <a:lnTo>
                    <a:pt x="22005" y="36649"/>
                  </a:lnTo>
                  <a:lnTo>
                    <a:pt x="22005" y="36649"/>
                  </a:lnTo>
                  <a:lnTo>
                    <a:pt x="22571" y="36686"/>
                  </a:lnTo>
                  <a:lnTo>
                    <a:pt x="23213" y="36800"/>
                  </a:lnTo>
                  <a:lnTo>
                    <a:pt x="23854" y="36951"/>
                  </a:lnTo>
                  <a:lnTo>
                    <a:pt x="24496" y="37139"/>
                  </a:lnTo>
                  <a:lnTo>
                    <a:pt x="24496" y="37139"/>
                  </a:lnTo>
                  <a:lnTo>
                    <a:pt x="25138" y="37366"/>
                  </a:lnTo>
                  <a:lnTo>
                    <a:pt x="25817" y="37668"/>
                  </a:lnTo>
                  <a:lnTo>
                    <a:pt x="26496" y="37970"/>
                  </a:lnTo>
                  <a:lnTo>
                    <a:pt x="27176" y="38309"/>
                  </a:lnTo>
                  <a:lnTo>
                    <a:pt x="28572" y="39102"/>
                  </a:lnTo>
                  <a:lnTo>
                    <a:pt x="30044" y="39857"/>
                  </a:lnTo>
                  <a:lnTo>
                    <a:pt x="30044" y="39857"/>
                  </a:lnTo>
                  <a:lnTo>
                    <a:pt x="30799" y="40234"/>
                  </a:lnTo>
                  <a:lnTo>
                    <a:pt x="31592" y="40612"/>
                  </a:lnTo>
                  <a:lnTo>
                    <a:pt x="32422" y="40914"/>
                  </a:lnTo>
                  <a:lnTo>
                    <a:pt x="33252" y="41216"/>
                  </a:lnTo>
                  <a:lnTo>
                    <a:pt x="33252" y="41216"/>
                  </a:lnTo>
                  <a:lnTo>
                    <a:pt x="34121" y="41442"/>
                  </a:lnTo>
                  <a:lnTo>
                    <a:pt x="34989" y="41593"/>
                  </a:lnTo>
                  <a:lnTo>
                    <a:pt x="34989" y="41593"/>
                  </a:lnTo>
                  <a:lnTo>
                    <a:pt x="35894" y="41631"/>
                  </a:lnTo>
                  <a:lnTo>
                    <a:pt x="36347" y="41631"/>
                  </a:lnTo>
                  <a:lnTo>
                    <a:pt x="36800" y="41631"/>
                  </a:lnTo>
                  <a:lnTo>
                    <a:pt x="36800" y="41631"/>
                  </a:lnTo>
                  <a:lnTo>
                    <a:pt x="37668" y="41518"/>
                  </a:lnTo>
                  <a:lnTo>
                    <a:pt x="38121" y="41404"/>
                  </a:lnTo>
                  <a:lnTo>
                    <a:pt x="38536" y="41291"/>
                  </a:lnTo>
                  <a:lnTo>
                    <a:pt x="38952" y="41178"/>
                  </a:lnTo>
                  <a:lnTo>
                    <a:pt x="39367" y="40989"/>
                  </a:lnTo>
                  <a:lnTo>
                    <a:pt x="39782" y="40800"/>
                  </a:lnTo>
                  <a:lnTo>
                    <a:pt x="40159" y="40612"/>
                  </a:lnTo>
                  <a:lnTo>
                    <a:pt x="40159" y="40612"/>
                  </a:lnTo>
                  <a:lnTo>
                    <a:pt x="40499" y="40347"/>
                  </a:lnTo>
                  <a:lnTo>
                    <a:pt x="40877" y="40083"/>
                  </a:lnTo>
                  <a:lnTo>
                    <a:pt x="41179" y="39781"/>
                  </a:lnTo>
                  <a:lnTo>
                    <a:pt x="41480" y="39479"/>
                  </a:lnTo>
                  <a:lnTo>
                    <a:pt x="41480" y="39479"/>
                  </a:lnTo>
                  <a:lnTo>
                    <a:pt x="41745" y="39140"/>
                  </a:lnTo>
                  <a:lnTo>
                    <a:pt x="41971" y="38762"/>
                  </a:lnTo>
                  <a:lnTo>
                    <a:pt x="42160" y="38385"/>
                  </a:lnTo>
                  <a:lnTo>
                    <a:pt x="42349" y="38007"/>
                  </a:lnTo>
                  <a:lnTo>
                    <a:pt x="42047" y="37856"/>
                  </a:lnTo>
                  <a:lnTo>
                    <a:pt x="42047" y="37856"/>
                  </a:lnTo>
                  <a:lnTo>
                    <a:pt x="41820" y="38196"/>
                  </a:lnTo>
                  <a:lnTo>
                    <a:pt x="41556" y="38498"/>
                  </a:lnTo>
                  <a:lnTo>
                    <a:pt x="41292" y="38762"/>
                  </a:lnTo>
                  <a:lnTo>
                    <a:pt x="41028" y="38989"/>
                  </a:lnTo>
                  <a:lnTo>
                    <a:pt x="41028" y="38989"/>
                  </a:lnTo>
                  <a:lnTo>
                    <a:pt x="40726" y="39215"/>
                  </a:lnTo>
                  <a:lnTo>
                    <a:pt x="40386" y="39404"/>
                  </a:lnTo>
                  <a:lnTo>
                    <a:pt x="40046" y="39555"/>
                  </a:lnTo>
                  <a:lnTo>
                    <a:pt x="39707" y="39668"/>
                  </a:lnTo>
                  <a:lnTo>
                    <a:pt x="39707" y="39668"/>
                  </a:lnTo>
                  <a:lnTo>
                    <a:pt x="39367" y="39781"/>
                  </a:lnTo>
                  <a:lnTo>
                    <a:pt x="38989" y="39857"/>
                  </a:lnTo>
                  <a:lnTo>
                    <a:pt x="38272" y="39970"/>
                  </a:lnTo>
                  <a:lnTo>
                    <a:pt x="37555" y="39970"/>
                  </a:lnTo>
                  <a:lnTo>
                    <a:pt x="36838" y="39932"/>
                  </a:lnTo>
                  <a:lnTo>
                    <a:pt x="36838" y="39932"/>
                  </a:lnTo>
                  <a:lnTo>
                    <a:pt x="36121" y="39781"/>
                  </a:lnTo>
                  <a:lnTo>
                    <a:pt x="35442" y="39593"/>
                  </a:lnTo>
                  <a:lnTo>
                    <a:pt x="35442" y="39593"/>
                  </a:lnTo>
                  <a:lnTo>
                    <a:pt x="34800" y="39291"/>
                  </a:lnTo>
                  <a:lnTo>
                    <a:pt x="34158" y="38989"/>
                  </a:lnTo>
                  <a:lnTo>
                    <a:pt x="34158" y="38989"/>
                  </a:lnTo>
                  <a:lnTo>
                    <a:pt x="33517" y="38611"/>
                  </a:lnTo>
                  <a:lnTo>
                    <a:pt x="32913" y="38196"/>
                  </a:lnTo>
                  <a:lnTo>
                    <a:pt x="32309" y="37743"/>
                  </a:lnTo>
                  <a:lnTo>
                    <a:pt x="31705" y="37253"/>
                  </a:lnTo>
                  <a:lnTo>
                    <a:pt x="31705" y="37253"/>
                  </a:lnTo>
                  <a:lnTo>
                    <a:pt x="30535" y="36271"/>
                  </a:lnTo>
                  <a:lnTo>
                    <a:pt x="29289" y="35177"/>
                  </a:lnTo>
                  <a:lnTo>
                    <a:pt x="29289" y="35177"/>
                  </a:lnTo>
                  <a:lnTo>
                    <a:pt x="28648" y="34648"/>
                  </a:lnTo>
                  <a:lnTo>
                    <a:pt x="27931" y="34120"/>
                  </a:lnTo>
                  <a:lnTo>
                    <a:pt x="27214" y="33591"/>
                  </a:lnTo>
                  <a:lnTo>
                    <a:pt x="26459" y="33101"/>
                  </a:lnTo>
                  <a:lnTo>
                    <a:pt x="26459" y="33101"/>
                  </a:lnTo>
                  <a:lnTo>
                    <a:pt x="25817" y="32761"/>
                  </a:lnTo>
                  <a:lnTo>
                    <a:pt x="25175" y="32421"/>
                  </a:lnTo>
                  <a:lnTo>
                    <a:pt x="25175" y="32421"/>
                  </a:lnTo>
                  <a:lnTo>
                    <a:pt x="25704" y="31742"/>
                  </a:lnTo>
                  <a:lnTo>
                    <a:pt x="26308" y="30874"/>
                  </a:lnTo>
                  <a:lnTo>
                    <a:pt x="26912" y="29968"/>
                  </a:lnTo>
                  <a:lnTo>
                    <a:pt x="26912" y="29968"/>
                  </a:lnTo>
                  <a:lnTo>
                    <a:pt x="27440" y="29062"/>
                  </a:lnTo>
                  <a:lnTo>
                    <a:pt x="27931" y="28194"/>
                  </a:lnTo>
                  <a:lnTo>
                    <a:pt x="28874" y="26420"/>
                  </a:lnTo>
                  <a:lnTo>
                    <a:pt x="28874" y="26420"/>
                  </a:lnTo>
                  <a:lnTo>
                    <a:pt x="30648" y="22948"/>
                  </a:lnTo>
                  <a:lnTo>
                    <a:pt x="31516" y="21287"/>
                  </a:lnTo>
                  <a:lnTo>
                    <a:pt x="31969" y="20495"/>
                  </a:lnTo>
                  <a:lnTo>
                    <a:pt x="32422" y="19702"/>
                  </a:lnTo>
                  <a:lnTo>
                    <a:pt x="32422" y="19702"/>
                  </a:lnTo>
                  <a:lnTo>
                    <a:pt x="32913" y="18947"/>
                  </a:lnTo>
                  <a:lnTo>
                    <a:pt x="33441" y="18192"/>
                  </a:lnTo>
                  <a:lnTo>
                    <a:pt x="34007" y="17475"/>
                  </a:lnTo>
                  <a:lnTo>
                    <a:pt x="34573" y="16796"/>
                  </a:lnTo>
                  <a:lnTo>
                    <a:pt x="35177" y="16154"/>
                  </a:lnTo>
                  <a:lnTo>
                    <a:pt x="35819" y="15513"/>
                  </a:lnTo>
                  <a:lnTo>
                    <a:pt x="36498" y="14946"/>
                  </a:lnTo>
                  <a:lnTo>
                    <a:pt x="37215" y="14380"/>
                  </a:lnTo>
                  <a:lnTo>
                    <a:pt x="37215" y="14380"/>
                  </a:lnTo>
                  <a:lnTo>
                    <a:pt x="37970" y="13852"/>
                  </a:lnTo>
                  <a:lnTo>
                    <a:pt x="38725" y="13361"/>
                  </a:lnTo>
                  <a:lnTo>
                    <a:pt x="39518" y="12908"/>
                  </a:lnTo>
                  <a:lnTo>
                    <a:pt x="40348" y="12455"/>
                  </a:lnTo>
                  <a:lnTo>
                    <a:pt x="41216" y="12040"/>
                  </a:lnTo>
                  <a:lnTo>
                    <a:pt x="42047" y="11663"/>
                  </a:lnTo>
                  <a:lnTo>
                    <a:pt x="42952" y="11323"/>
                  </a:lnTo>
                  <a:lnTo>
                    <a:pt x="43821" y="10983"/>
                  </a:lnTo>
                  <a:lnTo>
                    <a:pt x="43821" y="10983"/>
                  </a:lnTo>
                  <a:lnTo>
                    <a:pt x="45632" y="10342"/>
                  </a:lnTo>
                  <a:lnTo>
                    <a:pt x="47482" y="9776"/>
                  </a:lnTo>
                  <a:lnTo>
                    <a:pt x="49331" y="9247"/>
                  </a:lnTo>
                  <a:lnTo>
                    <a:pt x="51218" y="8719"/>
                  </a:lnTo>
                  <a:lnTo>
                    <a:pt x="51143" y="8417"/>
                  </a:lnTo>
                  <a:lnTo>
                    <a:pt x="51143" y="8417"/>
                  </a:lnTo>
                  <a:lnTo>
                    <a:pt x="49218" y="8643"/>
                  </a:lnTo>
                  <a:lnTo>
                    <a:pt x="47293" y="8907"/>
                  </a:lnTo>
                  <a:lnTo>
                    <a:pt x="45368" y="9209"/>
                  </a:lnTo>
                  <a:lnTo>
                    <a:pt x="43443" y="9587"/>
                  </a:lnTo>
                  <a:lnTo>
                    <a:pt x="43443" y="9587"/>
                  </a:lnTo>
                  <a:lnTo>
                    <a:pt x="42462" y="9813"/>
                  </a:lnTo>
                  <a:lnTo>
                    <a:pt x="41518" y="10040"/>
                  </a:lnTo>
                  <a:lnTo>
                    <a:pt x="40537" y="10304"/>
                  </a:lnTo>
                  <a:lnTo>
                    <a:pt x="39593" y="10606"/>
                  </a:lnTo>
                  <a:lnTo>
                    <a:pt x="38650" y="10946"/>
                  </a:lnTo>
                  <a:lnTo>
                    <a:pt x="37706" y="11323"/>
                  </a:lnTo>
                  <a:lnTo>
                    <a:pt x="36763" y="11776"/>
                  </a:lnTo>
                  <a:lnTo>
                    <a:pt x="35857" y="12229"/>
                  </a:lnTo>
                  <a:lnTo>
                    <a:pt x="35857" y="12229"/>
                  </a:lnTo>
                  <a:lnTo>
                    <a:pt x="34951" y="12720"/>
                  </a:lnTo>
                  <a:lnTo>
                    <a:pt x="34083" y="13286"/>
                  </a:lnTo>
                  <a:lnTo>
                    <a:pt x="33215" y="13890"/>
                  </a:lnTo>
                  <a:lnTo>
                    <a:pt x="32384" y="14569"/>
                  </a:lnTo>
                  <a:lnTo>
                    <a:pt x="32384" y="14569"/>
                  </a:lnTo>
                  <a:lnTo>
                    <a:pt x="31630" y="15248"/>
                  </a:lnTo>
                  <a:lnTo>
                    <a:pt x="30875" y="16003"/>
                  </a:lnTo>
                  <a:lnTo>
                    <a:pt x="30158" y="16758"/>
                  </a:lnTo>
                  <a:lnTo>
                    <a:pt x="29478" y="17513"/>
                  </a:lnTo>
                  <a:lnTo>
                    <a:pt x="29478" y="17513"/>
                  </a:lnTo>
                  <a:lnTo>
                    <a:pt x="28535" y="18721"/>
                  </a:lnTo>
                  <a:lnTo>
                    <a:pt x="28535" y="18721"/>
                  </a:lnTo>
                  <a:lnTo>
                    <a:pt x="28572" y="17890"/>
                  </a:lnTo>
                  <a:lnTo>
                    <a:pt x="28686" y="17060"/>
                  </a:lnTo>
                  <a:lnTo>
                    <a:pt x="28799" y="16230"/>
                  </a:lnTo>
                  <a:lnTo>
                    <a:pt x="28912" y="15399"/>
                  </a:lnTo>
                  <a:lnTo>
                    <a:pt x="29063" y="14569"/>
                  </a:lnTo>
                  <a:lnTo>
                    <a:pt x="29252" y="13739"/>
                  </a:lnTo>
                  <a:lnTo>
                    <a:pt x="29478" y="12908"/>
                  </a:lnTo>
                  <a:lnTo>
                    <a:pt x="29705" y="12116"/>
                  </a:lnTo>
                  <a:lnTo>
                    <a:pt x="29705" y="12116"/>
                  </a:lnTo>
                  <a:lnTo>
                    <a:pt x="29969" y="11285"/>
                  </a:lnTo>
                  <a:lnTo>
                    <a:pt x="30233" y="10493"/>
                  </a:lnTo>
                  <a:lnTo>
                    <a:pt x="30535" y="9700"/>
                  </a:lnTo>
                  <a:lnTo>
                    <a:pt x="30875" y="8870"/>
                  </a:lnTo>
                  <a:lnTo>
                    <a:pt x="31214" y="8115"/>
                  </a:lnTo>
                  <a:lnTo>
                    <a:pt x="31592" y="7322"/>
                  </a:lnTo>
                  <a:lnTo>
                    <a:pt x="31969" y="6567"/>
                  </a:lnTo>
                  <a:lnTo>
                    <a:pt x="32422" y="5813"/>
                  </a:lnTo>
                  <a:lnTo>
                    <a:pt x="32837" y="5058"/>
                  </a:lnTo>
                  <a:lnTo>
                    <a:pt x="33328" y="4341"/>
                  </a:lnTo>
                  <a:lnTo>
                    <a:pt x="33819" y="3623"/>
                  </a:lnTo>
                  <a:lnTo>
                    <a:pt x="34309" y="2906"/>
                  </a:lnTo>
                  <a:lnTo>
                    <a:pt x="34838" y="2227"/>
                  </a:lnTo>
                  <a:lnTo>
                    <a:pt x="35404" y="1548"/>
                  </a:lnTo>
                  <a:lnTo>
                    <a:pt x="35970" y="868"/>
                  </a:lnTo>
                  <a:lnTo>
                    <a:pt x="36574" y="227"/>
                  </a:lnTo>
                  <a:lnTo>
                    <a:pt x="36347" y="0"/>
                  </a:lnTo>
                  <a:lnTo>
                    <a:pt x="36347" y="0"/>
                  </a:lnTo>
                  <a:lnTo>
                    <a:pt x="35668" y="566"/>
                  </a:lnTo>
                  <a:lnTo>
                    <a:pt x="35026" y="1170"/>
                  </a:lnTo>
                  <a:lnTo>
                    <a:pt x="34385" y="1774"/>
                  </a:lnTo>
                  <a:lnTo>
                    <a:pt x="33743" y="2416"/>
                  </a:lnTo>
                  <a:lnTo>
                    <a:pt x="33139" y="3057"/>
                  </a:lnTo>
                  <a:lnTo>
                    <a:pt x="32535" y="3737"/>
                  </a:lnTo>
                  <a:lnTo>
                    <a:pt x="31969" y="4416"/>
                  </a:lnTo>
                  <a:lnTo>
                    <a:pt x="31403" y="5133"/>
                  </a:lnTo>
                  <a:lnTo>
                    <a:pt x="30875" y="5888"/>
                  </a:lnTo>
                  <a:lnTo>
                    <a:pt x="30384" y="6605"/>
                  </a:lnTo>
                  <a:lnTo>
                    <a:pt x="29893" y="7360"/>
                  </a:lnTo>
                  <a:lnTo>
                    <a:pt x="29403" y="8153"/>
                  </a:lnTo>
                  <a:lnTo>
                    <a:pt x="28950" y="8945"/>
                  </a:lnTo>
                  <a:lnTo>
                    <a:pt x="28535" y="9738"/>
                  </a:lnTo>
                  <a:lnTo>
                    <a:pt x="28157" y="10568"/>
                  </a:lnTo>
                  <a:lnTo>
                    <a:pt x="27780" y="11398"/>
                  </a:lnTo>
                  <a:lnTo>
                    <a:pt x="27780" y="11398"/>
                  </a:lnTo>
                  <a:lnTo>
                    <a:pt x="27176" y="12833"/>
                  </a:lnTo>
                  <a:lnTo>
                    <a:pt x="26685" y="14267"/>
                  </a:lnTo>
                  <a:lnTo>
                    <a:pt x="26232" y="15739"/>
                  </a:lnTo>
                  <a:lnTo>
                    <a:pt x="25855" y="17249"/>
                  </a:lnTo>
                  <a:lnTo>
                    <a:pt x="25553" y="18796"/>
                  </a:lnTo>
                  <a:lnTo>
                    <a:pt x="25326" y="20306"/>
                  </a:lnTo>
                  <a:lnTo>
                    <a:pt x="25213" y="21891"/>
                  </a:lnTo>
                  <a:lnTo>
                    <a:pt x="25138" y="23439"/>
                  </a:lnTo>
                  <a:lnTo>
                    <a:pt x="25138" y="23439"/>
                  </a:lnTo>
                  <a:lnTo>
                    <a:pt x="24798" y="23929"/>
                  </a:lnTo>
                  <a:lnTo>
                    <a:pt x="24798" y="23929"/>
                  </a:lnTo>
                  <a:lnTo>
                    <a:pt x="23703" y="25439"/>
                  </a:lnTo>
                  <a:lnTo>
                    <a:pt x="23137" y="26156"/>
                  </a:lnTo>
                  <a:lnTo>
                    <a:pt x="22571" y="26835"/>
                  </a:lnTo>
                  <a:lnTo>
                    <a:pt x="21967" y="27515"/>
                  </a:lnTo>
                  <a:lnTo>
                    <a:pt x="21401" y="28156"/>
                  </a:lnTo>
                  <a:lnTo>
                    <a:pt x="20760" y="28760"/>
                  </a:lnTo>
                  <a:lnTo>
                    <a:pt x="20156" y="29289"/>
                  </a:lnTo>
                  <a:lnTo>
                    <a:pt x="20156" y="29289"/>
                  </a:lnTo>
                  <a:lnTo>
                    <a:pt x="19514" y="29817"/>
                  </a:lnTo>
                  <a:lnTo>
                    <a:pt x="18835" y="30346"/>
                  </a:lnTo>
                  <a:lnTo>
                    <a:pt x="18118" y="30798"/>
                  </a:lnTo>
                  <a:lnTo>
                    <a:pt x="17400" y="31251"/>
                  </a:lnTo>
                  <a:lnTo>
                    <a:pt x="16683" y="31667"/>
                  </a:lnTo>
                  <a:lnTo>
                    <a:pt x="15966" y="32044"/>
                  </a:lnTo>
                  <a:lnTo>
                    <a:pt x="15211" y="32421"/>
                  </a:lnTo>
                  <a:lnTo>
                    <a:pt x="14419" y="32723"/>
                  </a:lnTo>
                  <a:lnTo>
                    <a:pt x="14419" y="32723"/>
                  </a:lnTo>
                  <a:lnTo>
                    <a:pt x="13664" y="33025"/>
                  </a:lnTo>
                  <a:lnTo>
                    <a:pt x="12871" y="33252"/>
                  </a:lnTo>
                  <a:lnTo>
                    <a:pt x="12079" y="33478"/>
                  </a:lnTo>
                  <a:lnTo>
                    <a:pt x="11248" y="33667"/>
                  </a:lnTo>
                  <a:lnTo>
                    <a:pt x="10456" y="33856"/>
                  </a:lnTo>
                  <a:lnTo>
                    <a:pt x="9663" y="33969"/>
                  </a:lnTo>
                  <a:lnTo>
                    <a:pt x="8833" y="34082"/>
                  </a:lnTo>
                  <a:lnTo>
                    <a:pt x="8040" y="34120"/>
                  </a:lnTo>
                  <a:lnTo>
                    <a:pt x="8040" y="34120"/>
                  </a:lnTo>
                  <a:lnTo>
                    <a:pt x="7247" y="34158"/>
                  </a:lnTo>
                  <a:lnTo>
                    <a:pt x="6417" y="34158"/>
                  </a:lnTo>
                  <a:lnTo>
                    <a:pt x="5625" y="34120"/>
                  </a:lnTo>
                  <a:lnTo>
                    <a:pt x="4870" y="34044"/>
                  </a:lnTo>
                  <a:lnTo>
                    <a:pt x="4077" y="33931"/>
                  </a:lnTo>
                  <a:lnTo>
                    <a:pt x="3322" y="33780"/>
                  </a:lnTo>
                  <a:lnTo>
                    <a:pt x="2567" y="33629"/>
                  </a:lnTo>
                  <a:lnTo>
                    <a:pt x="1812" y="33440"/>
                  </a:lnTo>
                  <a:lnTo>
                    <a:pt x="1" y="42499"/>
                  </a:lnTo>
                  <a:lnTo>
                    <a:pt x="1" y="42499"/>
                  </a:lnTo>
                  <a:lnTo>
                    <a:pt x="1171" y="42612"/>
                  </a:lnTo>
                  <a:lnTo>
                    <a:pt x="2341" y="42688"/>
                  </a:lnTo>
                  <a:lnTo>
                    <a:pt x="3511" y="42725"/>
                  </a:lnTo>
                  <a:lnTo>
                    <a:pt x="4643" y="42725"/>
                  </a:lnTo>
                  <a:lnTo>
                    <a:pt x="5813" y="42650"/>
                  </a:lnTo>
                  <a:lnTo>
                    <a:pt x="6946" y="42537"/>
                  </a:lnTo>
                  <a:lnTo>
                    <a:pt x="8078" y="42386"/>
                  </a:lnTo>
                  <a:lnTo>
                    <a:pt x="9172" y="4215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1"/>
            <p:cNvSpPr/>
            <p:nvPr/>
          </p:nvSpPr>
          <p:spPr>
            <a:xfrm>
              <a:off x="5994924" y="2789677"/>
              <a:ext cx="41619" cy="81993"/>
            </a:xfrm>
            <a:custGeom>
              <a:avLst/>
              <a:gdLst/>
              <a:ahLst/>
              <a:cxnLst/>
              <a:rect l="l" t="t" r="r" b="b"/>
              <a:pathLst>
                <a:path w="3813" h="7512" extrusionOk="0">
                  <a:moveTo>
                    <a:pt x="2265" y="1"/>
                  </a:moveTo>
                  <a:lnTo>
                    <a:pt x="1963" y="265"/>
                  </a:lnTo>
                  <a:lnTo>
                    <a:pt x="1623" y="567"/>
                  </a:lnTo>
                  <a:lnTo>
                    <a:pt x="1246" y="982"/>
                  </a:lnTo>
                  <a:lnTo>
                    <a:pt x="830" y="1511"/>
                  </a:lnTo>
                  <a:lnTo>
                    <a:pt x="642" y="1812"/>
                  </a:lnTo>
                  <a:lnTo>
                    <a:pt x="453" y="2114"/>
                  </a:lnTo>
                  <a:lnTo>
                    <a:pt x="302" y="2454"/>
                  </a:lnTo>
                  <a:lnTo>
                    <a:pt x="189" y="2832"/>
                  </a:lnTo>
                  <a:lnTo>
                    <a:pt x="76" y="3171"/>
                  </a:lnTo>
                  <a:lnTo>
                    <a:pt x="38" y="3586"/>
                  </a:lnTo>
                  <a:lnTo>
                    <a:pt x="0" y="3964"/>
                  </a:lnTo>
                  <a:lnTo>
                    <a:pt x="38" y="4341"/>
                  </a:lnTo>
                  <a:lnTo>
                    <a:pt x="76" y="4719"/>
                  </a:lnTo>
                  <a:lnTo>
                    <a:pt x="189" y="5058"/>
                  </a:lnTo>
                  <a:lnTo>
                    <a:pt x="302" y="5398"/>
                  </a:lnTo>
                  <a:lnTo>
                    <a:pt x="415" y="5738"/>
                  </a:lnTo>
                  <a:lnTo>
                    <a:pt x="717" y="6342"/>
                  </a:lnTo>
                  <a:lnTo>
                    <a:pt x="1019" y="6832"/>
                  </a:lnTo>
                  <a:lnTo>
                    <a:pt x="1283" y="7210"/>
                  </a:lnTo>
                  <a:lnTo>
                    <a:pt x="1548" y="7512"/>
                  </a:lnTo>
                  <a:lnTo>
                    <a:pt x="1887" y="7247"/>
                  </a:lnTo>
                  <a:lnTo>
                    <a:pt x="2189" y="6946"/>
                  </a:lnTo>
                  <a:lnTo>
                    <a:pt x="2604" y="6530"/>
                  </a:lnTo>
                  <a:lnTo>
                    <a:pt x="2982" y="6002"/>
                  </a:lnTo>
                  <a:lnTo>
                    <a:pt x="3170" y="5700"/>
                  </a:lnTo>
                  <a:lnTo>
                    <a:pt x="3359" y="5398"/>
                  </a:lnTo>
                  <a:lnTo>
                    <a:pt x="3510" y="5058"/>
                  </a:lnTo>
                  <a:lnTo>
                    <a:pt x="3661" y="4681"/>
                  </a:lnTo>
                  <a:lnTo>
                    <a:pt x="3737" y="4341"/>
                  </a:lnTo>
                  <a:lnTo>
                    <a:pt x="3812" y="3926"/>
                  </a:lnTo>
                  <a:lnTo>
                    <a:pt x="3812" y="3549"/>
                  </a:lnTo>
                  <a:lnTo>
                    <a:pt x="3774" y="3171"/>
                  </a:lnTo>
                  <a:lnTo>
                    <a:pt x="3737" y="2794"/>
                  </a:lnTo>
                  <a:lnTo>
                    <a:pt x="3661" y="2454"/>
                  </a:lnTo>
                  <a:lnTo>
                    <a:pt x="3548" y="2114"/>
                  </a:lnTo>
                  <a:lnTo>
                    <a:pt x="3397" y="1775"/>
                  </a:lnTo>
                  <a:lnTo>
                    <a:pt x="3133" y="1171"/>
                  </a:lnTo>
                  <a:lnTo>
                    <a:pt x="2831" y="680"/>
                  </a:lnTo>
                  <a:lnTo>
                    <a:pt x="2529" y="303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1"/>
            <p:cNvSpPr/>
            <p:nvPr/>
          </p:nvSpPr>
          <p:spPr>
            <a:xfrm>
              <a:off x="5994924" y="2789677"/>
              <a:ext cx="41619" cy="81993"/>
            </a:xfrm>
            <a:custGeom>
              <a:avLst/>
              <a:gdLst/>
              <a:ahLst/>
              <a:cxnLst/>
              <a:rect l="l" t="t" r="r" b="b"/>
              <a:pathLst>
                <a:path w="3813" h="7512" fill="none" extrusionOk="0">
                  <a:moveTo>
                    <a:pt x="3812" y="3926"/>
                  </a:moveTo>
                  <a:lnTo>
                    <a:pt x="3812" y="3926"/>
                  </a:lnTo>
                  <a:lnTo>
                    <a:pt x="3737" y="4341"/>
                  </a:lnTo>
                  <a:lnTo>
                    <a:pt x="3661" y="4681"/>
                  </a:lnTo>
                  <a:lnTo>
                    <a:pt x="3510" y="5058"/>
                  </a:lnTo>
                  <a:lnTo>
                    <a:pt x="3359" y="5398"/>
                  </a:lnTo>
                  <a:lnTo>
                    <a:pt x="3170" y="5700"/>
                  </a:lnTo>
                  <a:lnTo>
                    <a:pt x="2982" y="6002"/>
                  </a:lnTo>
                  <a:lnTo>
                    <a:pt x="2604" y="6530"/>
                  </a:lnTo>
                  <a:lnTo>
                    <a:pt x="2189" y="6946"/>
                  </a:lnTo>
                  <a:lnTo>
                    <a:pt x="1887" y="7247"/>
                  </a:lnTo>
                  <a:lnTo>
                    <a:pt x="1548" y="7512"/>
                  </a:lnTo>
                  <a:lnTo>
                    <a:pt x="1548" y="7512"/>
                  </a:lnTo>
                  <a:lnTo>
                    <a:pt x="1283" y="7210"/>
                  </a:lnTo>
                  <a:lnTo>
                    <a:pt x="1019" y="6832"/>
                  </a:lnTo>
                  <a:lnTo>
                    <a:pt x="717" y="6342"/>
                  </a:lnTo>
                  <a:lnTo>
                    <a:pt x="415" y="5738"/>
                  </a:lnTo>
                  <a:lnTo>
                    <a:pt x="302" y="5398"/>
                  </a:lnTo>
                  <a:lnTo>
                    <a:pt x="189" y="5058"/>
                  </a:lnTo>
                  <a:lnTo>
                    <a:pt x="76" y="4719"/>
                  </a:lnTo>
                  <a:lnTo>
                    <a:pt x="38" y="4341"/>
                  </a:lnTo>
                  <a:lnTo>
                    <a:pt x="0" y="3964"/>
                  </a:lnTo>
                  <a:lnTo>
                    <a:pt x="38" y="3586"/>
                  </a:lnTo>
                  <a:lnTo>
                    <a:pt x="38" y="3586"/>
                  </a:lnTo>
                  <a:lnTo>
                    <a:pt x="76" y="3171"/>
                  </a:lnTo>
                  <a:lnTo>
                    <a:pt x="189" y="2832"/>
                  </a:lnTo>
                  <a:lnTo>
                    <a:pt x="302" y="2454"/>
                  </a:lnTo>
                  <a:lnTo>
                    <a:pt x="453" y="2114"/>
                  </a:lnTo>
                  <a:lnTo>
                    <a:pt x="642" y="1812"/>
                  </a:lnTo>
                  <a:lnTo>
                    <a:pt x="830" y="1511"/>
                  </a:lnTo>
                  <a:lnTo>
                    <a:pt x="1246" y="982"/>
                  </a:lnTo>
                  <a:lnTo>
                    <a:pt x="1623" y="567"/>
                  </a:lnTo>
                  <a:lnTo>
                    <a:pt x="1963" y="265"/>
                  </a:lnTo>
                  <a:lnTo>
                    <a:pt x="2265" y="1"/>
                  </a:lnTo>
                  <a:lnTo>
                    <a:pt x="2265" y="1"/>
                  </a:lnTo>
                  <a:lnTo>
                    <a:pt x="2529" y="303"/>
                  </a:lnTo>
                  <a:lnTo>
                    <a:pt x="2831" y="680"/>
                  </a:lnTo>
                  <a:lnTo>
                    <a:pt x="3133" y="1171"/>
                  </a:lnTo>
                  <a:lnTo>
                    <a:pt x="3397" y="1775"/>
                  </a:lnTo>
                  <a:lnTo>
                    <a:pt x="3548" y="2114"/>
                  </a:lnTo>
                  <a:lnTo>
                    <a:pt x="3661" y="2454"/>
                  </a:lnTo>
                  <a:lnTo>
                    <a:pt x="3737" y="2794"/>
                  </a:lnTo>
                  <a:lnTo>
                    <a:pt x="3774" y="3171"/>
                  </a:lnTo>
                  <a:lnTo>
                    <a:pt x="3812" y="3549"/>
                  </a:lnTo>
                  <a:lnTo>
                    <a:pt x="3812" y="39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1"/>
            <p:cNvSpPr/>
            <p:nvPr/>
          </p:nvSpPr>
          <p:spPr>
            <a:xfrm>
              <a:off x="6001920" y="2703994"/>
              <a:ext cx="43267" cy="78697"/>
            </a:xfrm>
            <a:custGeom>
              <a:avLst/>
              <a:gdLst/>
              <a:ahLst/>
              <a:cxnLst/>
              <a:rect l="l" t="t" r="r" b="b"/>
              <a:pathLst>
                <a:path w="3964" h="7210" extrusionOk="0">
                  <a:moveTo>
                    <a:pt x="793" y="0"/>
                  </a:moveTo>
                  <a:lnTo>
                    <a:pt x="605" y="378"/>
                  </a:lnTo>
                  <a:lnTo>
                    <a:pt x="454" y="831"/>
                  </a:lnTo>
                  <a:lnTo>
                    <a:pt x="265" y="1359"/>
                  </a:lnTo>
                  <a:lnTo>
                    <a:pt x="114" y="2001"/>
                  </a:lnTo>
                  <a:lnTo>
                    <a:pt x="38" y="2340"/>
                  </a:lnTo>
                  <a:lnTo>
                    <a:pt x="1" y="2718"/>
                  </a:lnTo>
                  <a:lnTo>
                    <a:pt x="1" y="3095"/>
                  </a:lnTo>
                  <a:lnTo>
                    <a:pt x="38" y="3473"/>
                  </a:lnTo>
                  <a:lnTo>
                    <a:pt x="76" y="3850"/>
                  </a:lnTo>
                  <a:lnTo>
                    <a:pt x="189" y="4190"/>
                  </a:lnTo>
                  <a:lnTo>
                    <a:pt x="340" y="4567"/>
                  </a:lnTo>
                  <a:lnTo>
                    <a:pt x="491" y="4907"/>
                  </a:lnTo>
                  <a:lnTo>
                    <a:pt x="718" y="5209"/>
                  </a:lnTo>
                  <a:lnTo>
                    <a:pt x="907" y="5511"/>
                  </a:lnTo>
                  <a:lnTo>
                    <a:pt x="1171" y="5775"/>
                  </a:lnTo>
                  <a:lnTo>
                    <a:pt x="1397" y="6039"/>
                  </a:lnTo>
                  <a:lnTo>
                    <a:pt x="1926" y="6454"/>
                  </a:lnTo>
                  <a:lnTo>
                    <a:pt x="2378" y="6794"/>
                  </a:lnTo>
                  <a:lnTo>
                    <a:pt x="2794" y="7020"/>
                  </a:lnTo>
                  <a:lnTo>
                    <a:pt x="3171" y="7209"/>
                  </a:lnTo>
                  <a:lnTo>
                    <a:pt x="3360" y="6832"/>
                  </a:lnTo>
                  <a:lnTo>
                    <a:pt x="3549" y="6417"/>
                  </a:lnTo>
                  <a:lnTo>
                    <a:pt x="3737" y="5888"/>
                  </a:lnTo>
                  <a:lnTo>
                    <a:pt x="3888" y="5247"/>
                  </a:lnTo>
                  <a:lnTo>
                    <a:pt x="3926" y="4869"/>
                  </a:lnTo>
                  <a:lnTo>
                    <a:pt x="3964" y="4529"/>
                  </a:lnTo>
                  <a:lnTo>
                    <a:pt x="3964" y="4152"/>
                  </a:lnTo>
                  <a:lnTo>
                    <a:pt x="3964" y="3775"/>
                  </a:lnTo>
                  <a:lnTo>
                    <a:pt x="3888" y="3397"/>
                  </a:lnTo>
                  <a:lnTo>
                    <a:pt x="3775" y="3020"/>
                  </a:lnTo>
                  <a:lnTo>
                    <a:pt x="3662" y="2680"/>
                  </a:lnTo>
                  <a:lnTo>
                    <a:pt x="3473" y="2340"/>
                  </a:lnTo>
                  <a:lnTo>
                    <a:pt x="3284" y="2001"/>
                  </a:lnTo>
                  <a:lnTo>
                    <a:pt x="3058" y="1736"/>
                  </a:lnTo>
                  <a:lnTo>
                    <a:pt x="2794" y="1434"/>
                  </a:lnTo>
                  <a:lnTo>
                    <a:pt x="2567" y="1208"/>
                  </a:lnTo>
                  <a:lnTo>
                    <a:pt x="2039" y="793"/>
                  </a:lnTo>
                  <a:lnTo>
                    <a:pt x="1586" y="453"/>
                  </a:lnTo>
                  <a:lnTo>
                    <a:pt x="1171" y="227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1"/>
            <p:cNvSpPr/>
            <p:nvPr/>
          </p:nvSpPr>
          <p:spPr>
            <a:xfrm>
              <a:off x="6001920" y="2703994"/>
              <a:ext cx="43267" cy="78697"/>
            </a:xfrm>
            <a:custGeom>
              <a:avLst/>
              <a:gdLst/>
              <a:ahLst/>
              <a:cxnLst/>
              <a:rect l="l" t="t" r="r" b="b"/>
              <a:pathLst>
                <a:path w="3964" h="7210" fill="none" extrusionOk="0">
                  <a:moveTo>
                    <a:pt x="3775" y="3020"/>
                  </a:moveTo>
                  <a:lnTo>
                    <a:pt x="3775" y="3020"/>
                  </a:lnTo>
                  <a:lnTo>
                    <a:pt x="3888" y="3397"/>
                  </a:lnTo>
                  <a:lnTo>
                    <a:pt x="3964" y="3775"/>
                  </a:lnTo>
                  <a:lnTo>
                    <a:pt x="3964" y="4152"/>
                  </a:lnTo>
                  <a:lnTo>
                    <a:pt x="3964" y="4529"/>
                  </a:lnTo>
                  <a:lnTo>
                    <a:pt x="3926" y="4869"/>
                  </a:lnTo>
                  <a:lnTo>
                    <a:pt x="3888" y="5247"/>
                  </a:lnTo>
                  <a:lnTo>
                    <a:pt x="3737" y="5888"/>
                  </a:lnTo>
                  <a:lnTo>
                    <a:pt x="3549" y="6417"/>
                  </a:lnTo>
                  <a:lnTo>
                    <a:pt x="3360" y="6832"/>
                  </a:lnTo>
                  <a:lnTo>
                    <a:pt x="3171" y="7209"/>
                  </a:lnTo>
                  <a:lnTo>
                    <a:pt x="3171" y="7209"/>
                  </a:lnTo>
                  <a:lnTo>
                    <a:pt x="2794" y="7020"/>
                  </a:lnTo>
                  <a:lnTo>
                    <a:pt x="2378" y="6794"/>
                  </a:lnTo>
                  <a:lnTo>
                    <a:pt x="1926" y="6454"/>
                  </a:lnTo>
                  <a:lnTo>
                    <a:pt x="1397" y="6039"/>
                  </a:lnTo>
                  <a:lnTo>
                    <a:pt x="1171" y="5775"/>
                  </a:lnTo>
                  <a:lnTo>
                    <a:pt x="907" y="5511"/>
                  </a:lnTo>
                  <a:lnTo>
                    <a:pt x="718" y="5209"/>
                  </a:lnTo>
                  <a:lnTo>
                    <a:pt x="491" y="4907"/>
                  </a:lnTo>
                  <a:lnTo>
                    <a:pt x="340" y="4567"/>
                  </a:lnTo>
                  <a:lnTo>
                    <a:pt x="189" y="4190"/>
                  </a:lnTo>
                  <a:lnTo>
                    <a:pt x="189" y="4190"/>
                  </a:lnTo>
                  <a:lnTo>
                    <a:pt x="76" y="3850"/>
                  </a:lnTo>
                  <a:lnTo>
                    <a:pt x="38" y="3473"/>
                  </a:lnTo>
                  <a:lnTo>
                    <a:pt x="1" y="3095"/>
                  </a:lnTo>
                  <a:lnTo>
                    <a:pt x="1" y="2718"/>
                  </a:lnTo>
                  <a:lnTo>
                    <a:pt x="38" y="2340"/>
                  </a:lnTo>
                  <a:lnTo>
                    <a:pt x="114" y="2001"/>
                  </a:lnTo>
                  <a:lnTo>
                    <a:pt x="265" y="1359"/>
                  </a:lnTo>
                  <a:lnTo>
                    <a:pt x="454" y="831"/>
                  </a:lnTo>
                  <a:lnTo>
                    <a:pt x="605" y="378"/>
                  </a:lnTo>
                  <a:lnTo>
                    <a:pt x="793" y="0"/>
                  </a:lnTo>
                  <a:lnTo>
                    <a:pt x="793" y="0"/>
                  </a:lnTo>
                  <a:lnTo>
                    <a:pt x="1171" y="227"/>
                  </a:lnTo>
                  <a:lnTo>
                    <a:pt x="1586" y="453"/>
                  </a:lnTo>
                  <a:lnTo>
                    <a:pt x="2039" y="793"/>
                  </a:lnTo>
                  <a:lnTo>
                    <a:pt x="2567" y="1208"/>
                  </a:lnTo>
                  <a:lnTo>
                    <a:pt x="2794" y="1434"/>
                  </a:lnTo>
                  <a:lnTo>
                    <a:pt x="3058" y="1736"/>
                  </a:lnTo>
                  <a:lnTo>
                    <a:pt x="3284" y="2001"/>
                  </a:lnTo>
                  <a:lnTo>
                    <a:pt x="3473" y="2340"/>
                  </a:lnTo>
                  <a:lnTo>
                    <a:pt x="3662" y="2680"/>
                  </a:lnTo>
                  <a:lnTo>
                    <a:pt x="3775" y="30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1"/>
            <p:cNvSpPr/>
            <p:nvPr/>
          </p:nvSpPr>
          <p:spPr>
            <a:xfrm>
              <a:off x="6086381" y="2360411"/>
              <a:ext cx="39971" cy="78697"/>
            </a:xfrm>
            <a:custGeom>
              <a:avLst/>
              <a:gdLst/>
              <a:ahLst/>
              <a:cxnLst/>
              <a:rect l="l" t="t" r="r" b="b"/>
              <a:pathLst>
                <a:path w="3662" h="7210" extrusionOk="0">
                  <a:moveTo>
                    <a:pt x="642" y="0"/>
                  </a:moveTo>
                  <a:lnTo>
                    <a:pt x="491" y="340"/>
                  </a:lnTo>
                  <a:lnTo>
                    <a:pt x="340" y="755"/>
                  </a:lnTo>
                  <a:lnTo>
                    <a:pt x="189" y="1321"/>
                  </a:lnTo>
                  <a:lnTo>
                    <a:pt x="38" y="1925"/>
                  </a:lnTo>
                  <a:lnTo>
                    <a:pt x="0" y="2642"/>
                  </a:lnTo>
                  <a:lnTo>
                    <a:pt x="0" y="3020"/>
                  </a:lnTo>
                  <a:lnTo>
                    <a:pt x="38" y="3360"/>
                  </a:lnTo>
                  <a:lnTo>
                    <a:pt x="76" y="3737"/>
                  </a:lnTo>
                  <a:lnTo>
                    <a:pt x="189" y="4114"/>
                  </a:lnTo>
                  <a:lnTo>
                    <a:pt x="340" y="4492"/>
                  </a:lnTo>
                  <a:lnTo>
                    <a:pt x="491" y="4832"/>
                  </a:lnTo>
                  <a:lnTo>
                    <a:pt x="679" y="5133"/>
                  </a:lnTo>
                  <a:lnTo>
                    <a:pt x="906" y="5435"/>
                  </a:lnTo>
                  <a:lnTo>
                    <a:pt x="1359" y="5964"/>
                  </a:lnTo>
                  <a:lnTo>
                    <a:pt x="1849" y="6417"/>
                  </a:lnTo>
                  <a:lnTo>
                    <a:pt x="2265" y="6756"/>
                  </a:lnTo>
                  <a:lnTo>
                    <a:pt x="2642" y="6983"/>
                  </a:lnTo>
                  <a:lnTo>
                    <a:pt x="2982" y="7209"/>
                  </a:lnTo>
                  <a:lnTo>
                    <a:pt x="3170" y="6832"/>
                  </a:lnTo>
                  <a:lnTo>
                    <a:pt x="3321" y="6417"/>
                  </a:lnTo>
                  <a:lnTo>
                    <a:pt x="3472" y="5888"/>
                  </a:lnTo>
                  <a:lnTo>
                    <a:pt x="3586" y="5247"/>
                  </a:lnTo>
                  <a:lnTo>
                    <a:pt x="3661" y="4530"/>
                  </a:lnTo>
                  <a:lnTo>
                    <a:pt x="3661" y="4190"/>
                  </a:lnTo>
                  <a:lnTo>
                    <a:pt x="3623" y="3812"/>
                  </a:lnTo>
                  <a:lnTo>
                    <a:pt x="3548" y="3435"/>
                  </a:lnTo>
                  <a:lnTo>
                    <a:pt x="3435" y="3058"/>
                  </a:lnTo>
                  <a:lnTo>
                    <a:pt x="3321" y="2680"/>
                  </a:lnTo>
                  <a:lnTo>
                    <a:pt x="3133" y="2340"/>
                  </a:lnTo>
                  <a:lnTo>
                    <a:pt x="2944" y="2039"/>
                  </a:lnTo>
                  <a:lnTo>
                    <a:pt x="2718" y="1737"/>
                  </a:lnTo>
                  <a:lnTo>
                    <a:pt x="2265" y="1208"/>
                  </a:lnTo>
                  <a:lnTo>
                    <a:pt x="1812" y="793"/>
                  </a:lnTo>
                  <a:lnTo>
                    <a:pt x="1359" y="453"/>
                  </a:lnTo>
                  <a:lnTo>
                    <a:pt x="981" y="189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1"/>
            <p:cNvSpPr/>
            <p:nvPr/>
          </p:nvSpPr>
          <p:spPr>
            <a:xfrm>
              <a:off x="6086381" y="2360411"/>
              <a:ext cx="39971" cy="78697"/>
            </a:xfrm>
            <a:custGeom>
              <a:avLst/>
              <a:gdLst/>
              <a:ahLst/>
              <a:cxnLst/>
              <a:rect l="l" t="t" r="r" b="b"/>
              <a:pathLst>
                <a:path w="3662" h="7210" fill="none" extrusionOk="0">
                  <a:moveTo>
                    <a:pt x="3435" y="3058"/>
                  </a:moveTo>
                  <a:lnTo>
                    <a:pt x="3435" y="3058"/>
                  </a:lnTo>
                  <a:lnTo>
                    <a:pt x="3548" y="3435"/>
                  </a:lnTo>
                  <a:lnTo>
                    <a:pt x="3623" y="3812"/>
                  </a:lnTo>
                  <a:lnTo>
                    <a:pt x="3661" y="4190"/>
                  </a:lnTo>
                  <a:lnTo>
                    <a:pt x="3661" y="4530"/>
                  </a:lnTo>
                  <a:lnTo>
                    <a:pt x="3586" y="5247"/>
                  </a:lnTo>
                  <a:lnTo>
                    <a:pt x="3472" y="5888"/>
                  </a:lnTo>
                  <a:lnTo>
                    <a:pt x="3321" y="6417"/>
                  </a:lnTo>
                  <a:lnTo>
                    <a:pt x="3170" y="6832"/>
                  </a:lnTo>
                  <a:lnTo>
                    <a:pt x="2982" y="7209"/>
                  </a:lnTo>
                  <a:lnTo>
                    <a:pt x="2982" y="7209"/>
                  </a:lnTo>
                  <a:lnTo>
                    <a:pt x="2642" y="6983"/>
                  </a:lnTo>
                  <a:lnTo>
                    <a:pt x="2265" y="6756"/>
                  </a:lnTo>
                  <a:lnTo>
                    <a:pt x="1849" y="6417"/>
                  </a:lnTo>
                  <a:lnTo>
                    <a:pt x="1359" y="5964"/>
                  </a:lnTo>
                  <a:lnTo>
                    <a:pt x="906" y="5435"/>
                  </a:lnTo>
                  <a:lnTo>
                    <a:pt x="679" y="5133"/>
                  </a:lnTo>
                  <a:lnTo>
                    <a:pt x="491" y="4832"/>
                  </a:lnTo>
                  <a:lnTo>
                    <a:pt x="340" y="4492"/>
                  </a:lnTo>
                  <a:lnTo>
                    <a:pt x="189" y="4114"/>
                  </a:lnTo>
                  <a:lnTo>
                    <a:pt x="189" y="4114"/>
                  </a:lnTo>
                  <a:lnTo>
                    <a:pt x="76" y="3737"/>
                  </a:lnTo>
                  <a:lnTo>
                    <a:pt x="38" y="3360"/>
                  </a:lnTo>
                  <a:lnTo>
                    <a:pt x="0" y="3020"/>
                  </a:lnTo>
                  <a:lnTo>
                    <a:pt x="0" y="2642"/>
                  </a:lnTo>
                  <a:lnTo>
                    <a:pt x="38" y="1925"/>
                  </a:lnTo>
                  <a:lnTo>
                    <a:pt x="189" y="1321"/>
                  </a:lnTo>
                  <a:lnTo>
                    <a:pt x="340" y="755"/>
                  </a:lnTo>
                  <a:lnTo>
                    <a:pt x="491" y="34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981" y="189"/>
                  </a:lnTo>
                  <a:lnTo>
                    <a:pt x="1359" y="453"/>
                  </a:lnTo>
                  <a:lnTo>
                    <a:pt x="1812" y="793"/>
                  </a:lnTo>
                  <a:lnTo>
                    <a:pt x="2265" y="1208"/>
                  </a:lnTo>
                  <a:lnTo>
                    <a:pt x="2718" y="1737"/>
                  </a:lnTo>
                  <a:lnTo>
                    <a:pt x="2944" y="2039"/>
                  </a:lnTo>
                  <a:lnTo>
                    <a:pt x="3133" y="2340"/>
                  </a:lnTo>
                  <a:lnTo>
                    <a:pt x="3321" y="2680"/>
                  </a:lnTo>
                  <a:lnTo>
                    <a:pt x="3435" y="305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1"/>
            <p:cNvSpPr/>
            <p:nvPr/>
          </p:nvSpPr>
          <p:spPr>
            <a:xfrm>
              <a:off x="6131689" y="2434153"/>
              <a:ext cx="35026" cy="69223"/>
            </a:xfrm>
            <a:custGeom>
              <a:avLst/>
              <a:gdLst/>
              <a:ahLst/>
              <a:cxnLst/>
              <a:rect l="l" t="t" r="r" b="b"/>
              <a:pathLst>
                <a:path w="3209" h="6342" extrusionOk="0">
                  <a:moveTo>
                    <a:pt x="567" y="0"/>
                  </a:moveTo>
                  <a:lnTo>
                    <a:pt x="416" y="340"/>
                  </a:lnTo>
                  <a:lnTo>
                    <a:pt x="303" y="680"/>
                  </a:lnTo>
                  <a:lnTo>
                    <a:pt x="152" y="1170"/>
                  </a:lnTo>
                  <a:lnTo>
                    <a:pt x="38" y="1737"/>
                  </a:lnTo>
                  <a:lnTo>
                    <a:pt x="1" y="2341"/>
                  </a:lnTo>
                  <a:lnTo>
                    <a:pt x="1" y="2642"/>
                  </a:lnTo>
                  <a:lnTo>
                    <a:pt x="38" y="2982"/>
                  </a:lnTo>
                  <a:lnTo>
                    <a:pt x="76" y="3322"/>
                  </a:lnTo>
                  <a:lnTo>
                    <a:pt x="152" y="3662"/>
                  </a:lnTo>
                  <a:lnTo>
                    <a:pt x="303" y="3963"/>
                  </a:lnTo>
                  <a:lnTo>
                    <a:pt x="454" y="4265"/>
                  </a:lnTo>
                  <a:lnTo>
                    <a:pt x="605" y="4530"/>
                  </a:lnTo>
                  <a:lnTo>
                    <a:pt x="793" y="4794"/>
                  </a:lnTo>
                  <a:lnTo>
                    <a:pt x="1209" y="5284"/>
                  </a:lnTo>
                  <a:lnTo>
                    <a:pt x="1624" y="5662"/>
                  </a:lnTo>
                  <a:lnTo>
                    <a:pt x="2001" y="5964"/>
                  </a:lnTo>
                  <a:lnTo>
                    <a:pt x="2341" y="6153"/>
                  </a:lnTo>
                  <a:lnTo>
                    <a:pt x="2643" y="6341"/>
                  </a:lnTo>
                  <a:lnTo>
                    <a:pt x="2794" y="6039"/>
                  </a:lnTo>
                  <a:lnTo>
                    <a:pt x="2907" y="5662"/>
                  </a:lnTo>
                  <a:lnTo>
                    <a:pt x="3058" y="5171"/>
                  </a:lnTo>
                  <a:lnTo>
                    <a:pt x="3171" y="4643"/>
                  </a:lnTo>
                  <a:lnTo>
                    <a:pt x="3209" y="4001"/>
                  </a:lnTo>
                  <a:lnTo>
                    <a:pt x="3209" y="3699"/>
                  </a:lnTo>
                  <a:lnTo>
                    <a:pt x="3171" y="3360"/>
                  </a:lnTo>
                  <a:lnTo>
                    <a:pt x="3133" y="3020"/>
                  </a:lnTo>
                  <a:lnTo>
                    <a:pt x="3020" y="2718"/>
                  </a:lnTo>
                  <a:lnTo>
                    <a:pt x="2907" y="2378"/>
                  </a:lnTo>
                  <a:lnTo>
                    <a:pt x="2756" y="2076"/>
                  </a:lnTo>
                  <a:lnTo>
                    <a:pt x="2605" y="1812"/>
                  </a:lnTo>
                  <a:lnTo>
                    <a:pt x="2416" y="1548"/>
                  </a:lnTo>
                  <a:lnTo>
                    <a:pt x="2001" y="1095"/>
                  </a:lnTo>
                  <a:lnTo>
                    <a:pt x="1586" y="718"/>
                  </a:lnTo>
                  <a:lnTo>
                    <a:pt x="1209" y="416"/>
                  </a:lnTo>
                  <a:lnTo>
                    <a:pt x="869" y="189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1"/>
            <p:cNvSpPr/>
            <p:nvPr/>
          </p:nvSpPr>
          <p:spPr>
            <a:xfrm>
              <a:off x="6131689" y="2434153"/>
              <a:ext cx="35026" cy="69223"/>
            </a:xfrm>
            <a:custGeom>
              <a:avLst/>
              <a:gdLst/>
              <a:ahLst/>
              <a:cxnLst/>
              <a:rect l="l" t="t" r="r" b="b"/>
              <a:pathLst>
                <a:path w="3209" h="6342" fill="none" extrusionOk="0">
                  <a:moveTo>
                    <a:pt x="3020" y="2718"/>
                  </a:moveTo>
                  <a:lnTo>
                    <a:pt x="3020" y="2718"/>
                  </a:lnTo>
                  <a:lnTo>
                    <a:pt x="3133" y="3020"/>
                  </a:lnTo>
                  <a:lnTo>
                    <a:pt x="3171" y="3360"/>
                  </a:lnTo>
                  <a:lnTo>
                    <a:pt x="3209" y="3699"/>
                  </a:lnTo>
                  <a:lnTo>
                    <a:pt x="3209" y="4001"/>
                  </a:lnTo>
                  <a:lnTo>
                    <a:pt x="3171" y="4643"/>
                  </a:lnTo>
                  <a:lnTo>
                    <a:pt x="3058" y="5171"/>
                  </a:lnTo>
                  <a:lnTo>
                    <a:pt x="2907" y="5662"/>
                  </a:lnTo>
                  <a:lnTo>
                    <a:pt x="2794" y="6039"/>
                  </a:lnTo>
                  <a:lnTo>
                    <a:pt x="2643" y="6341"/>
                  </a:lnTo>
                  <a:lnTo>
                    <a:pt x="2643" y="6341"/>
                  </a:lnTo>
                  <a:lnTo>
                    <a:pt x="2341" y="6153"/>
                  </a:lnTo>
                  <a:lnTo>
                    <a:pt x="2001" y="5964"/>
                  </a:lnTo>
                  <a:lnTo>
                    <a:pt x="1624" y="5662"/>
                  </a:lnTo>
                  <a:lnTo>
                    <a:pt x="1209" y="5284"/>
                  </a:lnTo>
                  <a:lnTo>
                    <a:pt x="793" y="4794"/>
                  </a:lnTo>
                  <a:lnTo>
                    <a:pt x="605" y="4530"/>
                  </a:lnTo>
                  <a:lnTo>
                    <a:pt x="454" y="4265"/>
                  </a:lnTo>
                  <a:lnTo>
                    <a:pt x="303" y="3963"/>
                  </a:lnTo>
                  <a:lnTo>
                    <a:pt x="152" y="3662"/>
                  </a:lnTo>
                  <a:lnTo>
                    <a:pt x="152" y="3662"/>
                  </a:lnTo>
                  <a:lnTo>
                    <a:pt x="76" y="3322"/>
                  </a:lnTo>
                  <a:lnTo>
                    <a:pt x="38" y="2982"/>
                  </a:lnTo>
                  <a:lnTo>
                    <a:pt x="1" y="2642"/>
                  </a:lnTo>
                  <a:lnTo>
                    <a:pt x="1" y="2341"/>
                  </a:lnTo>
                  <a:lnTo>
                    <a:pt x="38" y="1737"/>
                  </a:lnTo>
                  <a:lnTo>
                    <a:pt x="152" y="1170"/>
                  </a:lnTo>
                  <a:lnTo>
                    <a:pt x="303" y="680"/>
                  </a:lnTo>
                  <a:lnTo>
                    <a:pt x="416" y="340"/>
                  </a:lnTo>
                  <a:lnTo>
                    <a:pt x="567" y="0"/>
                  </a:lnTo>
                  <a:lnTo>
                    <a:pt x="567" y="0"/>
                  </a:lnTo>
                  <a:lnTo>
                    <a:pt x="869" y="189"/>
                  </a:lnTo>
                  <a:lnTo>
                    <a:pt x="1209" y="416"/>
                  </a:lnTo>
                  <a:lnTo>
                    <a:pt x="1586" y="718"/>
                  </a:lnTo>
                  <a:lnTo>
                    <a:pt x="2001" y="1095"/>
                  </a:lnTo>
                  <a:lnTo>
                    <a:pt x="2416" y="1548"/>
                  </a:lnTo>
                  <a:lnTo>
                    <a:pt x="2605" y="1812"/>
                  </a:lnTo>
                  <a:lnTo>
                    <a:pt x="2756" y="2076"/>
                  </a:lnTo>
                  <a:lnTo>
                    <a:pt x="2907" y="2378"/>
                  </a:lnTo>
                  <a:lnTo>
                    <a:pt x="3020" y="27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1"/>
            <p:cNvSpPr/>
            <p:nvPr/>
          </p:nvSpPr>
          <p:spPr>
            <a:xfrm>
              <a:off x="6013043" y="2412727"/>
              <a:ext cx="58101" cy="44511"/>
            </a:xfrm>
            <a:custGeom>
              <a:avLst/>
              <a:gdLst/>
              <a:ahLst/>
              <a:cxnLst/>
              <a:rect l="l" t="t" r="r" b="b"/>
              <a:pathLst>
                <a:path w="5323" h="4078" extrusionOk="0">
                  <a:moveTo>
                    <a:pt x="1" y="1"/>
                  </a:moveTo>
                  <a:lnTo>
                    <a:pt x="76" y="378"/>
                  </a:lnTo>
                  <a:lnTo>
                    <a:pt x="152" y="756"/>
                  </a:lnTo>
                  <a:lnTo>
                    <a:pt x="340" y="1209"/>
                  </a:lnTo>
                  <a:lnTo>
                    <a:pt x="567" y="1737"/>
                  </a:lnTo>
                  <a:lnTo>
                    <a:pt x="869" y="2265"/>
                  </a:lnTo>
                  <a:lnTo>
                    <a:pt x="1058" y="2530"/>
                  </a:lnTo>
                  <a:lnTo>
                    <a:pt x="1246" y="2794"/>
                  </a:lnTo>
                  <a:lnTo>
                    <a:pt x="1473" y="3020"/>
                  </a:lnTo>
                  <a:lnTo>
                    <a:pt x="1737" y="3247"/>
                  </a:lnTo>
                  <a:lnTo>
                    <a:pt x="2039" y="3435"/>
                  </a:lnTo>
                  <a:lnTo>
                    <a:pt x="2303" y="3586"/>
                  </a:lnTo>
                  <a:lnTo>
                    <a:pt x="2605" y="3737"/>
                  </a:lnTo>
                  <a:lnTo>
                    <a:pt x="2907" y="3851"/>
                  </a:lnTo>
                  <a:lnTo>
                    <a:pt x="3511" y="4002"/>
                  </a:lnTo>
                  <a:lnTo>
                    <a:pt x="4077" y="4077"/>
                  </a:lnTo>
                  <a:lnTo>
                    <a:pt x="4945" y="4077"/>
                  </a:lnTo>
                  <a:lnTo>
                    <a:pt x="5323" y="4039"/>
                  </a:lnTo>
                  <a:lnTo>
                    <a:pt x="5247" y="3700"/>
                  </a:lnTo>
                  <a:lnTo>
                    <a:pt x="5134" y="3322"/>
                  </a:lnTo>
                  <a:lnTo>
                    <a:pt x="4983" y="2869"/>
                  </a:lnTo>
                  <a:lnTo>
                    <a:pt x="4756" y="2341"/>
                  </a:lnTo>
                  <a:lnTo>
                    <a:pt x="4454" y="1812"/>
                  </a:lnTo>
                  <a:lnTo>
                    <a:pt x="4266" y="1548"/>
                  </a:lnTo>
                  <a:lnTo>
                    <a:pt x="4077" y="1284"/>
                  </a:lnTo>
                  <a:lnTo>
                    <a:pt x="3813" y="1058"/>
                  </a:lnTo>
                  <a:lnTo>
                    <a:pt x="3549" y="831"/>
                  </a:lnTo>
                  <a:lnTo>
                    <a:pt x="3284" y="642"/>
                  </a:lnTo>
                  <a:lnTo>
                    <a:pt x="2982" y="491"/>
                  </a:lnTo>
                  <a:lnTo>
                    <a:pt x="2681" y="340"/>
                  </a:lnTo>
                  <a:lnTo>
                    <a:pt x="2379" y="227"/>
                  </a:lnTo>
                  <a:lnTo>
                    <a:pt x="1775" y="76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1"/>
            <p:cNvSpPr/>
            <p:nvPr/>
          </p:nvSpPr>
          <p:spPr>
            <a:xfrm>
              <a:off x="6013043" y="2412727"/>
              <a:ext cx="58101" cy="44511"/>
            </a:xfrm>
            <a:custGeom>
              <a:avLst/>
              <a:gdLst/>
              <a:ahLst/>
              <a:cxnLst/>
              <a:rect l="l" t="t" r="r" b="b"/>
              <a:pathLst>
                <a:path w="5323" h="4078" fill="none" extrusionOk="0">
                  <a:moveTo>
                    <a:pt x="3549" y="831"/>
                  </a:moveTo>
                  <a:lnTo>
                    <a:pt x="3549" y="831"/>
                  </a:lnTo>
                  <a:lnTo>
                    <a:pt x="3813" y="1058"/>
                  </a:lnTo>
                  <a:lnTo>
                    <a:pt x="4077" y="1284"/>
                  </a:lnTo>
                  <a:lnTo>
                    <a:pt x="4266" y="1548"/>
                  </a:lnTo>
                  <a:lnTo>
                    <a:pt x="4454" y="1812"/>
                  </a:lnTo>
                  <a:lnTo>
                    <a:pt x="4756" y="2341"/>
                  </a:lnTo>
                  <a:lnTo>
                    <a:pt x="4983" y="2869"/>
                  </a:lnTo>
                  <a:lnTo>
                    <a:pt x="5134" y="3322"/>
                  </a:lnTo>
                  <a:lnTo>
                    <a:pt x="5247" y="3700"/>
                  </a:lnTo>
                  <a:lnTo>
                    <a:pt x="5323" y="4039"/>
                  </a:lnTo>
                  <a:lnTo>
                    <a:pt x="5323" y="4039"/>
                  </a:lnTo>
                  <a:lnTo>
                    <a:pt x="4945" y="4077"/>
                  </a:lnTo>
                  <a:lnTo>
                    <a:pt x="4568" y="4077"/>
                  </a:lnTo>
                  <a:lnTo>
                    <a:pt x="4077" y="4077"/>
                  </a:lnTo>
                  <a:lnTo>
                    <a:pt x="3511" y="4002"/>
                  </a:lnTo>
                  <a:lnTo>
                    <a:pt x="2907" y="3851"/>
                  </a:lnTo>
                  <a:lnTo>
                    <a:pt x="2605" y="3737"/>
                  </a:lnTo>
                  <a:lnTo>
                    <a:pt x="2303" y="3586"/>
                  </a:lnTo>
                  <a:lnTo>
                    <a:pt x="2039" y="3435"/>
                  </a:lnTo>
                  <a:lnTo>
                    <a:pt x="1737" y="3247"/>
                  </a:lnTo>
                  <a:lnTo>
                    <a:pt x="1737" y="3247"/>
                  </a:lnTo>
                  <a:lnTo>
                    <a:pt x="1473" y="3020"/>
                  </a:lnTo>
                  <a:lnTo>
                    <a:pt x="1246" y="2794"/>
                  </a:lnTo>
                  <a:lnTo>
                    <a:pt x="1058" y="2530"/>
                  </a:lnTo>
                  <a:lnTo>
                    <a:pt x="869" y="2265"/>
                  </a:lnTo>
                  <a:lnTo>
                    <a:pt x="567" y="1737"/>
                  </a:lnTo>
                  <a:lnTo>
                    <a:pt x="340" y="1209"/>
                  </a:lnTo>
                  <a:lnTo>
                    <a:pt x="152" y="756"/>
                  </a:lnTo>
                  <a:lnTo>
                    <a:pt x="76" y="378"/>
                  </a:lnTo>
                  <a:lnTo>
                    <a:pt x="1" y="1"/>
                  </a:lnTo>
                  <a:lnTo>
                    <a:pt x="1" y="1"/>
                  </a:lnTo>
                  <a:lnTo>
                    <a:pt x="340" y="1"/>
                  </a:lnTo>
                  <a:lnTo>
                    <a:pt x="756" y="1"/>
                  </a:lnTo>
                  <a:lnTo>
                    <a:pt x="1246" y="1"/>
                  </a:lnTo>
                  <a:lnTo>
                    <a:pt x="1775" y="76"/>
                  </a:lnTo>
                  <a:lnTo>
                    <a:pt x="2379" y="227"/>
                  </a:lnTo>
                  <a:lnTo>
                    <a:pt x="2681" y="340"/>
                  </a:lnTo>
                  <a:lnTo>
                    <a:pt x="2982" y="491"/>
                  </a:lnTo>
                  <a:lnTo>
                    <a:pt x="3284" y="642"/>
                  </a:lnTo>
                  <a:lnTo>
                    <a:pt x="3549" y="8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1"/>
            <p:cNvSpPr/>
            <p:nvPr/>
          </p:nvSpPr>
          <p:spPr>
            <a:xfrm>
              <a:off x="5869270" y="2406964"/>
              <a:ext cx="72519" cy="32963"/>
            </a:xfrm>
            <a:custGeom>
              <a:avLst/>
              <a:gdLst/>
              <a:ahLst/>
              <a:cxnLst/>
              <a:rect l="l" t="t" r="r" b="b"/>
              <a:pathLst>
                <a:path w="6644" h="3020" extrusionOk="0">
                  <a:moveTo>
                    <a:pt x="3020" y="0"/>
                  </a:moveTo>
                  <a:lnTo>
                    <a:pt x="2680" y="38"/>
                  </a:lnTo>
                  <a:lnTo>
                    <a:pt x="2378" y="114"/>
                  </a:lnTo>
                  <a:lnTo>
                    <a:pt x="2039" y="189"/>
                  </a:lnTo>
                  <a:lnTo>
                    <a:pt x="1472" y="416"/>
                  </a:lnTo>
                  <a:lnTo>
                    <a:pt x="982" y="680"/>
                  </a:lnTo>
                  <a:lnTo>
                    <a:pt x="567" y="944"/>
                  </a:lnTo>
                  <a:lnTo>
                    <a:pt x="265" y="1170"/>
                  </a:lnTo>
                  <a:lnTo>
                    <a:pt x="0" y="1397"/>
                  </a:lnTo>
                  <a:lnTo>
                    <a:pt x="227" y="1661"/>
                  </a:lnTo>
                  <a:lnTo>
                    <a:pt x="529" y="1925"/>
                  </a:lnTo>
                  <a:lnTo>
                    <a:pt x="944" y="2190"/>
                  </a:lnTo>
                  <a:lnTo>
                    <a:pt x="1435" y="2491"/>
                  </a:lnTo>
                  <a:lnTo>
                    <a:pt x="2001" y="2756"/>
                  </a:lnTo>
                  <a:lnTo>
                    <a:pt x="2303" y="2831"/>
                  </a:lnTo>
                  <a:lnTo>
                    <a:pt x="2605" y="2944"/>
                  </a:lnTo>
                  <a:lnTo>
                    <a:pt x="2944" y="2982"/>
                  </a:lnTo>
                  <a:lnTo>
                    <a:pt x="3284" y="3020"/>
                  </a:lnTo>
                  <a:lnTo>
                    <a:pt x="3624" y="2982"/>
                  </a:lnTo>
                  <a:lnTo>
                    <a:pt x="3963" y="2944"/>
                  </a:lnTo>
                  <a:lnTo>
                    <a:pt x="4265" y="2907"/>
                  </a:lnTo>
                  <a:lnTo>
                    <a:pt x="4567" y="2793"/>
                  </a:lnTo>
                  <a:lnTo>
                    <a:pt x="5171" y="2567"/>
                  </a:lnTo>
                  <a:lnTo>
                    <a:pt x="5662" y="2303"/>
                  </a:lnTo>
                  <a:lnTo>
                    <a:pt x="6077" y="2039"/>
                  </a:lnTo>
                  <a:lnTo>
                    <a:pt x="6379" y="1812"/>
                  </a:lnTo>
                  <a:lnTo>
                    <a:pt x="6643" y="1586"/>
                  </a:lnTo>
                  <a:lnTo>
                    <a:pt x="6379" y="1359"/>
                  </a:lnTo>
                  <a:lnTo>
                    <a:pt x="6077" y="1095"/>
                  </a:lnTo>
                  <a:lnTo>
                    <a:pt x="5700" y="831"/>
                  </a:lnTo>
                  <a:lnTo>
                    <a:pt x="5209" y="529"/>
                  </a:lnTo>
                  <a:lnTo>
                    <a:pt x="4643" y="265"/>
                  </a:lnTo>
                  <a:lnTo>
                    <a:pt x="4341" y="151"/>
                  </a:lnTo>
                  <a:lnTo>
                    <a:pt x="4039" y="76"/>
                  </a:lnTo>
                  <a:lnTo>
                    <a:pt x="3699" y="38"/>
                  </a:lnTo>
                  <a:lnTo>
                    <a:pt x="33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1"/>
            <p:cNvSpPr/>
            <p:nvPr/>
          </p:nvSpPr>
          <p:spPr>
            <a:xfrm>
              <a:off x="5869270" y="2406964"/>
              <a:ext cx="72519" cy="32963"/>
            </a:xfrm>
            <a:custGeom>
              <a:avLst/>
              <a:gdLst/>
              <a:ahLst/>
              <a:cxnLst/>
              <a:rect l="l" t="t" r="r" b="b"/>
              <a:pathLst>
                <a:path w="6644" h="3020" fill="none" extrusionOk="0">
                  <a:moveTo>
                    <a:pt x="3360" y="0"/>
                  </a:moveTo>
                  <a:lnTo>
                    <a:pt x="3360" y="0"/>
                  </a:lnTo>
                  <a:lnTo>
                    <a:pt x="3699" y="38"/>
                  </a:lnTo>
                  <a:lnTo>
                    <a:pt x="4039" y="76"/>
                  </a:lnTo>
                  <a:lnTo>
                    <a:pt x="4341" y="151"/>
                  </a:lnTo>
                  <a:lnTo>
                    <a:pt x="4643" y="265"/>
                  </a:lnTo>
                  <a:lnTo>
                    <a:pt x="5209" y="529"/>
                  </a:lnTo>
                  <a:lnTo>
                    <a:pt x="5700" y="831"/>
                  </a:lnTo>
                  <a:lnTo>
                    <a:pt x="6077" y="1095"/>
                  </a:lnTo>
                  <a:lnTo>
                    <a:pt x="6379" y="1359"/>
                  </a:lnTo>
                  <a:lnTo>
                    <a:pt x="6643" y="1586"/>
                  </a:lnTo>
                  <a:lnTo>
                    <a:pt x="6643" y="1586"/>
                  </a:lnTo>
                  <a:lnTo>
                    <a:pt x="6379" y="1812"/>
                  </a:lnTo>
                  <a:lnTo>
                    <a:pt x="6077" y="2039"/>
                  </a:lnTo>
                  <a:lnTo>
                    <a:pt x="5662" y="2303"/>
                  </a:lnTo>
                  <a:lnTo>
                    <a:pt x="5171" y="2567"/>
                  </a:lnTo>
                  <a:lnTo>
                    <a:pt x="4567" y="2793"/>
                  </a:lnTo>
                  <a:lnTo>
                    <a:pt x="4265" y="2907"/>
                  </a:lnTo>
                  <a:lnTo>
                    <a:pt x="3963" y="2944"/>
                  </a:lnTo>
                  <a:lnTo>
                    <a:pt x="3624" y="2982"/>
                  </a:lnTo>
                  <a:lnTo>
                    <a:pt x="3284" y="3020"/>
                  </a:lnTo>
                  <a:lnTo>
                    <a:pt x="3284" y="3020"/>
                  </a:lnTo>
                  <a:lnTo>
                    <a:pt x="2944" y="2982"/>
                  </a:lnTo>
                  <a:lnTo>
                    <a:pt x="2605" y="2944"/>
                  </a:lnTo>
                  <a:lnTo>
                    <a:pt x="2303" y="2831"/>
                  </a:lnTo>
                  <a:lnTo>
                    <a:pt x="2001" y="2756"/>
                  </a:lnTo>
                  <a:lnTo>
                    <a:pt x="1435" y="2491"/>
                  </a:lnTo>
                  <a:lnTo>
                    <a:pt x="944" y="2190"/>
                  </a:lnTo>
                  <a:lnTo>
                    <a:pt x="529" y="1925"/>
                  </a:lnTo>
                  <a:lnTo>
                    <a:pt x="227" y="1661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265" y="1170"/>
                  </a:lnTo>
                  <a:lnTo>
                    <a:pt x="567" y="944"/>
                  </a:lnTo>
                  <a:lnTo>
                    <a:pt x="982" y="680"/>
                  </a:lnTo>
                  <a:lnTo>
                    <a:pt x="1472" y="416"/>
                  </a:lnTo>
                  <a:lnTo>
                    <a:pt x="2039" y="189"/>
                  </a:lnTo>
                  <a:lnTo>
                    <a:pt x="2378" y="114"/>
                  </a:lnTo>
                  <a:lnTo>
                    <a:pt x="2680" y="38"/>
                  </a:lnTo>
                  <a:lnTo>
                    <a:pt x="3020" y="0"/>
                  </a:lnTo>
                  <a:lnTo>
                    <a:pt x="33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1"/>
            <p:cNvSpPr/>
            <p:nvPr/>
          </p:nvSpPr>
          <p:spPr>
            <a:xfrm>
              <a:off x="6003154" y="2293262"/>
              <a:ext cx="57282" cy="45330"/>
            </a:xfrm>
            <a:custGeom>
              <a:avLst/>
              <a:gdLst/>
              <a:ahLst/>
              <a:cxnLst/>
              <a:rect l="l" t="t" r="r" b="b"/>
              <a:pathLst>
                <a:path w="5248" h="4153" extrusionOk="0">
                  <a:moveTo>
                    <a:pt x="4492" y="0"/>
                  </a:moveTo>
                  <a:lnTo>
                    <a:pt x="4002" y="38"/>
                  </a:lnTo>
                  <a:lnTo>
                    <a:pt x="3436" y="114"/>
                  </a:lnTo>
                  <a:lnTo>
                    <a:pt x="2869" y="264"/>
                  </a:lnTo>
                  <a:lnTo>
                    <a:pt x="2567" y="378"/>
                  </a:lnTo>
                  <a:lnTo>
                    <a:pt x="2265" y="529"/>
                  </a:lnTo>
                  <a:lnTo>
                    <a:pt x="1964" y="717"/>
                  </a:lnTo>
                  <a:lnTo>
                    <a:pt x="1699" y="906"/>
                  </a:lnTo>
                  <a:lnTo>
                    <a:pt x="1435" y="1133"/>
                  </a:lnTo>
                  <a:lnTo>
                    <a:pt x="1209" y="1359"/>
                  </a:lnTo>
                  <a:lnTo>
                    <a:pt x="982" y="1623"/>
                  </a:lnTo>
                  <a:lnTo>
                    <a:pt x="831" y="1887"/>
                  </a:lnTo>
                  <a:lnTo>
                    <a:pt x="529" y="2416"/>
                  </a:lnTo>
                  <a:lnTo>
                    <a:pt x="303" y="2944"/>
                  </a:lnTo>
                  <a:lnTo>
                    <a:pt x="152" y="3435"/>
                  </a:lnTo>
                  <a:lnTo>
                    <a:pt x="76" y="3812"/>
                  </a:lnTo>
                  <a:lnTo>
                    <a:pt x="1" y="4152"/>
                  </a:lnTo>
                  <a:lnTo>
                    <a:pt x="756" y="4152"/>
                  </a:lnTo>
                  <a:lnTo>
                    <a:pt x="1246" y="4114"/>
                  </a:lnTo>
                  <a:lnTo>
                    <a:pt x="1813" y="4039"/>
                  </a:lnTo>
                  <a:lnTo>
                    <a:pt x="2379" y="3888"/>
                  </a:lnTo>
                  <a:lnTo>
                    <a:pt x="2681" y="3775"/>
                  </a:lnTo>
                  <a:lnTo>
                    <a:pt x="2983" y="3624"/>
                  </a:lnTo>
                  <a:lnTo>
                    <a:pt x="3285" y="3473"/>
                  </a:lnTo>
                  <a:lnTo>
                    <a:pt x="3549" y="3246"/>
                  </a:lnTo>
                  <a:lnTo>
                    <a:pt x="3813" y="3020"/>
                  </a:lnTo>
                  <a:lnTo>
                    <a:pt x="4039" y="2793"/>
                  </a:lnTo>
                  <a:lnTo>
                    <a:pt x="4266" y="2529"/>
                  </a:lnTo>
                  <a:lnTo>
                    <a:pt x="4417" y="2265"/>
                  </a:lnTo>
                  <a:lnTo>
                    <a:pt x="4719" y="1736"/>
                  </a:lnTo>
                  <a:lnTo>
                    <a:pt x="4945" y="1208"/>
                  </a:lnTo>
                  <a:lnTo>
                    <a:pt x="5096" y="717"/>
                  </a:lnTo>
                  <a:lnTo>
                    <a:pt x="5172" y="340"/>
                  </a:lnTo>
                  <a:lnTo>
                    <a:pt x="52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1"/>
            <p:cNvSpPr/>
            <p:nvPr/>
          </p:nvSpPr>
          <p:spPr>
            <a:xfrm>
              <a:off x="6003154" y="2293262"/>
              <a:ext cx="57282" cy="45330"/>
            </a:xfrm>
            <a:custGeom>
              <a:avLst/>
              <a:gdLst/>
              <a:ahLst/>
              <a:cxnLst/>
              <a:rect l="l" t="t" r="r" b="b"/>
              <a:pathLst>
                <a:path w="5248" h="4153" fill="none" extrusionOk="0">
                  <a:moveTo>
                    <a:pt x="1699" y="906"/>
                  </a:moveTo>
                  <a:lnTo>
                    <a:pt x="1699" y="906"/>
                  </a:lnTo>
                  <a:lnTo>
                    <a:pt x="1964" y="717"/>
                  </a:lnTo>
                  <a:lnTo>
                    <a:pt x="2265" y="529"/>
                  </a:lnTo>
                  <a:lnTo>
                    <a:pt x="2567" y="378"/>
                  </a:lnTo>
                  <a:lnTo>
                    <a:pt x="2869" y="264"/>
                  </a:lnTo>
                  <a:lnTo>
                    <a:pt x="3436" y="114"/>
                  </a:lnTo>
                  <a:lnTo>
                    <a:pt x="4002" y="38"/>
                  </a:lnTo>
                  <a:lnTo>
                    <a:pt x="4492" y="0"/>
                  </a:lnTo>
                  <a:lnTo>
                    <a:pt x="4870" y="0"/>
                  </a:lnTo>
                  <a:lnTo>
                    <a:pt x="5247" y="0"/>
                  </a:lnTo>
                  <a:lnTo>
                    <a:pt x="5247" y="0"/>
                  </a:lnTo>
                  <a:lnTo>
                    <a:pt x="5172" y="340"/>
                  </a:lnTo>
                  <a:lnTo>
                    <a:pt x="5096" y="717"/>
                  </a:lnTo>
                  <a:lnTo>
                    <a:pt x="4945" y="1208"/>
                  </a:lnTo>
                  <a:lnTo>
                    <a:pt x="4719" y="1736"/>
                  </a:lnTo>
                  <a:lnTo>
                    <a:pt x="4417" y="2265"/>
                  </a:lnTo>
                  <a:lnTo>
                    <a:pt x="4266" y="2529"/>
                  </a:lnTo>
                  <a:lnTo>
                    <a:pt x="4039" y="2793"/>
                  </a:lnTo>
                  <a:lnTo>
                    <a:pt x="3813" y="3020"/>
                  </a:lnTo>
                  <a:lnTo>
                    <a:pt x="3549" y="3246"/>
                  </a:lnTo>
                  <a:lnTo>
                    <a:pt x="3549" y="3246"/>
                  </a:lnTo>
                  <a:lnTo>
                    <a:pt x="3285" y="3473"/>
                  </a:lnTo>
                  <a:lnTo>
                    <a:pt x="2983" y="3624"/>
                  </a:lnTo>
                  <a:lnTo>
                    <a:pt x="2681" y="3775"/>
                  </a:lnTo>
                  <a:lnTo>
                    <a:pt x="2379" y="3888"/>
                  </a:lnTo>
                  <a:lnTo>
                    <a:pt x="1813" y="4039"/>
                  </a:lnTo>
                  <a:lnTo>
                    <a:pt x="1246" y="4114"/>
                  </a:lnTo>
                  <a:lnTo>
                    <a:pt x="756" y="4152"/>
                  </a:lnTo>
                  <a:lnTo>
                    <a:pt x="378" y="4152"/>
                  </a:lnTo>
                  <a:lnTo>
                    <a:pt x="1" y="4152"/>
                  </a:lnTo>
                  <a:lnTo>
                    <a:pt x="1" y="4152"/>
                  </a:lnTo>
                  <a:lnTo>
                    <a:pt x="76" y="3812"/>
                  </a:lnTo>
                  <a:lnTo>
                    <a:pt x="152" y="3435"/>
                  </a:lnTo>
                  <a:lnTo>
                    <a:pt x="303" y="2944"/>
                  </a:lnTo>
                  <a:lnTo>
                    <a:pt x="529" y="2416"/>
                  </a:lnTo>
                  <a:lnTo>
                    <a:pt x="831" y="1887"/>
                  </a:lnTo>
                  <a:lnTo>
                    <a:pt x="982" y="1623"/>
                  </a:lnTo>
                  <a:lnTo>
                    <a:pt x="1209" y="1359"/>
                  </a:lnTo>
                  <a:lnTo>
                    <a:pt x="1435" y="1133"/>
                  </a:lnTo>
                  <a:lnTo>
                    <a:pt x="1699" y="9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1"/>
            <p:cNvSpPr/>
            <p:nvPr/>
          </p:nvSpPr>
          <p:spPr>
            <a:xfrm>
              <a:off x="5936834" y="2318803"/>
              <a:ext cx="39971" cy="63449"/>
            </a:xfrm>
            <a:custGeom>
              <a:avLst/>
              <a:gdLst/>
              <a:ahLst/>
              <a:cxnLst/>
              <a:rect l="l" t="t" r="r" b="b"/>
              <a:pathLst>
                <a:path w="3662" h="5813" extrusionOk="0">
                  <a:moveTo>
                    <a:pt x="189" y="0"/>
                  </a:moveTo>
                  <a:lnTo>
                    <a:pt x="114" y="340"/>
                  </a:lnTo>
                  <a:lnTo>
                    <a:pt x="76" y="717"/>
                  </a:lnTo>
                  <a:lnTo>
                    <a:pt x="0" y="1208"/>
                  </a:lnTo>
                  <a:lnTo>
                    <a:pt x="0" y="1774"/>
                  </a:lnTo>
                  <a:lnTo>
                    <a:pt x="76" y="2378"/>
                  </a:lnTo>
                  <a:lnTo>
                    <a:pt x="151" y="2680"/>
                  </a:lnTo>
                  <a:lnTo>
                    <a:pt x="264" y="3020"/>
                  </a:lnTo>
                  <a:lnTo>
                    <a:pt x="378" y="3322"/>
                  </a:lnTo>
                  <a:lnTo>
                    <a:pt x="529" y="3624"/>
                  </a:lnTo>
                  <a:lnTo>
                    <a:pt x="717" y="3926"/>
                  </a:lnTo>
                  <a:lnTo>
                    <a:pt x="906" y="4190"/>
                  </a:lnTo>
                  <a:lnTo>
                    <a:pt x="1133" y="4416"/>
                  </a:lnTo>
                  <a:lnTo>
                    <a:pt x="1359" y="4643"/>
                  </a:lnTo>
                  <a:lnTo>
                    <a:pt x="1850" y="5020"/>
                  </a:lnTo>
                  <a:lnTo>
                    <a:pt x="2340" y="5322"/>
                  </a:lnTo>
                  <a:lnTo>
                    <a:pt x="2793" y="5549"/>
                  </a:lnTo>
                  <a:lnTo>
                    <a:pt x="3133" y="5700"/>
                  </a:lnTo>
                  <a:lnTo>
                    <a:pt x="3473" y="5813"/>
                  </a:lnTo>
                  <a:lnTo>
                    <a:pt x="3548" y="5435"/>
                  </a:lnTo>
                  <a:lnTo>
                    <a:pt x="3624" y="5058"/>
                  </a:lnTo>
                  <a:lnTo>
                    <a:pt x="3661" y="4567"/>
                  </a:lnTo>
                  <a:lnTo>
                    <a:pt x="3661" y="4001"/>
                  </a:lnTo>
                  <a:lnTo>
                    <a:pt x="3586" y="3397"/>
                  </a:lnTo>
                  <a:lnTo>
                    <a:pt x="3510" y="3095"/>
                  </a:lnTo>
                  <a:lnTo>
                    <a:pt x="3435" y="2756"/>
                  </a:lnTo>
                  <a:lnTo>
                    <a:pt x="3284" y="2454"/>
                  </a:lnTo>
                  <a:lnTo>
                    <a:pt x="3133" y="2152"/>
                  </a:lnTo>
                  <a:lnTo>
                    <a:pt x="2944" y="1850"/>
                  </a:lnTo>
                  <a:lnTo>
                    <a:pt x="2756" y="1586"/>
                  </a:lnTo>
                  <a:lnTo>
                    <a:pt x="2529" y="1359"/>
                  </a:lnTo>
                  <a:lnTo>
                    <a:pt x="2303" y="1133"/>
                  </a:lnTo>
                  <a:lnTo>
                    <a:pt x="1812" y="755"/>
                  </a:lnTo>
                  <a:lnTo>
                    <a:pt x="1321" y="453"/>
                  </a:lnTo>
                  <a:lnTo>
                    <a:pt x="906" y="265"/>
                  </a:lnTo>
                  <a:lnTo>
                    <a:pt x="529" y="11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1"/>
            <p:cNvSpPr/>
            <p:nvPr/>
          </p:nvSpPr>
          <p:spPr>
            <a:xfrm>
              <a:off x="5936834" y="2318803"/>
              <a:ext cx="39971" cy="63449"/>
            </a:xfrm>
            <a:custGeom>
              <a:avLst/>
              <a:gdLst/>
              <a:ahLst/>
              <a:cxnLst/>
              <a:rect l="l" t="t" r="r" b="b"/>
              <a:pathLst>
                <a:path w="3662" h="5813" fill="none" extrusionOk="0">
                  <a:moveTo>
                    <a:pt x="529" y="3624"/>
                  </a:moveTo>
                  <a:lnTo>
                    <a:pt x="529" y="3624"/>
                  </a:lnTo>
                  <a:lnTo>
                    <a:pt x="378" y="3322"/>
                  </a:lnTo>
                  <a:lnTo>
                    <a:pt x="264" y="3020"/>
                  </a:lnTo>
                  <a:lnTo>
                    <a:pt x="151" y="2680"/>
                  </a:lnTo>
                  <a:lnTo>
                    <a:pt x="76" y="2378"/>
                  </a:lnTo>
                  <a:lnTo>
                    <a:pt x="0" y="1774"/>
                  </a:lnTo>
                  <a:lnTo>
                    <a:pt x="0" y="1208"/>
                  </a:lnTo>
                  <a:lnTo>
                    <a:pt x="76" y="717"/>
                  </a:lnTo>
                  <a:lnTo>
                    <a:pt x="114" y="34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529" y="114"/>
                  </a:lnTo>
                  <a:lnTo>
                    <a:pt x="906" y="265"/>
                  </a:lnTo>
                  <a:lnTo>
                    <a:pt x="1321" y="453"/>
                  </a:lnTo>
                  <a:lnTo>
                    <a:pt x="1812" y="755"/>
                  </a:lnTo>
                  <a:lnTo>
                    <a:pt x="2303" y="1133"/>
                  </a:lnTo>
                  <a:lnTo>
                    <a:pt x="2529" y="1359"/>
                  </a:lnTo>
                  <a:lnTo>
                    <a:pt x="2756" y="1586"/>
                  </a:lnTo>
                  <a:lnTo>
                    <a:pt x="2944" y="1850"/>
                  </a:lnTo>
                  <a:lnTo>
                    <a:pt x="3133" y="2152"/>
                  </a:lnTo>
                  <a:lnTo>
                    <a:pt x="3133" y="2152"/>
                  </a:lnTo>
                  <a:lnTo>
                    <a:pt x="3284" y="2454"/>
                  </a:lnTo>
                  <a:lnTo>
                    <a:pt x="3435" y="2756"/>
                  </a:lnTo>
                  <a:lnTo>
                    <a:pt x="3510" y="3095"/>
                  </a:lnTo>
                  <a:lnTo>
                    <a:pt x="3586" y="3397"/>
                  </a:lnTo>
                  <a:lnTo>
                    <a:pt x="3661" y="4001"/>
                  </a:lnTo>
                  <a:lnTo>
                    <a:pt x="3661" y="4567"/>
                  </a:lnTo>
                  <a:lnTo>
                    <a:pt x="3624" y="5058"/>
                  </a:lnTo>
                  <a:lnTo>
                    <a:pt x="3548" y="5435"/>
                  </a:lnTo>
                  <a:lnTo>
                    <a:pt x="3473" y="5813"/>
                  </a:lnTo>
                  <a:lnTo>
                    <a:pt x="3473" y="5813"/>
                  </a:lnTo>
                  <a:lnTo>
                    <a:pt x="3133" y="5700"/>
                  </a:lnTo>
                  <a:lnTo>
                    <a:pt x="2793" y="5549"/>
                  </a:lnTo>
                  <a:lnTo>
                    <a:pt x="2340" y="5322"/>
                  </a:lnTo>
                  <a:lnTo>
                    <a:pt x="1850" y="5020"/>
                  </a:lnTo>
                  <a:lnTo>
                    <a:pt x="1359" y="4643"/>
                  </a:lnTo>
                  <a:lnTo>
                    <a:pt x="1133" y="4416"/>
                  </a:lnTo>
                  <a:lnTo>
                    <a:pt x="906" y="4190"/>
                  </a:lnTo>
                  <a:lnTo>
                    <a:pt x="717" y="3926"/>
                  </a:lnTo>
                  <a:lnTo>
                    <a:pt x="529" y="36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1"/>
            <p:cNvSpPr/>
            <p:nvPr/>
          </p:nvSpPr>
          <p:spPr>
            <a:xfrm>
              <a:off x="5968138" y="2358763"/>
              <a:ext cx="72519" cy="33378"/>
            </a:xfrm>
            <a:custGeom>
              <a:avLst/>
              <a:gdLst/>
              <a:ahLst/>
              <a:cxnLst/>
              <a:rect l="l" t="t" r="r" b="b"/>
              <a:pathLst>
                <a:path w="6644" h="3058" extrusionOk="0">
                  <a:moveTo>
                    <a:pt x="3133" y="0"/>
                  </a:moveTo>
                  <a:lnTo>
                    <a:pt x="2794" y="38"/>
                  </a:lnTo>
                  <a:lnTo>
                    <a:pt x="2454" y="76"/>
                  </a:lnTo>
                  <a:lnTo>
                    <a:pt x="2152" y="151"/>
                  </a:lnTo>
                  <a:lnTo>
                    <a:pt x="1548" y="340"/>
                  </a:lnTo>
                  <a:lnTo>
                    <a:pt x="1058" y="567"/>
                  </a:lnTo>
                  <a:lnTo>
                    <a:pt x="605" y="793"/>
                  </a:lnTo>
                  <a:lnTo>
                    <a:pt x="265" y="982"/>
                  </a:lnTo>
                  <a:lnTo>
                    <a:pt x="1" y="1208"/>
                  </a:lnTo>
                  <a:lnTo>
                    <a:pt x="227" y="1472"/>
                  </a:lnTo>
                  <a:lnTo>
                    <a:pt x="529" y="1737"/>
                  </a:lnTo>
                  <a:lnTo>
                    <a:pt x="907" y="2039"/>
                  </a:lnTo>
                  <a:lnTo>
                    <a:pt x="1360" y="2378"/>
                  </a:lnTo>
                  <a:lnTo>
                    <a:pt x="1888" y="2680"/>
                  </a:lnTo>
                  <a:lnTo>
                    <a:pt x="2190" y="2793"/>
                  </a:lnTo>
                  <a:lnTo>
                    <a:pt x="2492" y="2907"/>
                  </a:lnTo>
                  <a:lnTo>
                    <a:pt x="2831" y="2982"/>
                  </a:lnTo>
                  <a:lnTo>
                    <a:pt x="3171" y="3020"/>
                  </a:lnTo>
                  <a:lnTo>
                    <a:pt x="3511" y="3058"/>
                  </a:lnTo>
                  <a:lnTo>
                    <a:pt x="3851" y="3020"/>
                  </a:lnTo>
                  <a:lnTo>
                    <a:pt x="4152" y="2982"/>
                  </a:lnTo>
                  <a:lnTo>
                    <a:pt x="4492" y="2907"/>
                  </a:lnTo>
                  <a:lnTo>
                    <a:pt x="5058" y="2756"/>
                  </a:lnTo>
                  <a:lnTo>
                    <a:pt x="5587" y="2529"/>
                  </a:lnTo>
                  <a:lnTo>
                    <a:pt x="6040" y="2265"/>
                  </a:lnTo>
                  <a:lnTo>
                    <a:pt x="6342" y="2076"/>
                  </a:lnTo>
                  <a:lnTo>
                    <a:pt x="6644" y="1850"/>
                  </a:lnTo>
                  <a:lnTo>
                    <a:pt x="6417" y="1586"/>
                  </a:lnTo>
                  <a:lnTo>
                    <a:pt x="6115" y="1321"/>
                  </a:lnTo>
                  <a:lnTo>
                    <a:pt x="5738" y="1020"/>
                  </a:lnTo>
                  <a:lnTo>
                    <a:pt x="5285" y="680"/>
                  </a:lnTo>
                  <a:lnTo>
                    <a:pt x="4719" y="378"/>
                  </a:lnTo>
                  <a:lnTo>
                    <a:pt x="4454" y="265"/>
                  </a:lnTo>
                  <a:lnTo>
                    <a:pt x="4115" y="151"/>
                  </a:lnTo>
                  <a:lnTo>
                    <a:pt x="3813" y="76"/>
                  </a:lnTo>
                  <a:lnTo>
                    <a:pt x="3473" y="38"/>
                  </a:lnTo>
                  <a:lnTo>
                    <a:pt x="3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1"/>
            <p:cNvSpPr/>
            <p:nvPr/>
          </p:nvSpPr>
          <p:spPr>
            <a:xfrm>
              <a:off x="5968138" y="2358763"/>
              <a:ext cx="72519" cy="33378"/>
            </a:xfrm>
            <a:custGeom>
              <a:avLst/>
              <a:gdLst/>
              <a:ahLst/>
              <a:cxnLst/>
              <a:rect l="l" t="t" r="r" b="b"/>
              <a:pathLst>
                <a:path w="6644" h="3058" fill="none" extrusionOk="0">
                  <a:moveTo>
                    <a:pt x="3473" y="38"/>
                  </a:moveTo>
                  <a:lnTo>
                    <a:pt x="3473" y="38"/>
                  </a:lnTo>
                  <a:lnTo>
                    <a:pt x="3813" y="76"/>
                  </a:lnTo>
                  <a:lnTo>
                    <a:pt x="4115" y="151"/>
                  </a:lnTo>
                  <a:lnTo>
                    <a:pt x="4454" y="265"/>
                  </a:lnTo>
                  <a:lnTo>
                    <a:pt x="4719" y="378"/>
                  </a:lnTo>
                  <a:lnTo>
                    <a:pt x="5285" y="680"/>
                  </a:lnTo>
                  <a:lnTo>
                    <a:pt x="5738" y="1020"/>
                  </a:lnTo>
                  <a:lnTo>
                    <a:pt x="6115" y="1321"/>
                  </a:lnTo>
                  <a:lnTo>
                    <a:pt x="6417" y="1586"/>
                  </a:lnTo>
                  <a:lnTo>
                    <a:pt x="6644" y="1850"/>
                  </a:lnTo>
                  <a:lnTo>
                    <a:pt x="6644" y="1850"/>
                  </a:lnTo>
                  <a:lnTo>
                    <a:pt x="6342" y="2076"/>
                  </a:lnTo>
                  <a:lnTo>
                    <a:pt x="6040" y="2265"/>
                  </a:lnTo>
                  <a:lnTo>
                    <a:pt x="5587" y="2529"/>
                  </a:lnTo>
                  <a:lnTo>
                    <a:pt x="5058" y="2756"/>
                  </a:lnTo>
                  <a:lnTo>
                    <a:pt x="4492" y="2907"/>
                  </a:lnTo>
                  <a:lnTo>
                    <a:pt x="4152" y="2982"/>
                  </a:lnTo>
                  <a:lnTo>
                    <a:pt x="3851" y="3020"/>
                  </a:lnTo>
                  <a:lnTo>
                    <a:pt x="3511" y="3058"/>
                  </a:lnTo>
                  <a:lnTo>
                    <a:pt x="3171" y="3020"/>
                  </a:lnTo>
                  <a:lnTo>
                    <a:pt x="3171" y="3020"/>
                  </a:lnTo>
                  <a:lnTo>
                    <a:pt x="2831" y="2982"/>
                  </a:lnTo>
                  <a:lnTo>
                    <a:pt x="2492" y="2907"/>
                  </a:lnTo>
                  <a:lnTo>
                    <a:pt x="2190" y="2793"/>
                  </a:lnTo>
                  <a:lnTo>
                    <a:pt x="1888" y="2680"/>
                  </a:lnTo>
                  <a:lnTo>
                    <a:pt x="1360" y="2378"/>
                  </a:lnTo>
                  <a:lnTo>
                    <a:pt x="907" y="2039"/>
                  </a:lnTo>
                  <a:lnTo>
                    <a:pt x="529" y="1737"/>
                  </a:lnTo>
                  <a:lnTo>
                    <a:pt x="227" y="1472"/>
                  </a:lnTo>
                  <a:lnTo>
                    <a:pt x="1" y="1208"/>
                  </a:lnTo>
                  <a:lnTo>
                    <a:pt x="1" y="1208"/>
                  </a:lnTo>
                  <a:lnTo>
                    <a:pt x="265" y="982"/>
                  </a:lnTo>
                  <a:lnTo>
                    <a:pt x="605" y="793"/>
                  </a:lnTo>
                  <a:lnTo>
                    <a:pt x="1058" y="567"/>
                  </a:lnTo>
                  <a:lnTo>
                    <a:pt x="1548" y="340"/>
                  </a:lnTo>
                  <a:lnTo>
                    <a:pt x="2152" y="151"/>
                  </a:lnTo>
                  <a:lnTo>
                    <a:pt x="2454" y="76"/>
                  </a:lnTo>
                  <a:lnTo>
                    <a:pt x="2794" y="38"/>
                  </a:lnTo>
                  <a:lnTo>
                    <a:pt x="3133" y="0"/>
                  </a:lnTo>
                  <a:lnTo>
                    <a:pt x="3473" y="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1"/>
            <p:cNvSpPr/>
            <p:nvPr/>
          </p:nvSpPr>
          <p:spPr>
            <a:xfrm>
              <a:off x="6040647" y="2773610"/>
              <a:ext cx="60982" cy="37089"/>
            </a:xfrm>
            <a:custGeom>
              <a:avLst/>
              <a:gdLst/>
              <a:ahLst/>
              <a:cxnLst/>
              <a:rect l="l" t="t" r="r" b="b"/>
              <a:pathLst>
                <a:path w="5587" h="3398" extrusionOk="0">
                  <a:moveTo>
                    <a:pt x="1661" y="1"/>
                  </a:moveTo>
                  <a:lnTo>
                    <a:pt x="1133" y="76"/>
                  </a:lnTo>
                  <a:lnTo>
                    <a:pt x="680" y="152"/>
                  </a:lnTo>
                  <a:lnTo>
                    <a:pt x="302" y="265"/>
                  </a:lnTo>
                  <a:lnTo>
                    <a:pt x="1" y="378"/>
                  </a:lnTo>
                  <a:lnTo>
                    <a:pt x="114" y="718"/>
                  </a:lnTo>
                  <a:lnTo>
                    <a:pt x="265" y="1058"/>
                  </a:lnTo>
                  <a:lnTo>
                    <a:pt x="491" y="1473"/>
                  </a:lnTo>
                  <a:lnTo>
                    <a:pt x="793" y="1926"/>
                  </a:lnTo>
                  <a:lnTo>
                    <a:pt x="1171" y="2379"/>
                  </a:lnTo>
                  <a:lnTo>
                    <a:pt x="1359" y="2567"/>
                  </a:lnTo>
                  <a:lnTo>
                    <a:pt x="1586" y="2756"/>
                  </a:lnTo>
                  <a:lnTo>
                    <a:pt x="1850" y="2945"/>
                  </a:lnTo>
                  <a:lnTo>
                    <a:pt x="2152" y="3096"/>
                  </a:lnTo>
                  <a:lnTo>
                    <a:pt x="2416" y="3209"/>
                  </a:lnTo>
                  <a:lnTo>
                    <a:pt x="2718" y="3284"/>
                  </a:lnTo>
                  <a:lnTo>
                    <a:pt x="3020" y="3360"/>
                  </a:lnTo>
                  <a:lnTo>
                    <a:pt x="3322" y="3398"/>
                  </a:lnTo>
                  <a:lnTo>
                    <a:pt x="3926" y="3398"/>
                  </a:lnTo>
                  <a:lnTo>
                    <a:pt x="4454" y="3322"/>
                  </a:lnTo>
                  <a:lnTo>
                    <a:pt x="4907" y="3209"/>
                  </a:lnTo>
                  <a:lnTo>
                    <a:pt x="5285" y="3133"/>
                  </a:lnTo>
                  <a:lnTo>
                    <a:pt x="5587" y="3020"/>
                  </a:lnTo>
                  <a:lnTo>
                    <a:pt x="5473" y="2681"/>
                  </a:lnTo>
                  <a:lnTo>
                    <a:pt x="5322" y="2341"/>
                  </a:lnTo>
                  <a:lnTo>
                    <a:pt x="5096" y="1926"/>
                  </a:lnTo>
                  <a:lnTo>
                    <a:pt x="4794" y="1473"/>
                  </a:lnTo>
                  <a:lnTo>
                    <a:pt x="4454" y="1020"/>
                  </a:lnTo>
                  <a:lnTo>
                    <a:pt x="4228" y="831"/>
                  </a:lnTo>
                  <a:lnTo>
                    <a:pt x="4001" y="605"/>
                  </a:lnTo>
                  <a:lnTo>
                    <a:pt x="3737" y="454"/>
                  </a:lnTo>
                  <a:lnTo>
                    <a:pt x="3435" y="303"/>
                  </a:lnTo>
                  <a:lnTo>
                    <a:pt x="3171" y="190"/>
                  </a:lnTo>
                  <a:lnTo>
                    <a:pt x="2869" y="76"/>
                  </a:lnTo>
                  <a:lnTo>
                    <a:pt x="2567" y="39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1"/>
            <p:cNvSpPr/>
            <p:nvPr/>
          </p:nvSpPr>
          <p:spPr>
            <a:xfrm>
              <a:off x="6040647" y="2773610"/>
              <a:ext cx="60982" cy="37089"/>
            </a:xfrm>
            <a:custGeom>
              <a:avLst/>
              <a:gdLst/>
              <a:ahLst/>
              <a:cxnLst/>
              <a:rect l="l" t="t" r="r" b="b"/>
              <a:pathLst>
                <a:path w="5587" h="3398" fill="none" extrusionOk="0">
                  <a:moveTo>
                    <a:pt x="3435" y="303"/>
                  </a:moveTo>
                  <a:lnTo>
                    <a:pt x="3435" y="303"/>
                  </a:lnTo>
                  <a:lnTo>
                    <a:pt x="3737" y="454"/>
                  </a:lnTo>
                  <a:lnTo>
                    <a:pt x="4001" y="605"/>
                  </a:lnTo>
                  <a:lnTo>
                    <a:pt x="4228" y="831"/>
                  </a:lnTo>
                  <a:lnTo>
                    <a:pt x="4454" y="1020"/>
                  </a:lnTo>
                  <a:lnTo>
                    <a:pt x="4794" y="1473"/>
                  </a:lnTo>
                  <a:lnTo>
                    <a:pt x="5096" y="1926"/>
                  </a:lnTo>
                  <a:lnTo>
                    <a:pt x="5322" y="2341"/>
                  </a:lnTo>
                  <a:lnTo>
                    <a:pt x="5473" y="2681"/>
                  </a:lnTo>
                  <a:lnTo>
                    <a:pt x="5587" y="3020"/>
                  </a:lnTo>
                  <a:lnTo>
                    <a:pt x="5587" y="3020"/>
                  </a:lnTo>
                  <a:lnTo>
                    <a:pt x="5285" y="3133"/>
                  </a:lnTo>
                  <a:lnTo>
                    <a:pt x="4907" y="3209"/>
                  </a:lnTo>
                  <a:lnTo>
                    <a:pt x="4454" y="3322"/>
                  </a:lnTo>
                  <a:lnTo>
                    <a:pt x="3926" y="3398"/>
                  </a:lnTo>
                  <a:lnTo>
                    <a:pt x="3322" y="3398"/>
                  </a:lnTo>
                  <a:lnTo>
                    <a:pt x="3020" y="3360"/>
                  </a:lnTo>
                  <a:lnTo>
                    <a:pt x="2718" y="3284"/>
                  </a:lnTo>
                  <a:lnTo>
                    <a:pt x="2416" y="3209"/>
                  </a:lnTo>
                  <a:lnTo>
                    <a:pt x="2152" y="3096"/>
                  </a:lnTo>
                  <a:lnTo>
                    <a:pt x="2152" y="3096"/>
                  </a:lnTo>
                  <a:lnTo>
                    <a:pt x="1850" y="2945"/>
                  </a:lnTo>
                  <a:lnTo>
                    <a:pt x="1586" y="2756"/>
                  </a:lnTo>
                  <a:lnTo>
                    <a:pt x="1359" y="2567"/>
                  </a:lnTo>
                  <a:lnTo>
                    <a:pt x="1171" y="2379"/>
                  </a:lnTo>
                  <a:lnTo>
                    <a:pt x="793" y="1926"/>
                  </a:lnTo>
                  <a:lnTo>
                    <a:pt x="491" y="1473"/>
                  </a:lnTo>
                  <a:lnTo>
                    <a:pt x="265" y="1058"/>
                  </a:lnTo>
                  <a:lnTo>
                    <a:pt x="114" y="718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302" y="265"/>
                  </a:lnTo>
                  <a:lnTo>
                    <a:pt x="680" y="152"/>
                  </a:lnTo>
                  <a:lnTo>
                    <a:pt x="1133" y="76"/>
                  </a:lnTo>
                  <a:lnTo>
                    <a:pt x="1661" y="1"/>
                  </a:lnTo>
                  <a:lnTo>
                    <a:pt x="2265" y="1"/>
                  </a:lnTo>
                  <a:lnTo>
                    <a:pt x="2567" y="39"/>
                  </a:lnTo>
                  <a:lnTo>
                    <a:pt x="2869" y="76"/>
                  </a:lnTo>
                  <a:lnTo>
                    <a:pt x="3171" y="190"/>
                  </a:lnTo>
                  <a:lnTo>
                    <a:pt x="3435" y="3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1"/>
            <p:cNvSpPr/>
            <p:nvPr/>
          </p:nvSpPr>
          <p:spPr>
            <a:xfrm>
              <a:off x="5417785" y="1708546"/>
              <a:ext cx="2098965" cy="2098987"/>
            </a:xfrm>
            <a:custGeom>
              <a:avLst/>
              <a:gdLst/>
              <a:ahLst/>
              <a:cxnLst/>
              <a:rect l="l" t="t" r="r" b="b"/>
              <a:pathLst>
                <a:path w="192301" h="192303" fill="none" extrusionOk="0">
                  <a:moveTo>
                    <a:pt x="164145" y="28195"/>
                  </a:moveTo>
                  <a:lnTo>
                    <a:pt x="164145" y="28195"/>
                  </a:lnTo>
                  <a:lnTo>
                    <a:pt x="162710" y="26761"/>
                  </a:lnTo>
                  <a:lnTo>
                    <a:pt x="161276" y="25402"/>
                  </a:lnTo>
                  <a:lnTo>
                    <a:pt x="159804" y="24081"/>
                  </a:lnTo>
                  <a:lnTo>
                    <a:pt x="158294" y="22798"/>
                  </a:lnTo>
                  <a:lnTo>
                    <a:pt x="156785" y="21515"/>
                  </a:lnTo>
                  <a:lnTo>
                    <a:pt x="155237" y="20307"/>
                  </a:lnTo>
                  <a:lnTo>
                    <a:pt x="153690" y="19099"/>
                  </a:lnTo>
                  <a:lnTo>
                    <a:pt x="152142" y="17967"/>
                  </a:lnTo>
                  <a:lnTo>
                    <a:pt x="150519" y="16834"/>
                  </a:lnTo>
                  <a:lnTo>
                    <a:pt x="148934" y="15778"/>
                  </a:lnTo>
                  <a:lnTo>
                    <a:pt x="147311" y="14721"/>
                  </a:lnTo>
                  <a:lnTo>
                    <a:pt x="145651" y="13702"/>
                  </a:lnTo>
                  <a:lnTo>
                    <a:pt x="144028" y="12758"/>
                  </a:lnTo>
                  <a:lnTo>
                    <a:pt x="142329" y="11815"/>
                  </a:lnTo>
                  <a:lnTo>
                    <a:pt x="140668" y="10909"/>
                  </a:lnTo>
                  <a:lnTo>
                    <a:pt x="138970" y="10041"/>
                  </a:lnTo>
                  <a:lnTo>
                    <a:pt x="137234" y="9210"/>
                  </a:lnTo>
                  <a:lnTo>
                    <a:pt x="135535" y="8418"/>
                  </a:lnTo>
                  <a:lnTo>
                    <a:pt x="133799" y="7663"/>
                  </a:lnTo>
                  <a:lnTo>
                    <a:pt x="132025" y="6946"/>
                  </a:lnTo>
                  <a:lnTo>
                    <a:pt x="130289" y="6229"/>
                  </a:lnTo>
                  <a:lnTo>
                    <a:pt x="128515" y="5587"/>
                  </a:lnTo>
                  <a:lnTo>
                    <a:pt x="126741" y="4983"/>
                  </a:lnTo>
                  <a:lnTo>
                    <a:pt x="124967" y="4417"/>
                  </a:lnTo>
                  <a:lnTo>
                    <a:pt x="123156" y="3851"/>
                  </a:lnTo>
                  <a:lnTo>
                    <a:pt x="121344" y="3360"/>
                  </a:lnTo>
                  <a:lnTo>
                    <a:pt x="119532" y="2869"/>
                  </a:lnTo>
                  <a:lnTo>
                    <a:pt x="117721" y="2454"/>
                  </a:lnTo>
                  <a:lnTo>
                    <a:pt x="115871" y="2039"/>
                  </a:lnTo>
                  <a:lnTo>
                    <a:pt x="114060" y="1699"/>
                  </a:lnTo>
                  <a:lnTo>
                    <a:pt x="112210" y="1360"/>
                  </a:lnTo>
                  <a:lnTo>
                    <a:pt x="110361" y="1058"/>
                  </a:lnTo>
                  <a:lnTo>
                    <a:pt x="108511" y="794"/>
                  </a:lnTo>
                  <a:lnTo>
                    <a:pt x="106662" y="605"/>
                  </a:lnTo>
                  <a:lnTo>
                    <a:pt x="104813" y="416"/>
                  </a:lnTo>
                  <a:lnTo>
                    <a:pt x="102963" y="265"/>
                  </a:lnTo>
                  <a:lnTo>
                    <a:pt x="101114" y="152"/>
                  </a:lnTo>
                  <a:lnTo>
                    <a:pt x="99264" y="76"/>
                  </a:lnTo>
                  <a:lnTo>
                    <a:pt x="97377" y="39"/>
                  </a:lnTo>
                  <a:lnTo>
                    <a:pt x="95528" y="1"/>
                  </a:lnTo>
                  <a:lnTo>
                    <a:pt x="93678" y="39"/>
                  </a:lnTo>
                  <a:lnTo>
                    <a:pt x="91791" y="114"/>
                  </a:lnTo>
                  <a:lnTo>
                    <a:pt x="89942" y="227"/>
                  </a:lnTo>
                  <a:lnTo>
                    <a:pt x="88092" y="341"/>
                  </a:lnTo>
                  <a:lnTo>
                    <a:pt x="86243" y="529"/>
                  </a:lnTo>
                  <a:lnTo>
                    <a:pt x="84394" y="718"/>
                  </a:lnTo>
                  <a:lnTo>
                    <a:pt x="82544" y="982"/>
                  </a:lnTo>
                  <a:lnTo>
                    <a:pt x="80695" y="1246"/>
                  </a:lnTo>
                  <a:lnTo>
                    <a:pt x="78845" y="1586"/>
                  </a:lnTo>
                  <a:lnTo>
                    <a:pt x="76996" y="1926"/>
                  </a:lnTo>
                  <a:lnTo>
                    <a:pt x="75184" y="2303"/>
                  </a:lnTo>
                  <a:lnTo>
                    <a:pt x="73373" y="2756"/>
                  </a:lnTo>
                  <a:lnTo>
                    <a:pt x="71561" y="3209"/>
                  </a:lnTo>
                  <a:lnTo>
                    <a:pt x="69749" y="3700"/>
                  </a:lnTo>
                  <a:lnTo>
                    <a:pt x="67938" y="4228"/>
                  </a:lnTo>
                  <a:lnTo>
                    <a:pt x="66126" y="4794"/>
                  </a:lnTo>
                  <a:lnTo>
                    <a:pt x="64352" y="5398"/>
                  </a:lnTo>
                  <a:lnTo>
                    <a:pt x="62578" y="6040"/>
                  </a:lnTo>
                  <a:lnTo>
                    <a:pt x="60842" y="6719"/>
                  </a:lnTo>
                  <a:lnTo>
                    <a:pt x="59068" y="7436"/>
                  </a:lnTo>
                  <a:lnTo>
                    <a:pt x="57332" y="8191"/>
                  </a:lnTo>
                  <a:lnTo>
                    <a:pt x="55596" y="8946"/>
                  </a:lnTo>
                  <a:lnTo>
                    <a:pt x="53897" y="9776"/>
                  </a:lnTo>
                  <a:lnTo>
                    <a:pt x="52199" y="10644"/>
                  </a:lnTo>
                  <a:lnTo>
                    <a:pt x="52199" y="10644"/>
                  </a:lnTo>
                  <a:lnTo>
                    <a:pt x="50576" y="11475"/>
                  </a:lnTo>
                  <a:lnTo>
                    <a:pt x="48991" y="12381"/>
                  </a:lnTo>
                  <a:lnTo>
                    <a:pt x="47368" y="13287"/>
                  </a:lnTo>
                  <a:lnTo>
                    <a:pt x="45820" y="14230"/>
                  </a:lnTo>
                  <a:lnTo>
                    <a:pt x="44235" y="15211"/>
                  </a:lnTo>
                  <a:lnTo>
                    <a:pt x="42687" y="16230"/>
                  </a:lnTo>
                  <a:lnTo>
                    <a:pt x="41178" y="17287"/>
                  </a:lnTo>
                  <a:lnTo>
                    <a:pt x="39668" y="18344"/>
                  </a:lnTo>
                  <a:lnTo>
                    <a:pt x="38158" y="19476"/>
                  </a:lnTo>
                  <a:lnTo>
                    <a:pt x="36686" y="20609"/>
                  </a:lnTo>
                  <a:lnTo>
                    <a:pt x="35214" y="21779"/>
                  </a:lnTo>
                  <a:lnTo>
                    <a:pt x="33780" y="22987"/>
                  </a:lnTo>
                  <a:lnTo>
                    <a:pt x="32346" y="24232"/>
                  </a:lnTo>
                  <a:lnTo>
                    <a:pt x="30949" y="25515"/>
                  </a:lnTo>
                  <a:lnTo>
                    <a:pt x="29553" y="26836"/>
                  </a:lnTo>
                  <a:lnTo>
                    <a:pt x="28156" y="28195"/>
                  </a:lnTo>
                  <a:lnTo>
                    <a:pt x="28156" y="28195"/>
                  </a:lnTo>
                  <a:lnTo>
                    <a:pt x="26458" y="29969"/>
                  </a:lnTo>
                  <a:lnTo>
                    <a:pt x="24759" y="31781"/>
                  </a:lnTo>
                  <a:lnTo>
                    <a:pt x="23137" y="33592"/>
                  </a:lnTo>
                  <a:lnTo>
                    <a:pt x="21589" y="35479"/>
                  </a:lnTo>
                  <a:lnTo>
                    <a:pt x="20042" y="37367"/>
                  </a:lnTo>
                  <a:lnTo>
                    <a:pt x="18607" y="39329"/>
                  </a:lnTo>
                  <a:lnTo>
                    <a:pt x="17211" y="41292"/>
                  </a:lnTo>
                  <a:lnTo>
                    <a:pt x="15852" y="43255"/>
                  </a:lnTo>
                  <a:lnTo>
                    <a:pt x="14569" y="45293"/>
                  </a:lnTo>
                  <a:lnTo>
                    <a:pt x="13323" y="47293"/>
                  </a:lnTo>
                  <a:lnTo>
                    <a:pt x="12153" y="49369"/>
                  </a:lnTo>
                  <a:lnTo>
                    <a:pt x="11021" y="51445"/>
                  </a:lnTo>
                  <a:lnTo>
                    <a:pt x="9926" y="53558"/>
                  </a:lnTo>
                  <a:lnTo>
                    <a:pt x="8907" y="55672"/>
                  </a:lnTo>
                  <a:lnTo>
                    <a:pt x="7964" y="57823"/>
                  </a:lnTo>
                  <a:lnTo>
                    <a:pt x="7058" y="59975"/>
                  </a:lnTo>
                  <a:lnTo>
                    <a:pt x="6190" y="62164"/>
                  </a:lnTo>
                  <a:lnTo>
                    <a:pt x="5397" y="64353"/>
                  </a:lnTo>
                  <a:lnTo>
                    <a:pt x="4642" y="66580"/>
                  </a:lnTo>
                  <a:lnTo>
                    <a:pt x="3963" y="68807"/>
                  </a:lnTo>
                  <a:lnTo>
                    <a:pt x="3321" y="71034"/>
                  </a:lnTo>
                  <a:lnTo>
                    <a:pt x="2755" y="73260"/>
                  </a:lnTo>
                  <a:lnTo>
                    <a:pt x="2227" y="75525"/>
                  </a:lnTo>
                  <a:lnTo>
                    <a:pt x="1774" y="77790"/>
                  </a:lnTo>
                  <a:lnTo>
                    <a:pt x="1359" y="80092"/>
                  </a:lnTo>
                  <a:lnTo>
                    <a:pt x="1019" y="82356"/>
                  </a:lnTo>
                  <a:lnTo>
                    <a:pt x="717" y="84659"/>
                  </a:lnTo>
                  <a:lnTo>
                    <a:pt x="453" y="86961"/>
                  </a:lnTo>
                  <a:lnTo>
                    <a:pt x="264" y="89263"/>
                  </a:lnTo>
                  <a:lnTo>
                    <a:pt x="113" y="91566"/>
                  </a:lnTo>
                  <a:lnTo>
                    <a:pt x="38" y="93868"/>
                  </a:lnTo>
                  <a:lnTo>
                    <a:pt x="0" y="96170"/>
                  </a:lnTo>
                  <a:lnTo>
                    <a:pt x="38" y="98473"/>
                  </a:lnTo>
                  <a:lnTo>
                    <a:pt x="113" y="100775"/>
                  </a:lnTo>
                  <a:lnTo>
                    <a:pt x="264" y="103077"/>
                  </a:lnTo>
                  <a:lnTo>
                    <a:pt x="453" y="105380"/>
                  </a:lnTo>
                  <a:lnTo>
                    <a:pt x="717" y="107682"/>
                  </a:lnTo>
                  <a:lnTo>
                    <a:pt x="1019" y="109984"/>
                  </a:lnTo>
                  <a:lnTo>
                    <a:pt x="1359" y="112249"/>
                  </a:lnTo>
                  <a:lnTo>
                    <a:pt x="1774" y="114514"/>
                  </a:lnTo>
                  <a:lnTo>
                    <a:pt x="2227" y="116816"/>
                  </a:lnTo>
                  <a:lnTo>
                    <a:pt x="2755" y="119043"/>
                  </a:lnTo>
                  <a:lnTo>
                    <a:pt x="3321" y="121307"/>
                  </a:lnTo>
                  <a:lnTo>
                    <a:pt x="3963" y="123534"/>
                  </a:lnTo>
                  <a:lnTo>
                    <a:pt x="4642" y="125761"/>
                  </a:lnTo>
                  <a:lnTo>
                    <a:pt x="5397" y="127988"/>
                  </a:lnTo>
                  <a:lnTo>
                    <a:pt x="6190" y="130177"/>
                  </a:lnTo>
                  <a:lnTo>
                    <a:pt x="7058" y="132328"/>
                  </a:lnTo>
                  <a:lnTo>
                    <a:pt x="7964" y="134518"/>
                  </a:lnTo>
                  <a:lnTo>
                    <a:pt x="8907" y="136669"/>
                  </a:lnTo>
                  <a:lnTo>
                    <a:pt x="9926" y="138783"/>
                  </a:lnTo>
                  <a:lnTo>
                    <a:pt x="11021" y="140896"/>
                  </a:lnTo>
                  <a:lnTo>
                    <a:pt x="12153" y="142972"/>
                  </a:lnTo>
                  <a:lnTo>
                    <a:pt x="13323" y="145010"/>
                  </a:lnTo>
                  <a:lnTo>
                    <a:pt x="14569" y="147048"/>
                  </a:lnTo>
                  <a:lnTo>
                    <a:pt x="15852" y="149086"/>
                  </a:lnTo>
                  <a:lnTo>
                    <a:pt x="17211" y="151049"/>
                  </a:lnTo>
                  <a:lnTo>
                    <a:pt x="18607" y="153012"/>
                  </a:lnTo>
                  <a:lnTo>
                    <a:pt x="20042" y="154937"/>
                  </a:lnTo>
                  <a:lnTo>
                    <a:pt x="21589" y="156861"/>
                  </a:lnTo>
                  <a:lnTo>
                    <a:pt x="23137" y="158711"/>
                  </a:lnTo>
                  <a:lnTo>
                    <a:pt x="24759" y="160560"/>
                  </a:lnTo>
                  <a:lnTo>
                    <a:pt x="26458" y="162372"/>
                  </a:lnTo>
                  <a:lnTo>
                    <a:pt x="28156" y="164146"/>
                  </a:lnTo>
                  <a:lnTo>
                    <a:pt x="28156" y="164146"/>
                  </a:lnTo>
                  <a:lnTo>
                    <a:pt x="29553" y="165505"/>
                  </a:lnTo>
                  <a:lnTo>
                    <a:pt x="30912" y="166788"/>
                  </a:lnTo>
                  <a:lnTo>
                    <a:pt x="32346" y="168071"/>
                  </a:lnTo>
                  <a:lnTo>
                    <a:pt x="33742" y="169317"/>
                  </a:lnTo>
                  <a:lnTo>
                    <a:pt x="35214" y="170525"/>
                  </a:lnTo>
                  <a:lnTo>
                    <a:pt x="36649" y="171695"/>
                  </a:lnTo>
                  <a:lnTo>
                    <a:pt x="38158" y="172865"/>
                  </a:lnTo>
                  <a:lnTo>
                    <a:pt x="39630" y="173959"/>
                  </a:lnTo>
                  <a:lnTo>
                    <a:pt x="41140" y="175054"/>
                  </a:lnTo>
                  <a:lnTo>
                    <a:pt x="42687" y="176110"/>
                  </a:lnTo>
                  <a:lnTo>
                    <a:pt x="44235" y="177092"/>
                  </a:lnTo>
                  <a:lnTo>
                    <a:pt x="45782" y="178073"/>
                  </a:lnTo>
                  <a:lnTo>
                    <a:pt x="47368" y="179054"/>
                  </a:lnTo>
                  <a:lnTo>
                    <a:pt x="48953" y="179960"/>
                  </a:lnTo>
                  <a:lnTo>
                    <a:pt x="50538" y="180828"/>
                  </a:lnTo>
                  <a:lnTo>
                    <a:pt x="52161" y="181696"/>
                  </a:lnTo>
                  <a:lnTo>
                    <a:pt x="52161" y="181696"/>
                  </a:lnTo>
                  <a:lnTo>
                    <a:pt x="53859" y="182527"/>
                  </a:lnTo>
                  <a:lnTo>
                    <a:pt x="55596" y="183357"/>
                  </a:lnTo>
                  <a:lnTo>
                    <a:pt x="57294" y="184150"/>
                  </a:lnTo>
                  <a:lnTo>
                    <a:pt x="59068" y="184905"/>
                  </a:lnTo>
                  <a:lnTo>
                    <a:pt x="60804" y="185622"/>
                  </a:lnTo>
                  <a:lnTo>
                    <a:pt x="62578" y="186263"/>
                  </a:lnTo>
                  <a:lnTo>
                    <a:pt x="64352" y="186905"/>
                  </a:lnTo>
                  <a:lnTo>
                    <a:pt x="66126" y="187509"/>
                  </a:lnTo>
                  <a:lnTo>
                    <a:pt x="67900" y="188075"/>
                  </a:lnTo>
                  <a:lnTo>
                    <a:pt x="69711" y="188641"/>
                  </a:lnTo>
                  <a:lnTo>
                    <a:pt x="71523" y="189132"/>
                  </a:lnTo>
                  <a:lnTo>
                    <a:pt x="73335" y="189585"/>
                  </a:lnTo>
                  <a:lnTo>
                    <a:pt x="75146" y="190000"/>
                  </a:lnTo>
                  <a:lnTo>
                    <a:pt x="76996" y="190415"/>
                  </a:lnTo>
                  <a:lnTo>
                    <a:pt x="78808" y="190755"/>
                  </a:lnTo>
                  <a:lnTo>
                    <a:pt x="80657" y="191057"/>
                  </a:lnTo>
                  <a:lnTo>
                    <a:pt x="82506" y="191359"/>
                  </a:lnTo>
                  <a:lnTo>
                    <a:pt x="84356" y="191585"/>
                  </a:lnTo>
                  <a:lnTo>
                    <a:pt x="86205" y="191812"/>
                  </a:lnTo>
                  <a:lnTo>
                    <a:pt x="88055" y="191963"/>
                  </a:lnTo>
                  <a:lnTo>
                    <a:pt x="89904" y="192114"/>
                  </a:lnTo>
                  <a:lnTo>
                    <a:pt x="91791" y="192227"/>
                  </a:lnTo>
                  <a:lnTo>
                    <a:pt x="93641" y="192302"/>
                  </a:lnTo>
                  <a:lnTo>
                    <a:pt x="95490" y="192302"/>
                  </a:lnTo>
                  <a:lnTo>
                    <a:pt x="97377" y="192302"/>
                  </a:lnTo>
                  <a:lnTo>
                    <a:pt x="99227" y="192265"/>
                  </a:lnTo>
                  <a:lnTo>
                    <a:pt x="101076" y="192189"/>
                  </a:lnTo>
                  <a:lnTo>
                    <a:pt x="102963" y="192076"/>
                  </a:lnTo>
                  <a:lnTo>
                    <a:pt x="104813" y="191925"/>
                  </a:lnTo>
                  <a:lnTo>
                    <a:pt x="106662" y="191736"/>
                  </a:lnTo>
                  <a:lnTo>
                    <a:pt x="108511" y="191510"/>
                  </a:lnTo>
                  <a:lnTo>
                    <a:pt x="110361" y="191283"/>
                  </a:lnTo>
                  <a:lnTo>
                    <a:pt x="112210" y="190981"/>
                  </a:lnTo>
                  <a:lnTo>
                    <a:pt x="114022" y="190642"/>
                  </a:lnTo>
                  <a:lnTo>
                    <a:pt x="115871" y="190302"/>
                  </a:lnTo>
                  <a:lnTo>
                    <a:pt x="117683" y="189887"/>
                  </a:lnTo>
                  <a:lnTo>
                    <a:pt x="119532" y="189472"/>
                  </a:lnTo>
                  <a:lnTo>
                    <a:pt x="121344" y="188981"/>
                  </a:lnTo>
                  <a:lnTo>
                    <a:pt x="123156" y="188490"/>
                  </a:lnTo>
                  <a:lnTo>
                    <a:pt x="124930" y="187924"/>
                  </a:lnTo>
                  <a:lnTo>
                    <a:pt x="126741" y="187358"/>
                  </a:lnTo>
                  <a:lnTo>
                    <a:pt x="128515" y="186754"/>
                  </a:lnTo>
                  <a:lnTo>
                    <a:pt x="130289" y="186075"/>
                  </a:lnTo>
                  <a:lnTo>
                    <a:pt x="132025" y="185395"/>
                  </a:lnTo>
                  <a:lnTo>
                    <a:pt x="133799" y="184678"/>
                  </a:lnTo>
                  <a:lnTo>
                    <a:pt x="135535" y="183923"/>
                  </a:lnTo>
                  <a:lnTo>
                    <a:pt x="137234" y="183131"/>
                  </a:lnTo>
                  <a:lnTo>
                    <a:pt x="138970" y="182300"/>
                  </a:lnTo>
                  <a:lnTo>
                    <a:pt x="140668" y="181432"/>
                  </a:lnTo>
                  <a:lnTo>
                    <a:pt x="142329" y="180526"/>
                  </a:lnTo>
                  <a:lnTo>
                    <a:pt x="143990" y="179583"/>
                  </a:lnTo>
                  <a:lnTo>
                    <a:pt x="145651" y="178639"/>
                  </a:lnTo>
                  <a:lnTo>
                    <a:pt x="147311" y="177620"/>
                  </a:lnTo>
                  <a:lnTo>
                    <a:pt x="148934" y="176563"/>
                  </a:lnTo>
                  <a:lnTo>
                    <a:pt x="150519" y="175507"/>
                  </a:lnTo>
                  <a:lnTo>
                    <a:pt x="152105" y="174374"/>
                  </a:lnTo>
                  <a:lnTo>
                    <a:pt x="153690" y="173204"/>
                  </a:lnTo>
                  <a:lnTo>
                    <a:pt x="155237" y="172034"/>
                  </a:lnTo>
                  <a:lnTo>
                    <a:pt x="156785" y="170826"/>
                  </a:lnTo>
                  <a:lnTo>
                    <a:pt x="158294" y="169543"/>
                  </a:lnTo>
                  <a:lnTo>
                    <a:pt x="159804" y="168260"/>
                  </a:lnTo>
                  <a:lnTo>
                    <a:pt x="161276" y="166939"/>
                  </a:lnTo>
                  <a:lnTo>
                    <a:pt x="162710" y="165542"/>
                  </a:lnTo>
                  <a:lnTo>
                    <a:pt x="164145" y="164146"/>
                  </a:lnTo>
                  <a:lnTo>
                    <a:pt x="164145" y="164146"/>
                  </a:lnTo>
                  <a:lnTo>
                    <a:pt x="165881" y="162372"/>
                  </a:lnTo>
                  <a:lnTo>
                    <a:pt x="167579" y="160560"/>
                  </a:lnTo>
                  <a:lnTo>
                    <a:pt x="169202" y="158711"/>
                  </a:lnTo>
                  <a:lnTo>
                    <a:pt x="170750" y="156861"/>
                  </a:lnTo>
                  <a:lnTo>
                    <a:pt x="172259" y="154937"/>
                  </a:lnTo>
                  <a:lnTo>
                    <a:pt x="173731" y="153012"/>
                  </a:lnTo>
                  <a:lnTo>
                    <a:pt x="175128" y="151049"/>
                  </a:lnTo>
                  <a:lnTo>
                    <a:pt x="176487" y="149086"/>
                  </a:lnTo>
                  <a:lnTo>
                    <a:pt x="177770" y="147048"/>
                  </a:lnTo>
                  <a:lnTo>
                    <a:pt x="179015" y="145010"/>
                  </a:lnTo>
                  <a:lnTo>
                    <a:pt x="180185" y="142972"/>
                  </a:lnTo>
                  <a:lnTo>
                    <a:pt x="181318" y="140896"/>
                  </a:lnTo>
                  <a:lnTo>
                    <a:pt x="182375" y="138783"/>
                  </a:lnTo>
                  <a:lnTo>
                    <a:pt x="183394" y="136669"/>
                  </a:lnTo>
                  <a:lnTo>
                    <a:pt x="184375" y="134518"/>
                  </a:lnTo>
                  <a:lnTo>
                    <a:pt x="185281" y="132328"/>
                  </a:lnTo>
                  <a:lnTo>
                    <a:pt x="186111" y="130177"/>
                  </a:lnTo>
                  <a:lnTo>
                    <a:pt x="186941" y="127988"/>
                  </a:lnTo>
                  <a:lnTo>
                    <a:pt x="187659" y="125761"/>
                  </a:lnTo>
                  <a:lnTo>
                    <a:pt x="188338" y="123534"/>
                  </a:lnTo>
                  <a:lnTo>
                    <a:pt x="188980" y="121307"/>
                  </a:lnTo>
                  <a:lnTo>
                    <a:pt x="189546" y="119043"/>
                  </a:lnTo>
                  <a:lnTo>
                    <a:pt x="190074" y="116816"/>
                  </a:lnTo>
                  <a:lnTo>
                    <a:pt x="190565" y="114514"/>
                  </a:lnTo>
                  <a:lnTo>
                    <a:pt x="190980" y="112249"/>
                  </a:lnTo>
                  <a:lnTo>
                    <a:pt x="191320" y="109984"/>
                  </a:lnTo>
                  <a:lnTo>
                    <a:pt x="191622" y="107682"/>
                  </a:lnTo>
                  <a:lnTo>
                    <a:pt x="191886" y="105380"/>
                  </a:lnTo>
                  <a:lnTo>
                    <a:pt x="192074" y="103077"/>
                  </a:lnTo>
                  <a:lnTo>
                    <a:pt x="192188" y="100775"/>
                  </a:lnTo>
                  <a:lnTo>
                    <a:pt x="192301" y="98473"/>
                  </a:lnTo>
                  <a:lnTo>
                    <a:pt x="192301" y="96170"/>
                  </a:lnTo>
                  <a:lnTo>
                    <a:pt x="192301" y="93868"/>
                  </a:lnTo>
                  <a:lnTo>
                    <a:pt x="192188" y="91566"/>
                  </a:lnTo>
                  <a:lnTo>
                    <a:pt x="192074" y="89263"/>
                  </a:lnTo>
                  <a:lnTo>
                    <a:pt x="191886" y="86961"/>
                  </a:lnTo>
                  <a:lnTo>
                    <a:pt x="191622" y="84659"/>
                  </a:lnTo>
                  <a:lnTo>
                    <a:pt x="191320" y="82356"/>
                  </a:lnTo>
                  <a:lnTo>
                    <a:pt x="190980" y="80092"/>
                  </a:lnTo>
                  <a:lnTo>
                    <a:pt x="190565" y="77790"/>
                  </a:lnTo>
                  <a:lnTo>
                    <a:pt x="190074" y="75525"/>
                  </a:lnTo>
                  <a:lnTo>
                    <a:pt x="189546" y="73260"/>
                  </a:lnTo>
                  <a:lnTo>
                    <a:pt x="188980" y="71034"/>
                  </a:lnTo>
                  <a:lnTo>
                    <a:pt x="188338" y="68807"/>
                  </a:lnTo>
                  <a:lnTo>
                    <a:pt x="187659" y="66580"/>
                  </a:lnTo>
                  <a:lnTo>
                    <a:pt x="186941" y="64353"/>
                  </a:lnTo>
                  <a:lnTo>
                    <a:pt x="186111" y="62164"/>
                  </a:lnTo>
                  <a:lnTo>
                    <a:pt x="185281" y="59975"/>
                  </a:lnTo>
                  <a:lnTo>
                    <a:pt x="184375" y="57823"/>
                  </a:lnTo>
                  <a:lnTo>
                    <a:pt x="183394" y="55672"/>
                  </a:lnTo>
                  <a:lnTo>
                    <a:pt x="182375" y="53558"/>
                  </a:lnTo>
                  <a:lnTo>
                    <a:pt x="181318" y="51445"/>
                  </a:lnTo>
                  <a:lnTo>
                    <a:pt x="180185" y="49369"/>
                  </a:lnTo>
                  <a:lnTo>
                    <a:pt x="179015" y="47293"/>
                  </a:lnTo>
                  <a:lnTo>
                    <a:pt x="177770" y="45293"/>
                  </a:lnTo>
                  <a:lnTo>
                    <a:pt x="176487" y="43255"/>
                  </a:lnTo>
                  <a:lnTo>
                    <a:pt x="175128" y="41292"/>
                  </a:lnTo>
                  <a:lnTo>
                    <a:pt x="173731" y="39329"/>
                  </a:lnTo>
                  <a:lnTo>
                    <a:pt x="172259" y="37367"/>
                  </a:lnTo>
                  <a:lnTo>
                    <a:pt x="170750" y="35479"/>
                  </a:lnTo>
                  <a:lnTo>
                    <a:pt x="169202" y="33592"/>
                  </a:lnTo>
                  <a:lnTo>
                    <a:pt x="167579" y="31781"/>
                  </a:lnTo>
                  <a:lnTo>
                    <a:pt x="165881" y="29969"/>
                  </a:lnTo>
                  <a:lnTo>
                    <a:pt x="164145" y="281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1"/>
            <p:cNvSpPr/>
            <p:nvPr/>
          </p:nvSpPr>
          <p:spPr>
            <a:xfrm>
              <a:off x="5376744" y="2042025"/>
              <a:ext cx="773111" cy="307009"/>
            </a:xfrm>
            <a:custGeom>
              <a:avLst/>
              <a:gdLst/>
              <a:ahLst/>
              <a:cxnLst/>
              <a:rect l="l" t="t" r="r" b="b"/>
              <a:pathLst>
                <a:path w="17972" h="7136" extrusionOk="0">
                  <a:moveTo>
                    <a:pt x="6502" y="1"/>
                  </a:moveTo>
                  <a:lnTo>
                    <a:pt x="6322" y="19"/>
                  </a:lnTo>
                  <a:lnTo>
                    <a:pt x="6141" y="73"/>
                  </a:lnTo>
                  <a:lnTo>
                    <a:pt x="5997" y="145"/>
                  </a:lnTo>
                  <a:lnTo>
                    <a:pt x="5852" y="272"/>
                  </a:lnTo>
                  <a:lnTo>
                    <a:pt x="5744" y="398"/>
                  </a:lnTo>
                  <a:lnTo>
                    <a:pt x="5653" y="561"/>
                  </a:lnTo>
                  <a:lnTo>
                    <a:pt x="5599" y="723"/>
                  </a:lnTo>
                  <a:lnTo>
                    <a:pt x="5581" y="904"/>
                  </a:lnTo>
                  <a:lnTo>
                    <a:pt x="5599" y="1085"/>
                  </a:lnTo>
                  <a:lnTo>
                    <a:pt x="5653" y="1265"/>
                  </a:lnTo>
                  <a:lnTo>
                    <a:pt x="5744" y="1410"/>
                  </a:lnTo>
                  <a:lnTo>
                    <a:pt x="5852" y="1554"/>
                  </a:lnTo>
                  <a:lnTo>
                    <a:pt x="5997" y="1663"/>
                  </a:lnTo>
                  <a:lnTo>
                    <a:pt x="6141" y="1753"/>
                  </a:lnTo>
                  <a:lnTo>
                    <a:pt x="6322" y="1807"/>
                  </a:lnTo>
                  <a:lnTo>
                    <a:pt x="6502" y="1825"/>
                  </a:lnTo>
                  <a:lnTo>
                    <a:pt x="8832" y="1825"/>
                  </a:lnTo>
                  <a:lnTo>
                    <a:pt x="8905" y="1843"/>
                  </a:lnTo>
                  <a:lnTo>
                    <a:pt x="8977" y="1897"/>
                  </a:lnTo>
                  <a:lnTo>
                    <a:pt x="9049" y="1934"/>
                  </a:lnTo>
                  <a:lnTo>
                    <a:pt x="9103" y="2006"/>
                  </a:lnTo>
                  <a:lnTo>
                    <a:pt x="9139" y="2078"/>
                  </a:lnTo>
                  <a:lnTo>
                    <a:pt x="9157" y="2150"/>
                  </a:lnTo>
                  <a:lnTo>
                    <a:pt x="9175" y="2241"/>
                  </a:lnTo>
                  <a:lnTo>
                    <a:pt x="9157" y="2313"/>
                  </a:lnTo>
                  <a:lnTo>
                    <a:pt x="9139" y="2403"/>
                  </a:lnTo>
                  <a:lnTo>
                    <a:pt x="9103" y="2475"/>
                  </a:lnTo>
                  <a:lnTo>
                    <a:pt x="9049" y="2530"/>
                  </a:lnTo>
                  <a:lnTo>
                    <a:pt x="8977" y="2584"/>
                  </a:lnTo>
                  <a:lnTo>
                    <a:pt x="8905" y="2620"/>
                  </a:lnTo>
                  <a:lnTo>
                    <a:pt x="8832" y="2638"/>
                  </a:lnTo>
                  <a:lnTo>
                    <a:pt x="8742" y="2656"/>
                  </a:lnTo>
                  <a:lnTo>
                    <a:pt x="921" y="2656"/>
                  </a:lnTo>
                  <a:lnTo>
                    <a:pt x="723" y="2674"/>
                  </a:lnTo>
                  <a:lnTo>
                    <a:pt x="560" y="2728"/>
                  </a:lnTo>
                  <a:lnTo>
                    <a:pt x="398" y="2800"/>
                  </a:lnTo>
                  <a:lnTo>
                    <a:pt x="271" y="2927"/>
                  </a:lnTo>
                  <a:lnTo>
                    <a:pt x="163" y="3053"/>
                  </a:lnTo>
                  <a:lnTo>
                    <a:pt x="72" y="3216"/>
                  </a:lnTo>
                  <a:lnTo>
                    <a:pt x="18" y="3378"/>
                  </a:lnTo>
                  <a:lnTo>
                    <a:pt x="0" y="3559"/>
                  </a:lnTo>
                  <a:lnTo>
                    <a:pt x="18" y="3740"/>
                  </a:lnTo>
                  <a:lnTo>
                    <a:pt x="72" y="3920"/>
                  </a:lnTo>
                  <a:lnTo>
                    <a:pt x="163" y="4065"/>
                  </a:lnTo>
                  <a:lnTo>
                    <a:pt x="271" y="4209"/>
                  </a:lnTo>
                  <a:lnTo>
                    <a:pt x="398" y="4318"/>
                  </a:lnTo>
                  <a:lnTo>
                    <a:pt x="560" y="4408"/>
                  </a:lnTo>
                  <a:lnTo>
                    <a:pt x="723" y="4462"/>
                  </a:lnTo>
                  <a:lnTo>
                    <a:pt x="921" y="4480"/>
                  </a:lnTo>
                  <a:lnTo>
                    <a:pt x="5942" y="4480"/>
                  </a:lnTo>
                  <a:lnTo>
                    <a:pt x="6033" y="4516"/>
                  </a:lnTo>
                  <a:lnTo>
                    <a:pt x="6105" y="4552"/>
                  </a:lnTo>
                  <a:lnTo>
                    <a:pt x="6159" y="4589"/>
                  </a:lnTo>
                  <a:lnTo>
                    <a:pt x="6213" y="4661"/>
                  </a:lnTo>
                  <a:lnTo>
                    <a:pt x="6249" y="4733"/>
                  </a:lnTo>
                  <a:lnTo>
                    <a:pt x="6268" y="4805"/>
                  </a:lnTo>
                  <a:lnTo>
                    <a:pt x="6286" y="4896"/>
                  </a:lnTo>
                  <a:lnTo>
                    <a:pt x="6268" y="4968"/>
                  </a:lnTo>
                  <a:lnTo>
                    <a:pt x="6249" y="5058"/>
                  </a:lnTo>
                  <a:lnTo>
                    <a:pt x="6213" y="5130"/>
                  </a:lnTo>
                  <a:lnTo>
                    <a:pt x="6159" y="5185"/>
                  </a:lnTo>
                  <a:lnTo>
                    <a:pt x="6105" y="5239"/>
                  </a:lnTo>
                  <a:lnTo>
                    <a:pt x="6033" y="5275"/>
                  </a:lnTo>
                  <a:lnTo>
                    <a:pt x="5942" y="5293"/>
                  </a:lnTo>
                  <a:lnTo>
                    <a:pt x="5870" y="5311"/>
                  </a:lnTo>
                  <a:lnTo>
                    <a:pt x="5888" y="5311"/>
                  </a:lnTo>
                  <a:lnTo>
                    <a:pt x="5708" y="5329"/>
                  </a:lnTo>
                  <a:lnTo>
                    <a:pt x="5545" y="5383"/>
                  </a:lnTo>
                  <a:lnTo>
                    <a:pt x="5383" y="5474"/>
                  </a:lnTo>
                  <a:lnTo>
                    <a:pt x="5256" y="5582"/>
                  </a:lnTo>
                  <a:lnTo>
                    <a:pt x="5130" y="5708"/>
                  </a:lnTo>
                  <a:lnTo>
                    <a:pt x="5057" y="5871"/>
                  </a:lnTo>
                  <a:lnTo>
                    <a:pt x="5003" y="6033"/>
                  </a:lnTo>
                  <a:lnTo>
                    <a:pt x="4985" y="6214"/>
                  </a:lnTo>
                  <a:lnTo>
                    <a:pt x="5003" y="6413"/>
                  </a:lnTo>
                  <a:lnTo>
                    <a:pt x="5057" y="6575"/>
                  </a:lnTo>
                  <a:lnTo>
                    <a:pt x="5130" y="6738"/>
                  </a:lnTo>
                  <a:lnTo>
                    <a:pt x="5256" y="6864"/>
                  </a:lnTo>
                  <a:lnTo>
                    <a:pt x="5383" y="6973"/>
                  </a:lnTo>
                  <a:lnTo>
                    <a:pt x="5545" y="7063"/>
                  </a:lnTo>
                  <a:lnTo>
                    <a:pt x="5708" y="7117"/>
                  </a:lnTo>
                  <a:lnTo>
                    <a:pt x="5888" y="7135"/>
                  </a:lnTo>
                  <a:lnTo>
                    <a:pt x="10729" y="7135"/>
                  </a:lnTo>
                  <a:lnTo>
                    <a:pt x="10909" y="7117"/>
                  </a:lnTo>
                  <a:lnTo>
                    <a:pt x="11072" y="7063"/>
                  </a:lnTo>
                  <a:lnTo>
                    <a:pt x="11234" y="6973"/>
                  </a:lnTo>
                  <a:lnTo>
                    <a:pt x="11361" y="6864"/>
                  </a:lnTo>
                  <a:lnTo>
                    <a:pt x="11487" y="6738"/>
                  </a:lnTo>
                  <a:lnTo>
                    <a:pt x="11560" y="6575"/>
                  </a:lnTo>
                  <a:lnTo>
                    <a:pt x="11614" y="6413"/>
                  </a:lnTo>
                  <a:lnTo>
                    <a:pt x="11632" y="6214"/>
                  </a:lnTo>
                  <a:lnTo>
                    <a:pt x="11614" y="6033"/>
                  </a:lnTo>
                  <a:lnTo>
                    <a:pt x="11560" y="5871"/>
                  </a:lnTo>
                  <a:lnTo>
                    <a:pt x="11487" y="5708"/>
                  </a:lnTo>
                  <a:lnTo>
                    <a:pt x="11361" y="5582"/>
                  </a:lnTo>
                  <a:lnTo>
                    <a:pt x="11234" y="5474"/>
                  </a:lnTo>
                  <a:lnTo>
                    <a:pt x="11072" y="5383"/>
                  </a:lnTo>
                  <a:lnTo>
                    <a:pt x="10909" y="5329"/>
                  </a:lnTo>
                  <a:lnTo>
                    <a:pt x="10729" y="5311"/>
                  </a:lnTo>
                  <a:lnTo>
                    <a:pt x="8742" y="5311"/>
                  </a:lnTo>
                  <a:lnTo>
                    <a:pt x="8670" y="5293"/>
                  </a:lnTo>
                  <a:lnTo>
                    <a:pt x="8579" y="5275"/>
                  </a:lnTo>
                  <a:lnTo>
                    <a:pt x="8525" y="5239"/>
                  </a:lnTo>
                  <a:lnTo>
                    <a:pt x="8453" y="5185"/>
                  </a:lnTo>
                  <a:lnTo>
                    <a:pt x="8399" y="5130"/>
                  </a:lnTo>
                  <a:lnTo>
                    <a:pt x="8363" y="5058"/>
                  </a:lnTo>
                  <a:lnTo>
                    <a:pt x="8345" y="4968"/>
                  </a:lnTo>
                  <a:lnTo>
                    <a:pt x="8327" y="4896"/>
                  </a:lnTo>
                  <a:lnTo>
                    <a:pt x="8345" y="4805"/>
                  </a:lnTo>
                  <a:lnTo>
                    <a:pt x="8363" y="4733"/>
                  </a:lnTo>
                  <a:lnTo>
                    <a:pt x="8399" y="4661"/>
                  </a:lnTo>
                  <a:lnTo>
                    <a:pt x="8453" y="4589"/>
                  </a:lnTo>
                  <a:lnTo>
                    <a:pt x="8525" y="4552"/>
                  </a:lnTo>
                  <a:lnTo>
                    <a:pt x="8579" y="4516"/>
                  </a:lnTo>
                  <a:lnTo>
                    <a:pt x="8670" y="4480"/>
                  </a:lnTo>
                  <a:lnTo>
                    <a:pt x="14901" y="4480"/>
                  </a:lnTo>
                  <a:lnTo>
                    <a:pt x="15082" y="4462"/>
                  </a:lnTo>
                  <a:lnTo>
                    <a:pt x="15262" y="4408"/>
                  </a:lnTo>
                  <a:lnTo>
                    <a:pt x="15407" y="4318"/>
                  </a:lnTo>
                  <a:lnTo>
                    <a:pt x="15551" y="4209"/>
                  </a:lnTo>
                  <a:lnTo>
                    <a:pt x="15659" y="4065"/>
                  </a:lnTo>
                  <a:lnTo>
                    <a:pt x="15750" y="3920"/>
                  </a:lnTo>
                  <a:lnTo>
                    <a:pt x="15786" y="3740"/>
                  </a:lnTo>
                  <a:lnTo>
                    <a:pt x="15804" y="3559"/>
                  </a:lnTo>
                  <a:lnTo>
                    <a:pt x="15786" y="3378"/>
                  </a:lnTo>
                  <a:lnTo>
                    <a:pt x="15750" y="3216"/>
                  </a:lnTo>
                  <a:lnTo>
                    <a:pt x="15659" y="3053"/>
                  </a:lnTo>
                  <a:lnTo>
                    <a:pt x="15551" y="2927"/>
                  </a:lnTo>
                  <a:lnTo>
                    <a:pt x="15407" y="2800"/>
                  </a:lnTo>
                  <a:lnTo>
                    <a:pt x="15262" y="2728"/>
                  </a:lnTo>
                  <a:lnTo>
                    <a:pt x="15082" y="2674"/>
                  </a:lnTo>
                  <a:lnTo>
                    <a:pt x="14901" y="2656"/>
                  </a:lnTo>
                  <a:lnTo>
                    <a:pt x="14377" y="2656"/>
                  </a:lnTo>
                  <a:lnTo>
                    <a:pt x="14287" y="2638"/>
                  </a:lnTo>
                  <a:lnTo>
                    <a:pt x="14215" y="2620"/>
                  </a:lnTo>
                  <a:lnTo>
                    <a:pt x="14142" y="2584"/>
                  </a:lnTo>
                  <a:lnTo>
                    <a:pt x="14088" y="2530"/>
                  </a:lnTo>
                  <a:lnTo>
                    <a:pt x="14034" y="2475"/>
                  </a:lnTo>
                  <a:lnTo>
                    <a:pt x="13998" y="2403"/>
                  </a:lnTo>
                  <a:lnTo>
                    <a:pt x="13962" y="2313"/>
                  </a:lnTo>
                  <a:lnTo>
                    <a:pt x="13962" y="2241"/>
                  </a:lnTo>
                  <a:lnTo>
                    <a:pt x="13962" y="2150"/>
                  </a:lnTo>
                  <a:lnTo>
                    <a:pt x="13998" y="2078"/>
                  </a:lnTo>
                  <a:lnTo>
                    <a:pt x="14034" y="2006"/>
                  </a:lnTo>
                  <a:lnTo>
                    <a:pt x="14088" y="1934"/>
                  </a:lnTo>
                  <a:lnTo>
                    <a:pt x="14142" y="1897"/>
                  </a:lnTo>
                  <a:lnTo>
                    <a:pt x="14215" y="1843"/>
                  </a:lnTo>
                  <a:lnTo>
                    <a:pt x="14287" y="1825"/>
                  </a:lnTo>
                  <a:lnTo>
                    <a:pt x="17068" y="1825"/>
                  </a:lnTo>
                  <a:lnTo>
                    <a:pt x="17249" y="1807"/>
                  </a:lnTo>
                  <a:lnTo>
                    <a:pt x="17411" y="1753"/>
                  </a:lnTo>
                  <a:lnTo>
                    <a:pt x="17574" y="1663"/>
                  </a:lnTo>
                  <a:lnTo>
                    <a:pt x="17700" y="1554"/>
                  </a:lnTo>
                  <a:lnTo>
                    <a:pt x="17809" y="1410"/>
                  </a:lnTo>
                  <a:lnTo>
                    <a:pt x="17899" y="1265"/>
                  </a:lnTo>
                  <a:lnTo>
                    <a:pt x="17953" y="1085"/>
                  </a:lnTo>
                  <a:lnTo>
                    <a:pt x="17971" y="904"/>
                  </a:lnTo>
                  <a:lnTo>
                    <a:pt x="17953" y="723"/>
                  </a:lnTo>
                  <a:lnTo>
                    <a:pt x="17899" y="561"/>
                  </a:lnTo>
                  <a:lnTo>
                    <a:pt x="17809" y="398"/>
                  </a:lnTo>
                  <a:lnTo>
                    <a:pt x="17700" y="272"/>
                  </a:lnTo>
                  <a:lnTo>
                    <a:pt x="17574" y="145"/>
                  </a:lnTo>
                  <a:lnTo>
                    <a:pt x="17411" y="73"/>
                  </a:lnTo>
                  <a:lnTo>
                    <a:pt x="17249" y="19"/>
                  </a:lnTo>
                  <a:lnTo>
                    <a:pt x="170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19050" dir="2400000" algn="bl" rotWithShape="0">
                <a:srgbClr val="A58164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6" name="Google Shape;4886;p41"/>
            <p:cNvGrpSpPr/>
            <p:nvPr/>
          </p:nvGrpSpPr>
          <p:grpSpPr>
            <a:xfrm>
              <a:off x="6304676" y="1464221"/>
              <a:ext cx="356237" cy="1167658"/>
              <a:chOff x="3322975" y="3344725"/>
              <a:chExt cx="218162" cy="715039"/>
            </a:xfrm>
          </p:grpSpPr>
          <p:sp>
            <p:nvSpPr>
              <p:cNvPr id="4899" name="Google Shape;4899;p41"/>
              <p:cNvSpPr/>
              <p:nvPr/>
            </p:nvSpPr>
            <p:spPr>
              <a:xfrm>
                <a:off x="3395000" y="3344725"/>
                <a:ext cx="230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5"/>
                    </a:cubicBezTo>
                    <a:cubicBezTo>
                      <a:pt x="1" y="688"/>
                      <a:pt x="196" y="909"/>
                      <a:pt x="455" y="909"/>
                    </a:cubicBezTo>
                    <a:cubicBezTo>
                      <a:pt x="715" y="909"/>
                      <a:pt x="922" y="701"/>
                      <a:pt x="909" y="455"/>
                    </a:cubicBezTo>
                    <a:cubicBezTo>
                      <a:pt x="909" y="208"/>
                      <a:pt x="689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401825" y="3355750"/>
                <a:ext cx="91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12" extrusionOk="0">
                    <a:moveTo>
                      <a:pt x="0" y="1"/>
                    </a:moveTo>
                    <a:lnTo>
                      <a:pt x="0" y="2311"/>
                    </a:lnTo>
                    <a:lnTo>
                      <a:pt x="364" y="231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349900" y="3358350"/>
                <a:ext cx="2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18" extrusionOk="0">
                    <a:moveTo>
                      <a:pt x="517" y="0"/>
                    </a:moveTo>
                    <a:cubicBezTo>
                      <a:pt x="421" y="0"/>
                      <a:pt x="323" y="29"/>
                      <a:pt x="234" y="91"/>
                    </a:cubicBezTo>
                    <a:cubicBezTo>
                      <a:pt x="53" y="234"/>
                      <a:pt x="1" y="520"/>
                      <a:pt x="143" y="740"/>
                    </a:cubicBezTo>
                    <a:cubicBezTo>
                      <a:pt x="228" y="856"/>
                      <a:pt x="369" y="917"/>
                      <a:pt x="512" y="917"/>
                    </a:cubicBezTo>
                    <a:cubicBezTo>
                      <a:pt x="610" y="917"/>
                      <a:pt x="708" y="889"/>
                      <a:pt x="792" y="831"/>
                    </a:cubicBezTo>
                    <a:cubicBezTo>
                      <a:pt x="987" y="688"/>
                      <a:pt x="1039" y="390"/>
                      <a:pt x="883" y="182"/>
                    </a:cubicBezTo>
                    <a:cubicBezTo>
                      <a:pt x="798" y="65"/>
                      <a:pt x="661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3358675" y="3367125"/>
                <a:ext cx="418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2090" extrusionOk="0">
                    <a:moveTo>
                      <a:pt x="312" y="0"/>
                    </a:moveTo>
                    <a:lnTo>
                      <a:pt x="0" y="221"/>
                    </a:lnTo>
                    <a:lnTo>
                      <a:pt x="1363" y="2090"/>
                    </a:lnTo>
                    <a:lnTo>
                      <a:pt x="1675" y="186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322975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30" y="1"/>
                    </a:moveTo>
                    <a:cubicBezTo>
                      <a:pt x="334" y="1"/>
                      <a:pt x="154" y="123"/>
                      <a:pt x="91" y="322"/>
                    </a:cubicBezTo>
                    <a:cubicBezTo>
                      <a:pt x="0" y="568"/>
                      <a:pt x="130" y="828"/>
                      <a:pt x="377" y="906"/>
                    </a:cubicBezTo>
                    <a:cubicBezTo>
                      <a:pt x="425" y="921"/>
                      <a:pt x="474" y="928"/>
                      <a:pt x="522" y="928"/>
                    </a:cubicBezTo>
                    <a:cubicBezTo>
                      <a:pt x="718" y="928"/>
                      <a:pt x="898" y="806"/>
                      <a:pt x="961" y="607"/>
                    </a:cubicBezTo>
                    <a:cubicBezTo>
                      <a:pt x="1039" y="374"/>
                      <a:pt x="896" y="114"/>
                      <a:pt x="675" y="23"/>
                    </a:cubicBezTo>
                    <a:cubicBezTo>
                      <a:pt x="627" y="8"/>
                      <a:pt x="578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322975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37" y="0"/>
                    </a:moveTo>
                    <a:cubicBezTo>
                      <a:pt x="484" y="0"/>
                      <a:pt x="430" y="10"/>
                      <a:pt x="377" y="29"/>
                    </a:cubicBezTo>
                    <a:cubicBezTo>
                      <a:pt x="130" y="107"/>
                      <a:pt x="0" y="367"/>
                      <a:pt x="91" y="613"/>
                    </a:cubicBezTo>
                    <a:cubicBezTo>
                      <a:pt x="154" y="801"/>
                      <a:pt x="333" y="922"/>
                      <a:pt x="529" y="922"/>
                    </a:cubicBezTo>
                    <a:cubicBezTo>
                      <a:pt x="578" y="922"/>
                      <a:pt x="627" y="914"/>
                      <a:pt x="675" y="899"/>
                    </a:cubicBezTo>
                    <a:cubicBezTo>
                      <a:pt x="909" y="821"/>
                      <a:pt x="1039" y="562"/>
                      <a:pt x="961" y="315"/>
                    </a:cubicBezTo>
                    <a:cubicBezTo>
                      <a:pt x="900" y="122"/>
                      <a:pt x="727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334650" y="343072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2207" y="0"/>
                    </a:moveTo>
                    <a:lnTo>
                      <a:pt x="1" y="714"/>
                    </a:lnTo>
                    <a:lnTo>
                      <a:pt x="117" y="1064"/>
                    </a:lnTo>
                    <a:lnTo>
                      <a:pt x="2324" y="350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3349575" y="3478000"/>
                <a:ext cx="266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30" extrusionOk="0">
                    <a:moveTo>
                      <a:pt x="538" y="1"/>
                    </a:moveTo>
                    <a:cubicBezTo>
                      <a:pt x="390" y="1"/>
                      <a:pt x="244" y="66"/>
                      <a:pt x="156" y="186"/>
                    </a:cubicBezTo>
                    <a:cubicBezTo>
                      <a:pt x="1" y="393"/>
                      <a:pt x="40" y="692"/>
                      <a:pt x="247" y="835"/>
                    </a:cubicBezTo>
                    <a:cubicBezTo>
                      <a:pt x="337" y="898"/>
                      <a:pt x="437" y="929"/>
                      <a:pt x="534" y="929"/>
                    </a:cubicBezTo>
                    <a:cubicBezTo>
                      <a:pt x="676" y="929"/>
                      <a:pt x="811" y="862"/>
                      <a:pt x="896" y="731"/>
                    </a:cubicBezTo>
                    <a:cubicBezTo>
                      <a:pt x="1065" y="523"/>
                      <a:pt x="1013" y="225"/>
                      <a:pt x="805" y="82"/>
                    </a:cubicBezTo>
                    <a:cubicBezTo>
                      <a:pt x="725" y="27"/>
                      <a:pt x="63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3359325" y="3439800"/>
                <a:ext cx="415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104" extrusionOk="0">
                    <a:moveTo>
                      <a:pt x="1363" y="0"/>
                    </a:moveTo>
                    <a:lnTo>
                      <a:pt x="0" y="1883"/>
                    </a:lnTo>
                    <a:lnTo>
                      <a:pt x="299" y="2103"/>
                    </a:lnTo>
                    <a:lnTo>
                      <a:pt x="1661" y="221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3395000" y="3492375"/>
                <a:ext cx="227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9" extrusionOk="0">
                    <a:moveTo>
                      <a:pt x="455" y="0"/>
                    </a:moveTo>
                    <a:cubicBezTo>
                      <a:pt x="209" y="0"/>
                      <a:pt x="1" y="195"/>
                      <a:pt x="1" y="454"/>
                    </a:cubicBezTo>
                    <a:cubicBezTo>
                      <a:pt x="1" y="701"/>
                      <a:pt x="196" y="909"/>
                      <a:pt x="455" y="909"/>
                    </a:cubicBezTo>
                    <a:cubicBezTo>
                      <a:pt x="689" y="909"/>
                      <a:pt x="909" y="714"/>
                      <a:pt x="909" y="454"/>
                    </a:cubicBezTo>
                    <a:cubicBezTo>
                      <a:pt x="909" y="208"/>
                      <a:pt x="702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3401825" y="3445650"/>
                <a:ext cx="91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324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364" y="232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3436550" y="3478000"/>
                <a:ext cx="266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17" extrusionOk="0">
                    <a:moveTo>
                      <a:pt x="533" y="1"/>
                    </a:moveTo>
                    <a:cubicBezTo>
                      <a:pt x="440" y="1"/>
                      <a:pt x="345" y="27"/>
                      <a:pt x="260" y="82"/>
                    </a:cubicBezTo>
                    <a:cubicBezTo>
                      <a:pt x="52" y="251"/>
                      <a:pt x="0" y="523"/>
                      <a:pt x="169" y="731"/>
                    </a:cubicBezTo>
                    <a:cubicBezTo>
                      <a:pt x="257" y="850"/>
                      <a:pt x="403" y="916"/>
                      <a:pt x="551" y="916"/>
                    </a:cubicBezTo>
                    <a:cubicBezTo>
                      <a:pt x="644" y="916"/>
                      <a:pt x="738" y="890"/>
                      <a:pt x="818" y="835"/>
                    </a:cubicBezTo>
                    <a:cubicBezTo>
                      <a:pt x="1013" y="692"/>
                      <a:pt x="1065" y="393"/>
                      <a:pt x="909" y="186"/>
                    </a:cubicBezTo>
                    <a:cubicBezTo>
                      <a:pt x="821" y="66"/>
                      <a:pt x="680" y="1"/>
                      <a:pt x="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3411875" y="3439800"/>
                <a:ext cx="41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104" extrusionOk="0">
                    <a:moveTo>
                      <a:pt x="299" y="0"/>
                    </a:moveTo>
                    <a:lnTo>
                      <a:pt x="1" y="221"/>
                    </a:lnTo>
                    <a:lnTo>
                      <a:pt x="1364" y="2103"/>
                    </a:lnTo>
                    <a:lnTo>
                      <a:pt x="1662" y="188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3463800" y="3441025"/>
                <a:ext cx="259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2" extrusionOk="0">
                    <a:moveTo>
                      <a:pt x="509" y="0"/>
                    </a:moveTo>
                    <a:cubicBezTo>
                      <a:pt x="324" y="0"/>
                      <a:pt x="150" y="122"/>
                      <a:pt x="78" y="315"/>
                    </a:cubicBezTo>
                    <a:cubicBezTo>
                      <a:pt x="1" y="562"/>
                      <a:pt x="130" y="821"/>
                      <a:pt x="377" y="899"/>
                    </a:cubicBezTo>
                    <a:cubicBezTo>
                      <a:pt x="426" y="914"/>
                      <a:pt x="474" y="922"/>
                      <a:pt x="522" y="922"/>
                    </a:cubicBezTo>
                    <a:cubicBezTo>
                      <a:pt x="715" y="922"/>
                      <a:pt x="888" y="801"/>
                      <a:pt x="961" y="613"/>
                    </a:cubicBezTo>
                    <a:cubicBezTo>
                      <a:pt x="1039" y="367"/>
                      <a:pt x="909" y="107"/>
                      <a:pt x="663" y="29"/>
                    </a:cubicBezTo>
                    <a:cubicBezTo>
                      <a:pt x="612" y="10"/>
                      <a:pt x="560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3419675" y="3430075"/>
                <a:ext cx="58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5" extrusionOk="0">
                    <a:moveTo>
                      <a:pt x="117" y="0"/>
                    </a:moveTo>
                    <a:lnTo>
                      <a:pt x="0" y="351"/>
                    </a:lnTo>
                    <a:lnTo>
                      <a:pt x="2207" y="1064"/>
                    </a:lnTo>
                    <a:lnTo>
                      <a:pt x="2324" y="714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3463800" y="3395100"/>
                <a:ext cx="259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929" extrusionOk="0">
                    <a:moveTo>
                      <a:pt x="521" y="1"/>
                    </a:moveTo>
                    <a:cubicBezTo>
                      <a:pt x="474" y="1"/>
                      <a:pt x="425" y="8"/>
                      <a:pt x="377" y="23"/>
                    </a:cubicBezTo>
                    <a:cubicBezTo>
                      <a:pt x="130" y="114"/>
                      <a:pt x="1" y="374"/>
                      <a:pt x="78" y="607"/>
                    </a:cubicBezTo>
                    <a:cubicBezTo>
                      <a:pt x="152" y="806"/>
                      <a:pt x="334" y="928"/>
                      <a:pt x="524" y="928"/>
                    </a:cubicBezTo>
                    <a:cubicBezTo>
                      <a:pt x="570" y="928"/>
                      <a:pt x="617" y="921"/>
                      <a:pt x="663" y="906"/>
                    </a:cubicBezTo>
                    <a:cubicBezTo>
                      <a:pt x="909" y="828"/>
                      <a:pt x="1039" y="568"/>
                      <a:pt x="961" y="322"/>
                    </a:cubicBezTo>
                    <a:cubicBezTo>
                      <a:pt x="888" y="123"/>
                      <a:pt x="714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3420325" y="3402475"/>
                <a:ext cx="581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066" extrusionOk="0">
                    <a:moveTo>
                      <a:pt x="2207" y="1"/>
                    </a:moveTo>
                    <a:lnTo>
                      <a:pt x="0" y="715"/>
                    </a:lnTo>
                    <a:lnTo>
                      <a:pt x="117" y="1065"/>
                    </a:lnTo>
                    <a:lnTo>
                      <a:pt x="2324" y="351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3514187" y="4036564"/>
                <a:ext cx="269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928" extrusionOk="0">
                    <a:moveTo>
                      <a:pt x="536" y="1"/>
                    </a:moveTo>
                    <a:cubicBezTo>
                      <a:pt x="393" y="1"/>
                      <a:pt x="254" y="69"/>
                      <a:pt x="169" y="192"/>
                    </a:cubicBezTo>
                    <a:cubicBezTo>
                      <a:pt x="0" y="400"/>
                      <a:pt x="52" y="698"/>
                      <a:pt x="260" y="841"/>
                    </a:cubicBezTo>
                    <a:cubicBezTo>
                      <a:pt x="349" y="899"/>
                      <a:pt x="447" y="927"/>
                      <a:pt x="542" y="927"/>
                    </a:cubicBezTo>
                    <a:cubicBezTo>
                      <a:pt x="682" y="927"/>
                      <a:pt x="816" y="866"/>
                      <a:pt x="909" y="750"/>
                    </a:cubicBezTo>
                    <a:cubicBezTo>
                      <a:pt x="1078" y="530"/>
                      <a:pt x="1026" y="244"/>
                      <a:pt x="818" y="101"/>
                    </a:cubicBezTo>
                    <a:cubicBezTo>
                      <a:pt x="734" y="33"/>
                      <a:pt x="634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3412200" y="3367425"/>
                <a:ext cx="419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091" extrusionOk="0">
                    <a:moveTo>
                      <a:pt x="1364" y="1"/>
                    </a:moveTo>
                    <a:lnTo>
                      <a:pt x="1" y="1870"/>
                    </a:lnTo>
                    <a:lnTo>
                      <a:pt x="299" y="2091"/>
                    </a:lnTo>
                    <a:lnTo>
                      <a:pt x="1675" y="222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9" name="Google Shape;4809;p41"/>
          <p:cNvSpPr txBox="1">
            <a:spLocks noGrp="1"/>
          </p:cNvSpPr>
          <p:nvPr>
            <p:ph type="title"/>
          </p:nvPr>
        </p:nvSpPr>
        <p:spPr>
          <a:xfrm>
            <a:off x="713225" y="989671"/>
            <a:ext cx="77175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 err="1"/>
              <a:t>Peluang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Tantangan</a:t>
            </a:r>
            <a:r>
              <a:rPr lang="en-GB" dirty="0"/>
              <a:t> Indonesia </a:t>
            </a:r>
            <a:r>
              <a:rPr lang="en-GB" dirty="0" err="1"/>
              <a:t>Masa</a:t>
            </a:r>
            <a:r>
              <a:rPr lang="en-GB" dirty="0"/>
              <a:t> </a:t>
            </a:r>
            <a:r>
              <a:rPr lang="en-GB" dirty="0" err="1"/>
              <a:t>Kini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ASEAN Open Sky</a:t>
            </a:r>
            <a:br>
              <a:rPr lang="en-GB" dirty="0"/>
            </a:br>
            <a:endParaRPr dirty="0"/>
          </a:p>
        </p:txBody>
      </p:sp>
      <p:sp>
        <p:nvSpPr>
          <p:cNvPr id="4810" name="Google Shape;4810;p41"/>
          <p:cNvSpPr txBox="1">
            <a:spLocks noGrp="1"/>
          </p:cNvSpPr>
          <p:nvPr>
            <p:ph type="body" idx="1"/>
          </p:nvPr>
        </p:nvSpPr>
        <p:spPr>
          <a:xfrm>
            <a:off x="1185504" y="1806588"/>
            <a:ext cx="6517759" cy="2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TANTANGAN :</a:t>
            </a:r>
          </a:p>
          <a:p>
            <a:pPr marL="0" lvl="0" indent="0" algn="just">
              <a:buNone/>
            </a:pPr>
            <a:endParaRPr lang="en-GB" b="1" dirty="0"/>
          </a:p>
          <a:p>
            <a:pPr marL="285750" lvl="0" indent="-285750" algn="just">
              <a:buFont typeface="Barlow" panose="020B0604020202020204" charset="0"/>
              <a:buChar char="▼"/>
            </a:pP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Tantangan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dan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ancaman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Indonesia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tidak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lepas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dari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faktor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geografis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;</a:t>
            </a:r>
          </a:p>
          <a:p>
            <a:pPr marL="0" lvl="0" indent="0" algn="just">
              <a:buNone/>
            </a:pPr>
            <a:endParaRPr lang="en-GB" dirty="0">
              <a:latin typeface="Barlow" panose="020B0604020202020204" charset="0"/>
              <a:cs typeface="Baloo 2 Medium" panose="03080602040302020200" pitchFamily="66" charset="0"/>
            </a:endParaRPr>
          </a:p>
          <a:p>
            <a:pPr marL="285750" indent="-285750" algn="just">
              <a:buFont typeface="Barlow" panose="020B0604020202020204" charset="0"/>
              <a:buChar char="▼"/>
            </a:pP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Adanya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kebijakan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Asean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Open Sky untuk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masa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kini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,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Semakin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banyak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terjadi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persaingan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antar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maskapai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 </a:t>
            </a:r>
            <a:r>
              <a:rPr lang="en-GB" dirty="0" err="1">
                <a:latin typeface="Barlow" panose="020B0604020202020204" charset="0"/>
                <a:cs typeface="Baloo 2 Medium" panose="03080602040302020200" pitchFamily="66" charset="0"/>
              </a:rPr>
              <a:t>penerbangan</a:t>
            </a:r>
            <a:r>
              <a:rPr lang="en-GB" dirty="0">
                <a:latin typeface="Barlow" panose="020B0604020202020204" charset="0"/>
                <a:cs typeface="Baloo 2 Medium" panose="03080602040302020200" pitchFamily="66" charset="0"/>
              </a:rPr>
              <a:t>.</a:t>
            </a:r>
          </a:p>
          <a:p>
            <a:pPr marL="0" lvl="0" indent="0" algn="just">
              <a:buNone/>
            </a:pPr>
            <a:endParaRPr lang="en-GB" dirty="0">
              <a:latin typeface="Baloo 2 ExtraBold" panose="03080902040302020200" pitchFamily="66" charset="0"/>
              <a:cs typeface="Baloo 2 ExtraBold" panose="03080902040302020200" pitchFamily="66" charset="0"/>
            </a:endParaRPr>
          </a:p>
          <a:p>
            <a:pPr marL="0" indent="0" algn="just">
              <a:buNone/>
            </a:pP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Dari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pemaparan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diatas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,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selanjutnya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dapat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ditarik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kesimpulan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bahwa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implementasi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i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Open Sky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dapat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dikatakan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sangat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“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terbuka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”,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dalam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arti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liberalisasi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penerbangan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pada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negara-negara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yang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terlibat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kesepakatan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dilakukan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sepenuhnya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dan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berdaya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saing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 </a:t>
            </a:r>
            <a:r>
              <a:rPr lang="en-GB" b="1" dirty="0" err="1">
                <a:latin typeface="Baloo 2 ExtraBold" panose="03080902040302020200" pitchFamily="66" charset="0"/>
                <a:cs typeface="Baloo 2 ExtraBold" panose="03080902040302020200" pitchFamily="66" charset="0"/>
              </a:rPr>
              <a:t>tinggi</a:t>
            </a:r>
            <a:r>
              <a:rPr lang="en-GB" b="1" dirty="0">
                <a:latin typeface="Baloo 2 ExtraBold" panose="03080902040302020200" pitchFamily="66" charset="0"/>
                <a:cs typeface="Baloo 2 ExtraBold" panose="03080902040302020200" pitchFamily="66" charset="0"/>
              </a:rPr>
              <a:t>.</a:t>
            </a:r>
            <a:endParaRPr lang="en-GB" dirty="0">
              <a:latin typeface="Baloo 2 ExtraBold" panose="03080902040302020200" pitchFamily="66" charset="0"/>
              <a:cs typeface="Baloo 2 ExtraBold" panose="03080902040302020200" pitchFamily="66" charset="0"/>
            </a:endParaRPr>
          </a:p>
          <a:p>
            <a:pPr marL="0" lv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2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9" name="Google Shape;4809;p41"/>
          <p:cNvSpPr txBox="1">
            <a:spLocks noGrp="1"/>
          </p:cNvSpPr>
          <p:nvPr>
            <p:ph type="title"/>
          </p:nvPr>
        </p:nvSpPr>
        <p:spPr>
          <a:xfrm>
            <a:off x="713225" y="989671"/>
            <a:ext cx="77175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 err="1"/>
              <a:t>Prospek</a:t>
            </a:r>
            <a:r>
              <a:rPr lang="en-GB" dirty="0"/>
              <a:t> </a:t>
            </a:r>
            <a:r>
              <a:rPr lang="en-GB" dirty="0" err="1"/>
              <a:t>Jangka</a:t>
            </a:r>
            <a:r>
              <a:rPr lang="en-GB" dirty="0"/>
              <a:t> Panjang Open Sky di ASEAN </a:t>
            </a:r>
            <a:r>
              <a:rPr lang="en-GB" dirty="0" err="1"/>
              <a:t>hingga</a:t>
            </a:r>
            <a:r>
              <a:rPr lang="en-GB" dirty="0"/>
              <a:t> </a:t>
            </a:r>
            <a:r>
              <a:rPr lang="en-GB" dirty="0" err="1"/>
              <a:t>periode</a:t>
            </a:r>
            <a:r>
              <a:rPr lang="en-GB" dirty="0"/>
              <a:t> 2025</a:t>
            </a:r>
            <a:endParaRPr dirty="0"/>
          </a:p>
        </p:txBody>
      </p:sp>
      <p:sp>
        <p:nvSpPr>
          <p:cNvPr id="4810" name="Google Shape;4810;p41"/>
          <p:cNvSpPr txBox="1">
            <a:spLocks noGrp="1"/>
          </p:cNvSpPr>
          <p:nvPr>
            <p:ph type="body" idx="1"/>
          </p:nvPr>
        </p:nvSpPr>
        <p:spPr>
          <a:xfrm>
            <a:off x="1185504" y="1893672"/>
            <a:ext cx="6517759" cy="2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Open Sky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menumbuhkan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perusahan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maskapai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yang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diperuntukan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lebih ke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perusahaan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seperti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Airasia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dan Lion Group yang merupakan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penerbangan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bertarif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rendah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. Open Sky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berperan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besar bagi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industri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penerbangan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komersial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yang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bertujuan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untuk </a:t>
            </a:r>
            <a:r>
              <a:rPr lang="en-US" sz="1400" b="0" i="0" u="none" strike="noStrike" dirty="0" err="1">
                <a:solidFill>
                  <a:schemeClr val="bg2"/>
                </a:solidFill>
                <a:effectLst/>
                <a:latin typeface="Barlow" panose="020B0604020202020204" charset="0"/>
              </a:rPr>
              <a:t>menguasai</a:t>
            </a: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pasar regional.</a:t>
            </a: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chemeClr val="bg2"/>
                </a:solidFill>
                <a:effectLst/>
                <a:latin typeface="Barlow" panose="020B0604020202020204" charset="0"/>
              </a:rPr>
              <a:t> </a:t>
            </a:r>
            <a:endParaRPr lang="en-US" sz="1400" dirty="0">
              <a:solidFill>
                <a:schemeClr val="bg2"/>
              </a:solidFill>
              <a:latin typeface="Barlow" panose="020B0604020202020204" charset="0"/>
            </a:endParaRP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Akar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ASEAN OPEN SKY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meliberalisasikan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ASEAN dengan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intervensi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pemerintah dimana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maskapai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negara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negara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 yang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disepakati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izin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terbang ke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intra 10 negara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ASEAN.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itu, dengan adanya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ASEAN OPEN SKY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langit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udara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negara ASEAN tidak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dikuasai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maskapai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ramai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didominasi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400" dirty="0" err="1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maskapai-maskapai</a:t>
            </a:r>
            <a:r>
              <a:rPr lang="en-US" sz="1400" dirty="0">
                <a:solidFill>
                  <a:schemeClr val="bg2"/>
                </a:solidFill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ASEAN. </a:t>
            </a:r>
            <a:endParaRPr lang="en-GB" sz="1400" dirty="0">
              <a:solidFill>
                <a:schemeClr val="bg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5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Google Shape;4810;p41"/>
          <p:cNvSpPr txBox="1">
            <a:spLocks noGrp="1"/>
          </p:cNvSpPr>
          <p:nvPr>
            <p:ph type="body" idx="1"/>
          </p:nvPr>
        </p:nvSpPr>
        <p:spPr>
          <a:xfrm>
            <a:off x="1185504" y="1414706"/>
            <a:ext cx="6517759" cy="2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munculnya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liberalisasi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ASEAN OPEN SKY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perang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adanya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maskapai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negara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negara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 dan tidak adanya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pembatasan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frekuensi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pembatasan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pendaratan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Barlow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itu,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Prospek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 OPEN SKY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terhimpitnya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maskapai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domestik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turunnya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tukar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uang negara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USD yang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berimbas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biaya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mengakibatkan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naiknya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bakar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avtur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(Aviation Turbine Fuel) 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masuk </a:t>
            </a:r>
            <a:r>
              <a:rPr lang="en-US" sz="1400" i="1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spare part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pesawat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rata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sebagian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besar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pesawat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diproduksi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Eropa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Amerika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Serikat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Akibatnya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dalam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tersebut agar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keberlangsungan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bertahan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Singapore dan beberapa negara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Thailand dan Malaysia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memberlakukan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insentif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pembebasan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masuk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beberapa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pesawat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1400" b="0" dirty="0">
                <a:effectLst/>
                <a:latin typeface="Barlow" panose="020B0604020202020204" charset="0"/>
              </a:rPr>
            </a:br>
            <a:endParaRPr lang="en-GB" sz="1400" dirty="0">
              <a:solidFill>
                <a:schemeClr val="bg2"/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Google Shape;4540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KEBIJAKAN OPEN SKY</a:t>
            </a:r>
            <a:endParaRPr dirty="0"/>
          </a:p>
        </p:txBody>
      </p:sp>
      <p:sp>
        <p:nvSpPr>
          <p:cNvPr id="4541" name="Google Shape;4541;p33"/>
          <p:cNvSpPr txBox="1">
            <a:spLocks noGrp="1"/>
          </p:cNvSpPr>
          <p:nvPr>
            <p:ph type="body" idx="1"/>
          </p:nvPr>
        </p:nvSpPr>
        <p:spPr>
          <a:xfrm>
            <a:off x="1477926" y="1086268"/>
            <a:ext cx="6463702" cy="37152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 algn="just">
              <a:buNone/>
            </a:pPr>
            <a:r>
              <a:rPr lang="en-ID" dirty="0"/>
              <a:t> 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Open Sky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merupakan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bentuk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kerja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sama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yang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banyak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dipakai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dalam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kebijakan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transportasi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udara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antar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negara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bertujuan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untuk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membebaskan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baik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secara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penuh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maupun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parsial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jasa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transportasi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udara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.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Kerja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sama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ini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memiliki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beberapa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aspek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yang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dilakukan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seperti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deregulasi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kapasitas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penghapusan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kendali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pemerintah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atas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harga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yang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ditetapkan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yang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berdampak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pada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melonggarnya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peraturan-peraturan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dalam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industri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jasa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transportasi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udara</a:t>
            </a: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Barlow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Google Shape;4810;p41"/>
          <p:cNvSpPr txBox="1">
            <a:spLocks noGrp="1"/>
          </p:cNvSpPr>
          <p:nvPr>
            <p:ph type="body" idx="1"/>
          </p:nvPr>
        </p:nvSpPr>
        <p:spPr>
          <a:xfrm>
            <a:off x="1279168" y="1426350"/>
            <a:ext cx="6585663" cy="2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tersebut,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Prospek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 OPEN SKY di ASEAN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terbuka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meluasnya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akses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yang dapat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memperbaiki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perdagangan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ekspor-impor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perniagaan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perekonomian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udara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dapat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memperbaiki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dengan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tarik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wisatawan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pariwisata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400" dirty="0">
              <a:effectLst/>
              <a:latin typeface="Barlow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effectLst/>
              <a:latin typeface="Barlow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8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Google Shape;4810;p41"/>
          <p:cNvSpPr txBox="1">
            <a:spLocks noGrp="1"/>
          </p:cNvSpPr>
          <p:nvPr>
            <p:ph type="body" idx="1"/>
          </p:nvPr>
        </p:nvSpPr>
        <p:spPr>
          <a:xfrm>
            <a:off x="1279168" y="1426350"/>
            <a:ext cx="6585663" cy="2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frekuensi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diikuti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dengan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konektifitas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mobilitas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dapat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berdampak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kemudahan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akses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masuk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barang-barang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terlarang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seperti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narkotika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terorisme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munculnya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ancaman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kedaulatan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udara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ekspansi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rute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maskapai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ASEAN yang dapat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overload capacity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menyebabkan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maskapai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mengalihkan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sebagian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bandaranya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ke </a:t>
            </a:r>
            <a:r>
              <a:rPr lang="en-US" sz="1400" dirty="0" err="1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bandara</a:t>
            </a:r>
            <a:r>
              <a:rPr lang="en-US" sz="1400" dirty="0">
                <a:effectLst/>
                <a:latin typeface="Barl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negara lain. </a:t>
            </a:r>
          </a:p>
        </p:txBody>
      </p:sp>
    </p:spTree>
    <p:extLst>
      <p:ext uri="{BB962C8B-B14F-4D97-AF65-F5344CB8AC3E}">
        <p14:creationId xmlns:p14="http://schemas.microsoft.com/office/powerpoint/2010/main" val="2822290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0" name="Google Shape;5310;p44"/>
          <p:cNvSpPr txBox="1">
            <a:spLocks noGrp="1"/>
          </p:cNvSpPr>
          <p:nvPr>
            <p:ph type="title"/>
          </p:nvPr>
        </p:nvSpPr>
        <p:spPr>
          <a:xfrm>
            <a:off x="728483" y="1393617"/>
            <a:ext cx="7293935" cy="19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TERIMA KASIH!</a:t>
            </a:r>
            <a:endParaRPr dirty="0"/>
          </a:p>
        </p:txBody>
      </p:sp>
      <p:grpSp>
        <p:nvGrpSpPr>
          <p:cNvPr id="3" name="Google Shape;6137;p65"/>
          <p:cNvGrpSpPr/>
          <p:nvPr/>
        </p:nvGrpSpPr>
        <p:grpSpPr>
          <a:xfrm>
            <a:off x="7059759" y="2736146"/>
            <a:ext cx="1573878" cy="1995342"/>
            <a:chOff x="6230875" y="1338300"/>
            <a:chExt cx="1021175" cy="1295000"/>
          </a:xfrm>
        </p:grpSpPr>
        <p:sp>
          <p:nvSpPr>
            <p:cNvPr id="4" name="Google Shape;6138;p65"/>
            <p:cNvSpPr/>
            <p:nvPr/>
          </p:nvSpPr>
          <p:spPr>
            <a:xfrm>
              <a:off x="6695625" y="1709225"/>
              <a:ext cx="185500" cy="841175"/>
            </a:xfrm>
            <a:custGeom>
              <a:avLst/>
              <a:gdLst/>
              <a:ahLst/>
              <a:cxnLst/>
              <a:rect l="l" t="t" r="r" b="b"/>
              <a:pathLst>
                <a:path w="7420" h="33647" fill="none" extrusionOk="0">
                  <a:moveTo>
                    <a:pt x="7420" y="0"/>
                  </a:moveTo>
                  <a:lnTo>
                    <a:pt x="7420" y="0"/>
                  </a:lnTo>
                  <a:lnTo>
                    <a:pt x="7027" y="611"/>
                  </a:lnTo>
                  <a:lnTo>
                    <a:pt x="6547" y="1353"/>
                  </a:lnTo>
                  <a:lnTo>
                    <a:pt x="5979" y="2400"/>
                  </a:lnTo>
                  <a:lnTo>
                    <a:pt x="5281" y="3753"/>
                  </a:lnTo>
                  <a:lnTo>
                    <a:pt x="4539" y="5324"/>
                  </a:lnTo>
                  <a:lnTo>
                    <a:pt x="3754" y="7201"/>
                  </a:lnTo>
                  <a:lnTo>
                    <a:pt x="2968" y="9295"/>
                  </a:lnTo>
                  <a:lnTo>
                    <a:pt x="2619" y="10430"/>
                  </a:lnTo>
                  <a:lnTo>
                    <a:pt x="2227" y="11608"/>
                  </a:lnTo>
                  <a:lnTo>
                    <a:pt x="1877" y="12874"/>
                  </a:lnTo>
                  <a:lnTo>
                    <a:pt x="1528" y="14183"/>
                  </a:lnTo>
                  <a:lnTo>
                    <a:pt x="1223" y="15536"/>
                  </a:lnTo>
                  <a:lnTo>
                    <a:pt x="917" y="16932"/>
                  </a:lnTo>
                  <a:lnTo>
                    <a:pt x="699" y="18416"/>
                  </a:lnTo>
                  <a:lnTo>
                    <a:pt x="481" y="19900"/>
                  </a:lnTo>
                  <a:lnTo>
                    <a:pt x="263" y="21471"/>
                  </a:lnTo>
                  <a:lnTo>
                    <a:pt x="132" y="23085"/>
                  </a:lnTo>
                  <a:lnTo>
                    <a:pt x="45" y="24744"/>
                  </a:lnTo>
                  <a:lnTo>
                    <a:pt x="1" y="26446"/>
                  </a:lnTo>
                  <a:lnTo>
                    <a:pt x="1" y="28191"/>
                  </a:lnTo>
                  <a:lnTo>
                    <a:pt x="88" y="29937"/>
                  </a:lnTo>
                  <a:lnTo>
                    <a:pt x="219" y="31770"/>
                  </a:lnTo>
                  <a:lnTo>
                    <a:pt x="394" y="33646"/>
                  </a:lnTo>
                </a:path>
              </a:pathLst>
            </a:custGeom>
            <a:noFill/>
            <a:ln w="28375" cap="rnd" cmpd="sng">
              <a:solidFill>
                <a:srgbClr val="A5816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139;p65"/>
            <p:cNvSpPr/>
            <p:nvPr/>
          </p:nvSpPr>
          <p:spPr>
            <a:xfrm>
              <a:off x="6690175" y="2195800"/>
              <a:ext cx="466975" cy="432050"/>
            </a:xfrm>
            <a:custGeom>
              <a:avLst/>
              <a:gdLst/>
              <a:ahLst/>
              <a:cxnLst/>
              <a:rect l="l" t="t" r="r" b="b"/>
              <a:pathLst>
                <a:path w="18679" h="17282" extrusionOk="0">
                  <a:moveTo>
                    <a:pt x="13049" y="0"/>
                  </a:moveTo>
                  <a:lnTo>
                    <a:pt x="12263" y="44"/>
                  </a:lnTo>
                  <a:lnTo>
                    <a:pt x="11478" y="131"/>
                  </a:lnTo>
                  <a:lnTo>
                    <a:pt x="10736" y="219"/>
                  </a:lnTo>
                  <a:lnTo>
                    <a:pt x="10038" y="349"/>
                  </a:lnTo>
                  <a:lnTo>
                    <a:pt x="9340" y="480"/>
                  </a:lnTo>
                  <a:lnTo>
                    <a:pt x="8685" y="655"/>
                  </a:lnTo>
                  <a:lnTo>
                    <a:pt x="8074" y="830"/>
                  </a:lnTo>
                  <a:lnTo>
                    <a:pt x="7463" y="1048"/>
                  </a:lnTo>
                  <a:lnTo>
                    <a:pt x="6896" y="1266"/>
                  </a:lnTo>
                  <a:lnTo>
                    <a:pt x="6372" y="1484"/>
                  </a:lnTo>
                  <a:lnTo>
                    <a:pt x="5892" y="1746"/>
                  </a:lnTo>
                  <a:lnTo>
                    <a:pt x="5412" y="2051"/>
                  </a:lnTo>
                  <a:lnTo>
                    <a:pt x="4932" y="2357"/>
                  </a:lnTo>
                  <a:lnTo>
                    <a:pt x="4496" y="2662"/>
                  </a:lnTo>
                  <a:lnTo>
                    <a:pt x="3710" y="3317"/>
                  </a:lnTo>
                  <a:lnTo>
                    <a:pt x="3055" y="4015"/>
                  </a:lnTo>
                  <a:lnTo>
                    <a:pt x="2445" y="4757"/>
                  </a:lnTo>
                  <a:lnTo>
                    <a:pt x="1921" y="5543"/>
                  </a:lnTo>
                  <a:lnTo>
                    <a:pt x="1484" y="6372"/>
                  </a:lnTo>
                  <a:lnTo>
                    <a:pt x="1092" y="7157"/>
                  </a:lnTo>
                  <a:lnTo>
                    <a:pt x="786" y="8030"/>
                  </a:lnTo>
                  <a:lnTo>
                    <a:pt x="524" y="8859"/>
                  </a:lnTo>
                  <a:lnTo>
                    <a:pt x="350" y="9688"/>
                  </a:lnTo>
                  <a:lnTo>
                    <a:pt x="175" y="10474"/>
                  </a:lnTo>
                  <a:lnTo>
                    <a:pt x="88" y="11259"/>
                  </a:lnTo>
                  <a:lnTo>
                    <a:pt x="1" y="12045"/>
                  </a:lnTo>
                  <a:lnTo>
                    <a:pt x="1" y="12787"/>
                  </a:lnTo>
                  <a:lnTo>
                    <a:pt x="1" y="13441"/>
                  </a:lnTo>
                  <a:lnTo>
                    <a:pt x="44" y="14663"/>
                  </a:lnTo>
                  <a:lnTo>
                    <a:pt x="132" y="15580"/>
                  </a:lnTo>
                  <a:lnTo>
                    <a:pt x="219" y="16409"/>
                  </a:lnTo>
                  <a:lnTo>
                    <a:pt x="1048" y="16671"/>
                  </a:lnTo>
                  <a:lnTo>
                    <a:pt x="1964" y="16889"/>
                  </a:lnTo>
                  <a:lnTo>
                    <a:pt x="3143" y="17063"/>
                  </a:lnTo>
                  <a:lnTo>
                    <a:pt x="3841" y="17151"/>
                  </a:lnTo>
                  <a:lnTo>
                    <a:pt x="4539" y="17238"/>
                  </a:lnTo>
                  <a:lnTo>
                    <a:pt x="5325" y="17281"/>
                  </a:lnTo>
                  <a:lnTo>
                    <a:pt x="6110" y="17281"/>
                  </a:lnTo>
                  <a:lnTo>
                    <a:pt x="6939" y="17238"/>
                  </a:lnTo>
                  <a:lnTo>
                    <a:pt x="7769" y="17151"/>
                  </a:lnTo>
                  <a:lnTo>
                    <a:pt x="8641" y="17020"/>
                  </a:lnTo>
                  <a:lnTo>
                    <a:pt x="9514" y="16845"/>
                  </a:lnTo>
                  <a:lnTo>
                    <a:pt x="10387" y="16583"/>
                  </a:lnTo>
                  <a:lnTo>
                    <a:pt x="11260" y="16234"/>
                  </a:lnTo>
                  <a:lnTo>
                    <a:pt x="12089" y="15841"/>
                  </a:lnTo>
                  <a:lnTo>
                    <a:pt x="12918" y="15361"/>
                  </a:lnTo>
                  <a:lnTo>
                    <a:pt x="13703" y="14750"/>
                  </a:lnTo>
                  <a:lnTo>
                    <a:pt x="14445" y="14052"/>
                  </a:lnTo>
                  <a:lnTo>
                    <a:pt x="14838" y="13703"/>
                  </a:lnTo>
                  <a:lnTo>
                    <a:pt x="15187" y="13267"/>
                  </a:lnTo>
                  <a:lnTo>
                    <a:pt x="15536" y="12830"/>
                  </a:lnTo>
                  <a:lnTo>
                    <a:pt x="15842" y="12394"/>
                  </a:lnTo>
                  <a:lnTo>
                    <a:pt x="16191" y="11870"/>
                  </a:lnTo>
                  <a:lnTo>
                    <a:pt x="16453" y="11347"/>
                  </a:lnTo>
                  <a:lnTo>
                    <a:pt x="16758" y="10779"/>
                  </a:lnTo>
                  <a:lnTo>
                    <a:pt x="17020" y="10212"/>
                  </a:lnTo>
                  <a:lnTo>
                    <a:pt x="17282" y="9601"/>
                  </a:lnTo>
                  <a:lnTo>
                    <a:pt x="17500" y="8946"/>
                  </a:lnTo>
                  <a:lnTo>
                    <a:pt x="17718" y="8248"/>
                  </a:lnTo>
                  <a:lnTo>
                    <a:pt x="17936" y="7506"/>
                  </a:lnTo>
                  <a:lnTo>
                    <a:pt x="18111" y="6764"/>
                  </a:lnTo>
                  <a:lnTo>
                    <a:pt x="18242" y="5979"/>
                  </a:lnTo>
                  <a:lnTo>
                    <a:pt x="18373" y="5106"/>
                  </a:lnTo>
                  <a:lnTo>
                    <a:pt x="18504" y="4233"/>
                  </a:lnTo>
                  <a:lnTo>
                    <a:pt x="18591" y="3361"/>
                  </a:lnTo>
                  <a:lnTo>
                    <a:pt x="18635" y="2401"/>
                  </a:lnTo>
                  <a:lnTo>
                    <a:pt x="18678" y="1397"/>
                  </a:lnTo>
                  <a:lnTo>
                    <a:pt x="18678" y="349"/>
                  </a:lnTo>
                  <a:lnTo>
                    <a:pt x="17631" y="219"/>
                  </a:lnTo>
                  <a:lnTo>
                    <a:pt x="16671" y="131"/>
                  </a:lnTo>
                  <a:lnTo>
                    <a:pt x="15711" y="44"/>
                  </a:lnTo>
                  <a:lnTo>
                    <a:pt x="14794" y="0"/>
                  </a:lnTo>
                  <a:close/>
                </a:path>
              </a:pathLst>
            </a:custGeom>
            <a:solidFill>
              <a:srgbClr val="CADB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40;p65"/>
            <p:cNvSpPr/>
            <p:nvPr/>
          </p:nvSpPr>
          <p:spPr>
            <a:xfrm>
              <a:off x="6695625" y="2204525"/>
              <a:ext cx="461525" cy="404775"/>
            </a:xfrm>
            <a:custGeom>
              <a:avLst/>
              <a:gdLst/>
              <a:ahLst/>
              <a:cxnLst/>
              <a:rect l="l" t="t" r="r" b="b"/>
              <a:pathLst>
                <a:path w="18461" h="16191" extrusionOk="0">
                  <a:moveTo>
                    <a:pt x="18460" y="0"/>
                  </a:moveTo>
                  <a:lnTo>
                    <a:pt x="16802" y="44"/>
                  </a:lnTo>
                  <a:lnTo>
                    <a:pt x="15275" y="175"/>
                  </a:lnTo>
                  <a:lnTo>
                    <a:pt x="13835" y="350"/>
                  </a:lnTo>
                  <a:lnTo>
                    <a:pt x="12482" y="655"/>
                  </a:lnTo>
                  <a:lnTo>
                    <a:pt x="11216" y="1004"/>
                  </a:lnTo>
                  <a:lnTo>
                    <a:pt x="10038" y="1441"/>
                  </a:lnTo>
                  <a:lnTo>
                    <a:pt x="8947" y="1921"/>
                  </a:lnTo>
                  <a:lnTo>
                    <a:pt x="7943" y="2444"/>
                  </a:lnTo>
                  <a:lnTo>
                    <a:pt x="7027" y="3012"/>
                  </a:lnTo>
                  <a:lnTo>
                    <a:pt x="6154" y="3666"/>
                  </a:lnTo>
                  <a:lnTo>
                    <a:pt x="5412" y="4321"/>
                  </a:lnTo>
                  <a:lnTo>
                    <a:pt x="4670" y="5019"/>
                  </a:lnTo>
                  <a:lnTo>
                    <a:pt x="4016" y="5717"/>
                  </a:lnTo>
                  <a:lnTo>
                    <a:pt x="3448" y="6459"/>
                  </a:lnTo>
                  <a:lnTo>
                    <a:pt x="2925" y="7201"/>
                  </a:lnTo>
                  <a:lnTo>
                    <a:pt x="2445" y="7986"/>
                  </a:lnTo>
                  <a:lnTo>
                    <a:pt x="2052" y="8728"/>
                  </a:lnTo>
                  <a:lnTo>
                    <a:pt x="1703" y="9470"/>
                  </a:lnTo>
                  <a:lnTo>
                    <a:pt x="1354" y="10212"/>
                  </a:lnTo>
                  <a:lnTo>
                    <a:pt x="1092" y="10954"/>
                  </a:lnTo>
                  <a:lnTo>
                    <a:pt x="874" y="11652"/>
                  </a:lnTo>
                  <a:lnTo>
                    <a:pt x="655" y="12307"/>
                  </a:lnTo>
                  <a:lnTo>
                    <a:pt x="350" y="13529"/>
                  </a:lnTo>
                  <a:lnTo>
                    <a:pt x="175" y="14576"/>
                  </a:lnTo>
                  <a:lnTo>
                    <a:pt x="88" y="15361"/>
                  </a:lnTo>
                  <a:lnTo>
                    <a:pt x="1" y="16060"/>
                  </a:lnTo>
                  <a:lnTo>
                    <a:pt x="699" y="16147"/>
                  </a:lnTo>
                  <a:lnTo>
                    <a:pt x="1485" y="16191"/>
                  </a:lnTo>
                  <a:lnTo>
                    <a:pt x="2488" y="16147"/>
                  </a:lnTo>
                  <a:lnTo>
                    <a:pt x="3710" y="16060"/>
                  </a:lnTo>
                  <a:lnTo>
                    <a:pt x="4365" y="15972"/>
                  </a:lnTo>
                  <a:lnTo>
                    <a:pt x="5063" y="15841"/>
                  </a:lnTo>
                  <a:lnTo>
                    <a:pt x="5805" y="15711"/>
                  </a:lnTo>
                  <a:lnTo>
                    <a:pt x="6547" y="15492"/>
                  </a:lnTo>
                  <a:lnTo>
                    <a:pt x="7332" y="15274"/>
                  </a:lnTo>
                  <a:lnTo>
                    <a:pt x="8118" y="14969"/>
                  </a:lnTo>
                  <a:lnTo>
                    <a:pt x="8903" y="14620"/>
                  </a:lnTo>
                  <a:lnTo>
                    <a:pt x="9689" y="14227"/>
                  </a:lnTo>
                  <a:lnTo>
                    <a:pt x="10518" y="13747"/>
                  </a:lnTo>
                  <a:lnTo>
                    <a:pt x="11303" y="13179"/>
                  </a:lnTo>
                  <a:lnTo>
                    <a:pt x="12089" y="12612"/>
                  </a:lnTo>
                  <a:lnTo>
                    <a:pt x="12831" y="11914"/>
                  </a:lnTo>
                  <a:lnTo>
                    <a:pt x="13573" y="11128"/>
                  </a:lnTo>
                  <a:lnTo>
                    <a:pt x="14315" y="10299"/>
                  </a:lnTo>
                  <a:lnTo>
                    <a:pt x="14969" y="9383"/>
                  </a:lnTo>
                  <a:lnTo>
                    <a:pt x="15624" y="8336"/>
                  </a:lnTo>
                  <a:lnTo>
                    <a:pt x="16235" y="7201"/>
                  </a:lnTo>
                  <a:lnTo>
                    <a:pt x="16802" y="5979"/>
                  </a:lnTo>
                  <a:lnTo>
                    <a:pt x="17282" y="4670"/>
                  </a:lnTo>
                  <a:lnTo>
                    <a:pt x="17762" y="3230"/>
                  </a:lnTo>
                  <a:lnTo>
                    <a:pt x="18155" y="1702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rgbClr val="CADB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141;p65"/>
            <p:cNvSpPr/>
            <p:nvPr/>
          </p:nvSpPr>
          <p:spPr>
            <a:xfrm>
              <a:off x="6913825" y="1803050"/>
              <a:ext cx="247675" cy="216025"/>
            </a:xfrm>
            <a:custGeom>
              <a:avLst/>
              <a:gdLst/>
              <a:ahLst/>
              <a:cxnLst/>
              <a:rect l="l" t="t" r="r" b="b"/>
              <a:pathLst>
                <a:path w="9907" h="8641" extrusionOk="0">
                  <a:moveTo>
                    <a:pt x="699" y="0"/>
                  </a:moveTo>
                  <a:lnTo>
                    <a:pt x="1" y="44"/>
                  </a:lnTo>
                  <a:lnTo>
                    <a:pt x="88" y="786"/>
                  </a:lnTo>
                  <a:lnTo>
                    <a:pt x="219" y="1571"/>
                  </a:lnTo>
                  <a:lnTo>
                    <a:pt x="437" y="2531"/>
                  </a:lnTo>
                  <a:lnTo>
                    <a:pt x="568" y="3055"/>
                  </a:lnTo>
                  <a:lnTo>
                    <a:pt x="786" y="3579"/>
                  </a:lnTo>
                  <a:lnTo>
                    <a:pt x="1004" y="4146"/>
                  </a:lnTo>
                  <a:lnTo>
                    <a:pt x="1266" y="4713"/>
                  </a:lnTo>
                  <a:lnTo>
                    <a:pt x="1615" y="5237"/>
                  </a:lnTo>
                  <a:lnTo>
                    <a:pt x="1965" y="5761"/>
                  </a:lnTo>
                  <a:lnTo>
                    <a:pt x="2401" y="6284"/>
                  </a:lnTo>
                  <a:lnTo>
                    <a:pt x="2881" y="6721"/>
                  </a:lnTo>
                  <a:lnTo>
                    <a:pt x="3405" y="7157"/>
                  </a:lnTo>
                  <a:lnTo>
                    <a:pt x="3972" y="7506"/>
                  </a:lnTo>
                  <a:lnTo>
                    <a:pt x="4539" y="7768"/>
                  </a:lnTo>
                  <a:lnTo>
                    <a:pt x="5150" y="8030"/>
                  </a:lnTo>
                  <a:lnTo>
                    <a:pt x="5718" y="8204"/>
                  </a:lnTo>
                  <a:lnTo>
                    <a:pt x="6328" y="8379"/>
                  </a:lnTo>
                  <a:lnTo>
                    <a:pt x="6896" y="8466"/>
                  </a:lnTo>
                  <a:lnTo>
                    <a:pt x="7419" y="8554"/>
                  </a:lnTo>
                  <a:lnTo>
                    <a:pt x="8423" y="8641"/>
                  </a:lnTo>
                  <a:lnTo>
                    <a:pt x="9209" y="8641"/>
                  </a:lnTo>
                  <a:lnTo>
                    <a:pt x="9907" y="8597"/>
                  </a:lnTo>
                  <a:lnTo>
                    <a:pt x="9863" y="7899"/>
                  </a:lnTo>
                  <a:lnTo>
                    <a:pt x="9732" y="7113"/>
                  </a:lnTo>
                  <a:lnTo>
                    <a:pt x="9514" y="6153"/>
                  </a:lnTo>
                  <a:lnTo>
                    <a:pt x="9340" y="5630"/>
                  </a:lnTo>
                  <a:lnTo>
                    <a:pt x="9165" y="5062"/>
                  </a:lnTo>
                  <a:lnTo>
                    <a:pt x="8903" y="4539"/>
                  </a:lnTo>
                  <a:lnTo>
                    <a:pt x="8641" y="3971"/>
                  </a:lnTo>
                  <a:lnTo>
                    <a:pt x="8336" y="3404"/>
                  </a:lnTo>
                  <a:lnTo>
                    <a:pt x="7943" y="2880"/>
                  </a:lnTo>
                  <a:lnTo>
                    <a:pt x="7507" y="2400"/>
                  </a:lnTo>
                  <a:lnTo>
                    <a:pt x="7027" y="1920"/>
                  </a:lnTo>
                  <a:lnTo>
                    <a:pt x="6503" y="1528"/>
                  </a:lnTo>
                  <a:lnTo>
                    <a:pt x="5936" y="1179"/>
                  </a:lnTo>
                  <a:lnTo>
                    <a:pt x="5368" y="873"/>
                  </a:lnTo>
                  <a:lnTo>
                    <a:pt x="4801" y="655"/>
                  </a:lnTo>
                  <a:lnTo>
                    <a:pt x="4190" y="437"/>
                  </a:lnTo>
                  <a:lnTo>
                    <a:pt x="3623" y="306"/>
                  </a:lnTo>
                  <a:lnTo>
                    <a:pt x="3056" y="175"/>
                  </a:lnTo>
                  <a:lnTo>
                    <a:pt x="2488" y="131"/>
                  </a:lnTo>
                  <a:lnTo>
                    <a:pt x="1528" y="44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807D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2;p65"/>
            <p:cNvSpPr/>
            <p:nvPr/>
          </p:nvSpPr>
          <p:spPr>
            <a:xfrm>
              <a:off x="6934550" y="1581575"/>
              <a:ext cx="308775" cy="169125"/>
            </a:xfrm>
            <a:custGeom>
              <a:avLst/>
              <a:gdLst/>
              <a:ahLst/>
              <a:cxnLst/>
              <a:rect l="l" t="t" r="r" b="b"/>
              <a:pathLst>
                <a:path w="12351" h="6765" extrusionOk="0">
                  <a:moveTo>
                    <a:pt x="7070" y="1"/>
                  </a:moveTo>
                  <a:lnTo>
                    <a:pt x="6416" y="88"/>
                  </a:lnTo>
                  <a:lnTo>
                    <a:pt x="5761" y="219"/>
                  </a:lnTo>
                  <a:lnTo>
                    <a:pt x="5107" y="393"/>
                  </a:lnTo>
                  <a:lnTo>
                    <a:pt x="4496" y="655"/>
                  </a:lnTo>
                  <a:lnTo>
                    <a:pt x="3928" y="961"/>
                  </a:lnTo>
                  <a:lnTo>
                    <a:pt x="3405" y="1310"/>
                  </a:lnTo>
                  <a:lnTo>
                    <a:pt x="2881" y="1702"/>
                  </a:lnTo>
                  <a:lnTo>
                    <a:pt x="2401" y="2095"/>
                  </a:lnTo>
                  <a:lnTo>
                    <a:pt x="2008" y="2532"/>
                  </a:lnTo>
                  <a:lnTo>
                    <a:pt x="1616" y="2968"/>
                  </a:lnTo>
                  <a:lnTo>
                    <a:pt x="1266" y="3404"/>
                  </a:lnTo>
                  <a:lnTo>
                    <a:pt x="699" y="4234"/>
                  </a:lnTo>
                  <a:lnTo>
                    <a:pt x="306" y="4888"/>
                  </a:lnTo>
                  <a:lnTo>
                    <a:pt x="1" y="5543"/>
                  </a:lnTo>
                  <a:lnTo>
                    <a:pt x="656" y="5848"/>
                  </a:lnTo>
                  <a:lnTo>
                    <a:pt x="1397" y="6110"/>
                  </a:lnTo>
                  <a:lnTo>
                    <a:pt x="2314" y="6415"/>
                  </a:lnTo>
                  <a:lnTo>
                    <a:pt x="2881" y="6546"/>
                  </a:lnTo>
                  <a:lnTo>
                    <a:pt x="3448" y="6634"/>
                  </a:lnTo>
                  <a:lnTo>
                    <a:pt x="4016" y="6721"/>
                  </a:lnTo>
                  <a:lnTo>
                    <a:pt x="4627" y="6765"/>
                  </a:lnTo>
                  <a:lnTo>
                    <a:pt x="5281" y="6765"/>
                  </a:lnTo>
                  <a:lnTo>
                    <a:pt x="5936" y="6677"/>
                  </a:lnTo>
                  <a:lnTo>
                    <a:pt x="6590" y="6590"/>
                  </a:lnTo>
                  <a:lnTo>
                    <a:pt x="7201" y="6372"/>
                  </a:lnTo>
                  <a:lnTo>
                    <a:pt x="7856" y="6110"/>
                  </a:lnTo>
                  <a:lnTo>
                    <a:pt x="8423" y="5805"/>
                  </a:lnTo>
                  <a:lnTo>
                    <a:pt x="8947" y="5455"/>
                  </a:lnTo>
                  <a:lnTo>
                    <a:pt x="9471" y="5063"/>
                  </a:lnTo>
                  <a:lnTo>
                    <a:pt x="9907" y="4670"/>
                  </a:lnTo>
                  <a:lnTo>
                    <a:pt x="10343" y="4234"/>
                  </a:lnTo>
                  <a:lnTo>
                    <a:pt x="10736" y="3797"/>
                  </a:lnTo>
                  <a:lnTo>
                    <a:pt x="11085" y="3361"/>
                  </a:lnTo>
                  <a:lnTo>
                    <a:pt x="11609" y="2532"/>
                  </a:lnTo>
                  <a:lnTo>
                    <a:pt x="12045" y="1877"/>
                  </a:lnTo>
                  <a:lnTo>
                    <a:pt x="12351" y="1222"/>
                  </a:lnTo>
                  <a:lnTo>
                    <a:pt x="11696" y="917"/>
                  </a:lnTo>
                  <a:lnTo>
                    <a:pt x="10954" y="655"/>
                  </a:lnTo>
                  <a:lnTo>
                    <a:pt x="10038" y="350"/>
                  </a:lnTo>
                  <a:lnTo>
                    <a:pt x="9471" y="219"/>
                  </a:lnTo>
                  <a:lnTo>
                    <a:pt x="8903" y="131"/>
                  </a:lnTo>
                  <a:lnTo>
                    <a:pt x="8292" y="44"/>
                  </a:lnTo>
                  <a:lnTo>
                    <a:pt x="7681" y="1"/>
                  </a:lnTo>
                  <a:close/>
                </a:path>
              </a:pathLst>
            </a:custGeom>
            <a:solidFill>
              <a:srgbClr val="FF807D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43;p65"/>
            <p:cNvSpPr/>
            <p:nvPr/>
          </p:nvSpPr>
          <p:spPr>
            <a:xfrm>
              <a:off x="6821100" y="1338300"/>
              <a:ext cx="161500" cy="321850"/>
            </a:xfrm>
            <a:custGeom>
              <a:avLst/>
              <a:gdLst/>
              <a:ahLst/>
              <a:cxnLst/>
              <a:rect l="l" t="t" r="r" b="b"/>
              <a:pathLst>
                <a:path w="6460" h="12874" extrusionOk="0">
                  <a:moveTo>
                    <a:pt x="4452" y="0"/>
                  </a:moveTo>
                  <a:lnTo>
                    <a:pt x="3884" y="436"/>
                  </a:lnTo>
                  <a:lnTo>
                    <a:pt x="3273" y="916"/>
                  </a:lnTo>
                  <a:lnTo>
                    <a:pt x="2532" y="1615"/>
                  </a:lnTo>
                  <a:lnTo>
                    <a:pt x="2139" y="2007"/>
                  </a:lnTo>
                  <a:lnTo>
                    <a:pt x="1790" y="2444"/>
                  </a:lnTo>
                  <a:lnTo>
                    <a:pt x="1397" y="2924"/>
                  </a:lnTo>
                  <a:lnTo>
                    <a:pt x="1091" y="3447"/>
                  </a:lnTo>
                  <a:lnTo>
                    <a:pt x="742" y="4015"/>
                  </a:lnTo>
                  <a:lnTo>
                    <a:pt x="480" y="4582"/>
                  </a:lnTo>
                  <a:lnTo>
                    <a:pt x="262" y="5193"/>
                  </a:lnTo>
                  <a:lnTo>
                    <a:pt x="131" y="5848"/>
                  </a:lnTo>
                  <a:lnTo>
                    <a:pt x="44" y="6502"/>
                  </a:lnTo>
                  <a:lnTo>
                    <a:pt x="0" y="7157"/>
                  </a:lnTo>
                  <a:lnTo>
                    <a:pt x="44" y="7811"/>
                  </a:lnTo>
                  <a:lnTo>
                    <a:pt x="131" y="8466"/>
                  </a:lnTo>
                  <a:lnTo>
                    <a:pt x="262" y="9077"/>
                  </a:lnTo>
                  <a:lnTo>
                    <a:pt x="437" y="9644"/>
                  </a:lnTo>
                  <a:lnTo>
                    <a:pt x="611" y="10168"/>
                  </a:lnTo>
                  <a:lnTo>
                    <a:pt x="830" y="10692"/>
                  </a:lnTo>
                  <a:lnTo>
                    <a:pt x="1222" y="11608"/>
                  </a:lnTo>
                  <a:lnTo>
                    <a:pt x="1615" y="12263"/>
                  </a:lnTo>
                  <a:lnTo>
                    <a:pt x="2008" y="12874"/>
                  </a:lnTo>
                  <a:lnTo>
                    <a:pt x="2575" y="12481"/>
                  </a:lnTo>
                  <a:lnTo>
                    <a:pt x="3186" y="11957"/>
                  </a:lnTo>
                  <a:lnTo>
                    <a:pt x="3928" y="11303"/>
                  </a:lnTo>
                  <a:lnTo>
                    <a:pt x="4321" y="10910"/>
                  </a:lnTo>
                  <a:lnTo>
                    <a:pt x="4670" y="10430"/>
                  </a:lnTo>
                  <a:lnTo>
                    <a:pt x="5063" y="9950"/>
                  </a:lnTo>
                  <a:lnTo>
                    <a:pt x="5368" y="9470"/>
                  </a:lnTo>
                  <a:lnTo>
                    <a:pt x="5717" y="8902"/>
                  </a:lnTo>
                  <a:lnTo>
                    <a:pt x="5979" y="8291"/>
                  </a:lnTo>
                  <a:lnTo>
                    <a:pt x="6197" y="7680"/>
                  </a:lnTo>
                  <a:lnTo>
                    <a:pt x="6372" y="7026"/>
                  </a:lnTo>
                  <a:lnTo>
                    <a:pt x="6459" y="6371"/>
                  </a:lnTo>
                  <a:lnTo>
                    <a:pt x="6459" y="5717"/>
                  </a:lnTo>
                  <a:lnTo>
                    <a:pt x="6415" y="5062"/>
                  </a:lnTo>
                  <a:lnTo>
                    <a:pt x="6328" y="4451"/>
                  </a:lnTo>
                  <a:lnTo>
                    <a:pt x="6197" y="3840"/>
                  </a:lnTo>
                  <a:lnTo>
                    <a:pt x="6066" y="3273"/>
                  </a:lnTo>
                  <a:lnTo>
                    <a:pt x="5848" y="2706"/>
                  </a:lnTo>
                  <a:lnTo>
                    <a:pt x="5674" y="2182"/>
                  </a:lnTo>
                  <a:lnTo>
                    <a:pt x="5237" y="1309"/>
                  </a:lnTo>
                  <a:lnTo>
                    <a:pt x="4844" y="611"/>
                  </a:lnTo>
                  <a:lnTo>
                    <a:pt x="4452" y="0"/>
                  </a:lnTo>
                  <a:close/>
                </a:path>
              </a:pathLst>
            </a:custGeom>
            <a:solidFill>
              <a:srgbClr val="FF807D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44;p65"/>
            <p:cNvSpPr/>
            <p:nvPr/>
          </p:nvSpPr>
          <p:spPr>
            <a:xfrm>
              <a:off x="6539625" y="1470300"/>
              <a:ext cx="248775" cy="216025"/>
            </a:xfrm>
            <a:custGeom>
              <a:avLst/>
              <a:gdLst/>
              <a:ahLst/>
              <a:cxnLst/>
              <a:rect l="l" t="t" r="r" b="b"/>
              <a:pathLst>
                <a:path w="9951" h="8641" extrusionOk="0">
                  <a:moveTo>
                    <a:pt x="742" y="0"/>
                  </a:moveTo>
                  <a:lnTo>
                    <a:pt x="0" y="44"/>
                  </a:lnTo>
                  <a:lnTo>
                    <a:pt x="88" y="742"/>
                  </a:lnTo>
                  <a:lnTo>
                    <a:pt x="219" y="1528"/>
                  </a:lnTo>
                  <a:lnTo>
                    <a:pt x="437" y="2488"/>
                  </a:lnTo>
                  <a:lnTo>
                    <a:pt x="611" y="3011"/>
                  </a:lnTo>
                  <a:lnTo>
                    <a:pt x="786" y="3579"/>
                  </a:lnTo>
                  <a:lnTo>
                    <a:pt x="1004" y="4102"/>
                  </a:lnTo>
                  <a:lnTo>
                    <a:pt x="1310" y="4670"/>
                  </a:lnTo>
                  <a:lnTo>
                    <a:pt x="1615" y="5237"/>
                  </a:lnTo>
                  <a:lnTo>
                    <a:pt x="2008" y="5761"/>
                  </a:lnTo>
                  <a:lnTo>
                    <a:pt x="2401" y="6241"/>
                  </a:lnTo>
                  <a:lnTo>
                    <a:pt x="2924" y="6721"/>
                  </a:lnTo>
                  <a:lnTo>
                    <a:pt x="3448" y="7114"/>
                  </a:lnTo>
                  <a:lnTo>
                    <a:pt x="4015" y="7463"/>
                  </a:lnTo>
                  <a:lnTo>
                    <a:pt x="4583" y="7768"/>
                  </a:lnTo>
                  <a:lnTo>
                    <a:pt x="5150" y="7986"/>
                  </a:lnTo>
                  <a:lnTo>
                    <a:pt x="5761" y="8204"/>
                  </a:lnTo>
                  <a:lnTo>
                    <a:pt x="6328" y="8335"/>
                  </a:lnTo>
                  <a:lnTo>
                    <a:pt x="6895" y="8466"/>
                  </a:lnTo>
                  <a:lnTo>
                    <a:pt x="7463" y="8554"/>
                  </a:lnTo>
                  <a:lnTo>
                    <a:pt x="8423" y="8597"/>
                  </a:lnTo>
                  <a:lnTo>
                    <a:pt x="9208" y="8641"/>
                  </a:lnTo>
                  <a:lnTo>
                    <a:pt x="9950" y="8597"/>
                  </a:lnTo>
                  <a:lnTo>
                    <a:pt x="9863" y="7855"/>
                  </a:lnTo>
                  <a:lnTo>
                    <a:pt x="9732" y="7114"/>
                  </a:lnTo>
                  <a:lnTo>
                    <a:pt x="9514" y="6110"/>
                  </a:lnTo>
                  <a:lnTo>
                    <a:pt x="9383" y="5586"/>
                  </a:lnTo>
                  <a:lnTo>
                    <a:pt x="9165" y="5062"/>
                  </a:lnTo>
                  <a:lnTo>
                    <a:pt x="8947" y="4495"/>
                  </a:lnTo>
                  <a:lnTo>
                    <a:pt x="8641" y="3928"/>
                  </a:lnTo>
                  <a:lnTo>
                    <a:pt x="8336" y="3404"/>
                  </a:lnTo>
                  <a:lnTo>
                    <a:pt x="7943" y="2881"/>
                  </a:lnTo>
                  <a:lnTo>
                    <a:pt x="7550" y="2357"/>
                  </a:lnTo>
                  <a:lnTo>
                    <a:pt x="7070" y="1920"/>
                  </a:lnTo>
                  <a:lnTo>
                    <a:pt x="6503" y="1484"/>
                  </a:lnTo>
                  <a:lnTo>
                    <a:pt x="5979" y="1135"/>
                  </a:lnTo>
                  <a:lnTo>
                    <a:pt x="5368" y="873"/>
                  </a:lnTo>
                  <a:lnTo>
                    <a:pt x="4801" y="611"/>
                  </a:lnTo>
                  <a:lnTo>
                    <a:pt x="4190" y="437"/>
                  </a:lnTo>
                  <a:lnTo>
                    <a:pt x="3623" y="262"/>
                  </a:lnTo>
                  <a:lnTo>
                    <a:pt x="3055" y="175"/>
                  </a:lnTo>
                  <a:lnTo>
                    <a:pt x="2532" y="88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rgbClr val="FF807D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45;p65"/>
            <p:cNvSpPr/>
            <p:nvPr/>
          </p:nvSpPr>
          <p:spPr>
            <a:xfrm>
              <a:off x="6458900" y="1738675"/>
              <a:ext cx="308775" cy="169125"/>
            </a:xfrm>
            <a:custGeom>
              <a:avLst/>
              <a:gdLst/>
              <a:ahLst/>
              <a:cxnLst/>
              <a:rect l="l" t="t" r="r" b="b"/>
              <a:pathLst>
                <a:path w="12351" h="6765" extrusionOk="0">
                  <a:moveTo>
                    <a:pt x="7070" y="1"/>
                  </a:moveTo>
                  <a:lnTo>
                    <a:pt x="6415" y="88"/>
                  </a:lnTo>
                  <a:lnTo>
                    <a:pt x="5761" y="219"/>
                  </a:lnTo>
                  <a:lnTo>
                    <a:pt x="5106" y="393"/>
                  </a:lnTo>
                  <a:lnTo>
                    <a:pt x="4495" y="655"/>
                  </a:lnTo>
                  <a:lnTo>
                    <a:pt x="3928" y="961"/>
                  </a:lnTo>
                  <a:lnTo>
                    <a:pt x="3404" y="1310"/>
                  </a:lnTo>
                  <a:lnTo>
                    <a:pt x="2880" y="1702"/>
                  </a:lnTo>
                  <a:lnTo>
                    <a:pt x="2444" y="2095"/>
                  </a:lnTo>
                  <a:lnTo>
                    <a:pt x="2008" y="2532"/>
                  </a:lnTo>
                  <a:lnTo>
                    <a:pt x="1615" y="2968"/>
                  </a:lnTo>
                  <a:lnTo>
                    <a:pt x="1266" y="3404"/>
                  </a:lnTo>
                  <a:lnTo>
                    <a:pt x="698" y="4234"/>
                  </a:lnTo>
                  <a:lnTo>
                    <a:pt x="306" y="4888"/>
                  </a:lnTo>
                  <a:lnTo>
                    <a:pt x="0" y="5543"/>
                  </a:lnTo>
                  <a:lnTo>
                    <a:pt x="655" y="5848"/>
                  </a:lnTo>
                  <a:lnTo>
                    <a:pt x="1397" y="6110"/>
                  </a:lnTo>
                  <a:lnTo>
                    <a:pt x="2313" y="6416"/>
                  </a:lnTo>
                  <a:lnTo>
                    <a:pt x="2880" y="6546"/>
                  </a:lnTo>
                  <a:lnTo>
                    <a:pt x="3448" y="6634"/>
                  </a:lnTo>
                  <a:lnTo>
                    <a:pt x="4015" y="6721"/>
                  </a:lnTo>
                  <a:lnTo>
                    <a:pt x="4670" y="6765"/>
                  </a:lnTo>
                  <a:lnTo>
                    <a:pt x="5281" y="6765"/>
                  </a:lnTo>
                  <a:lnTo>
                    <a:pt x="5935" y="6677"/>
                  </a:lnTo>
                  <a:lnTo>
                    <a:pt x="6590" y="6590"/>
                  </a:lnTo>
                  <a:lnTo>
                    <a:pt x="7201" y="6372"/>
                  </a:lnTo>
                  <a:lnTo>
                    <a:pt x="7855" y="6110"/>
                  </a:lnTo>
                  <a:lnTo>
                    <a:pt x="8423" y="5805"/>
                  </a:lnTo>
                  <a:lnTo>
                    <a:pt x="8946" y="5455"/>
                  </a:lnTo>
                  <a:lnTo>
                    <a:pt x="9470" y="5063"/>
                  </a:lnTo>
                  <a:lnTo>
                    <a:pt x="9906" y="4670"/>
                  </a:lnTo>
                  <a:lnTo>
                    <a:pt x="10343" y="4234"/>
                  </a:lnTo>
                  <a:lnTo>
                    <a:pt x="10735" y="3797"/>
                  </a:lnTo>
                  <a:lnTo>
                    <a:pt x="11085" y="3361"/>
                  </a:lnTo>
                  <a:lnTo>
                    <a:pt x="11608" y="2532"/>
                  </a:lnTo>
                  <a:lnTo>
                    <a:pt x="12045" y="1877"/>
                  </a:lnTo>
                  <a:lnTo>
                    <a:pt x="12350" y="1222"/>
                  </a:lnTo>
                  <a:lnTo>
                    <a:pt x="11696" y="917"/>
                  </a:lnTo>
                  <a:lnTo>
                    <a:pt x="10954" y="655"/>
                  </a:lnTo>
                  <a:lnTo>
                    <a:pt x="10037" y="350"/>
                  </a:lnTo>
                  <a:lnTo>
                    <a:pt x="9470" y="219"/>
                  </a:lnTo>
                  <a:lnTo>
                    <a:pt x="8903" y="131"/>
                  </a:lnTo>
                  <a:lnTo>
                    <a:pt x="8335" y="44"/>
                  </a:lnTo>
                  <a:lnTo>
                    <a:pt x="7681" y="1"/>
                  </a:lnTo>
                  <a:close/>
                </a:path>
              </a:pathLst>
            </a:custGeom>
            <a:solidFill>
              <a:srgbClr val="FF807D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46;p65"/>
            <p:cNvSpPr/>
            <p:nvPr/>
          </p:nvSpPr>
          <p:spPr>
            <a:xfrm>
              <a:off x="6719625" y="1829225"/>
              <a:ext cx="161500" cy="321875"/>
            </a:xfrm>
            <a:custGeom>
              <a:avLst/>
              <a:gdLst/>
              <a:ahLst/>
              <a:cxnLst/>
              <a:rect l="l" t="t" r="r" b="b"/>
              <a:pathLst>
                <a:path w="6460" h="12875" extrusionOk="0">
                  <a:moveTo>
                    <a:pt x="4452" y="1"/>
                  </a:moveTo>
                  <a:lnTo>
                    <a:pt x="3841" y="393"/>
                  </a:lnTo>
                  <a:lnTo>
                    <a:pt x="3230" y="917"/>
                  </a:lnTo>
                  <a:lnTo>
                    <a:pt x="2532" y="1572"/>
                  </a:lnTo>
                  <a:lnTo>
                    <a:pt x="2139" y="2008"/>
                  </a:lnTo>
                  <a:lnTo>
                    <a:pt x="1790" y="2444"/>
                  </a:lnTo>
                  <a:lnTo>
                    <a:pt x="1397" y="2924"/>
                  </a:lnTo>
                  <a:lnTo>
                    <a:pt x="1048" y="3404"/>
                  </a:lnTo>
                  <a:lnTo>
                    <a:pt x="743" y="3972"/>
                  </a:lnTo>
                  <a:lnTo>
                    <a:pt x="481" y="4583"/>
                  </a:lnTo>
                  <a:lnTo>
                    <a:pt x="263" y="5194"/>
                  </a:lnTo>
                  <a:lnTo>
                    <a:pt x="88" y="5848"/>
                  </a:lnTo>
                  <a:lnTo>
                    <a:pt x="1" y="6503"/>
                  </a:lnTo>
                  <a:lnTo>
                    <a:pt x="1" y="7157"/>
                  </a:lnTo>
                  <a:lnTo>
                    <a:pt x="45" y="7812"/>
                  </a:lnTo>
                  <a:lnTo>
                    <a:pt x="132" y="8423"/>
                  </a:lnTo>
                  <a:lnTo>
                    <a:pt x="263" y="9034"/>
                  </a:lnTo>
                  <a:lnTo>
                    <a:pt x="394" y="9601"/>
                  </a:lnTo>
                  <a:lnTo>
                    <a:pt x="612" y="10169"/>
                  </a:lnTo>
                  <a:lnTo>
                    <a:pt x="786" y="10692"/>
                  </a:lnTo>
                  <a:lnTo>
                    <a:pt x="1223" y="11565"/>
                  </a:lnTo>
                  <a:lnTo>
                    <a:pt x="1616" y="12263"/>
                  </a:lnTo>
                  <a:lnTo>
                    <a:pt x="2008" y="12874"/>
                  </a:lnTo>
                  <a:lnTo>
                    <a:pt x="2576" y="12438"/>
                  </a:lnTo>
                  <a:lnTo>
                    <a:pt x="3187" y="11958"/>
                  </a:lnTo>
                  <a:lnTo>
                    <a:pt x="3929" y="11260"/>
                  </a:lnTo>
                  <a:lnTo>
                    <a:pt x="4278" y="10867"/>
                  </a:lnTo>
                  <a:lnTo>
                    <a:pt x="4670" y="10430"/>
                  </a:lnTo>
                  <a:lnTo>
                    <a:pt x="5019" y="9950"/>
                  </a:lnTo>
                  <a:lnTo>
                    <a:pt x="5369" y="9427"/>
                  </a:lnTo>
                  <a:lnTo>
                    <a:pt x="5674" y="8859"/>
                  </a:lnTo>
                  <a:lnTo>
                    <a:pt x="5980" y="8292"/>
                  </a:lnTo>
                  <a:lnTo>
                    <a:pt x="6198" y="7681"/>
                  </a:lnTo>
                  <a:lnTo>
                    <a:pt x="6329" y="7027"/>
                  </a:lnTo>
                  <a:lnTo>
                    <a:pt x="6416" y="6372"/>
                  </a:lnTo>
                  <a:lnTo>
                    <a:pt x="6460" y="5717"/>
                  </a:lnTo>
                  <a:lnTo>
                    <a:pt x="6416" y="5063"/>
                  </a:lnTo>
                  <a:lnTo>
                    <a:pt x="6329" y="4408"/>
                  </a:lnTo>
                  <a:lnTo>
                    <a:pt x="6198" y="3841"/>
                  </a:lnTo>
                  <a:lnTo>
                    <a:pt x="6023" y="3230"/>
                  </a:lnTo>
                  <a:lnTo>
                    <a:pt x="5849" y="2706"/>
                  </a:lnTo>
                  <a:lnTo>
                    <a:pt x="5630" y="2183"/>
                  </a:lnTo>
                  <a:lnTo>
                    <a:pt x="5238" y="1266"/>
                  </a:lnTo>
                  <a:lnTo>
                    <a:pt x="4845" y="612"/>
                  </a:lnTo>
                  <a:lnTo>
                    <a:pt x="4452" y="1"/>
                  </a:lnTo>
                  <a:close/>
                </a:path>
              </a:pathLst>
            </a:custGeom>
            <a:solidFill>
              <a:srgbClr val="FF807D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47;p65"/>
            <p:cNvSpPr/>
            <p:nvPr/>
          </p:nvSpPr>
          <p:spPr>
            <a:xfrm>
              <a:off x="6834200" y="1829225"/>
              <a:ext cx="165850" cy="314225"/>
            </a:xfrm>
            <a:custGeom>
              <a:avLst/>
              <a:gdLst/>
              <a:ahLst/>
              <a:cxnLst/>
              <a:rect l="l" t="t" r="r" b="b"/>
              <a:pathLst>
                <a:path w="6634" h="12569" extrusionOk="0">
                  <a:moveTo>
                    <a:pt x="1484" y="1"/>
                  </a:moveTo>
                  <a:lnTo>
                    <a:pt x="1178" y="612"/>
                  </a:lnTo>
                  <a:lnTo>
                    <a:pt x="829" y="1353"/>
                  </a:lnTo>
                  <a:lnTo>
                    <a:pt x="524" y="2270"/>
                  </a:lnTo>
                  <a:lnTo>
                    <a:pt x="349" y="2794"/>
                  </a:lnTo>
                  <a:lnTo>
                    <a:pt x="218" y="3361"/>
                  </a:lnTo>
                  <a:lnTo>
                    <a:pt x="131" y="3972"/>
                  </a:lnTo>
                  <a:lnTo>
                    <a:pt x="44" y="4583"/>
                  </a:lnTo>
                  <a:lnTo>
                    <a:pt x="0" y="5237"/>
                  </a:lnTo>
                  <a:lnTo>
                    <a:pt x="44" y="5848"/>
                  </a:lnTo>
                  <a:lnTo>
                    <a:pt x="131" y="6503"/>
                  </a:lnTo>
                  <a:lnTo>
                    <a:pt x="306" y="7157"/>
                  </a:lnTo>
                  <a:lnTo>
                    <a:pt x="524" y="7812"/>
                  </a:lnTo>
                  <a:lnTo>
                    <a:pt x="786" y="8379"/>
                  </a:lnTo>
                  <a:lnTo>
                    <a:pt x="1135" y="8947"/>
                  </a:lnTo>
                  <a:lnTo>
                    <a:pt x="1484" y="9470"/>
                  </a:lnTo>
                  <a:lnTo>
                    <a:pt x="1877" y="9950"/>
                  </a:lnTo>
                  <a:lnTo>
                    <a:pt x="2269" y="10387"/>
                  </a:lnTo>
                  <a:lnTo>
                    <a:pt x="2706" y="10823"/>
                  </a:lnTo>
                  <a:lnTo>
                    <a:pt x="3098" y="11172"/>
                  </a:lnTo>
                  <a:lnTo>
                    <a:pt x="3884" y="11783"/>
                  </a:lnTo>
                  <a:lnTo>
                    <a:pt x="4539" y="12220"/>
                  </a:lnTo>
                  <a:lnTo>
                    <a:pt x="5193" y="12569"/>
                  </a:lnTo>
                  <a:lnTo>
                    <a:pt x="5499" y="11914"/>
                  </a:lnTo>
                  <a:lnTo>
                    <a:pt x="5848" y="11216"/>
                  </a:lnTo>
                  <a:lnTo>
                    <a:pt x="6153" y="10256"/>
                  </a:lnTo>
                  <a:lnTo>
                    <a:pt x="6328" y="9732"/>
                  </a:lnTo>
                  <a:lnTo>
                    <a:pt x="6459" y="9165"/>
                  </a:lnTo>
                  <a:lnTo>
                    <a:pt x="6546" y="8598"/>
                  </a:lnTo>
                  <a:lnTo>
                    <a:pt x="6633" y="7987"/>
                  </a:lnTo>
                  <a:lnTo>
                    <a:pt x="6633" y="7332"/>
                  </a:lnTo>
                  <a:lnTo>
                    <a:pt x="6633" y="6677"/>
                  </a:lnTo>
                  <a:lnTo>
                    <a:pt x="6546" y="6023"/>
                  </a:lnTo>
                  <a:lnTo>
                    <a:pt x="6371" y="5368"/>
                  </a:lnTo>
                  <a:lnTo>
                    <a:pt x="6153" y="4757"/>
                  </a:lnTo>
                  <a:lnTo>
                    <a:pt x="5891" y="4146"/>
                  </a:lnTo>
                  <a:lnTo>
                    <a:pt x="5542" y="3579"/>
                  </a:lnTo>
                  <a:lnTo>
                    <a:pt x="5193" y="3099"/>
                  </a:lnTo>
                  <a:lnTo>
                    <a:pt x="4800" y="2619"/>
                  </a:lnTo>
                  <a:lnTo>
                    <a:pt x="4364" y="2139"/>
                  </a:lnTo>
                  <a:lnTo>
                    <a:pt x="3971" y="1746"/>
                  </a:lnTo>
                  <a:lnTo>
                    <a:pt x="3535" y="1397"/>
                  </a:lnTo>
                  <a:lnTo>
                    <a:pt x="2749" y="786"/>
                  </a:lnTo>
                  <a:lnTo>
                    <a:pt x="2095" y="350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FA4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48;p65"/>
            <p:cNvSpPr/>
            <p:nvPr/>
          </p:nvSpPr>
          <p:spPr>
            <a:xfrm>
              <a:off x="6934550" y="1726675"/>
              <a:ext cx="317500" cy="162575"/>
            </a:xfrm>
            <a:custGeom>
              <a:avLst/>
              <a:gdLst/>
              <a:ahLst/>
              <a:cxnLst/>
              <a:rect l="l" t="t" r="r" b="b"/>
              <a:pathLst>
                <a:path w="12700" h="6503" extrusionOk="0">
                  <a:moveTo>
                    <a:pt x="5150" y="1"/>
                  </a:moveTo>
                  <a:lnTo>
                    <a:pt x="4496" y="44"/>
                  </a:lnTo>
                  <a:lnTo>
                    <a:pt x="3885" y="131"/>
                  </a:lnTo>
                  <a:lnTo>
                    <a:pt x="3317" y="262"/>
                  </a:lnTo>
                  <a:lnTo>
                    <a:pt x="2750" y="437"/>
                  </a:lnTo>
                  <a:lnTo>
                    <a:pt x="2227" y="611"/>
                  </a:lnTo>
                  <a:lnTo>
                    <a:pt x="1310" y="1004"/>
                  </a:lnTo>
                  <a:lnTo>
                    <a:pt x="612" y="1353"/>
                  </a:lnTo>
                  <a:lnTo>
                    <a:pt x="1" y="1702"/>
                  </a:lnTo>
                  <a:lnTo>
                    <a:pt x="394" y="2313"/>
                  </a:lnTo>
                  <a:lnTo>
                    <a:pt x="830" y="2924"/>
                  </a:lnTo>
                  <a:lnTo>
                    <a:pt x="1485" y="3710"/>
                  </a:lnTo>
                  <a:lnTo>
                    <a:pt x="1877" y="4103"/>
                  </a:lnTo>
                  <a:lnTo>
                    <a:pt x="2270" y="4495"/>
                  </a:lnTo>
                  <a:lnTo>
                    <a:pt x="2750" y="4888"/>
                  </a:lnTo>
                  <a:lnTo>
                    <a:pt x="3230" y="5237"/>
                  </a:lnTo>
                  <a:lnTo>
                    <a:pt x="3798" y="5586"/>
                  </a:lnTo>
                  <a:lnTo>
                    <a:pt x="4365" y="5892"/>
                  </a:lnTo>
                  <a:lnTo>
                    <a:pt x="4976" y="6154"/>
                  </a:lnTo>
                  <a:lnTo>
                    <a:pt x="5587" y="6328"/>
                  </a:lnTo>
                  <a:lnTo>
                    <a:pt x="6241" y="6459"/>
                  </a:lnTo>
                  <a:lnTo>
                    <a:pt x="6940" y="6503"/>
                  </a:lnTo>
                  <a:lnTo>
                    <a:pt x="7551" y="6503"/>
                  </a:lnTo>
                  <a:lnTo>
                    <a:pt x="8205" y="6459"/>
                  </a:lnTo>
                  <a:lnTo>
                    <a:pt x="8816" y="6372"/>
                  </a:lnTo>
                  <a:lnTo>
                    <a:pt x="9383" y="6241"/>
                  </a:lnTo>
                  <a:lnTo>
                    <a:pt x="9951" y="6066"/>
                  </a:lnTo>
                  <a:lnTo>
                    <a:pt x="10474" y="5892"/>
                  </a:lnTo>
                  <a:lnTo>
                    <a:pt x="11391" y="5499"/>
                  </a:lnTo>
                  <a:lnTo>
                    <a:pt x="12089" y="5150"/>
                  </a:lnTo>
                  <a:lnTo>
                    <a:pt x="12700" y="4801"/>
                  </a:lnTo>
                  <a:lnTo>
                    <a:pt x="12351" y="4190"/>
                  </a:lnTo>
                  <a:lnTo>
                    <a:pt x="11871" y="3535"/>
                  </a:lnTo>
                  <a:lnTo>
                    <a:pt x="11216" y="2793"/>
                  </a:lnTo>
                  <a:lnTo>
                    <a:pt x="10823" y="2401"/>
                  </a:lnTo>
                  <a:lnTo>
                    <a:pt x="10431" y="2008"/>
                  </a:lnTo>
                  <a:lnTo>
                    <a:pt x="9951" y="1615"/>
                  </a:lnTo>
                  <a:lnTo>
                    <a:pt x="9471" y="1266"/>
                  </a:lnTo>
                  <a:lnTo>
                    <a:pt x="8903" y="917"/>
                  </a:lnTo>
                  <a:lnTo>
                    <a:pt x="8336" y="611"/>
                  </a:lnTo>
                  <a:lnTo>
                    <a:pt x="7725" y="350"/>
                  </a:lnTo>
                  <a:lnTo>
                    <a:pt x="7114" y="175"/>
                  </a:lnTo>
                  <a:lnTo>
                    <a:pt x="6460" y="44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FA4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49;p65"/>
            <p:cNvSpPr/>
            <p:nvPr/>
          </p:nvSpPr>
          <p:spPr>
            <a:xfrm>
              <a:off x="6913825" y="1448475"/>
              <a:ext cx="225875" cy="236775"/>
            </a:xfrm>
            <a:custGeom>
              <a:avLst/>
              <a:gdLst/>
              <a:ahLst/>
              <a:cxnLst/>
              <a:rect l="l" t="t" r="r" b="b"/>
              <a:pathLst>
                <a:path w="9035" h="9471" extrusionOk="0">
                  <a:moveTo>
                    <a:pt x="8336" y="1"/>
                  </a:moveTo>
                  <a:lnTo>
                    <a:pt x="7550" y="88"/>
                  </a:lnTo>
                  <a:lnTo>
                    <a:pt x="6547" y="262"/>
                  </a:lnTo>
                  <a:lnTo>
                    <a:pt x="6023" y="393"/>
                  </a:lnTo>
                  <a:lnTo>
                    <a:pt x="5456" y="568"/>
                  </a:lnTo>
                  <a:lnTo>
                    <a:pt x="4888" y="786"/>
                  </a:lnTo>
                  <a:lnTo>
                    <a:pt x="4321" y="1004"/>
                  </a:lnTo>
                  <a:lnTo>
                    <a:pt x="3797" y="1310"/>
                  </a:lnTo>
                  <a:lnTo>
                    <a:pt x="3230" y="1659"/>
                  </a:lnTo>
                  <a:lnTo>
                    <a:pt x="2706" y="2052"/>
                  </a:lnTo>
                  <a:lnTo>
                    <a:pt x="2226" y="2532"/>
                  </a:lnTo>
                  <a:lnTo>
                    <a:pt x="1790" y="3055"/>
                  </a:lnTo>
                  <a:lnTo>
                    <a:pt x="1397" y="3579"/>
                  </a:lnTo>
                  <a:lnTo>
                    <a:pt x="1092" y="4146"/>
                  </a:lnTo>
                  <a:lnTo>
                    <a:pt x="830" y="4714"/>
                  </a:lnTo>
                  <a:lnTo>
                    <a:pt x="612" y="5281"/>
                  </a:lnTo>
                  <a:lnTo>
                    <a:pt x="437" y="5848"/>
                  </a:lnTo>
                  <a:lnTo>
                    <a:pt x="306" y="6416"/>
                  </a:lnTo>
                  <a:lnTo>
                    <a:pt x="175" y="6983"/>
                  </a:lnTo>
                  <a:lnTo>
                    <a:pt x="44" y="7943"/>
                  </a:lnTo>
                  <a:lnTo>
                    <a:pt x="1" y="8728"/>
                  </a:lnTo>
                  <a:lnTo>
                    <a:pt x="1" y="9470"/>
                  </a:lnTo>
                  <a:lnTo>
                    <a:pt x="699" y="9427"/>
                  </a:lnTo>
                  <a:lnTo>
                    <a:pt x="1485" y="9339"/>
                  </a:lnTo>
                  <a:lnTo>
                    <a:pt x="2488" y="9165"/>
                  </a:lnTo>
                  <a:lnTo>
                    <a:pt x="3012" y="9034"/>
                  </a:lnTo>
                  <a:lnTo>
                    <a:pt x="3579" y="8859"/>
                  </a:lnTo>
                  <a:lnTo>
                    <a:pt x="4146" y="8641"/>
                  </a:lnTo>
                  <a:lnTo>
                    <a:pt x="4714" y="8423"/>
                  </a:lnTo>
                  <a:lnTo>
                    <a:pt x="5281" y="8117"/>
                  </a:lnTo>
                  <a:lnTo>
                    <a:pt x="5805" y="7768"/>
                  </a:lnTo>
                  <a:lnTo>
                    <a:pt x="6328" y="7376"/>
                  </a:lnTo>
                  <a:lnTo>
                    <a:pt x="6808" y="6896"/>
                  </a:lnTo>
                  <a:lnTo>
                    <a:pt x="7245" y="6416"/>
                  </a:lnTo>
                  <a:lnTo>
                    <a:pt x="7638" y="5848"/>
                  </a:lnTo>
                  <a:lnTo>
                    <a:pt x="7943" y="5281"/>
                  </a:lnTo>
                  <a:lnTo>
                    <a:pt x="8205" y="4714"/>
                  </a:lnTo>
                  <a:lnTo>
                    <a:pt x="8423" y="4146"/>
                  </a:lnTo>
                  <a:lnTo>
                    <a:pt x="8598" y="3579"/>
                  </a:lnTo>
                  <a:lnTo>
                    <a:pt x="8772" y="3012"/>
                  </a:lnTo>
                  <a:lnTo>
                    <a:pt x="8860" y="2444"/>
                  </a:lnTo>
                  <a:lnTo>
                    <a:pt x="8990" y="1484"/>
                  </a:lnTo>
                  <a:lnTo>
                    <a:pt x="9034" y="699"/>
                  </a:lnTo>
                  <a:lnTo>
                    <a:pt x="9034" y="1"/>
                  </a:lnTo>
                  <a:close/>
                </a:path>
              </a:pathLst>
            </a:custGeom>
            <a:solidFill>
              <a:srgbClr val="FFA4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50;p65"/>
            <p:cNvSpPr/>
            <p:nvPr/>
          </p:nvSpPr>
          <p:spPr>
            <a:xfrm>
              <a:off x="6702175" y="1345925"/>
              <a:ext cx="164775" cy="314225"/>
            </a:xfrm>
            <a:custGeom>
              <a:avLst/>
              <a:gdLst/>
              <a:ahLst/>
              <a:cxnLst/>
              <a:rect l="l" t="t" r="r" b="b"/>
              <a:pathLst>
                <a:path w="6591" h="12569" extrusionOk="0">
                  <a:moveTo>
                    <a:pt x="1441" y="0"/>
                  </a:moveTo>
                  <a:lnTo>
                    <a:pt x="1135" y="655"/>
                  </a:lnTo>
                  <a:lnTo>
                    <a:pt x="786" y="1353"/>
                  </a:lnTo>
                  <a:lnTo>
                    <a:pt x="481" y="2313"/>
                  </a:lnTo>
                  <a:lnTo>
                    <a:pt x="306" y="2837"/>
                  </a:lnTo>
                  <a:lnTo>
                    <a:pt x="175" y="3404"/>
                  </a:lnTo>
                  <a:lnTo>
                    <a:pt x="88" y="3972"/>
                  </a:lnTo>
                  <a:lnTo>
                    <a:pt x="1" y="4626"/>
                  </a:lnTo>
                  <a:lnTo>
                    <a:pt x="1" y="5237"/>
                  </a:lnTo>
                  <a:lnTo>
                    <a:pt x="1" y="5892"/>
                  </a:lnTo>
                  <a:lnTo>
                    <a:pt x="88" y="6546"/>
                  </a:lnTo>
                  <a:lnTo>
                    <a:pt x="263" y="7201"/>
                  </a:lnTo>
                  <a:lnTo>
                    <a:pt x="481" y="7812"/>
                  </a:lnTo>
                  <a:lnTo>
                    <a:pt x="743" y="8423"/>
                  </a:lnTo>
                  <a:lnTo>
                    <a:pt x="1092" y="8990"/>
                  </a:lnTo>
                  <a:lnTo>
                    <a:pt x="1441" y="9514"/>
                  </a:lnTo>
                  <a:lnTo>
                    <a:pt x="1834" y="9994"/>
                  </a:lnTo>
                  <a:lnTo>
                    <a:pt x="2226" y="10430"/>
                  </a:lnTo>
                  <a:lnTo>
                    <a:pt x="2663" y="10823"/>
                  </a:lnTo>
                  <a:lnTo>
                    <a:pt x="3055" y="11172"/>
                  </a:lnTo>
                  <a:lnTo>
                    <a:pt x="3841" y="11783"/>
                  </a:lnTo>
                  <a:lnTo>
                    <a:pt x="4496" y="12219"/>
                  </a:lnTo>
                  <a:lnTo>
                    <a:pt x="5150" y="12569"/>
                  </a:lnTo>
                  <a:lnTo>
                    <a:pt x="5456" y="11958"/>
                  </a:lnTo>
                  <a:lnTo>
                    <a:pt x="5805" y="11216"/>
                  </a:lnTo>
                  <a:lnTo>
                    <a:pt x="6110" y="10299"/>
                  </a:lnTo>
                  <a:lnTo>
                    <a:pt x="6285" y="9776"/>
                  </a:lnTo>
                  <a:lnTo>
                    <a:pt x="6416" y="9208"/>
                  </a:lnTo>
                  <a:lnTo>
                    <a:pt x="6503" y="8597"/>
                  </a:lnTo>
                  <a:lnTo>
                    <a:pt x="6590" y="7986"/>
                  </a:lnTo>
                  <a:lnTo>
                    <a:pt x="6590" y="7332"/>
                  </a:lnTo>
                  <a:lnTo>
                    <a:pt x="6590" y="6721"/>
                  </a:lnTo>
                  <a:lnTo>
                    <a:pt x="6503" y="6066"/>
                  </a:lnTo>
                  <a:lnTo>
                    <a:pt x="6328" y="5412"/>
                  </a:lnTo>
                  <a:lnTo>
                    <a:pt x="6110" y="4757"/>
                  </a:lnTo>
                  <a:lnTo>
                    <a:pt x="5848" y="4190"/>
                  </a:lnTo>
                  <a:lnTo>
                    <a:pt x="5499" y="3623"/>
                  </a:lnTo>
                  <a:lnTo>
                    <a:pt x="5150" y="3099"/>
                  </a:lnTo>
                  <a:lnTo>
                    <a:pt x="4757" y="2619"/>
                  </a:lnTo>
                  <a:lnTo>
                    <a:pt x="4365" y="2182"/>
                  </a:lnTo>
                  <a:lnTo>
                    <a:pt x="3928" y="1790"/>
                  </a:lnTo>
                  <a:lnTo>
                    <a:pt x="3536" y="1397"/>
                  </a:lnTo>
                  <a:lnTo>
                    <a:pt x="2750" y="786"/>
                  </a:lnTo>
                  <a:lnTo>
                    <a:pt x="2052" y="350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FFA4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51;p65"/>
            <p:cNvSpPr/>
            <p:nvPr/>
          </p:nvSpPr>
          <p:spPr>
            <a:xfrm>
              <a:off x="6450175" y="1600125"/>
              <a:ext cx="317500" cy="162575"/>
            </a:xfrm>
            <a:custGeom>
              <a:avLst/>
              <a:gdLst/>
              <a:ahLst/>
              <a:cxnLst/>
              <a:rect l="l" t="t" r="r" b="b"/>
              <a:pathLst>
                <a:path w="12700" h="6503" extrusionOk="0">
                  <a:moveTo>
                    <a:pt x="5150" y="0"/>
                  </a:moveTo>
                  <a:lnTo>
                    <a:pt x="4495" y="44"/>
                  </a:lnTo>
                  <a:lnTo>
                    <a:pt x="3884" y="175"/>
                  </a:lnTo>
                  <a:lnTo>
                    <a:pt x="3317" y="306"/>
                  </a:lnTo>
                  <a:lnTo>
                    <a:pt x="2749" y="437"/>
                  </a:lnTo>
                  <a:lnTo>
                    <a:pt x="2226" y="611"/>
                  </a:lnTo>
                  <a:lnTo>
                    <a:pt x="1309" y="1004"/>
                  </a:lnTo>
                  <a:lnTo>
                    <a:pt x="611" y="1353"/>
                  </a:lnTo>
                  <a:lnTo>
                    <a:pt x="0" y="1702"/>
                  </a:lnTo>
                  <a:lnTo>
                    <a:pt x="349" y="2313"/>
                  </a:lnTo>
                  <a:lnTo>
                    <a:pt x="829" y="2968"/>
                  </a:lnTo>
                  <a:lnTo>
                    <a:pt x="1484" y="3710"/>
                  </a:lnTo>
                  <a:lnTo>
                    <a:pt x="1833" y="4102"/>
                  </a:lnTo>
                  <a:lnTo>
                    <a:pt x="2269" y="4495"/>
                  </a:lnTo>
                  <a:lnTo>
                    <a:pt x="2749" y="4888"/>
                  </a:lnTo>
                  <a:lnTo>
                    <a:pt x="3229" y="5281"/>
                  </a:lnTo>
                  <a:lnTo>
                    <a:pt x="3753" y="5586"/>
                  </a:lnTo>
                  <a:lnTo>
                    <a:pt x="4320" y="5892"/>
                  </a:lnTo>
                  <a:lnTo>
                    <a:pt x="4931" y="6154"/>
                  </a:lnTo>
                  <a:lnTo>
                    <a:pt x="5586" y="6328"/>
                  </a:lnTo>
                  <a:lnTo>
                    <a:pt x="6240" y="6459"/>
                  </a:lnTo>
                  <a:lnTo>
                    <a:pt x="6895" y="6503"/>
                  </a:lnTo>
                  <a:lnTo>
                    <a:pt x="7550" y="6503"/>
                  </a:lnTo>
                  <a:lnTo>
                    <a:pt x="8204" y="6459"/>
                  </a:lnTo>
                  <a:lnTo>
                    <a:pt x="8815" y="6372"/>
                  </a:lnTo>
                  <a:lnTo>
                    <a:pt x="9383" y="6241"/>
                  </a:lnTo>
                  <a:lnTo>
                    <a:pt x="9950" y="6066"/>
                  </a:lnTo>
                  <a:lnTo>
                    <a:pt x="10473" y="5892"/>
                  </a:lnTo>
                  <a:lnTo>
                    <a:pt x="11390" y="5499"/>
                  </a:lnTo>
                  <a:lnTo>
                    <a:pt x="12088" y="5150"/>
                  </a:lnTo>
                  <a:lnTo>
                    <a:pt x="12699" y="4801"/>
                  </a:lnTo>
                  <a:lnTo>
                    <a:pt x="12306" y="4190"/>
                  </a:lnTo>
                  <a:lnTo>
                    <a:pt x="11870" y="3579"/>
                  </a:lnTo>
                  <a:lnTo>
                    <a:pt x="11215" y="2793"/>
                  </a:lnTo>
                  <a:lnTo>
                    <a:pt x="10823" y="2401"/>
                  </a:lnTo>
                  <a:lnTo>
                    <a:pt x="10430" y="2008"/>
                  </a:lnTo>
                  <a:lnTo>
                    <a:pt x="9950" y="1615"/>
                  </a:lnTo>
                  <a:lnTo>
                    <a:pt x="9470" y="1266"/>
                  </a:lnTo>
                  <a:lnTo>
                    <a:pt x="8902" y="917"/>
                  </a:lnTo>
                  <a:lnTo>
                    <a:pt x="8335" y="611"/>
                  </a:lnTo>
                  <a:lnTo>
                    <a:pt x="7724" y="350"/>
                  </a:lnTo>
                  <a:lnTo>
                    <a:pt x="7070" y="175"/>
                  </a:lnTo>
                  <a:lnTo>
                    <a:pt x="6415" y="44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A4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52;p65"/>
            <p:cNvSpPr/>
            <p:nvPr/>
          </p:nvSpPr>
          <p:spPr>
            <a:xfrm>
              <a:off x="6562525" y="1804125"/>
              <a:ext cx="225875" cy="237875"/>
            </a:xfrm>
            <a:custGeom>
              <a:avLst/>
              <a:gdLst/>
              <a:ahLst/>
              <a:cxnLst/>
              <a:rect l="l" t="t" r="r" b="b"/>
              <a:pathLst>
                <a:path w="9035" h="9515" extrusionOk="0">
                  <a:moveTo>
                    <a:pt x="9034" y="1"/>
                  </a:moveTo>
                  <a:lnTo>
                    <a:pt x="8292" y="45"/>
                  </a:lnTo>
                  <a:lnTo>
                    <a:pt x="7507" y="132"/>
                  </a:lnTo>
                  <a:lnTo>
                    <a:pt x="6547" y="306"/>
                  </a:lnTo>
                  <a:lnTo>
                    <a:pt x="6023" y="437"/>
                  </a:lnTo>
                  <a:lnTo>
                    <a:pt x="5456" y="612"/>
                  </a:lnTo>
                  <a:lnTo>
                    <a:pt x="4889" y="830"/>
                  </a:lnTo>
                  <a:lnTo>
                    <a:pt x="4321" y="1048"/>
                  </a:lnTo>
                  <a:lnTo>
                    <a:pt x="3754" y="1354"/>
                  </a:lnTo>
                  <a:lnTo>
                    <a:pt x="3230" y="1703"/>
                  </a:lnTo>
                  <a:lnTo>
                    <a:pt x="2707" y="2096"/>
                  </a:lnTo>
                  <a:lnTo>
                    <a:pt x="2227" y="2576"/>
                  </a:lnTo>
                  <a:lnTo>
                    <a:pt x="1790" y="3056"/>
                  </a:lnTo>
                  <a:lnTo>
                    <a:pt x="1397" y="3623"/>
                  </a:lnTo>
                  <a:lnTo>
                    <a:pt x="1092" y="4190"/>
                  </a:lnTo>
                  <a:lnTo>
                    <a:pt x="830" y="4758"/>
                  </a:lnTo>
                  <a:lnTo>
                    <a:pt x="568" y="5325"/>
                  </a:lnTo>
                  <a:lnTo>
                    <a:pt x="394" y="5892"/>
                  </a:lnTo>
                  <a:lnTo>
                    <a:pt x="263" y="6460"/>
                  </a:lnTo>
                  <a:lnTo>
                    <a:pt x="175" y="7027"/>
                  </a:lnTo>
                  <a:lnTo>
                    <a:pt x="45" y="7987"/>
                  </a:lnTo>
                  <a:lnTo>
                    <a:pt x="1" y="8772"/>
                  </a:lnTo>
                  <a:lnTo>
                    <a:pt x="1" y="9514"/>
                  </a:lnTo>
                  <a:lnTo>
                    <a:pt x="699" y="9471"/>
                  </a:lnTo>
                  <a:lnTo>
                    <a:pt x="1485" y="9383"/>
                  </a:lnTo>
                  <a:lnTo>
                    <a:pt x="2445" y="9209"/>
                  </a:lnTo>
                  <a:lnTo>
                    <a:pt x="3012" y="9078"/>
                  </a:lnTo>
                  <a:lnTo>
                    <a:pt x="3536" y="8903"/>
                  </a:lnTo>
                  <a:lnTo>
                    <a:pt x="4103" y="8685"/>
                  </a:lnTo>
                  <a:lnTo>
                    <a:pt x="4670" y="8467"/>
                  </a:lnTo>
                  <a:lnTo>
                    <a:pt x="5238" y="8161"/>
                  </a:lnTo>
                  <a:lnTo>
                    <a:pt x="5805" y="7812"/>
                  </a:lnTo>
                  <a:lnTo>
                    <a:pt x="6329" y="7420"/>
                  </a:lnTo>
                  <a:lnTo>
                    <a:pt x="6809" y="6940"/>
                  </a:lnTo>
                  <a:lnTo>
                    <a:pt x="7245" y="6460"/>
                  </a:lnTo>
                  <a:lnTo>
                    <a:pt x="7638" y="5892"/>
                  </a:lnTo>
                  <a:lnTo>
                    <a:pt x="7943" y="5325"/>
                  </a:lnTo>
                  <a:lnTo>
                    <a:pt x="8205" y="4758"/>
                  </a:lnTo>
                  <a:lnTo>
                    <a:pt x="8423" y="4190"/>
                  </a:lnTo>
                  <a:lnTo>
                    <a:pt x="8598" y="3623"/>
                  </a:lnTo>
                  <a:lnTo>
                    <a:pt x="8729" y="3056"/>
                  </a:lnTo>
                  <a:lnTo>
                    <a:pt x="8860" y="2488"/>
                  </a:lnTo>
                  <a:lnTo>
                    <a:pt x="8991" y="1528"/>
                  </a:lnTo>
                  <a:lnTo>
                    <a:pt x="9034" y="743"/>
                  </a:lnTo>
                  <a:lnTo>
                    <a:pt x="9034" y="1"/>
                  </a:lnTo>
                  <a:close/>
                </a:path>
              </a:pathLst>
            </a:custGeom>
            <a:solidFill>
              <a:srgbClr val="FFA4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53;p65"/>
            <p:cNvSpPr/>
            <p:nvPr/>
          </p:nvSpPr>
          <p:spPr>
            <a:xfrm>
              <a:off x="6718550" y="1597950"/>
              <a:ext cx="273850" cy="272750"/>
            </a:xfrm>
            <a:custGeom>
              <a:avLst/>
              <a:gdLst/>
              <a:ahLst/>
              <a:cxnLst/>
              <a:rect l="l" t="t" r="r" b="b"/>
              <a:pathLst>
                <a:path w="10954" h="10910" extrusionOk="0">
                  <a:moveTo>
                    <a:pt x="5412" y="0"/>
                  </a:moveTo>
                  <a:lnTo>
                    <a:pt x="4888" y="44"/>
                  </a:lnTo>
                  <a:lnTo>
                    <a:pt x="4364" y="131"/>
                  </a:lnTo>
                  <a:lnTo>
                    <a:pt x="3884" y="262"/>
                  </a:lnTo>
                  <a:lnTo>
                    <a:pt x="3361" y="437"/>
                  </a:lnTo>
                  <a:lnTo>
                    <a:pt x="2881" y="655"/>
                  </a:lnTo>
                  <a:lnTo>
                    <a:pt x="2444" y="960"/>
                  </a:lnTo>
                  <a:lnTo>
                    <a:pt x="1964" y="1266"/>
                  </a:lnTo>
                  <a:lnTo>
                    <a:pt x="1571" y="1658"/>
                  </a:lnTo>
                  <a:lnTo>
                    <a:pt x="1222" y="2095"/>
                  </a:lnTo>
                  <a:lnTo>
                    <a:pt x="873" y="2531"/>
                  </a:lnTo>
                  <a:lnTo>
                    <a:pt x="611" y="2968"/>
                  </a:lnTo>
                  <a:lnTo>
                    <a:pt x="393" y="3491"/>
                  </a:lnTo>
                  <a:lnTo>
                    <a:pt x="219" y="3971"/>
                  </a:lnTo>
                  <a:lnTo>
                    <a:pt x="88" y="4495"/>
                  </a:lnTo>
                  <a:lnTo>
                    <a:pt x="44" y="5019"/>
                  </a:lnTo>
                  <a:lnTo>
                    <a:pt x="0" y="5542"/>
                  </a:lnTo>
                  <a:lnTo>
                    <a:pt x="44" y="6066"/>
                  </a:lnTo>
                  <a:lnTo>
                    <a:pt x="131" y="6590"/>
                  </a:lnTo>
                  <a:lnTo>
                    <a:pt x="262" y="7070"/>
                  </a:lnTo>
                  <a:lnTo>
                    <a:pt x="437" y="7593"/>
                  </a:lnTo>
                  <a:lnTo>
                    <a:pt x="655" y="8073"/>
                  </a:lnTo>
                  <a:lnTo>
                    <a:pt x="960" y="8510"/>
                  </a:lnTo>
                  <a:lnTo>
                    <a:pt x="1266" y="8946"/>
                  </a:lnTo>
                  <a:lnTo>
                    <a:pt x="1659" y="9383"/>
                  </a:lnTo>
                  <a:lnTo>
                    <a:pt x="2095" y="9732"/>
                  </a:lnTo>
                  <a:lnTo>
                    <a:pt x="2531" y="10081"/>
                  </a:lnTo>
                  <a:lnTo>
                    <a:pt x="3011" y="10343"/>
                  </a:lnTo>
                  <a:lnTo>
                    <a:pt x="3491" y="10561"/>
                  </a:lnTo>
                  <a:lnTo>
                    <a:pt x="3972" y="10735"/>
                  </a:lnTo>
                  <a:lnTo>
                    <a:pt x="4495" y="10823"/>
                  </a:lnTo>
                  <a:lnTo>
                    <a:pt x="5019" y="10910"/>
                  </a:lnTo>
                  <a:lnTo>
                    <a:pt x="6066" y="10910"/>
                  </a:lnTo>
                  <a:lnTo>
                    <a:pt x="6590" y="10823"/>
                  </a:lnTo>
                  <a:lnTo>
                    <a:pt x="7070" y="10692"/>
                  </a:lnTo>
                  <a:lnTo>
                    <a:pt x="7594" y="10517"/>
                  </a:lnTo>
                  <a:lnTo>
                    <a:pt x="8074" y="10299"/>
                  </a:lnTo>
                  <a:lnTo>
                    <a:pt x="8510" y="9993"/>
                  </a:lnTo>
                  <a:lnTo>
                    <a:pt x="8990" y="9688"/>
                  </a:lnTo>
                  <a:lnTo>
                    <a:pt x="9383" y="9295"/>
                  </a:lnTo>
                  <a:lnTo>
                    <a:pt x="9732" y="8859"/>
                  </a:lnTo>
                  <a:lnTo>
                    <a:pt x="10081" y="8422"/>
                  </a:lnTo>
                  <a:lnTo>
                    <a:pt x="10343" y="7942"/>
                  </a:lnTo>
                  <a:lnTo>
                    <a:pt x="10561" y="7462"/>
                  </a:lnTo>
                  <a:lnTo>
                    <a:pt x="10736" y="6982"/>
                  </a:lnTo>
                  <a:lnTo>
                    <a:pt x="10867" y="6459"/>
                  </a:lnTo>
                  <a:lnTo>
                    <a:pt x="10910" y="5935"/>
                  </a:lnTo>
                  <a:lnTo>
                    <a:pt x="10954" y="5411"/>
                  </a:lnTo>
                  <a:lnTo>
                    <a:pt x="10910" y="4888"/>
                  </a:lnTo>
                  <a:lnTo>
                    <a:pt x="10823" y="4364"/>
                  </a:lnTo>
                  <a:lnTo>
                    <a:pt x="10692" y="3840"/>
                  </a:lnTo>
                  <a:lnTo>
                    <a:pt x="10517" y="3360"/>
                  </a:lnTo>
                  <a:lnTo>
                    <a:pt x="10299" y="2880"/>
                  </a:lnTo>
                  <a:lnTo>
                    <a:pt x="9994" y="2400"/>
                  </a:lnTo>
                  <a:lnTo>
                    <a:pt x="9688" y="1964"/>
                  </a:lnTo>
                  <a:lnTo>
                    <a:pt x="9296" y="1571"/>
                  </a:lnTo>
                  <a:lnTo>
                    <a:pt x="8859" y="1222"/>
                  </a:lnTo>
                  <a:lnTo>
                    <a:pt x="8423" y="873"/>
                  </a:lnTo>
                  <a:lnTo>
                    <a:pt x="7943" y="611"/>
                  </a:lnTo>
                  <a:lnTo>
                    <a:pt x="7463" y="393"/>
                  </a:lnTo>
                  <a:lnTo>
                    <a:pt x="6983" y="218"/>
                  </a:lnTo>
                  <a:lnTo>
                    <a:pt x="6459" y="87"/>
                  </a:lnTo>
                  <a:lnTo>
                    <a:pt x="5935" y="44"/>
                  </a:lnTo>
                  <a:lnTo>
                    <a:pt x="5412" y="0"/>
                  </a:ln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54;p65"/>
            <p:cNvSpPr/>
            <p:nvPr/>
          </p:nvSpPr>
          <p:spPr>
            <a:xfrm>
              <a:off x="6230875" y="2205625"/>
              <a:ext cx="473500" cy="427675"/>
            </a:xfrm>
            <a:custGeom>
              <a:avLst/>
              <a:gdLst/>
              <a:ahLst/>
              <a:cxnLst/>
              <a:rect l="l" t="t" r="r" b="b"/>
              <a:pathLst>
                <a:path w="18940" h="17107" extrusionOk="0">
                  <a:moveTo>
                    <a:pt x="3884" y="0"/>
                  </a:moveTo>
                  <a:lnTo>
                    <a:pt x="2968" y="87"/>
                  </a:lnTo>
                  <a:lnTo>
                    <a:pt x="2008" y="175"/>
                  </a:lnTo>
                  <a:lnTo>
                    <a:pt x="1048" y="306"/>
                  </a:lnTo>
                  <a:lnTo>
                    <a:pt x="1" y="437"/>
                  </a:lnTo>
                  <a:lnTo>
                    <a:pt x="44" y="1484"/>
                  </a:lnTo>
                  <a:lnTo>
                    <a:pt x="88" y="2488"/>
                  </a:lnTo>
                  <a:lnTo>
                    <a:pt x="175" y="3404"/>
                  </a:lnTo>
                  <a:lnTo>
                    <a:pt x="262" y="4320"/>
                  </a:lnTo>
                  <a:lnTo>
                    <a:pt x="393" y="5193"/>
                  </a:lnTo>
                  <a:lnTo>
                    <a:pt x="524" y="6022"/>
                  </a:lnTo>
                  <a:lnTo>
                    <a:pt x="699" y="6808"/>
                  </a:lnTo>
                  <a:lnTo>
                    <a:pt x="873" y="7593"/>
                  </a:lnTo>
                  <a:lnTo>
                    <a:pt x="1092" y="8292"/>
                  </a:lnTo>
                  <a:lnTo>
                    <a:pt x="1310" y="8990"/>
                  </a:lnTo>
                  <a:lnTo>
                    <a:pt x="1572" y="9644"/>
                  </a:lnTo>
                  <a:lnTo>
                    <a:pt x="1833" y="10255"/>
                  </a:lnTo>
                  <a:lnTo>
                    <a:pt x="2139" y="10823"/>
                  </a:lnTo>
                  <a:lnTo>
                    <a:pt x="2401" y="11390"/>
                  </a:lnTo>
                  <a:lnTo>
                    <a:pt x="2750" y="11914"/>
                  </a:lnTo>
                  <a:lnTo>
                    <a:pt x="3055" y="12394"/>
                  </a:lnTo>
                  <a:lnTo>
                    <a:pt x="3404" y="12874"/>
                  </a:lnTo>
                  <a:lnTo>
                    <a:pt x="3754" y="13266"/>
                  </a:lnTo>
                  <a:lnTo>
                    <a:pt x="4103" y="13703"/>
                  </a:lnTo>
                  <a:lnTo>
                    <a:pt x="4495" y="14052"/>
                  </a:lnTo>
                  <a:lnTo>
                    <a:pt x="5237" y="14750"/>
                  </a:lnTo>
                  <a:lnTo>
                    <a:pt x="6066" y="15317"/>
                  </a:lnTo>
                  <a:lnTo>
                    <a:pt x="6896" y="15797"/>
                  </a:lnTo>
                  <a:lnTo>
                    <a:pt x="7768" y="16190"/>
                  </a:lnTo>
                  <a:lnTo>
                    <a:pt x="8598" y="16496"/>
                  </a:lnTo>
                  <a:lnTo>
                    <a:pt x="9470" y="16714"/>
                  </a:lnTo>
                  <a:lnTo>
                    <a:pt x="10343" y="16888"/>
                  </a:lnTo>
                  <a:lnTo>
                    <a:pt x="11216" y="17019"/>
                  </a:lnTo>
                  <a:lnTo>
                    <a:pt x="12089" y="17107"/>
                  </a:lnTo>
                  <a:lnTo>
                    <a:pt x="12918" y="17107"/>
                  </a:lnTo>
                  <a:lnTo>
                    <a:pt x="13703" y="17063"/>
                  </a:lnTo>
                  <a:lnTo>
                    <a:pt x="14445" y="17019"/>
                  </a:lnTo>
                  <a:lnTo>
                    <a:pt x="15187" y="16932"/>
                  </a:lnTo>
                  <a:lnTo>
                    <a:pt x="15885" y="16845"/>
                  </a:lnTo>
                  <a:lnTo>
                    <a:pt x="17064" y="16627"/>
                  </a:lnTo>
                  <a:lnTo>
                    <a:pt x="17980" y="16365"/>
                  </a:lnTo>
                  <a:lnTo>
                    <a:pt x="18765" y="16147"/>
                  </a:lnTo>
                  <a:lnTo>
                    <a:pt x="18853" y="15317"/>
                  </a:lnTo>
                  <a:lnTo>
                    <a:pt x="18940" y="14357"/>
                  </a:lnTo>
                  <a:lnTo>
                    <a:pt x="18940" y="13179"/>
                  </a:lnTo>
                  <a:lnTo>
                    <a:pt x="18940" y="12481"/>
                  </a:lnTo>
                  <a:lnTo>
                    <a:pt x="18896" y="11739"/>
                  </a:lnTo>
                  <a:lnTo>
                    <a:pt x="18809" y="10997"/>
                  </a:lnTo>
                  <a:lnTo>
                    <a:pt x="18678" y="10212"/>
                  </a:lnTo>
                  <a:lnTo>
                    <a:pt x="18504" y="9383"/>
                  </a:lnTo>
                  <a:lnTo>
                    <a:pt x="18285" y="8553"/>
                  </a:lnTo>
                  <a:lnTo>
                    <a:pt x="18024" y="7724"/>
                  </a:lnTo>
                  <a:lnTo>
                    <a:pt x="17718" y="6895"/>
                  </a:lnTo>
                  <a:lnTo>
                    <a:pt x="17325" y="6066"/>
                  </a:lnTo>
                  <a:lnTo>
                    <a:pt x="16845" y="5280"/>
                  </a:lnTo>
                  <a:lnTo>
                    <a:pt x="16322" y="4539"/>
                  </a:lnTo>
                  <a:lnTo>
                    <a:pt x="15711" y="3797"/>
                  </a:lnTo>
                  <a:lnTo>
                    <a:pt x="15012" y="3098"/>
                  </a:lnTo>
                  <a:lnTo>
                    <a:pt x="14183" y="2444"/>
                  </a:lnTo>
                  <a:lnTo>
                    <a:pt x="13747" y="2138"/>
                  </a:lnTo>
                  <a:lnTo>
                    <a:pt x="13311" y="1877"/>
                  </a:lnTo>
                  <a:lnTo>
                    <a:pt x="12831" y="1571"/>
                  </a:lnTo>
                  <a:lnTo>
                    <a:pt x="12307" y="1353"/>
                  </a:lnTo>
                  <a:lnTo>
                    <a:pt x="11783" y="1091"/>
                  </a:lnTo>
                  <a:lnTo>
                    <a:pt x="11216" y="873"/>
                  </a:lnTo>
                  <a:lnTo>
                    <a:pt x="10605" y="698"/>
                  </a:lnTo>
                  <a:lnTo>
                    <a:pt x="9994" y="524"/>
                  </a:lnTo>
                  <a:lnTo>
                    <a:pt x="9339" y="349"/>
                  </a:lnTo>
                  <a:lnTo>
                    <a:pt x="8641" y="262"/>
                  </a:lnTo>
                  <a:lnTo>
                    <a:pt x="7943" y="131"/>
                  </a:lnTo>
                  <a:lnTo>
                    <a:pt x="7201" y="44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rgbClr val="CADB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55;p65"/>
            <p:cNvSpPr/>
            <p:nvPr/>
          </p:nvSpPr>
          <p:spPr>
            <a:xfrm>
              <a:off x="6230875" y="2216525"/>
              <a:ext cx="469150" cy="396050"/>
            </a:xfrm>
            <a:custGeom>
              <a:avLst/>
              <a:gdLst/>
              <a:ahLst/>
              <a:cxnLst/>
              <a:rect l="l" t="t" r="r" b="b"/>
              <a:pathLst>
                <a:path w="18766" h="15842" extrusionOk="0">
                  <a:moveTo>
                    <a:pt x="1" y="1"/>
                  </a:moveTo>
                  <a:lnTo>
                    <a:pt x="350" y="1659"/>
                  </a:lnTo>
                  <a:lnTo>
                    <a:pt x="786" y="3230"/>
                  </a:lnTo>
                  <a:lnTo>
                    <a:pt x="1266" y="4626"/>
                  </a:lnTo>
                  <a:lnTo>
                    <a:pt x="1790" y="5979"/>
                  </a:lnTo>
                  <a:lnTo>
                    <a:pt x="2357" y="7157"/>
                  </a:lnTo>
                  <a:lnTo>
                    <a:pt x="2968" y="8292"/>
                  </a:lnTo>
                  <a:lnTo>
                    <a:pt x="3666" y="9296"/>
                  </a:lnTo>
                  <a:lnTo>
                    <a:pt x="4364" y="10212"/>
                  </a:lnTo>
                  <a:lnTo>
                    <a:pt x="5106" y="11041"/>
                  </a:lnTo>
                  <a:lnTo>
                    <a:pt x="5848" y="11783"/>
                  </a:lnTo>
                  <a:lnTo>
                    <a:pt x="6634" y="12438"/>
                  </a:lnTo>
                  <a:lnTo>
                    <a:pt x="7419" y="13049"/>
                  </a:lnTo>
                  <a:lnTo>
                    <a:pt x="8205" y="13572"/>
                  </a:lnTo>
                  <a:lnTo>
                    <a:pt x="9034" y="14009"/>
                  </a:lnTo>
                  <a:lnTo>
                    <a:pt x="9819" y="14401"/>
                  </a:lnTo>
                  <a:lnTo>
                    <a:pt x="10649" y="14751"/>
                  </a:lnTo>
                  <a:lnTo>
                    <a:pt x="11434" y="15012"/>
                  </a:lnTo>
                  <a:lnTo>
                    <a:pt x="12220" y="15231"/>
                  </a:lnTo>
                  <a:lnTo>
                    <a:pt x="12961" y="15449"/>
                  </a:lnTo>
                  <a:lnTo>
                    <a:pt x="13703" y="15580"/>
                  </a:lnTo>
                  <a:lnTo>
                    <a:pt x="14402" y="15667"/>
                  </a:lnTo>
                  <a:lnTo>
                    <a:pt x="15100" y="15754"/>
                  </a:lnTo>
                  <a:lnTo>
                    <a:pt x="16278" y="15842"/>
                  </a:lnTo>
                  <a:lnTo>
                    <a:pt x="17325" y="15842"/>
                  </a:lnTo>
                  <a:lnTo>
                    <a:pt x="18067" y="15754"/>
                  </a:lnTo>
                  <a:lnTo>
                    <a:pt x="18765" y="15711"/>
                  </a:lnTo>
                  <a:lnTo>
                    <a:pt x="18678" y="15012"/>
                  </a:lnTo>
                  <a:lnTo>
                    <a:pt x="18591" y="14183"/>
                  </a:lnTo>
                  <a:lnTo>
                    <a:pt x="18373" y="13180"/>
                  </a:lnTo>
                  <a:lnTo>
                    <a:pt x="18024" y="11958"/>
                  </a:lnTo>
                  <a:lnTo>
                    <a:pt x="17849" y="11259"/>
                  </a:lnTo>
                  <a:lnTo>
                    <a:pt x="17587" y="10605"/>
                  </a:lnTo>
                  <a:lnTo>
                    <a:pt x="17282" y="9863"/>
                  </a:lnTo>
                  <a:lnTo>
                    <a:pt x="16976" y="9121"/>
                  </a:lnTo>
                  <a:lnTo>
                    <a:pt x="16584" y="8379"/>
                  </a:lnTo>
                  <a:lnTo>
                    <a:pt x="16147" y="7637"/>
                  </a:lnTo>
                  <a:lnTo>
                    <a:pt x="15667" y="6895"/>
                  </a:lnTo>
                  <a:lnTo>
                    <a:pt x="15143" y="6154"/>
                  </a:lnTo>
                  <a:lnTo>
                    <a:pt x="14532" y="5455"/>
                  </a:lnTo>
                  <a:lnTo>
                    <a:pt x="13878" y="4714"/>
                  </a:lnTo>
                  <a:lnTo>
                    <a:pt x="13136" y="4059"/>
                  </a:lnTo>
                  <a:lnTo>
                    <a:pt x="12350" y="3404"/>
                  </a:lnTo>
                  <a:lnTo>
                    <a:pt x="11478" y="2793"/>
                  </a:lnTo>
                  <a:lnTo>
                    <a:pt x="10561" y="2226"/>
                  </a:lnTo>
                  <a:lnTo>
                    <a:pt x="9558" y="1702"/>
                  </a:lnTo>
                  <a:lnTo>
                    <a:pt x="8423" y="1266"/>
                  </a:lnTo>
                  <a:lnTo>
                    <a:pt x="7245" y="873"/>
                  </a:lnTo>
                  <a:lnTo>
                    <a:pt x="5979" y="524"/>
                  </a:lnTo>
                  <a:lnTo>
                    <a:pt x="4626" y="262"/>
                  </a:lnTo>
                  <a:lnTo>
                    <a:pt x="3186" y="88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CADBA2"/>
            </a:solidFill>
            <a:ln>
              <a:noFill/>
            </a:ln>
            <a:effectLst>
              <a:outerShdw blurRad="57150" dist="19050" dir="5400000" algn="bl" rotWithShape="0">
                <a:srgbClr val="A5816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1740934" y="1534680"/>
            <a:ext cx="2255700" cy="228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Open Market;</a:t>
            </a:r>
            <a:endParaRPr dirty="0"/>
          </a:p>
        </p:txBody>
      </p:sp>
      <p:grpSp>
        <p:nvGrpSpPr>
          <p:cNvPr id="4555" name="Google Shape;4555;p34"/>
          <p:cNvGrpSpPr/>
          <p:nvPr/>
        </p:nvGrpSpPr>
        <p:grpSpPr>
          <a:xfrm>
            <a:off x="1215772" y="1415644"/>
            <a:ext cx="320100" cy="518723"/>
            <a:chOff x="1089850" y="1291175"/>
            <a:chExt cx="786300" cy="1297716"/>
          </a:xfrm>
        </p:grpSpPr>
        <p:sp>
          <p:nvSpPr>
            <p:cNvPr id="4556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idx="15"/>
          </p:nvPr>
        </p:nvSpPr>
        <p:spPr>
          <a:xfrm>
            <a:off x="1089850" y="625257"/>
            <a:ext cx="6845823" cy="292100"/>
          </a:xfrm>
        </p:spPr>
        <p:txBody>
          <a:bodyPr>
            <a:noAutofit/>
          </a:bodyPr>
          <a:lstStyle/>
          <a:p>
            <a:pPr algn="just"/>
            <a:r>
              <a:rPr lang="en-US" sz="2200" dirty="0" err="1"/>
              <a:t>Perjanjian</a:t>
            </a:r>
            <a:r>
              <a:rPr lang="en-US" sz="2200" dirty="0"/>
              <a:t> Open Sky </a:t>
            </a:r>
            <a:r>
              <a:rPr lang="en-US" sz="2200" dirty="0" err="1"/>
              <a:t>umumnya</a:t>
            </a:r>
            <a:r>
              <a:rPr lang="en-US" sz="2200" dirty="0"/>
              <a:t> </a:t>
            </a:r>
            <a:r>
              <a:rPr lang="en-US" sz="2200" dirty="0" err="1"/>
              <a:t>mencakup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ketentuan</a:t>
            </a:r>
            <a:r>
              <a:rPr lang="en-US" sz="2200" dirty="0"/>
              <a:t> yang </a:t>
            </a:r>
            <a:r>
              <a:rPr lang="en-US" sz="2200" dirty="0" err="1"/>
              <a:t>mengikat</a:t>
            </a:r>
            <a:r>
              <a:rPr lang="en-US" sz="2200" dirty="0"/>
              <a:t> Negara-</a:t>
            </a:r>
            <a:r>
              <a:rPr lang="en-US" sz="2200" dirty="0" err="1"/>
              <a:t>negara</a:t>
            </a:r>
            <a:r>
              <a:rPr lang="en-US" sz="2200" dirty="0"/>
              <a:t> yang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perjanjian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yaitu</a:t>
            </a:r>
            <a:r>
              <a:rPr lang="en-US" sz="2200" dirty="0"/>
              <a:t>:</a:t>
            </a:r>
          </a:p>
        </p:txBody>
      </p:sp>
      <p:grpSp>
        <p:nvGrpSpPr>
          <p:cNvPr id="32" name="Google Shape;4555;p34"/>
          <p:cNvGrpSpPr/>
          <p:nvPr/>
        </p:nvGrpSpPr>
        <p:grpSpPr>
          <a:xfrm>
            <a:off x="1197101" y="2252518"/>
            <a:ext cx="320100" cy="518723"/>
            <a:chOff x="1089850" y="1291175"/>
            <a:chExt cx="786300" cy="1297716"/>
          </a:xfrm>
        </p:grpSpPr>
        <p:sp>
          <p:nvSpPr>
            <p:cNvPr id="33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55;p34"/>
          <p:cNvGrpSpPr/>
          <p:nvPr/>
        </p:nvGrpSpPr>
        <p:grpSpPr>
          <a:xfrm>
            <a:off x="1197101" y="3065105"/>
            <a:ext cx="320100" cy="518723"/>
            <a:chOff x="1089850" y="1291175"/>
            <a:chExt cx="786300" cy="1297716"/>
          </a:xfrm>
        </p:grpSpPr>
        <p:sp>
          <p:nvSpPr>
            <p:cNvPr id="46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555;p34"/>
          <p:cNvGrpSpPr/>
          <p:nvPr/>
        </p:nvGrpSpPr>
        <p:grpSpPr>
          <a:xfrm>
            <a:off x="1215772" y="3928472"/>
            <a:ext cx="320100" cy="518723"/>
            <a:chOff x="1089850" y="1291175"/>
            <a:chExt cx="786300" cy="1297716"/>
          </a:xfrm>
        </p:grpSpPr>
        <p:sp>
          <p:nvSpPr>
            <p:cNvPr id="50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4555;p34"/>
          <p:cNvGrpSpPr/>
          <p:nvPr/>
        </p:nvGrpSpPr>
        <p:grpSpPr>
          <a:xfrm>
            <a:off x="4937589" y="1428045"/>
            <a:ext cx="320100" cy="518723"/>
            <a:chOff x="1089850" y="1291175"/>
            <a:chExt cx="786300" cy="1297716"/>
          </a:xfrm>
        </p:grpSpPr>
        <p:sp>
          <p:nvSpPr>
            <p:cNvPr id="54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4555;p34"/>
          <p:cNvGrpSpPr/>
          <p:nvPr/>
        </p:nvGrpSpPr>
        <p:grpSpPr>
          <a:xfrm>
            <a:off x="4937589" y="2258933"/>
            <a:ext cx="320100" cy="518723"/>
            <a:chOff x="1089850" y="1291175"/>
            <a:chExt cx="786300" cy="1297716"/>
          </a:xfrm>
        </p:grpSpPr>
        <p:sp>
          <p:nvSpPr>
            <p:cNvPr id="58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4555;p34"/>
          <p:cNvGrpSpPr/>
          <p:nvPr/>
        </p:nvGrpSpPr>
        <p:grpSpPr>
          <a:xfrm>
            <a:off x="4937589" y="3081394"/>
            <a:ext cx="320100" cy="518723"/>
            <a:chOff x="1089850" y="1291175"/>
            <a:chExt cx="786300" cy="1297716"/>
          </a:xfrm>
        </p:grpSpPr>
        <p:sp>
          <p:nvSpPr>
            <p:cNvPr id="62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4555;p34"/>
          <p:cNvGrpSpPr/>
          <p:nvPr/>
        </p:nvGrpSpPr>
        <p:grpSpPr>
          <a:xfrm>
            <a:off x="4956260" y="3928472"/>
            <a:ext cx="320100" cy="518723"/>
            <a:chOff x="1089850" y="1291175"/>
            <a:chExt cx="786300" cy="1297716"/>
          </a:xfrm>
        </p:grpSpPr>
        <p:sp>
          <p:nvSpPr>
            <p:cNvPr id="66" name="Google Shape;4556;p34"/>
            <p:cNvSpPr/>
            <p:nvPr/>
          </p:nvSpPr>
          <p:spPr>
            <a:xfrm>
              <a:off x="1437136" y="2079762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57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solidFill>
              <a:schemeClr val="dk1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58;p34"/>
            <p:cNvSpPr/>
            <p:nvPr/>
          </p:nvSpPr>
          <p:spPr>
            <a:xfrm>
              <a:off x="1089850" y="1291175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1740934" y="2454424"/>
            <a:ext cx="2642719" cy="224788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Level Playing Field; </a:t>
            </a:r>
          </a:p>
          <a:p>
            <a:pPr marL="0" lvl="0" indent="0"/>
            <a:endParaRPr dirty="0"/>
          </a:p>
        </p:txBody>
      </p:sp>
      <p:sp>
        <p:nvSpPr>
          <p:cNvPr id="72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5444080" y="2384952"/>
            <a:ext cx="2642719" cy="224788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r>
              <a:rPr lang="en-US"/>
              <a:t>Charter Market; </a:t>
            </a:r>
            <a:endParaRPr lang="en-US" dirty="0"/>
          </a:p>
        </p:txBody>
      </p:sp>
      <p:sp>
        <p:nvSpPr>
          <p:cNvPr id="73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5575744" y="1654049"/>
            <a:ext cx="2642719" cy="224788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Dispute Resolution; </a:t>
            </a:r>
          </a:p>
          <a:p>
            <a:pPr marL="0" lvl="0" indent="0"/>
            <a:endParaRPr dirty="0"/>
          </a:p>
        </p:txBody>
      </p:sp>
      <p:sp>
        <p:nvSpPr>
          <p:cNvPr id="74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1766961" y="3325402"/>
            <a:ext cx="2642719" cy="224788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 </a:t>
            </a:r>
          </a:p>
          <a:p>
            <a:pPr marL="0" lvl="0" indent="0"/>
            <a:endParaRPr dirty="0"/>
          </a:p>
        </p:txBody>
      </p:sp>
      <p:sp>
        <p:nvSpPr>
          <p:cNvPr id="75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1609940" y="3994365"/>
            <a:ext cx="4822758" cy="31394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r>
              <a:rPr lang="en-US" dirty="0"/>
              <a:t>Cooperative Marketing</a:t>
            </a:r>
          </a:p>
          <a:p>
            <a:r>
              <a:rPr lang="en-US" dirty="0"/>
              <a:t>Arrangement; </a:t>
            </a:r>
          </a:p>
        </p:txBody>
      </p:sp>
      <p:sp>
        <p:nvSpPr>
          <p:cNvPr id="76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5444080" y="3243717"/>
            <a:ext cx="2823980" cy="194079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r>
              <a:rPr lang="en-US" dirty="0"/>
              <a:t>Safety and Security; </a:t>
            </a:r>
          </a:p>
        </p:txBody>
      </p:sp>
      <p:sp>
        <p:nvSpPr>
          <p:cNvPr id="77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5444080" y="4167510"/>
            <a:ext cx="3178600" cy="7526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r>
              <a:rPr lang="en-US" dirty="0"/>
              <a:t>Optional 7th Freedom</a:t>
            </a:r>
          </a:p>
          <a:p>
            <a:r>
              <a:rPr lang="en-US" dirty="0"/>
              <a:t>of Cargo Night.</a:t>
            </a:r>
          </a:p>
        </p:txBody>
      </p:sp>
      <p:sp>
        <p:nvSpPr>
          <p:cNvPr id="78" name="Google Shape;4547;p34"/>
          <p:cNvSpPr txBox="1">
            <a:spLocks noGrp="1"/>
          </p:cNvSpPr>
          <p:nvPr>
            <p:ph type="subTitle" idx="1"/>
          </p:nvPr>
        </p:nvSpPr>
        <p:spPr>
          <a:xfrm>
            <a:off x="1609940" y="3109861"/>
            <a:ext cx="2642719" cy="224788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r>
              <a:rPr lang="en-US" dirty="0"/>
              <a:t>Pricing;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p35"/>
          <p:cNvSpPr txBox="1">
            <a:spLocks noGrp="1"/>
          </p:cNvSpPr>
          <p:nvPr>
            <p:ph type="title"/>
          </p:nvPr>
        </p:nvSpPr>
        <p:spPr>
          <a:xfrm>
            <a:off x="638463" y="1227931"/>
            <a:ext cx="8026863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KEBIJAKAN OPEN SKY DI ASEAN</a:t>
            </a:r>
            <a:endParaRPr sz="2800" dirty="0"/>
          </a:p>
        </p:txBody>
      </p:sp>
      <p:sp>
        <p:nvSpPr>
          <p:cNvPr id="4580" name="Google Shape;4580;p35"/>
          <p:cNvSpPr txBox="1">
            <a:spLocks noGrp="1"/>
          </p:cNvSpPr>
          <p:nvPr>
            <p:ph type="subTitle" idx="1"/>
          </p:nvPr>
        </p:nvSpPr>
        <p:spPr>
          <a:xfrm>
            <a:off x="923816" y="2809813"/>
            <a:ext cx="7516756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Di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awal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Oktober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2003, ASEAN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mengadakan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Konferensi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Tingkat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Tinggi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di Bali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melahirkan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Bali Concord II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sehingga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muncul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Komunitas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ASEAN 2015. Salah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satu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dari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tiga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pilarnya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yakni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AEC (ASEAN Economic Community)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menghasilkan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kebijakan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Open Sky.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Tujuan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ASEAN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melalui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liberalisasi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penerbangan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merupakan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strategi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mobilisasi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masyarakat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ASEAN.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Kebijakan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Open Sky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ini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merupakan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bagian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dari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ASEAN Single Aviation Market yang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merupakan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perwujudan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dari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AEC. Open Sky Policy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merupakan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jalan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agar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dapat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tercapainya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akses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pasar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50000"/>
                  </a:schemeClr>
                </a:solidFill>
              </a:rPr>
              <a:t>dalam</a:t>
            </a:r>
            <a:r>
              <a:rPr lang="en-ID" dirty="0">
                <a:solidFill>
                  <a:schemeClr val="bg1">
                    <a:lumMod val="50000"/>
                  </a:schemeClr>
                </a:solidFill>
              </a:rPr>
              <a:t> ASEAN Economic Community.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4581" name="Google Shape;4581;p35"/>
          <p:cNvGrpSpPr/>
          <p:nvPr/>
        </p:nvGrpSpPr>
        <p:grpSpPr>
          <a:xfrm>
            <a:off x="4379695" y="233487"/>
            <a:ext cx="641537" cy="983870"/>
            <a:chOff x="4155796" y="993542"/>
            <a:chExt cx="809354" cy="1323887"/>
          </a:xfrm>
        </p:grpSpPr>
        <p:sp>
          <p:nvSpPr>
            <p:cNvPr id="4582" name="Google Shape;4582;p35"/>
            <p:cNvSpPr/>
            <p:nvPr/>
          </p:nvSpPr>
          <p:spPr>
            <a:xfrm>
              <a:off x="4526136" y="1808300"/>
              <a:ext cx="91728" cy="509129"/>
            </a:xfrm>
            <a:custGeom>
              <a:avLst/>
              <a:gdLst/>
              <a:ahLst/>
              <a:cxnLst/>
              <a:rect l="l" t="t" r="r" b="b"/>
              <a:pathLst>
                <a:path w="7767" h="43110" extrusionOk="0">
                  <a:moveTo>
                    <a:pt x="3044" y="1"/>
                  </a:moveTo>
                  <a:lnTo>
                    <a:pt x="3044" y="10460"/>
                  </a:lnTo>
                  <a:lnTo>
                    <a:pt x="2786" y="10552"/>
                  </a:lnTo>
                  <a:lnTo>
                    <a:pt x="2546" y="10644"/>
                  </a:lnTo>
                  <a:lnTo>
                    <a:pt x="2306" y="10755"/>
                  </a:lnTo>
                  <a:lnTo>
                    <a:pt x="2085" y="10903"/>
                  </a:lnTo>
                  <a:lnTo>
                    <a:pt x="1882" y="11050"/>
                  </a:lnTo>
                  <a:lnTo>
                    <a:pt x="1679" y="11216"/>
                  </a:lnTo>
                  <a:lnTo>
                    <a:pt x="1495" y="11401"/>
                  </a:lnTo>
                  <a:lnTo>
                    <a:pt x="1329" y="11604"/>
                  </a:lnTo>
                  <a:lnTo>
                    <a:pt x="1181" y="11807"/>
                  </a:lnTo>
                  <a:lnTo>
                    <a:pt x="1052" y="12028"/>
                  </a:lnTo>
                  <a:lnTo>
                    <a:pt x="923" y="12268"/>
                  </a:lnTo>
                  <a:lnTo>
                    <a:pt x="830" y="12508"/>
                  </a:lnTo>
                  <a:lnTo>
                    <a:pt x="757" y="12766"/>
                  </a:lnTo>
                  <a:lnTo>
                    <a:pt x="701" y="13024"/>
                  </a:lnTo>
                  <a:lnTo>
                    <a:pt x="664" y="13301"/>
                  </a:lnTo>
                  <a:lnTo>
                    <a:pt x="646" y="13577"/>
                  </a:lnTo>
                  <a:lnTo>
                    <a:pt x="664" y="13854"/>
                  </a:lnTo>
                  <a:lnTo>
                    <a:pt x="701" y="14131"/>
                  </a:lnTo>
                  <a:lnTo>
                    <a:pt x="757" y="14389"/>
                  </a:lnTo>
                  <a:lnTo>
                    <a:pt x="830" y="14647"/>
                  </a:lnTo>
                  <a:lnTo>
                    <a:pt x="923" y="14887"/>
                  </a:lnTo>
                  <a:lnTo>
                    <a:pt x="1052" y="15127"/>
                  </a:lnTo>
                  <a:lnTo>
                    <a:pt x="1181" y="15348"/>
                  </a:lnTo>
                  <a:lnTo>
                    <a:pt x="1329" y="15570"/>
                  </a:lnTo>
                  <a:lnTo>
                    <a:pt x="1495" y="15754"/>
                  </a:lnTo>
                  <a:lnTo>
                    <a:pt x="1679" y="15939"/>
                  </a:lnTo>
                  <a:lnTo>
                    <a:pt x="1882" y="16105"/>
                  </a:lnTo>
                  <a:lnTo>
                    <a:pt x="2085" y="16271"/>
                  </a:lnTo>
                  <a:lnTo>
                    <a:pt x="2306" y="16400"/>
                  </a:lnTo>
                  <a:lnTo>
                    <a:pt x="2546" y="16510"/>
                  </a:lnTo>
                  <a:lnTo>
                    <a:pt x="2786" y="16621"/>
                  </a:lnTo>
                  <a:lnTo>
                    <a:pt x="3044" y="16695"/>
                  </a:lnTo>
                  <a:lnTo>
                    <a:pt x="3044" y="18632"/>
                  </a:lnTo>
                  <a:lnTo>
                    <a:pt x="2730" y="18724"/>
                  </a:lnTo>
                  <a:lnTo>
                    <a:pt x="2417" y="18835"/>
                  </a:lnTo>
                  <a:lnTo>
                    <a:pt x="2122" y="18964"/>
                  </a:lnTo>
                  <a:lnTo>
                    <a:pt x="1827" y="19130"/>
                  </a:lnTo>
                  <a:lnTo>
                    <a:pt x="1568" y="19314"/>
                  </a:lnTo>
                  <a:lnTo>
                    <a:pt x="1310" y="19517"/>
                  </a:lnTo>
                  <a:lnTo>
                    <a:pt x="1070" y="19739"/>
                  </a:lnTo>
                  <a:lnTo>
                    <a:pt x="867" y="19978"/>
                  </a:lnTo>
                  <a:lnTo>
                    <a:pt x="664" y="20237"/>
                  </a:lnTo>
                  <a:lnTo>
                    <a:pt x="498" y="20513"/>
                  </a:lnTo>
                  <a:lnTo>
                    <a:pt x="351" y="20808"/>
                  </a:lnTo>
                  <a:lnTo>
                    <a:pt x="222" y="21104"/>
                  </a:lnTo>
                  <a:lnTo>
                    <a:pt x="130" y="21417"/>
                  </a:lnTo>
                  <a:lnTo>
                    <a:pt x="56" y="21749"/>
                  </a:lnTo>
                  <a:lnTo>
                    <a:pt x="0" y="22081"/>
                  </a:lnTo>
                  <a:lnTo>
                    <a:pt x="0" y="22432"/>
                  </a:lnTo>
                  <a:lnTo>
                    <a:pt x="0" y="43110"/>
                  </a:lnTo>
                  <a:lnTo>
                    <a:pt x="1089" y="43110"/>
                  </a:lnTo>
                  <a:lnTo>
                    <a:pt x="1089" y="25143"/>
                  </a:lnTo>
                  <a:lnTo>
                    <a:pt x="1697" y="25143"/>
                  </a:lnTo>
                  <a:lnTo>
                    <a:pt x="1697" y="43110"/>
                  </a:lnTo>
                  <a:lnTo>
                    <a:pt x="2749" y="43110"/>
                  </a:lnTo>
                  <a:lnTo>
                    <a:pt x="2749" y="25143"/>
                  </a:lnTo>
                  <a:lnTo>
                    <a:pt x="3358" y="25143"/>
                  </a:lnTo>
                  <a:lnTo>
                    <a:pt x="3358" y="43110"/>
                  </a:lnTo>
                  <a:lnTo>
                    <a:pt x="4409" y="43110"/>
                  </a:lnTo>
                  <a:lnTo>
                    <a:pt x="4409" y="25143"/>
                  </a:lnTo>
                  <a:lnTo>
                    <a:pt x="5018" y="25143"/>
                  </a:lnTo>
                  <a:lnTo>
                    <a:pt x="5018" y="43110"/>
                  </a:lnTo>
                  <a:lnTo>
                    <a:pt x="6051" y="43110"/>
                  </a:lnTo>
                  <a:lnTo>
                    <a:pt x="6051" y="25143"/>
                  </a:lnTo>
                  <a:lnTo>
                    <a:pt x="6659" y="25143"/>
                  </a:lnTo>
                  <a:lnTo>
                    <a:pt x="6659" y="43110"/>
                  </a:lnTo>
                  <a:lnTo>
                    <a:pt x="7729" y="43110"/>
                  </a:lnTo>
                  <a:lnTo>
                    <a:pt x="7766" y="22432"/>
                  </a:lnTo>
                  <a:lnTo>
                    <a:pt x="7748" y="22081"/>
                  </a:lnTo>
                  <a:lnTo>
                    <a:pt x="7711" y="21749"/>
                  </a:lnTo>
                  <a:lnTo>
                    <a:pt x="7637" y="21417"/>
                  </a:lnTo>
                  <a:lnTo>
                    <a:pt x="7526" y="21104"/>
                  </a:lnTo>
                  <a:lnTo>
                    <a:pt x="7416" y="20808"/>
                  </a:lnTo>
                  <a:lnTo>
                    <a:pt x="7268" y="20513"/>
                  </a:lnTo>
                  <a:lnTo>
                    <a:pt x="7084" y="20237"/>
                  </a:lnTo>
                  <a:lnTo>
                    <a:pt x="6899" y="19978"/>
                  </a:lnTo>
                  <a:lnTo>
                    <a:pt x="6678" y="19739"/>
                  </a:lnTo>
                  <a:lnTo>
                    <a:pt x="6438" y="19517"/>
                  </a:lnTo>
                  <a:lnTo>
                    <a:pt x="6198" y="19314"/>
                  </a:lnTo>
                  <a:lnTo>
                    <a:pt x="5922" y="19130"/>
                  </a:lnTo>
                  <a:lnTo>
                    <a:pt x="5645" y="18964"/>
                  </a:lnTo>
                  <a:lnTo>
                    <a:pt x="5350" y="18835"/>
                  </a:lnTo>
                  <a:lnTo>
                    <a:pt x="5036" y="18724"/>
                  </a:lnTo>
                  <a:lnTo>
                    <a:pt x="4723" y="18632"/>
                  </a:lnTo>
                  <a:lnTo>
                    <a:pt x="4723" y="16695"/>
                  </a:lnTo>
                  <a:lnTo>
                    <a:pt x="4962" y="16621"/>
                  </a:lnTo>
                  <a:lnTo>
                    <a:pt x="5221" y="16510"/>
                  </a:lnTo>
                  <a:lnTo>
                    <a:pt x="5442" y="16400"/>
                  </a:lnTo>
                  <a:lnTo>
                    <a:pt x="5663" y="16271"/>
                  </a:lnTo>
                  <a:lnTo>
                    <a:pt x="5885" y="16105"/>
                  </a:lnTo>
                  <a:lnTo>
                    <a:pt x="6069" y="15939"/>
                  </a:lnTo>
                  <a:lnTo>
                    <a:pt x="6254" y="15754"/>
                  </a:lnTo>
                  <a:lnTo>
                    <a:pt x="6420" y="15570"/>
                  </a:lnTo>
                  <a:lnTo>
                    <a:pt x="6586" y="15348"/>
                  </a:lnTo>
                  <a:lnTo>
                    <a:pt x="6715" y="15127"/>
                  </a:lnTo>
                  <a:lnTo>
                    <a:pt x="6825" y="14887"/>
                  </a:lnTo>
                  <a:lnTo>
                    <a:pt x="6936" y="14647"/>
                  </a:lnTo>
                  <a:lnTo>
                    <a:pt x="7010" y="14389"/>
                  </a:lnTo>
                  <a:lnTo>
                    <a:pt x="7065" y="14131"/>
                  </a:lnTo>
                  <a:lnTo>
                    <a:pt x="7102" y="13854"/>
                  </a:lnTo>
                  <a:lnTo>
                    <a:pt x="7102" y="13577"/>
                  </a:lnTo>
                  <a:lnTo>
                    <a:pt x="7102" y="13301"/>
                  </a:lnTo>
                  <a:lnTo>
                    <a:pt x="7065" y="13024"/>
                  </a:lnTo>
                  <a:lnTo>
                    <a:pt x="7010" y="12766"/>
                  </a:lnTo>
                  <a:lnTo>
                    <a:pt x="6936" y="12508"/>
                  </a:lnTo>
                  <a:lnTo>
                    <a:pt x="6825" y="12268"/>
                  </a:lnTo>
                  <a:lnTo>
                    <a:pt x="6715" y="12028"/>
                  </a:lnTo>
                  <a:lnTo>
                    <a:pt x="6586" y="11807"/>
                  </a:lnTo>
                  <a:lnTo>
                    <a:pt x="6420" y="11604"/>
                  </a:lnTo>
                  <a:lnTo>
                    <a:pt x="6254" y="11401"/>
                  </a:lnTo>
                  <a:lnTo>
                    <a:pt x="6069" y="11216"/>
                  </a:lnTo>
                  <a:lnTo>
                    <a:pt x="5885" y="11050"/>
                  </a:lnTo>
                  <a:lnTo>
                    <a:pt x="5663" y="10903"/>
                  </a:lnTo>
                  <a:lnTo>
                    <a:pt x="5442" y="10755"/>
                  </a:lnTo>
                  <a:lnTo>
                    <a:pt x="5221" y="10644"/>
                  </a:lnTo>
                  <a:lnTo>
                    <a:pt x="4962" y="10552"/>
                  </a:lnTo>
                  <a:lnTo>
                    <a:pt x="4723" y="1046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accent5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4178850" y="1007771"/>
              <a:ext cx="786300" cy="78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142875"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4155796" y="993542"/>
              <a:ext cx="786300" cy="786300"/>
            </a:xfrm>
            <a:prstGeom prst="ellipse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5" name="Google Shape;4585;p35"/>
          <p:cNvGrpSpPr/>
          <p:nvPr/>
        </p:nvGrpSpPr>
        <p:grpSpPr>
          <a:xfrm>
            <a:off x="4518032" y="392747"/>
            <a:ext cx="364865" cy="324822"/>
            <a:chOff x="5765817" y="3227724"/>
            <a:chExt cx="364865" cy="324822"/>
          </a:xfrm>
        </p:grpSpPr>
        <p:sp>
          <p:nvSpPr>
            <p:cNvPr id="4586" name="Google Shape;4586;p35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p37"/>
          <p:cNvSpPr txBox="1">
            <a:spLocks noGrp="1"/>
          </p:cNvSpPr>
          <p:nvPr>
            <p:ph type="subTitle" idx="1"/>
          </p:nvPr>
        </p:nvSpPr>
        <p:spPr>
          <a:xfrm>
            <a:off x="513707" y="2887037"/>
            <a:ext cx="7407668" cy="308225"/>
          </a:xfrm>
          <a:prstGeom prst="rect">
            <a:avLst/>
          </a:prstGeom>
        </p:spPr>
        <p:txBody>
          <a:bodyPr spcFirstLastPara="1" wrap="square" lIns="0" tIns="91425" rIns="91425" bIns="91425" numCol="1" anchor="ctr" anchorCtr="0">
            <a:noAutofit/>
          </a:bodyPr>
          <a:lstStyle/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        Indonesia </a:t>
            </a:r>
            <a:r>
              <a:rPr lang="en-GB" sz="1600" dirty="0" err="1"/>
              <a:t>sebagai</a:t>
            </a:r>
            <a:r>
              <a:rPr lang="en-GB" sz="1600" dirty="0"/>
              <a:t> regulator yang </a:t>
            </a:r>
            <a:r>
              <a:rPr lang="en-GB" sz="1600" dirty="0" err="1"/>
              <a:t>menerapkan</a:t>
            </a:r>
            <a:r>
              <a:rPr lang="en-GB" sz="1600" dirty="0"/>
              <a:t> </a:t>
            </a:r>
            <a:r>
              <a:rPr lang="en-GB" sz="1600" dirty="0" err="1"/>
              <a:t>kebijakan</a:t>
            </a:r>
            <a:r>
              <a:rPr lang="en-GB" sz="1600" dirty="0"/>
              <a:t> ASEAN Open Sky 2015 </a:t>
            </a:r>
            <a:r>
              <a:rPr lang="en-GB" sz="1600" dirty="0" err="1"/>
              <a:t>mengeluarkan</a:t>
            </a:r>
            <a:r>
              <a:rPr lang="en-GB" sz="1600" dirty="0"/>
              <a:t> </a:t>
            </a:r>
            <a:r>
              <a:rPr lang="en-GB" sz="1600" dirty="0" err="1"/>
              <a:t>sejumlah</a:t>
            </a:r>
            <a:r>
              <a:rPr lang="en-GB" sz="1600" dirty="0"/>
              <a:t> </a:t>
            </a:r>
            <a:r>
              <a:rPr lang="en-GB" sz="1600" dirty="0" err="1"/>
              <a:t>kebijakan</a:t>
            </a:r>
            <a:r>
              <a:rPr lang="en-GB" sz="1600" dirty="0"/>
              <a:t> </a:t>
            </a:r>
            <a:r>
              <a:rPr lang="en-GB" sz="1600" dirty="0" err="1"/>
              <a:t>nasional</a:t>
            </a:r>
            <a:r>
              <a:rPr lang="en-GB" sz="1600" dirty="0"/>
              <a:t> </a:t>
            </a:r>
            <a:r>
              <a:rPr lang="en-GB" sz="1600" dirty="0" err="1"/>
              <a:t>sebagai</a:t>
            </a:r>
            <a:r>
              <a:rPr lang="en-GB" sz="1600" dirty="0"/>
              <a:t> </a:t>
            </a:r>
            <a:r>
              <a:rPr lang="en-GB" sz="1600" dirty="0" err="1"/>
              <a:t>bentuk</a:t>
            </a:r>
            <a:r>
              <a:rPr lang="en-GB" sz="1600" dirty="0"/>
              <a:t> </a:t>
            </a:r>
            <a:r>
              <a:rPr lang="en-GB" sz="1600" dirty="0" err="1"/>
              <a:t>upaya</a:t>
            </a:r>
            <a:r>
              <a:rPr lang="en-GB" sz="1600" dirty="0"/>
              <a:t> </a:t>
            </a:r>
            <a:r>
              <a:rPr lang="en-GB" sz="1600" dirty="0" err="1"/>
              <a:t>perlindungan</a:t>
            </a:r>
            <a:r>
              <a:rPr lang="en-GB" sz="1600" dirty="0"/>
              <a:t>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pertahanan</a:t>
            </a:r>
            <a:r>
              <a:rPr lang="en-GB" sz="1600" dirty="0"/>
              <a:t> </a:t>
            </a:r>
            <a:r>
              <a:rPr lang="en-GB" sz="1600" dirty="0" err="1"/>
              <a:t>diri</a:t>
            </a:r>
            <a:r>
              <a:rPr lang="en-GB" sz="1600" dirty="0"/>
              <a:t> </a:t>
            </a:r>
            <a:r>
              <a:rPr lang="en-GB" sz="1600" dirty="0" err="1"/>
              <a:t>sebelum</a:t>
            </a:r>
            <a:r>
              <a:rPr lang="en-GB" sz="1600" dirty="0"/>
              <a:t> </a:t>
            </a:r>
            <a:r>
              <a:rPr lang="en-GB" sz="1600" dirty="0" err="1"/>
              <a:t>menghadapi</a:t>
            </a:r>
            <a:r>
              <a:rPr lang="en-GB" sz="1600" dirty="0"/>
              <a:t> </a:t>
            </a:r>
            <a:r>
              <a:rPr lang="en-GB" sz="1600" dirty="0" err="1"/>
              <a:t>kebijakan</a:t>
            </a:r>
            <a:r>
              <a:rPr lang="en-GB" sz="1600" dirty="0"/>
              <a:t> ASEAN </a:t>
            </a:r>
            <a:r>
              <a:rPr lang="en-GB" sz="1600" dirty="0" err="1"/>
              <a:t>tersebut</a:t>
            </a:r>
            <a:r>
              <a:rPr lang="en-GB" sz="1600" dirty="0"/>
              <a:t>. </a:t>
            </a:r>
            <a:r>
              <a:rPr lang="en-GB" sz="1600" dirty="0" err="1"/>
              <a:t>Diantara</a:t>
            </a:r>
            <a:r>
              <a:rPr lang="en-GB" sz="1600" dirty="0"/>
              <a:t> </a:t>
            </a:r>
            <a:r>
              <a:rPr lang="en-GB" sz="1600" dirty="0" err="1"/>
              <a:t>kebijakan</a:t>
            </a:r>
            <a:r>
              <a:rPr lang="en-GB" sz="1600" dirty="0"/>
              <a:t> </a:t>
            </a:r>
            <a:r>
              <a:rPr lang="en-GB" sz="1600" dirty="0" err="1"/>
              <a:t>nasional</a:t>
            </a:r>
            <a:r>
              <a:rPr lang="en-GB" sz="1600" dirty="0"/>
              <a:t> yang </a:t>
            </a:r>
            <a:r>
              <a:rPr lang="en-GB" sz="1600" dirty="0" err="1"/>
              <a:t>dimaksud</a:t>
            </a:r>
            <a:r>
              <a:rPr lang="en-GB" sz="1600" dirty="0"/>
              <a:t> </a:t>
            </a:r>
            <a:r>
              <a:rPr lang="en-GB" sz="1600" dirty="0" err="1"/>
              <a:t>adalah</a:t>
            </a:r>
            <a:r>
              <a:rPr lang="en-GB" sz="1600" dirty="0"/>
              <a:t> </a:t>
            </a:r>
            <a:r>
              <a:rPr lang="en-GB" sz="1600" dirty="0" err="1"/>
              <a:t>sebagai</a:t>
            </a:r>
            <a:r>
              <a:rPr lang="en-GB" sz="1600" dirty="0"/>
              <a:t> </a:t>
            </a:r>
            <a:r>
              <a:rPr lang="en-GB" sz="1600" dirty="0" err="1"/>
              <a:t>berikut</a:t>
            </a:r>
            <a:r>
              <a:rPr lang="en-GB" sz="1600" dirty="0"/>
              <a:t> :</a:t>
            </a:r>
          </a:p>
          <a:p>
            <a:pPr algn="just"/>
            <a:endParaRPr lang="en-GB" sz="16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Penetapan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bandara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yang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akan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menerapkan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Open Sky,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yakni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Soekarno-Hatta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Ngurah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Rai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Juanda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Kualanamu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dan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Sultan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Hassanudin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. </a:t>
            </a:r>
          </a:p>
          <a:p>
            <a:pPr marL="127000" indent="0" algn="just" fontAlgn="base"/>
            <a:endParaRPr lang="en-GB" sz="1600" dirty="0">
              <a:solidFill>
                <a:srgbClr val="000000"/>
              </a:solidFill>
              <a:latin typeface="Barlow" panose="020B060402020202020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Meningkatkan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pelayanan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berdasarkan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Undang-Undang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No. 1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tahun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2009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tentang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penerbangan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yang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mengatur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hal-hal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yang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terkait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dengan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operasionalisasi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bisnis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penerbangan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.</a:t>
            </a:r>
          </a:p>
          <a:p>
            <a:pPr marL="127000" indent="0" algn="just" fontAlgn="base"/>
            <a:endParaRPr lang="en-GB" sz="1600" dirty="0">
              <a:solidFill>
                <a:srgbClr val="000000"/>
              </a:solidFill>
              <a:latin typeface="Barlow" panose="020B060402020202020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Januari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2012,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menerapkan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kebijakan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ganti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rugi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bagi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penumpang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pesawat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mengalami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penundaan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penerbangan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selama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lebih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Barlow" panose="020B0604020202020204" charset="0"/>
              </a:rPr>
              <a:t>dari</a:t>
            </a:r>
            <a:r>
              <a:rPr lang="en-GB" sz="1600" dirty="0">
                <a:solidFill>
                  <a:srgbClr val="000000"/>
                </a:solidFill>
                <a:latin typeface="Barlow" panose="020B0604020202020204" charset="0"/>
              </a:rPr>
              <a:t> 4 jam. </a:t>
            </a:r>
            <a:endParaRPr lang="en-GB" sz="1600" dirty="0">
              <a:latin typeface="Barlow" panose="020B0604020202020204" charset="0"/>
            </a:endParaRPr>
          </a:p>
          <a:p>
            <a:pPr algn="just"/>
            <a:endParaRPr lang="en-GB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 idx="2"/>
          </p:nvPr>
        </p:nvSpPr>
        <p:spPr>
          <a:xfrm>
            <a:off x="996593" y="711805"/>
            <a:ext cx="6606283" cy="387529"/>
          </a:xfrm>
        </p:spPr>
        <p:txBody>
          <a:bodyPr>
            <a:noAutofit/>
          </a:bodyPr>
          <a:lstStyle/>
          <a:p>
            <a:r>
              <a:rPr lang="en-GB" sz="2400" dirty="0"/>
              <a:t>PENERAPAN ASEAN OPEN SKY di INDONESIA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86770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p37"/>
          <p:cNvSpPr txBox="1">
            <a:spLocks noGrp="1"/>
          </p:cNvSpPr>
          <p:nvPr>
            <p:ph type="subTitle" idx="1"/>
          </p:nvPr>
        </p:nvSpPr>
        <p:spPr>
          <a:xfrm>
            <a:off x="215758" y="3719245"/>
            <a:ext cx="8332342" cy="308225"/>
          </a:xfrm>
          <a:prstGeom prst="rect">
            <a:avLst/>
          </a:prstGeom>
        </p:spPr>
        <p:txBody>
          <a:bodyPr spcFirstLastPara="1" wrap="square" lIns="0" tIns="91425" rIns="91425" bIns="91425" numCol="2" anchor="ctr" anchorCtr="0">
            <a:noAutofit/>
          </a:bodyPr>
          <a:lstStyle/>
          <a:p>
            <a:pPr algn="just"/>
            <a:r>
              <a:rPr lang="en-GB" sz="1600" dirty="0"/>
              <a:t>       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Sebagai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salah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satu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pilar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bagi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perkembangan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ekonomi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regional,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kebijakan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Open Sky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ini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telah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memberikan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implikasi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yang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cukup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signifikan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bagi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negara-negara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anggota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ASEAN,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tak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terkecuali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Indonesia.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Kebijakan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ini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telah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berimplikasi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secara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positif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bagi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perkembangan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perkonomian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namun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dilain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sisi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juga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membiaskan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efek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negative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terkait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penerapannya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SISI POSITIF 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Perbaikan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di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bidang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perdagangan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karena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dapat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membantu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proses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ekspor-impor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Open Sky di Indonesia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akan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memberikan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peluang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sangat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signifikan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bagi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bisnis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penerbangan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Indonesia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dengan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kemampuan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untuk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melakukan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ekspansi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rute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penerbangan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secara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lebih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leluasa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Menjadi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pemicu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bagi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Indonesia untuk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membenahi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kembali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industry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penerbangan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nasional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serta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peningkatan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kualitas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bandara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agar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mampu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bersaing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rlow" panose="020B0604020202020204" charset="0"/>
              </a:rPr>
              <a:t>.</a:t>
            </a:r>
          </a:p>
          <a:p>
            <a:pPr marL="228600" algn="just"/>
            <a:r>
              <a:rPr lang="en-GB" sz="1600" dirty="0"/>
              <a:t> </a:t>
            </a:r>
          </a:p>
          <a:p>
            <a:br>
              <a:rPr lang="en-GB" sz="1600" dirty="0"/>
            </a:br>
            <a:endParaRPr lang="en-GB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 idx="2"/>
          </p:nvPr>
        </p:nvSpPr>
        <p:spPr>
          <a:xfrm>
            <a:off x="996592" y="896739"/>
            <a:ext cx="6606283" cy="387529"/>
          </a:xfrm>
        </p:spPr>
        <p:txBody>
          <a:bodyPr>
            <a:noAutofit/>
          </a:bodyPr>
          <a:lstStyle/>
          <a:p>
            <a:r>
              <a:rPr lang="en-GB" sz="2400" dirty="0" err="1"/>
              <a:t>Implikasi</a:t>
            </a:r>
            <a:r>
              <a:rPr lang="en-GB" sz="2400" dirty="0"/>
              <a:t> </a:t>
            </a:r>
            <a:r>
              <a:rPr lang="en-GB" sz="2400" i="1" dirty="0"/>
              <a:t>ASEAN Open Sky</a:t>
            </a:r>
            <a:r>
              <a:rPr lang="en-GB" sz="2400" dirty="0"/>
              <a:t> </a:t>
            </a:r>
            <a:r>
              <a:rPr lang="en-GB" sz="2400" dirty="0" err="1"/>
              <a:t>Bagi</a:t>
            </a:r>
            <a:r>
              <a:rPr lang="en-GB" sz="2400" dirty="0"/>
              <a:t> Indonesia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88501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p37"/>
          <p:cNvSpPr txBox="1">
            <a:spLocks noGrp="1"/>
          </p:cNvSpPr>
          <p:nvPr>
            <p:ph type="subTitle" idx="1"/>
          </p:nvPr>
        </p:nvSpPr>
        <p:spPr>
          <a:xfrm>
            <a:off x="2347643" y="2825394"/>
            <a:ext cx="4464123" cy="708917"/>
          </a:xfrm>
          <a:prstGeom prst="rect">
            <a:avLst/>
          </a:prstGeom>
        </p:spPr>
        <p:txBody>
          <a:bodyPr spcFirstLastPara="1" wrap="square" lIns="0" tIns="91425" rIns="91425" bIns="91425" numCol="1" anchor="ctr" anchorCtr="0">
            <a:noAutofit/>
          </a:bodyPr>
          <a:lstStyle/>
          <a:p>
            <a:pPr algn="just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SISI NEGATIVE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/>
              <a:t>Kemungkinan</a:t>
            </a:r>
            <a:r>
              <a:rPr lang="en-GB" sz="1600" dirty="0"/>
              <a:t> </a:t>
            </a:r>
            <a:r>
              <a:rPr lang="en-GB" sz="1600" dirty="0" err="1"/>
              <a:t>akan</a:t>
            </a:r>
            <a:r>
              <a:rPr lang="en-GB" sz="1600" dirty="0"/>
              <a:t> </a:t>
            </a:r>
            <a:r>
              <a:rPr lang="en-GB" sz="1600" dirty="0" err="1"/>
              <a:t>adanya</a:t>
            </a:r>
            <a:r>
              <a:rPr lang="en-GB" sz="1600" dirty="0"/>
              <a:t> </a:t>
            </a:r>
            <a:r>
              <a:rPr lang="en-GB" sz="1600" dirty="0" err="1"/>
              <a:t>kemudahan</a:t>
            </a:r>
            <a:r>
              <a:rPr lang="en-GB" sz="1600" dirty="0"/>
              <a:t> </a:t>
            </a:r>
            <a:r>
              <a:rPr lang="en-GB" sz="1600" dirty="0" err="1"/>
              <a:t>bagi</a:t>
            </a:r>
            <a:r>
              <a:rPr lang="en-GB" sz="1600" dirty="0"/>
              <a:t> </a:t>
            </a:r>
            <a:r>
              <a:rPr lang="en-GB" sz="1600" dirty="0" err="1"/>
              <a:t>masuk</a:t>
            </a:r>
            <a:r>
              <a:rPr lang="en-GB" sz="1600" dirty="0"/>
              <a:t>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beredarnya</a:t>
            </a:r>
            <a:r>
              <a:rPr lang="en-GB" sz="1600" dirty="0"/>
              <a:t> </a:t>
            </a:r>
            <a:r>
              <a:rPr lang="en-GB" sz="1600" dirty="0" err="1"/>
              <a:t>narkoba</a:t>
            </a:r>
            <a:r>
              <a:rPr lang="en-GB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/>
              <a:t>Kemungkinan</a:t>
            </a:r>
            <a:r>
              <a:rPr lang="en-GB" sz="1600" dirty="0"/>
              <a:t> </a:t>
            </a:r>
            <a:r>
              <a:rPr lang="en-GB" sz="1600" dirty="0" err="1"/>
              <a:t>adanya</a:t>
            </a:r>
            <a:r>
              <a:rPr lang="en-GB" sz="1600" dirty="0"/>
              <a:t> black flight yang </a:t>
            </a:r>
            <a:r>
              <a:rPr lang="en-GB" sz="1600" dirty="0" err="1"/>
              <a:t>akan</a:t>
            </a:r>
            <a:r>
              <a:rPr lang="en-GB" sz="1600" dirty="0"/>
              <a:t> </a:t>
            </a:r>
            <a:r>
              <a:rPr lang="en-GB" sz="1600" dirty="0" err="1"/>
              <a:t>mengancam</a:t>
            </a:r>
            <a:r>
              <a:rPr lang="en-GB" sz="1600" dirty="0"/>
              <a:t> </a:t>
            </a:r>
            <a:r>
              <a:rPr lang="en-GB" sz="1600" dirty="0" err="1"/>
              <a:t>keamanan</a:t>
            </a: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/>
              <a:t>Kemudahan</a:t>
            </a:r>
            <a:r>
              <a:rPr lang="en-GB" sz="1600" dirty="0"/>
              <a:t> </a:t>
            </a:r>
            <a:r>
              <a:rPr lang="en-GB" sz="1600" dirty="0" err="1"/>
              <a:t>akses</a:t>
            </a:r>
            <a:r>
              <a:rPr lang="en-GB" sz="1600" dirty="0"/>
              <a:t> </a:t>
            </a:r>
            <a:r>
              <a:rPr lang="en-GB" sz="1600" dirty="0" err="1"/>
              <a:t>masuknya</a:t>
            </a:r>
            <a:r>
              <a:rPr lang="en-GB" sz="1600" dirty="0"/>
              <a:t> </a:t>
            </a:r>
            <a:r>
              <a:rPr lang="en-GB" sz="1600" dirty="0" err="1"/>
              <a:t>maskapai</a:t>
            </a:r>
            <a:r>
              <a:rPr lang="en-GB" sz="1600" dirty="0"/>
              <a:t> </a:t>
            </a:r>
            <a:r>
              <a:rPr lang="en-GB" sz="1600" dirty="0" err="1"/>
              <a:t>asing</a:t>
            </a:r>
            <a:r>
              <a:rPr lang="en-GB" sz="1600" dirty="0"/>
              <a:t> yang </a:t>
            </a:r>
            <a:r>
              <a:rPr lang="en-GB" sz="1600" dirty="0" err="1"/>
              <a:t>memberikan</a:t>
            </a:r>
            <a:r>
              <a:rPr lang="en-GB" sz="1600" dirty="0"/>
              <a:t> </a:t>
            </a:r>
            <a:r>
              <a:rPr lang="en-GB" sz="1600" dirty="0" err="1"/>
              <a:t>ancaman</a:t>
            </a:r>
            <a:r>
              <a:rPr lang="en-GB" sz="1600" dirty="0"/>
              <a:t> </a:t>
            </a:r>
            <a:r>
              <a:rPr lang="en-GB" sz="1600" dirty="0" err="1"/>
              <a:t>bagi</a:t>
            </a:r>
            <a:r>
              <a:rPr lang="en-GB" sz="1600" dirty="0"/>
              <a:t> </a:t>
            </a:r>
            <a:r>
              <a:rPr lang="en-GB" sz="1600" dirty="0" err="1"/>
              <a:t>maskapai</a:t>
            </a:r>
            <a:r>
              <a:rPr lang="en-GB" sz="1600" dirty="0"/>
              <a:t> </a:t>
            </a:r>
            <a:r>
              <a:rPr lang="en-GB" sz="1600" dirty="0" err="1"/>
              <a:t>nasional</a:t>
            </a:r>
            <a:r>
              <a:rPr lang="en-GB" sz="1600" dirty="0"/>
              <a:t> Indonesia.</a:t>
            </a:r>
          </a:p>
          <a:p>
            <a:pPr marL="228600" algn="just"/>
            <a:endParaRPr lang="en-GB" sz="1600" dirty="0"/>
          </a:p>
          <a:p>
            <a:br>
              <a:rPr lang="en-GB" sz="1600" dirty="0"/>
            </a:br>
            <a:endParaRPr lang="en-GB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 idx="2"/>
          </p:nvPr>
        </p:nvSpPr>
        <p:spPr>
          <a:xfrm>
            <a:off x="1058237" y="907013"/>
            <a:ext cx="6606283" cy="387529"/>
          </a:xfrm>
        </p:spPr>
        <p:txBody>
          <a:bodyPr>
            <a:noAutofit/>
          </a:bodyPr>
          <a:lstStyle/>
          <a:p>
            <a:r>
              <a:rPr lang="en-GB" sz="2400" dirty="0" err="1"/>
              <a:t>Implikasi</a:t>
            </a:r>
            <a:r>
              <a:rPr lang="en-GB" sz="2400" dirty="0"/>
              <a:t> </a:t>
            </a:r>
            <a:r>
              <a:rPr lang="en-GB" sz="2400" i="1" dirty="0"/>
              <a:t>ASEAN Open Sky</a:t>
            </a:r>
            <a:r>
              <a:rPr lang="en-GB" sz="2400" dirty="0"/>
              <a:t> </a:t>
            </a:r>
            <a:r>
              <a:rPr lang="en-GB" sz="2400" dirty="0" err="1"/>
              <a:t>Bagi</a:t>
            </a:r>
            <a:r>
              <a:rPr lang="en-GB" sz="2400" dirty="0"/>
              <a:t> Indonesia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64070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p37"/>
          <p:cNvSpPr txBox="1">
            <a:spLocks noGrp="1"/>
          </p:cNvSpPr>
          <p:nvPr>
            <p:ph type="subTitle" idx="1"/>
          </p:nvPr>
        </p:nvSpPr>
        <p:spPr>
          <a:xfrm>
            <a:off x="401333" y="3334851"/>
            <a:ext cx="8167954" cy="487137"/>
          </a:xfrm>
          <a:prstGeom prst="rect">
            <a:avLst/>
          </a:prstGeom>
        </p:spPr>
        <p:txBody>
          <a:bodyPr spcFirstLastPara="1" wrap="square" lIns="0" tIns="91425" rIns="91425" bIns="91425" numCol="2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Pemberlakuan Open Sky Policy akan berdampak pada industri penerbangan terutama pada perusahaan maskapai penerbangan nasional.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Pada 2007, Federal  Aviation Administration (FAA) menyatakan Indonesia masuk ke dalam kategori ke 2 dalam peringkat  keamanan terbang karena Indonesia dinilai  belum  mampu  dalam pemenuhan persyaratan  keselamatan terbang yang ditentukan oleh ICA</a:t>
            </a:r>
            <a:r>
              <a:rPr lang="en-GB" sz="1600" dirty="0"/>
              <a:t>O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1600" dirty="0"/>
          </a:p>
          <a:p>
            <a:pPr marL="127000" indent="0" algn="just"/>
            <a:endParaRPr lang="en-GB" sz="1600" dirty="0"/>
          </a:p>
          <a:p>
            <a:pPr algn="just">
              <a:buFont typeface="Wingdings" panose="05000000000000000000" pitchFamily="2" charset="2"/>
              <a:buChar char="v"/>
            </a:pPr>
            <a:endParaRPr lang="en-GB" sz="16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Pada tahun 2016 Indonesia berhasil naik satu peringkat menjadi kategori 1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Pada 2017, Indonesia mampu meraih peringkat ke-10 untuk kawasan Asia Pasifik dan peringkat ke-55 dunia dari 191 negara dalam keselamatan penerbangan berdasarkan hasil dari perhitungan yang dilakukan oleh ICAO</a:t>
            </a:r>
            <a:endParaRPr lang="en-GB" sz="16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Penentuan roadmap untuk memenangkan perusahaan penerbangan nasional</a:t>
            </a:r>
          </a:p>
          <a:p>
            <a:pPr marL="127000" indent="0" algn="just"/>
            <a:endParaRPr lang="id-ID" sz="1700" dirty="0"/>
          </a:p>
          <a:p>
            <a:pPr algn="just">
              <a:buFont typeface="Wingdings" panose="05000000000000000000" pitchFamily="2" charset="2"/>
              <a:buChar char="v"/>
            </a:pPr>
            <a:endParaRPr lang="id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 idx="2"/>
          </p:nvPr>
        </p:nvSpPr>
        <p:spPr>
          <a:xfrm>
            <a:off x="1326647" y="835096"/>
            <a:ext cx="6317326" cy="387529"/>
          </a:xfrm>
        </p:spPr>
        <p:txBody>
          <a:bodyPr>
            <a:noAutofit/>
          </a:bodyPr>
          <a:lstStyle/>
          <a:p>
            <a:r>
              <a:rPr lang="id-ID" sz="2400" dirty="0"/>
              <a:t>D</a:t>
            </a:r>
            <a:r>
              <a:rPr lang="en-GB" sz="2400" dirty="0"/>
              <a:t>AMPAK</a:t>
            </a:r>
            <a:r>
              <a:rPr lang="id-ID" sz="2400" dirty="0"/>
              <a:t> O</a:t>
            </a:r>
            <a:r>
              <a:rPr lang="en-GB" sz="2400" dirty="0"/>
              <a:t>PEN</a:t>
            </a:r>
            <a:r>
              <a:rPr lang="id-ID" sz="2400" dirty="0"/>
              <a:t> S</a:t>
            </a:r>
            <a:r>
              <a:rPr lang="en-GB" sz="2400" dirty="0"/>
              <a:t>KY</a:t>
            </a:r>
            <a:r>
              <a:rPr lang="id-ID" sz="2400" dirty="0"/>
              <a:t> P</a:t>
            </a:r>
            <a:r>
              <a:rPr lang="en-GB" sz="2400" dirty="0"/>
              <a:t>OLICY</a:t>
            </a:r>
            <a:r>
              <a:rPr lang="id-ID" sz="2400" dirty="0"/>
              <a:t> </a:t>
            </a:r>
            <a:r>
              <a:rPr lang="en-GB" sz="2400" dirty="0"/>
              <a:t>TERHADAP</a:t>
            </a:r>
            <a:r>
              <a:rPr lang="id-ID" sz="2400" dirty="0"/>
              <a:t> M</a:t>
            </a:r>
            <a:r>
              <a:rPr lang="en-GB" sz="2400" dirty="0"/>
              <a:t>ASKAPAI</a:t>
            </a:r>
            <a:r>
              <a:rPr lang="id-ID" sz="2400" dirty="0"/>
              <a:t> P</a:t>
            </a:r>
            <a:r>
              <a:rPr lang="en-GB" sz="2400" dirty="0"/>
              <a:t>ENERBANGAN</a:t>
            </a:r>
            <a:r>
              <a:rPr lang="id-ID" sz="2400" dirty="0"/>
              <a:t> I</a:t>
            </a:r>
            <a:r>
              <a:rPr lang="en-GB" sz="2400" dirty="0"/>
              <a:t>NDONESIA</a:t>
            </a:r>
            <a:endParaRPr lang="id-ID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p37"/>
          <p:cNvSpPr txBox="1">
            <a:spLocks noGrp="1"/>
          </p:cNvSpPr>
          <p:nvPr>
            <p:ph type="subTitle" idx="1"/>
          </p:nvPr>
        </p:nvSpPr>
        <p:spPr>
          <a:xfrm>
            <a:off x="1154395" y="3242383"/>
            <a:ext cx="6745304" cy="487137"/>
          </a:xfrm>
          <a:prstGeom prst="rect">
            <a:avLst/>
          </a:prstGeom>
        </p:spPr>
        <p:txBody>
          <a:bodyPr spcFirstLastPara="1" wrap="square" lIns="0" tIns="91425" rIns="91425" bIns="91425" numCol="2" anchor="ctr" anchorCtr="0">
            <a:noAutofit/>
          </a:bodyPr>
          <a:lstStyle/>
          <a:p>
            <a:pPr marL="412750" indent="-285750" algn="just">
              <a:buFont typeface="Wingdings" panose="05000000000000000000" pitchFamily="2" charset="2"/>
              <a:buChar char="v"/>
            </a:pPr>
            <a:r>
              <a:rPr lang="id-ID" sz="1600" dirty="0"/>
              <a:t>Maskapai penerbangan diizinkan terbang ke kota-kota lain dari 10 negara ASEAN</a:t>
            </a:r>
            <a:endParaRPr lang="en-GB" sz="1600" dirty="0"/>
          </a:p>
          <a:p>
            <a:pPr marL="127000" indent="0" algn="just"/>
            <a:endParaRPr lang="en-GB" sz="16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Pemerintah menetapkan lima bandara dengan skala internasional yaitu Bandara Kualanamu (Medan), Soekarno Hatta (Jakarta), Ngurah Rai (Bali), Juanda (Surabaya) dan Sultan Hassanudin (Makasar). </a:t>
            </a:r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1600" dirty="0"/>
              <a:t>Garuda Indonesia menjadi senjata ampuh dalam menghadapi kebijakan Open Sky </a:t>
            </a:r>
            <a:endParaRPr lang="en-GB" sz="1600" dirty="0"/>
          </a:p>
          <a:p>
            <a:pPr marL="127000" indent="0" algn="just"/>
            <a:endParaRPr lang="id-ID" sz="1600" dirty="0"/>
          </a:p>
          <a:p>
            <a:pPr marL="412750" indent="-285750" algn="just">
              <a:buFont typeface="Wingdings" panose="05000000000000000000" pitchFamily="2" charset="2"/>
              <a:buChar char="v"/>
            </a:pPr>
            <a:r>
              <a:rPr lang="id-ID" sz="1600" dirty="0"/>
              <a:t>Garuda Indonesia dinobatkan sebagai maskapai berbintang lima dan termasuk dalam “World’s Best Cabins Crew 2017”</a:t>
            </a:r>
          </a:p>
          <a:p>
            <a:pPr marL="127000" indent="0" algn="l"/>
            <a:endParaRPr lang="en-GB" sz="1600" dirty="0"/>
          </a:p>
          <a:p>
            <a:pPr marL="127000" indent="0" algn="l"/>
            <a:endParaRPr lang="id-ID" sz="1600" dirty="0"/>
          </a:p>
          <a:p>
            <a:pPr marL="127000" indent="0" algn="l"/>
            <a:endParaRPr lang="id-ID" sz="1700" dirty="0"/>
          </a:p>
          <a:p>
            <a:pPr algn="l">
              <a:buFont typeface="Wingdings" panose="05000000000000000000" pitchFamily="2" charset="2"/>
              <a:buChar char="v"/>
            </a:pPr>
            <a:endParaRPr lang="id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 idx="2"/>
          </p:nvPr>
        </p:nvSpPr>
        <p:spPr>
          <a:xfrm>
            <a:off x="1223906" y="783725"/>
            <a:ext cx="6606283" cy="387529"/>
          </a:xfrm>
        </p:spPr>
        <p:txBody>
          <a:bodyPr>
            <a:noAutofit/>
          </a:bodyPr>
          <a:lstStyle/>
          <a:p>
            <a:r>
              <a:rPr lang="id-ID" sz="2400" dirty="0"/>
              <a:t>D</a:t>
            </a:r>
            <a:r>
              <a:rPr lang="en-GB" sz="2400" dirty="0"/>
              <a:t>AMPAK</a:t>
            </a:r>
            <a:r>
              <a:rPr lang="id-ID" sz="2400" dirty="0"/>
              <a:t> O</a:t>
            </a:r>
            <a:r>
              <a:rPr lang="en-GB" sz="2400" dirty="0"/>
              <a:t>PEN</a:t>
            </a:r>
            <a:r>
              <a:rPr lang="id-ID" sz="2400" dirty="0"/>
              <a:t> S</a:t>
            </a:r>
            <a:r>
              <a:rPr lang="en-GB" sz="2400" dirty="0"/>
              <a:t>KY</a:t>
            </a:r>
            <a:r>
              <a:rPr lang="id-ID" sz="2400" dirty="0"/>
              <a:t> P</a:t>
            </a:r>
            <a:r>
              <a:rPr lang="en-GB" sz="2400" dirty="0"/>
              <a:t>OLICY</a:t>
            </a:r>
            <a:r>
              <a:rPr lang="id-ID" sz="2400" dirty="0"/>
              <a:t> </a:t>
            </a:r>
            <a:r>
              <a:rPr lang="en-GB" sz="2400" dirty="0"/>
              <a:t>TERHADAP</a:t>
            </a:r>
            <a:r>
              <a:rPr lang="id-ID" sz="2400" dirty="0"/>
              <a:t> M</a:t>
            </a:r>
            <a:r>
              <a:rPr lang="en-GB" sz="2400" dirty="0"/>
              <a:t>ASKAPAI</a:t>
            </a:r>
            <a:r>
              <a:rPr lang="id-ID" sz="2400" dirty="0"/>
              <a:t> P</a:t>
            </a:r>
            <a:r>
              <a:rPr lang="en-GB" sz="2400" dirty="0"/>
              <a:t>ENERBANGAN</a:t>
            </a:r>
            <a:r>
              <a:rPr lang="id-ID" sz="2400" dirty="0"/>
              <a:t> I</a:t>
            </a:r>
            <a:r>
              <a:rPr lang="en-GB" sz="2400" dirty="0"/>
              <a:t>NDONESIA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50306143"/>
      </p:ext>
    </p:extLst>
  </p:cSld>
  <p:clrMapOvr>
    <a:masterClrMapping/>
  </p:clrMapOvr>
</p:sld>
</file>

<file path=ppt/theme/theme1.xml><?xml version="1.0" encoding="utf-8"?>
<a:theme xmlns:a="http://schemas.openxmlformats.org/drawingml/2006/main" name="Korean History Timeline Thesis by Slidesgo">
  <a:themeElements>
    <a:clrScheme name="Simple Light">
      <a:dk1>
        <a:srgbClr val="FF807D"/>
      </a:dk1>
      <a:lt1>
        <a:srgbClr val="FFFFFF"/>
      </a:lt1>
      <a:dk2>
        <a:srgbClr val="424242"/>
      </a:dk2>
      <a:lt2>
        <a:srgbClr val="F3EEE1"/>
      </a:lt2>
      <a:accent1>
        <a:srgbClr val="83ACD5"/>
      </a:accent1>
      <a:accent2>
        <a:srgbClr val="4169A3"/>
      </a:accent2>
      <a:accent3>
        <a:srgbClr val="FEEA90"/>
      </a:accent3>
      <a:accent4>
        <a:srgbClr val="FFA4A2"/>
      </a:accent4>
      <a:accent5>
        <a:srgbClr val="A58164"/>
      </a:accent5>
      <a:accent6>
        <a:srgbClr val="CADBA2"/>
      </a:accent6>
      <a:hlink>
        <a:srgbClr val="4242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1587</Words>
  <Application>Microsoft Office PowerPoint</Application>
  <PresentationFormat>On-screen Show (16:9)</PresentationFormat>
  <Paragraphs>187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Baloo 2 ExtraBold</vt:lpstr>
      <vt:lpstr>Baloo 2</vt:lpstr>
      <vt:lpstr>Arial</vt:lpstr>
      <vt:lpstr>Dosis</vt:lpstr>
      <vt:lpstr>Wingdings</vt:lpstr>
      <vt:lpstr>Comfortaa Regular</vt:lpstr>
      <vt:lpstr>Roboto Condensed Light</vt:lpstr>
      <vt:lpstr>Barlow</vt:lpstr>
      <vt:lpstr>Calibri</vt:lpstr>
      <vt:lpstr>Korean History Timeline Thesis by Slidesgo</vt:lpstr>
      <vt:lpstr>ASEAN OPEN SKY DAN IMPLIKASINYA UNTUK INDONESIA</vt:lpstr>
      <vt:lpstr>KEBIJAKAN OPEN SKY</vt:lpstr>
      <vt:lpstr>Perjanjian Open Sky umumnya mencakup beberapa ketentuan yang mengikat Negara-negara yang membuat perjanjian tersebut yaitu:</vt:lpstr>
      <vt:lpstr>KEBIJAKAN OPEN SKY DI ASEAN</vt:lpstr>
      <vt:lpstr>PENERAPAN ASEAN OPEN SKY di INDONESIA</vt:lpstr>
      <vt:lpstr>Implikasi ASEAN Open Sky Bagi Indonesia</vt:lpstr>
      <vt:lpstr>Implikasi ASEAN Open Sky Bagi Indonesia</vt:lpstr>
      <vt:lpstr>DAMPAK OPEN SKY POLICY TERHADAP MASKAPAI PENERBANGAN INDONESIA</vt:lpstr>
      <vt:lpstr>DAMPAK OPEN SKY POLICY TERHADAP MASKAPAI PENERBANGAN INDONESIA</vt:lpstr>
      <vt:lpstr>Jumlah Penumpang Garuda Indonesia  tahun 2013-2017</vt:lpstr>
      <vt:lpstr>Jumlah Muatan Kargo Garuda Indonesia  tahun 2013-2017</vt:lpstr>
      <vt:lpstr>PowerPoint Presentation</vt:lpstr>
      <vt:lpstr>Kerjasama Garuda Indonesia  dan Singapore Airlines</vt:lpstr>
      <vt:lpstr>PowerPoint Presentation</vt:lpstr>
      <vt:lpstr>Dampak Code Share Agreement Garuda Indonesia dan Singapore Airlines</vt:lpstr>
      <vt:lpstr>Peluang dan Tantangan Indonesia Masa Kini Terhadap ASEAN Open Sky </vt:lpstr>
      <vt:lpstr>Peluang dan Tantangan Indonesia Masa Kini Terhadap ASEAN Open Sky </vt:lpstr>
      <vt:lpstr>Prospek Jangka Panjang Open Sky di ASEAN hingga periode 2025</vt:lpstr>
      <vt:lpstr>PowerPoint Presentation</vt:lpstr>
      <vt:lpstr>PowerPoint Presentation</vt:lpstr>
      <vt:lpstr>PowerPoint Presentation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HISTORY TIMELINE THESIS</dc:title>
  <dc:creator>inayahalatas</dc:creator>
  <cp:lastModifiedBy>Hilmy Muhammad</cp:lastModifiedBy>
  <cp:revision>24</cp:revision>
  <dcterms:modified xsi:type="dcterms:W3CDTF">2021-04-27T08:35:40Z</dcterms:modified>
</cp:coreProperties>
</file>