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1"/>
  </p:sldMasterIdLst>
  <p:notesMasterIdLst>
    <p:notesMasterId r:id="rId16"/>
  </p:notesMasterIdLst>
  <p:sldIdLst>
    <p:sldId id="256" r:id="rId2"/>
    <p:sldId id="266" r:id="rId3"/>
    <p:sldId id="277" r:id="rId4"/>
    <p:sldId id="281" r:id="rId5"/>
    <p:sldId id="279" r:id="rId6"/>
    <p:sldId id="282" r:id="rId7"/>
    <p:sldId id="259" r:id="rId8"/>
    <p:sldId id="260" r:id="rId9"/>
    <p:sldId id="286" r:id="rId10"/>
    <p:sldId id="285" r:id="rId11"/>
    <p:sldId id="284" r:id="rId12"/>
    <p:sldId id="263" r:id="rId13"/>
    <p:sldId id="287" r:id="rId14"/>
    <p:sldId id="276"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3F0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C85E8F3-1653-4B86-9299-B57C42216A4F}">
  <a:tblStyle styleId="{1C85E8F3-1653-4B86-9299-B57C42216A4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snapToGrid="0">
      <p:cViewPr varScale="1">
        <p:scale>
          <a:sx n="84" d="100"/>
          <a:sy n="84" d="100"/>
        </p:scale>
        <p:origin x="77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8"/>
        <p:cNvGrpSpPr/>
        <p:nvPr/>
      </p:nvGrpSpPr>
      <p:grpSpPr>
        <a:xfrm>
          <a:off x="0" y="0"/>
          <a:ext cx="0" cy="0"/>
          <a:chOff x="0" y="0"/>
          <a:chExt cx="0" cy="0"/>
        </a:xfrm>
      </p:grpSpPr>
      <p:sp>
        <p:nvSpPr>
          <p:cNvPr id="589" name="Google Shape;58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0" name="Google Shape;59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8"/>
        <p:cNvGrpSpPr/>
        <p:nvPr/>
      </p:nvGrpSpPr>
      <p:grpSpPr>
        <a:xfrm>
          <a:off x="0" y="0"/>
          <a:ext cx="0" cy="0"/>
          <a:chOff x="0" y="0"/>
          <a:chExt cx="0" cy="0"/>
        </a:xfrm>
      </p:grpSpPr>
      <p:sp>
        <p:nvSpPr>
          <p:cNvPr id="719" name="Google Shape;719;ga25d5c345b_0_6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0" name="Google Shape;720;ga25d5c345b_0_6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ga25d5c345b_0_10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3" name="Google Shape;613;ga25d5c345b_0_10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6"/>
        <p:cNvGrpSpPr/>
        <p:nvPr/>
      </p:nvGrpSpPr>
      <p:grpSpPr>
        <a:xfrm>
          <a:off x="0" y="0"/>
          <a:ext cx="0" cy="0"/>
          <a:chOff x="0" y="0"/>
          <a:chExt cx="0" cy="0"/>
        </a:xfrm>
      </p:grpSpPr>
      <p:sp>
        <p:nvSpPr>
          <p:cNvPr id="617" name="Google Shape;617;ga25d5c345b_0_10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8" name="Google Shape;618;ga25d5c345b_0_10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Google Shape;635;gac5264145c_0_12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6" name="Google Shape;636;gac5264145c_0_12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3"/>
        <p:cNvGrpSpPr/>
        <p:nvPr/>
      </p:nvGrpSpPr>
      <p:grpSpPr>
        <a:xfrm>
          <a:off x="0" y="0"/>
          <a:ext cx="0" cy="0"/>
          <a:chOff x="0" y="0"/>
          <a:chExt cx="0" cy="0"/>
        </a:xfrm>
      </p:grpSpPr>
      <p:sp>
        <p:nvSpPr>
          <p:cNvPr id="1324" name="Google Shape;1324;ga25d5c345b_0_323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5" name="Google Shape;1325;ga25d5c345b_0_323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3" name="Google Shape;13;p2"/>
          <p:cNvSpPr/>
          <p:nvPr/>
        </p:nvSpPr>
        <p:spPr>
          <a:xfrm rot="6299960">
            <a:off x="-1423131" y="2050444"/>
            <a:ext cx="3430798" cy="1506172"/>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53975" y="-392450"/>
            <a:ext cx="9395062" cy="1592864"/>
          </a:xfrm>
          <a:custGeom>
            <a:avLst/>
            <a:gdLst/>
            <a:ahLst/>
            <a:cxnLst/>
            <a:rect l="l" t="t" r="r" b="b"/>
            <a:pathLst>
              <a:path w="191922" h="52114" extrusionOk="0">
                <a:moveTo>
                  <a:pt x="159842" y="1"/>
                </a:moveTo>
                <a:cubicBezTo>
                  <a:pt x="154822" y="1"/>
                  <a:pt x="149707" y="739"/>
                  <a:pt x="144921" y="1190"/>
                </a:cubicBezTo>
                <a:cubicBezTo>
                  <a:pt x="134435" y="2206"/>
                  <a:pt x="124122" y="2156"/>
                  <a:pt x="113611" y="2429"/>
                </a:cubicBezTo>
                <a:cubicBezTo>
                  <a:pt x="99729" y="2826"/>
                  <a:pt x="86318" y="5082"/>
                  <a:pt x="72758" y="8453"/>
                </a:cubicBezTo>
                <a:cubicBezTo>
                  <a:pt x="66635" y="9990"/>
                  <a:pt x="60586" y="11924"/>
                  <a:pt x="54265" y="12295"/>
                </a:cubicBezTo>
                <a:cubicBezTo>
                  <a:pt x="53061" y="12372"/>
                  <a:pt x="51854" y="12405"/>
                  <a:pt x="50645" y="12405"/>
                </a:cubicBezTo>
                <a:cubicBezTo>
                  <a:pt x="44439" y="12405"/>
                  <a:pt x="38183" y="11544"/>
                  <a:pt x="31979" y="11378"/>
                </a:cubicBezTo>
                <a:cubicBezTo>
                  <a:pt x="28422" y="11280"/>
                  <a:pt x="23978" y="10842"/>
                  <a:pt x="19564" y="10842"/>
                </a:cubicBezTo>
                <a:cubicBezTo>
                  <a:pt x="15058" y="10842"/>
                  <a:pt x="10584" y="11298"/>
                  <a:pt x="7115" y="13039"/>
                </a:cubicBezTo>
                <a:cubicBezTo>
                  <a:pt x="4562" y="14328"/>
                  <a:pt x="4363" y="15518"/>
                  <a:pt x="3843" y="18567"/>
                </a:cubicBezTo>
                <a:cubicBezTo>
                  <a:pt x="2950" y="23550"/>
                  <a:pt x="1711" y="28706"/>
                  <a:pt x="1488" y="33763"/>
                </a:cubicBezTo>
                <a:cubicBezTo>
                  <a:pt x="1314" y="37283"/>
                  <a:pt x="1562" y="40977"/>
                  <a:pt x="1141" y="44448"/>
                </a:cubicBezTo>
                <a:cubicBezTo>
                  <a:pt x="868" y="46654"/>
                  <a:pt x="1" y="48711"/>
                  <a:pt x="1" y="50942"/>
                </a:cubicBezTo>
                <a:cubicBezTo>
                  <a:pt x="1" y="50298"/>
                  <a:pt x="7561" y="45935"/>
                  <a:pt x="8553" y="45042"/>
                </a:cubicBezTo>
                <a:cubicBezTo>
                  <a:pt x="11255" y="42638"/>
                  <a:pt x="13660" y="39812"/>
                  <a:pt x="16461" y="37457"/>
                </a:cubicBezTo>
                <a:cubicBezTo>
                  <a:pt x="21712" y="33008"/>
                  <a:pt x="27846" y="29322"/>
                  <a:pt x="34651" y="29322"/>
                </a:cubicBezTo>
                <a:cubicBezTo>
                  <a:pt x="34785" y="29322"/>
                  <a:pt x="34919" y="29323"/>
                  <a:pt x="35053" y="29326"/>
                </a:cubicBezTo>
                <a:cubicBezTo>
                  <a:pt x="40879" y="29450"/>
                  <a:pt x="46332" y="32276"/>
                  <a:pt x="51761" y="34606"/>
                </a:cubicBezTo>
                <a:cubicBezTo>
                  <a:pt x="56318" y="36564"/>
                  <a:pt x="60916" y="37328"/>
                  <a:pt x="65543" y="37328"/>
                </a:cubicBezTo>
                <a:cubicBezTo>
                  <a:pt x="81971" y="37328"/>
                  <a:pt x="98755" y="27697"/>
                  <a:pt x="115292" y="27697"/>
                </a:cubicBezTo>
                <a:cubicBezTo>
                  <a:pt x="115914" y="27697"/>
                  <a:pt x="116535" y="27711"/>
                  <a:pt x="117156" y="27739"/>
                </a:cubicBezTo>
                <a:cubicBezTo>
                  <a:pt x="130543" y="28359"/>
                  <a:pt x="139764" y="36688"/>
                  <a:pt x="150573" y="44200"/>
                </a:cubicBezTo>
                <a:cubicBezTo>
                  <a:pt x="160340" y="51017"/>
                  <a:pt x="169289" y="51959"/>
                  <a:pt x="180692" y="51959"/>
                </a:cubicBezTo>
                <a:cubicBezTo>
                  <a:pt x="181532" y="51959"/>
                  <a:pt x="183072" y="52113"/>
                  <a:pt x="184614" y="52113"/>
                </a:cubicBezTo>
                <a:cubicBezTo>
                  <a:pt x="186623" y="52113"/>
                  <a:pt x="188633" y="51851"/>
                  <a:pt x="189096" y="50645"/>
                </a:cubicBezTo>
                <a:cubicBezTo>
                  <a:pt x="189368" y="49678"/>
                  <a:pt x="189145" y="47075"/>
                  <a:pt x="189418" y="45166"/>
                </a:cubicBezTo>
                <a:cubicBezTo>
                  <a:pt x="190385" y="38300"/>
                  <a:pt x="191550" y="32078"/>
                  <a:pt x="191525" y="24938"/>
                </a:cubicBezTo>
                <a:cubicBezTo>
                  <a:pt x="191500" y="20625"/>
                  <a:pt x="191922" y="15295"/>
                  <a:pt x="190459" y="11155"/>
                </a:cubicBezTo>
                <a:cubicBezTo>
                  <a:pt x="189468" y="8379"/>
                  <a:pt x="189517" y="8602"/>
                  <a:pt x="186815" y="7808"/>
                </a:cubicBezTo>
                <a:cubicBezTo>
                  <a:pt x="181287" y="6222"/>
                  <a:pt x="176354" y="3718"/>
                  <a:pt x="170950" y="1735"/>
                </a:cubicBezTo>
                <a:cubicBezTo>
                  <a:pt x="167426" y="428"/>
                  <a:pt x="163661" y="1"/>
                  <a:pt x="159842" y="1"/>
                </a:cubicBezTo>
                <a:close/>
              </a:path>
            </a:pathLst>
          </a:custGeom>
          <a:solidFill>
            <a:srgbClr val="F8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245765" y="3920375"/>
            <a:ext cx="7961231" cy="1374250"/>
            <a:chOff x="237500" y="3612825"/>
            <a:chExt cx="5089325" cy="1374250"/>
          </a:xfrm>
        </p:grpSpPr>
        <p:sp>
          <p:nvSpPr>
            <p:cNvPr id="16" name="Google Shape;16;p2"/>
            <p:cNvSpPr/>
            <p:nvPr/>
          </p:nvSpPr>
          <p:spPr>
            <a:xfrm>
              <a:off x="237500" y="3612825"/>
              <a:ext cx="5089325" cy="1374250"/>
            </a:xfrm>
            <a:custGeom>
              <a:avLst/>
              <a:gdLst/>
              <a:ahLst/>
              <a:cxnLst/>
              <a:rect l="l" t="t" r="r" b="b"/>
              <a:pathLst>
                <a:path w="203573" h="54970" extrusionOk="0">
                  <a:moveTo>
                    <a:pt x="31351" y="1"/>
                  </a:moveTo>
                  <a:cubicBezTo>
                    <a:pt x="20988" y="1"/>
                    <a:pt x="10261" y="2772"/>
                    <a:pt x="0" y="5211"/>
                  </a:cubicBezTo>
                  <a:cubicBezTo>
                    <a:pt x="1438" y="10839"/>
                    <a:pt x="2330" y="11210"/>
                    <a:pt x="2058" y="19019"/>
                  </a:cubicBezTo>
                  <a:cubicBezTo>
                    <a:pt x="1760" y="27423"/>
                    <a:pt x="1314" y="37140"/>
                    <a:pt x="2306" y="45519"/>
                  </a:cubicBezTo>
                  <a:cubicBezTo>
                    <a:pt x="3049" y="51717"/>
                    <a:pt x="1388" y="50651"/>
                    <a:pt x="9346" y="52064"/>
                  </a:cubicBezTo>
                  <a:cubicBezTo>
                    <a:pt x="22073" y="54298"/>
                    <a:pt x="35149" y="54969"/>
                    <a:pt x="48311" y="54969"/>
                  </a:cubicBezTo>
                  <a:cubicBezTo>
                    <a:pt x="68106" y="54969"/>
                    <a:pt x="88098" y="53452"/>
                    <a:pt x="107400" y="53452"/>
                  </a:cubicBezTo>
                  <a:cubicBezTo>
                    <a:pt x="107586" y="53452"/>
                    <a:pt x="107773" y="53452"/>
                    <a:pt x="107959" y="53452"/>
                  </a:cubicBezTo>
                  <a:cubicBezTo>
                    <a:pt x="120529" y="53488"/>
                    <a:pt x="132939" y="53826"/>
                    <a:pt x="145323" y="53826"/>
                  </a:cubicBezTo>
                  <a:cubicBezTo>
                    <a:pt x="158755" y="53826"/>
                    <a:pt x="172157" y="53428"/>
                    <a:pt x="185699" y="51816"/>
                  </a:cubicBezTo>
                  <a:cubicBezTo>
                    <a:pt x="193359" y="50899"/>
                    <a:pt x="198367" y="52113"/>
                    <a:pt x="201118" y="44701"/>
                  </a:cubicBezTo>
                  <a:cubicBezTo>
                    <a:pt x="203573" y="38157"/>
                    <a:pt x="202408" y="30274"/>
                    <a:pt x="201961" y="23531"/>
                  </a:cubicBezTo>
                  <a:cubicBezTo>
                    <a:pt x="201639" y="19094"/>
                    <a:pt x="202705" y="10839"/>
                    <a:pt x="199978" y="6922"/>
                  </a:cubicBezTo>
                  <a:cubicBezTo>
                    <a:pt x="198652" y="4990"/>
                    <a:pt x="197564" y="4276"/>
                    <a:pt x="196401" y="4276"/>
                  </a:cubicBezTo>
                  <a:cubicBezTo>
                    <a:pt x="195042" y="4276"/>
                    <a:pt x="193582" y="5252"/>
                    <a:pt x="191525" y="6401"/>
                  </a:cubicBezTo>
                  <a:cubicBezTo>
                    <a:pt x="184385" y="10392"/>
                    <a:pt x="178932" y="16069"/>
                    <a:pt x="170280" y="17284"/>
                  </a:cubicBezTo>
                  <a:cubicBezTo>
                    <a:pt x="168533" y="17527"/>
                    <a:pt x="166811" y="17636"/>
                    <a:pt x="165109" y="17636"/>
                  </a:cubicBezTo>
                  <a:cubicBezTo>
                    <a:pt x="150965" y="17636"/>
                    <a:pt x="138271" y="10128"/>
                    <a:pt x="124637" y="10128"/>
                  </a:cubicBezTo>
                  <a:cubicBezTo>
                    <a:pt x="120368" y="10128"/>
                    <a:pt x="116006" y="10864"/>
                    <a:pt x="111479" y="12797"/>
                  </a:cubicBezTo>
                  <a:cubicBezTo>
                    <a:pt x="102294" y="16743"/>
                    <a:pt x="92606" y="19855"/>
                    <a:pt x="83294" y="19855"/>
                  </a:cubicBezTo>
                  <a:cubicBezTo>
                    <a:pt x="74938" y="19855"/>
                    <a:pt x="66885" y="17349"/>
                    <a:pt x="59768" y="10690"/>
                  </a:cubicBezTo>
                  <a:cubicBezTo>
                    <a:pt x="51144" y="2616"/>
                    <a:pt x="41419" y="1"/>
                    <a:pt x="31351" y="1"/>
                  </a:cubicBezTo>
                  <a:close/>
                </a:path>
              </a:pathLst>
            </a:custGeom>
            <a:solidFill>
              <a:srgbClr val="AFE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113175" y="4126050"/>
              <a:ext cx="48375" cy="93800"/>
            </a:xfrm>
            <a:custGeom>
              <a:avLst/>
              <a:gdLst/>
              <a:ahLst/>
              <a:cxnLst/>
              <a:rect l="l" t="t" r="r" b="b"/>
              <a:pathLst>
                <a:path w="1935" h="3752" extrusionOk="0">
                  <a:moveTo>
                    <a:pt x="992" y="1"/>
                  </a:moveTo>
                  <a:cubicBezTo>
                    <a:pt x="827" y="1"/>
                    <a:pt x="665" y="57"/>
                    <a:pt x="546" y="176"/>
                  </a:cubicBezTo>
                  <a:cubicBezTo>
                    <a:pt x="1" y="597"/>
                    <a:pt x="174" y="1366"/>
                    <a:pt x="224" y="1961"/>
                  </a:cubicBezTo>
                  <a:cubicBezTo>
                    <a:pt x="298" y="2506"/>
                    <a:pt x="298" y="3225"/>
                    <a:pt x="745" y="3622"/>
                  </a:cubicBezTo>
                  <a:cubicBezTo>
                    <a:pt x="844" y="3708"/>
                    <a:pt x="968" y="3752"/>
                    <a:pt x="1092" y="3752"/>
                  </a:cubicBezTo>
                  <a:cubicBezTo>
                    <a:pt x="1216" y="3752"/>
                    <a:pt x="1340" y="3708"/>
                    <a:pt x="1439" y="3622"/>
                  </a:cubicBezTo>
                  <a:cubicBezTo>
                    <a:pt x="1885" y="3175"/>
                    <a:pt x="1835" y="2457"/>
                    <a:pt x="1860" y="1862"/>
                  </a:cubicBezTo>
                  <a:cubicBezTo>
                    <a:pt x="1885" y="1192"/>
                    <a:pt x="1935" y="473"/>
                    <a:pt x="1315" y="77"/>
                  </a:cubicBezTo>
                  <a:cubicBezTo>
                    <a:pt x="1215" y="27"/>
                    <a:pt x="1103" y="1"/>
                    <a:pt x="9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279900" y="4126050"/>
              <a:ext cx="47750" cy="93800"/>
            </a:xfrm>
            <a:custGeom>
              <a:avLst/>
              <a:gdLst/>
              <a:ahLst/>
              <a:cxnLst/>
              <a:rect l="l" t="t" r="r" b="b"/>
              <a:pathLst>
                <a:path w="1910" h="3752" extrusionOk="0">
                  <a:moveTo>
                    <a:pt x="966" y="1"/>
                  </a:moveTo>
                  <a:cubicBezTo>
                    <a:pt x="802" y="1"/>
                    <a:pt x="639" y="57"/>
                    <a:pt x="521" y="176"/>
                  </a:cubicBezTo>
                  <a:cubicBezTo>
                    <a:pt x="0" y="597"/>
                    <a:pt x="149" y="1366"/>
                    <a:pt x="223" y="1961"/>
                  </a:cubicBezTo>
                  <a:cubicBezTo>
                    <a:pt x="273" y="2506"/>
                    <a:pt x="273" y="3225"/>
                    <a:pt x="744" y="3622"/>
                  </a:cubicBezTo>
                  <a:cubicBezTo>
                    <a:pt x="831" y="3708"/>
                    <a:pt x="955" y="3752"/>
                    <a:pt x="1079" y="3752"/>
                  </a:cubicBezTo>
                  <a:cubicBezTo>
                    <a:pt x="1203" y="3752"/>
                    <a:pt x="1327" y="3708"/>
                    <a:pt x="1413" y="3622"/>
                  </a:cubicBezTo>
                  <a:cubicBezTo>
                    <a:pt x="1860" y="3175"/>
                    <a:pt x="1835" y="2457"/>
                    <a:pt x="1835" y="1862"/>
                  </a:cubicBezTo>
                  <a:cubicBezTo>
                    <a:pt x="1860" y="1192"/>
                    <a:pt x="1909" y="473"/>
                    <a:pt x="1289" y="77"/>
                  </a:cubicBezTo>
                  <a:cubicBezTo>
                    <a:pt x="1189" y="27"/>
                    <a:pt x="1077" y="1"/>
                    <a:pt x="96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481300" y="4126050"/>
              <a:ext cx="47750" cy="93800"/>
            </a:xfrm>
            <a:custGeom>
              <a:avLst/>
              <a:gdLst/>
              <a:ahLst/>
              <a:cxnLst/>
              <a:rect l="l" t="t" r="r" b="b"/>
              <a:pathLst>
                <a:path w="1910" h="3752" extrusionOk="0">
                  <a:moveTo>
                    <a:pt x="967" y="1"/>
                  </a:moveTo>
                  <a:cubicBezTo>
                    <a:pt x="802" y="1"/>
                    <a:pt x="640" y="57"/>
                    <a:pt x="522" y="176"/>
                  </a:cubicBezTo>
                  <a:cubicBezTo>
                    <a:pt x="1" y="597"/>
                    <a:pt x="150" y="1366"/>
                    <a:pt x="224" y="1961"/>
                  </a:cubicBezTo>
                  <a:cubicBezTo>
                    <a:pt x="274" y="2506"/>
                    <a:pt x="274" y="3225"/>
                    <a:pt x="745" y="3622"/>
                  </a:cubicBezTo>
                  <a:cubicBezTo>
                    <a:pt x="831" y="3708"/>
                    <a:pt x="955" y="3752"/>
                    <a:pt x="1079" y="3752"/>
                  </a:cubicBezTo>
                  <a:cubicBezTo>
                    <a:pt x="1203" y="3752"/>
                    <a:pt x="1327" y="3708"/>
                    <a:pt x="1414" y="3622"/>
                  </a:cubicBezTo>
                  <a:cubicBezTo>
                    <a:pt x="1860" y="3175"/>
                    <a:pt x="1835" y="2457"/>
                    <a:pt x="1835" y="1862"/>
                  </a:cubicBezTo>
                  <a:cubicBezTo>
                    <a:pt x="1860" y="1192"/>
                    <a:pt x="1910" y="473"/>
                    <a:pt x="1290" y="77"/>
                  </a:cubicBezTo>
                  <a:cubicBezTo>
                    <a:pt x="1190" y="27"/>
                    <a:pt x="1078" y="1"/>
                    <a:pt x="9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82725" y="4126050"/>
              <a:ext cx="47750" cy="93800"/>
            </a:xfrm>
            <a:custGeom>
              <a:avLst/>
              <a:gdLst/>
              <a:ahLst/>
              <a:cxnLst/>
              <a:rect l="l" t="t" r="r" b="b"/>
              <a:pathLst>
                <a:path w="1910" h="3752" extrusionOk="0">
                  <a:moveTo>
                    <a:pt x="967" y="1"/>
                  </a:moveTo>
                  <a:cubicBezTo>
                    <a:pt x="802" y="1"/>
                    <a:pt x="640" y="57"/>
                    <a:pt x="521" y="176"/>
                  </a:cubicBezTo>
                  <a:cubicBezTo>
                    <a:pt x="1" y="597"/>
                    <a:pt x="149" y="1366"/>
                    <a:pt x="224" y="1961"/>
                  </a:cubicBezTo>
                  <a:cubicBezTo>
                    <a:pt x="273" y="2506"/>
                    <a:pt x="273" y="3225"/>
                    <a:pt x="744" y="3622"/>
                  </a:cubicBezTo>
                  <a:cubicBezTo>
                    <a:pt x="831" y="3708"/>
                    <a:pt x="955" y="3752"/>
                    <a:pt x="1079" y="3752"/>
                  </a:cubicBezTo>
                  <a:cubicBezTo>
                    <a:pt x="1203" y="3752"/>
                    <a:pt x="1327" y="3708"/>
                    <a:pt x="1414" y="3622"/>
                  </a:cubicBezTo>
                  <a:cubicBezTo>
                    <a:pt x="1860" y="3175"/>
                    <a:pt x="1835" y="2457"/>
                    <a:pt x="1835" y="1862"/>
                  </a:cubicBezTo>
                  <a:cubicBezTo>
                    <a:pt x="1860" y="1192"/>
                    <a:pt x="1909" y="473"/>
                    <a:pt x="1290" y="77"/>
                  </a:cubicBezTo>
                  <a:cubicBezTo>
                    <a:pt x="1190" y="27"/>
                    <a:pt x="1078" y="1"/>
                    <a:pt x="9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884150" y="4126050"/>
              <a:ext cx="47750" cy="93800"/>
            </a:xfrm>
            <a:custGeom>
              <a:avLst/>
              <a:gdLst/>
              <a:ahLst/>
              <a:cxnLst/>
              <a:rect l="l" t="t" r="r" b="b"/>
              <a:pathLst>
                <a:path w="1910" h="3752" extrusionOk="0">
                  <a:moveTo>
                    <a:pt x="966" y="1"/>
                  </a:moveTo>
                  <a:cubicBezTo>
                    <a:pt x="802" y="1"/>
                    <a:pt x="639" y="57"/>
                    <a:pt x="521" y="176"/>
                  </a:cubicBezTo>
                  <a:cubicBezTo>
                    <a:pt x="0" y="597"/>
                    <a:pt x="149" y="1366"/>
                    <a:pt x="223" y="1961"/>
                  </a:cubicBezTo>
                  <a:cubicBezTo>
                    <a:pt x="273" y="2506"/>
                    <a:pt x="273" y="3225"/>
                    <a:pt x="744" y="3622"/>
                  </a:cubicBezTo>
                  <a:cubicBezTo>
                    <a:pt x="831" y="3708"/>
                    <a:pt x="955" y="3752"/>
                    <a:pt x="1079" y="3752"/>
                  </a:cubicBezTo>
                  <a:cubicBezTo>
                    <a:pt x="1203" y="3752"/>
                    <a:pt x="1326" y="3708"/>
                    <a:pt x="1413" y="3622"/>
                  </a:cubicBezTo>
                  <a:cubicBezTo>
                    <a:pt x="1859" y="3175"/>
                    <a:pt x="1835" y="2457"/>
                    <a:pt x="1835" y="1862"/>
                  </a:cubicBezTo>
                  <a:cubicBezTo>
                    <a:pt x="1859" y="1192"/>
                    <a:pt x="1909" y="473"/>
                    <a:pt x="1289" y="77"/>
                  </a:cubicBezTo>
                  <a:cubicBezTo>
                    <a:pt x="1189" y="27"/>
                    <a:pt x="1077" y="1"/>
                    <a:pt x="96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2075025" y="4126050"/>
              <a:ext cx="48375" cy="93800"/>
            </a:xfrm>
            <a:custGeom>
              <a:avLst/>
              <a:gdLst/>
              <a:ahLst/>
              <a:cxnLst/>
              <a:rect l="l" t="t" r="r" b="b"/>
              <a:pathLst>
                <a:path w="1935" h="3752" extrusionOk="0">
                  <a:moveTo>
                    <a:pt x="991" y="1"/>
                  </a:moveTo>
                  <a:cubicBezTo>
                    <a:pt x="827" y="1"/>
                    <a:pt x="664" y="57"/>
                    <a:pt x="546" y="176"/>
                  </a:cubicBezTo>
                  <a:cubicBezTo>
                    <a:pt x="0" y="597"/>
                    <a:pt x="174" y="1366"/>
                    <a:pt x="224" y="1961"/>
                  </a:cubicBezTo>
                  <a:cubicBezTo>
                    <a:pt x="298" y="2506"/>
                    <a:pt x="298" y="3225"/>
                    <a:pt x="744" y="3622"/>
                  </a:cubicBezTo>
                  <a:cubicBezTo>
                    <a:pt x="843" y="3708"/>
                    <a:pt x="967" y="3752"/>
                    <a:pt x="1091" y="3752"/>
                  </a:cubicBezTo>
                  <a:cubicBezTo>
                    <a:pt x="1215" y="3752"/>
                    <a:pt x="1339" y="3708"/>
                    <a:pt x="1438" y="3622"/>
                  </a:cubicBezTo>
                  <a:cubicBezTo>
                    <a:pt x="1884" y="3175"/>
                    <a:pt x="1835" y="2457"/>
                    <a:pt x="1860" y="1862"/>
                  </a:cubicBezTo>
                  <a:cubicBezTo>
                    <a:pt x="1884" y="1192"/>
                    <a:pt x="1934" y="473"/>
                    <a:pt x="1314" y="77"/>
                  </a:cubicBezTo>
                  <a:cubicBezTo>
                    <a:pt x="1214" y="27"/>
                    <a:pt x="1102" y="1"/>
                    <a:pt x="99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968175" y="4125475"/>
              <a:ext cx="53925" cy="100725"/>
            </a:xfrm>
            <a:custGeom>
              <a:avLst/>
              <a:gdLst/>
              <a:ahLst/>
              <a:cxnLst/>
              <a:rect l="l" t="t" r="r" b="b"/>
              <a:pathLst>
                <a:path w="2157" h="4029" extrusionOk="0">
                  <a:moveTo>
                    <a:pt x="1079" y="1"/>
                  </a:moveTo>
                  <a:cubicBezTo>
                    <a:pt x="824" y="1"/>
                    <a:pt x="570" y="124"/>
                    <a:pt x="422" y="372"/>
                  </a:cubicBezTo>
                  <a:cubicBezTo>
                    <a:pt x="0" y="1265"/>
                    <a:pt x="124" y="2232"/>
                    <a:pt x="174" y="3174"/>
                  </a:cubicBezTo>
                  <a:cubicBezTo>
                    <a:pt x="211" y="3744"/>
                    <a:pt x="645" y="4029"/>
                    <a:pt x="1079" y="4029"/>
                  </a:cubicBezTo>
                  <a:cubicBezTo>
                    <a:pt x="1512" y="4029"/>
                    <a:pt x="1946" y="3744"/>
                    <a:pt x="1983" y="3174"/>
                  </a:cubicBezTo>
                  <a:cubicBezTo>
                    <a:pt x="2033" y="2232"/>
                    <a:pt x="2157" y="1265"/>
                    <a:pt x="1735" y="372"/>
                  </a:cubicBezTo>
                  <a:cubicBezTo>
                    <a:pt x="1587" y="124"/>
                    <a:pt x="1333" y="1"/>
                    <a:pt x="10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02700" y="4127075"/>
              <a:ext cx="48350" cy="97275"/>
            </a:xfrm>
            <a:custGeom>
              <a:avLst/>
              <a:gdLst/>
              <a:ahLst/>
              <a:cxnLst/>
              <a:rect l="l" t="t" r="r" b="b"/>
              <a:pathLst>
                <a:path w="1934" h="3891" extrusionOk="0">
                  <a:moveTo>
                    <a:pt x="868" y="0"/>
                  </a:moveTo>
                  <a:cubicBezTo>
                    <a:pt x="526" y="0"/>
                    <a:pt x="186" y="204"/>
                    <a:pt x="75" y="581"/>
                  </a:cubicBezTo>
                  <a:cubicBezTo>
                    <a:pt x="0" y="1126"/>
                    <a:pt x="0" y="1672"/>
                    <a:pt x="100" y="2192"/>
                  </a:cubicBezTo>
                  <a:cubicBezTo>
                    <a:pt x="124" y="2738"/>
                    <a:pt x="124" y="3258"/>
                    <a:pt x="496" y="3705"/>
                  </a:cubicBezTo>
                  <a:cubicBezTo>
                    <a:pt x="620" y="3829"/>
                    <a:pt x="787" y="3890"/>
                    <a:pt x="958" y="3890"/>
                  </a:cubicBezTo>
                  <a:cubicBezTo>
                    <a:pt x="1128" y="3890"/>
                    <a:pt x="1302" y="3829"/>
                    <a:pt x="1438" y="3705"/>
                  </a:cubicBezTo>
                  <a:cubicBezTo>
                    <a:pt x="1860" y="3308"/>
                    <a:pt x="1884" y="2639"/>
                    <a:pt x="1884" y="2093"/>
                  </a:cubicBezTo>
                  <a:cubicBezTo>
                    <a:pt x="1934" y="1523"/>
                    <a:pt x="1810" y="928"/>
                    <a:pt x="1562" y="383"/>
                  </a:cubicBezTo>
                  <a:cubicBezTo>
                    <a:pt x="1400" y="123"/>
                    <a:pt x="1133" y="0"/>
                    <a:pt x="8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50250" y="4122225"/>
              <a:ext cx="44025" cy="95150"/>
            </a:xfrm>
            <a:custGeom>
              <a:avLst/>
              <a:gdLst/>
              <a:ahLst/>
              <a:cxnLst/>
              <a:rect l="l" t="t" r="r" b="b"/>
              <a:pathLst>
                <a:path w="1761" h="3806" extrusionOk="0">
                  <a:moveTo>
                    <a:pt x="843" y="0"/>
                  </a:moveTo>
                  <a:cubicBezTo>
                    <a:pt x="651" y="0"/>
                    <a:pt x="459" y="93"/>
                    <a:pt x="347" y="279"/>
                  </a:cubicBezTo>
                  <a:cubicBezTo>
                    <a:pt x="99" y="849"/>
                    <a:pt x="0" y="1469"/>
                    <a:pt x="124" y="2064"/>
                  </a:cubicBezTo>
                  <a:cubicBezTo>
                    <a:pt x="198" y="2585"/>
                    <a:pt x="198" y="3304"/>
                    <a:pt x="645" y="3675"/>
                  </a:cubicBezTo>
                  <a:cubicBezTo>
                    <a:pt x="744" y="3762"/>
                    <a:pt x="868" y="3806"/>
                    <a:pt x="992" y="3806"/>
                  </a:cubicBezTo>
                  <a:cubicBezTo>
                    <a:pt x="1116" y="3806"/>
                    <a:pt x="1240" y="3762"/>
                    <a:pt x="1339" y="3675"/>
                  </a:cubicBezTo>
                  <a:cubicBezTo>
                    <a:pt x="1760" y="3254"/>
                    <a:pt x="1735" y="2610"/>
                    <a:pt x="1735" y="2064"/>
                  </a:cubicBezTo>
                  <a:cubicBezTo>
                    <a:pt x="1735" y="1444"/>
                    <a:pt x="1711" y="825"/>
                    <a:pt x="1339" y="279"/>
                  </a:cubicBezTo>
                  <a:cubicBezTo>
                    <a:pt x="1227" y="93"/>
                    <a:pt x="1035" y="0"/>
                    <a:pt x="84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044400" y="3942275"/>
              <a:ext cx="42150" cy="104250"/>
            </a:xfrm>
            <a:custGeom>
              <a:avLst/>
              <a:gdLst/>
              <a:ahLst/>
              <a:cxnLst/>
              <a:rect l="l" t="t" r="r" b="b"/>
              <a:pathLst>
                <a:path w="1686" h="4170" extrusionOk="0">
                  <a:moveTo>
                    <a:pt x="793" y="0"/>
                  </a:moveTo>
                  <a:cubicBezTo>
                    <a:pt x="423" y="0"/>
                    <a:pt x="62" y="242"/>
                    <a:pt x="50" y="735"/>
                  </a:cubicBezTo>
                  <a:cubicBezTo>
                    <a:pt x="50" y="1701"/>
                    <a:pt x="0" y="2792"/>
                    <a:pt x="298" y="3734"/>
                  </a:cubicBezTo>
                  <a:cubicBezTo>
                    <a:pt x="385" y="4045"/>
                    <a:pt x="607" y="4170"/>
                    <a:pt x="839" y="4170"/>
                  </a:cubicBezTo>
                  <a:cubicBezTo>
                    <a:pt x="1198" y="4170"/>
                    <a:pt x="1582" y="3872"/>
                    <a:pt x="1537" y="3511"/>
                  </a:cubicBezTo>
                  <a:cubicBezTo>
                    <a:pt x="1661" y="2594"/>
                    <a:pt x="1686" y="1652"/>
                    <a:pt x="1587" y="735"/>
                  </a:cubicBezTo>
                  <a:cubicBezTo>
                    <a:pt x="1549" y="248"/>
                    <a:pt x="1167" y="0"/>
                    <a:pt x="7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216075" y="3942275"/>
              <a:ext cx="41525" cy="104250"/>
            </a:xfrm>
            <a:custGeom>
              <a:avLst/>
              <a:gdLst/>
              <a:ahLst/>
              <a:cxnLst/>
              <a:rect l="l" t="t" r="r" b="b"/>
              <a:pathLst>
                <a:path w="1661" h="4170" extrusionOk="0">
                  <a:moveTo>
                    <a:pt x="780" y="0"/>
                  </a:moveTo>
                  <a:cubicBezTo>
                    <a:pt x="411" y="0"/>
                    <a:pt x="50" y="242"/>
                    <a:pt x="50" y="735"/>
                  </a:cubicBezTo>
                  <a:cubicBezTo>
                    <a:pt x="25" y="1701"/>
                    <a:pt x="0" y="2792"/>
                    <a:pt x="273" y="3734"/>
                  </a:cubicBezTo>
                  <a:cubicBezTo>
                    <a:pt x="370" y="4045"/>
                    <a:pt x="593" y="4170"/>
                    <a:pt x="824" y="4170"/>
                  </a:cubicBezTo>
                  <a:cubicBezTo>
                    <a:pt x="1182" y="4170"/>
                    <a:pt x="1557" y="3872"/>
                    <a:pt x="1512" y="3511"/>
                  </a:cubicBezTo>
                  <a:cubicBezTo>
                    <a:pt x="1636" y="2594"/>
                    <a:pt x="1661" y="1652"/>
                    <a:pt x="1562" y="735"/>
                  </a:cubicBezTo>
                  <a:cubicBezTo>
                    <a:pt x="1537" y="248"/>
                    <a:pt x="1154" y="0"/>
                    <a:pt x="7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387100" y="3942275"/>
              <a:ext cx="41550" cy="104250"/>
            </a:xfrm>
            <a:custGeom>
              <a:avLst/>
              <a:gdLst/>
              <a:ahLst/>
              <a:cxnLst/>
              <a:rect l="l" t="t" r="r" b="b"/>
              <a:pathLst>
                <a:path w="1662" h="4170" extrusionOk="0">
                  <a:moveTo>
                    <a:pt x="781" y="0"/>
                  </a:moveTo>
                  <a:cubicBezTo>
                    <a:pt x="412" y="0"/>
                    <a:pt x="51" y="242"/>
                    <a:pt x="51" y="735"/>
                  </a:cubicBezTo>
                  <a:cubicBezTo>
                    <a:pt x="26" y="1701"/>
                    <a:pt x="1" y="2792"/>
                    <a:pt x="274" y="3734"/>
                  </a:cubicBezTo>
                  <a:cubicBezTo>
                    <a:pt x="371" y="4045"/>
                    <a:pt x="594" y="4170"/>
                    <a:pt x="825" y="4170"/>
                  </a:cubicBezTo>
                  <a:cubicBezTo>
                    <a:pt x="1183" y="4170"/>
                    <a:pt x="1558" y="3872"/>
                    <a:pt x="1513" y="3511"/>
                  </a:cubicBezTo>
                  <a:cubicBezTo>
                    <a:pt x="1637" y="2594"/>
                    <a:pt x="1662" y="1652"/>
                    <a:pt x="1563" y="735"/>
                  </a:cubicBezTo>
                  <a:cubicBezTo>
                    <a:pt x="1538" y="248"/>
                    <a:pt x="1155" y="0"/>
                    <a:pt x="7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588525" y="3942275"/>
              <a:ext cx="41550" cy="104250"/>
            </a:xfrm>
            <a:custGeom>
              <a:avLst/>
              <a:gdLst/>
              <a:ahLst/>
              <a:cxnLst/>
              <a:rect l="l" t="t" r="r" b="b"/>
              <a:pathLst>
                <a:path w="1662" h="4170" extrusionOk="0">
                  <a:moveTo>
                    <a:pt x="781" y="0"/>
                  </a:moveTo>
                  <a:cubicBezTo>
                    <a:pt x="411" y="0"/>
                    <a:pt x="50" y="242"/>
                    <a:pt x="50" y="735"/>
                  </a:cubicBezTo>
                  <a:cubicBezTo>
                    <a:pt x="25" y="1701"/>
                    <a:pt x="1" y="2792"/>
                    <a:pt x="273" y="3734"/>
                  </a:cubicBezTo>
                  <a:cubicBezTo>
                    <a:pt x="371" y="4045"/>
                    <a:pt x="594" y="4170"/>
                    <a:pt x="825" y="4170"/>
                  </a:cubicBezTo>
                  <a:cubicBezTo>
                    <a:pt x="1182" y="4170"/>
                    <a:pt x="1558" y="3872"/>
                    <a:pt x="1513" y="3511"/>
                  </a:cubicBezTo>
                  <a:cubicBezTo>
                    <a:pt x="1637" y="2594"/>
                    <a:pt x="1661" y="1652"/>
                    <a:pt x="1562" y="735"/>
                  </a:cubicBezTo>
                  <a:cubicBezTo>
                    <a:pt x="1537" y="248"/>
                    <a:pt x="1155" y="0"/>
                    <a:pt x="7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66525" y="3939475"/>
              <a:ext cx="46500" cy="108250"/>
            </a:xfrm>
            <a:custGeom>
              <a:avLst/>
              <a:gdLst/>
              <a:ahLst/>
              <a:cxnLst/>
              <a:rect l="l" t="t" r="r" b="b"/>
              <a:pathLst>
                <a:path w="1860" h="4330" extrusionOk="0">
                  <a:moveTo>
                    <a:pt x="948" y="1"/>
                  </a:moveTo>
                  <a:cubicBezTo>
                    <a:pt x="614" y="1"/>
                    <a:pt x="274" y="187"/>
                    <a:pt x="199" y="549"/>
                  </a:cubicBezTo>
                  <a:cubicBezTo>
                    <a:pt x="1" y="1640"/>
                    <a:pt x="25" y="2755"/>
                    <a:pt x="298" y="3846"/>
                  </a:cubicBezTo>
                  <a:cubicBezTo>
                    <a:pt x="397" y="4168"/>
                    <a:pt x="670" y="4329"/>
                    <a:pt x="943" y="4329"/>
                  </a:cubicBezTo>
                  <a:cubicBezTo>
                    <a:pt x="1215" y="4329"/>
                    <a:pt x="1488" y="4168"/>
                    <a:pt x="1587" y="3846"/>
                  </a:cubicBezTo>
                  <a:cubicBezTo>
                    <a:pt x="1835" y="2755"/>
                    <a:pt x="1860" y="1640"/>
                    <a:pt x="1662" y="549"/>
                  </a:cubicBezTo>
                  <a:cubicBezTo>
                    <a:pt x="1600" y="180"/>
                    <a:pt x="1277" y="1"/>
                    <a:pt x="94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795875" y="3788500"/>
              <a:ext cx="47125" cy="108000"/>
            </a:xfrm>
            <a:custGeom>
              <a:avLst/>
              <a:gdLst/>
              <a:ahLst/>
              <a:cxnLst/>
              <a:rect l="l" t="t" r="r" b="b"/>
              <a:pathLst>
                <a:path w="1885" h="4320" extrusionOk="0">
                  <a:moveTo>
                    <a:pt x="946" y="0"/>
                  </a:moveTo>
                  <a:cubicBezTo>
                    <a:pt x="614" y="0"/>
                    <a:pt x="286" y="180"/>
                    <a:pt x="224" y="539"/>
                  </a:cubicBezTo>
                  <a:cubicBezTo>
                    <a:pt x="1" y="1630"/>
                    <a:pt x="50" y="2770"/>
                    <a:pt x="298" y="3836"/>
                  </a:cubicBezTo>
                  <a:cubicBezTo>
                    <a:pt x="397" y="4159"/>
                    <a:pt x="670" y="4320"/>
                    <a:pt x="943" y="4320"/>
                  </a:cubicBezTo>
                  <a:cubicBezTo>
                    <a:pt x="1215" y="4320"/>
                    <a:pt x="1488" y="4159"/>
                    <a:pt x="1587" y="3836"/>
                  </a:cubicBezTo>
                  <a:cubicBezTo>
                    <a:pt x="1835" y="2770"/>
                    <a:pt x="1885" y="1630"/>
                    <a:pt x="1686" y="539"/>
                  </a:cubicBezTo>
                  <a:cubicBezTo>
                    <a:pt x="1612" y="180"/>
                    <a:pt x="1277" y="0"/>
                    <a:pt x="9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128675" y="3788500"/>
              <a:ext cx="46500" cy="108000"/>
            </a:xfrm>
            <a:custGeom>
              <a:avLst/>
              <a:gdLst/>
              <a:ahLst/>
              <a:cxnLst/>
              <a:rect l="l" t="t" r="r" b="b"/>
              <a:pathLst>
                <a:path w="1860" h="4320" extrusionOk="0">
                  <a:moveTo>
                    <a:pt x="921" y="0"/>
                  </a:moveTo>
                  <a:cubicBezTo>
                    <a:pt x="589" y="0"/>
                    <a:pt x="261" y="180"/>
                    <a:pt x="199" y="539"/>
                  </a:cubicBezTo>
                  <a:cubicBezTo>
                    <a:pt x="1" y="1630"/>
                    <a:pt x="25" y="2770"/>
                    <a:pt x="273" y="3836"/>
                  </a:cubicBezTo>
                  <a:cubicBezTo>
                    <a:pt x="373" y="4159"/>
                    <a:pt x="645" y="4320"/>
                    <a:pt x="918" y="4320"/>
                  </a:cubicBezTo>
                  <a:cubicBezTo>
                    <a:pt x="1191" y="4320"/>
                    <a:pt x="1463" y="4159"/>
                    <a:pt x="1562" y="3836"/>
                  </a:cubicBezTo>
                  <a:cubicBezTo>
                    <a:pt x="1835" y="2770"/>
                    <a:pt x="1860" y="1630"/>
                    <a:pt x="1662" y="539"/>
                  </a:cubicBezTo>
                  <a:cubicBezTo>
                    <a:pt x="1587" y="180"/>
                    <a:pt x="1253" y="0"/>
                    <a:pt x="9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4775" y="3945400"/>
              <a:ext cx="42800" cy="93025"/>
            </a:xfrm>
            <a:custGeom>
              <a:avLst/>
              <a:gdLst/>
              <a:ahLst/>
              <a:cxnLst/>
              <a:rect l="l" t="t" r="r" b="b"/>
              <a:pathLst>
                <a:path w="1712" h="3721" extrusionOk="0">
                  <a:moveTo>
                    <a:pt x="938" y="0"/>
                  </a:moveTo>
                  <a:cubicBezTo>
                    <a:pt x="568" y="0"/>
                    <a:pt x="153" y="281"/>
                    <a:pt x="125" y="709"/>
                  </a:cubicBezTo>
                  <a:cubicBezTo>
                    <a:pt x="1" y="1576"/>
                    <a:pt x="100" y="2469"/>
                    <a:pt x="348" y="3312"/>
                  </a:cubicBezTo>
                  <a:cubicBezTo>
                    <a:pt x="434" y="3584"/>
                    <a:pt x="676" y="3721"/>
                    <a:pt x="918" y="3721"/>
                  </a:cubicBezTo>
                  <a:cubicBezTo>
                    <a:pt x="1160" y="3721"/>
                    <a:pt x="1401" y="3584"/>
                    <a:pt x="1488" y="3312"/>
                  </a:cubicBezTo>
                  <a:cubicBezTo>
                    <a:pt x="1686" y="2394"/>
                    <a:pt x="1711" y="1428"/>
                    <a:pt x="1513" y="510"/>
                  </a:cubicBezTo>
                  <a:cubicBezTo>
                    <a:pt x="1460" y="153"/>
                    <a:pt x="1211" y="0"/>
                    <a:pt x="9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619250" y="3824550"/>
              <a:ext cx="42800" cy="92875"/>
            </a:xfrm>
            <a:custGeom>
              <a:avLst/>
              <a:gdLst/>
              <a:ahLst/>
              <a:cxnLst/>
              <a:rect l="l" t="t" r="r" b="b"/>
              <a:pathLst>
                <a:path w="1712" h="3715" extrusionOk="0">
                  <a:moveTo>
                    <a:pt x="938" y="0"/>
                  </a:moveTo>
                  <a:cubicBezTo>
                    <a:pt x="568" y="0"/>
                    <a:pt x="153" y="281"/>
                    <a:pt x="125" y="709"/>
                  </a:cubicBezTo>
                  <a:cubicBezTo>
                    <a:pt x="1" y="1576"/>
                    <a:pt x="100" y="2469"/>
                    <a:pt x="348" y="3287"/>
                  </a:cubicBezTo>
                  <a:cubicBezTo>
                    <a:pt x="434" y="3572"/>
                    <a:pt x="676" y="3714"/>
                    <a:pt x="918" y="3714"/>
                  </a:cubicBezTo>
                  <a:cubicBezTo>
                    <a:pt x="1160" y="3714"/>
                    <a:pt x="1401" y="3572"/>
                    <a:pt x="1488" y="3287"/>
                  </a:cubicBezTo>
                  <a:cubicBezTo>
                    <a:pt x="1686" y="2394"/>
                    <a:pt x="1711" y="1428"/>
                    <a:pt x="1513" y="510"/>
                  </a:cubicBezTo>
                  <a:cubicBezTo>
                    <a:pt x="1460" y="153"/>
                    <a:pt x="1211" y="0"/>
                    <a:pt x="93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35;p2"/>
          <p:cNvGrpSpPr/>
          <p:nvPr/>
        </p:nvGrpSpPr>
        <p:grpSpPr>
          <a:xfrm>
            <a:off x="6767913" y="1861776"/>
            <a:ext cx="2966487" cy="3722767"/>
            <a:chOff x="3722300" y="2255100"/>
            <a:chExt cx="2373000" cy="2977975"/>
          </a:xfrm>
        </p:grpSpPr>
        <p:sp>
          <p:nvSpPr>
            <p:cNvPr id="36" name="Google Shape;36;p2"/>
            <p:cNvSpPr/>
            <p:nvPr/>
          </p:nvSpPr>
          <p:spPr>
            <a:xfrm>
              <a:off x="3722300" y="2255100"/>
              <a:ext cx="2373000" cy="2682475"/>
            </a:xfrm>
            <a:custGeom>
              <a:avLst/>
              <a:gdLst/>
              <a:ahLst/>
              <a:cxnLst/>
              <a:rect l="l" t="t" r="r" b="b"/>
              <a:pathLst>
                <a:path w="94920" h="107299" extrusionOk="0">
                  <a:moveTo>
                    <a:pt x="74766" y="1"/>
                  </a:moveTo>
                  <a:lnTo>
                    <a:pt x="74766" y="1"/>
                  </a:lnTo>
                  <a:cubicBezTo>
                    <a:pt x="74939" y="819"/>
                    <a:pt x="69015" y="2256"/>
                    <a:pt x="67230" y="3570"/>
                  </a:cubicBezTo>
                  <a:cubicBezTo>
                    <a:pt x="61429" y="7710"/>
                    <a:pt x="57240" y="13709"/>
                    <a:pt x="55306" y="20551"/>
                  </a:cubicBezTo>
                  <a:cubicBezTo>
                    <a:pt x="52951" y="29153"/>
                    <a:pt x="52158" y="36367"/>
                    <a:pt x="46283" y="43581"/>
                  </a:cubicBezTo>
                  <a:cubicBezTo>
                    <a:pt x="42267" y="48539"/>
                    <a:pt x="38623" y="51042"/>
                    <a:pt x="32599" y="52852"/>
                  </a:cubicBezTo>
                  <a:cubicBezTo>
                    <a:pt x="21146" y="56273"/>
                    <a:pt x="14106" y="61454"/>
                    <a:pt x="8677" y="72312"/>
                  </a:cubicBezTo>
                  <a:cubicBezTo>
                    <a:pt x="5578" y="78534"/>
                    <a:pt x="4884" y="84855"/>
                    <a:pt x="3570" y="91573"/>
                  </a:cubicBezTo>
                  <a:cubicBezTo>
                    <a:pt x="2653" y="96259"/>
                    <a:pt x="0" y="102431"/>
                    <a:pt x="794" y="107116"/>
                  </a:cubicBezTo>
                  <a:cubicBezTo>
                    <a:pt x="3912" y="107243"/>
                    <a:pt x="7033" y="107298"/>
                    <a:pt x="10155" y="107298"/>
                  </a:cubicBezTo>
                  <a:cubicBezTo>
                    <a:pt x="29590" y="107298"/>
                    <a:pt x="49076" y="105176"/>
                    <a:pt x="68469" y="105133"/>
                  </a:cubicBezTo>
                  <a:cubicBezTo>
                    <a:pt x="72956" y="105133"/>
                    <a:pt x="77393" y="105133"/>
                    <a:pt x="81856" y="105530"/>
                  </a:cubicBezTo>
                  <a:cubicBezTo>
                    <a:pt x="83283" y="105658"/>
                    <a:pt x="85475" y="106132"/>
                    <a:pt x="87495" y="106132"/>
                  </a:cubicBezTo>
                  <a:cubicBezTo>
                    <a:pt x="88982" y="106132"/>
                    <a:pt x="90375" y="105875"/>
                    <a:pt x="91300" y="105034"/>
                  </a:cubicBezTo>
                  <a:cubicBezTo>
                    <a:pt x="94920" y="101712"/>
                    <a:pt x="90805" y="91871"/>
                    <a:pt x="90160" y="88301"/>
                  </a:cubicBezTo>
                  <a:cubicBezTo>
                    <a:pt x="87260" y="71940"/>
                    <a:pt x="87185" y="55207"/>
                    <a:pt x="84235" y="38871"/>
                  </a:cubicBezTo>
                  <a:cubicBezTo>
                    <a:pt x="82872" y="31260"/>
                    <a:pt x="80988" y="23799"/>
                    <a:pt x="79699" y="16139"/>
                  </a:cubicBezTo>
                  <a:cubicBezTo>
                    <a:pt x="79352" y="14056"/>
                    <a:pt x="77046" y="2033"/>
                    <a:pt x="74766" y="1"/>
                  </a:cubicBezTo>
                  <a:close/>
                </a:path>
              </a:pathLst>
            </a:custGeom>
            <a:solidFill>
              <a:srgbClr val="F7C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829025" y="2744200"/>
              <a:ext cx="1757625" cy="2469425"/>
            </a:xfrm>
            <a:custGeom>
              <a:avLst/>
              <a:gdLst/>
              <a:ahLst/>
              <a:cxnLst/>
              <a:rect l="l" t="t" r="r" b="b"/>
              <a:pathLst>
                <a:path w="70305" h="98777" extrusionOk="0">
                  <a:moveTo>
                    <a:pt x="69206" y="0"/>
                  </a:moveTo>
                  <a:cubicBezTo>
                    <a:pt x="68932" y="0"/>
                    <a:pt x="68665" y="123"/>
                    <a:pt x="68514" y="417"/>
                  </a:cubicBezTo>
                  <a:cubicBezTo>
                    <a:pt x="65117" y="7358"/>
                    <a:pt x="62167" y="14497"/>
                    <a:pt x="57854" y="20992"/>
                  </a:cubicBezTo>
                  <a:cubicBezTo>
                    <a:pt x="55747" y="24190"/>
                    <a:pt x="53293" y="27140"/>
                    <a:pt x="50566" y="29817"/>
                  </a:cubicBezTo>
                  <a:cubicBezTo>
                    <a:pt x="47616" y="32594"/>
                    <a:pt x="44319" y="34949"/>
                    <a:pt x="40749" y="36858"/>
                  </a:cubicBezTo>
                  <a:cubicBezTo>
                    <a:pt x="37080" y="38841"/>
                    <a:pt x="33312" y="40527"/>
                    <a:pt x="29668" y="42559"/>
                  </a:cubicBezTo>
                  <a:cubicBezTo>
                    <a:pt x="26173" y="44493"/>
                    <a:pt x="22950" y="46848"/>
                    <a:pt x="20099" y="49624"/>
                  </a:cubicBezTo>
                  <a:cubicBezTo>
                    <a:pt x="14596" y="54979"/>
                    <a:pt x="10481" y="61697"/>
                    <a:pt x="7581" y="68787"/>
                  </a:cubicBezTo>
                  <a:cubicBezTo>
                    <a:pt x="5697" y="73422"/>
                    <a:pt x="4185" y="78207"/>
                    <a:pt x="3044" y="83090"/>
                  </a:cubicBezTo>
                  <a:cubicBezTo>
                    <a:pt x="1854" y="88147"/>
                    <a:pt x="1061" y="93254"/>
                    <a:pt x="45" y="98361"/>
                  </a:cubicBezTo>
                  <a:cubicBezTo>
                    <a:pt x="0" y="98613"/>
                    <a:pt x="213" y="98777"/>
                    <a:pt x="408" y="98777"/>
                  </a:cubicBezTo>
                  <a:cubicBezTo>
                    <a:pt x="538" y="98777"/>
                    <a:pt x="659" y="98703"/>
                    <a:pt x="689" y="98534"/>
                  </a:cubicBezTo>
                  <a:cubicBezTo>
                    <a:pt x="1631" y="94072"/>
                    <a:pt x="2697" y="89684"/>
                    <a:pt x="3862" y="85272"/>
                  </a:cubicBezTo>
                  <a:cubicBezTo>
                    <a:pt x="4978" y="80859"/>
                    <a:pt x="6316" y="76546"/>
                    <a:pt x="7903" y="72282"/>
                  </a:cubicBezTo>
                  <a:cubicBezTo>
                    <a:pt x="10729" y="64919"/>
                    <a:pt x="14571" y="57830"/>
                    <a:pt x="20025" y="52078"/>
                  </a:cubicBezTo>
                  <a:cubicBezTo>
                    <a:pt x="22802" y="49178"/>
                    <a:pt x="25975" y="46674"/>
                    <a:pt x="29470" y="44642"/>
                  </a:cubicBezTo>
                  <a:cubicBezTo>
                    <a:pt x="33114" y="42510"/>
                    <a:pt x="36956" y="40799"/>
                    <a:pt x="40700" y="38841"/>
                  </a:cubicBezTo>
                  <a:cubicBezTo>
                    <a:pt x="44195" y="36982"/>
                    <a:pt x="47542" y="34874"/>
                    <a:pt x="50541" y="32247"/>
                  </a:cubicBezTo>
                  <a:cubicBezTo>
                    <a:pt x="53318" y="29718"/>
                    <a:pt x="55846" y="26917"/>
                    <a:pt x="58028" y="23843"/>
                  </a:cubicBezTo>
                  <a:cubicBezTo>
                    <a:pt x="60482" y="20348"/>
                    <a:pt x="62688" y="16654"/>
                    <a:pt x="64622" y="12837"/>
                  </a:cubicBezTo>
                  <a:cubicBezTo>
                    <a:pt x="66580" y="8994"/>
                    <a:pt x="68464" y="5053"/>
                    <a:pt x="70075" y="1061"/>
                  </a:cubicBezTo>
                  <a:cubicBezTo>
                    <a:pt x="70305" y="471"/>
                    <a:pt x="69743" y="0"/>
                    <a:pt x="692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130475" y="2949575"/>
              <a:ext cx="1715525" cy="2283500"/>
            </a:xfrm>
            <a:custGeom>
              <a:avLst/>
              <a:gdLst/>
              <a:ahLst/>
              <a:cxnLst/>
              <a:rect l="l" t="t" r="r" b="b"/>
              <a:pathLst>
                <a:path w="68621" h="91340" extrusionOk="0">
                  <a:moveTo>
                    <a:pt x="67696" y="1"/>
                  </a:moveTo>
                  <a:cubicBezTo>
                    <a:pt x="67366" y="1"/>
                    <a:pt x="67041" y="172"/>
                    <a:pt x="66917" y="556"/>
                  </a:cubicBezTo>
                  <a:cubicBezTo>
                    <a:pt x="66347" y="2341"/>
                    <a:pt x="65950" y="4175"/>
                    <a:pt x="65355" y="5960"/>
                  </a:cubicBezTo>
                  <a:cubicBezTo>
                    <a:pt x="63620" y="11340"/>
                    <a:pt x="60893" y="16372"/>
                    <a:pt x="57348" y="20784"/>
                  </a:cubicBezTo>
                  <a:cubicBezTo>
                    <a:pt x="52440" y="26957"/>
                    <a:pt x="45945" y="31221"/>
                    <a:pt x="39351" y="35385"/>
                  </a:cubicBezTo>
                  <a:cubicBezTo>
                    <a:pt x="32881" y="39451"/>
                    <a:pt x="26683" y="43690"/>
                    <a:pt x="21577" y="49416"/>
                  </a:cubicBezTo>
                  <a:cubicBezTo>
                    <a:pt x="16718" y="54895"/>
                    <a:pt x="12826" y="61092"/>
                    <a:pt x="9578" y="67612"/>
                  </a:cubicBezTo>
                  <a:cubicBezTo>
                    <a:pt x="7719" y="71330"/>
                    <a:pt x="6034" y="75148"/>
                    <a:pt x="4497" y="79015"/>
                  </a:cubicBezTo>
                  <a:cubicBezTo>
                    <a:pt x="2960" y="82882"/>
                    <a:pt x="1621" y="86898"/>
                    <a:pt x="109" y="90815"/>
                  </a:cubicBezTo>
                  <a:cubicBezTo>
                    <a:pt x="0" y="91126"/>
                    <a:pt x="261" y="91339"/>
                    <a:pt x="514" y="91339"/>
                  </a:cubicBezTo>
                  <a:cubicBezTo>
                    <a:pt x="665" y="91339"/>
                    <a:pt x="813" y="91263"/>
                    <a:pt x="877" y="91088"/>
                  </a:cubicBezTo>
                  <a:cubicBezTo>
                    <a:pt x="3579" y="84097"/>
                    <a:pt x="6604" y="77181"/>
                    <a:pt x="9950" y="70463"/>
                  </a:cubicBezTo>
                  <a:cubicBezTo>
                    <a:pt x="13223" y="63918"/>
                    <a:pt x="17040" y="57547"/>
                    <a:pt x="21800" y="51970"/>
                  </a:cubicBezTo>
                  <a:cubicBezTo>
                    <a:pt x="26857" y="46020"/>
                    <a:pt x="33079" y="41632"/>
                    <a:pt x="39648" y="37493"/>
                  </a:cubicBezTo>
                  <a:cubicBezTo>
                    <a:pt x="46143" y="33402"/>
                    <a:pt x="52638" y="29287"/>
                    <a:pt x="57720" y="23412"/>
                  </a:cubicBezTo>
                  <a:cubicBezTo>
                    <a:pt x="60447" y="20264"/>
                    <a:pt x="62777" y="16768"/>
                    <a:pt x="64611" y="13025"/>
                  </a:cubicBezTo>
                  <a:cubicBezTo>
                    <a:pt x="66446" y="9307"/>
                    <a:pt x="68231" y="5043"/>
                    <a:pt x="68578" y="878"/>
                  </a:cubicBezTo>
                  <a:cubicBezTo>
                    <a:pt x="68621" y="331"/>
                    <a:pt x="68153" y="1"/>
                    <a:pt x="676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2"/>
          <p:cNvSpPr/>
          <p:nvPr/>
        </p:nvSpPr>
        <p:spPr>
          <a:xfrm>
            <a:off x="8273368" y="2622748"/>
            <a:ext cx="401851" cy="361547"/>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rgbClr val="F8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
        <p:nvSpPr>
          <p:cNvPr id="40" name="Google Shape;40;p2"/>
          <p:cNvSpPr/>
          <p:nvPr/>
        </p:nvSpPr>
        <p:spPr>
          <a:xfrm>
            <a:off x="589493" y="3485223"/>
            <a:ext cx="401851" cy="361547"/>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rgbClr val="AFE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2"/>
          <p:cNvGrpSpPr/>
          <p:nvPr/>
        </p:nvGrpSpPr>
        <p:grpSpPr>
          <a:xfrm>
            <a:off x="-390816" y="-513554"/>
            <a:ext cx="2362495" cy="2437602"/>
            <a:chOff x="239950" y="1512100"/>
            <a:chExt cx="1886525" cy="1946500"/>
          </a:xfrm>
        </p:grpSpPr>
        <p:sp>
          <p:nvSpPr>
            <p:cNvPr id="42" name="Google Shape;42;p2"/>
            <p:cNvSpPr/>
            <p:nvPr/>
          </p:nvSpPr>
          <p:spPr>
            <a:xfrm>
              <a:off x="343475" y="1573875"/>
              <a:ext cx="1783000" cy="1884725"/>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rgbClr val="F7C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290600" y="1538825"/>
              <a:ext cx="1632000" cy="179667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265875" y="1512100"/>
              <a:ext cx="1397050" cy="1576725"/>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39950" y="1529000"/>
              <a:ext cx="1182525" cy="1220250"/>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 name="Google Shape;46;p2"/>
          <p:cNvGrpSpPr/>
          <p:nvPr/>
        </p:nvGrpSpPr>
        <p:grpSpPr>
          <a:xfrm rot="-5400000">
            <a:off x="6649024" y="-394662"/>
            <a:ext cx="2710071" cy="2861187"/>
            <a:chOff x="5413186" y="2497462"/>
            <a:chExt cx="2447901" cy="2466965"/>
          </a:xfrm>
        </p:grpSpPr>
        <p:sp>
          <p:nvSpPr>
            <p:cNvPr id="47" name="Google Shape;47;p2"/>
            <p:cNvSpPr/>
            <p:nvPr/>
          </p:nvSpPr>
          <p:spPr>
            <a:xfrm>
              <a:off x="5413186" y="2497462"/>
              <a:ext cx="2447901" cy="2466965"/>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rgbClr val="A64D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6883600" y="4018325"/>
              <a:ext cx="132025" cy="54975"/>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883600" y="3796925"/>
              <a:ext cx="132025" cy="54500"/>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6385325" y="4018325"/>
              <a:ext cx="131400" cy="54975"/>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6638175" y="4103700"/>
              <a:ext cx="132650" cy="55100"/>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6638175" y="3877500"/>
              <a:ext cx="132650" cy="54500"/>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638175" y="4337500"/>
              <a:ext cx="132650" cy="5495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883600" y="4216850"/>
              <a:ext cx="132025" cy="54750"/>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6444200" y="4216850"/>
              <a:ext cx="132025" cy="54750"/>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6222325" y="4211900"/>
              <a:ext cx="132025" cy="54750"/>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6191950" y="4393125"/>
              <a:ext cx="132050" cy="54500"/>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6444200" y="4423475"/>
              <a:ext cx="132025" cy="5452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883600" y="4415800"/>
              <a:ext cx="132025" cy="54750"/>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5">
  <p:cSld name="CUSTOM_4">
    <p:spTree>
      <p:nvGrpSpPr>
        <p:cNvPr id="1" name="Shape 352"/>
        <p:cNvGrpSpPr/>
        <p:nvPr/>
      </p:nvGrpSpPr>
      <p:grpSpPr>
        <a:xfrm>
          <a:off x="0" y="0"/>
          <a:ext cx="0" cy="0"/>
          <a:chOff x="0" y="0"/>
          <a:chExt cx="0" cy="0"/>
        </a:xfrm>
      </p:grpSpPr>
      <p:sp>
        <p:nvSpPr>
          <p:cNvPr id="353" name="Google Shape;353;p18"/>
          <p:cNvSpPr txBox="1">
            <a:spLocks noGrp="1"/>
          </p:cNvSpPr>
          <p:nvPr>
            <p:ph type="title"/>
          </p:nvPr>
        </p:nvSpPr>
        <p:spPr>
          <a:xfrm>
            <a:off x="723900" y="445025"/>
            <a:ext cx="8108400" cy="564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54" name="Google Shape;354;p18"/>
          <p:cNvSpPr/>
          <p:nvPr/>
        </p:nvSpPr>
        <p:spPr>
          <a:xfrm rot="-1385377" flipH="1">
            <a:off x="5935474" y="4059382"/>
            <a:ext cx="4690066" cy="1628628"/>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5" name="Google Shape;355;p18"/>
          <p:cNvGrpSpPr/>
          <p:nvPr/>
        </p:nvGrpSpPr>
        <p:grpSpPr>
          <a:xfrm rot="-10799690">
            <a:off x="-277839" y="-375504"/>
            <a:ext cx="2003464" cy="1513314"/>
            <a:chOff x="6304531" y="3437655"/>
            <a:chExt cx="1809487" cy="1304806"/>
          </a:xfrm>
        </p:grpSpPr>
        <p:sp>
          <p:nvSpPr>
            <p:cNvPr id="356" name="Google Shape;356;p18"/>
            <p:cNvSpPr/>
            <p:nvPr/>
          </p:nvSpPr>
          <p:spPr>
            <a:xfrm>
              <a:off x="6304531" y="3437655"/>
              <a:ext cx="1809487" cy="1304806"/>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rgbClr val="AFE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8"/>
            <p:cNvSpPr/>
            <p:nvPr/>
          </p:nvSpPr>
          <p:spPr>
            <a:xfrm>
              <a:off x="7489393" y="4215751"/>
              <a:ext cx="85486" cy="35596"/>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8"/>
            <p:cNvSpPr/>
            <p:nvPr/>
          </p:nvSpPr>
          <p:spPr>
            <a:xfrm>
              <a:off x="7489393" y="4072384"/>
              <a:ext cx="85486" cy="35289"/>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8"/>
            <p:cNvSpPr/>
            <p:nvPr/>
          </p:nvSpPr>
          <p:spPr>
            <a:xfrm>
              <a:off x="7166735" y="4215751"/>
              <a:ext cx="85082" cy="35596"/>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8"/>
            <p:cNvSpPr/>
            <p:nvPr/>
          </p:nvSpPr>
          <p:spPr>
            <a:xfrm>
              <a:off x="7330468" y="4271036"/>
              <a:ext cx="85891" cy="35677"/>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8"/>
            <p:cNvSpPr/>
            <p:nvPr/>
          </p:nvSpPr>
          <p:spPr>
            <a:xfrm>
              <a:off x="7330468" y="4124560"/>
              <a:ext cx="85891" cy="35289"/>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8"/>
            <p:cNvSpPr/>
            <p:nvPr/>
          </p:nvSpPr>
          <p:spPr>
            <a:xfrm>
              <a:off x="7330468" y="4422433"/>
              <a:ext cx="85891" cy="3558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8"/>
            <p:cNvSpPr/>
            <p:nvPr/>
          </p:nvSpPr>
          <p:spPr>
            <a:xfrm>
              <a:off x="7489393" y="4344306"/>
              <a:ext cx="85486" cy="35451"/>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8"/>
            <p:cNvSpPr/>
            <p:nvPr/>
          </p:nvSpPr>
          <p:spPr>
            <a:xfrm>
              <a:off x="7204860" y="4344306"/>
              <a:ext cx="85486" cy="35451"/>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8"/>
            <p:cNvSpPr/>
            <p:nvPr/>
          </p:nvSpPr>
          <p:spPr>
            <a:xfrm>
              <a:off x="7061185" y="4341101"/>
              <a:ext cx="85486" cy="35451"/>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8"/>
            <p:cNvSpPr/>
            <p:nvPr/>
          </p:nvSpPr>
          <p:spPr>
            <a:xfrm>
              <a:off x="7041516" y="4458453"/>
              <a:ext cx="85502" cy="35289"/>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8"/>
            <p:cNvSpPr/>
            <p:nvPr/>
          </p:nvSpPr>
          <p:spPr>
            <a:xfrm>
              <a:off x="7204860" y="4478106"/>
              <a:ext cx="85486" cy="3530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8"/>
            <p:cNvSpPr/>
            <p:nvPr/>
          </p:nvSpPr>
          <p:spPr>
            <a:xfrm>
              <a:off x="7489393" y="4473136"/>
              <a:ext cx="85486" cy="35451"/>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six columns">
  <p:cSld name="CUSTOM_6">
    <p:spTree>
      <p:nvGrpSpPr>
        <p:cNvPr id="1" name="Shape 380"/>
        <p:cNvGrpSpPr/>
        <p:nvPr/>
      </p:nvGrpSpPr>
      <p:grpSpPr>
        <a:xfrm>
          <a:off x="0" y="0"/>
          <a:ext cx="0" cy="0"/>
          <a:chOff x="0" y="0"/>
          <a:chExt cx="0" cy="0"/>
        </a:xfrm>
      </p:grpSpPr>
      <p:sp>
        <p:nvSpPr>
          <p:cNvPr id="381" name="Google Shape;381;p20"/>
          <p:cNvSpPr txBox="1">
            <a:spLocks noGrp="1"/>
          </p:cNvSpPr>
          <p:nvPr>
            <p:ph type="title"/>
          </p:nvPr>
        </p:nvSpPr>
        <p:spPr>
          <a:xfrm>
            <a:off x="723900" y="445025"/>
            <a:ext cx="7696200" cy="564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82" name="Google Shape;382;p20"/>
          <p:cNvSpPr txBox="1">
            <a:spLocks noGrp="1"/>
          </p:cNvSpPr>
          <p:nvPr>
            <p:ph type="title" idx="2"/>
          </p:nvPr>
        </p:nvSpPr>
        <p:spPr>
          <a:xfrm>
            <a:off x="1703750" y="1562100"/>
            <a:ext cx="1559400" cy="545400"/>
          </a:xfrm>
          <a:prstGeom prst="rect">
            <a:avLst/>
          </a:prstGeom>
        </p:spPr>
        <p:txBody>
          <a:bodyPr spcFirstLastPara="1" wrap="square" lIns="91425" tIns="91425" rIns="91425" bIns="91425" anchor="t" anchorCtr="0">
            <a:noAutofit/>
          </a:bodyPr>
          <a:lstStyle>
            <a:lvl1pPr lvl="0" algn="ctr">
              <a:spcBef>
                <a:spcPts val="0"/>
              </a:spcBef>
              <a:spcAft>
                <a:spcPts val="0"/>
              </a:spcAft>
              <a:buClr>
                <a:srgbClr val="7EC6CC"/>
              </a:buClr>
              <a:buSzPts val="1800"/>
              <a:buNone/>
              <a:defRPr sz="2400">
                <a:solidFill>
                  <a:srgbClr val="7EC6CC"/>
                </a:solidFill>
              </a:defRPr>
            </a:lvl1pPr>
            <a:lvl2pPr lvl="1">
              <a:spcBef>
                <a:spcPts val="0"/>
              </a:spcBef>
              <a:spcAft>
                <a:spcPts val="0"/>
              </a:spcAft>
              <a:buClr>
                <a:srgbClr val="7EC6CC"/>
              </a:buClr>
              <a:buSzPts val="2800"/>
              <a:buNone/>
              <a:defRPr>
                <a:solidFill>
                  <a:srgbClr val="7EC6CC"/>
                </a:solidFill>
                <a:latin typeface="Arimo"/>
                <a:ea typeface="Arimo"/>
                <a:cs typeface="Arimo"/>
                <a:sym typeface="Arimo"/>
              </a:defRPr>
            </a:lvl2pPr>
            <a:lvl3pPr lvl="2">
              <a:spcBef>
                <a:spcPts val="0"/>
              </a:spcBef>
              <a:spcAft>
                <a:spcPts val="0"/>
              </a:spcAft>
              <a:buClr>
                <a:srgbClr val="7EC6CC"/>
              </a:buClr>
              <a:buSzPts val="2800"/>
              <a:buNone/>
              <a:defRPr>
                <a:solidFill>
                  <a:srgbClr val="7EC6CC"/>
                </a:solidFill>
                <a:latin typeface="Arimo"/>
                <a:ea typeface="Arimo"/>
                <a:cs typeface="Arimo"/>
                <a:sym typeface="Arimo"/>
              </a:defRPr>
            </a:lvl3pPr>
            <a:lvl4pPr lvl="3">
              <a:spcBef>
                <a:spcPts val="0"/>
              </a:spcBef>
              <a:spcAft>
                <a:spcPts val="0"/>
              </a:spcAft>
              <a:buClr>
                <a:srgbClr val="7EC6CC"/>
              </a:buClr>
              <a:buSzPts val="2800"/>
              <a:buNone/>
              <a:defRPr>
                <a:solidFill>
                  <a:srgbClr val="7EC6CC"/>
                </a:solidFill>
                <a:latin typeface="Arimo"/>
                <a:ea typeface="Arimo"/>
                <a:cs typeface="Arimo"/>
                <a:sym typeface="Arimo"/>
              </a:defRPr>
            </a:lvl4pPr>
            <a:lvl5pPr lvl="4">
              <a:spcBef>
                <a:spcPts val="0"/>
              </a:spcBef>
              <a:spcAft>
                <a:spcPts val="0"/>
              </a:spcAft>
              <a:buClr>
                <a:srgbClr val="7EC6CC"/>
              </a:buClr>
              <a:buSzPts val="2800"/>
              <a:buNone/>
              <a:defRPr>
                <a:solidFill>
                  <a:srgbClr val="7EC6CC"/>
                </a:solidFill>
                <a:latin typeface="Arimo"/>
                <a:ea typeface="Arimo"/>
                <a:cs typeface="Arimo"/>
                <a:sym typeface="Arimo"/>
              </a:defRPr>
            </a:lvl5pPr>
            <a:lvl6pPr lvl="5">
              <a:spcBef>
                <a:spcPts val="0"/>
              </a:spcBef>
              <a:spcAft>
                <a:spcPts val="0"/>
              </a:spcAft>
              <a:buClr>
                <a:srgbClr val="7EC6CC"/>
              </a:buClr>
              <a:buSzPts val="2800"/>
              <a:buNone/>
              <a:defRPr>
                <a:solidFill>
                  <a:srgbClr val="7EC6CC"/>
                </a:solidFill>
                <a:latin typeface="Arimo"/>
                <a:ea typeface="Arimo"/>
                <a:cs typeface="Arimo"/>
                <a:sym typeface="Arimo"/>
              </a:defRPr>
            </a:lvl6pPr>
            <a:lvl7pPr lvl="6">
              <a:spcBef>
                <a:spcPts val="0"/>
              </a:spcBef>
              <a:spcAft>
                <a:spcPts val="0"/>
              </a:spcAft>
              <a:buClr>
                <a:srgbClr val="7EC6CC"/>
              </a:buClr>
              <a:buSzPts val="2800"/>
              <a:buNone/>
              <a:defRPr>
                <a:solidFill>
                  <a:srgbClr val="7EC6CC"/>
                </a:solidFill>
                <a:latin typeface="Arimo"/>
                <a:ea typeface="Arimo"/>
                <a:cs typeface="Arimo"/>
                <a:sym typeface="Arimo"/>
              </a:defRPr>
            </a:lvl7pPr>
            <a:lvl8pPr lvl="7">
              <a:spcBef>
                <a:spcPts val="0"/>
              </a:spcBef>
              <a:spcAft>
                <a:spcPts val="0"/>
              </a:spcAft>
              <a:buClr>
                <a:srgbClr val="7EC6CC"/>
              </a:buClr>
              <a:buSzPts val="2800"/>
              <a:buNone/>
              <a:defRPr>
                <a:solidFill>
                  <a:srgbClr val="7EC6CC"/>
                </a:solidFill>
                <a:latin typeface="Arimo"/>
                <a:ea typeface="Arimo"/>
                <a:cs typeface="Arimo"/>
                <a:sym typeface="Arimo"/>
              </a:defRPr>
            </a:lvl8pPr>
            <a:lvl9pPr lvl="8">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83" name="Google Shape;383;p20"/>
          <p:cNvSpPr txBox="1">
            <a:spLocks noGrp="1"/>
          </p:cNvSpPr>
          <p:nvPr>
            <p:ph type="title" idx="3"/>
          </p:nvPr>
        </p:nvSpPr>
        <p:spPr>
          <a:xfrm>
            <a:off x="1703750" y="2565481"/>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84" name="Google Shape;384;p20"/>
          <p:cNvSpPr txBox="1">
            <a:spLocks noGrp="1"/>
          </p:cNvSpPr>
          <p:nvPr>
            <p:ph type="title" idx="4"/>
          </p:nvPr>
        </p:nvSpPr>
        <p:spPr>
          <a:xfrm>
            <a:off x="1703750" y="3568862"/>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85" name="Google Shape;385;p20"/>
          <p:cNvSpPr txBox="1">
            <a:spLocks noGrp="1"/>
          </p:cNvSpPr>
          <p:nvPr>
            <p:ph type="title" idx="5"/>
          </p:nvPr>
        </p:nvSpPr>
        <p:spPr>
          <a:xfrm>
            <a:off x="5880861" y="1562100"/>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86" name="Google Shape;386;p20"/>
          <p:cNvSpPr txBox="1">
            <a:spLocks noGrp="1"/>
          </p:cNvSpPr>
          <p:nvPr>
            <p:ph type="title" idx="6"/>
          </p:nvPr>
        </p:nvSpPr>
        <p:spPr>
          <a:xfrm>
            <a:off x="5880861" y="2565481"/>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87" name="Google Shape;387;p20"/>
          <p:cNvSpPr txBox="1">
            <a:spLocks noGrp="1"/>
          </p:cNvSpPr>
          <p:nvPr>
            <p:ph type="title" idx="7"/>
          </p:nvPr>
        </p:nvSpPr>
        <p:spPr>
          <a:xfrm>
            <a:off x="5880861" y="3568862"/>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grpSp>
        <p:nvGrpSpPr>
          <p:cNvPr id="388" name="Google Shape;388;p20"/>
          <p:cNvGrpSpPr/>
          <p:nvPr/>
        </p:nvGrpSpPr>
        <p:grpSpPr>
          <a:xfrm rot="-5400000" flipH="1">
            <a:off x="6965166" y="3047286"/>
            <a:ext cx="2192585" cy="2787918"/>
            <a:chOff x="5413186" y="2497462"/>
            <a:chExt cx="2447901" cy="2466965"/>
          </a:xfrm>
        </p:grpSpPr>
        <p:sp>
          <p:nvSpPr>
            <p:cNvPr id="389" name="Google Shape;389;p20"/>
            <p:cNvSpPr/>
            <p:nvPr/>
          </p:nvSpPr>
          <p:spPr>
            <a:xfrm>
              <a:off x="5413186" y="2497462"/>
              <a:ext cx="2447901" cy="2466965"/>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0"/>
            <p:cNvSpPr/>
            <p:nvPr/>
          </p:nvSpPr>
          <p:spPr>
            <a:xfrm>
              <a:off x="6883600" y="4018325"/>
              <a:ext cx="132025" cy="54975"/>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0"/>
            <p:cNvSpPr/>
            <p:nvPr/>
          </p:nvSpPr>
          <p:spPr>
            <a:xfrm>
              <a:off x="6883600" y="3796925"/>
              <a:ext cx="132025" cy="54500"/>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0"/>
            <p:cNvSpPr/>
            <p:nvPr/>
          </p:nvSpPr>
          <p:spPr>
            <a:xfrm>
              <a:off x="6385325" y="4018325"/>
              <a:ext cx="131400" cy="54975"/>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0"/>
            <p:cNvSpPr/>
            <p:nvPr/>
          </p:nvSpPr>
          <p:spPr>
            <a:xfrm>
              <a:off x="6638175" y="4103700"/>
              <a:ext cx="132650" cy="55100"/>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0"/>
            <p:cNvSpPr/>
            <p:nvPr/>
          </p:nvSpPr>
          <p:spPr>
            <a:xfrm>
              <a:off x="6638175" y="3877500"/>
              <a:ext cx="132650" cy="54500"/>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0"/>
            <p:cNvSpPr/>
            <p:nvPr/>
          </p:nvSpPr>
          <p:spPr>
            <a:xfrm>
              <a:off x="6638175" y="4337500"/>
              <a:ext cx="132650" cy="5495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0"/>
            <p:cNvSpPr/>
            <p:nvPr/>
          </p:nvSpPr>
          <p:spPr>
            <a:xfrm>
              <a:off x="6883600" y="4216850"/>
              <a:ext cx="132025" cy="54750"/>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0"/>
            <p:cNvSpPr/>
            <p:nvPr/>
          </p:nvSpPr>
          <p:spPr>
            <a:xfrm>
              <a:off x="6444200" y="4216850"/>
              <a:ext cx="132025" cy="54750"/>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0"/>
            <p:cNvSpPr/>
            <p:nvPr/>
          </p:nvSpPr>
          <p:spPr>
            <a:xfrm>
              <a:off x="6222325" y="4211900"/>
              <a:ext cx="132025" cy="54750"/>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0"/>
            <p:cNvSpPr/>
            <p:nvPr/>
          </p:nvSpPr>
          <p:spPr>
            <a:xfrm>
              <a:off x="6191950" y="4393125"/>
              <a:ext cx="132050" cy="54500"/>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0"/>
            <p:cNvSpPr/>
            <p:nvPr/>
          </p:nvSpPr>
          <p:spPr>
            <a:xfrm>
              <a:off x="6444200" y="4423475"/>
              <a:ext cx="132025" cy="5452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0"/>
            <p:cNvSpPr/>
            <p:nvPr/>
          </p:nvSpPr>
          <p:spPr>
            <a:xfrm>
              <a:off x="6883600" y="4415800"/>
              <a:ext cx="132025" cy="54750"/>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2" name="Google Shape;402;p20"/>
          <p:cNvSpPr/>
          <p:nvPr/>
        </p:nvSpPr>
        <p:spPr>
          <a:xfrm rot="2699467">
            <a:off x="-1503496" y="4095401"/>
            <a:ext cx="4690210" cy="1628646"/>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0"/>
          <p:cNvSpPr/>
          <p:nvPr/>
        </p:nvSpPr>
        <p:spPr>
          <a:xfrm rot="4298124">
            <a:off x="8685888" y="625225"/>
            <a:ext cx="401859" cy="361553"/>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
        <p:nvSpPr>
          <p:cNvPr id="404" name="Google Shape;404;p20"/>
          <p:cNvSpPr/>
          <p:nvPr/>
        </p:nvSpPr>
        <p:spPr>
          <a:xfrm rot="-1800123">
            <a:off x="63482" y="3645093"/>
            <a:ext cx="401856" cy="361551"/>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p:cSld name="CUSTOM_8">
    <p:spTree>
      <p:nvGrpSpPr>
        <p:cNvPr id="1" name="Shape 405"/>
        <p:cNvGrpSpPr/>
        <p:nvPr/>
      </p:nvGrpSpPr>
      <p:grpSpPr>
        <a:xfrm>
          <a:off x="0" y="0"/>
          <a:ext cx="0" cy="0"/>
          <a:chOff x="0" y="0"/>
          <a:chExt cx="0" cy="0"/>
        </a:xfrm>
      </p:grpSpPr>
      <p:sp>
        <p:nvSpPr>
          <p:cNvPr id="406" name="Google Shape;406;p21"/>
          <p:cNvSpPr/>
          <p:nvPr/>
        </p:nvSpPr>
        <p:spPr>
          <a:xfrm rot="1141958">
            <a:off x="3040004" y="3346100"/>
            <a:ext cx="5294064" cy="1969423"/>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1"/>
          <p:cNvSpPr/>
          <p:nvPr/>
        </p:nvSpPr>
        <p:spPr>
          <a:xfrm>
            <a:off x="-31500" y="3695700"/>
            <a:ext cx="7442020" cy="1447851"/>
          </a:xfrm>
          <a:custGeom>
            <a:avLst/>
            <a:gdLst/>
            <a:ahLst/>
            <a:cxnLst/>
            <a:rect l="l" t="t" r="r" b="b"/>
            <a:pathLst>
              <a:path w="193538" h="85824" extrusionOk="0">
                <a:moveTo>
                  <a:pt x="167374" y="64047"/>
                </a:moveTo>
                <a:cubicBezTo>
                  <a:pt x="134330" y="60455"/>
                  <a:pt x="101665" y="24235"/>
                  <a:pt x="56258" y="10700"/>
                </a:cubicBezTo>
                <a:cubicBezTo>
                  <a:pt x="20416" y="0"/>
                  <a:pt x="4915" y="9679"/>
                  <a:pt x="0" y="14216"/>
                </a:cubicBezTo>
                <a:lnTo>
                  <a:pt x="0" y="85824"/>
                </a:lnTo>
                <a:lnTo>
                  <a:pt x="193537" y="85824"/>
                </a:lnTo>
                <a:cubicBezTo>
                  <a:pt x="190815" y="76069"/>
                  <a:pt x="183972" y="65861"/>
                  <a:pt x="167374" y="6404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1"/>
          <p:cNvSpPr txBox="1">
            <a:spLocks noGrp="1"/>
          </p:cNvSpPr>
          <p:nvPr>
            <p:ph type="title"/>
          </p:nvPr>
        </p:nvSpPr>
        <p:spPr>
          <a:xfrm>
            <a:off x="723900" y="1026050"/>
            <a:ext cx="7696200" cy="564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09" name="Google Shape;409;p21"/>
          <p:cNvSpPr/>
          <p:nvPr/>
        </p:nvSpPr>
        <p:spPr>
          <a:xfrm rot="-10395706">
            <a:off x="-931932" y="-590891"/>
            <a:ext cx="4690187" cy="1628553"/>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1"/>
          <p:cNvSpPr/>
          <p:nvPr/>
        </p:nvSpPr>
        <p:spPr>
          <a:xfrm rot="-1800123">
            <a:off x="3294732" y="259043"/>
            <a:ext cx="401856" cy="361551"/>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grpSp>
        <p:nvGrpSpPr>
          <p:cNvPr id="411" name="Google Shape;411;p21"/>
          <p:cNvGrpSpPr/>
          <p:nvPr/>
        </p:nvGrpSpPr>
        <p:grpSpPr>
          <a:xfrm rot="10800000">
            <a:off x="7044042" y="2946013"/>
            <a:ext cx="2423807" cy="2500863"/>
            <a:chOff x="239950" y="1512100"/>
            <a:chExt cx="1886525" cy="1946500"/>
          </a:xfrm>
        </p:grpSpPr>
        <p:sp>
          <p:nvSpPr>
            <p:cNvPr id="412" name="Google Shape;412;p21"/>
            <p:cNvSpPr/>
            <p:nvPr/>
          </p:nvSpPr>
          <p:spPr>
            <a:xfrm>
              <a:off x="343475" y="1573875"/>
              <a:ext cx="1783000" cy="1884725"/>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rgbClr val="F7C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1"/>
            <p:cNvSpPr/>
            <p:nvPr/>
          </p:nvSpPr>
          <p:spPr>
            <a:xfrm>
              <a:off x="290600" y="1538825"/>
              <a:ext cx="1632000" cy="179667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1"/>
            <p:cNvSpPr/>
            <p:nvPr/>
          </p:nvSpPr>
          <p:spPr>
            <a:xfrm>
              <a:off x="265875" y="1512100"/>
              <a:ext cx="1397050" cy="1576725"/>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1"/>
            <p:cNvSpPr/>
            <p:nvPr/>
          </p:nvSpPr>
          <p:spPr>
            <a:xfrm>
              <a:off x="239950" y="1529000"/>
              <a:ext cx="1182525" cy="1220250"/>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6" name="Google Shape;416;p21"/>
          <p:cNvSpPr/>
          <p:nvPr/>
        </p:nvSpPr>
        <p:spPr>
          <a:xfrm rot="-1800123">
            <a:off x="5864357" y="4076743"/>
            <a:ext cx="401856" cy="361551"/>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
        <p:nvSpPr>
          <p:cNvPr id="417" name="Google Shape;417;p21"/>
          <p:cNvSpPr txBox="1">
            <a:spLocks noGrp="1"/>
          </p:cNvSpPr>
          <p:nvPr>
            <p:ph type="title" idx="2"/>
          </p:nvPr>
        </p:nvSpPr>
        <p:spPr>
          <a:xfrm>
            <a:off x="1738313" y="2257425"/>
            <a:ext cx="1828800" cy="564600"/>
          </a:xfrm>
          <a:prstGeom prst="rect">
            <a:avLst/>
          </a:prstGeom>
        </p:spPr>
        <p:txBody>
          <a:bodyPr spcFirstLastPara="1" wrap="square" lIns="91425" tIns="91425" rIns="91425" bIns="91425" anchor="t" anchorCtr="0">
            <a:noAutofit/>
          </a:bodyPr>
          <a:lstStyle>
            <a:lvl1pPr lvl="0" algn="ctr">
              <a:spcBef>
                <a:spcPts val="0"/>
              </a:spcBef>
              <a:spcAft>
                <a:spcPts val="0"/>
              </a:spcAft>
              <a:buClr>
                <a:srgbClr val="7EC6CC"/>
              </a:buClr>
              <a:buSzPts val="2800"/>
              <a:buNone/>
              <a:defRPr sz="2400">
                <a:solidFill>
                  <a:srgbClr val="FFFFFF"/>
                </a:solidFill>
              </a:defRPr>
            </a:lvl1pPr>
            <a:lvl2pPr lvl="1">
              <a:spcBef>
                <a:spcPts val="0"/>
              </a:spcBef>
              <a:spcAft>
                <a:spcPts val="0"/>
              </a:spcAft>
              <a:buSzPts val="2800"/>
              <a:buNone/>
              <a:defRPr>
                <a:latin typeface="Arimo"/>
                <a:ea typeface="Arimo"/>
                <a:cs typeface="Arimo"/>
                <a:sym typeface="Arimo"/>
              </a:defRPr>
            </a:lvl2pPr>
            <a:lvl3pPr lvl="2">
              <a:spcBef>
                <a:spcPts val="0"/>
              </a:spcBef>
              <a:spcAft>
                <a:spcPts val="0"/>
              </a:spcAft>
              <a:buSzPts val="2800"/>
              <a:buNone/>
              <a:defRPr>
                <a:latin typeface="Arimo"/>
                <a:ea typeface="Arimo"/>
                <a:cs typeface="Arimo"/>
                <a:sym typeface="Arimo"/>
              </a:defRPr>
            </a:lvl3pPr>
            <a:lvl4pPr lvl="3">
              <a:spcBef>
                <a:spcPts val="0"/>
              </a:spcBef>
              <a:spcAft>
                <a:spcPts val="0"/>
              </a:spcAft>
              <a:buSzPts val="2800"/>
              <a:buNone/>
              <a:defRPr>
                <a:latin typeface="Arimo"/>
                <a:ea typeface="Arimo"/>
                <a:cs typeface="Arimo"/>
                <a:sym typeface="Arimo"/>
              </a:defRPr>
            </a:lvl4pPr>
            <a:lvl5pPr lvl="4">
              <a:spcBef>
                <a:spcPts val="0"/>
              </a:spcBef>
              <a:spcAft>
                <a:spcPts val="0"/>
              </a:spcAft>
              <a:buSzPts val="2800"/>
              <a:buNone/>
              <a:defRPr>
                <a:latin typeface="Arimo"/>
                <a:ea typeface="Arimo"/>
                <a:cs typeface="Arimo"/>
                <a:sym typeface="Arimo"/>
              </a:defRPr>
            </a:lvl5pPr>
            <a:lvl6pPr lvl="5">
              <a:spcBef>
                <a:spcPts val="0"/>
              </a:spcBef>
              <a:spcAft>
                <a:spcPts val="0"/>
              </a:spcAft>
              <a:buSzPts val="2800"/>
              <a:buNone/>
              <a:defRPr>
                <a:latin typeface="Arimo"/>
                <a:ea typeface="Arimo"/>
                <a:cs typeface="Arimo"/>
                <a:sym typeface="Arimo"/>
              </a:defRPr>
            </a:lvl6pPr>
            <a:lvl7pPr lvl="6">
              <a:spcBef>
                <a:spcPts val="0"/>
              </a:spcBef>
              <a:spcAft>
                <a:spcPts val="0"/>
              </a:spcAft>
              <a:buSzPts val="2800"/>
              <a:buNone/>
              <a:defRPr>
                <a:latin typeface="Arimo"/>
                <a:ea typeface="Arimo"/>
                <a:cs typeface="Arimo"/>
                <a:sym typeface="Arimo"/>
              </a:defRPr>
            </a:lvl7pPr>
            <a:lvl8pPr lvl="7">
              <a:spcBef>
                <a:spcPts val="0"/>
              </a:spcBef>
              <a:spcAft>
                <a:spcPts val="0"/>
              </a:spcAft>
              <a:buSzPts val="2800"/>
              <a:buNone/>
              <a:defRPr>
                <a:latin typeface="Arimo"/>
                <a:ea typeface="Arimo"/>
                <a:cs typeface="Arimo"/>
                <a:sym typeface="Arimo"/>
              </a:defRPr>
            </a:lvl8pPr>
            <a:lvl9pPr lvl="8">
              <a:spcBef>
                <a:spcPts val="0"/>
              </a:spcBef>
              <a:spcAft>
                <a:spcPts val="0"/>
              </a:spcAft>
              <a:buSzPts val="2800"/>
              <a:buNone/>
              <a:defRPr>
                <a:latin typeface="Arimo"/>
                <a:ea typeface="Arimo"/>
                <a:cs typeface="Arimo"/>
                <a:sym typeface="Arimo"/>
              </a:defRPr>
            </a:lvl9pPr>
          </a:lstStyle>
          <a:p>
            <a:endParaRPr/>
          </a:p>
        </p:txBody>
      </p:sp>
      <p:sp>
        <p:nvSpPr>
          <p:cNvPr id="418" name="Google Shape;418;p21">
            <a:hlinkClick r:id="rId2" action="ppaction://hlinksldjump"/>
          </p:cNvPr>
          <p:cNvSpPr txBox="1">
            <a:spLocks noGrp="1"/>
          </p:cNvSpPr>
          <p:nvPr>
            <p:ph type="title" idx="3"/>
          </p:nvPr>
        </p:nvSpPr>
        <p:spPr>
          <a:xfrm>
            <a:off x="5310188" y="2247825"/>
            <a:ext cx="1828800" cy="5838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2800"/>
              <a:buNone/>
              <a:defRPr sz="2400">
                <a:solidFill>
                  <a:schemeClr val="lt1"/>
                </a:solidFill>
              </a:defRPr>
            </a:lvl1pPr>
            <a:lvl2pPr lvl="1" rtl="0">
              <a:spcBef>
                <a:spcPts val="0"/>
              </a:spcBef>
              <a:spcAft>
                <a:spcPts val="0"/>
              </a:spcAft>
              <a:buSzPts val="2800"/>
              <a:buNone/>
              <a:defRPr>
                <a:latin typeface="Arimo"/>
                <a:ea typeface="Arimo"/>
                <a:cs typeface="Arimo"/>
                <a:sym typeface="Arimo"/>
              </a:defRPr>
            </a:lvl2pPr>
            <a:lvl3pPr lvl="2" rtl="0">
              <a:spcBef>
                <a:spcPts val="0"/>
              </a:spcBef>
              <a:spcAft>
                <a:spcPts val="0"/>
              </a:spcAft>
              <a:buSzPts val="2800"/>
              <a:buNone/>
              <a:defRPr>
                <a:latin typeface="Arimo"/>
                <a:ea typeface="Arimo"/>
                <a:cs typeface="Arimo"/>
                <a:sym typeface="Arimo"/>
              </a:defRPr>
            </a:lvl3pPr>
            <a:lvl4pPr lvl="3" rtl="0">
              <a:spcBef>
                <a:spcPts val="0"/>
              </a:spcBef>
              <a:spcAft>
                <a:spcPts val="0"/>
              </a:spcAft>
              <a:buSzPts val="2800"/>
              <a:buNone/>
              <a:defRPr>
                <a:latin typeface="Arimo"/>
                <a:ea typeface="Arimo"/>
                <a:cs typeface="Arimo"/>
                <a:sym typeface="Arimo"/>
              </a:defRPr>
            </a:lvl4pPr>
            <a:lvl5pPr lvl="4" rtl="0">
              <a:spcBef>
                <a:spcPts val="0"/>
              </a:spcBef>
              <a:spcAft>
                <a:spcPts val="0"/>
              </a:spcAft>
              <a:buSzPts val="2800"/>
              <a:buNone/>
              <a:defRPr>
                <a:latin typeface="Arimo"/>
                <a:ea typeface="Arimo"/>
                <a:cs typeface="Arimo"/>
                <a:sym typeface="Arimo"/>
              </a:defRPr>
            </a:lvl5pPr>
            <a:lvl6pPr lvl="5" rtl="0">
              <a:spcBef>
                <a:spcPts val="0"/>
              </a:spcBef>
              <a:spcAft>
                <a:spcPts val="0"/>
              </a:spcAft>
              <a:buSzPts val="2800"/>
              <a:buNone/>
              <a:defRPr>
                <a:latin typeface="Arimo"/>
                <a:ea typeface="Arimo"/>
                <a:cs typeface="Arimo"/>
                <a:sym typeface="Arimo"/>
              </a:defRPr>
            </a:lvl6pPr>
            <a:lvl7pPr lvl="6" rtl="0">
              <a:spcBef>
                <a:spcPts val="0"/>
              </a:spcBef>
              <a:spcAft>
                <a:spcPts val="0"/>
              </a:spcAft>
              <a:buSzPts val="2800"/>
              <a:buNone/>
              <a:defRPr>
                <a:latin typeface="Arimo"/>
                <a:ea typeface="Arimo"/>
                <a:cs typeface="Arimo"/>
                <a:sym typeface="Arimo"/>
              </a:defRPr>
            </a:lvl7pPr>
            <a:lvl8pPr lvl="7" rtl="0">
              <a:spcBef>
                <a:spcPts val="0"/>
              </a:spcBef>
              <a:spcAft>
                <a:spcPts val="0"/>
              </a:spcAft>
              <a:buSzPts val="2800"/>
              <a:buNone/>
              <a:defRPr>
                <a:latin typeface="Arimo"/>
                <a:ea typeface="Arimo"/>
                <a:cs typeface="Arimo"/>
                <a:sym typeface="Arimo"/>
              </a:defRPr>
            </a:lvl8pPr>
            <a:lvl9pPr lvl="8" rtl="0">
              <a:spcBef>
                <a:spcPts val="0"/>
              </a:spcBef>
              <a:spcAft>
                <a:spcPts val="0"/>
              </a:spcAft>
              <a:buSzPts val="2800"/>
              <a:buNone/>
              <a:defRPr>
                <a:latin typeface="Arimo"/>
                <a:ea typeface="Arimo"/>
                <a:cs typeface="Arimo"/>
                <a:sym typeface="Arimo"/>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CUSTOM_15">
    <p:spTree>
      <p:nvGrpSpPr>
        <p:cNvPr id="1" name="Shape 513"/>
        <p:cNvGrpSpPr/>
        <p:nvPr/>
      </p:nvGrpSpPr>
      <p:grpSpPr>
        <a:xfrm>
          <a:off x="0" y="0"/>
          <a:ext cx="0" cy="0"/>
          <a:chOff x="0" y="0"/>
          <a:chExt cx="0" cy="0"/>
        </a:xfrm>
      </p:grpSpPr>
      <p:sp>
        <p:nvSpPr>
          <p:cNvPr id="514" name="Google Shape;514;p28"/>
          <p:cNvSpPr txBox="1">
            <a:spLocks noGrp="1"/>
          </p:cNvSpPr>
          <p:nvPr>
            <p:ph type="title"/>
          </p:nvPr>
        </p:nvSpPr>
        <p:spPr>
          <a:xfrm>
            <a:off x="723900" y="445025"/>
            <a:ext cx="8108400" cy="564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grpSp>
        <p:nvGrpSpPr>
          <p:cNvPr id="515" name="Google Shape;515;p28"/>
          <p:cNvGrpSpPr/>
          <p:nvPr/>
        </p:nvGrpSpPr>
        <p:grpSpPr>
          <a:xfrm rot="10669231">
            <a:off x="7325587" y="2780532"/>
            <a:ext cx="2281893" cy="2681492"/>
            <a:chOff x="239950" y="1512100"/>
            <a:chExt cx="1886525" cy="1946500"/>
          </a:xfrm>
        </p:grpSpPr>
        <p:sp>
          <p:nvSpPr>
            <p:cNvPr id="516" name="Google Shape;516;p28"/>
            <p:cNvSpPr/>
            <p:nvPr/>
          </p:nvSpPr>
          <p:spPr>
            <a:xfrm>
              <a:off x="343475" y="1573875"/>
              <a:ext cx="1783000" cy="1884725"/>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8"/>
            <p:cNvSpPr/>
            <p:nvPr/>
          </p:nvSpPr>
          <p:spPr>
            <a:xfrm>
              <a:off x="290600" y="1538825"/>
              <a:ext cx="1632000" cy="179667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8"/>
            <p:cNvSpPr/>
            <p:nvPr/>
          </p:nvSpPr>
          <p:spPr>
            <a:xfrm>
              <a:off x="265875" y="1512100"/>
              <a:ext cx="1397050" cy="1576725"/>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8"/>
            <p:cNvSpPr/>
            <p:nvPr/>
          </p:nvSpPr>
          <p:spPr>
            <a:xfrm>
              <a:off x="239950" y="1529000"/>
              <a:ext cx="1182525" cy="1220250"/>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0" name="Google Shape;520;p28"/>
          <p:cNvSpPr/>
          <p:nvPr/>
        </p:nvSpPr>
        <p:spPr>
          <a:xfrm rot="1360877">
            <a:off x="-1042603" y="3887338"/>
            <a:ext cx="5293987" cy="1969389"/>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8"/>
          <p:cNvSpPr/>
          <p:nvPr/>
        </p:nvSpPr>
        <p:spPr>
          <a:xfrm rot="-1800123">
            <a:off x="117007" y="3114868"/>
            <a:ext cx="401856" cy="361551"/>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CUSTOM_16">
    <p:spTree>
      <p:nvGrpSpPr>
        <p:cNvPr id="1" name="Shape 522"/>
        <p:cNvGrpSpPr/>
        <p:nvPr/>
      </p:nvGrpSpPr>
      <p:grpSpPr>
        <a:xfrm>
          <a:off x="0" y="0"/>
          <a:ext cx="0" cy="0"/>
          <a:chOff x="0" y="0"/>
          <a:chExt cx="0" cy="0"/>
        </a:xfrm>
      </p:grpSpPr>
      <p:sp>
        <p:nvSpPr>
          <p:cNvPr id="523" name="Google Shape;523;p29"/>
          <p:cNvSpPr txBox="1">
            <a:spLocks noGrp="1"/>
          </p:cNvSpPr>
          <p:nvPr>
            <p:ph type="title"/>
          </p:nvPr>
        </p:nvSpPr>
        <p:spPr>
          <a:xfrm>
            <a:off x="723900" y="445025"/>
            <a:ext cx="8108400" cy="564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524" name="Google Shape;524;p29"/>
          <p:cNvSpPr/>
          <p:nvPr/>
        </p:nvSpPr>
        <p:spPr>
          <a:xfrm rot="-9387959">
            <a:off x="4975923" y="-501821"/>
            <a:ext cx="5925338" cy="2089794"/>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5" name="Google Shape;525;p29"/>
          <p:cNvGrpSpPr/>
          <p:nvPr/>
        </p:nvGrpSpPr>
        <p:grpSpPr>
          <a:xfrm rot="-706009" flipH="1">
            <a:off x="-427950" y="2638260"/>
            <a:ext cx="2637971" cy="3310498"/>
            <a:chOff x="3722300" y="2255100"/>
            <a:chExt cx="2373000" cy="2977975"/>
          </a:xfrm>
        </p:grpSpPr>
        <p:sp>
          <p:nvSpPr>
            <p:cNvPr id="526" name="Google Shape;526;p29"/>
            <p:cNvSpPr/>
            <p:nvPr/>
          </p:nvSpPr>
          <p:spPr>
            <a:xfrm>
              <a:off x="3722300" y="2255100"/>
              <a:ext cx="2373000" cy="2682475"/>
            </a:xfrm>
            <a:custGeom>
              <a:avLst/>
              <a:gdLst/>
              <a:ahLst/>
              <a:cxnLst/>
              <a:rect l="l" t="t" r="r" b="b"/>
              <a:pathLst>
                <a:path w="94920" h="107299" extrusionOk="0">
                  <a:moveTo>
                    <a:pt x="74766" y="1"/>
                  </a:moveTo>
                  <a:lnTo>
                    <a:pt x="74766" y="1"/>
                  </a:lnTo>
                  <a:cubicBezTo>
                    <a:pt x="74939" y="819"/>
                    <a:pt x="69015" y="2256"/>
                    <a:pt x="67230" y="3570"/>
                  </a:cubicBezTo>
                  <a:cubicBezTo>
                    <a:pt x="61429" y="7710"/>
                    <a:pt x="57240" y="13709"/>
                    <a:pt x="55306" y="20551"/>
                  </a:cubicBezTo>
                  <a:cubicBezTo>
                    <a:pt x="52951" y="29153"/>
                    <a:pt x="52158" y="36367"/>
                    <a:pt x="46283" y="43581"/>
                  </a:cubicBezTo>
                  <a:cubicBezTo>
                    <a:pt x="42267" y="48539"/>
                    <a:pt x="38623" y="51042"/>
                    <a:pt x="32599" y="52852"/>
                  </a:cubicBezTo>
                  <a:cubicBezTo>
                    <a:pt x="21146" y="56273"/>
                    <a:pt x="14106" y="61454"/>
                    <a:pt x="8677" y="72312"/>
                  </a:cubicBezTo>
                  <a:cubicBezTo>
                    <a:pt x="5578" y="78534"/>
                    <a:pt x="4884" y="84855"/>
                    <a:pt x="3570" y="91573"/>
                  </a:cubicBezTo>
                  <a:cubicBezTo>
                    <a:pt x="2653" y="96259"/>
                    <a:pt x="0" y="102431"/>
                    <a:pt x="794" y="107116"/>
                  </a:cubicBezTo>
                  <a:cubicBezTo>
                    <a:pt x="3912" y="107243"/>
                    <a:pt x="7033" y="107298"/>
                    <a:pt x="10155" y="107298"/>
                  </a:cubicBezTo>
                  <a:cubicBezTo>
                    <a:pt x="29590" y="107298"/>
                    <a:pt x="49076" y="105176"/>
                    <a:pt x="68469" y="105133"/>
                  </a:cubicBezTo>
                  <a:cubicBezTo>
                    <a:pt x="72956" y="105133"/>
                    <a:pt x="77393" y="105133"/>
                    <a:pt x="81856" y="105530"/>
                  </a:cubicBezTo>
                  <a:cubicBezTo>
                    <a:pt x="83283" y="105658"/>
                    <a:pt x="85475" y="106132"/>
                    <a:pt x="87495" y="106132"/>
                  </a:cubicBezTo>
                  <a:cubicBezTo>
                    <a:pt x="88982" y="106132"/>
                    <a:pt x="90375" y="105875"/>
                    <a:pt x="91300" y="105034"/>
                  </a:cubicBezTo>
                  <a:cubicBezTo>
                    <a:pt x="94920" y="101712"/>
                    <a:pt x="90805" y="91871"/>
                    <a:pt x="90160" y="88301"/>
                  </a:cubicBezTo>
                  <a:cubicBezTo>
                    <a:pt x="87260" y="71940"/>
                    <a:pt x="87185" y="55207"/>
                    <a:pt x="84235" y="38871"/>
                  </a:cubicBezTo>
                  <a:cubicBezTo>
                    <a:pt x="82872" y="31260"/>
                    <a:pt x="80988" y="23799"/>
                    <a:pt x="79699" y="16139"/>
                  </a:cubicBezTo>
                  <a:cubicBezTo>
                    <a:pt x="79352" y="14056"/>
                    <a:pt x="77046" y="2033"/>
                    <a:pt x="747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9"/>
            <p:cNvSpPr/>
            <p:nvPr/>
          </p:nvSpPr>
          <p:spPr>
            <a:xfrm>
              <a:off x="3829025" y="2744200"/>
              <a:ext cx="1757625" cy="2469425"/>
            </a:xfrm>
            <a:custGeom>
              <a:avLst/>
              <a:gdLst/>
              <a:ahLst/>
              <a:cxnLst/>
              <a:rect l="l" t="t" r="r" b="b"/>
              <a:pathLst>
                <a:path w="70305" h="98777" extrusionOk="0">
                  <a:moveTo>
                    <a:pt x="69206" y="0"/>
                  </a:moveTo>
                  <a:cubicBezTo>
                    <a:pt x="68932" y="0"/>
                    <a:pt x="68665" y="123"/>
                    <a:pt x="68514" y="417"/>
                  </a:cubicBezTo>
                  <a:cubicBezTo>
                    <a:pt x="65117" y="7358"/>
                    <a:pt x="62167" y="14497"/>
                    <a:pt x="57854" y="20992"/>
                  </a:cubicBezTo>
                  <a:cubicBezTo>
                    <a:pt x="55747" y="24190"/>
                    <a:pt x="53293" y="27140"/>
                    <a:pt x="50566" y="29817"/>
                  </a:cubicBezTo>
                  <a:cubicBezTo>
                    <a:pt x="47616" y="32594"/>
                    <a:pt x="44319" y="34949"/>
                    <a:pt x="40749" y="36858"/>
                  </a:cubicBezTo>
                  <a:cubicBezTo>
                    <a:pt x="37080" y="38841"/>
                    <a:pt x="33312" y="40527"/>
                    <a:pt x="29668" y="42559"/>
                  </a:cubicBezTo>
                  <a:cubicBezTo>
                    <a:pt x="26173" y="44493"/>
                    <a:pt x="22950" y="46848"/>
                    <a:pt x="20099" y="49624"/>
                  </a:cubicBezTo>
                  <a:cubicBezTo>
                    <a:pt x="14596" y="54979"/>
                    <a:pt x="10481" y="61697"/>
                    <a:pt x="7581" y="68787"/>
                  </a:cubicBezTo>
                  <a:cubicBezTo>
                    <a:pt x="5697" y="73422"/>
                    <a:pt x="4185" y="78207"/>
                    <a:pt x="3044" y="83090"/>
                  </a:cubicBezTo>
                  <a:cubicBezTo>
                    <a:pt x="1854" y="88147"/>
                    <a:pt x="1061" y="93254"/>
                    <a:pt x="45" y="98361"/>
                  </a:cubicBezTo>
                  <a:cubicBezTo>
                    <a:pt x="0" y="98613"/>
                    <a:pt x="213" y="98777"/>
                    <a:pt x="408" y="98777"/>
                  </a:cubicBezTo>
                  <a:cubicBezTo>
                    <a:pt x="538" y="98777"/>
                    <a:pt x="659" y="98703"/>
                    <a:pt x="689" y="98534"/>
                  </a:cubicBezTo>
                  <a:cubicBezTo>
                    <a:pt x="1631" y="94072"/>
                    <a:pt x="2697" y="89684"/>
                    <a:pt x="3862" y="85272"/>
                  </a:cubicBezTo>
                  <a:cubicBezTo>
                    <a:pt x="4978" y="80859"/>
                    <a:pt x="6316" y="76546"/>
                    <a:pt x="7903" y="72282"/>
                  </a:cubicBezTo>
                  <a:cubicBezTo>
                    <a:pt x="10729" y="64919"/>
                    <a:pt x="14571" y="57830"/>
                    <a:pt x="20025" y="52078"/>
                  </a:cubicBezTo>
                  <a:cubicBezTo>
                    <a:pt x="22802" y="49178"/>
                    <a:pt x="25975" y="46674"/>
                    <a:pt x="29470" y="44642"/>
                  </a:cubicBezTo>
                  <a:cubicBezTo>
                    <a:pt x="33114" y="42510"/>
                    <a:pt x="36956" y="40799"/>
                    <a:pt x="40700" y="38841"/>
                  </a:cubicBezTo>
                  <a:cubicBezTo>
                    <a:pt x="44195" y="36982"/>
                    <a:pt x="47542" y="34874"/>
                    <a:pt x="50541" y="32247"/>
                  </a:cubicBezTo>
                  <a:cubicBezTo>
                    <a:pt x="53318" y="29718"/>
                    <a:pt x="55846" y="26917"/>
                    <a:pt x="58028" y="23843"/>
                  </a:cubicBezTo>
                  <a:cubicBezTo>
                    <a:pt x="60482" y="20348"/>
                    <a:pt x="62688" y="16654"/>
                    <a:pt x="64622" y="12837"/>
                  </a:cubicBezTo>
                  <a:cubicBezTo>
                    <a:pt x="66580" y="8994"/>
                    <a:pt x="68464" y="5053"/>
                    <a:pt x="70075" y="1061"/>
                  </a:cubicBezTo>
                  <a:cubicBezTo>
                    <a:pt x="70305" y="471"/>
                    <a:pt x="69743" y="0"/>
                    <a:pt x="692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9"/>
            <p:cNvSpPr/>
            <p:nvPr/>
          </p:nvSpPr>
          <p:spPr>
            <a:xfrm>
              <a:off x="4130475" y="2949575"/>
              <a:ext cx="1715525" cy="2283500"/>
            </a:xfrm>
            <a:custGeom>
              <a:avLst/>
              <a:gdLst/>
              <a:ahLst/>
              <a:cxnLst/>
              <a:rect l="l" t="t" r="r" b="b"/>
              <a:pathLst>
                <a:path w="68621" h="91340" extrusionOk="0">
                  <a:moveTo>
                    <a:pt x="67696" y="1"/>
                  </a:moveTo>
                  <a:cubicBezTo>
                    <a:pt x="67366" y="1"/>
                    <a:pt x="67041" y="172"/>
                    <a:pt x="66917" y="556"/>
                  </a:cubicBezTo>
                  <a:cubicBezTo>
                    <a:pt x="66347" y="2341"/>
                    <a:pt x="65950" y="4175"/>
                    <a:pt x="65355" y="5960"/>
                  </a:cubicBezTo>
                  <a:cubicBezTo>
                    <a:pt x="63620" y="11340"/>
                    <a:pt x="60893" y="16372"/>
                    <a:pt x="57348" y="20784"/>
                  </a:cubicBezTo>
                  <a:cubicBezTo>
                    <a:pt x="52440" y="26957"/>
                    <a:pt x="45945" y="31221"/>
                    <a:pt x="39351" y="35385"/>
                  </a:cubicBezTo>
                  <a:cubicBezTo>
                    <a:pt x="32881" y="39451"/>
                    <a:pt x="26683" y="43690"/>
                    <a:pt x="21577" y="49416"/>
                  </a:cubicBezTo>
                  <a:cubicBezTo>
                    <a:pt x="16718" y="54895"/>
                    <a:pt x="12826" y="61092"/>
                    <a:pt x="9578" y="67612"/>
                  </a:cubicBezTo>
                  <a:cubicBezTo>
                    <a:pt x="7719" y="71330"/>
                    <a:pt x="6034" y="75148"/>
                    <a:pt x="4497" y="79015"/>
                  </a:cubicBezTo>
                  <a:cubicBezTo>
                    <a:pt x="2960" y="82882"/>
                    <a:pt x="1621" y="86898"/>
                    <a:pt x="109" y="90815"/>
                  </a:cubicBezTo>
                  <a:cubicBezTo>
                    <a:pt x="0" y="91126"/>
                    <a:pt x="261" y="91339"/>
                    <a:pt x="514" y="91339"/>
                  </a:cubicBezTo>
                  <a:cubicBezTo>
                    <a:pt x="665" y="91339"/>
                    <a:pt x="813" y="91263"/>
                    <a:pt x="877" y="91088"/>
                  </a:cubicBezTo>
                  <a:cubicBezTo>
                    <a:pt x="3579" y="84097"/>
                    <a:pt x="6604" y="77181"/>
                    <a:pt x="9950" y="70463"/>
                  </a:cubicBezTo>
                  <a:cubicBezTo>
                    <a:pt x="13223" y="63918"/>
                    <a:pt x="17040" y="57547"/>
                    <a:pt x="21800" y="51970"/>
                  </a:cubicBezTo>
                  <a:cubicBezTo>
                    <a:pt x="26857" y="46020"/>
                    <a:pt x="33079" y="41632"/>
                    <a:pt x="39648" y="37493"/>
                  </a:cubicBezTo>
                  <a:cubicBezTo>
                    <a:pt x="46143" y="33402"/>
                    <a:pt x="52638" y="29287"/>
                    <a:pt x="57720" y="23412"/>
                  </a:cubicBezTo>
                  <a:cubicBezTo>
                    <a:pt x="60447" y="20264"/>
                    <a:pt x="62777" y="16768"/>
                    <a:pt x="64611" y="13025"/>
                  </a:cubicBezTo>
                  <a:cubicBezTo>
                    <a:pt x="66446" y="9307"/>
                    <a:pt x="68231" y="5043"/>
                    <a:pt x="68578" y="878"/>
                  </a:cubicBezTo>
                  <a:cubicBezTo>
                    <a:pt x="68621" y="331"/>
                    <a:pt x="68153" y="1"/>
                    <a:pt x="676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CUSTOM_17">
    <p:spTree>
      <p:nvGrpSpPr>
        <p:cNvPr id="1" name="Shape 529"/>
        <p:cNvGrpSpPr/>
        <p:nvPr/>
      </p:nvGrpSpPr>
      <p:grpSpPr>
        <a:xfrm>
          <a:off x="0" y="0"/>
          <a:ext cx="0" cy="0"/>
          <a:chOff x="0" y="0"/>
          <a:chExt cx="0" cy="0"/>
        </a:xfrm>
      </p:grpSpPr>
      <p:sp>
        <p:nvSpPr>
          <p:cNvPr id="530" name="Google Shape;530;p30"/>
          <p:cNvSpPr txBox="1">
            <a:spLocks noGrp="1"/>
          </p:cNvSpPr>
          <p:nvPr>
            <p:ph type="title"/>
          </p:nvPr>
        </p:nvSpPr>
        <p:spPr>
          <a:xfrm>
            <a:off x="723900" y="445025"/>
            <a:ext cx="8108400" cy="564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531" name="Google Shape;531;p30"/>
          <p:cNvSpPr/>
          <p:nvPr/>
        </p:nvSpPr>
        <p:spPr>
          <a:xfrm flipH="1">
            <a:off x="-31500" y="4057189"/>
            <a:ext cx="9201150" cy="1371627"/>
          </a:xfrm>
          <a:custGeom>
            <a:avLst/>
            <a:gdLst/>
            <a:ahLst/>
            <a:cxnLst/>
            <a:rect l="l" t="t" r="r" b="b"/>
            <a:pathLst>
              <a:path w="285750" h="93451" extrusionOk="0">
                <a:moveTo>
                  <a:pt x="133726" y="1"/>
                </a:moveTo>
                <a:cubicBezTo>
                  <a:pt x="132445" y="1"/>
                  <a:pt x="131155" y="109"/>
                  <a:pt x="129860" y="343"/>
                </a:cubicBezTo>
                <a:cubicBezTo>
                  <a:pt x="121392" y="1886"/>
                  <a:pt x="114425" y="7393"/>
                  <a:pt x="107876" y="12607"/>
                </a:cubicBezTo>
                <a:cubicBezTo>
                  <a:pt x="100117" y="18781"/>
                  <a:pt x="92274" y="26623"/>
                  <a:pt x="82054" y="28125"/>
                </a:cubicBezTo>
                <a:cubicBezTo>
                  <a:pt x="80861" y="28299"/>
                  <a:pt x="79677" y="28380"/>
                  <a:pt x="78503" y="28380"/>
                </a:cubicBezTo>
                <a:cubicBezTo>
                  <a:pt x="70683" y="28380"/>
                  <a:pt x="63268" y="24814"/>
                  <a:pt x="56232" y="21659"/>
                </a:cubicBezTo>
                <a:cubicBezTo>
                  <a:pt x="47430" y="17696"/>
                  <a:pt x="38420" y="13775"/>
                  <a:pt x="28784" y="12357"/>
                </a:cubicBezTo>
                <a:cubicBezTo>
                  <a:pt x="26320" y="11990"/>
                  <a:pt x="23818" y="11796"/>
                  <a:pt x="21317" y="11796"/>
                </a:cubicBezTo>
                <a:cubicBezTo>
                  <a:pt x="15561" y="11796"/>
                  <a:pt x="9811" y="12825"/>
                  <a:pt x="4547" y="15152"/>
                </a:cubicBezTo>
                <a:cubicBezTo>
                  <a:pt x="2962" y="15819"/>
                  <a:pt x="1460" y="16612"/>
                  <a:pt x="0" y="17488"/>
                </a:cubicBezTo>
                <a:lnTo>
                  <a:pt x="0" y="93451"/>
                </a:lnTo>
                <a:lnTo>
                  <a:pt x="285750" y="93451"/>
                </a:lnTo>
                <a:lnTo>
                  <a:pt x="285750" y="24329"/>
                </a:lnTo>
                <a:lnTo>
                  <a:pt x="282413" y="21993"/>
                </a:lnTo>
                <a:cubicBezTo>
                  <a:pt x="273945" y="16111"/>
                  <a:pt x="265602" y="8602"/>
                  <a:pt x="255673" y="5265"/>
                </a:cubicBezTo>
                <a:cubicBezTo>
                  <a:pt x="252717" y="4235"/>
                  <a:pt x="249638" y="3645"/>
                  <a:pt x="246538" y="3645"/>
                </a:cubicBezTo>
                <a:cubicBezTo>
                  <a:pt x="244870" y="3645"/>
                  <a:pt x="243196" y="3816"/>
                  <a:pt x="241532" y="4181"/>
                </a:cubicBezTo>
                <a:cubicBezTo>
                  <a:pt x="237193" y="5182"/>
                  <a:pt x="233105" y="6892"/>
                  <a:pt x="229351" y="9228"/>
                </a:cubicBezTo>
                <a:cubicBezTo>
                  <a:pt x="221508" y="13984"/>
                  <a:pt x="214500" y="20324"/>
                  <a:pt x="206032" y="23953"/>
                </a:cubicBezTo>
                <a:cubicBezTo>
                  <a:pt x="201902" y="25789"/>
                  <a:pt x="197480" y="26707"/>
                  <a:pt x="193064" y="26707"/>
                </a:cubicBezTo>
                <a:cubicBezTo>
                  <a:pt x="188647" y="26707"/>
                  <a:pt x="184236" y="25789"/>
                  <a:pt x="180127" y="23953"/>
                </a:cubicBezTo>
                <a:cubicBezTo>
                  <a:pt x="171575" y="20241"/>
                  <a:pt x="164275" y="14234"/>
                  <a:pt x="156599" y="9061"/>
                </a:cubicBezTo>
                <a:cubicBezTo>
                  <a:pt x="149983" y="4578"/>
                  <a:pt x="142051" y="1"/>
                  <a:pt x="1337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0"/>
          <p:cNvSpPr/>
          <p:nvPr/>
        </p:nvSpPr>
        <p:spPr>
          <a:xfrm flipH="1">
            <a:off x="5248108" y="3505201"/>
            <a:ext cx="3924467" cy="1923530"/>
          </a:xfrm>
          <a:custGeom>
            <a:avLst/>
            <a:gdLst/>
            <a:ahLst/>
            <a:cxnLst/>
            <a:rect l="l" t="t" r="r" b="b"/>
            <a:pathLst>
              <a:path w="193538" h="85824" extrusionOk="0">
                <a:moveTo>
                  <a:pt x="167374" y="64047"/>
                </a:moveTo>
                <a:cubicBezTo>
                  <a:pt x="134330" y="60455"/>
                  <a:pt x="101665" y="24235"/>
                  <a:pt x="56258" y="10700"/>
                </a:cubicBezTo>
                <a:cubicBezTo>
                  <a:pt x="20416" y="0"/>
                  <a:pt x="4915" y="9679"/>
                  <a:pt x="0" y="14216"/>
                </a:cubicBezTo>
                <a:lnTo>
                  <a:pt x="0" y="85824"/>
                </a:lnTo>
                <a:lnTo>
                  <a:pt x="193537" y="85824"/>
                </a:lnTo>
                <a:cubicBezTo>
                  <a:pt x="190815" y="76069"/>
                  <a:pt x="183972" y="65861"/>
                  <a:pt x="167374" y="6404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3" name="Google Shape;533;p30"/>
          <p:cNvGrpSpPr/>
          <p:nvPr/>
        </p:nvGrpSpPr>
        <p:grpSpPr>
          <a:xfrm rot="5562027">
            <a:off x="193047" y="3137403"/>
            <a:ext cx="2192572" cy="2787802"/>
            <a:chOff x="5413186" y="2497462"/>
            <a:chExt cx="2447901" cy="2466965"/>
          </a:xfrm>
        </p:grpSpPr>
        <p:sp>
          <p:nvSpPr>
            <p:cNvPr id="534" name="Google Shape;534;p30"/>
            <p:cNvSpPr/>
            <p:nvPr/>
          </p:nvSpPr>
          <p:spPr>
            <a:xfrm>
              <a:off x="5413186" y="2497462"/>
              <a:ext cx="2447901" cy="2466965"/>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0"/>
            <p:cNvSpPr/>
            <p:nvPr/>
          </p:nvSpPr>
          <p:spPr>
            <a:xfrm>
              <a:off x="6883600" y="4018325"/>
              <a:ext cx="132025" cy="54975"/>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0"/>
            <p:cNvSpPr/>
            <p:nvPr/>
          </p:nvSpPr>
          <p:spPr>
            <a:xfrm>
              <a:off x="6883600" y="3796925"/>
              <a:ext cx="132025" cy="54500"/>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0"/>
            <p:cNvSpPr/>
            <p:nvPr/>
          </p:nvSpPr>
          <p:spPr>
            <a:xfrm>
              <a:off x="6385325" y="4018325"/>
              <a:ext cx="131400" cy="54975"/>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0"/>
            <p:cNvSpPr/>
            <p:nvPr/>
          </p:nvSpPr>
          <p:spPr>
            <a:xfrm>
              <a:off x="6638175" y="4103700"/>
              <a:ext cx="132650" cy="55100"/>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0"/>
            <p:cNvSpPr/>
            <p:nvPr/>
          </p:nvSpPr>
          <p:spPr>
            <a:xfrm>
              <a:off x="6638175" y="3877500"/>
              <a:ext cx="132650" cy="54500"/>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0"/>
            <p:cNvSpPr/>
            <p:nvPr/>
          </p:nvSpPr>
          <p:spPr>
            <a:xfrm>
              <a:off x="6638175" y="4337500"/>
              <a:ext cx="132650" cy="5495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0"/>
            <p:cNvSpPr/>
            <p:nvPr/>
          </p:nvSpPr>
          <p:spPr>
            <a:xfrm>
              <a:off x="6883600" y="4216850"/>
              <a:ext cx="132025" cy="54750"/>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0"/>
            <p:cNvSpPr/>
            <p:nvPr/>
          </p:nvSpPr>
          <p:spPr>
            <a:xfrm>
              <a:off x="6444200" y="4216850"/>
              <a:ext cx="132025" cy="54750"/>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0"/>
            <p:cNvSpPr/>
            <p:nvPr/>
          </p:nvSpPr>
          <p:spPr>
            <a:xfrm>
              <a:off x="6222325" y="4211900"/>
              <a:ext cx="132025" cy="54750"/>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0"/>
            <p:cNvSpPr/>
            <p:nvPr/>
          </p:nvSpPr>
          <p:spPr>
            <a:xfrm>
              <a:off x="6191950" y="4393125"/>
              <a:ext cx="132050" cy="54500"/>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0"/>
            <p:cNvSpPr/>
            <p:nvPr/>
          </p:nvSpPr>
          <p:spPr>
            <a:xfrm>
              <a:off x="6444200" y="4423475"/>
              <a:ext cx="132025" cy="5452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0"/>
            <p:cNvSpPr/>
            <p:nvPr/>
          </p:nvSpPr>
          <p:spPr>
            <a:xfrm>
              <a:off x="6883600" y="4415800"/>
              <a:ext cx="132025" cy="54750"/>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7" name="Google Shape;547;p30"/>
          <p:cNvSpPr/>
          <p:nvPr/>
        </p:nvSpPr>
        <p:spPr>
          <a:xfrm rot="6501876" flipH="1">
            <a:off x="7104738" y="3885958"/>
            <a:ext cx="401859" cy="361553"/>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
        <p:nvSpPr>
          <p:cNvPr id="548" name="Google Shape;548;p30"/>
          <p:cNvSpPr/>
          <p:nvPr/>
        </p:nvSpPr>
        <p:spPr>
          <a:xfrm rot="6501876" flipH="1">
            <a:off x="2438" y="2885833"/>
            <a:ext cx="401859" cy="361553"/>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0"/>
        <p:cNvGrpSpPr/>
        <p:nvPr/>
      </p:nvGrpSpPr>
      <p:grpSpPr>
        <a:xfrm>
          <a:off x="0" y="0"/>
          <a:ext cx="0" cy="0"/>
          <a:chOff x="0" y="0"/>
          <a:chExt cx="0" cy="0"/>
        </a:xfrm>
      </p:grpSpPr>
      <p:sp>
        <p:nvSpPr>
          <p:cNvPr id="61" name="Google Shape;61;p3"/>
          <p:cNvSpPr/>
          <p:nvPr/>
        </p:nvSpPr>
        <p:spPr>
          <a:xfrm rot="-5400480">
            <a:off x="5799994" y="1704624"/>
            <a:ext cx="5115639" cy="1571612"/>
          </a:xfrm>
          <a:custGeom>
            <a:avLst/>
            <a:gdLst/>
            <a:ahLst/>
            <a:cxnLst/>
            <a:rect l="l" t="t" r="r" b="b"/>
            <a:pathLst>
              <a:path w="285750" h="93451" extrusionOk="0">
                <a:moveTo>
                  <a:pt x="133726" y="1"/>
                </a:moveTo>
                <a:cubicBezTo>
                  <a:pt x="132445" y="1"/>
                  <a:pt x="131155" y="109"/>
                  <a:pt x="129860" y="343"/>
                </a:cubicBezTo>
                <a:cubicBezTo>
                  <a:pt x="121392" y="1886"/>
                  <a:pt x="114425" y="7393"/>
                  <a:pt x="107876" y="12607"/>
                </a:cubicBezTo>
                <a:cubicBezTo>
                  <a:pt x="100117" y="18781"/>
                  <a:pt x="92274" y="26623"/>
                  <a:pt x="82054" y="28125"/>
                </a:cubicBezTo>
                <a:cubicBezTo>
                  <a:pt x="80861" y="28299"/>
                  <a:pt x="79677" y="28380"/>
                  <a:pt x="78503" y="28380"/>
                </a:cubicBezTo>
                <a:cubicBezTo>
                  <a:pt x="70683" y="28380"/>
                  <a:pt x="63268" y="24814"/>
                  <a:pt x="56232" y="21659"/>
                </a:cubicBezTo>
                <a:cubicBezTo>
                  <a:pt x="47430" y="17696"/>
                  <a:pt x="38420" y="13775"/>
                  <a:pt x="28784" y="12357"/>
                </a:cubicBezTo>
                <a:cubicBezTo>
                  <a:pt x="26320" y="11990"/>
                  <a:pt x="23818" y="11796"/>
                  <a:pt x="21317" y="11796"/>
                </a:cubicBezTo>
                <a:cubicBezTo>
                  <a:pt x="15561" y="11796"/>
                  <a:pt x="9811" y="12825"/>
                  <a:pt x="4547" y="15152"/>
                </a:cubicBezTo>
                <a:cubicBezTo>
                  <a:pt x="2962" y="15819"/>
                  <a:pt x="1460" y="16612"/>
                  <a:pt x="0" y="17488"/>
                </a:cubicBezTo>
                <a:lnTo>
                  <a:pt x="0" y="93451"/>
                </a:lnTo>
                <a:lnTo>
                  <a:pt x="285750" y="93451"/>
                </a:lnTo>
                <a:lnTo>
                  <a:pt x="285750" y="24329"/>
                </a:lnTo>
                <a:lnTo>
                  <a:pt x="282413" y="21993"/>
                </a:lnTo>
                <a:cubicBezTo>
                  <a:pt x="273945" y="16111"/>
                  <a:pt x="265602" y="8602"/>
                  <a:pt x="255673" y="5265"/>
                </a:cubicBezTo>
                <a:cubicBezTo>
                  <a:pt x="252717" y="4235"/>
                  <a:pt x="249638" y="3645"/>
                  <a:pt x="246538" y="3645"/>
                </a:cubicBezTo>
                <a:cubicBezTo>
                  <a:pt x="244870" y="3645"/>
                  <a:pt x="243196" y="3816"/>
                  <a:pt x="241532" y="4181"/>
                </a:cubicBezTo>
                <a:cubicBezTo>
                  <a:pt x="237193" y="5182"/>
                  <a:pt x="233105" y="6892"/>
                  <a:pt x="229351" y="9228"/>
                </a:cubicBezTo>
                <a:cubicBezTo>
                  <a:pt x="221508" y="13984"/>
                  <a:pt x="214500" y="20324"/>
                  <a:pt x="206032" y="23953"/>
                </a:cubicBezTo>
                <a:cubicBezTo>
                  <a:pt x="201902" y="25789"/>
                  <a:pt x="197480" y="26707"/>
                  <a:pt x="193064" y="26707"/>
                </a:cubicBezTo>
                <a:cubicBezTo>
                  <a:pt x="188647" y="26707"/>
                  <a:pt x="184236" y="25789"/>
                  <a:pt x="180127" y="23953"/>
                </a:cubicBezTo>
                <a:cubicBezTo>
                  <a:pt x="171575" y="20241"/>
                  <a:pt x="164275" y="14234"/>
                  <a:pt x="156599" y="9061"/>
                </a:cubicBezTo>
                <a:cubicBezTo>
                  <a:pt x="149983" y="4578"/>
                  <a:pt x="142051" y="1"/>
                  <a:pt x="1337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txBox="1">
            <a:spLocks noGrp="1"/>
          </p:cNvSpPr>
          <p:nvPr>
            <p:ph type="title"/>
          </p:nvPr>
        </p:nvSpPr>
        <p:spPr>
          <a:xfrm>
            <a:off x="1495425" y="1903275"/>
            <a:ext cx="3519300" cy="8418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72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63" name="Google Shape;63;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64" name="Google Shape;64;p3"/>
          <p:cNvSpPr txBox="1">
            <a:spLocks noGrp="1"/>
          </p:cNvSpPr>
          <p:nvPr>
            <p:ph type="subTitle" idx="1"/>
          </p:nvPr>
        </p:nvSpPr>
        <p:spPr>
          <a:xfrm>
            <a:off x="1495425" y="2821275"/>
            <a:ext cx="3419400" cy="7047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sz="23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grpSp>
        <p:nvGrpSpPr>
          <p:cNvPr id="65" name="Google Shape;65;p3"/>
          <p:cNvGrpSpPr/>
          <p:nvPr/>
        </p:nvGrpSpPr>
        <p:grpSpPr>
          <a:xfrm rot="10669099">
            <a:off x="6714413" y="2065427"/>
            <a:ext cx="2879226" cy="3408265"/>
            <a:chOff x="239950" y="1512100"/>
            <a:chExt cx="1886525" cy="1946500"/>
          </a:xfrm>
        </p:grpSpPr>
        <p:sp>
          <p:nvSpPr>
            <p:cNvPr id="66" name="Google Shape;66;p3"/>
            <p:cNvSpPr/>
            <p:nvPr/>
          </p:nvSpPr>
          <p:spPr>
            <a:xfrm>
              <a:off x="343475" y="1573875"/>
              <a:ext cx="1783000" cy="1884725"/>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290600" y="1538825"/>
              <a:ext cx="1632000" cy="179667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265875" y="1512100"/>
              <a:ext cx="1397050" cy="1576725"/>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239950" y="1529000"/>
              <a:ext cx="1182525" cy="1220250"/>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 name="Google Shape;70;p3"/>
          <p:cNvSpPr/>
          <p:nvPr/>
        </p:nvSpPr>
        <p:spPr>
          <a:xfrm rot="10799711" flipH="1">
            <a:off x="5334034" y="-351274"/>
            <a:ext cx="4074537" cy="1788631"/>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1" name="Google Shape;71;p3"/>
          <p:cNvGrpSpPr/>
          <p:nvPr/>
        </p:nvGrpSpPr>
        <p:grpSpPr>
          <a:xfrm rot="-5400000">
            <a:off x="7398320" y="-417171"/>
            <a:ext cx="1810451" cy="2033789"/>
            <a:chOff x="5249744" y="2497475"/>
            <a:chExt cx="2611353" cy="2631715"/>
          </a:xfrm>
        </p:grpSpPr>
        <p:sp>
          <p:nvSpPr>
            <p:cNvPr id="72" name="Google Shape;72;p3"/>
            <p:cNvSpPr/>
            <p:nvPr/>
          </p:nvSpPr>
          <p:spPr>
            <a:xfrm>
              <a:off x="5249744" y="2497475"/>
              <a:ext cx="2611353" cy="2631715"/>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6883600" y="4018325"/>
              <a:ext cx="132025" cy="54975"/>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6883600" y="3796925"/>
              <a:ext cx="132025" cy="54500"/>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6385325" y="4018325"/>
              <a:ext cx="131400" cy="54975"/>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6638175" y="4103700"/>
              <a:ext cx="132650" cy="55100"/>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6638175" y="3877500"/>
              <a:ext cx="132650" cy="54500"/>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6638175" y="4337500"/>
              <a:ext cx="132650" cy="5495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6883600" y="4216850"/>
              <a:ext cx="132025" cy="54750"/>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6444200" y="4216850"/>
              <a:ext cx="132025" cy="54750"/>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6222325" y="4211900"/>
              <a:ext cx="132025" cy="54750"/>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6191950" y="4393125"/>
              <a:ext cx="132050" cy="54500"/>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6444200" y="4423475"/>
              <a:ext cx="132025" cy="5452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6883600" y="4415800"/>
              <a:ext cx="132025" cy="54750"/>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 name="Google Shape;85;p3"/>
          <p:cNvSpPr/>
          <p:nvPr/>
        </p:nvSpPr>
        <p:spPr>
          <a:xfrm>
            <a:off x="6248693" y="4456773"/>
            <a:ext cx="401851" cy="361547"/>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7170368" y="732498"/>
            <a:ext cx="401851" cy="361547"/>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rgbClr val="AFE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 name="Google Shape;87;p3"/>
          <p:cNvGrpSpPr/>
          <p:nvPr/>
        </p:nvGrpSpPr>
        <p:grpSpPr>
          <a:xfrm rot="10800000">
            <a:off x="-428321" y="-410287"/>
            <a:ext cx="1782123" cy="2236459"/>
            <a:chOff x="3722300" y="2255100"/>
            <a:chExt cx="2373000" cy="2977975"/>
          </a:xfrm>
        </p:grpSpPr>
        <p:sp>
          <p:nvSpPr>
            <p:cNvPr id="88" name="Google Shape;88;p3"/>
            <p:cNvSpPr/>
            <p:nvPr/>
          </p:nvSpPr>
          <p:spPr>
            <a:xfrm>
              <a:off x="3722300" y="2255100"/>
              <a:ext cx="2373000" cy="2682475"/>
            </a:xfrm>
            <a:custGeom>
              <a:avLst/>
              <a:gdLst/>
              <a:ahLst/>
              <a:cxnLst/>
              <a:rect l="l" t="t" r="r" b="b"/>
              <a:pathLst>
                <a:path w="94920" h="107299" extrusionOk="0">
                  <a:moveTo>
                    <a:pt x="74766" y="1"/>
                  </a:moveTo>
                  <a:lnTo>
                    <a:pt x="74766" y="1"/>
                  </a:lnTo>
                  <a:cubicBezTo>
                    <a:pt x="74939" y="819"/>
                    <a:pt x="69015" y="2256"/>
                    <a:pt x="67230" y="3570"/>
                  </a:cubicBezTo>
                  <a:cubicBezTo>
                    <a:pt x="61429" y="7710"/>
                    <a:pt x="57240" y="13709"/>
                    <a:pt x="55306" y="20551"/>
                  </a:cubicBezTo>
                  <a:cubicBezTo>
                    <a:pt x="52951" y="29153"/>
                    <a:pt x="52158" y="36367"/>
                    <a:pt x="46283" y="43581"/>
                  </a:cubicBezTo>
                  <a:cubicBezTo>
                    <a:pt x="42267" y="48539"/>
                    <a:pt x="38623" y="51042"/>
                    <a:pt x="32599" y="52852"/>
                  </a:cubicBezTo>
                  <a:cubicBezTo>
                    <a:pt x="21146" y="56273"/>
                    <a:pt x="14106" y="61454"/>
                    <a:pt x="8677" y="72312"/>
                  </a:cubicBezTo>
                  <a:cubicBezTo>
                    <a:pt x="5578" y="78534"/>
                    <a:pt x="4884" y="84855"/>
                    <a:pt x="3570" y="91573"/>
                  </a:cubicBezTo>
                  <a:cubicBezTo>
                    <a:pt x="2653" y="96259"/>
                    <a:pt x="0" y="102431"/>
                    <a:pt x="794" y="107116"/>
                  </a:cubicBezTo>
                  <a:cubicBezTo>
                    <a:pt x="3912" y="107243"/>
                    <a:pt x="7033" y="107298"/>
                    <a:pt x="10155" y="107298"/>
                  </a:cubicBezTo>
                  <a:cubicBezTo>
                    <a:pt x="29590" y="107298"/>
                    <a:pt x="49076" y="105176"/>
                    <a:pt x="68469" y="105133"/>
                  </a:cubicBezTo>
                  <a:cubicBezTo>
                    <a:pt x="72956" y="105133"/>
                    <a:pt x="77393" y="105133"/>
                    <a:pt x="81856" y="105530"/>
                  </a:cubicBezTo>
                  <a:cubicBezTo>
                    <a:pt x="83283" y="105658"/>
                    <a:pt x="85475" y="106132"/>
                    <a:pt x="87495" y="106132"/>
                  </a:cubicBezTo>
                  <a:cubicBezTo>
                    <a:pt x="88982" y="106132"/>
                    <a:pt x="90375" y="105875"/>
                    <a:pt x="91300" y="105034"/>
                  </a:cubicBezTo>
                  <a:cubicBezTo>
                    <a:pt x="94920" y="101712"/>
                    <a:pt x="90805" y="91871"/>
                    <a:pt x="90160" y="88301"/>
                  </a:cubicBezTo>
                  <a:cubicBezTo>
                    <a:pt x="87260" y="71940"/>
                    <a:pt x="87185" y="55207"/>
                    <a:pt x="84235" y="38871"/>
                  </a:cubicBezTo>
                  <a:cubicBezTo>
                    <a:pt x="82872" y="31260"/>
                    <a:pt x="80988" y="23799"/>
                    <a:pt x="79699" y="16139"/>
                  </a:cubicBezTo>
                  <a:cubicBezTo>
                    <a:pt x="79352" y="14056"/>
                    <a:pt x="77046" y="2033"/>
                    <a:pt x="747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3829025" y="2744200"/>
              <a:ext cx="1757625" cy="2469425"/>
            </a:xfrm>
            <a:custGeom>
              <a:avLst/>
              <a:gdLst/>
              <a:ahLst/>
              <a:cxnLst/>
              <a:rect l="l" t="t" r="r" b="b"/>
              <a:pathLst>
                <a:path w="70305" h="98777" extrusionOk="0">
                  <a:moveTo>
                    <a:pt x="69206" y="0"/>
                  </a:moveTo>
                  <a:cubicBezTo>
                    <a:pt x="68932" y="0"/>
                    <a:pt x="68665" y="123"/>
                    <a:pt x="68514" y="417"/>
                  </a:cubicBezTo>
                  <a:cubicBezTo>
                    <a:pt x="65117" y="7358"/>
                    <a:pt x="62167" y="14497"/>
                    <a:pt x="57854" y="20992"/>
                  </a:cubicBezTo>
                  <a:cubicBezTo>
                    <a:pt x="55747" y="24190"/>
                    <a:pt x="53293" y="27140"/>
                    <a:pt x="50566" y="29817"/>
                  </a:cubicBezTo>
                  <a:cubicBezTo>
                    <a:pt x="47616" y="32594"/>
                    <a:pt x="44319" y="34949"/>
                    <a:pt x="40749" y="36858"/>
                  </a:cubicBezTo>
                  <a:cubicBezTo>
                    <a:pt x="37080" y="38841"/>
                    <a:pt x="33312" y="40527"/>
                    <a:pt x="29668" y="42559"/>
                  </a:cubicBezTo>
                  <a:cubicBezTo>
                    <a:pt x="26173" y="44493"/>
                    <a:pt x="22950" y="46848"/>
                    <a:pt x="20099" y="49624"/>
                  </a:cubicBezTo>
                  <a:cubicBezTo>
                    <a:pt x="14596" y="54979"/>
                    <a:pt x="10481" y="61697"/>
                    <a:pt x="7581" y="68787"/>
                  </a:cubicBezTo>
                  <a:cubicBezTo>
                    <a:pt x="5697" y="73422"/>
                    <a:pt x="4185" y="78207"/>
                    <a:pt x="3044" y="83090"/>
                  </a:cubicBezTo>
                  <a:cubicBezTo>
                    <a:pt x="1854" y="88147"/>
                    <a:pt x="1061" y="93254"/>
                    <a:pt x="45" y="98361"/>
                  </a:cubicBezTo>
                  <a:cubicBezTo>
                    <a:pt x="0" y="98613"/>
                    <a:pt x="213" y="98777"/>
                    <a:pt x="408" y="98777"/>
                  </a:cubicBezTo>
                  <a:cubicBezTo>
                    <a:pt x="538" y="98777"/>
                    <a:pt x="659" y="98703"/>
                    <a:pt x="689" y="98534"/>
                  </a:cubicBezTo>
                  <a:cubicBezTo>
                    <a:pt x="1631" y="94072"/>
                    <a:pt x="2697" y="89684"/>
                    <a:pt x="3862" y="85272"/>
                  </a:cubicBezTo>
                  <a:cubicBezTo>
                    <a:pt x="4978" y="80859"/>
                    <a:pt x="6316" y="76546"/>
                    <a:pt x="7903" y="72282"/>
                  </a:cubicBezTo>
                  <a:cubicBezTo>
                    <a:pt x="10729" y="64919"/>
                    <a:pt x="14571" y="57830"/>
                    <a:pt x="20025" y="52078"/>
                  </a:cubicBezTo>
                  <a:cubicBezTo>
                    <a:pt x="22802" y="49178"/>
                    <a:pt x="25975" y="46674"/>
                    <a:pt x="29470" y="44642"/>
                  </a:cubicBezTo>
                  <a:cubicBezTo>
                    <a:pt x="33114" y="42510"/>
                    <a:pt x="36956" y="40799"/>
                    <a:pt x="40700" y="38841"/>
                  </a:cubicBezTo>
                  <a:cubicBezTo>
                    <a:pt x="44195" y="36982"/>
                    <a:pt x="47542" y="34874"/>
                    <a:pt x="50541" y="32247"/>
                  </a:cubicBezTo>
                  <a:cubicBezTo>
                    <a:pt x="53318" y="29718"/>
                    <a:pt x="55846" y="26917"/>
                    <a:pt x="58028" y="23843"/>
                  </a:cubicBezTo>
                  <a:cubicBezTo>
                    <a:pt x="60482" y="20348"/>
                    <a:pt x="62688" y="16654"/>
                    <a:pt x="64622" y="12837"/>
                  </a:cubicBezTo>
                  <a:cubicBezTo>
                    <a:pt x="66580" y="8994"/>
                    <a:pt x="68464" y="5053"/>
                    <a:pt x="70075" y="1061"/>
                  </a:cubicBezTo>
                  <a:cubicBezTo>
                    <a:pt x="70305" y="471"/>
                    <a:pt x="69743" y="0"/>
                    <a:pt x="692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4130475" y="2949575"/>
              <a:ext cx="1715525" cy="2283500"/>
            </a:xfrm>
            <a:custGeom>
              <a:avLst/>
              <a:gdLst/>
              <a:ahLst/>
              <a:cxnLst/>
              <a:rect l="l" t="t" r="r" b="b"/>
              <a:pathLst>
                <a:path w="68621" h="91340" extrusionOk="0">
                  <a:moveTo>
                    <a:pt x="67696" y="1"/>
                  </a:moveTo>
                  <a:cubicBezTo>
                    <a:pt x="67366" y="1"/>
                    <a:pt x="67041" y="172"/>
                    <a:pt x="66917" y="556"/>
                  </a:cubicBezTo>
                  <a:cubicBezTo>
                    <a:pt x="66347" y="2341"/>
                    <a:pt x="65950" y="4175"/>
                    <a:pt x="65355" y="5960"/>
                  </a:cubicBezTo>
                  <a:cubicBezTo>
                    <a:pt x="63620" y="11340"/>
                    <a:pt x="60893" y="16372"/>
                    <a:pt x="57348" y="20784"/>
                  </a:cubicBezTo>
                  <a:cubicBezTo>
                    <a:pt x="52440" y="26957"/>
                    <a:pt x="45945" y="31221"/>
                    <a:pt x="39351" y="35385"/>
                  </a:cubicBezTo>
                  <a:cubicBezTo>
                    <a:pt x="32881" y="39451"/>
                    <a:pt x="26683" y="43690"/>
                    <a:pt x="21577" y="49416"/>
                  </a:cubicBezTo>
                  <a:cubicBezTo>
                    <a:pt x="16718" y="54895"/>
                    <a:pt x="12826" y="61092"/>
                    <a:pt x="9578" y="67612"/>
                  </a:cubicBezTo>
                  <a:cubicBezTo>
                    <a:pt x="7719" y="71330"/>
                    <a:pt x="6034" y="75148"/>
                    <a:pt x="4497" y="79015"/>
                  </a:cubicBezTo>
                  <a:cubicBezTo>
                    <a:pt x="2960" y="82882"/>
                    <a:pt x="1621" y="86898"/>
                    <a:pt x="109" y="90815"/>
                  </a:cubicBezTo>
                  <a:cubicBezTo>
                    <a:pt x="0" y="91126"/>
                    <a:pt x="261" y="91339"/>
                    <a:pt x="514" y="91339"/>
                  </a:cubicBezTo>
                  <a:cubicBezTo>
                    <a:pt x="665" y="91339"/>
                    <a:pt x="813" y="91263"/>
                    <a:pt x="877" y="91088"/>
                  </a:cubicBezTo>
                  <a:cubicBezTo>
                    <a:pt x="3579" y="84097"/>
                    <a:pt x="6604" y="77181"/>
                    <a:pt x="9950" y="70463"/>
                  </a:cubicBezTo>
                  <a:cubicBezTo>
                    <a:pt x="13223" y="63918"/>
                    <a:pt x="17040" y="57547"/>
                    <a:pt x="21800" y="51970"/>
                  </a:cubicBezTo>
                  <a:cubicBezTo>
                    <a:pt x="26857" y="46020"/>
                    <a:pt x="33079" y="41632"/>
                    <a:pt x="39648" y="37493"/>
                  </a:cubicBezTo>
                  <a:cubicBezTo>
                    <a:pt x="46143" y="33402"/>
                    <a:pt x="52638" y="29287"/>
                    <a:pt x="57720" y="23412"/>
                  </a:cubicBezTo>
                  <a:cubicBezTo>
                    <a:pt x="60447" y="20264"/>
                    <a:pt x="62777" y="16768"/>
                    <a:pt x="64611" y="13025"/>
                  </a:cubicBezTo>
                  <a:cubicBezTo>
                    <a:pt x="66446" y="9307"/>
                    <a:pt x="68231" y="5043"/>
                    <a:pt x="68578" y="878"/>
                  </a:cubicBezTo>
                  <a:cubicBezTo>
                    <a:pt x="68621" y="331"/>
                    <a:pt x="68153" y="1"/>
                    <a:pt x="676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 name="Google Shape;91;p3"/>
          <p:cNvSpPr/>
          <p:nvPr/>
        </p:nvSpPr>
        <p:spPr>
          <a:xfrm rot="-289" flipH="1">
            <a:off x="-1123895" y="3965713"/>
            <a:ext cx="4074537" cy="1788631"/>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02"/>
        <p:cNvGrpSpPr/>
        <p:nvPr/>
      </p:nvGrpSpPr>
      <p:grpSpPr>
        <a:xfrm>
          <a:off x="0" y="0"/>
          <a:ext cx="0" cy="0"/>
          <a:chOff x="0" y="0"/>
          <a:chExt cx="0" cy="0"/>
        </a:xfrm>
      </p:grpSpPr>
      <p:sp>
        <p:nvSpPr>
          <p:cNvPr id="103" name="Google Shape;103;p5"/>
          <p:cNvSpPr txBox="1">
            <a:spLocks noGrp="1"/>
          </p:cNvSpPr>
          <p:nvPr>
            <p:ph type="title"/>
          </p:nvPr>
        </p:nvSpPr>
        <p:spPr>
          <a:xfrm>
            <a:off x="723900" y="445025"/>
            <a:ext cx="8108400" cy="564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5"/>
          <p:cNvSpPr txBox="1">
            <a:spLocks noGrp="1"/>
          </p:cNvSpPr>
          <p:nvPr>
            <p:ph type="body" idx="1"/>
          </p:nvPr>
        </p:nvSpPr>
        <p:spPr>
          <a:xfrm>
            <a:off x="723900" y="1152475"/>
            <a:ext cx="38064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chemeClr val="accent2"/>
              </a:buClr>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105" name="Google Shape;105;p5"/>
          <p:cNvSpPr txBox="1">
            <a:spLocks noGrp="1"/>
          </p:cNvSpPr>
          <p:nvPr>
            <p:ph type="body" idx="2"/>
          </p:nvPr>
        </p:nvSpPr>
        <p:spPr>
          <a:xfrm>
            <a:off x="4613703" y="1152475"/>
            <a:ext cx="38064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chemeClr val="accent2"/>
              </a:buClr>
              <a:buSzPts val="1400"/>
              <a:buChar char="●"/>
              <a:defRPr sz="13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106" name="Google Shape;106;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grpSp>
        <p:nvGrpSpPr>
          <p:cNvPr id="107" name="Google Shape;107;p5"/>
          <p:cNvGrpSpPr/>
          <p:nvPr/>
        </p:nvGrpSpPr>
        <p:grpSpPr>
          <a:xfrm rot="10800000">
            <a:off x="7604666" y="3803260"/>
            <a:ext cx="1834601" cy="1574672"/>
            <a:chOff x="430218" y="1736778"/>
            <a:chExt cx="1398857" cy="1443329"/>
          </a:xfrm>
        </p:grpSpPr>
        <p:sp>
          <p:nvSpPr>
            <p:cNvPr id="108" name="Google Shape;108;p5"/>
            <p:cNvSpPr/>
            <p:nvPr/>
          </p:nvSpPr>
          <p:spPr>
            <a:xfrm>
              <a:off x="506980" y="1782583"/>
              <a:ext cx="1322095" cy="1397524"/>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467774" y="1756594"/>
              <a:ext cx="1210128" cy="133223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449441" y="1736778"/>
              <a:ext cx="1035913" cy="1169142"/>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430218" y="1749309"/>
              <a:ext cx="876842" cy="904815"/>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5"/>
          <p:cNvGrpSpPr/>
          <p:nvPr/>
        </p:nvGrpSpPr>
        <p:grpSpPr>
          <a:xfrm rot="5400000">
            <a:off x="-124227" y="3681379"/>
            <a:ext cx="1696242" cy="1696860"/>
            <a:chOff x="6537235" y="3096171"/>
            <a:chExt cx="1585125" cy="1732374"/>
          </a:xfrm>
        </p:grpSpPr>
        <p:sp>
          <p:nvSpPr>
            <p:cNvPr id="113" name="Google Shape;113;p5"/>
            <p:cNvSpPr/>
            <p:nvPr/>
          </p:nvSpPr>
          <p:spPr>
            <a:xfrm>
              <a:off x="6537235" y="3096171"/>
              <a:ext cx="1585125" cy="1732374"/>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7489393" y="4215751"/>
              <a:ext cx="85486" cy="35596"/>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7489393" y="4072384"/>
              <a:ext cx="85486" cy="35289"/>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5"/>
            <p:cNvSpPr/>
            <p:nvPr/>
          </p:nvSpPr>
          <p:spPr>
            <a:xfrm>
              <a:off x="7166735" y="4215751"/>
              <a:ext cx="85082" cy="35596"/>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5"/>
            <p:cNvSpPr/>
            <p:nvPr/>
          </p:nvSpPr>
          <p:spPr>
            <a:xfrm>
              <a:off x="7330468" y="4271036"/>
              <a:ext cx="85891" cy="35677"/>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5"/>
            <p:cNvSpPr/>
            <p:nvPr/>
          </p:nvSpPr>
          <p:spPr>
            <a:xfrm>
              <a:off x="7330468" y="4124560"/>
              <a:ext cx="85891" cy="35289"/>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5"/>
            <p:cNvSpPr/>
            <p:nvPr/>
          </p:nvSpPr>
          <p:spPr>
            <a:xfrm>
              <a:off x="7330468" y="4422433"/>
              <a:ext cx="85891" cy="3558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5"/>
            <p:cNvSpPr/>
            <p:nvPr/>
          </p:nvSpPr>
          <p:spPr>
            <a:xfrm>
              <a:off x="7489393" y="4344306"/>
              <a:ext cx="85486" cy="35451"/>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5"/>
            <p:cNvSpPr/>
            <p:nvPr/>
          </p:nvSpPr>
          <p:spPr>
            <a:xfrm>
              <a:off x="7204860" y="4344306"/>
              <a:ext cx="85486" cy="35451"/>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5"/>
            <p:cNvSpPr/>
            <p:nvPr/>
          </p:nvSpPr>
          <p:spPr>
            <a:xfrm>
              <a:off x="7061185" y="4341101"/>
              <a:ext cx="85486" cy="35451"/>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5"/>
            <p:cNvSpPr/>
            <p:nvPr/>
          </p:nvSpPr>
          <p:spPr>
            <a:xfrm>
              <a:off x="7041516" y="4458453"/>
              <a:ext cx="85502" cy="35289"/>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5"/>
            <p:cNvSpPr/>
            <p:nvPr/>
          </p:nvSpPr>
          <p:spPr>
            <a:xfrm>
              <a:off x="7204860" y="4478106"/>
              <a:ext cx="85486" cy="3530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5"/>
            <p:cNvSpPr/>
            <p:nvPr/>
          </p:nvSpPr>
          <p:spPr>
            <a:xfrm>
              <a:off x="7489393" y="4473136"/>
              <a:ext cx="85486" cy="35451"/>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21"/>
        <p:cNvGrpSpPr/>
        <p:nvPr/>
      </p:nvGrpSpPr>
      <p:grpSpPr>
        <a:xfrm>
          <a:off x="0" y="0"/>
          <a:ext cx="0" cy="0"/>
          <a:chOff x="0" y="0"/>
          <a:chExt cx="0" cy="0"/>
        </a:xfrm>
      </p:grpSpPr>
      <p:sp>
        <p:nvSpPr>
          <p:cNvPr id="222" name="Google Shape;222;p9"/>
          <p:cNvSpPr txBox="1">
            <a:spLocks noGrp="1"/>
          </p:cNvSpPr>
          <p:nvPr>
            <p:ph type="subTitle" idx="1"/>
          </p:nvPr>
        </p:nvSpPr>
        <p:spPr>
          <a:xfrm>
            <a:off x="723900" y="1517200"/>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223" name="Google Shape;223;p9"/>
          <p:cNvSpPr txBox="1">
            <a:spLocks noGrp="1"/>
          </p:cNvSpPr>
          <p:nvPr>
            <p:ph type="body" idx="2"/>
          </p:nvPr>
        </p:nvSpPr>
        <p:spPr>
          <a:xfrm>
            <a:off x="4939500" y="1058950"/>
            <a:ext cx="3837000" cy="33603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SzPts val="14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4" name="Google Shape;22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225" name="Google Shape;225;p9"/>
          <p:cNvSpPr txBox="1">
            <a:spLocks noGrp="1"/>
          </p:cNvSpPr>
          <p:nvPr>
            <p:ph type="title"/>
          </p:nvPr>
        </p:nvSpPr>
        <p:spPr>
          <a:xfrm>
            <a:off x="723900" y="445025"/>
            <a:ext cx="8108400" cy="5646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A64D79"/>
              </a:buClr>
              <a:buSzPts val="2800"/>
              <a:buNone/>
              <a:defRPr>
                <a:solidFill>
                  <a:srgbClr val="A64D79"/>
                </a:solidFill>
              </a:defRPr>
            </a:lvl1pPr>
            <a:lvl2pPr lvl="1" rtl="0">
              <a:spcBef>
                <a:spcPts val="0"/>
              </a:spcBef>
              <a:spcAft>
                <a:spcPts val="0"/>
              </a:spcAft>
              <a:buClr>
                <a:srgbClr val="A64D79"/>
              </a:buClr>
              <a:buSzPts val="2800"/>
              <a:buNone/>
              <a:defRPr>
                <a:solidFill>
                  <a:srgbClr val="A64D79"/>
                </a:solidFill>
              </a:defRPr>
            </a:lvl2pPr>
            <a:lvl3pPr lvl="2" rtl="0">
              <a:spcBef>
                <a:spcPts val="0"/>
              </a:spcBef>
              <a:spcAft>
                <a:spcPts val="0"/>
              </a:spcAft>
              <a:buClr>
                <a:srgbClr val="A64D79"/>
              </a:buClr>
              <a:buSzPts val="2800"/>
              <a:buNone/>
              <a:defRPr>
                <a:solidFill>
                  <a:srgbClr val="A64D79"/>
                </a:solidFill>
              </a:defRPr>
            </a:lvl3pPr>
            <a:lvl4pPr lvl="3" rtl="0">
              <a:spcBef>
                <a:spcPts val="0"/>
              </a:spcBef>
              <a:spcAft>
                <a:spcPts val="0"/>
              </a:spcAft>
              <a:buClr>
                <a:srgbClr val="A64D79"/>
              </a:buClr>
              <a:buSzPts val="2800"/>
              <a:buNone/>
              <a:defRPr>
                <a:solidFill>
                  <a:srgbClr val="A64D79"/>
                </a:solidFill>
              </a:defRPr>
            </a:lvl4pPr>
            <a:lvl5pPr lvl="4" rtl="0">
              <a:spcBef>
                <a:spcPts val="0"/>
              </a:spcBef>
              <a:spcAft>
                <a:spcPts val="0"/>
              </a:spcAft>
              <a:buClr>
                <a:srgbClr val="A64D79"/>
              </a:buClr>
              <a:buSzPts val="2800"/>
              <a:buNone/>
              <a:defRPr>
                <a:solidFill>
                  <a:srgbClr val="A64D79"/>
                </a:solidFill>
              </a:defRPr>
            </a:lvl5pPr>
            <a:lvl6pPr lvl="5" rtl="0">
              <a:spcBef>
                <a:spcPts val="0"/>
              </a:spcBef>
              <a:spcAft>
                <a:spcPts val="0"/>
              </a:spcAft>
              <a:buClr>
                <a:srgbClr val="A64D79"/>
              </a:buClr>
              <a:buSzPts val="2800"/>
              <a:buNone/>
              <a:defRPr>
                <a:solidFill>
                  <a:srgbClr val="A64D79"/>
                </a:solidFill>
              </a:defRPr>
            </a:lvl6pPr>
            <a:lvl7pPr lvl="6" rtl="0">
              <a:spcBef>
                <a:spcPts val="0"/>
              </a:spcBef>
              <a:spcAft>
                <a:spcPts val="0"/>
              </a:spcAft>
              <a:buClr>
                <a:srgbClr val="A64D79"/>
              </a:buClr>
              <a:buSzPts val="2800"/>
              <a:buNone/>
              <a:defRPr>
                <a:solidFill>
                  <a:srgbClr val="A64D79"/>
                </a:solidFill>
              </a:defRPr>
            </a:lvl7pPr>
            <a:lvl8pPr lvl="7" rtl="0">
              <a:spcBef>
                <a:spcPts val="0"/>
              </a:spcBef>
              <a:spcAft>
                <a:spcPts val="0"/>
              </a:spcAft>
              <a:buClr>
                <a:srgbClr val="A64D79"/>
              </a:buClr>
              <a:buSzPts val="2800"/>
              <a:buNone/>
              <a:defRPr>
                <a:solidFill>
                  <a:srgbClr val="A64D79"/>
                </a:solidFill>
              </a:defRPr>
            </a:lvl8pPr>
            <a:lvl9pPr lvl="8" rtl="0">
              <a:spcBef>
                <a:spcPts val="0"/>
              </a:spcBef>
              <a:spcAft>
                <a:spcPts val="0"/>
              </a:spcAft>
              <a:buClr>
                <a:srgbClr val="A64D79"/>
              </a:buClr>
              <a:buSzPts val="2800"/>
              <a:buNone/>
              <a:defRPr>
                <a:solidFill>
                  <a:srgbClr val="A64D79"/>
                </a:solidFill>
              </a:defRPr>
            </a:lvl9pPr>
          </a:lstStyle>
          <a:p>
            <a:endParaRPr/>
          </a:p>
        </p:txBody>
      </p:sp>
      <p:sp>
        <p:nvSpPr>
          <p:cNvPr id="226" name="Google Shape;226;p9"/>
          <p:cNvSpPr/>
          <p:nvPr/>
        </p:nvSpPr>
        <p:spPr>
          <a:xfrm>
            <a:off x="0" y="4053700"/>
            <a:ext cx="7542176" cy="1238226"/>
          </a:xfrm>
          <a:custGeom>
            <a:avLst/>
            <a:gdLst/>
            <a:ahLst/>
            <a:cxnLst/>
            <a:rect l="l" t="t" r="r" b="b"/>
            <a:pathLst>
              <a:path w="193538" h="85824" extrusionOk="0">
                <a:moveTo>
                  <a:pt x="167374" y="64047"/>
                </a:moveTo>
                <a:cubicBezTo>
                  <a:pt x="134330" y="60455"/>
                  <a:pt x="101665" y="24235"/>
                  <a:pt x="56258" y="10700"/>
                </a:cubicBezTo>
                <a:cubicBezTo>
                  <a:pt x="20416" y="0"/>
                  <a:pt x="4915" y="9679"/>
                  <a:pt x="0" y="14216"/>
                </a:cubicBezTo>
                <a:lnTo>
                  <a:pt x="0" y="85824"/>
                </a:lnTo>
                <a:lnTo>
                  <a:pt x="193537" y="85824"/>
                </a:lnTo>
                <a:cubicBezTo>
                  <a:pt x="190815" y="76069"/>
                  <a:pt x="183972" y="65861"/>
                  <a:pt x="167374" y="6404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7" name="Google Shape;227;p9"/>
          <p:cNvGrpSpPr/>
          <p:nvPr/>
        </p:nvGrpSpPr>
        <p:grpSpPr>
          <a:xfrm rot="5400000" flipH="1">
            <a:off x="7652573" y="3560287"/>
            <a:ext cx="1535065" cy="2376287"/>
            <a:chOff x="239950" y="1512100"/>
            <a:chExt cx="1886525" cy="1946500"/>
          </a:xfrm>
        </p:grpSpPr>
        <p:sp>
          <p:nvSpPr>
            <p:cNvPr id="228" name="Google Shape;228;p9"/>
            <p:cNvSpPr/>
            <p:nvPr/>
          </p:nvSpPr>
          <p:spPr>
            <a:xfrm>
              <a:off x="343475" y="1573875"/>
              <a:ext cx="1783000" cy="1884725"/>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9"/>
            <p:cNvSpPr/>
            <p:nvPr/>
          </p:nvSpPr>
          <p:spPr>
            <a:xfrm>
              <a:off x="290600" y="1538825"/>
              <a:ext cx="1632000" cy="179667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9"/>
            <p:cNvSpPr/>
            <p:nvPr/>
          </p:nvSpPr>
          <p:spPr>
            <a:xfrm>
              <a:off x="265875" y="1512100"/>
              <a:ext cx="1397050" cy="1576725"/>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9"/>
            <p:cNvSpPr/>
            <p:nvPr/>
          </p:nvSpPr>
          <p:spPr>
            <a:xfrm>
              <a:off x="239950" y="1529000"/>
              <a:ext cx="1182525" cy="1220250"/>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32"/>
        <p:cNvGrpSpPr/>
        <p:nvPr/>
      </p:nvGrpSpPr>
      <p:grpSpPr>
        <a:xfrm>
          <a:off x="0" y="0"/>
          <a:ext cx="0" cy="0"/>
          <a:chOff x="0" y="0"/>
          <a:chExt cx="0" cy="0"/>
        </a:xfrm>
      </p:grpSpPr>
      <p:sp>
        <p:nvSpPr>
          <p:cNvPr id="233" name="Google Shape;233;p10"/>
          <p:cNvSpPr txBox="1">
            <a:spLocks noGrp="1"/>
          </p:cNvSpPr>
          <p:nvPr>
            <p:ph type="body" idx="1"/>
          </p:nvPr>
        </p:nvSpPr>
        <p:spPr>
          <a:xfrm>
            <a:off x="1016550" y="1471750"/>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rgbClr val="A64D79"/>
              </a:buClr>
              <a:buSzPts val="6000"/>
              <a:buFont typeface="Patrick Hand"/>
              <a:buNone/>
              <a:defRPr sz="6000">
                <a:solidFill>
                  <a:srgbClr val="A64D79"/>
                </a:solidFill>
                <a:latin typeface="Patrick Hand"/>
                <a:ea typeface="Patrick Hand"/>
                <a:cs typeface="Patrick Hand"/>
                <a:sym typeface="Patrick Hand"/>
              </a:defRPr>
            </a:lvl1pPr>
          </a:lstStyle>
          <a:p>
            <a:endParaRPr/>
          </a:p>
        </p:txBody>
      </p:sp>
      <p:sp>
        <p:nvSpPr>
          <p:cNvPr id="234" name="Google Shape;23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grpSp>
        <p:nvGrpSpPr>
          <p:cNvPr id="235" name="Google Shape;235;p10"/>
          <p:cNvGrpSpPr/>
          <p:nvPr/>
        </p:nvGrpSpPr>
        <p:grpSpPr>
          <a:xfrm rot="-5400000">
            <a:off x="6843549" y="-984633"/>
            <a:ext cx="1977659" cy="3052355"/>
            <a:chOff x="5666792" y="1691065"/>
            <a:chExt cx="2447901" cy="3606279"/>
          </a:xfrm>
        </p:grpSpPr>
        <p:sp>
          <p:nvSpPr>
            <p:cNvPr id="236" name="Google Shape;236;p10"/>
            <p:cNvSpPr/>
            <p:nvPr/>
          </p:nvSpPr>
          <p:spPr>
            <a:xfrm>
              <a:off x="5666792" y="1691065"/>
              <a:ext cx="2447901" cy="3606279"/>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0"/>
            <p:cNvSpPr/>
            <p:nvPr/>
          </p:nvSpPr>
          <p:spPr>
            <a:xfrm>
              <a:off x="6883600" y="4018325"/>
              <a:ext cx="132025" cy="54975"/>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0"/>
            <p:cNvSpPr/>
            <p:nvPr/>
          </p:nvSpPr>
          <p:spPr>
            <a:xfrm>
              <a:off x="6883600" y="3796925"/>
              <a:ext cx="132025" cy="54500"/>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0"/>
            <p:cNvSpPr/>
            <p:nvPr/>
          </p:nvSpPr>
          <p:spPr>
            <a:xfrm>
              <a:off x="6385325" y="4018325"/>
              <a:ext cx="131400" cy="54975"/>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0"/>
            <p:cNvSpPr/>
            <p:nvPr/>
          </p:nvSpPr>
          <p:spPr>
            <a:xfrm>
              <a:off x="6638175" y="4103700"/>
              <a:ext cx="132650" cy="55100"/>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0"/>
            <p:cNvSpPr/>
            <p:nvPr/>
          </p:nvSpPr>
          <p:spPr>
            <a:xfrm>
              <a:off x="6638175" y="3877500"/>
              <a:ext cx="132650" cy="54500"/>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0"/>
            <p:cNvSpPr/>
            <p:nvPr/>
          </p:nvSpPr>
          <p:spPr>
            <a:xfrm>
              <a:off x="6638175" y="4337500"/>
              <a:ext cx="132650" cy="5495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0"/>
            <p:cNvSpPr/>
            <p:nvPr/>
          </p:nvSpPr>
          <p:spPr>
            <a:xfrm>
              <a:off x="6883600" y="4216850"/>
              <a:ext cx="132025" cy="54750"/>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0"/>
            <p:cNvSpPr/>
            <p:nvPr/>
          </p:nvSpPr>
          <p:spPr>
            <a:xfrm>
              <a:off x="6444200" y="4216850"/>
              <a:ext cx="132025" cy="54750"/>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0"/>
            <p:cNvSpPr/>
            <p:nvPr/>
          </p:nvSpPr>
          <p:spPr>
            <a:xfrm>
              <a:off x="6222325" y="4211900"/>
              <a:ext cx="132025" cy="54750"/>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0"/>
            <p:cNvSpPr/>
            <p:nvPr/>
          </p:nvSpPr>
          <p:spPr>
            <a:xfrm>
              <a:off x="6191950" y="4393125"/>
              <a:ext cx="132050" cy="54500"/>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0"/>
            <p:cNvSpPr/>
            <p:nvPr/>
          </p:nvSpPr>
          <p:spPr>
            <a:xfrm>
              <a:off x="6444200" y="4423475"/>
              <a:ext cx="132025" cy="5452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0"/>
            <p:cNvSpPr/>
            <p:nvPr/>
          </p:nvSpPr>
          <p:spPr>
            <a:xfrm>
              <a:off x="6883600" y="4415800"/>
              <a:ext cx="132025" cy="54750"/>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9" name="Google Shape;249;p10"/>
          <p:cNvSpPr/>
          <p:nvPr/>
        </p:nvSpPr>
        <p:spPr>
          <a:xfrm flipH="1">
            <a:off x="4591019" y="3914775"/>
            <a:ext cx="4552981" cy="1371682"/>
          </a:xfrm>
          <a:custGeom>
            <a:avLst/>
            <a:gdLst/>
            <a:ahLst/>
            <a:cxnLst/>
            <a:rect l="l" t="t" r="r" b="b"/>
            <a:pathLst>
              <a:path w="193538" h="85824" extrusionOk="0">
                <a:moveTo>
                  <a:pt x="167374" y="64047"/>
                </a:moveTo>
                <a:cubicBezTo>
                  <a:pt x="134330" y="60455"/>
                  <a:pt x="101665" y="24235"/>
                  <a:pt x="56258" y="10700"/>
                </a:cubicBezTo>
                <a:cubicBezTo>
                  <a:pt x="20416" y="0"/>
                  <a:pt x="4915" y="9679"/>
                  <a:pt x="0" y="14216"/>
                </a:cubicBezTo>
                <a:lnTo>
                  <a:pt x="0" y="85824"/>
                </a:lnTo>
                <a:lnTo>
                  <a:pt x="193537" y="85824"/>
                </a:lnTo>
                <a:cubicBezTo>
                  <a:pt x="190815" y="76069"/>
                  <a:pt x="183972" y="65861"/>
                  <a:pt x="167374" y="6404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0"/>
          <p:cNvSpPr/>
          <p:nvPr/>
        </p:nvSpPr>
        <p:spPr>
          <a:xfrm>
            <a:off x="311693" y="2000648"/>
            <a:ext cx="401851" cy="361547"/>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rgbClr val="F8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grpSp>
        <p:nvGrpSpPr>
          <p:cNvPr id="251" name="Google Shape;251;p10"/>
          <p:cNvGrpSpPr/>
          <p:nvPr/>
        </p:nvGrpSpPr>
        <p:grpSpPr>
          <a:xfrm rot="10800000" flipH="1">
            <a:off x="-381291" y="2572820"/>
            <a:ext cx="2362495" cy="3008900"/>
            <a:chOff x="239950" y="1512100"/>
            <a:chExt cx="1886525" cy="1946500"/>
          </a:xfrm>
        </p:grpSpPr>
        <p:sp>
          <p:nvSpPr>
            <p:cNvPr id="252" name="Google Shape;252;p10"/>
            <p:cNvSpPr/>
            <p:nvPr/>
          </p:nvSpPr>
          <p:spPr>
            <a:xfrm>
              <a:off x="343475" y="1573875"/>
              <a:ext cx="1783000" cy="1884725"/>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0"/>
            <p:cNvSpPr/>
            <p:nvPr/>
          </p:nvSpPr>
          <p:spPr>
            <a:xfrm>
              <a:off x="290600" y="1538825"/>
              <a:ext cx="1632000" cy="179667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0"/>
            <p:cNvSpPr/>
            <p:nvPr/>
          </p:nvSpPr>
          <p:spPr>
            <a:xfrm>
              <a:off x="265875" y="1512100"/>
              <a:ext cx="1397050" cy="1576725"/>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0"/>
            <p:cNvSpPr/>
            <p:nvPr/>
          </p:nvSpPr>
          <p:spPr>
            <a:xfrm>
              <a:off x="239950" y="1529000"/>
              <a:ext cx="1182525" cy="1220250"/>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6" name="Google Shape;256;p10"/>
          <p:cNvSpPr/>
          <p:nvPr/>
        </p:nvSpPr>
        <p:spPr>
          <a:xfrm>
            <a:off x="5359943" y="4419836"/>
            <a:ext cx="401851" cy="361547"/>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257"/>
        <p:cNvGrpSpPr/>
        <p:nvPr/>
      </p:nvGrpSpPr>
      <p:grpSpPr>
        <a:xfrm>
          <a:off x="0" y="0"/>
          <a:ext cx="0" cy="0"/>
          <a:chOff x="0" y="0"/>
          <a:chExt cx="0" cy="0"/>
        </a:xfrm>
      </p:grpSpPr>
      <p:sp>
        <p:nvSpPr>
          <p:cNvPr id="258" name="Google Shape;258;p11"/>
          <p:cNvSpPr/>
          <p:nvPr/>
        </p:nvSpPr>
        <p:spPr>
          <a:xfrm rot="899908">
            <a:off x="1126376" y="3348350"/>
            <a:ext cx="5703292" cy="2219974"/>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1"/>
          <p:cNvSpPr txBox="1">
            <a:spLocks noGrp="1"/>
          </p:cNvSpPr>
          <p:nvPr>
            <p:ph type="title" hasCustomPrompt="1"/>
          </p:nvPr>
        </p:nvSpPr>
        <p:spPr>
          <a:xfrm>
            <a:off x="311700" y="12585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260" name="Google Shape;260;p11"/>
          <p:cNvSpPr txBox="1">
            <a:spLocks noGrp="1"/>
          </p:cNvSpPr>
          <p:nvPr>
            <p:ph type="body" idx="1"/>
          </p:nvPr>
        </p:nvSpPr>
        <p:spPr>
          <a:xfrm>
            <a:off x="723900" y="2940000"/>
            <a:ext cx="7696200" cy="13008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261" name="Google Shape;261;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262" name="Google Shape;262;p11"/>
          <p:cNvSpPr/>
          <p:nvPr/>
        </p:nvSpPr>
        <p:spPr>
          <a:xfrm rot="10800000" flipH="1">
            <a:off x="-57150" y="-436900"/>
            <a:ext cx="9201150" cy="1819257"/>
          </a:xfrm>
          <a:custGeom>
            <a:avLst/>
            <a:gdLst/>
            <a:ahLst/>
            <a:cxnLst/>
            <a:rect l="l" t="t" r="r" b="b"/>
            <a:pathLst>
              <a:path w="285750" h="93451" extrusionOk="0">
                <a:moveTo>
                  <a:pt x="133726" y="1"/>
                </a:moveTo>
                <a:cubicBezTo>
                  <a:pt x="132445" y="1"/>
                  <a:pt x="131155" y="109"/>
                  <a:pt x="129860" y="343"/>
                </a:cubicBezTo>
                <a:cubicBezTo>
                  <a:pt x="121392" y="1886"/>
                  <a:pt x="114425" y="7393"/>
                  <a:pt x="107876" y="12607"/>
                </a:cubicBezTo>
                <a:cubicBezTo>
                  <a:pt x="100117" y="18781"/>
                  <a:pt x="92274" y="26623"/>
                  <a:pt x="82054" y="28125"/>
                </a:cubicBezTo>
                <a:cubicBezTo>
                  <a:pt x="80861" y="28299"/>
                  <a:pt x="79677" y="28380"/>
                  <a:pt x="78503" y="28380"/>
                </a:cubicBezTo>
                <a:cubicBezTo>
                  <a:pt x="70683" y="28380"/>
                  <a:pt x="63268" y="24814"/>
                  <a:pt x="56232" y="21659"/>
                </a:cubicBezTo>
                <a:cubicBezTo>
                  <a:pt x="47430" y="17696"/>
                  <a:pt x="38420" y="13775"/>
                  <a:pt x="28784" y="12357"/>
                </a:cubicBezTo>
                <a:cubicBezTo>
                  <a:pt x="26320" y="11990"/>
                  <a:pt x="23818" y="11796"/>
                  <a:pt x="21317" y="11796"/>
                </a:cubicBezTo>
                <a:cubicBezTo>
                  <a:pt x="15561" y="11796"/>
                  <a:pt x="9811" y="12825"/>
                  <a:pt x="4547" y="15152"/>
                </a:cubicBezTo>
                <a:cubicBezTo>
                  <a:pt x="2962" y="15819"/>
                  <a:pt x="1460" y="16612"/>
                  <a:pt x="0" y="17488"/>
                </a:cubicBezTo>
                <a:lnTo>
                  <a:pt x="0" y="93451"/>
                </a:lnTo>
                <a:lnTo>
                  <a:pt x="285750" y="93451"/>
                </a:lnTo>
                <a:lnTo>
                  <a:pt x="285750" y="24329"/>
                </a:lnTo>
                <a:lnTo>
                  <a:pt x="282413" y="21993"/>
                </a:lnTo>
                <a:cubicBezTo>
                  <a:pt x="273945" y="16111"/>
                  <a:pt x="265602" y="8602"/>
                  <a:pt x="255673" y="5265"/>
                </a:cubicBezTo>
                <a:cubicBezTo>
                  <a:pt x="252717" y="4235"/>
                  <a:pt x="249638" y="3645"/>
                  <a:pt x="246538" y="3645"/>
                </a:cubicBezTo>
                <a:cubicBezTo>
                  <a:pt x="244870" y="3645"/>
                  <a:pt x="243196" y="3816"/>
                  <a:pt x="241532" y="4181"/>
                </a:cubicBezTo>
                <a:cubicBezTo>
                  <a:pt x="237193" y="5182"/>
                  <a:pt x="233105" y="6892"/>
                  <a:pt x="229351" y="9228"/>
                </a:cubicBezTo>
                <a:cubicBezTo>
                  <a:pt x="221508" y="13984"/>
                  <a:pt x="214500" y="20324"/>
                  <a:pt x="206032" y="23953"/>
                </a:cubicBezTo>
                <a:cubicBezTo>
                  <a:pt x="201902" y="25789"/>
                  <a:pt x="197480" y="26707"/>
                  <a:pt x="193064" y="26707"/>
                </a:cubicBezTo>
                <a:cubicBezTo>
                  <a:pt x="188647" y="26707"/>
                  <a:pt x="184236" y="25789"/>
                  <a:pt x="180127" y="23953"/>
                </a:cubicBezTo>
                <a:cubicBezTo>
                  <a:pt x="171575" y="20241"/>
                  <a:pt x="164275" y="14234"/>
                  <a:pt x="156599" y="9061"/>
                </a:cubicBezTo>
                <a:cubicBezTo>
                  <a:pt x="149983" y="4578"/>
                  <a:pt x="142051" y="1"/>
                  <a:pt x="1337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3" name="Google Shape;263;p11"/>
          <p:cNvGrpSpPr/>
          <p:nvPr/>
        </p:nvGrpSpPr>
        <p:grpSpPr>
          <a:xfrm rot="5400000" flipH="1">
            <a:off x="-123251" y="-693437"/>
            <a:ext cx="2710071" cy="2861187"/>
            <a:chOff x="5413186" y="2497462"/>
            <a:chExt cx="2447901" cy="2466965"/>
          </a:xfrm>
        </p:grpSpPr>
        <p:sp>
          <p:nvSpPr>
            <p:cNvPr id="264" name="Google Shape;264;p11"/>
            <p:cNvSpPr/>
            <p:nvPr/>
          </p:nvSpPr>
          <p:spPr>
            <a:xfrm>
              <a:off x="5413186" y="2497462"/>
              <a:ext cx="2447901" cy="2466965"/>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rgbClr val="AFE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a:off x="6883600" y="4018325"/>
              <a:ext cx="132025" cy="54975"/>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a:off x="6883600" y="3796925"/>
              <a:ext cx="132025" cy="54500"/>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a:off x="6385325" y="4018325"/>
              <a:ext cx="131400" cy="54975"/>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1"/>
            <p:cNvSpPr/>
            <p:nvPr/>
          </p:nvSpPr>
          <p:spPr>
            <a:xfrm>
              <a:off x="6638175" y="4103700"/>
              <a:ext cx="132650" cy="55100"/>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1"/>
            <p:cNvSpPr/>
            <p:nvPr/>
          </p:nvSpPr>
          <p:spPr>
            <a:xfrm>
              <a:off x="6638175" y="3877500"/>
              <a:ext cx="132650" cy="54500"/>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1"/>
            <p:cNvSpPr/>
            <p:nvPr/>
          </p:nvSpPr>
          <p:spPr>
            <a:xfrm>
              <a:off x="6638175" y="4337500"/>
              <a:ext cx="132650" cy="5495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1"/>
            <p:cNvSpPr/>
            <p:nvPr/>
          </p:nvSpPr>
          <p:spPr>
            <a:xfrm>
              <a:off x="6883600" y="4216850"/>
              <a:ext cx="132025" cy="54750"/>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1"/>
            <p:cNvSpPr/>
            <p:nvPr/>
          </p:nvSpPr>
          <p:spPr>
            <a:xfrm>
              <a:off x="6444200" y="4216850"/>
              <a:ext cx="132025" cy="54750"/>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1"/>
            <p:cNvSpPr/>
            <p:nvPr/>
          </p:nvSpPr>
          <p:spPr>
            <a:xfrm>
              <a:off x="6222325" y="4211900"/>
              <a:ext cx="132025" cy="54750"/>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1"/>
            <p:cNvSpPr/>
            <p:nvPr/>
          </p:nvSpPr>
          <p:spPr>
            <a:xfrm>
              <a:off x="6191950" y="4393125"/>
              <a:ext cx="132050" cy="54500"/>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1"/>
            <p:cNvSpPr/>
            <p:nvPr/>
          </p:nvSpPr>
          <p:spPr>
            <a:xfrm>
              <a:off x="6444200" y="4423475"/>
              <a:ext cx="132025" cy="5452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1"/>
            <p:cNvSpPr/>
            <p:nvPr/>
          </p:nvSpPr>
          <p:spPr>
            <a:xfrm>
              <a:off x="6883600" y="4415800"/>
              <a:ext cx="132025" cy="54750"/>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7" name="Google Shape;277;p11"/>
          <p:cNvSpPr/>
          <p:nvPr/>
        </p:nvSpPr>
        <p:spPr>
          <a:xfrm flipH="1">
            <a:off x="1771654" y="3971489"/>
            <a:ext cx="7372346" cy="1238226"/>
          </a:xfrm>
          <a:custGeom>
            <a:avLst/>
            <a:gdLst/>
            <a:ahLst/>
            <a:cxnLst/>
            <a:rect l="l" t="t" r="r" b="b"/>
            <a:pathLst>
              <a:path w="193538" h="85824" extrusionOk="0">
                <a:moveTo>
                  <a:pt x="167374" y="64047"/>
                </a:moveTo>
                <a:cubicBezTo>
                  <a:pt x="134330" y="60455"/>
                  <a:pt x="101665" y="24235"/>
                  <a:pt x="56258" y="10700"/>
                </a:cubicBezTo>
                <a:cubicBezTo>
                  <a:pt x="20416" y="0"/>
                  <a:pt x="4915" y="9679"/>
                  <a:pt x="0" y="14216"/>
                </a:cubicBezTo>
                <a:lnTo>
                  <a:pt x="0" y="85824"/>
                </a:lnTo>
                <a:lnTo>
                  <a:pt x="193537" y="85824"/>
                </a:lnTo>
                <a:cubicBezTo>
                  <a:pt x="190815" y="76069"/>
                  <a:pt x="183972" y="65861"/>
                  <a:pt x="167374" y="6404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8" name="Google Shape;278;p11"/>
          <p:cNvGrpSpPr/>
          <p:nvPr/>
        </p:nvGrpSpPr>
        <p:grpSpPr>
          <a:xfrm rot="10800000" flipH="1">
            <a:off x="7362714" y="-801328"/>
            <a:ext cx="2265978" cy="2836819"/>
            <a:chOff x="3722300" y="2255100"/>
            <a:chExt cx="2373000" cy="2977975"/>
          </a:xfrm>
        </p:grpSpPr>
        <p:sp>
          <p:nvSpPr>
            <p:cNvPr id="279" name="Google Shape;279;p11"/>
            <p:cNvSpPr/>
            <p:nvPr/>
          </p:nvSpPr>
          <p:spPr>
            <a:xfrm>
              <a:off x="3722300" y="2255100"/>
              <a:ext cx="2373000" cy="2682475"/>
            </a:xfrm>
            <a:custGeom>
              <a:avLst/>
              <a:gdLst/>
              <a:ahLst/>
              <a:cxnLst/>
              <a:rect l="l" t="t" r="r" b="b"/>
              <a:pathLst>
                <a:path w="94920" h="107299" extrusionOk="0">
                  <a:moveTo>
                    <a:pt x="74766" y="1"/>
                  </a:moveTo>
                  <a:lnTo>
                    <a:pt x="74766" y="1"/>
                  </a:lnTo>
                  <a:cubicBezTo>
                    <a:pt x="74939" y="819"/>
                    <a:pt x="69015" y="2256"/>
                    <a:pt x="67230" y="3570"/>
                  </a:cubicBezTo>
                  <a:cubicBezTo>
                    <a:pt x="61429" y="7710"/>
                    <a:pt x="57240" y="13709"/>
                    <a:pt x="55306" y="20551"/>
                  </a:cubicBezTo>
                  <a:cubicBezTo>
                    <a:pt x="52951" y="29153"/>
                    <a:pt x="52158" y="36367"/>
                    <a:pt x="46283" y="43581"/>
                  </a:cubicBezTo>
                  <a:cubicBezTo>
                    <a:pt x="42267" y="48539"/>
                    <a:pt x="38623" y="51042"/>
                    <a:pt x="32599" y="52852"/>
                  </a:cubicBezTo>
                  <a:cubicBezTo>
                    <a:pt x="21146" y="56273"/>
                    <a:pt x="14106" y="61454"/>
                    <a:pt x="8677" y="72312"/>
                  </a:cubicBezTo>
                  <a:cubicBezTo>
                    <a:pt x="5578" y="78534"/>
                    <a:pt x="4884" y="84855"/>
                    <a:pt x="3570" y="91573"/>
                  </a:cubicBezTo>
                  <a:cubicBezTo>
                    <a:pt x="2653" y="96259"/>
                    <a:pt x="0" y="102431"/>
                    <a:pt x="794" y="107116"/>
                  </a:cubicBezTo>
                  <a:cubicBezTo>
                    <a:pt x="3912" y="107243"/>
                    <a:pt x="7033" y="107298"/>
                    <a:pt x="10155" y="107298"/>
                  </a:cubicBezTo>
                  <a:cubicBezTo>
                    <a:pt x="29590" y="107298"/>
                    <a:pt x="49076" y="105176"/>
                    <a:pt x="68469" y="105133"/>
                  </a:cubicBezTo>
                  <a:cubicBezTo>
                    <a:pt x="72956" y="105133"/>
                    <a:pt x="77393" y="105133"/>
                    <a:pt x="81856" y="105530"/>
                  </a:cubicBezTo>
                  <a:cubicBezTo>
                    <a:pt x="83283" y="105658"/>
                    <a:pt x="85475" y="106132"/>
                    <a:pt x="87495" y="106132"/>
                  </a:cubicBezTo>
                  <a:cubicBezTo>
                    <a:pt x="88982" y="106132"/>
                    <a:pt x="90375" y="105875"/>
                    <a:pt x="91300" y="105034"/>
                  </a:cubicBezTo>
                  <a:cubicBezTo>
                    <a:pt x="94920" y="101712"/>
                    <a:pt x="90805" y="91871"/>
                    <a:pt x="90160" y="88301"/>
                  </a:cubicBezTo>
                  <a:cubicBezTo>
                    <a:pt x="87260" y="71940"/>
                    <a:pt x="87185" y="55207"/>
                    <a:pt x="84235" y="38871"/>
                  </a:cubicBezTo>
                  <a:cubicBezTo>
                    <a:pt x="82872" y="31260"/>
                    <a:pt x="80988" y="23799"/>
                    <a:pt x="79699" y="16139"/>
                  </a:cubicBezTo>
                  <a:cubicBezTo>
                    <a:pt x="79352" y="14056"/>
                    <a:pt x="77046" y="2033"/>
                    <a:pt x="747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1"/>
            <p:cNvSpPr/>
            <p:nvPr/>
          </p:nvSpPr>
          <p:spPr>
            <a:xfrm>
              <a:off x="3829025" y="2744200"/>
              <a:ext cx="1757625" cy="2469425"/>
            </a:xfrm>
            <a:custGeom>
              <a:avLst/>
              <a:gdLst/>
              <a:ahLst/>
              <a:cxnLst/>
              <a:rect l="l" t="t" r="r" b="b"/>
              <a:pathLst>
                <a:path w="70305" h="98777" extrusionOk="0">
                  <a:moveTo>
                    <a:pt x="69206" y="0"/>
                  </a:moveTo>
                  <a:cubicBezTo>
                    <a:pt x="68932" y="0"/>
                    <a:pt x="68665" y="123"/>
                    <a:pt x="68514" y="417"/>
                  </a:cubicBezTo>
                  <a:cubicBezTo>
                    <a:pt x="65117" y="7358"/>
                    <a:pt x="62167" y="14497"/>
                    <a:pt x="57854" y="20992"/>
                  </a:cubicBezTo>
                  <a:cubicBezTo>
                    <a:pt x="55747" y="24190"/>
                    <a:pt x="53293" y="27140"/>
                    <a:pt x="50566" y="29817"/>
                  </a:cubicBezTo>
                  <a:cubicBezTo>
                    <a:pt x="47616" y="32594"/>
                    <a:pt x="44319" y="34949"/>
                    <a:pt x="40749" y="36858"/>
                  </a:cubicBezTo>
                  <a:cubicBezTo>
                    <a:pt x="37080" y="38841"/>
                    <a:pt x="33312" y="40527"/>
                    <a:pt x="29668" y="42559"/>
                  </a:cubicBezTo>
                  <a:cubicBezTo>
                    <a:pt x="26173" y="44493"/>
                    <a:pt x="22950" y="46848"/>
                    <a:pt x="20099" y="49624"/>
                  </a:cubicBezTo>
                  <a:cubicBezTo>
                    <a:pt x="14596" y="54979"/>
                    <a:pt x="10481" y="61697"/>
                    <a:pt x="7581" y="68787"/>
                  </a:cubicBezTo>
                  <a:cubicBezTo>
                    <a:pt x="5697" y="73422"/>
                    <a:pt x="4185" y="78207"/>
                    <a:pt x="3044" y="83090"/>
                  </a:cubicBezTo>
                  <a:cubicBezTo>
                    <a:pt x="1854" y="88147"/>
                    <a:pt x="1061" y="93254"/>
                    <a:pt x="45" y="98361"/>
                  </a:cubicBezTo>
                  <a:cubicBezTo>
                    <a:pt x="0" y="98613"/>
                    <a:pt x="213" y="98777"/>
                    <a:pt x="408" y="98777"/>
                  </a:cubicBezTo>
                  <a:cubicBezTo>
                    <a:pt x="538" y="98777"/>
                    <a:pt x="659" y="98703"/>
                    <a:pt x="689" y="98534"/>
                  </a:cubicBezTo>
                  <a:cubicBezTo>
                    <a:pt x="1631" y="94072"/>
                    <a:pt x="2697" y="89684"/>
                    <a:pt x="3862" y="85272"/>
                  </a:cubicBezTo>
                  <a:cubicBezTo>
                    <a:pt x="4978" y="80859"/>
                    <a:pt x="6316" y="76546"/>
                    <a:pt x="7903" y="72282"/>
                  </a:cubicBezTo>
                  <a:cubicBezTo>
                    <a:pt x="10729" y="64919"/>
                    <a:pt x="14571" y="57830"/>
                    <a:pt x="20025" y="52078"/>
                  </a:cubicBezTo>
                  <a:cubicBezTo>
                    <a:pt x="22802" y="49178"/>
                    <a:pt x="25975" y="46674"/>
                    <a:pt x="29470" y="44642"/>
                  </a:cubicBezTo>
                  <a:cubicBezTo>
                    <a:pt x="33114" y="42510"/>
                    <a:pt x="36956" y="40799"/>
                    <a:pt x="40700" y="38841"/>
                  </a:cubicBezTo>
                  <a:cubicBezTo>
                    <a:pt x="44195" y="36982"/>
                    <a:pt x="47542" y="34874"/>
                    <a:pt x="50541" y="32247"/>
                  </a:cubicBezTo>
                  <a:cubicBezTo>
                    <a:pt x="53318" y="29718"/>
                    <a:pt x="55846" y="26917"/>
                    <a:pt x="58028" y="23843"/>
                  </a:cubicBezTo>
                  <a:cubicBezTo>
                    <a:pt x="60482" y="20348"/>
                    <a:pt x="62688" y="16654"/>
                    <a:pt x="64622" y="12837"/>
                  </a:cubicBezTo>
                  <a:cubicBezTo>
                    <a:pt x="66580" y="8994"/>
                    <a:pt x="68464" y="5053"/>
                    <a:pt x="70075" y="1061"/>
                  </a:cubicBezTo>
                  <a:cubicBezTo>
                    <a:pt x="70305" y="471"/>
                    <a:pt x="69743" y="0"/>
                    <a:pt x="692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1"/>
            <p:cNvSpPr/>
            <p:nvPr/>
          </p:nvSpPr>
          <p:spPr>
            <a:xfrm>
              <a:off x="4130475" y="2949575"/>
              <a:ext cx="1715525" cy="2283500"/>
            </a:xfrm>
            <a:custGeom>
              <a:avLst/>
              <a:gdLst/>
              <a:ahLst/>
              <a:cxnLst/>
              <a:rect l="l" t="t" r="r" b="b"/>
              <a:pathLst>
                <a:path w="68621" h="91340" extrusionOk="0">
                  <a:moveTo>
                    <a:pt x="67696" y="1"/>
                  </a:moveTo>
                  <a:cubicBezTo>
                    <a:pt x="67366" y="1"/>
                    <a:pt x="67041" y="172"/>
                    <a:pt x="66917" y="556"/>
                  </a:cubicBezTo>
                  <a:cubicBezTo>
                    <a:pt x="66347" y="2341"/>
                    <a:pt x="65950" y="4175"/>
                    <a:pt x="65355" y="5960"/>
                  </a:cubicBezTo>
                  <a:cubicBezTo>
                    <a:pt x="63620" y="11340"/>
                    <a:pt x="60893" y="16372"/>
                    <a:pt x="57348" y="20784"/>
                  </a:cubicBezTo>
                  <a:cubicBezTo>
                    <a:pt x="52440" y="26957"/>
                    <a:pt x="45945" y="31221"/>
                    <a:pt x="39351" y="35385"/>
                  </a:cubicBezTo>
                  <a:cubicBezTo>
                    <a:pt x="32881" y="39451"/>
                    <a:pt x="26683" y="43690"/>
                    <a:pt x="21577" y="49416"/>
                  </a:cubicBezTo>
                  <a:cubicBezTo>
                    <a:pt x="16718" y="54895"/>
                    <a:pt x="12826" y="61092"/>
                    <a:pt x="9578" y="67612"/>
                  </a:cubicBezTo>
                  <a:cubicBezTo>
                    <a:pt x="7719" y="71330"/>
                    <a:pt x="6034" y="75148"/>
                    <a:pt x="4497" y="79015"/>
                  </a:cubicBezTo>
                  <a:cubicBezTo>
                    <a:pt x="2960" y="82882"/>
                    <a:pt x="1621" y="86898"/>
                    <a:pt x="109" y="90815"/>
                  </a:cubicBezTo>
                  <a:cubicBezTo>
                    <a:pt x="0" y="91126"/>
                    <a:pt x="261" y="91339"/>
                    <a:pt x="514" y="91339"/>
                  </a:cubicBezTo>
                  <a:cubicBezTo>
                    <a:pt x="665" y="91339"/>
                    <a:pt x="813" y="91263"/>
                    <a:pt x="877" y="91088"/>
                  </a:cubicBezTo>
                  <a:cubicBezTo>
                    <a:pt x="3579" y="84097"/>
                    <a:pt x="6604" y="77181"/>
                    <a:pt x="9950" y="70463"/>
                  </a:cubicBezTo>
                  <a:cubicBezTo>
                    <a:pt x="13223" y="63918"/>
                    <a:pt x="17040" y="57547"/>
                    <a:pt x="21800" y="51970"/>
                  </a:cubicBezTo>
                  <a:cubicBezTo>
                    <a:pt x="26857" y="46020"/>
                    <a:pt x="33079" y="41632"/>
                    <a:pt x="39648" y="37493"/>
                  </a:cubicBezTo>
                  <a:cubicBezTo>
                    <a:pt x="46143" y="33402"/>
                    <a:pt x="52638" y="29287"/>
                    <a:pt x="57720" y="23412"/>
                  </a:cubicBezTo>
                  <a:cubicBezTo>
                    <a:pt x="60447" y="20264"/>
                    <a:pt x="62777" y="16768"/>
                    <a:pt x="64611" y="13025"/>
                  </a:cubicBezTo>
                  <a:cubicBezTo>
                    <a:pt x="66446" y="9307"/>
                    <a:pt x="68231" y="5043"/>
                    <a:pt x="68578" y="878"/>
                  </a:cubicBezTo>
                  <a:cubicBezTo>
                    <a:pt x="68621" y="331"/>
                    <a:pt x="68153" y="1"/>
                    <a:pt x="676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2" name="Google Shape;282;p11"/>
          <p:cNvGrpSpPr/>
          <p:nvPr/>
        </p:nvGrpSpPr>
        <p:grpSpPr>
          <a:xfrm rot="10800000" flipH="1">
            <a:off x="-314616" y="2939996"/>
            <a:ext cx="2362495" cy="2437602"/>
            <a:chOff x="239950" y="1512100"/>
            <a:chExt cx="1886525" cy="1946500"/>
          </a:xfrm>
        </p:grpSpPr>
        <p:sp>
          <p:nvSpPr>
            <p:cNvPr id="283" name="Google Shape;283;p11"/>
            <p:cNvSpPr/>
            <p:nvPr/>
          </p:nvSpPr>
          <p:spPr>
            <a:xfrm>
              <a:off x="343475" y="1573875"/>
              <a:ext cx="1783000" cy="1884725"/>
            </a:xfrm>
            <a:custGeom>
              <a:avLst/>
              <a:gdLst/>
              <a:ahLst/>
              <a:cxnLst/>
              <a:rect l="l" t="t" r="r" b="b"/>
              <a:pathLst>
                <a:path w="71320" h="75389" extrusionOk="0">
                  <a:moveTo>
                    <a:pt x="6968" y="1"/>
                  </a:moveTo>
                  <a:cubicBezTo>
                    <a:pt x="5836" y="1"/>
                    <a:pt x="5722" y="549"/>
                    <a:pt x="5033" y="2980"/>
                  </a:cubicBezTo>
                  <a:cubicBezTo>
                    <a:pt x="199" y="20036"/>
                    <a:pt x="0" y="36868"/>
                    <a:pt x="1240" y="54295"/>
                  </a:cubicBezTo>
                  <a:cubicBezTo>
                    <a:pt x="1537" y="58435"/>
                    <a:pt x="2851" y="62252"/>
                    <a:pt x="3248" y="66343"/>
                  </a:cubicBezTo>
                  <a:cubicBezTo>
                    <a:pt x="3446" y="68128"/>
                    <a:pt x="2950" y="71449"/>
                    <a:pt x="2925" y="73705"/>
                  </a:cubicBezTo>
                  <a:cubicBezTo>
                    <a:pt x="5787" y="74764"/>
                    <a:pt x="8813" y="75388"/>
                    <a:pt x="11830" y="75388"/>
                  </a:cubicBezTo>
                  <a:cubicBezTo>
                    <a:pt x="15452" y="75388"/>
                    <a:pt x="19061" y="74490"/>
                    <a:pt x="22360" y="72367"/>
                  </a:cubicBezTo>
                  <a:cubicBezTo>
                    <a:pt x="29698" y="67632"/>
                    <a:pt x="31037" y="58360"/>
                    <a:pt x="37581" y="52981"/>
                  </a:cubicBezTo>
                  <a:cubicBezTo>
                    <a:pt x="44869" y="47032"/>
                    <a:pt x="54166" y="45718"/>
                    <a:pt x="61032" y="38851"/>
                  </a:cubicBezTo>
                  <a:cubicBezTo>
                    <a:pt x="69337" y="30547"/>
                    <a:pt x="71320" y="15053"/>
                    <a:pt x="68444" y="3972"/>
                  </a:cubicBezTo>
                  <a:cubicBezTo>
                    <a:pt x="63462" y="3675"/>
                    <a:pt x="58603" y="2733"/>
                    <a:pt x="53620" y="1989"/>
                  </a:cubicBezTo>
                  <a:cubicBezTo>
                    <a:pt x="52310" y="1791"/>
                    <a:pt x="51054" y="1711"/>
                    <a:pt x="49825" y="1711"/>
                  </a:cubicBezTo>
                  <a:cubicBezTo>
                    <a:pt x="46587" y="1711"/>
                    <a:pt x="43530" y="2263"/>
                    <a:pt x="40135" y="2658"/>
                  </a:cubicBezTo>
                  <a:cubicBezTo>
                    <a:pt x="39420" y="2740"/>
                    <a:pt x="38731" y="2776"/>
                    <a:pt x="38060" y="2776"/>
                  </a:cubicBezTo>
                  <a:cubicBezTo>
                    <a:pt x="34663" y="2776"/>
                    <a:pt x="31734" y="1854"/>
                    <a:pt x="28236" y="1295"/>
                  </a:cubicBezTo>
                  <a:cubicBezTo>
                    <a:pt x="22063" y="303"/>
                    <a:pt x="15395" y="799"/>
                    <a:pt x="9172" y="204"/>
                  </a:cubicBezTo>
                  <a:cubicBezTo>
                    <a:pt x="8154" y="106"/>
                    <a:pt x="7463" y="1"/>
                    <a:pt x="69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1"/>
            <p:cNvSpPr/>
            <p:nvPr/>
          </p:nvSpPr>
          <p:spPr>
            <a:xfrm>
              <a:off x="290600" y="1538825"/>
              <a:ext cx="1632000" cy="1796675"/>
            </a:xfrm>
            <a:custGeom>
              <a:avLst/>
              <a:gdLst/>
              <a:ahLst/>
              <a:cxnLst/>
              <a:rect l="l" t="t" r="r" b="b"/>
              <a:pathLst>
                <a:path w="65280" h="71867" extrusionOk="0">
                  <a:moveTo>
                    <a:pt x="63872" y="1"/>
                  </a:moveTo>
                  <a:cubicBezTo>
                    <a:pt x="63587" y="1"/>
                    <a:pt x="63308" y="181"/>
                    <a:pt x="63321" y="540"/>
                  </a:cubicBezTo>
                  <a:cubicBezTo>
                    <a:pt x="63693" y="8671"/>
                    <a:pt x="64089" y="17050"/>
                    <a:pt x="61610" y="24933"/>
                  </a:cubicBezTo>
                  <a:cubicBezTo>
                    <a:pt x="60619" y="28181"/>
                    <a:pt x="59057" y="31254"/>
                    <a:pt x="57024" y="34006"/>
                  </a:cubicBezTo>
                  <a:cubicBezTo>
                    <a:pt x="54868" y="36807"/>
                    <a:pt x="52066" y="39088"/>
                    <a:pt x="48893" y="40625"/>
                  </a:cubicBezTo>
                  <a:cubicBezTo>
                    <a:pt x="45795" y="42187"/>
                    <a:pt x="42498" y="43277"/>
                    <a:pt x="39399" y="44839"/>
                  </a:cubicBezTo>
                  <a:cubicBezTo>
                    <a:pt x="36523" y="46227"/>
                    <a:pt x="33995" y="48260"/>
                    <a:pt x="32012" y="50739"/>
                  </a:cubicBezTo>
                  <a:cubicBezTo>
                    <a:pt x="28367" y="55325"/>
                    <a:pt x="26359" y="61076"/>
                    <a:pt x="22492" y="65489"/>
                  </a:cubicBezTo>
                  <a:cubicBezTo>
                    <a:pt x="20088" y="68241"/>
                    <a:pt x="16989" y="70075"/>
                    <a:pt x="13370" y="70596"/>
                  </a:cubicBezTo>
                  <a:cubicBezTo>
                    <a:pt x="12557" y="70712"/>
                    <a:pt x="11739" y="70766"/>
                    <a:pt x="10922" y="70766"/>
                  </a:cubicBezTo>
                  <a:cubicBezTo>
                    <a:pt x="7551" y="70766"/>
                    <a:pt x="4181" y="69835"/>
                    <a:pt x="1148" y="68439"/>
                  </a:cubicBezTo>
                  <a:cubicBezTo>
                    <a:pt x="1060" y="68395"/>
                    <a:pt x="973" y="68375"/>
                    <a:pt x="889" y="68375"/>
                  </a:cubicBezTo>
                  <a:cubicBezTo>
                    <a:pt x="365" y="68375"/>
                    <a:pt x="1" y="69149"/>
                    <a:pt x="578" y="69406"/>
                  </a:cubicBezTo>
                  <a:cubicBezTo>
                    <a:pt x="3795" y="70908"/>
                    <a:pt x="7411" y="71866"/>
                    <a:pt x="10955" y="71866"/>
                  </a:cubicBezTo>
                  <a:cubicBezTo>
                    <a:pt x="14430" y="71866"/>
                    <a:pt x="17836" y="70945"/>
                    <a:pt x="20732" y="68712"/>
                  </a:cubicBezTo>
                  <a:cubicBezTo>
                    <a:pt x="25566" y="64968"/>
                    <a:pt x="27847" y="58994"/>
                    <a:pt x="31070" y="54011"/>
                  </a:cubicBezTo>
                  <a:cubicBezTo>
                    <a:pt x="32830" y="51260"/>
                    <a:pt x="34937" y="48805"/>
                    <a:pt x="37738" y="47070"/>
                  </a:cubicBezTo>
                  <a:cubicBezTo>
                    <a:pt x="40812" y="45137"/>
                    <a:pt x="44282" y="43971"/>
                    <a:pt x="47579" y="42484"/>
                  </a:cubicBezTo>
                  <a:cubicBezTo>
                    <a:pt x="50852" y="41022"/>
                    <a:pt x="53851" y="39212"/>
                    <a:pt x="56305" y="36584"/>
                  </a:cubicBezTo>
                  <a:cubicBezTo>
                    <a:pt x="58636" y="34031"/>
                    <a:pt x="60470" y="31081"/>
                    <a:pt x="61759" y="27858"/>
                  </a:cubicBezTo>
                  <a:cubicBezTo>
                    <a:pt x="65279" y="19231"/>
                    <a:pt x="64858" y="9687"/>
                    <a:pt x="64461" y="540"/>
                  </a:cubicBezTo>
                  <a:cubicBezTo>
                    <a:pt x="64449" y="181"/>
                    <a:pt x="64157" y="1"/>
                    <a:pt x="6387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1"/>
            <p:cNvSpPr/>
            <p:nvPr/>
          </p:nvSpPr>
          <p:spPr>
            <a:xfrm>
              <a:off x="265875" y="1512100"/>
              <a:ext cx="1397050" cy="1576725"/>
            </a:xfrm>
            <a:custGeom>
              <a:avLst/>
              <a:gdLst/>
              <a:ahLst/>
              <a:cxnLst/>
              <a:rect l="l" t="t" r="r" b="b"/>
              <a:pathLst>
                <a:path w="55882" h="63069" extrusionOk="0">
                  <a:moveTo>
                    <a:pt x="54425" y="1"/>
                  </a:moveTo>
                  <a:cubicBezTo>
                    <a:pt x="54094" y="1"/>
                    <a:pt x="53724" y="282"/>
                    <a:pt x="53799" y="717"/>
                  </a:cubicBezTo>
                  <a:cubicBezTo>
                    <a:pt x="55014" y="8079"/>
                    <a:pt x="54915" y="15615"/>
                    <a:pt x="53452" y="22953"/>
                  </a:cubicBezTo>
                  <a:cubicBezTo>
                    <a:pt x="52807" y="26101"/>
                    <a:pt x="51741" y="29175"/>
                    <a:pt x="49535" y="31555"/>
                  </a:cubicBezTo>
                  <a:cubicBezTo>
                    <a:pt x="47825" y="33414"/>
                    <a:pt x="45643" y="34728"/>
                    <a:pt x="43363" y="35794"/>
                  </a:cubicBezTo>
                  <a:cubicBezTo>
                    <a:pt x="38653" y="37975"/>
                    <a:pt x="33496" y="39190"/>
                    <a:pt x="29059" y="41967"/>
                  </a:cubicBezTo>
                  <a:cubicBezTo>
                    <a:pt x="26555" y="43528"/>
                    <a:pt x="24572" y="45635"/>
                    <a:pt x="22837" y="48015"/>
                  </a:cubicBezTo>
                  <a:cubicBezTo>
                    <a:pt x="20928" y="50618"/>
                    <a:pt x="19341" y="53494"/>
                    <a:pt x="17333" y="56022"/>
                  </a:cubicBezTo>
                  <a:cubicBezTo>
                    <a:pt x="15251" y="58625"/>
                    <a:pt x="12599" y="61079"/>
                    <a:pt x="9227" y="61749"/>
                  </a:cubicBezTo>
                  <a:cubicBezTo>
                    <a:pt x="8617" y="61870"/>
                    <a:pt x="7986" y="61933"/>
                    <a:pt x="7354" y="61933"/>
                  </a:cubicBezTo>
                  <a:cubicBezTo>
                    <a:pt x="5005" y="61933"/>
                    <a:pt x="2637" y="61064"/>
                    <a:pt x="1270" y="59071"/>
                  </a:cubicBezTo>
                  <a:cubicBezTo>
                    <a:pt x="1144" y="58893"/>
                    <a:pt x="969" y="58820"/>
                    <a:pt x="796" y="58820"/>
                  </a:cubicBezTo>
                  <a:cubicBezTo>
                    <a:pt x="392" y="58820"/>
                    <a:pt x="0" y="59225"/>
                    <a:pt x="278" y="59642"/>
                  </a:cubicBezTo>
                  <a:cubicBezTo>
                    <a:pt x="1815" y="61848"/>
                    <a:pt x="4344" y="62963"/>
                    <a:pt x="6971" y="63063"/>
                  </a:cubicBezTo>
                  <a:cubicBezTo>
                    <a:pt x="7089" y="63067"/>
                    <a:pt x="7205" y="63069"/>
                    <a:pt x="7322" y="63069"/>
                  </a:cubicBezTo>
                  <a:cubicBezTo>
                    <a:pt x="10087" y="63069"/>
                    <a:pt x="12639" y="61949"/>
                    <a:pt x="14780" y="60237"/>
                  </a:cubicBezTo>
                  <a:cubicBezTo>
                    <a:pt x="20159" y="55948"/>
                    <a:pt x="22291" y="48932"/>
                    <a:pt x="27497" y="44495"/>
                  </a:cubicBezTo>
                  <a:cubicBezTo>
                    <a:pt x="31736" y="40876"/>
                    <a:pt x="37413" y="39537"/>
                    <a:pt x="42421" y="37430"/>
                  </a:cubicBezTo>
                  <a:cubicBezTo>
                    <a:pt x="44825" y="36414"/>
                    <a:pt x="47155" y="35224"/>
                    <a:pt x="49139" y="33513"/>
                  </a:cubicBezTo>
                  <a:cubicBezTo>
                    <a:pt x="51469" y="31530"/>
                    <a:pt x="52981" y="28902"/>
                    <a:pt x="53873" y="25977"/>
                  </a:cubicBezTo>
                  <a:cubicBezTo>
                    <a:pt x="55088" y="22036"/>
                    <a:pt x="55534" y="17747"/>
                    <a:pt x="55708" y="13632"/>
                  </a:cubicBezTo>
                  <a:cubicBezTo>
                    <a:pt x="55881" y="9219"/>
                    <a:pt x="55609" y="4782"/>
                    <a:pt x="54890" y="394"/>
                  </a:cubicBezTo>
                  <a:cubicBezTo>
                    <a:pt x="54841" y="120"/>
                    <a:pt x="54641" y="1"/>
                    <a:pt x="544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1"/>
            <p:cNvSpPr/>
            <p:nvPr/>
          </p:nvSpPr>
          <p:spPr>
            <a:xfrm>
              <a:off x="239950" y="1529000"/>
              <a:ext cx="1182525" cy="1220250"/>
            </a:xfrm>
            <a:custGeom>
              <a:avLst/>
              <a:gdLst/>
              <a:ahLst/>
              <a:cxnLst/>
              <a:rect l="l" t="t" r="r" b="b"/>
              <a:pathLst>
                <a:path w="47301" h="48810" extrusionOk="0">
                  <a:moveTo>
                    <a:pt x="46744" y="0"/>
                  </a:moveTo>
                  <a:cubicBezTo>
                    <a:pt x="46464" y="0"/>
                    <a:pt x="46172" y="180"/>
                    <a:pt x="46135" y="536"/>
                  </a:cubicBezTo>
                  <a:cubicBezTo>
                    <a:pt x="45614" y="6436"/>
                    <a:pt x="45193" y="12312"/>
                    <a:pt x="44548" y="18211"/>
                  </a:cubicBezTo>
                  <a:cubicBezTo>
                    <a:pt x="44300" y="20666"/>
                    <a:pt x="43829" y="23219"/>
                    <a:pt x="42342" y="25252"/>
                  </a:cubicBezTo>
                  <a:cubicBezTo>
                    <a:pt x="41078" y="27012"/>
                    <a:pt x="39144" y="28102"/>
                    <a:pt x="37136" y="28871"/>
                  </a:cubicBezTo>
                  <a:cubicBezTo>
                    <a:pt x="33145" y="30383"/>
                    <a:pt x="28757" y="30904"/>
                    <a:pt x="25188" y="33457"/>
                  </a:cubicBezTo>
                  <a:cubicBezTo>
                    <a:pt x="21122" y="36357"/>
                    <a:pt x="18569" y="40795"/>
                    <a:pt x="14900" y="44117"/>
                  </a:cubicBezTo>
                  <a:cubicBezTo>
                    <a:pt x="12892" y="45926"/>
                    <a:pt x="10487" y="47438"/>
                    <a:pt x="7761" y="47662"/>
                  </a:cubicBezTo>
                  <a:cubicBezTo>
                    <a:pt x="7496" y="47684"/>
                    <a:pt x="7228" y="47695"/>
                    <a:pt x="6960" y="47695"/>
                  </a:cubicBezTo>
                  <a:cubicBezTo>
                    <a:pt x="4820" y="47695"/>
                    <a:pt x="2634" y="46973"/>
                    <a:pt x="1290" y="45232"/>
                  </a:cubicBezTo>
                  <a:cubicBezTo>
                    <a:pt x="1160" y="45065"/>
                    <a:pt x="984" y="44996"/>
                    <a:pt x="812" y="44996"/>
                  </a:cubicBezTo>
                  <a:cubicBezTo>
                    <a:pt x="397" y="44996"/>
                    <a:pt x="1" y="45399"/>
                    <a:pt x="299" y="45802"/>
                  </a:cubicBezTo>
                  <a:cubicBezTo>
                    <a:pt x="1921" y="47903"/>
                    <a:pt x="4357" y="48810"/>
                    <a:pt x="6858" y="48810"/>
                  </a:cubicBezTo>
                  <a:cubicBezTo>
                    <a:pt x="8637" y="48810"/>
                    <a:pt x="10448" y="48351"/>
                    <a:pt x="12024" y="47538"/>
                  </a:cubicBezTo>
                  <a:cubicBezTo>
                    <a:pt x="16834" y="45059"/>
                    <a:pt x="19610" y="40200"/>
                    <a:pt x="23353" y="36481"/>
                  </a:cubicBezTo>
                  <a:cubicBezTo>
                    <a:pt x="25163" y="34647"/>
                    <a:pt x="27344" y="33234"/>
                    <a:pt x="29749" y="32342"/>
                  </a:cubicBezTo>
                  <a:cubicBezTo>
                    <a:pt x="31906" y="31573"/>
                    <a:pt x="34137" y="31052"/>
                    <a:pt x="36293" y="30358"/>
                  </a:cubicBezTo>
                  <a:cubicBezTo>
                    <a:pt x="38301" y="29689"/>
                    <a:pt x="40309" y="28821"/>
                    <a:pt x="41896" y="27408"/>
                  </a:cubicBezTo>
                  <a:cubicBezTo>
                    <a:pt x="43730" y="25797"/>
                    <a:pt x="44722" y="23541"/>
                    <a:pt x="45242" y="21211"/>
                  </a:cubicBezTo>
                  <a:cubicBezTo>
                    <a:pt x="45912" y="18038"/>
                    <a:pt x="46011" y="14716"/>
                    <a:pt x="46284" y="11493"/>
                  </a:cubicBezTo>
                  <a:cubicBezTo>
                    <a:pt x="46631" y="7849"/>
                    <a:pt x="46953" y="4205"/>
                    <a:pt x="47275" y="561"/>
                  </a:cubicBezTo>
                  <a:cubicBezTo>
                    <a:pt x="47300" y="186"/>
                    <a:pt x="47029" y="0"/>
                    <a:pt x="467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7"/>
        <p:cNvGrpSpPr/>
        <p:nvPr/>
      </p:nvGrpSpPr>
      <p:grpSpPr>
        <a:xfrm>
          <a:off x="0" y="0"/>
          <a:ext cx="0" cy="0"/>
          <a:chOff x="0" y="0"/>
          <a:chExt cx="0" cy="0"/>
        </a:xfrm>
      </p:grpSpPr>
      <p:sp>
        <p:nvSpPr>
          <p:cNvPr id="288" name="Google Shape;28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four columns">
  <p:cSld name="CUSTOM_7">
    <p:spTree>
      <p:nvGrpSpPr>
        <p:cNvPr id="1" name="Shape 297"/>
        <p:cNvGrpSpPr/>
        <p:nvPr/>
      </p:nvGrpSpPr>
      <p:grpSpPr>
        <a:xfrm>
          <a:off x="0" y="0"/>
          <a:ext cx="0" cy="0"/>
          <a:chOff x="0" y="0"/>
          <a:chExt cx="0" cy="0"/>
        </a:xfrm>
      </p:grpSpPr>
      <p:sp>
        <p:nvSpPr>
          <p:cNvPr id="298" name="Google Shape;298;p14"/>
          <p:cNvSpPr txBox="1">
            <a:spLocks noGrp="1"/>
          </p:cNvSpPr>
          <p:nvPr>
            <p:ph type="title"/>
          </p:nvPr>
        </p:nvSpPr>
        <p:spPr>
          <a:xfrm>
            <a:off x="723900" y="378350"/>
            <a:ext cx="7696200" cy="564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rgbClr val="A64D79"/>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299" name="Google Shape;299;p14"/>
          <p:cNvGrpSpPr/>
          <p:nvPr/>
        </p:nvGrpSpPr>
        <p:grpSpPr>
          <a:xfrm>
            <a:off x="7752383" y="3238392"/>
            <a:ext cx="1950606" cy="2447895"/>
            <a:chOff x="3722300" y="2255100"/>
            <a:chExt cx="2373000" cy="2977975"/>
          </a:xfrm>
        </p:grpSpPr>
        <p:sp>
          <p:nvSpPr>
            <p:cNvPr id="300" name="Google Shape;300;p14"/>
            <p:cNvSpPr/>
            <p:nvPr/>
          </p:nvSpPr>
          <p:spPr>
            <a:xfrm>
              <a:off x="3722300" y="2255100"/>
              <a:ext cx="2373000" cy="2682475"/>
            </a:xfrm>
            <a:custGeom>
              <a:avLst/>
              <a:gdLst/>
              <a:ahLst/>
              <a:cxnLst/>
              <a:rect l="l" t="t" r="r" b="b"/>
              <a:pathLst>
                <a:path w="94920" h="107299" extrusionOk="0">
                  <a:moveTo>
                    <a:pt x="74766" y="1"/>
                  </a:moveTo>
                  <a:lnTo>
                    <a:pt x="74766" y="1"/>
                  </a:lnTo>
                  <a:cubicBezTo>
                    <a:pt x="74939" y="819"/>
                    <a:pt x="69015" y="2256"/>
                    <a:pt x="67230" y="3570"/>
                  </a:cubicBezTo>
                  <a:cubicBezTo>
                    <a:pt x="61429" y="7710"/>
                    <a:pt x="57240" y="13709"/>
                    <a:pt x="55306" y="20551"/>
                  </a:cubicBezTo>
                  <a:cubicBezTo>
                    <a:pt x="52951" y="29153"/>
                    <a:pt x="52158" y="36367"/>
                    <a:pt x="46283" y="43581"/>
                  </a:cubicBezTo>
                  <a:cubicBezTo>
                    <a:pt x="42267" y="48539"/>
                    <a:pt x="38623" y="51042"/>
                    <a:pt x="32599" y="52852"/>
                  </a:cubicBezTo>
                  <a:cubicBezTo>
                    <a:pt x="21146" y="56273"/>
                    <a:pt x="14106" y="61454"/>
                    <a:pt x="8677" y="72312"/>
                  </a:cubicBezTo>
                  <a:cubicBezTo>
                    <a:pt x="5578" y="78534"/>
                    <a:pt x="4884" y="84855"/>
                    <a:pt x="3570" y="91573"/>
                  </a:cubicBezTo>
                  <a:cubicBezTo>
                    <a:pt x="2653" y="96259"/>
                    <a:pt x="0" y="102431"/>
                    <a:pt x="794" y="107116"/>
                  </a:cubicBezTo>
                  <a:cubicBezTo>
                    <a:pt x="3912" y="107243"/>
                    <a:pt x="7033" y="107298"/>
                    <a:pt x="10155" y="107298"/>
                  </a:cubicBezTo>
                  <a:cubicBezTo>
                    <a:pt x="29590" y="107298"/>
                    <a:pt x="49076" y="105176"/>
                    <a:pt x="68469" y="105133"/>
                  </a:cubicBezTo>
                  <a:cubicBezTo>
                    <a:pt x="72956" y="105133"/>
                    <a:pt x="77393" y="105133"/>
                    <a:pt x="81856" y="105530"/>
                  </a:cubicBezTo>
                  <a:cubicBezTo>
                    <a:pt x="83283" y="105658"/>
                    <a:pt x="85475" y="106132"/>
                    <a:pt x="87495" y="106132"/>
                  </a:cubicBezTo>
                  <a:cubicBezTo>
                    <a:pt x="88982" y="106132"/>
                    <a:pt x="90375" y="105875"/>
                    <a:pt x="91300" y="105034"/>
                  </a:cubicBezTo>
                  <a:cubicBezTo>
                    <a:pt x="94920" y="101712"/>
                    <a:pt x="90805" y="91871"/>
                    <a:pt x="90160" y="88301"/>
                  </a:cubicBezTo>
                  <a:cubicBezTo>
                    <a:pt x="87260" y="71940"/>
                    <a:pt x="87185" y="55207"/>
                    <a:pt x="84235" y="38871"/>
                  </a:cubicBezTo>
                  <a:cubicBezTo>
                    <a:pt x="82872" y="31260"/>
                    <a:pt x="80988" y="23799"/>
                    <a:pt x="79699" y="16139"/>
                  </a:cubicBezTo>
                  <a:cubicBezTo>
                    <a:pt x="79352" y="14056"/>
                    <a:pt x="77046" y="2033"/>
                    <a:pt x="7476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4"/>
            <p:cNvSpPr/>
            <p:nvPr/>
          </p:nvSpPr>
          <p:spPr>
            <a:xfrm>
              <a:off x="3829025" y="2744200"/>
              <a:ext cx="1757625" cy="2469425"/>
            </a:xfrm>
            <a:custGeom>
              <a:avLst/>
              <a:gdLst/>
              <a:ahLst/>
              <a:cxnLst/>
              <a:rect l="l" t="t" r="r" b="b"/>
              <a:pathLst>
                <a:path w="70305" h="98777" extrusionOk="0">
                  <a:moveTo>
                    <a:pt x="69206" y="0"/>
                  </a:moveTo>
                  <a:cubicBezTo>
                    <a:pt x="68932" y="0"/>
                    <a:pt x="68665" y="123"/>
                    <a:pt x="68514" y="417"/>
                  </a:cubicBezTo>
                  <a:cubicBezTo>
                    <a:pt x="65117" y="7358"/>
                    <a:pt x="62167" y="14497"/>
                    <a:pt x="57854" y="20992"/>
                  </a:cubicBezTo>
                  <a:cubicBezTo>
                    <a:pt x="55747" y="24190"/>
                    <a:pt x="53293" y="27140"/>
                    <a:pt x="50566" y="29817"/>
                  </a:cubicBezTo>
                  <a:cubicBezTo>
                    <a:pt x="47616" y="32594"/>
                    <a:pt x="44319" y="34949"/>
                    <a:pt x="40749" y="36858"/>
                  </a:cubicBezTo>
                  <a:cubicBezTo>
                    <a:pt x="37080" y="38841"/>
                    <a:pt x="33312" y="40527"/>
                    <a:pt x="29668" y="42559"/>
                  </a:cubicBezTo>
                  <a:cubicBezTo>
                    <a:pt x="26173" y="44493"/>
                    <a:pt x="22950" y="46848"/>
                    <a:pt x="20099" y="49624"/>
                  </a:cubicBezTo>
                  <a:cubicBezTo>
                    <a:pt x="14596" y="54979"/>
                    <a:pt x="10481" y="61697"/>
                    <a:pt x="7581" y="68787"/>
                  </a:cubicBezTo>
                  <a:cubicBezTo>
                    <a:pt x="5697" y="73422"/>
                    <a:pt x="4185" y="78207"/>
                    <a:pt x="3044" y="83090"/>
                  </a:cubicBezTo>
                  <a:cubicBezTo>
                    <a:pt x="1854" y="88147"/>
                    <a:pt x="1061" y="93254"/>
                    <a:pt x="45" y="98361"/>
                  </a:cubicBezTo>
                  <a:cubicBezTo>
                    <a:pt x="0" y="98613"/>
                    <a:pt x="213" y="98777"/>
                    <a:pt x="408" y="98777"/>
                  </a:cubicBezTo>
                  <a:cubicBezTo>
                    <a:pt x="538" y="98777"/>
                    <a:pt x="659" y="98703"/>
                    <a:pt x="689" y="98534"/>
                  </a:cubicBezTo>
                  <a:cubicBezTo>
                    <a:pt x="1631" y="94072"/>
                    <a:pt x="2697" y="89684"/>
                    <a:pt x="3862" y="85272"/>
                  </a:cubicBezTo>
                  <a:cubicBezTo>
                    <a:pt x="4978" y="80859"/>
                    <a:pt x="6316" y="76546"/>
                    <a:pt x="7903" y="72282"/>
                  </a:cubicBezTo>
                  <a:cubicBezTo>
                    <a:pt x="10729" y="64919"/>
                    <a:pt x="14571" y="57830"/>
                    <a:pt x="20025" y="52078"/>
                  </a:cubicBezTo>
                  <a:cubicBezTo>
                    <a:pt x="22802" y="49178"/>
                    <a:pt x="25975" y="46674"/>
                    <a:pt x="29470" y="44642"/>
                  </a:cubicBezTo>
                  <a:cubicBezTo>
                    <a:pt x="33114" y="42510"/>
                    <a:pt x="36956" y="40799"/>
                    <a:pt x="40700" y="38841"/>
                  </a:cubicBezTo>
                  <a:cubicBezTo>
                    <a:pt x="44195" y="36982"/>
                    <a:pt x="47542" y="34874"/>
                    <a:pt x="50541" y="32247"/>
                  </a:cubicBezTo>
                  <a:cubicBezTo>
                    <a:pt x="53318" y="29718"/>
                    <a:pt x="55846" y="26917"/>
                    <a:pt x="58028" y="23843"/>
                  </a:cubicBezTo>
                  <a:cubicBezTo>
                    <a:pt x="60482" y="20348"/>
                    <a:pt x="62688" y="16654"/>
                    <a:pt x="64622" y="12837"/>
                  </a:cubicBezTo>
                  <a:cubicBezTo>
                    <a:pt x="66580" y="8994"/>
                    <a:pt x="68464" y="5053"/>
                    <a:pt x="70075" y="1061"/>
                  </a:cubicBezTo>
                  <a:cubicBezTo>
                    <a:pt x="70305" y="471"/>
                    <a:pt x="69743" y="0"/>
                    <a:pt x="692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4"/>
            <p:cNvSpPr/>
            <p:nvPr/>
          </p:nvSpPr>
          <p:spPr>
            <a:xfrm>
              <a:off x="4130475" y="2949575"/>
              <a:ext cx="1715525" cy="2283500"/>
            </a:xfrm>
            <a:custGeom>
              <a:avLst/>
              <a:gdLst/>
              <a:ahLst/>
              <a:cxnLst/>
              <a:rect l="l" t="t" r="r" b="b"/>
              <a:pathLst>
                <a:path w="68621" h="91340" extrusionOk="0">
                  <a:moveTo>
                    <a:pt x="67696" y="1"/>
                  </a:moveTo>
                  <a:cubicBezTo>
                    <a:pt x="67366" y="1"/>
                    <a:pt x="67041" y="172"/>
                    <a:pt x="66917" y="556"/>
                  </a:cubicBezTo>
                  <a:cubicBezTo>
                    <a:pt x="66347" y="2341"/>
                    <a:pt x="65950" y="4175"/>
                    <a:pt x="65355" y="5960"/>
                  </a:cubicBezTo>
                  <a:cubicBezTo>
                    <a:pt x="63620" y="11340"/>
                    <a:pt x="60893" y="16372"/>
                    <a:pt x="57348" y="20784"/>
                  </a:cubicBezTo>
                  <a:cubicBezTo>
                    <a:pt x="52440" y="26957"/>
                    <a:pt x="45945" y="31221"/>
                    <a:pt x="39351" y="35385"/>
                  </a:cubicBezTo>
                  <a:cubicBezTo>
                    <a:pt x="32881" y="39451"/>
                    <a:pt x="26683" y="43690"/>
                    <a:pt x="21577" y="49416"/>
                  </a:cubicBezTo>
                  <a:cubicBezTo>
                    <a:pt x="16718" y="54895"/>
                    <a:pt x="12826" y="61092"/>
                    <a:pt x="9578" y="67612"/>
                  </a:cubicBezTo>
                  <a:cubicBezTo>
                    <a:pt x="7719" y="71330"/>
                    <a:pt x="6034" y="75148"/>
                    <a:pt x="4497" y="79015"/>
                  </a:cubicBezTo>
                  <a:cubicBezTo>
                    <a:pt x="2960" y="82882"/>
                    <a:pt x="1621" y="86898"/>
                    <a:pt x="109" y="90815"/>
                  </a:cubicBezTo>
                  <a:cubicBezTo>
                    <a:pt x="0" y="91126"/>
                    <a:pt x="261" y="91339"/>
                    <a:pt x="514" y="91339"/>
                  </a:cubicBezTo>
                  <a:cubicBezTo>
                    <a:pt x="665" y="91339"/>
                    <a:pt x="813" y="91263"/>
                    <a:pt x="877" y="91088"/>
                  </a:cubicBezTo>
                  <a:cubicBezTo>
                    <a:pt x="3579" y="84097"/>
                    <a:pt x="6604" y="77181"/>
                    <a:pt x="9950" y="70463"/>
                  </a:cubicBezTo>
                  <a:cubicBezTo>
                    <a:pt x="13223" y="63918"/>
                    <a:pt x="17040" y="57547"/>
                    <a:pt x="21800" y="51970"/>
                  </a:cubicBezTo>
                  <a:cubicBezTo>
                    <a:pt x="26857" y="46020"/>
                    <a:pt x="33079" y="41632"/>
                    <a:pt x="39648" y="37493"/>
                  </a:cubicBezTo>
                  <a:cubicBezTo>
                    <a:pt x="46143" y="33402"/>
                    <a:pt x="52638" y="29287"/>
                    <a:pt x="57720" y="23412"/>
                  </a:cubicBezTo>
                  <a:cubicBezTo>
                    <a:pt x="60447" y="20264"/>
                    <a:pt x="62777" y="16768"/>
                    <a:pt x="64611" y="13025"/>
                  </a:cubicBezTo>
                  <a:cubicBezTo>
                    <a:pt x="66446" y="9307"/>
                    <a:pt x="68231" y="5043"/>
                    <a:pt x="68578" y="878"/>
                  </a:cubicBezTo>
                  <a:cubicBezTo>
                    <a:pt x="68621" y="331"/>
                    <a:pt x="68153" y="1"/>
                    <a:pt x="6769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3" name="Google Shape;303;p14"/>
          <p:cNvSpPr/>
          <p:nvPr/>
        </p:nvSpPr>
        <p:spPr>
          <a:xfrm rot="-7199574" flipH="1">
            <a:off x="7139705" y="174031"/>
            <a:ext cx="3430950" cy="1506234"/>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4"/>
          <p:cNvSpPr txBox="1">
            <a:spLocks noGrp="1"/>
          </p:cNvSpPr>
          <p:nvPr>
            <p:ph type="title" idx="2"/>
          </p:nvPr>
        </p:nvSpPr>
        <p:spPr>
          <a:xfrm>
            <a:off x="1015763" y="1276350"/>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05" name="Google Shape;305;p14"/>
          <p:cNvSpPr txBox="1">
            <a:spLocks noGrp="1"/>
          </p:cNvSpPr>
          <p:nvPr>
            <p:ph type="title" idx="3"/>
          </p:nvPr>
        </p:nvSpPr>
        <p:spPr>
          <a:xfrm>
            <a:off x="2866788" y="1276350"/>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06" name="Google Shape;306;p14"/>
          <p:cNvSpPr txBox="1">
            <a:spLocks noGrp="1"/>
          </p:cNvSpPr>
          <p:nvPr>
            <p:ph type="title" idx="4"/>
          </p:nvPr>
        </p:nvSpPr>
        <p:spPr>
          <a:xfrm>
            <a:off x="4717813" y="1276350"/>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07" name="Google Shape;307;p14"/>
          <p:cNvSpPr txBox="1">
            <a:spLocks noGrp="1"/>
          </p:cNvSpPr>
          <p:nvPr>
            <p:ph type="title" idx="5"/>
          </p:nvPr>
        </p:nvSpPr>
        <p:spPr>
          <a:xfrm>
            <a:off x="6568838" y="1276350"/>
            <a:ext cx="1559400" cy="545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7EC6CC"/>
              </a:buClr>
              <a:buSzPts val="1800"/>
              <a:buNone/>
              <a:defRPr sz="2400">
                <a:solidFill>
                  <a:srgbClr val="7EC6CC"/>
                </a:solidFill>
              </a:defRPr>
            </a:lvl1pPr>
            <a:lvl2pPr lvl="1" rtl="0">
              <a:spcBef>
                <a:spcPts val="0"/>
              </a:spcBef>
              <a:spcAft>
                <a:spcPts val="0"/>
              </a:spcAft>
              <a:buClr>
                <a:srgbClr val="7EC6CC"/>
              </a:buClr>
              <a:buSzPts val="2800"/>
              <a:buNone/>
              <a:defRPr>
                <a:solidFill>
                  <a:srgbClr val="7EC6CC"/>
                </a:solidFill>
                <a:latin typeface="Arimo"/>
                <a:ea typeface="Arimo"/>
                <a:cs typeface="Arimo"/>
                <a:sym typeface="Arimo"/>
              </a:defRPr>
            </a:lvl2pPr>
            <a:lvl3pPr lvl="2" rtl="0">
              <a:spcBef>
                <a:spcPts val="0"/>
              </a:spcBef>
              <a:spcAft>
                <a:spcPts val="0"/>
              </a:spcAft>
              <a:buClr>
                <a:srgbClr val="7EC6CC"/>
              </a:buClr>
              <a:buSzPts val="2800"/>
              <a:buNone/>
              <a:defRPr>
                <a:solidFill>
                  <a:srgbClr val="7EC6CC"/>
                </a:solidFill>
                <a:latin typeface="Arimo"/>
                <a:ea typeface="Arimo"/>
                <a:cs typeface="Arimo"/>
                <a:sym typeface="Arimo"/>
              </a:defRPr>
            </a:lvl3pPr>
            <a:lvl4pPr lvl="3" rtl="0">
              <a:spcBef>
                <a:spcPts val="0"/>
              </a:spcBef>
              <a:spcAft>
                <a:spcPts val="0"/>
              </a:spcAft>
              <a:buClr>
                <a:srgbClr val="7EC6CC"/>
              </a:buClr>
              <a:buSzPts val="2800"/>
              <a:buNone/>
              <a:defRPr>
                <a:solidFill>
                  <a:srgbClr val="7EC6CC"/>
                </a:solidFill>
                <a:latin typeface="Arimo"/>
                <a:ea typeface="Arimo"/>
                <a:cs typeface="Arimo"/>
                <a:sym typeface="Arimo"/>
              </a:defRPr>
            </a:lvl4pPr>
            <a:lvl5pPr lvl="4" rtl="0">
              <a:spcBef>
                <a:spcPts val="0"/>
              </a:spcBef>
              <a:spcAft>
                <a:spcPts val="0"/>
              </a:spcAft>
              <a:buClr>
                <a:srgbClr val="7EC6CC"/>
              </a:buClr>
              <a:buSzPts val="2800"/>
              <a:buNone/>
              <a:defRPr>
                <a:solidFill>
                  <a:srgbClr val="7EC6CC"/>
                </a:solidFill>
                <a:latin typeface="Arimo"/>
                <a:ea typeface="Arimo"/>
                <a:cs typeface="Arimo"/>
                <a:sym typeface="Arimo"/>
              </a:defRPr>
            </a:lvl5pPr>
            <a:lvl6pPr lvl="5" rtl="0">
              <a:spcBef>
                <a:spcPts val="0"/>
              </a:spcBef>
              <a:spcAft>
                <a:spcPts val="0"/>
              </a:spcAft>
              <a:buClr>
                <a:srgbClr val="7EC6CC"/>
              </a:buClr>
              <a:buSzPts val="2800"/>
              <a:buNone/>
              <a:defRPr>
                <a:solidFill>
                  <a:srgbClr val="7EC6CC"/>
                </a:solidFill>
                <a:latin typeface="Arimo"/>
                <a:ea typeface="Arimo"/>
                <a:cs typeface="Arimo"/>
                <a:sym typeface="Arimo"/>
              </a:defRPr>
            </a:lvl6pPr>
            <a:lvl7pPr lvl="6" rtl="0">
              <a:spcBef>
                <a:spcPts val="0"/>
              </a:spcBef>
              <a:spcAft>
                <a:spcPts val="0"/>
              </a:spcAft>
              <a:buClr>
                <a:srgbClr val="7EC6CC"/>
              </a:buClr>
              <a:buSzPts val="2800"/>
              <a:buNone/>
              <a:defRPr>
                <a:solidFill>
                  <a:srgbClr val="7EC6CC"/>
                </a:solidFill>
                <a:latin typeface="Arimo"/>
                <a:ea typeface="Arimo"/>
                <a:cs typeface="Arimo"/>
                <a:sym typeface="Arimo"/>
              </a:defRPr>
            </a:lvl7pPr>
            <a:lvl8pPr lvl="7" rtl="0">
              <a:spcBef>
                <a:spcPts val="0"/>
              </a:spcBef>
              <a:spcAft>
                <a:spcPts val="0"/>
              </a:spcAft>
              <a:buClr>
                <a:srgbClr val="7EC6CC"/>
              </a:buClr>
              <a:buSzPts val="2800"/>
              <a:buNone/>
              <a:defRPr>
                <a:solidFill>
                  <a:srgbClr val="7EC6CC"/>
                </a:solidFill>
                <a:latin typeface="Arimo"/>
                <a:ea typeface="Arimo"/>
                <a:cs typeface="Arimo"/>
                <a:sym typeface="Arimo"/>
              </a:defRPr>
            </a:lvl8pPr>
            <a:lvl9pPr lvl="8" rtl="0">
              <a:spcBef>
                <a:spcPts val="0"/>
              </a:spcBef>
              <a:spcAft>
                <a:spcPts val="0"/>
              </a:spcAft>
              <a:buClr>
                <a:srgbClr val="7EC6CC"/>
              </a:buClr>
              <a:buSzPts val="2800"/>
              <a:buNone/>
              <a:defRPr>
                <a:solidFill>
                  <a:srgbClr val="7EC6CC"/>
                </a:solidFill>
                <a:latin typeface="Arimo"/>
                <a:ea typeface="Arimo"/>
                <a:cs typeface="Arimo"/>
                <a:sym typeface="Arimo"/>
              </a:defRPr>
            </a:lvl9pPr>
          </a:lstStyle>
          <a:p>
            <a:endParaRPr/>
          </a:p>
        </p:txBody>
      </p:sp>
      <p:sp>
        <p:nvSpPr>
          <p:cNvPr id="308" name="Google Shape;308;p14"/>
          <p:cNvSpPr txBox="1">
            <a:spLocks noGrp="1"/>
          </p:cNvSpPr>
          <p:nvPr>
            <p:ph type="subTitle" idx="1"/>
          </p:nvPr>
        </p:nvSpPr>
        <p:spPr>
          <a:xfrm>
            <a:off x="971550" y="3686175"/>
            <a:ext cx="1524000" cy="5142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309" name="Google Shape;309;p14"/>
          <p:cNvSpPr txBox="1">
            <a:spLocks noGrp="1"/>
          </p:cNvSpPr>
          <p:nvPr>
            <p:ph type="subTitle" idx="6"/>
          </p:nvPr>
        </p:nvSpPr>
        <p:spPr>
          <a:xfrm>
            <a:off x="2884500" y="3686175"/>
            <a:ext cx="1524000" cy="514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10" name="Google Shape;310;p14"/>
          <p:cNvSpPr txBox="1">
            <a:spLocks noGrp="1"/>
          </p:cNvSpPr>
          <p:nvPr>
            <p:ph type="subTitle" idx="7"/>
          </p:nvPr>
        </p:nvSpPr>
        <p:spPr>
          <a:xfrm>
            <a:off x="4735525" y="3686175"/>
            <a:ext cx="1524000" cy="514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11" name="Google Shape;311;p14"/>
          <p:cNvSpPr txBox="1">
            <a:spLocks noGrp="1"/>
          </p:cNvSpPr>
          <p:nvPr>
            <p:ph type="subTitle" idx="8"/>
          </p:nvPr>
        </p:nvSpPr>
        <p:spPr>
          <a:xfrm>
            <a:off x="6586550" y="3686175"/>
            <a:ext cx="1524000" cy="514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3">
  <p:cSld name="CUSTOM_2">
    <p:spTree>
      <p:nvGrpSpPr>
        <p:cNvPr id="1" name="Shape 329"/>
        <p:cNvGrpSpPr/>
        <p:nvPr/>
      </p:nvGrpSpPr>
      <p:grpSpPr>
        <a:xfrm>
          <a:off x="0" y="0"/>
          <a:ext cx="0" cy="0"/>
          <a:chOff x="0" y="0"/>
          <a:chExt cx="0" cy="0"/>
        </a:xfrm>
      </p:grpSpPr>
      <p:sp>
        <p:nvSpPr>
          <p:cNvPr id="330" name="Google Shape;330;p16"/>
          <p:cNvSpPr txBox="1">
            <a:spLocks noGrp="1"/>
          </p:cNvSpPr>
          <p:nvPr>
            <p:ph type="title"/>
          </p:nvPr>
        </p:nvSpPr>
        <p:spPr>
          <a:xfrm>
            <a:off x="723900" y="378350"/>
            <a:ext cx="7696200" cy="564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rgbClr val="A64D79"/>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331" name="Google Shape;331;p16"/>
          <p:cNvGrpSpPr/>
          <p:nvPr/>
        </p:nvGrpSpPr>
        <p:grpSpPr>
          <a:xfrm rot="-6519844">
            <a:off x="7436533" y="-663627"/>
            <a:ext cx="1754927" cy="1852823"/>
            <a:chOff x="6537227" y="3230916"/>
            <a:chExt cx="1585125" cy="1597528"/>
          </a:xfrm>
        </p:grpSpPr>
        <p:sp>
          <p:nvSpPr>
            <p:cNvPr id="332" name="Google Shape;332;p16"/>
            <p:cNvSpPr/>
            <p:nvPr/>
          </p:nvSpPr>
          <p:spPr>
            <a:xfrm>
              <a:off x="6537227" y="3230916"/>
              <a:ext cx="1585125" cy="1597528"/>
            </a:xfrm>
            <a:custGeom>
              <a:avLst/>
              <a:gdLst/>
              <a:ahLst/>
              <a:cxnLst/>
              <a:rect l="l" t="t" r="r" b="b"/>
              <a:pathLst>
                <a:path w="53547" h="74295" extrusionOk="0">
                  <a:moveTo>
                    <a:pt x="47027" y="0"/>
                  </a:moveTo>
                  <a:lnTo>
                    <a:pt x="47027" y="0"/>
                  </a:lnTo>
                  <a:cubicBezTo>
                    <a:pt x="48340" y="11205"/>
                    <a:pt x="45366" y="20402"/>
                    <a:pt x="35574" y="26822"/>
                  </a:cubicBezTo>
                  <a:cubicBezTo>
                    <a:pt x="27468" y="32152"/>
                    <a:pt x="17502" y="33417"/>
                    <a:pt x="10412" y="40432"/>
                  </a:cubicBezTo>
                  <a:cubicBezTo>
                    <a:pt x="1" y="50744"/>
                    <a:pt x="447" y="60586"/>
                    <a:pt x="372" y="74071"/>
                  </a:cubicBezTo>
                  <a:cubicBezTo>
                    <a:pt x="3785" y="74227"/>
                    <a:pt x="7223" y="74294"/>
                    <a:pt x="10677" y="74294"/>
                  </a:cubicBezTo>
                  <a:cubicBezTo>
                    <a:pt x="24287" y="74294"/>
                    <a:pt x="38138" y="73251"/>
                    <a:pt x="51563" y="72460"/>
                  </a:cubicBezTo>
                  <a:cubicBezTo>
                    <a:pt x="50571" y="58355"/>
                    <a:pt x="51910" y="44026"/>
                    <a:pt x="51861" y="29921"/>
                  </a:cubicBezTo>
                  <a:cubicBezTo>
                    <a:pt x="51836" y="19212"/>
                    <a:pt x="53546" y="8230"/>
                    <a:pt x="47027" y="0"/>
                  </a:cubicBezTo>
                  <a:close/>
                </a:path>
              </a:pathLst>
            </a:custGeom>
            <a:solidFill>
              <a:srgbClr val="AFE0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6"/>
            <p:cNvSpPr/>
            <p:nvPr/>
          </p:nvSpPr>
          <p:spPr>
            <a:xfrm>
              <a:off x="7489393" y="4215751"/>
              <a:ext cx="85486" cy="35596"/>
            </a:xfrm>
            <a:custGeom>
              <a:avLst/>
              <a:gdLst/>
              <a:ahLst/>
              <a:cxnLst/>
              <a:rect l="l" t="t" r="r" b="b"/>
              <a:pathLst>
                <a:path w="5281" h="2199" extrusionOk="0">
                  <a:moveTo>
                    <a:pt x="1850" y="1"/>
                  </a:moveTo>
                  <a:cubicBezTo>
                    <a:pt x="1587" y="1"/>
                    <a:pt x="1324" y="26"/>
                    <a:pt x="1066" y="72"/>
                  </a:cubicBezTo>
                  <a:cubicBezTo>
                    <a:pt x="0" y="295"/>
                    <a:pt x="174" y="1733"/>
                    <a:pt x="1066" y="2031"/>
                  </a:cubicBezTo>
                  <a:cubicBezTo>
                    <a:pt x="1457" y="2142"/>
                    <a:pt x="1875" y="2198"/>
                    <a:pt x="2300" y="2198"/>
                  </a:cubicBezTo>
                  <a:cubicBezTo>
                    <a:pt x="2442" y="2198"/>
                    <a:pt x="2584" y="2192"/>
                    <a:pt x="2727" y="2179"/>
                  </a:cubicBezTo>
                  <a:cubicBezTo>
                    <a:pt x="3272" y="2179"/>
                    <a:pt x="3818" y="2155"/>
                    <a:pt x="4363" y="2080"/>
                  </a:cubicBezTo>
                  <a:cubicBezTo>
                    <a:pt x="5280" y="1907"/>
                    <a:pt x="5132" y="593"/>
                    <a:pt x="4363" y="345"/>
                  </a:cubicBezTo>
                  <a:cubicBezTo>
                    <a:pt x="3818" y="221"/>
                    <a:pt x="3272" y="122"/>
                    <a:pt x="2727" y="97"/>
                  </a:cubicBezTo>
                  <a:cubicBezTo>
                    <a:pt x="2439" y="32"/>
                    <a:pt x="2144" y="1"/>
                    <a:pt x="185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6"/>
            <p:cNvSpPr/>
            <p:nvPr/>
          </p:nvSpPr>
          <p:spPr>
            <a:xfrm>
              <a:off x="7489393" y="4072384"/>
              <a:ext cx="85486" cy="35289"/>
            </a:xfrm>
            <a:custGeom>
              <a:avLst/>
              <a:gdLst/>
              <a:ahLst/>
              <a:cxnLst/>
              <a:rect l="l" t="t" r="r" b="b"/>
              <a:pathLst>
                <a:path w="5281" h="2180" extrusionOk="0">
                  <a:moveTo>
                    <a:pt x="1836" y="1"/>
                  </a:moveTo>
                  <a:cubicBezTo>
                    <a:pt x="1578" y="1"/>
                    <a:pt x="1319" y="19"/>
                    <a:pt x="1066" y="54"/>
                  </a:cubicBezTo>
                  <a:cubicBezTo>
                    <a:pt x="0" y="277"/>
                    <a:pt x="174" y="1715"/>
                    <a:pt x="1066" y="2037"/>
                  </a:cubicBezTo>
                  <a:cubicBezTo>
                    <a:pt x="1452" y="2129"/>
                    <a:pt x="1866" y="2180"/>
                    <a:pt x="2286" y="2180"/>
                  </a:cubicBezTo>
                  <a:cubicBezTo>
                    <a:pt x="2432" y="2180"/>
                    <a:pt x="2580" y="2174"/>
                    <a:pt x="2727" y="2161"/>
                  </a:cubicBezTo>
                  <a:cubicBezTo>
                    <a:pt x="2856" y="2167"/>
                    <a:pt x="2985" y="2170"/>
                    <a:pt x="3113" y="2170"/>
                  </a:cubicBezTo>
                  <a:cubicBezTo>
                    <a:pt x="3530" y="2170"/>
                    <a:pt x="3947" y="2137"/>
                    <a:pt x="4363" y="2062"/>
                  </a:cubicBezTo>
                  <a:cubicBezTo>
                    <a:pt x="5280" y="1888"/>
                    <a:pt x="5132" y="599"/>
                    <a:pt x="4363" y="351"/>
                  </a:cubicBezTo>
                  <a:cubicBezTo>
                    <a:pt x="3818" y="202"/>
                    <a:pt x="3272" y="128"/>
                    <a:pt x="2727" y="78"/>
                  </a:cubicBezTo>
                  <a:cubicBezTo>
                    <a:pt x="2435" y="25"/>
                    <a:pt x="2135" y="1"/>
                    <a:pt x="18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6"/>
            <p:cNvSpPr/>
            <p:nvPr/>
          </p:nvSpPr>
          <p:spPr>
            <a:xfrm>
              <a:off x="7166735" y="4215751"/>
              <a:ext cx="85082" cy="35596"/>
            </a:xfrm>
            <a:custGeom>
              <a:avLst/>
              <a:gdLst/>
              <a:ahLst/>
              <a:cxnLst/>
              <a:rect l="l" t="t" r="r" b="b"/>
              <a:pathLst>
                <a:path w="5256" h="2199" extrusionOk="0">
                  <a:moveTo>
                    <a:pt x="1825" y="1"/>
                  </a:moveTo>
                  <a:cubicBezTo>
                    <a:pt x="1562" y="1"/>
                    <a:pt x="1299" y="26"/>
                    <a:pt x="1041" y="72"/>
                  </a:cubicBezTo>
                  <a:cubicBezTo>
                    <a:pt x="0" y="295"/>
                    <a:pt x="149" y="1733"/>
                    <a:pt x="1041" y="2031"/>
                  </a:cubicBezTo>
                  <a:cubicBezTo>
                    <a:pt x="1450" y="2142"/>
                    <a:pt x="1873" y="2198"/>
                    <a:pt x="2289" y="2198"/>
                  </a:cubicBezTo>
                  <a:cubicBezTo>
                    <a:pt x="2428" y="2198"/>
                    <a:pt x="2566" y="2192"/>
                    <a:pt x="2702" y="2179"/>
                  </a:cubicBezTo>
                  <a:cubicBezTo>
                    <a:pt x="3248" y="2179"/>
                    <a:pt x="3818" y="2155"/>
                    <a:pt x="4338" y="2080"/>
                  </a:cubicBezTo>
                  <a:cubicBezTo>
                    <a:pt x="5256" y="1907"/>
                    <a:pt x="5132" y="593"/>
                    <a:pt x="4338" y="345"/>
                  </a:cubicBezTo>
                  <a:cubicBezTo>
                    <a:pt x="3818" y="221"/>
                    <a:pt x="3273" y="122"/>
                    <a:pt x="2702" y="97"/>
                  </a:cubicBezTo>
                  <a:cubicBezTo>
                    <a:pt x="2414" y="32"/>
                    <a:pt x="2120" y="1"/>
                    <a:pt x="18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16"/>
            <p:cNvSpPr/>
            <p:nvPr/>
          </p:nvSpPr>
          <p:spPr>
            <a:xfrm>
              <a:off x="7330468" y="4271036"/>
              <a:ext cx="85891" cy="35677"/>
            </a:xfrm>
            <a:custGeom>
              <a:avLst/>
              <a:gdLst/>
              <a:ahLst/>
              <a:cxnLst/>
              <a:rect l="l" t="t" r="r" b="b"/>
              <a:pathLst>
                <a:path w="5306" h="2204" extrusionOk="0">
                  <a:moveTo>
                    <a:pt x="1837" y="0"/>
                  </a:moveTo>
                  <a:cubicBezTo>
                    <a:pt x="1578" y="0"/>
                    <a:pt x="1320" y="19"/>
                    <a:pt x="1066" y="53"/>
                  </a:cubicBezTo>
                  <a:cubicBezTo>
                    <a:pt x="0" y="301"/>
                    <a:pt x="174" y="1739"/>
                    <a:pt x="1066" y="2037"/>
                  </a:cubicBezTo>
                  <a:cubicBezTo>
                    <a:pt x="1475" y="2148"/>
                    <a:pt x="1884" y="2204"/>
                    <a:pt x="2304" y="2204"/>
                  </a:cubicBezTo>
                  <a:cubicBezTo>
                    <a:pt x="2444" y="2204"/>
                    <a:pt x="2585" y="2198"/>
                    <a:pt x="2727" y="2185"/>
                  </a:cubicBezTo>
                  <a:cubicBezTo>
                    <a:pt x="3273" y="2185"/>
                    <a:pt x="3818" y="2161"/>
                    <a:pt x="4363" y="2086"/>
                  </a:cubicBezTo>
                  <a:cubicBezTo>
                    <a:pt x="5305" y="1913"/>
                    <a:pt x="5157" y="599"/>
                    <a:pt x="4363" y="351"/>
                  </a:cubicBezTo>
                  <a:cubicBezTo>
                    <a:pt x="3818" y="227"/>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6"/>
            <p:cNvSpPr/>
            <p:nvPr/>
          </p:nvSpPr>
          <p:spPr>
            <a:xfrm>
              <a:off x="7330468" y="4124560"/>
              <a:ext cx="85891" cy="35289"/>
            </a:xfrm>
            <a:custGeom>
              <a:avLst/>
              <a:gdLst/>
              <a:ahLst/>
              <a:cxnLst/>
              <a:rect l="l" t="t" r="r" b="b"/>
              <a:pathLst>
                <a:path w="5306" h="2180" extrusionOk="0">
                  <a:moveTo>
                    <a:pt x="1837" y="0"/>
                  </a:moveTo>
                  <a:cubicBezTo>
                    <a:pt x="1578" y="0"/>
                    <a:pt x="1320" y="19"/>
                    <a:pt x="1066" y="53"/>
                  </a:cubicBezTo>
                  <a:cubicBezTo>
                    <a:pt x="0" y="276"/>
                    <a:pt x="174" y="1714"/>
                    <a:pt x="1066" y="2036"/>
                  </a:cubicBezTo>
                  <a:cubicBezTo>
                    <a:pt x="1471" y="2128"/>
                    <a:pt x="1875" y="2179"/>
                    <a:pt x="2290" y="2179"/>
                  </a:cubicBezTo>
                  <a:cubicBezTo>
                    <a:pt x="2434" y="2179"/>
                    <a:pt x="2580" y="2173"/>
                    <a:pt x="2727" y="2160"/>
                  </a:cubicBezTo>
                  <a:cubicBezTo>
                    <a:pt x="2856" y="2166"/>
                    <a:pt x="2985" y="2169"/>
                    <a:pt x="3114" y="2169"/>
                  </a:cubicBezTo>
                  <a:cubicBezTo>
                    <a:pt x="3530" y="2169"/>
                    <a:pt x="3947" y="2137"/>
                    <a:pt x="4363" y="2061"/>
                  </a:cubicBezTo>
                  <a:cubicBezTo>
                    <a:pt x="5305" y="1888"/>
                    <a:pt x="5157" y="574"/>
                    <a:pt x="4363" y="351"/>
                  </a:cubicBezTo>
                  <a:cubicBezTo>
                    <a:pt x="3818" y="202"/>
                    <a:pt x="3273" y="128"/>
                    <a:pt x="2727" y="78"/>
                  </a:cubicBezTo>
                  <a:cubicBezTo>
                    <a:pt x="2435"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6"/>
            <p:cNvSpPr/>
            <p:nvPr/>
          </p:nvSpPr>
          <p:spPr>
            <a:xfrm>
              <a:off x="7330468" y="4422433"/>
              <a:ext cx="85891" cy="35580"/>
            </a:xfrm>
            <a:custGeom>
              <a:avLst/>
              <a:gdLst/>
              <a:ahLst/>
              <a:cxnLst/>
              <a:rect l="l" t="t" r="r" b="b"/>
              <a:pathLst>
                <a:path w="5306" h="2198" extrusionOk="0">
                  <a:moveTo>
                    <a:pt x="1850" y="0"/>
                  </a:moveTo>
                  <a:cubicBezTo>
                    <a:pt x="1587" y="0"/>
                    <a:pt x="1324" y="25"/>
                    <a:pt x="1066" y="72"/>
                  </a:cubicBezTo>
                  <a:cubicBezTo>
                    <a:pt x="0" y="295"/>
                    <a:pt x="174" y="1733"/>
                    <a:pt x="1066" y="2030"/>
                  </a:cubicBezTo>
                  <a:cubicBezTo>
                    <a:pt x="1475" y="2142"/>
                    <a:pt x="1884" y="2198"/>
                    <a:pt x="2304" y="2198"/>
                  </a:cubicBezTo>
                  <a:cubicBezTo>
                    <a:pt x="2444" y="2198"/>
                    <a:pt x="2585" y="2191"/>
                    <a:pt x="2727" y="2179"/>
                  </a:cubicBezTo>
                  <a:cubicBezTo>
                    <a:pt x="3273" y="2179"/>
                    <a:pt x="3818" y="2154"/>
                    <a:pt x="4363" y="2080"/>
                  </a:cubicBezTo>
                  <a:cubicBezTo>
                    <a:pt x="5305" y="1906"/>
                    <a:pt x="5157" y="593"/>
                    <a:pt x="4363" y="345"/>
                  </a:cubicBezTo>
                  <a:cubicBezTo>
                    <a:pt x="3818" y="221"/>
                    <a:pt x="3273" y="122"/>
                    <a:pt x="2727" y="97"/>
                  </a:cubicBezTo>
                  <a:cubicBezTo>
                    <a:pt x="2439" y="31"/>
                    <a:pt x="2145" y="0"/>
                    <a:pt x="185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16"/>
            <p:cNvSpPr/>
            <p:nvPr/>
          </p:nvSpPr>
          <p:spPr>
            <a:xfrm>
              <a:off x="7489393" y="4344306"/>
              <a:ext cx="85486" cy="35451"/>
            </a:xfrm>
            <a:custGeom>
              <a:avLst/>
              <a:gdLst/>
              <a:ahLst/>
              <a:cxnLst/>
              <a:rect l="l" t="t" r="r" b="b"/>
              <a:pathLst>
                <a:path w="5281" h="2190" extrusionOk="0">
                  <a:moveTo>
                    <a:pt x="1794" y="1"/>
                  </a:moveTo>
                  <a:cubicBezTo>
                    <a:pt x="1549" y="1"/>
                    <a:pt x="1305" y="21"/>
                    <a:pt x="1066" y="64"/>
                  </a:cubicBezTo>
                  <a:cubicBezTo>
                    <a:pt x="0" y="287"/>
                    <a:pt x="174" y="1725"/>
                    <a:pt x="1066" y="2022"/>
                  </a:cubicBezTo>
                  <a:cubicBezTo>
                    <a:pt x="1457" y="2134"/>
                    <a:pt x="1875" y="2190"/>
                    <a:pt x="2300" y="2190"/>
                  </a:cubicBezTo>
                  <a:cubicBezTo>
                    <a:pt x="2442" y="2190"/>
                    <a:pt x="2584" y="2184"/>
                    <a:pt x="2727" y="2171"/>
                  </a:cubicBezTo>
                  <a:cubicBezTo>
                    <a:pt x="2824" y="2175"/>
                    <a:pt x="2920" y="2178"/>
                    <a:pt x="3017" y="2178"/>
                  </a:cubicBezTo>
                  <a:cubicBezTo>
                    <a:pt x="3466" y="2178"/>
                    <a:pt x="3914" y="2133"/>
                    <a:pt x="4363" y="2072"/>
                  </a:cubicBezTo>
                  <a:cubicBezTo>
                    <a:pt x="5280" y="1898"/>
                    <a:pt x="5132" y="585"/>
                    <a:pt x="4363" y="337"/>
                  </a:cubicBezTo>
                  <a:cubicBezTo>
                    <a:pt x="3818" y="213"/>
                    <a:pt x="3272" y="114"/>
                    <a:pt x="2727" y="89"/>
                  </a:cubicBezTo>
                  <a:cubicBezTo>
                    <a:pt x="2421" y="33"/>
                    <a:pt x="2107" y="1"/>
                    <a:pt x="17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6"/>
            <p:cNvSpPr/>
            <p:nvPr/>
          </p:nvSpPr>
          <p:spPr>
            <a:xfrm>
              <a:off x="7204860" y="4344306"/>
              <a:ext cx="85486" cy="35451"/>
            </a:xfrm>
            <a:custGeom>
              <a:avLst/>
              <a:gdLst/>
              <a:ahLst/>
              <a:cxnLst/>
              <a:rect l="l" t="t" r="r" b="b"/>
              <a:pathLst>
                <a:path w="5281" h="2190" extrusionOk="0">
                  <a:moveTo>
                    <a:pt x="1769" y="1"/>
                  </a:moveTo>
                  <a:cubicBezTo>
                    <a:pt x="1524" y="1"/>
                    <a:pt x="1281" y="21"/>
                    <a:pt x="1041" y="64"/>
                  </a:cubicBezTo>
                  <a:cubicBezTo>
                    <a:pt x="0" y="287"/>
                    <a:pt x="149" y="1725"/>
                    <a:pt x="1041" y="2022"/>
                  </a:cubicBezTo>
                  <a:cubicBezTo>
                    <a:pt x="1450" y="2134"/>
                    <a:pt x="1873" y="2190"/>
                    <a:pt x="2289" y="2190"/>
                  </a:cubicBezTo>
                  <a:cubicBezTo>
                    <a:pt x="2428" y="2190"/>
                    <a:pt x="2566" y="2184"/>
                    <a:pt x="2702" y="2171"/>
                  </a:cubicBezTo>
                  <a:cubicBezTo>
                    <a:pt x="2799" y="2175"/>
                    <a:pt x="2896" y="2178"/>
                    <a:pt x="2992" y="2178"/>
                  </a:cubicBezTo>
                  <a:cubicBezTo>
                    <a:pt x="3441" y="2178"/>
                    <a:pt x="3890" y="2133"/>
                    <a:pt x="4338" y="2072"/>
                  </a:cubicBezTo>
                  <a:cubicBezTo>
                    <a:pt x="5281" y="1898"/>
                    <a:pt x="5132" y="585"/>
                    <a:pt x="4338" y="337"/>
                  </a:cubicBezTo>
                  <a:cubicBezTo>
                    <a:pt x="3793" y="213"/>
                    <a:pt x="3248" y="114"/>
                    <a:pt x="2702" y="89"/>
                  </a:cubicBezTo>
                  <a:cubicBezTo>
                    <a:pt x="2396" y="33"/>
                    <a:pt x="2082" y="1"/>
                    <a:pt x="17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6"/>
            <p:cNvSpPr/>
            <p:nvPr/>
          </p:nvSpPr>
          <p:spPr>
            <a:xfrm>
              <a:off x="7061185" y="4341101"/>
              <a:ext cx="85486" cy="35451"/>
            </a:xfrm>
            <a:custGeom>
              <a:avLst/>
              <a:gdLst/>
              <a:ahLst/>
              <a:cxnLst/>
              <a:rect l="l" t="t" r="r" b="b"/>
              <a:pathLst>
                <a:path w="5281" h="2190" extrusionOk="0">
                  <a:moveTo>
                    <a:pt x="1782" y="1"/>
                  </a:moveTo>
                  <a:cubicBezTo>
                    <a:pt x="1537" y="1"/>
                    <a:pt x="1292" y="20"/>
                    <a:pt x="1042" y="64"/>
                  </a:cubicBezTo>
                  <a:cubicBezTo>
                    <a:pt x="1" y="287"/>
                    <a:pt x="174" y="1725"/>
                    <a:pt x="1042" y="2022"/>
                  </a:cubicBezTo>
                  <a:cubicBezTo>
                    <a:pt x="1451" y="2134"/>
                    <a:pt x="1874" y="2189"/>
                    <a:pt x="2300" y="2189"/>
                  </a:cubicBezTo>
                  <a:cubicBezTo>
                    <a:pt x="2442" y="2189"/>
                    <a:pt x="2585" y="2183"/>
                    <a:pt x="2727" y="2171"/>
                  </a:cubicBezTo>
                  <a:cubicBezTo>
                    <a:pt x="3273" y="2171"/>
                    <a:pt x="3818" y="2146"/>
                    <a:pt x="4364" y="2072"/>
                  </a:cubicBezTo>
                  <a:cubicBezTo>
                    <a:pt x="5281" y="1898"/>
                    <a:pt x="5132" y="584"/>
                    <a:pt x="4364" y="336"/>
                  </a:cubicBezTo>
                  <a:cubicBezTo>
                    <a:pt x="3818" y="212"/>
                    <a:pt x="3273" y="113"/>
                    <a:pt x="2727" y="88"/>
                  </a:cubicBezTo>
                  <a:cubicBezTo>
                    <a:pt x="2407" y="33"/>
                    <a:pt x="2095" y="1"/>
                    <a:pt x="17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6"/>
            <p:cNvSpPr/>
            <p:nvPr/>
          </p:nvSpPr>
          <p:spPr>
            <a:xfrm>
              <a:off x="7041516" y="4458453"/>
              <a:ext cx="85502" cy="35289"/>
            </a:xfrm>
            <a:custGeom>
              <a:avLst/>
              <a:gdLst/>
              <a:ahLst/>
              <a:cxnLst/>
              <a:rect l="l" t="t" r="r" b="b"/>
              <a:pathLst>
                <a:path w="5282" h="2180" extrusionOk="0">
                  <a:moveTo>
                    <a:pt x="1837" y="0"/>
                  </a:moveTo>
                  <a:cubicBezTo>
                    <a:pt x="1578" y="0"/>
                    <a:pt x="1320" y="19"/>
                    <a:pt x="1067" y="53"/>
                  </a:cubicBezTo>
                  <a:cubicBezTo>
                    <a:pt x="1" y="301"/>
                    <a:pt x="174" y="1714"/>
                    <a:pt x="1067" y="2036"/>
                  </a:cubicBezTo>
                  <a:cubicBezTo>
                    <a:pt x="1471" y="2128"/>
                    <a:pt x="1876" y="2179"/>
                    <a:pt x="2290" y="2179"/>
                  </a:cubicBezTo>
                  <a:cubicBezTo>
                    <a:pt x="2435" y="2179"/>
                    <a:pt x="2580" y="2173"/>
                    <a:pt x="2728" y="2160"/>
                  </a:cubicBezTo>
                  <a:cubicBezTo>
                    <a:pt x="2864" y="2167"/>
                    <a:pt x="3000" y="2170"/>
                    <a:pt x="3137" y="2170"/>
                  </a:cubicBezTo>
                  <a:cubicBezTo>
                    <a:pt x="3546" y="2170"/>
                    <a:pt x="3955" y="2142"/>
                    <a:pt x="4364" y="2086"/>
                  </a:cubicBezTo>
                  <a:cubicBezTo>
                    <a:pt x="5281" y="1912"/>
                    <a:pt x="5157" y="599"/>
                    <a:pt x="4364" y="351"/>
                  </a:cubicBezTo>
                  <a:cubicBezTo>
                    <a:pt x="3819" y="202"/>
                    <a:pt x="3273" y="128"/>
                    <a:pt x="2728" y="78"/>
                  </a:cubicBezTo>
                  <a:cubicBezTo>
                    <a:pt x="2436" y="25"/>
                    <a:pt x="2136" y="0"/>
                    <a:pt x="183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6"/>
            <p:cNvSpPr/>
            <p:nvPr/>
          </p:nvSpPr>
          <p:spPr>
            <a:xfrm>
              <a:off x="7204860" y="4478106"/>
              <a:ext cx="85486" cy="35305"/>
            </a:xfrm>
            <a:custGeom>
              <a:avLst/>
              <a:gdLst/>
              <a:ahLst/>
              <a:cxnLst/>
              <a:rect l="l" t="t" r="r" b="b"/>
              <a:pathLst>
                <a:path w="5281" h="2181" extrusionOk="0">
                  <a:moveTo>
                    <a:pt x="1812" y="1"/>
                  </a:moveTo>
                  <a:cubicBezTo>
                    <a:pt x="1553" y="1"/>
                    <a:pt x="1295" y="19"/>
                    <a:pt x="1041" y="54"/>
                  </a:cubicBezTo>
                  <a:cubicBezTo>
                    <a:pt x="0" y="277"/>
                    <a:pt x="149" y="1715"/>
                    <a:pt x="1041" y="2037"/>
                  </a:cubicBezTo>
                  <a:cubicBezTo>
                    <a:pt x="1446" y="2129"/>
                    <a:pt x="1864" y="2180"/>
                    <a:pt x="2276" y="2180"/>
                  </a:cubicBezTo>
                  <a:cubicBezTo>
                    <a:pt x="2419" y="2180"/>
                    <a:pt x="2561" y="2174"/>
                    <a:pt x="2702" y="2161"/>
                  </a:cubicBezTo>
                  <a:cubicBezTo>
                    <a:pt x="2831" y="2167"/>
                    <a:pt x="2960" y="2170"/>
                    <a:pt x="3089" y="2170"/>
                  </a:cubicBezTo>
                  <a:cubicBezTo>
                    <a:pt x="3505" y="2170"/>
                    <a:pt x="3922" y="2138"/>
                    <a:pt x="4338" y="2062"/>
                  </a:cubicBezTo>
                  <a:cubicBezTo>
                    <a:pt x="5281" y="1888"/>
                    <a:pt x="5132" y="599"/>
                    <a:pt x="4338" y="351"/>
                  </a:cubicBezTo>
                  <a:cubicBezTo>
                    <a:pt x="3793" y="203"/>
                    <a:pt x="3248" y="128"/>
                    <a:pt x="2702" y="79"/>
                  </a:cubicBezTo>
                  <a:cubicBezTo>
                    <a:pt x="2410" y="26"/>
                    <a:pt x="2111" y="1"/>
                    <a:pt x="18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6"/>
            <p:cNvSpPr/>
            <p:nvPr/>
          </p:nvSpPr>
          <p:spPr>
            <a:xfrm>
              <a:off x="7489393" y="4473136"/>
              <a:ext cx="85486" cy="35451"/>
            </a:xfrm>
            <a:custGeom>
              <a:avLst/>
              <a:gdLst/>
              <a:ahLst/>
              <a:cxnLst/>
              <a:rect l="l" t="t" r="r" b="b"/>
              <a:pathLst>
                <a:path w="5281" h="2190" extrusionOk="0">
                  <a:moveTo>
                    <a:pt x="1794" y="0"/>
                  </a:moveTo>
                  <a:cubicBezTo>
                    <a:pt x="1549" y="0"/>
                    <a:pt x="1305" y="20"/>
                    <a:pt x="1066" y="63"/>
                  </a:cubicBezTo>
                  <a:cubicBezTo>
                    <a:pt x="0" y="287"/>
                    <a:pt x="174" y="1724"/>
                    <a:pt x="1066" y="2022"/>
                  </a:cubicBezTo>
                  <a:cubicBezTo>
                    <a:pt x="1457" y="2133"/>
                    <a:pt x="1875" y="2189"/>
                    <a:pt x="2300" y="2189"/>
                  </a:cubicBezTo>
                  <a:cubicBezTo>
                    <a:pt x="2442" y="2189"/>
                    <a:pt x="2584" y="2183"/>
                    <a:pt x="2727" y="2171"/>
                  </a:cubicBezTo>
                  <a:cubicBezTo>
                    <a:pt x="3272" y="2171"/>
                    <a:pt x="3818" y="2146"/>
                    <a:pt x="4363" y="2071"/>
                  </a:cubicBezTo>
                  <a:cubicBezTo>
                    <a:pt x="5280" y="1898"/>
                    <a:pt x="5132" y="584"/>
                    <a:pt x="4363" y="336"/>
                  </a:cubicBezTo>
                  <a:cubicBezTo>
                    <a:pt x="3818" y="212"/>
                    <a:pt x="3272" y="113"/>
                    <a:pt x="2727" y="88"/>
                  </a:cubicBezTo>
                  <a:cubicBezTo>
                    <a:pt x="2421" y="33"/>
                    <a:pt x="2107" y="0"/>
                    <a:pt x="17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5" name="Google Shape;345;p16"/>
          <p:cNvSpPr/>
          <p:nvPr/>
        </p:nvSpPr>
        <p:spPr>
          <a:xfrm rot="1127887">
            <a:off x="-903441" y="3983107"/>
            <a:ext cx="4690098" cy="1628677"/>
          </a:xfrm>
          <a:custGeom>
            <a:avLst/>
            <a:gdLst/>
            <a:ahLst/>
            <a:cxnLst/>
            <a:rect l="l" t="t" r="r" b="b"/>
            <a:pathLst>
              <a:path w="137236" h="53384" extrusionOk="0">
                <a:moveTo>
                  <a:pt x="124371" y="1"/>
                </a:moveTo>
                <a:cubicBezTo>
                  <a:pt x="123294" y="1"/>
                  <a:pt x="122251" y="139"/>
                  <a:pt x="121296" y="421"/>
                </a:cubicBezTo>
                <a:cubicBezTo>
                  <a:pt x="114627" y="2355"/>
                  <a:pt x="112272" y="12320"/>
                  <a:pt x="105678" y="13163"/>
                </a:cubicBezTo>
                <a:cubicBezTo>
                  <a:pt x="105473" y="13189"/>
                  <a:pt x="105267" y="13201"/>
                  <a:pt x="105059" y="13201"/>
                </a:cubicBezTo>
                <a:cubicBezTo>
                  <a:pt x="102309" y="13201"/>
                  <a:pt x="99370" y="11060"/>
                  <a:pt x="96580" y="10783"/>
                </a:cubicBezTo>
                <a:cubicBezTo>
                  <a:pt x="96045" y="10724"/>
                  <a:pt x="95509" y="10694"/>
                  <a:pt x="94974" y="10694"/>
                </a:cubicBezTo>
                <a:cubicBezTo>
                  <a:pt x="91947" y="10694"/>
                  <a:pt x="88974" y="11637"/>
                  <a:pt x="86466" y="13386"/>
                </a:cubicBezTo>
                <a:cubicBezTo>
                  <a:pt x="79475" y="18291"/>
                  <a:pt x="76236" y="26927"/>
                  <a:pt x="67380" y="26927"/>
                </a:cubicBezTo>
                <a:cubicBezTo>
                  <a:pt x="66658" y="26927"/>
                  <a:pt x="65899" y="26869"/>
                  <a:pt x="65098" y="26748"/>
                </a:cubicBezTo>
                <a:cubicBezTo>
                  <a:pt x="55802" y="25360"/>
                  <a:pt x="49307" y="15593"/>
                  <a:pt x="40060" y="15444"/>
                </a:cubicBezTo>
                <a:cubicBezTo>
                  <a:pt x="39973" y="15442"/>
                  <a:pt x="39886" y="15442"/>
                  <a:pt x="39800" y="15442"/>
                </a:cubicBezTo>
                <a:cubicBezTo>
                  <a:pt x="30208" y="15442"/>
                  <a:pt x="26822" y="23613"/>
                  <a:pt x="21195" y="30590"/>
                </a:cubicBezTo>
                <a:cubicBezTo>
                  <a:pt x="16758" y="36069"/>
                  <a:pt x="12990" y="35325"/>
                  <a:pt x="7263" y="37754"/>
                </a:cubicBezTo>
                <a:cubicBezTo>
                  <a:pt x="4859" y="38771"/>
                  <a:pt x="719" y="44225"/>
                  <a:pt x="0" y="44299"/>
                </a:cubicBezTo>
                <a:cubicBezTo>
                  <a:pt x="1215" y="46654"/>
                  <a:pt x="5553" y="48538"/>
                  <a:pt x="10189" y="49901"/>
                </a:cubicBezTo>
                <a:cubicBezTo>
                  <a:pt x="18926" y="52463"/>
                  <a:pt x="28734" y="53384"/>
                  <a:pt x="38352" y="53384"/>
                </a:cubicBezTo>
                <a:cubicBezTo>
                  <a:pt x="44370" y="53384"/>
                  <a:pt x="50314" y="53023"/>
                  <a:pt x="55876" y="52479"/>
                </a:cubicBezTo>
                <a:cubicBezTo>
                  <a:pt x="77468" y="50348"/>
                  <a:pt x="95391" y="46505"/>
                  <a:pt x="113016" y="32375"/>
                </a:cubicBezTo>
                <a:cubicBezTo>
                  <a:pt x="120106" y="26698"/>
                  <a:pt x="126725" y="19757"/>
                  <a:pt x="133120" y="13188"/>
                </a:cubicBezTo>
                <a:cubicBezTo>
                  <a:pt x="135872" y="10412"/>
                  <a:pt x="137235" y="9296"/>
                  <a:pt x="135153" y="5652"/>
                </a:cubicBezTo>
                <a:cubicBezTo>
                  <a:pt x="133090" y="2016"/>
                  <a:pt x="128487" y="1"/>
                  <a:pt x="124371" y="1"/>
                </a:cubicBezTo>
                <a:close/>
              </a:path>
            </a:pathLst>
          </a:custGeom>
          <a:solidFill>
            <a:srgbClr val="F7C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6"/>
          <p:cNvSpPr/>
          <p:nvPr/>
        </p:nvSpPr>
        <p:spPr>
          <a:xfrm>
            <a:off x="7387543" y="196598"/>
            <a:ext cx="401851" cy="361547"/>
          </a:xfrm>
          <a:custGeom>
            <a:avLst/>
            <a:gdLst/>
            <a:ahLst/>
            <a:cxnLst/>
            <a:rect l="l" t="t" r="r" b="b"/>
            <a:pathLst>
              <a:path w="11775" h="10594" extrusionOk="0">
                <a:moveTo>
                  <a:pt x="5328" y="0"/>
                </a:moveTo>
                <a:cubicBezTo>
                  <a:pt x="4110" y="0"/>
                  <a:pt x="2888" y="397"/>
                  <a:pt x="1877" y="1191"/>
                </a:cubicBezTo>
                <a:cubicBezTo>
                  <a:pt x="130" y="2614"/>
                  <a:pt x="1" y="5234"/>
                  <a:pt x="842" y="7175"/>
                </a:cubicBezTo>
                <a:cubicBezTo>
                  <a:pt x="1036" y="7563"/>
                  <a:pt x="1262" y="7919"/>
                  <a:pt x="1521" y="8242"/>
                </a:cubicBezTo>
                <a:cubicBezTo>
                  <a:pt x="2136" y="9148"/>
                  <a:pt x="3009" y="9860"/>
                  <a:pt x="4044" y="10280"/>
                </a:cubicBezTo>
                <a:cubicBezTo>
                  <a:pt x="4601" y="10492"/>
                  <a:pt x="5209" y="10593"/>
                  <a:pt x="5827" y="10593"/>
                </a:cubicBezTo>
                <a:cubicBezTo>
                  <a:pt x="7758" y="10593"/>
                  <a:pt x="9785" y="9602"/>
                  <a:pt x="10643" y="7886"/>
                </a:cubicBezTo>
                <a:cubicBezTo>
                  <a:pt x="11775" y="5655"/>
                  <a:pt x="10837" y="2905"/>
                  <a:pt x="8993" y="1385"/>
                </a:cubicBezTo>
                <a:cubicBezTo>
                  <a:pt x="7953" y="462"/>
                  <a:pt x="6642" y="0"/>
                  <a:pt x="5328" y="0"/>
                </a:cubicBezTo>
                <a:close/>
              </a:path>
            </a:pathLst>
          </a:custGeom>
          <a:solidFill>
            <a:srgbClr val="F8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C27BA0"/>
              </a:solidFill>
            </a:endParaRPr>
          </a:p>
        </p:txBody>
      </p:sp>
      <p:sp>
        <p:nvSpPr>
          <p:cNvPr id="347" name="Google Shape;347;p16"/>
          <p:cNvSpPr/>
          <p:nvPr/>
        </p:nvSpPr>
        <p:spPr>
          <a:xfrm flipH="1">
            <a:off x="1819279" y="4070152"/>
            <a:ext cx="7372346" cy="1238226"/>
          </a:xfrm>
          <a:custGeom>
            <a:avLst/>
            <a:gdLst/>
            <a:ahLst/>
            <a:cxnLst/>
            <a:rect l="l" t="t" r="r" b="b"/>
            <a:pathLst>
              <a:path w="193538" h="85824" extrusionOk="0">
                <a:moveTo>
                  <a:pt x="167374" y="64047"/>
                </a:moveTo>
                <a:cubicBezTo>
                  <a:pt x="134330" y="60455"/>
                  <a:pt x="101665" y="24235"/>
                  <a:pt x="56258" y="10700"/>
                </a:cubicBezTo>
                <a:cubicBezTo>
                  <a:pt x="20416" y="0"/>
                  <a:pt x="4915" y="9679"/>
                  <a:pt x="0" y="14216"/>
                </a:cubicBezTo>
                <a:lnTo>
                  <a:pt x="0" y="85824"/>
                </a:lnTo>
                <a:lnTo>
                  <a:pt x="193537" y="85824"/>
                </a:lnTo>
                <a:cubicBezTo>
                  <a:pt x="190815" y="76069"/>
                  <a:pt x="183972" y="65861"/>
                  <a:pt x="167374" y="64047"/>
                </a:cubicBezTo>
                <a:close/>
              </a:path>
            </a:pathLst>
          </a:custGeom>
          <a:solidFill>
            <a:srgbClr val="F892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3900" y="445025"/>
            <a:ext cx="8108400" cy="564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1pPr>
            <a:lvl2pPr lvl="1">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2pPr>
            <a:lvl3pPr lvl="2">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3pPr>
            <a:lvl4pPr lvl="3">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4pPr>
            <a:lvl5pPr lvl="4">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5pPr>
            <a:lvl6pPr lvl="5">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6pPr>
            <a:lvl7pPr lvl="6">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7pPr>
            <a:lvl8pPr lvl="7">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8pPr>
            <a:lvl9pPr lvl="8">
              <a:spcBef>
                <a:spcPts val="0"/>
              </a:spcBef>
              <a:spcAft>
                <a:spcPts val="0"/>
              </a:spcAft>
              <a:buClr>
                <a:srgbClr val="A64D79"/>
              </a:buClr>
              <a:buSzPts val="2800"/>
              <a:buFont typeface="Patrick Hand"/>
              <a:buNone/>
              <a:defRPr sz="2800">
                <a:solidFill>
                  <a:srgbClr val="A64D79"/>
                </a:solidFill>
                <a:latin typeface="Patrick Hand"/>
                <a:ea typeface="Patrick Hand"/>
                <a:cs typeface="Patrick Hand"/>
                <a:sym typeface="Patrick Hand"/>
              </a:defRPr>
            </a:lvl9pPr>
          </a:lstStyle>
          <a:p>
            <a:endParaRPr/>
          </a:p>
        </p:txBody>
      </p:sp>
      <p:sp>
        <p:nvSpPr>
          <p:cNvPr id="7" name="Google Shape;7;p1"/>
          <p:cNvSpPr txBox="1">
            <a:spLocks noGrp="1"/>
          </p:cNvSpPr>
          <p:nvPr>
            <p:ph type="body" idx="1"/>
          </p:nvPr>
        </p:nvSpPr>
        <p:spPr>
          <a:xfrm>
            <a:off x="723900" y="1390650"/>
            <a:ext cx="8108400" cy="31782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rgbClr val="783F04"/>
              </a:buClr>
              <a:buSzPts val="1400"/>
              <a:buFont typeface="Arimo"/>
              <a:buChar char="●"/>
              <a:defRPr>
                <a:solidFill>
                  <a:srgbClr val="783F04"/>
                </a:solidFill>
                <a:latin typeface="Arimo"/>
                <a:ea typeface="Arimo"/>
                <a:cs typeface="Arimo"/>
                <a:sym typeface="Arimo"/>
              </a:defRPr>
            </a:lvl1pPr>
            <a:lvl2pPr marL="914400" lvl="1" indent="-317500">
              <a:lnSpc>
                <a:spcPct val="115000"/>
              </a:lnSpc>
              <a:spcBef>
                <a:spcPts val="1600"/>
              </a:spcBef>
              <a:spcAft>
                <a:spcPts val="0"/>
              </a:spcAft>
              <a:buClr>
                <a:srgbClr val="783F04"/>
              </a:buClr>
              <a:buSzPts val="1400"/>
              <a:buFont typeface="Arimo"/>
              <a:buChar char="○"/>
              <a:defRPr>
                <a:solidFill>
                  <a:srgbClr val="783F04"/>
                </a:solidFill>
                <a:latin typeface="Arimo"/>
                <a:ea typeface="Arimo"/>
                <a:cs typeface="Arimo"/>
                <a:sym typeface="Arimo"/>
              </a:defRPr>
            </a:lvl2pPr>
            <a:lvl3pPr marL="1371600" lvl="2" indent="-317500">
              <a:lnSpc>
                <a:spcPct val="115000"/>
              </a:lnSpc>
              <a:spcBef>
                <a:spcPts val="1600"/>
              </a:spcBef>
              <a:spcAft>
                <a:spcPts val="0"/>
              </a:spcAft>
              <a:buClr>
                <a:srgbClr val="783F04"/>
              </a:buClr>
              <a:buSzPts val="1400"/>
              <a:buFont typeface="Arimo"/>
              <a:buChar char="■"/>
              <a:defRPr>
                <a:solidFill>
                  <a:srgbClr val="783F04"/>
                </a:solidFill>
                <a:latin typeface="Arimo"/>
                <a:ea typeface="Arimo"/>
                <a:cs typeface="Arimo"/>
                <a:sym typeface="Arimo"/>
              </a:defRPr>
            </a:lvl3pPr>
            <a:lvl4pPr marL="1828800" lvl="3" indent="-317500">
              <a:lnSpc>
                <a:spcPct val="115000"/>
              </a:lnSpc>
              <a:spcBef>
                <a:spcPts val="1600"/>
              </a:spcBef>
              <a:spcAft>
                <a:spcPts val="0"/>
              </a:spcAft>
              <a:buClr>
                <a:srgbClr val="783F04"/>
              </a:buClr>
              <a:buSzPts val="1400"/>
              <a:buFont typeface="Arimo"/>
              <a:buChar char="●"/>
              <a:defRPr>
                <a:solidFill>
                  <a:srgbClr val="783F04"/>
                </a:solidFill>
                <a:latin typeface="Arimo"/>
                <a:ea typeface="Arimo"/>
                <a:cs typeface="Arimo"/>
                <a:sym typeface="Arimo"/>
              </a:defRPr>
            </a:lvl4pPr>
            <a:lvl5pPr marL="2286000" lvl="4" indent="-317500">
              <a:lnSpc>
                <a:spcPct val="115000"/>
              </a:lnSpc>
              <a:spcBef>
                <a:spcPts val="1600"/>
              </a:spcBef>
              <a:spcAft>
                <a:spcPts val="0"/>
              </a:spcAft>
              <a:buClr>
                <a:srgbClr val="783F04"/>
              </a:buClr>
              <a:buSzPts val="1400"/>
              <a:buFont typeface="Arimo"/>
              <a:buChar char="○"/>
              <a:defRPr>
                <a:solidFill>
                  <a:srgbClr val="783F04"/>
                </a:solidFill>
                <a:latin typeface="Arimo"/>
                <a:ea typeface="Arimo"/>
                <a:cs typeface="Arimo"/>
                <a:sym typeface="Arimo"/>
              </a:defRPr>
            </a:lvl5pPr>
            <a:lvl6pPr marL="2743200" lvl="5" indent="-317500">
              <a:lnSpc>
                <a:spcPct val="115000"/>
              </a:lnSpc>
              <a:spcBef>
                <a:spcPts val="1600"/>
              </a:spcBef>
              <a:spcAft>
                <a:spcPts val="0"/>
              </a:spcAft>
              <a:buClr>
                <a:srgbClr val="783F04"/>
              </a:buClr>
              <a:buSzPts val="1400"/>
              <a:buFont typeface="Arimo"/>
              <a:buChar char="■"/>
              <a:defRPr>
                <a:solidFill>
                  <a:srgbClr val="783F04"/>
                </a:solidFill>
                <a:latin typeface="Arimo"/>
                <a:ea typeface="Arimo"/>
                <a:cs typeface="Arimo"/>
                <a:sym typeface="Arimo"/>
              </a:defRPr>
            </a:lvl6pPr>
            <a:lvl7pPr marL="3200400" lvl="6" indent="-317500">
              <a:lnSpc>
                <a:spcPct val="115000"/>
              </a:lnSpc>
              <a:spcBef>
                <a:spcPts val="1600"/>
              </a:spcBef>
              <a:spcAft>
                <a:spcPts val="0"/>
              </a:spcAft>
              <a:buClr>
                <a:srgbClr val="783F04"/>
              </a:buClr>
              <a:buSzPts val="1400"/>
              <a:buFont typeface="Arimo"/>
              <a:buChar char="●"/>
              <a:defRPr>
                <a:solidFill>
                  <a:srgbClr val="783F04"/>
                </a:solidFill>
                <a:latin typeface="Arimo"/>
                <a:ea typeface="Arimo"/>
                <a:cs typeface="Arimo"/>
                <a:sym typeface="Arimo"/>
              </a:defRPr>
            </a:lvl7pPr>
            <a:lvl8pPr marL="3657600" lvl="7" indent="-317500">
              <a:lnSpc>
                <a:spcPct val="115000"/>
              </a:lnSpc>
              <a:spcBef>
                <a:spcPts val="1600"/>
              </a:spcBef>
              <a:spcAft>
                <a:spcPts val="0"/>
              </a:spcAft>
              <a:buClr>
                <a:srgbClr val="783F04"/>
              </a:buClr>
              <a:buSzPts val="1400"/>
              <a:buFont typeface="Arimo"/>
              <a:buChar char="○"/>
              <a:defRPr>
                <a:solidFill>
                  <a:srgbClr val="783F04"/>
                </a:solidFill>
                <a:latin typeface="Arimo"/>
                <a:ea typeface="Arimo"/>
                <a:cs typeface="Arimo"/>
                <a:sym typeface="Arimo"/>
              </a:defRPr>
            </a:lvl8pPr>
            <a:lvl9pPr marL="4114800" lvl="8" indent="-317500">
              <a:lnSpc>
                <a:spcPct val="115000"/>
              </a:lnSpc>
              <a:spcBef>
                <a:spcPts val="1600"/>
              </a:spcBef>
              <a:spcAft>
                <a:spcPts val="1600"/>
              </a:spcAft>
              <a:buClr>
                <a:srgbClr val="783F04"/>
              </a:buClr>
              <a:buSzPts val="1400"/>
              <a:buFont typeface="Arimo"/>
              <a:buChar char="■"/>
              <a:defRPr>
                <a:solidFill>
                  <a:srgbClr val="783F04"/>
                </a:solidFill>
                <a:latin typeface="Arimo"/>
                <a:ea typeface="Arimo"/>
                <a:cs typeface="Arimo"/>
                <a:sym typeface="Arim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5" r:id="rId4"/>
    <p:sldLayoutId id="2147483656" r:id="rId5"/>
    <p:sldLayoutId id="2147483657" r:id="rId6"/>
    <p:sldLayoutId id="2147483658" r:id="rId7"/>
    <p:sldLayoutId id="2147483660" r:id="rId8"/>
    <p:sldLayoutId id="2147483662" r:id="rId9"/>
    <p:sldLayoutId id="2147483664" r:id="rId10"/>
    <p:sldLayoutId id="2147483666" r:id="rId11"/>
    <p:sldLayoutId id="2147483667" r:id="rId12"/>
    <p:sldLayoutId id="2147483674" r:id="rId13"/>
    <p:sldLayoutId id="2147483675" r:id="rId14"/>
    <p:sldLayoutId id="2147483676"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2">
          <p15:clr>
            <a:srgbClr val="EA4335"/>
          </p15:clr>
        </p15:guide>
        <p15:guide id="2" pos="456">
          <p15:clr>
            <a:srgbClr val="EA4335"/>
          </p15:clr>
        </p15:guide>
        <p15:guide id="3" orient="horz" pos="2892">
          <p15:clr>
            <a:srgbClr val="EA4335"/>
          </p15:clr>
        </p15:guide>
        <p15:guide id="4" pos="5304">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1"/>
        <p:cNvGrpSpPr/>
        <p:nvPr/>
      </p:nvGrpSpPr>
      <p:grpSpPr>
        <a:xfrm>
          <a:off x="0" y="0"/>
          <a:ext cx="0" cy="0"/>
          <a:chOff x="0" y="0"/>
          <a:chExt cx="0" cy="0"/>
        </a:xfrm>
      </p:grpSpPr>
      <p:sp>
        <p:nvSpPr>
          <p:cNvPr id="592" name="Google Shape;592;p35"/>
          <p:cNvSpPr txBox="1">
            <a:spLocks noGrp="1"/>
          </p:cNvSpPr>
          <p:nvPr>
            <p:ph type="ctrTitle"/>
          </p:nvPr>
        </p:nvSpPr>
        <p:spPr>
          <a:xfrm>
            <a:off x="1849170" y="1345574"/>
            <a:ext cx="5445660" cy="110425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dirty="0"/>
              <a:t>Perkembangan Ekonomi ASEAN dan Implikasinya Bagi Indonesia</a:t>
            </a:r>
            <a:endParaRPr sz="3200" dirty="0">
              <a:solidFill>
                <a:srgbClr val="A64D79"/>
              </a:solidFill>
              <a:latin typeface="Patrick Hand"/>
              <a:ea typeface="Patrick Hand"/>
              <a:cs typeface="Patrick Hand"/>
              <a:sym typeface="Patrick Hand"/>
            </a:endParaRPr>
          </a:p>
        </p:txBody>
      </p:sp>
      <p:sp>
        <p:nvSpPr>
          <p:cNvPr id="3" name="TextBox 2">
            <a:extLst>
              <a:ext uri="{FF2B5EF4-FFF2-40B4-BE49-F238E27FC236}">
                <a16:creationId xmlns:a16="http://schemas.microsoft.com/office/drawing/2014/main" id="{C529A546-3AC7-4C33-81EF-D30DEE2C60BB}"/>
              </a:ext>
            </a:extLst>
          </p:cNvPr>
          <p:cNvSpPr txBox="1"/>
          <p:nvPr/>
        </p:nvSpPr>
        <p:spPr>
          <a:xfrm>
            <a:off x="2148840" y="2449829"/>
            <a:ext cx="4846320"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A64D79"/>
              </a:buClr>
              <a:buSzPts val="2800"/>
              <a:buFont typeface="Patrick Hand"/>
              <a:buNone/>
              <a:tabLst/>
              <a:defRPr/>
            </a:pPr>
            <a:r>
              <a:rPr kumimoji="0" lang="en-ID" sz="1800" b="0" i="0" u="none" strike="noStrike" kern="0" cap="none" spc="0" normalizeH="0" baseline="0" noProof="0" dirty="0" err="1">
                <a:ln>
                  <a:noFill/>
                </a:ln>
                <a:solidFill>
                  <a:srgbClr val="A64D79"/>
                </a:solidFill>
                <a:effectLst/>
                <a:uLnTx/>
                <a:uFillTx/>
                <a:latin typeface="Patrick Hand"/>
                <a:sym typeface="Patrick Hand"/>
              </a:rPr>
              <a:t>Kelompok</a:t>
            </a:r>
            <a:r>
              <a:rPr kumimoji="0" lang="en-ID" sz="1800" b="0" i="0" u="none" strike="noStrike" kern="0" cap="none" spc="0" normalizeH="0" baseline="0" noProof="0" dirty="0">
                <a:ln>
                  <a:noFill/>
                </a:ln>
                <a:solidFill>
                  <a:srgbClr val="A64D79"/>
                </a:solidFill>
                <a:effectLst/>
                <a:uLnTx/>
                <a:uFillTx/>
                <a:latin typeface="Patrick Hand"/>
                <a:sym typeface="Patrick Hand"/>
              </a:rPr>
              <a:t> 3  :</a:t>
            </a:r>
          </a:p>
          <a:p>
            <a:pPr marL="0" marR="0" lvl="0" indent="0" algn="ctr" defTabSz="914400" rtl="0" eaLnBrk="1" fontAlgn="auto" latinLnBrk="0" hangingPunct="1">
              <a:lnSpc>
                <a:spcPct val="100000"/>
              </a:lnSpc>
              <a:spcBef>
                <a:spcPts val="0"/>
              </a:spcBef>
              <a:spcAft>
                <a:spcPts val="0"/>
              </a:spcAft>
              <a:buClr>
                <a:srgbClr val="A64D79"/>
              </a:buClr>
              <a:buSzPts val="2800"/>
              <a:buFont typeface="Patrick Hand"/>
              <a:buNone/>
              <a:tabLst/>
              <a:defRPr/>
            </a:pPr>
            <a:r>
              <a:rPr kumimoji="0" lang="en-ID" sz="1800" b="0" i="0" u="none" strike="noStrike" kern="0" cap="none" spc="0" normalizeH="0" baseline="0" noProof="0" dirty="0">
                <a:ln>
                  <a:noFill/>
                </a:ln>
                <a:solidFill>
                  <a:srgbClr val="A64D79"/>
                </a:solidFill>
                <a:effectLst/>
                <a:uLnTx/>
                <a:uFillTx/>
                <a:latin typeface="Patrick Hand"/>
                <a:sym typeface="Patrick Hand"/>
              </a:rPr>
              <a:t>Abie </a:t>
            </a:r>
            <a:r>
              <a:rPr kumimoji="0" lang="en-ID" sz="1800" b="0" i="0" u="none" strike="noStrike" kern="0" cap="none" spc="0" normalizeH="0" baseline="0" noProof="0" dirty="0" err="1">
                <a:ln>
                  <a:noFill/>
                </a:ln>
                <a:solidFill>
                  <a:srgbClr val="A64D79"/>
                </a:solidFill>
                <a:effectLst/>
                <a:uLnTx/>
                <a:uFillTx/>
                <a:latin typeface="Patrick Hand"/>
                <a:sym typeface="Patrick Hand"/>
              </a:rPr>
              <a:t>Destar</a:t>
            </a:r>
            <a:r>
              <a:rPr kumimoji="0" lang="en-ID" sz="1800" b="0" i="0" u="none" strike="noStrike" kern="0" cap="none" spc="0" normalizeH="0" baseline="0" noProof="0" dirty="0">
                <a:ln>
                  <a:noFill/>
                </a:ln>
                <a:solidFill>
                  <a:srgbClr val="A64D79"/>
                </a:solidFill>
                <a:effectLst/>
                <a:uLnTx/>
                <a:uFillTx/>
                <a:latin typeface="Patrick Hand"/>
                <a:sym typeface="Patrick Hand"/>
              </a:rPr>
              <a:t> </a:t>
            </a:r>
            <a:r>
              <a:rPr kumimoji="0" lang="en-ID" sz="1800" b="0" i="0" u="none" strike="noStrike" kern="0" cap="none" spc="0" normalizeH="0" baseline="0" noProof="0" dirty="0" err="1">
                <a:ln>
                  <a:noFill/>
                </a:ln>
                <a:solidFill>
                  <a:srgbClr val="A64D79"/>
                </a:solidFill>
                <a:effectLst/>
                <a:uLnTx/>
                <a:uFillTx/>
                <a:latin typeface="Patrick Hand"/>
                <a:sym typeface="Patrick Hand"/>
              </a:rPr>
              <a:t>Fadia</a:t>
            </a:r>
            <a:r>
              <a:rPr kumimoji="0" lang="en-ID" sz="1800" b="0" i="0" u="none" strike="noStrike" kern="0" cap="none" spc="0" normalizeH="0" baseline="0" noProof="0" dirty="0">
                <a:ln>
                  <a:noFill/>
                </a:ln>
                <a:solidFill>
                  <a:srgbClr val="A64D79"/>
                </a:solidFill>
                <a:effectLst/>
                <a:uLnTx/>
                <a:uFillTx/>
                <a:latin typeface="Patrick Hand"/>
                <a:sym typeface="Patrick Hand"/>
              </a:rPr>
              <a:t> 1810412178</a:t>
            </a:r>
          </a:p>
          <a:p>
            <a:pPr marL="0" marR="0" lvl="0" indent="0" algn="ctr" defTabSz="914400" rtl="0" eaLnBrk="1" fontAlgn="auto" latinLnBrk="0" hangingPunct="1">
              <a:lnSpc>
                <a:spcPct val="100000"/>
              </a:lnSpc>
              <a:spcBef>
                <a:spcPts val="0"/>
              </a:spcBef>
              <a:spcAft>
                <a:spcPts val="0"/>
              </a:spcAft>
              <a:buClr>
                <a:srgbClr val="A64D79"/>
              </a:buClr>
              <a:buSzPts val="2800"/>
              <a:buFont typeface="Patrick Hand"/>
              <a:buNone/>
              <a:tabLst/>
              <a:defRPr/>
            </a:pPr>
            <a:r>
              <a:rPr kumimoji="0" lang="en-ID" sz="1800" b="0" i="0" u="none" strike="noStrike" kern="0" cap="none" spc="0" normalizeH="0" baseline="0" noProof="0" dirty="0" err="1">
                <a:ln>
                  <a:noFill/>
                </a:ln>
                <a:solidFill>
                  <a:srgbClr val="A64D79"/>
                </a:solidFill>
                <a:effectLst/>
                <a:uLnTx/>
                <a:uFillTx/>
                <a:latin typeface="Patrick Hand"/>
                <a:sym typeface="Patrick Hand"/>
              </a:rPr>
              <a:t>Rifda</a:t>
            </a:r>
            <a:r>
              <a:rPr kumimoji="0" lang="en-ID" sz="1800" b="0" i="0" u="none" strike="noStrike" kern="0" cap="none" spc="0" normalizeH="0" baseline="0" noProof="0" dirty="0">
                <a:ln>
                  <a:noFill/>
                </a:ln>
                <a:solidFill>
                  <a:srgbClr val="A64D79"/>
                </a:solidFill>
                <a:effectLst/>
                <a:uLnTx/>
                <a:uFillTx/>
                <a:latin typeface="Patrick Hand"/>
                <a:sym typeface="Patrick Hand"/>
              </a:rPr>
              <a:t> </a:t>
            </a:r>
            <a:r>
              <a:rPr kumimoji="0" lang="en-ID" sz="1800" b="0" i="0" u="none" strike="noStrike" kern="0" cap="none" spc="0" normalizeH="0" baseline="0" noProof="0" dirty="0" err="1">
                <a:ln>
                  <a:noFill/>
                </a:ln>
                <a:solidFill>
                  <a:srgbClr val="A64D79"/>
                </a:solidFill>
                <a:effectLst/>
                <a:uLnTx/>
                <a:uFillTx/>
                <a:latin typeface="Patrick Hand"/>
                <a:sym typeface="Patrick Hand"/>
              </a:rPr>
              <a:t>Vitaprilia</a:t>
            </a:r>
            <a:r>
              <a:rPr kumimoji="0" lang="en-ID" sz="1800" b="0" i="0" u="none" strike="noStrike" kern="0" cap="none" spc="0" normalizeH="0" baseline="0" noProof="0" dirty="0">
                <a:ln>
                  <a:noFill/>
                </a:ln>
                <a:solidFill>
                  <a:srgbClr val="A64D79"/>
                </a:solidFill>
                <a:effectLst/>
                <a:uLnTx/>
                <a:uFillTx/>
                <a:latin typeface="Patrick Hand"/>
                <a:sym typeface="Patrick Hand"/>
              </a:rPr>
              <a:t> C 1810412184</a:t>
            </a:r>
          </a:p>
          <a:p>
            <a:pPr marL="0" marR="0" lvl="0" indent="0" algn="ctr" defTabSz="914400" rtl="0" eaLnBrk="1" fontAlgn="auto" latinLnBrk="0" hangingPunct="1">
              <a:lnSpc>
                <a:spcPct val="100000"/>
              </a:lnSpc>
              <a:spcBef>
                <a:spcPts val="0"/>
              </a:spcBef>
              <a:spcAft>
                <a:spcPts val="0"/>
              </a:spcAft>
              <a:buClr>
                <a:srgbClr val="A64D79"/>
              </a:buClr>
              <a:buSzPts val="2800"/>
              <a:buFont typeface="Patrick Hand"/>
              <a:buNone/>
              <a:tabLst/>
              <a:defRPr/>
            </a:pPr>
            <a:r>
              <a:rPr kumimoji="0" lang="en-ID" sz="1800" b="0" i="0" u="none" strike="noStrike" kern="0" cap="none" spc="0" normalizeH="0" baseline="0" noProof="0" dirty="0" err="1">
                <a:ln>
                  <a:noFill/>
                </a:ln>
                <a:solidFill>
                  <a:srgbClr val="A64D79"/>
                </a:solidFill>
                <a:effectLst/>
                <a:uLnTx/>
                <a:uFillTx/>
                <a:latin typeface="Patrick Hand"/>
                <a:sym typeface="Patrick Hand"/>
              </a:rPr>
              <a:t>Caisar</a:t>
            </a:r>
            <a:r>
              <a:rPr kumimoji="0" lang="en-ID" sz="1800" b="0" i="0" u="none" strike="noStrike" kern="0" cap="none" spc="0" normalizeH="0" baseline="0" noProof="0" dirty="0">
                <a:ln>
                  <a:noFill/>
                </a:ln>
                <a:solidFill>
                  <a:srgbClr val="A64D79"/>
                </a:solidFill>
                <a:effectLst/>
                <a:uLnTx/>
                <a:uFillTx/>
                <a:latin typeface="Patrick Hand"/>
                <a:sym typeface="Patrick Hand"/>
              </a:rPr>
              <a:t> </a:t>
            </a:r>
            <a:r>
              <a:rPr kumimoji="0" lang="en-ID" sz="1800" b="0" i="0" u="none" strike="noStrike" kern="0" cap="none" spc="0" normalizeH="0" baseline="0" noProof="0" dirty="0" err="1">
                <a:ln>
                  <a:noFill/>
                </a:ln>
                <a:solidFill>
                  <a:srgbClr val="A64D79"/>
                </a:solidFill>
                <a:effectLst/>
                <a:uLnTx/>
                <a:uFillTx/>
                <a:latin typeface="Patrick Hand"/>
                <a:sym typeface="Patrick Hand"/>
              </a:rPr>
              <a:t>Febryani</a:t>
            </a:r>
            <a:r>
              <a:rPr kumimoji="0" lang="en-ID" sz="1800" b="0" i="0" u="none" strike="noStrike" kern="0" cap="none" spc="0" normalizeH="0" baseline="0" noProof="0" dirty="0">
                <a:ln>
                  <a:noFill/>
                </a:ln>
                <a:solidFill>
                  <a:srgbClr val="A64D79"/>
                </a:solidFill>
                <a:effectLst/>
                <a:uLnTx/>
                <a:uFillTx/>
                <a:latin typeface="Patrick Hand"/>
                <a:sym typeface="Patrick Hand"/>
              </a:rPr>
              <a:t> 1810412193</a:t>
            </a:r>
          </a:p>
          <a:p>
            <a:pPr marL="0" marR="0" lvl="0" indent="0" algn="ctr" defTabSz="914400" rtl="0" eaLnBrk="1" fontAlgn="auto" latinLnBrk="0" hangingPunct="1">
              <a:lnSpc>
                <a:spcPct val="100000"/>
              </a:lnSpc>
              <a:spcBef>
                <a:spcPts val="0"/>
              </a:spcBef>
              <a:spcAft>
                <a:spcPts val="0"/>
              </a:spcAft>
              <a:buClr>
                <a:srgbClr val="A64D79"/>
              </a:buClr>
              <a:buSzPts val="2800"/>
              <a:buFont typeface="Patrick Hand"/>
              <a:buNone/>
              <a:tabLst/>
              <a:defRPr/>
            </a:pPr>
            <a:r>
              <a:rPr kumimoji="0" lang="en-ID" sz="1800" b="0" i="0" u="none" strike="noStrike" kern="0" cap="none" spc="0" normalizeH="0" baseline="0" noProof="0" dirty="0">
                <a:ln>
                  <a:noFill/>
                </a:ln>
                <a:solidFill>
                  <a:srgbClr val="A64D79"/>
                </a:solidFill>
                <a:effectLst/>
                <a:uLnTx/>
                <a:uFillTx/>
                <a:latin typeface="Patrick Hand"/>
                <a:sym typeface="Patrick Hand"/>
              </a:rPr>
              <a:t>Jibril Surya Ramadhan 1810412194</a:t>
            </a:r>
          </a:p>
          <a:p>
            <a:pPr marL="0" marR="0" lvl="0" indent="0" algn="ctr" defTabSz="914400" rtl="0" eaLnBrk="1" fontAlgn="auto" latinLnBrk="0" hangingPunct="1">
              <a:lnSpc>
                <a:spcPct val="100000"/>
              </a:lnSpc>
              <a:spcBef>
                <a:spcPts val="0"/>
              </a:spcBef>
              <a:spcAft>
                <a:spcPts val="0"/>
              </a:spcAft>
              <a:buClr>
                <a:srgbClr val="A64D79"/>
              </a:buClr>
              <a:buSzPts val="2800"/>
              <a:buFont typeface="Patrick Hand"/>
              <a:buNone/>
              <a:tabLst/>
              <a:defRPr/>
            </a:pPr>
            <a:r>
              <a:rPr kumimoji="0" lang="en-ID" sz="1800" b="0" i="0" u="none" strike="noStrike" kern="0" cap="none" spc="0" normalizeH="0" baseline="0" noProof="0" dirty="0">
                <a:ln>
                  <a:noFill/>
                </a:ln>
                <a:solidFill>
                  <a:srgbClr val="A64D79"/>
                </a:solidFill>
                <a:effectLst/>
                <a:uLnTx/>
                <a:uFillTx/>
                <a:latin typeface="Patrick Hand"/>
                <a:sym typeface="Patrick Hand"/>
              </a:rPr>
              <a:t>Indah </a:t>
            </a:r>
            <a:r>
              <a:rPr kumimoji="0" lang="en-ID" sz="1800" b="0" i="0" u="none" strike="noStrike" kern="0" cap="none" spc="0" normalizeH="0" baseline="0" noProof="0" dirty="0" err="1">
                <a:ln>
                  <a:noFill/>
                </a:ln>
                <a:solidFill>
                  <a:srgbClr val="A64D79"/>
                </a:solidFill>
                <a:effectLst/>
                <a:uLnTx/>
                <a:uFillTx/>
                <a:latin typeface="Patrick Hand"/>
                <a:sym typeface="Patrick Hand"/>
              </a:rPr>
              <a:t>Jullanar</a:t>
            </a:r>
            <a:r>
              <a:rPr kumimoji="0" lang="en-ID" sz="1800" b="0" i="0" u="none" strike="noStrike" kern="0" cap="none" spc="0" normalizeH="0" baseline="0" noProof="0" dirty="0">
                <a:ln>
                  <a:noFill/>
                </a:ln>
                <a:solidFill>
                  <a:srgbClr val="A64D79"/>
                </a:solidFill>
                <a:effectLst/>
                <a:uLnTx/>
                <a:uFillTx/>
                <a:latin typeface="Patrick Hand"/>
                <a:sym typeface="Patrick Hand"/>
              </a:rPr>
              <a:t> 1810412205</a:t>
            </a:r>
            <a:endParaRPr lang="en-ID"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337E1F-AC5B-4DC4-BB8D-C1643BD378D9}"/>
              </a:ext>
            </a:extLst>
          </p:cNvPr>
          <p:cNvSpPr>
            <a:spLocks noGrp="1"/>
          </p:cNvSpPr>
          <p:nvPr>
            <p:ph type="title"/>
          </p:nvPr>
        </p:nvSpPr>
        <p:spPr>
          <a:xfrm>
            <a:off x="517800" y="201185"/>
            <a:ext cx="8108400" cy="564600"/>
          </a:xfrm>
        </p:spPr>
        <p:txBody>
          <a:bodyPr/>
          <a:lstStyle/>
          <a:p>
            <a:r>
              <a:rPr lang="en-ID" sz="2400" dirty="0" err="1"/>
              <a:t>Adanya</a:t>
            </a:r>
            <a:r>
              <a:rPr lang="en-ID" sz="2400" dirty="0"/>
              <a:t> AFTA, </a:t>
            </a:r>
            <a:r>
              <a:rPr lang="en-ID" sz="2400" dirty="0" err="1"/>
              <a:t>memiliki</a:t>
            </a:r>
            <a:r>
              <a:rPr lang="en-ID" sz="2400" dirty="0"/>
              <a:t> </a:t>
            </a:r>
            <a:r>
              <a:rPr lang="en-ID" sz="2400" dirty="0" err="1"/>
              <a:t>dampak</a:t>
            </a:r>
            <a:r>
              <a:rPr lang="en-ID" sz="2400" dirty="0"/>
              <a:t> </a:t>
            </a:r>
            <a:r>
              <a:rPr lang="en-ID" sz="2400" dirty="0" err="1"/>
              <a:t>positif</a:t>
            </a:r>
            <a:r>
              <a:rPr lang="en-ID" sz="2400" dirty="0"/>
              <a:t> </a:t>
            </a:r>
            <a:r>
              <a:rPr lang="en-ID" sz="2400" dirty="0" err="1"/>
              <a:t>bagi</a:t>
            </a:r>
            <a:r>
              <a:rPr lang="en-ID" sz="2400" dirty="0"/>
              <a:t> Indonesia, </a:t>
            </a:r>
            <a:r>
              <a:rPr lang="en-ID" sz="2400" dirty="0" err="1"/>
              <a:t>yaitu</a:t>
            </a:r>
            <a:r>
              <a:rPr lang="en-ID" sz="2400" dirty="0"/>
              <a:t>:</a:t>
            </a:r>
          </a:p>
        </p:txBody>
      </p:sp>
      <p:sp>
        <p:nvSpPr>
          <p:cNvPr id="6" name="Google Shape;627;p40">
            <a:extLst>
              <a:ext uri="{FF2B5EF4-FFF2-40B4-BE49-F238E27FC236}">
                <a16:creationId xmlns:a16="http://schemas.microsoft.com/office/drawing/2014/main" id="{6494B4CD-5F82-410E-91E8-E582D92F3669}"/>
              </a:ext>
            </a:extLst>
          </p:cNvPr>
          <p:cNvSpPr txBox="1"/>
          <p:nvPr/>
        </p:nvSpPr>
        <p:spPr>
          <a:xfrm>
            <a:off x="281940" y="821030"/>
            <a:ext cx="8580120" cy="2499300"/>
          </a:xfrm>
          <a:prstGeom prst="rect">
            <a:avLst/>
          </a:prstGeom>
          <a:noFill/>
          <a:ln>
            <a:noFill/>
          </a:ln>
        </p:spPr>
        <p:txBody>
          <a:bodyPr spcFirstLastPara="1" wrap="square" lIns="91425" tIns="91425" rIns="91425" bIns="91425" anchor="t" anchorCtr="0">
            <a:noAutofit/>
          </a:bodyPr>
          <a:lstStyle/>
          <a:p>
            <a:pPr marL="285750" lvl="0" indent="-285750" algn="just" rtl="0">
              <a:spcBef>
                <a:spcPts val="1200"/>
              </a:spcBef>
              <a:spcAft>
                <a:spcPts val="0"/>
              </a:spcAft>
              <a:buFont typeface="Arial" panose="020B0604020202020204" pitchFamily="34" charset="0"/>
              <a:buChar char="•"/>
            </a:pPr>
            <a:r>
              <a:rPr lang="en-ID" sz="1600" dirty="0" err="1">
                <a:solidFill>
                  <a:srgbClr val="783F04"/>
                </a:solidFill>
                <a:latin typeface="Calibri"/>
                <a:ea typeface="Calibri"/>
                <a:cs typeface="Calibri"/>
                <a:sym typeface="Calibri"/>
              </a:rPr>
              <a:t>Mendorong</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pertumbuhan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ekonomi</a:t>
            </a:r>
            <a:r>
              <a:rPr lang="en-ID" sz="1600" dirty="0">
                <a:solidFill>
                  <a:srgbClr val="783F04"/>
                </a:solidFill>
                <a:latin typeface="Calibri"/>
                <a:ea typeface="Calibri"/>
                <a:cs typeface="Calibri"/>
                <a:sym typeface="Calibri"/>
              </a:rPr>
              <a:t> negara, </a:t>
            </a:r>
            <a:r>
              <a:rPr lang="en-ID" sz="1600" dirty="0" err="1">
                <a:solidFill>
                  <a:srgbClr val="783F04"/>
                </a:solidFill>
                <a:latin typeface="Calibri"/>
                <a:ea typeface="Calibri"/>
                <a:cs typeface="Calibri"/>
                <a:sym typeface="Calibri"/>
              </a:rPr>
              <a:t>pemerataan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pendapatan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masyarakat</a:t>
            </a:r>
            <a:r>
              <a:rPr lang="en-ID" sz="1600" dirty="0">
                <a:solidFill>
                  <a:srgbClr val="783F04"/>
                </a:solidFill>
                <a:latin typeface="Calibri"/>
                <a:ea typeface="Calibri"/>
                <a:cs typeface="Calibri"/>
                <a:sym typeface="Calibri"/>
              </a:rPr>
              <a:t>, dan </a:t>
            </a:r>
            <a:r>
              <a:rPr lang="en-ID" sz="1600" dirty="0" err="1">
                <a:solidFill>
                  <a:srgbClr val="783F04"/>
                </a:solidFill>
                <a:latin typeface="Calibri"/>
                <a:ea typeface="Calibri"/>
                <a:cs typeface="Calibri"/>
                <a:sym typeface="Calibri"/>
              </a:rPr>
              <a:t>stabilitas</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ekonomi</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nasional</a:t>
            </a:r>
            <a:r>
              <a:rPr lang="en-ID" sz="1600" dirty="0">
                <a:solidFill>
                  <a:srgbClr val="783F04"/>
                </a:solidFill>
                <a:latin typeface="Calibri"/>
                <a:ea typeface="Calibri"/>
                <a:cs typeface="Calibri"/>
                <a:sym typeface="Calibri"/>
              </a:rPr>
              <a:t>.</a:t>
            </a:r>
          </a:p>
          <a:p>
            <a:pPr marL="285750" lvl="0" indent="-285750" algn="just" rtl="0">
              <a:spcBef>
                <a:spcPts val="1200"/>
              </a:spcBef>
              <a:spcAft>
                <a:spcPts val="0"/>
              </a:spcAft>
              <a:buFont typeface="Arial" panose="020B0604020202020204" pitchFamily="34" charset="0"/>
              <a:buChar char="•"/>
            </a:pPr>
            <a:r>
              <a:rPr lang="en-ID" sz="1600" dirty="0" err="1">
                <a:solidFill>
                  <a:srgbClr val="783F04"/>
                </a:solidFill>
                <a:latin typeface="Calibri"/>
                <a:ea typeface="Calibri"/>
                <a:cs typeface="Calibri"/>
                <a:sym typeface="Calibri"/>
              </a:rPr>
              <a:t>Menambahkan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devisa</a:t>
            </a:r>
            <a:r>
              <a:rPr lang="en-ID" sz="1600" dirty="0">
                <a:solidFill>
                  <a:srgbClr val="783F04"/>
                </a:solidFill>
                <a:latin typeface="Calibri"/>
                <a:ea typeface="Calibri"/>
                <a:cs typeface="Calibri"/>
                <a:sym typeface="Calibri"/>
              </a:rPr>
              <a:t> negara </a:t>
            </a:r>
            <a:r>
              <a:rPr lang="en-ID" sz="1600" dirty="0" err="1">
                <a:solidFill>
                  <a:srgbClr val="783F04"/>
                </a:solidFill>
                <a:latin typeface="Calibri"/>
                <a:ea typeface="Calibri"/>
                <a:cs typeface="Calibri"/>
                <a:sym typeface="Calibri"/>
              </a:rPr>
              <a:t>melalui</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bea</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masuk</a:t>
            </a:r>
            <a:r>
              <a:rPr lang="en-ID" sz="1600" dirty="0">
                <a:solidFill>
                  <a:srgbClr val="783F04"/>
                </a:solidFill>
                <a:latin typeface="Calibri"/>
                <a:ea typeface="Calibri"/>
                <a:cs typeface="Calibri"/>
                <a:sym typeface="Calibri"/>
              </a:rPr>
              <a:t> dan </a:t>
            </a:r>
            <a:r>
              <a:rPr lang="en-ID" sz="1600" dirty="0" err="1">
                <a:solidFill>
                  <a:srgbClr val="783F04"/>
                </a:solidFill>
                <a:latin typeface="Calibri"/>
                <a:ea typeface="Calibri"/>
                <a:cs typeface="Calibri"/>
                <a:sym typeface="Calibri"/>
              </a:rPr>
              <a:t>biaya</a:t>
            </a:r>
            <a:r>
              <a:rPr lang="en-ID" sz="1600" dirty="0">
                <a:solidFill>
                  <a:srgbClr val="783F04"/>
                </a:solidFill>
                <a:latin typeface="Calibri"/>
                <a:ea typeface="Calibri"/>
                <a:cs typeface="Calibri"/>
                <a:sym typeface="Calibri"/>
              </a:rPr>
              <a:t> lain </a:t>
            </a:r>
            <a:r>
              <a:rPr lang="en-ID" sz="1600" dirty="0" err="1">
                <a:solidFill>
                  <a:srgbClr val="783F04"/>
                </a:solidFill>
                <a:latin typeface="Calibri"/>
                <a:ea typeface="Calibri"/>
                <a:cs typeface="Calibri"/>
                <a:sym typeface="Calibri"/>
              </a:rPr>
              <a:t>atas</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ekspor</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dannimpor</a:t>
            </a:r>
            <a:r>
              <a:rPr lang="en-ID" sz="1600" dirty="0">
                <a:solidFill>
                  <a:srgbClr val="783F04"/>
                </a:solidFill>
                <a:latin typeface="Calibri"/>
                <a:ea typeface="Calibri"/>
                <a:cs typeface="Calibri"/>
                <a:sym typeface="Calibri"/>
              </a:rPr>
              <a:t>.</a:t>
            </a:r>
          </a:p>
          <a:p>
            <a:pPr marL="285750" lvl="0" indent="-285750" algn="just" rtl="0">
              <a:spcBef>
                <a:spcPts val="1200"/>
              </a:spcBef>
              <a:spcAft>
                <a:spcPts val="0"/>
              </a:spcAft>
              <a:buFont typeface="Arial" panose="020B0604020202020204" pitchFamily="34" charset="0"/>
              <a:buChar char="•"/>
            </a:pPr>
            <a:r>
              <a:rPr lang="en-ID" sz="1600" dirty="0" err="1">
                <a:solidFill>
                  <a:srgbClr val="783F04"/>
                </a:solidFill>
                <a:latin typeface="Calibri"/>
                <a:ea typeface="Calibri"/>
                <a:cs typeface="Calibri"/>
                <a:sym typeface="Calibri"/>
              </a:rPr>
              <a:t>Mendorong</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kemajuan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ilmu</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pengetahuan</a:t>
            </a:r>
            <a:r>
              <a:rPr lang="en-ID" sz="1600" dirty="0">
                <a:solidFill>
                  <a:srgbClr val="783F04"/>
                </a:solidFill>
                <a:latin typeface="Calibri"/>
                <a:ea typeface="Calibri"/>
                <a:cs typeface="Calibri"/>
                <a:sym typeface="Calibri"/>
              </a:rPr>
              <a:t> dan </a:t>
            </a:r>
            <a:r>
              <a:rPr lang="en-ID" sz="1600" dirty="0" err="1">
                <a:solidFill>
                  <a:srgbClr val="783F04"/>
                </a:solidFill>
                <a:latin typeface="Calibri"/>
                <a:ea typeface="Calibri"/>
                <a:cs typeface="Calibri"/>
                <a:sym typeface="Calibri"/>
              </a:rPr>
              <a:t>teknologi</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dalam</a:t>
            </a:r>
            <a:r>
              <a:rPr lang="en-ID" sz="1600" dirty="0">
                <a:solidFill>
                  <a:srgbClr val="783F04"/>
                </a:solidFill>
                <a:latin typeface="Calibri"/>
                <a:ea typeface="Calibri"/>
                <a:cs typeface="Calibri"/>
                <a:sym typeface="Calibri"/>
              </a:rPr>
              <a:t> negeri, </a:t>
            </a:r>
            <a:r>
              <a:rPr lang="en-ID" sz="1600" dirty="0" err="1">
                <a:solidFill>
                  <a:srgbClr val="783F04"/>
                </a:solidFill>
                <a:latin typeface="Calibri"/>
                <a:ea typeface="Calibri"/>
                <a:cs typeface="Calibri"/>
                <a:sym typeface="Calibri"/>
              </a:rPr>
              <a:t>terutama</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dalam</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bidang</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sektor</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industri</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dengan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munculnya</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teknologi</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baru</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dapat</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membantu</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dalam</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memproduksi</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barang</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lebih</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banyak</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dengan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waktu</a:t>
            </a:r>
            <a:r>
              <a:rPr lang="en-ID" sz="1600" dirty="0">
                <a:solidFill>
                  <a:srgbClr val="783F04"/>
                </a:solidFill>
                <a:latin typeface="Calibri"/>
                <a:ea typeface="Calibri"/>
                <a:cs typeface="Calibri"/>
                <a:sym typeface="Calibri"/>
              </a:rPr>
              <a:t> yang </a:t>
            </a:r>
            <a:r>
              <a:rPr lang="en-ID" sz="1600" dirty="0" err="1">
                <a:solidFill>
                  <a:srgbClr val="783F04"/>
                </a:solidFill>
                <a:latin typeface="Calibri"/>
                <a:ea typeface="Calibri"/>
                <a:cs typeface="Calibri"/>
                <a:sym typeface="Calibri"/>
              </a:rPr>
              <a:t>singkat</a:t>
            </a:r>
            <a:r>
              <a:rPr lang="en-ID" sz="1600" dirty="0">
                <a:solidFill>
                  <a:srgbClr val="783F04"/>
                </a:solidFill>
                <a:latin typeface="Calibri"/>
                <a:ea typeface="Calibri"/>
                <a:cs typeface="Calibri"/>
                <a:sym typeface="Calibri"/>
              </a:rPr>
              <a:t>.</a:t>
            </a:r>
          </a:p>
          <a:p>
            <a:pPr marL="285750" lvl="0" indent="-285750" algn="just" rtl="0">
              <a:spcBef>
                <a:spcPts val="1200"/>
              </a:spcBef>
              <a:spcAft>
                <a:spcPts val="0"/>
              </a:spcAft>
              <a:buFont typeface="Arial" panose="020B0604020202020204" pitchFamily="34" charset="0"/>
              <a:buChar char="•"/>
            </a:pPr>
            <a:r>
              <a:rPr lang="en-ID" sz="1600" dirty="0" err="1">
                <a:solidFill>
                  <a:srgbClr val="783F04"/>
                </a:solidFill>
                <a:latin typeface="Calibri"/>
                <a:ea typeface="Calibri"/>
                <a:cs typeface="Calibri"/>
                <a:sym typeface="Calibri"/>
              </a:rPr>
              <a:t>Melalui</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impor</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kebutuhan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dalam</a:t>
            </a:r>
            <a:r>
              <a:rPr lang="en-ID" sz="1600" dirty="0">
                <a:solidFill>
                  <a:srgbClr val="783F04"/>
                </a:solidFill>
                <a:latin typeface="Calibri"/>
                <a:ea typeface="Calibri"/>
                <a:cs typeface="Calibri"/>
                <a:sym typeface="Calibri"/>
              </a:rPr>
              <a:t> negara </a:t>
            </a:r>
            <a:r>
              <a:rPr lang="en-ID" sz="1600" dirty="0" err="1">
                <a:solidFill>
                  <a:srgbClr val="783F04"/>
                </a:solidFill>
                <a:latin typeface="Calibri"/>
                <a:ea typeface="Calibri"/>
                <a:cs typeface="Calibri"/>
                <a:sym typeface="Calibri"/>
              </a:rPr>
              <a:t>dapat</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terpenuhi</a:t>
            </a:r>
            <a:r>
              <a:rPr lang="en-ID" sz="1600" dirty="0">
                <a:solidFill>
                  <a:srgbClr val="783F04"/>
                </a:solidFill>
                <a:latin typeface="Calibri"/>
                <a:ea typeface="Calibri"/>
                <a:cs typeface="Calibri"/>
                <a:sym typeface="Calibri"/>
              </a:rPr>
              <a:t>.</a:t>
            </a:r>
          </a:p>
          <a:p>
            <a:pPr marL="285750" lvl="0" indent="-285750" algn="just" rtl="0">
              <a:spcBef>
                <a:spcPts val="1200"/>
              </a:spcBef>
              <a:spcAft>
                <a:spcPts val="0"/>
              </a:spcAft>
              <a:buFont typeface="Arial" panose="020B0604020202020204" pitchFamily="34" charset="0"/>
              <a:buChar char="•"/>
            </a:pPr>
            <a:r>
              <a:rPr lang="en-ID" sz="1600" dirty="0" err="1">
                <a:solidFill>
                  <a:srgbClr val="783F04"/>
                </a:solidFill>
                <a:latin typeface="Calibri"/>
                <a:ea typeface="Calibri"/>
                <a:cs typeface="Calibri"/>
                <a:sym typeface="Calibri"/>
              </a:rPr>
              <a:t>Memperluas</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lapangan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kerja</a:t>
            </a:r>
            <a:r>
              <a:rPr lang="en-ID" sz="1600" dirty="0">
                <a:solidFill>
                  <a:srgbClr val="783F04"/>
                </a:solidFill>
                <a:latin typeface="Calibri"/>
                <a:ea typeface="Calibri"/>
                <a:cs typeface="Calibri"/>
                <a:sym typeface="Calibri"/>
              </a:rPr>
              <a:t> dan </a:t>
            </a:r>
            <a:r>
              <a:rPr lang="en-ID" sz="1600" dirty="0" err="1">
                <a:solidFill>
                  <a:srgbClr val="783F04"/>
                </a:solidFill>
                <a:latin typeface="Calibri"/>
                <a:ea typeface="Calibri"/>
                <a:cs typeface="Calibri"/>
                <a:sym typeface="Calibri"/>
              </a:rPr>
              <a:t>kesempatan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masyarakat</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untuk</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berkeja</a:t>
            </a:r>
            <a:r>
              <a:rPr lang="en-ID" sz="1600" dirty="0">
                <a:solidFill>
                  <a:srgbClr val="783F04"/>
                </a:solidFill>
                <a:latin typeface="Calibri"/>
                <a:ea typeface="Calibri"/>
                <a:cs typeface="Calibri"/>
                <a:sym typeface="Calibri"/>
              </a:rPr>
              <a:t>.</a:t>
            </a:r>
          </a:p>
          <a:p>
            <a:pPr marL="285750" lvl="0" indent="-285750" algn="just" rtl="0">
              <a:spcBef>
                <a:spcPts val="1200"/>
              </a:spcBef>
              <a:spcAft>
                <a:spcPts val="0"/>
              </a:spcAft>
              <a:buFont typeface="Arial" panose="020B0604020202020204" pitchFamily="34" charset="0"/>
              <a:buChar char="•"/>
            </a:pPr>
            <a:r>
              <a:rPr lang="en-ID" sz="1600" dirty="0" err="1">
                <a:solidFill>
                  <a:srgbClr val="783F04"/>
                </a:solidFill>
                <a:latin typeface="Calibri"/>
                <a:ea typeface="Calibri"/>
                <a:cs typeface="Calibri"/>
                <a:sym typeface="Calibri"/>
              </a:rPr>
              <a:t>Mempererat</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hubungan</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persauda-raan</a:t>
            </a:r>
            <a:r>
              <a:rPr lang="en-ID" sz="1600" dirty="0">
                <a:solidFill>
                  <a:srgbClr val="783F04"/>
                </a:solidFill>
                <a:latin typeface="Calibri"/>
                <a:ea typeface="Calibri"/>
                <a:cs typeface="Calibri"/>
                <a:sym typeface="Calibri"/>
              </a:rPr>
              <a:t> dan </a:t>
            </a:r>
            <a:r>
              <a:rPr lang="en-ID" sz="1600" dirty="0" err="1">
                <a:solidFill>
                  <a:srgbClr val="783F04"/>
                </a:solidFill>
                <a:latin typeface="Calibri"/>
                <a:ea typeface="Calibri"/>
                <a:cs typeface="Calibri"/>
                <a:sym typeface="Calibri"/>
              </a:rPr>
              <a:t>kerjasama</a:t>
            </a:r>
            <a:r>
              <a:rPr lang="en-ID" sz="1600" dirty="0">
                <a:solidFill>
                  <a:srgbClr val="783F04"/>
                </a:solidFill>
                <a:latin typeface="Calibri"/>
                <a:ea typeface="Calibri"/>
                <a:cs typeface="Calibri"/>
                <a:sym typeface="Calibri"/>
              </a:rPr>
              <a:t> </a:t>
            </a:r>
            <a:r>
              <a:rPr lang="en-ID" sz="1600" dirty="0" err="1">
                <a:solidFill>
                  <a:srgbClr val="783F04"/>
                </a:solidFill>
                <a:latin typeface="Calibri"/>
                <a:ea typeface="Calibri"/>
                <a:cs typeface="Calibri"/>
                <a:sym typeface="Calibri"/>
              </a:rPr>
              <a:t>antar</a:t>
            </a:r>
            <a:r>
              <a:rPr lang="en-ID" sz="1600" dirty="0">
                <a:solidFill>
                  <a:srgbClr val="783F04"/>
                </a:solidFill>
                <a:latin typeface="Calibri"/>
                <a:ea typeface="Calibri"/>
                <a:cs typeface="Calibri"/>
                <a:sym typeface="Calibri"/>
              </a:rPr>
              <a:t> negara.</a:t>
            </a:r>
          </a:p>
          <a:p>
            <a:pPr marL="0" lvl="0" indent="0" algn="just" rtl="0">
              <a:spcBef>
                <a:spcPts val="1200"/>
              </a:spcBef>
              <a:spcAft>
                <a:spcPts val="0"/>
              </a:spcAft>
              <a:buNone/>
            </a:pPr>
            <a:endParaRPr sz="1600" dirty="0">
              <a:solidFill>
                <a:srgbClr val="783F04"/>
              </a:solidFill>
              <a:latin typeface="Calibri"/>
              <a:ea typeface="Calibri"/>
              <a:cs typeface="Calibri"/>
              <a:sym typeface="Calibri"/>
            </a:endParaRPr>
          </a:p>
        </p:txBody>
      </p:sp>
    </p:spTree>
    <p:extLst>
      <p:ext uri="{BB962C8B-B14F-4D97-AF65-F5344CB8AC3E}">
        <p14:creationId xmlns:p14="http://schemas.microsoft.com/office/powerpoint/2010/main" val="75909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140A34-C211-4FB1-8CDC-0106DABC2064}"/>
              </a:ext>
            </a:extLst>
          </p:cNvPr>
          <p:cNvSpPr>
            <a:spLocks noGrp="1"/>
          </p:cNvSpPr>
          <p:nvPr>
            <p:ph type="title"/>
          </p:nvPr>
        </p:nvSpPr>
        <p:spPr>
          <a:xfrm>
            <a:off x="1554480" y="86885"/>
            <a:ext cx="8108400" cy="564600"/>
          </a:xfrm>
        </p:spPr>
        <p:txBody>
          <a:bodyPr/>
          <a:lstStyle/>
          <a:p>
            <a:r>
              <a:rPr lang="en-ID" sz="2400" dirty="0" err="1"/>
              <a:t>Namun</a:t>
            </a:r>
            <a:r>
              <a:rPr lang="en-ID" sz="2400" dirty="0"/>
              <a:t> AFTA juga </a:t>
            </a:r>
            <a:r>
              <a:rPr lang="en-ID" sz="2400" dirty="0" err="1"/>
              <a:t>memiliki</a:t>
            </a:r>
            <a:r>
              <a:rPr lang="en-ID" sz="2400" dirty="0"/>
              <a:t> </a:t>
            </a:r>
            <a:r>
              <a:rPr lang="en-ID" sz="2400" dirty="0" err="1"/>
              <a:t>dampak</a:t>
            </a:r>
            <a:r>
              <a:rPr lang="en-ID" sz="2400" dirty="0"/>
              <a:t> </a:t>
            </a:r>
            <a:r>
              <a:rPr lang="en-ID" sz="2400" dirty="0" err="1"/>
              <a:t>negatif</a:t>
            </a:r>
            <a:r>
              <a:rPr lang="en-ID" sz="2400" dirty="0"/>
              <a:t>, </a:t>
            </a:r>
            <a:r>
              <a:rPr lang="en-ID" sz="2400" dirty="0" err="1"/>
              <a:t>yaitu</a:t>
            </a:r>
            <a:r>
              <a:rPr lang="en-ID" sz="2400" dirty="0"/>
              <a:t>:</a:t>
            </a:r>
          </a:p>
        </p:txBody>
      </p:sp>
      <p:sp>
        <p:nvSpPr>
          <p:cNvPr id="5" name="TextBox 4">
            <a:extLst>
              <a:ext uri="{FF2B5EF4-FFF2-40B4-BE49-F238E27FC236}">
                <a16:creationId xmlns:a16="http://schemas.microsoft.com/office/drawing/2014/main" id="{9E3538FE-88FE-47A4-B87A-92DC6CC780E2}"/>
              </a:ext>
            </a:extLst>
          </p:cNvPr>
          <p:cNvSpPr txBox="1"/>
          <p:nvPr/>
        </p:nvSpPr>
        <p:spPr>
          <a:xfrm>
            <a:off x="739140" y="914400"/>
            <a:ext cx="7574280" cy="3416320"/>
          </a:xfrm>
          <a:prstGeom prst="rect">
            <a:avLst/>
          </a:prstGeom>
          <a:noFill/>
        </p:spPr>
        <p:txBody>
          <a:bodyPr wrap="square" rtlCol="0">
            <a:spAutoFit/>
          </a:bodyPr>
          <a:lstStyle/>
          <a:p>
            <a:pPr marL="285750" indent="-285750">
              <a:buFont typeface="Arial" panose="020B0604020202020204" pitchFamily="34" charset="0"/>
              <a:buChar char="•"/>
            </a:pPr>
            <a:r>
              <a:rPr lang="en-ID" sz="1800" dirty="0" err="1">
                <a:solidFill>
                  <a:schemeClr val="accent4"/>
                </a:solidFill>
                <a:latin typeface="Patrick Hand"/>
              </a:rPr>
              <a:t>perusahaan-perusahaan</a:t>
            </a:r>
            <a:r>
              <a:rPr lang="en-ID" sz="1800" dirty="0">
                <a:solidFill>
                  <a:schemeClr val="accent4"/>
                </a:solidFill>
                <a:latin typeface="Patrick Hand"/>
              </a:rPr>
              <a:t> </a:t>
            </a:r>
            <a:r>
              <a:rPr lang="en-ID" sz="1800" dirty="0" err="1">
                <a:solidFill>
                  <a:schemeClr val="accent4"/>
                </a:solidFill>
                <a:latin typeface="Patrick Hand"/>
              </a:rPr>
              <a:t>transnasional</a:t>
            </a:r>
            <a:r>
              <a:rPr lang="en-ID" sz="1800" dirty="0">
                <a:solidFill>
                  <a:schemeClr val="accent4"/>
                </a:solidFill>
                <a:latin typeface="Patrick Hand"/>
              </a:rPr>
              <a:t> dan pasar modal dunia </a:t>
            </a:r>
            <a:r>
              <a:rPr lang="en-ID" sz="1800" dirty="0" err="1">
                <a:solidFill>
                  <a:schemeClr val="accent4"/>
                </a:solidFill>
                <a:latin typeface="Patrick Hand"/>
              </a:rPr>
              <a:t>membebaskan</a:t>
            </a:r>
            <a:r>
              <a:rPr lang="en-ID" sz="1800" dirty="0">
                <a:solidFill>
                  <a:schemeClr val="accent4"/>
                </a:solidFill>
                <a:latin typeface="Patrick Hand"/>
              </a:rPr>
              <a:t> </a:t>
            </a:r>
            <a:r>
              <a:rPr lang="en-ID" sz="1800" dirty="0" err="1">
                <a:solidFill>
                  <a:schemeClr val="accent4"/>
                </a:solidFill>
                <a:latin typeface="Patrick Hand"/>
              </a:rPr>
              <a:t>bisnis</a:t>
            </a:r>
            <a:r>
              <a:rPr lang="en-ID" sz="1800" dirty="0">
                <a:solidFill>
                  <a:schemeClr val="accent4"/>
                </a:solidFill>
                <a:latin typeface="Patrick Hand"/>
              </a:rPr>
              <a:t> </a:t>
            </a:r>
            <a:r>
              <a:rPr lang="en-ID" sz="1800" dirty="0" err="1">
                <a:solidFill>
                  <a:schemeClr val="accent4"/>
                </a:solidFill>
                <a:latin typeface="Patrick Hand"/>
              </a:rPr>
              <a:t>dari</a:t>
            </a:r>
            <a:r>
              <a:rPr lang="en-ID" sz="1800" dirty="0">
                <a:solidFill>
                  <a:schemeClr val="accent4"/>
                </a:solidFill>
                <a:latin typeface="Patrick Hand"/>
              </a:rPr>
              <a:t> </a:t>
            </a:r>
            <a:r>
              <a:rPr lang="en-ID" sz="1800" dirty="0" err="1">
                <a:solidFill>
                  <a:schemeClr val="accent4"/>
                </a:solidFill>
                <a:latin typeface="Patrick Hand"/>
              </a:rPr>
              <a:t>kekuasaan</a:t>
            </a:r>
            <a:r>
              <a:rPr lang="en-ID" sz="1800" dirty="0">
                <a:solidFill>
                  <a:schemeClr val="accent4"/>
                </a:solidFill>
                <a:latin typeface="Patrick Hand"/>
              </a:rPr>
              <a:t> </a:t>
            </a:r>
            <a:r>
              <a:rPr lang="en-ID" sz="1800" dirty="0" err="1">
                <a:solidFill>
                  <a:schemeClr val="accent4"/>
                </a:solidFill>
                <a:latin typeface="Patrick Hand"/>
              </a:rPr>
              <a:t>politik</a:t>
            </a:r>
            <a:r>
              <a:rPr lang="en-ID" sz="1800" dirty="0">
                <a:solidFill>
                  <a:schemeClr val="accent4"/>
                </a:solidFill>
                <a:latin typeface="Patrick Hand"/>
              </a:rPr>
              <a:t> </a:t>
            </a:r>
            <a:r>
              <a:rPr lang="en-ID" sz="1800" dirty="0" err="1">
                <a:solidFill>
                  <a:schemeClr val="accent4"/>
                </a:solidFill>
                <a:latin typeface="Patrick Hand"/>
              </a:rPr>
              <a:t>tanpa</a:t>
            </a:r>
            <a:r>
              <a:rPr lang="en-ID" sz="1800" dirty="0">
                <a:solidFill>
                  <a:schemeClr val="accent4"/>
                </a:solidFill>
                <a:latin typeface="Patrick Hand"/>
              </a:rPr>
              <a:t> </a:t>
            </a:r>
            <a:r>
              <a:rPr lang="en-ID" sz="1800" dirty="0" err="1">
                <a:solidFill>
                  <a:schemeClr val="accent4"/>
                </a:solidFill>
                <a:latin typeface="Patrick Hand"/>
              </a:rPr>
              <a:t>distorsi</a:t>
            </a:r>
            <a:r>
              <a:rPr lang="en-ID" sz="1800" dirty="0">
                <a:solidFill>
                  <a:schemeClr val="accent4"/>
                </a:solidFill>
                <a:latin typeface="Patrick Hand"/>
              </a:rPr>
              <a:t> oleh </a:t>
            </a:r>
            <a:r>
              <a:rPr lang="en-ID" sz="1800" dirty="0" err="1">
                <a:solidFill>
                  <a:schemeClr val="accent4"/>
                </a:solidFill>
                <a:latin typeface="Patrick Hand"/>
              </a:rPr>
              <a:t>intervensi</a:t>
            </a:r>
            <a:r>
              <a:rPr lang="en-ID" sz="1800" dirty="0">
                <a:solidFill>
                  <a:schemeClr val="accent4"/>
                </a:solidFill>
                <a:latin typeface="Patrick Hand"/>
              </a:rPr>
              <a:t> negara.</a:t>
            </a:r>
          </a:p>
          <a:p>
            <a:pPr marL="285750" indent="-285750">
              <a:buFont typeface="Arial" panose="020B0604020202020204" pitchFamily="34" charset="0"/>
              <a:buChar char="•"/>
            </a:pPr>
            <a:r>
              <a:rPr lang="en-ID" sz="1800" dirty="0" err="1">
                <a:solidFill>
                  <a:schemeClr val="accent4"/>
                </a:solidFill>
                <a:latin typeface="Patrick Hand"/>
              </a:rPr>
              <a:t>peran</a:t>
            </a:r>
            <a:r>
              <a:rPr lang="en-ID" sz="1800" dirty="0">
                <a:solidFill>
                  <a:schemeClr val="accent4"/>
                </a:solidFill>
                <a:latin typeface="Patrick Hand"/>
              </a:rPr>
              <a:t> negara </a:t>
            </a:r>
            <a:r>
              <a:rPr lang="en-ID" sz="1800" dirty="0" err="1">
                <a:solidFill>
                  <a:schemeClr val="accent4"/>
                </a:solidFill>
                <a:latin typeface="Patrick Hand"/>
              </a:rPr>
              <a:t>sebagai</a:t>
            </a:r>
            <a:r>
              <a:rPr lang="en-ID" sz="1800" dirty="0">
                <a:solidFill>
                  <a:schemeClr val="accent4"/>
                </a:solidFill>
                <a:latin typeface="Patrick Hand"/>
              </a:rPr>
              <a:t> </a:t>
            </a:r>
            <a:r>
              <a:rPr lang="en-ID" sz="1800" dirty="0" err="1">
                <a:solidFill>
                  <a:schemeClr val="accent4"/>
                </a:solidFill>
                <a:latin typeface="Patrick Hand"/>
              </a:rPr>
              <a:t>alat</a:t>
            </a:r>
            <a:r>
              <a:rPr lang="en-ID" sz="1800" dirty="0">
                <a:solidFill>
                  <a:schemeClr val="accent4"/>
                </a:solidFill>
                <a:latin typeface="Patrick Hand"/>
              </a:rPr>
              <a:t> </a:t>
            </a:r>
            <a:r>
              <a:rPr lang="en-ID" sz="1800" dirty="0" err="1">
                <a:solidFill>
                  <a:schemeClr val="accent4"/>
                </a:solidFill>
                <a:latin typeface="Patrick Hand"/>
              </a:rPr>
              <a:t>untuk</a:t>
            </a:r>
            <a:r>
              <a:rPr lang="en-ID" sz="1800" dirty="0">
                <a:solidFill>
                  <a:schemeClr val="accent4"/>
                </a:solidFill>
                <a:latin typeface="Patrick Hand"/>
              </a:rPr>
              <a:t> </a:t>
            </a:r>
            <a:r>
              <a:rPr lang="en-ID" sz="1800" dirty="0" err="1">
                <a:solidFill>
                  <a:schemeClr val="accent4"/>
                </a:solidFill>
                <a:latin typeface="Patrick Hand"/>
              </a:rPr>
              <a:t>mensejahterakan</a:t>
            </a:r>
            <a:r>
              <a:rPr lang="en-ID" sz="1800" dirty="0">
                <a:solidFill>
                  <a:schemeClr val="accent4"/>
                </a:solidFill>
                <a:latin typeface="Patrick Hand"/>
              </a:rPr>
              <a:t> </a:t>
            </a:r>
            <a:r>
              <a:rPr lang="en-ID" sz="1800" dirty="0" err="1">
                <a:solidFill>
                  <a:schemeClr val="accent4"/>
                </a:solidFill>
                <a:latin typeface="Patrick Hand"/>
              </a:rPr>
              <a:t>rakyat</a:t>
            </a:r>
            <a:r>
              <a:rPr lang="en-ID" sz="1800" dirty="0">
                <a:solidFill>
                  <a:schemeClr val="accent4"/>
                </a:solidFill>
                <a:latin typeface="Patrick Hand"/>
              </a:rPr>
              <a:t> </a:t>
            </a:r>
            <a:r>
              <a:rPr lang="en-ID" sz="1800" dirty="0" err="1">
                <a:solidFill>
                  <a:schemeClr val="accent4"/>
                </a:solidFill>
                <a:latin typeface="Patrick Hand"/>
              </a:rPr>
              <a:t>semakin</a:t>
            </a:r>
            <a:r>
              <a:rPr lang="en-ID" sz="1800" dirty="0">
                <a:solidFill>
                  <a:schemeClr val="accent4"/>
                </a:solidFill>
                <a:latin typeface="Patrick Hand"/>
              </a:rPr>
              <a:t> </a:t>
            </a:r>
            <a:r>
              <a:rPr lang="en-ID" sz="1800" dirty="0" err="1">
                <a:solidFill>
                  <a:schemeClr val="accent4"/>
                </a:solidFill>
                <a:latin typeface="Patrick Hand"/>
              </a:rPr>
              <a:t>tereduksi</a:t>
            </a:r>
            <a:r>
              <a:rPr lang="en-ID" sz="1800" dirty="0">
                <a:solidFill>
                  <a:schemeClr val="accent4"/>
                </a:solidFill>
                <a:latin typeface="Patrick Hand"/>
              </a:rPr>
              <a:t> oleh </a:t>
            </a:r>
            <a:r>
              <a:rPr lang="en-ID" sz="1800" dirty="0" err="1">
                <a:solidFill>
                  <a:schemeClr val="accent4"/>
                </a:solidFill>
                <a:latin typeface="Patrick Hand"/>
              </a:rPr>
              <a:t>kekuatan</a:t>
            </a:r>
            <a:r>
              <a:rPr lang="en-ID" sz="1800" dirty="0">
                <a:solidFill>
                  <a:schemeClr val="accent4"/>
                </a:solidFill>
                <a:latin typeface="Patrick Hand"/>
              </a:rPr>
              <a:t> pasar yang </a:t>
            </a:r>
            <a:r>
              <a:rPr lang="en-ID" sz="1800" dirty="0" err="1">
                <a:solidFill>
                  <a:schemeClr val="accent4"/>
                </a:solidFill>
                <a:latin typeface="Patrick Hand"/>
              </a:rPr>
              <a:t>tidak</a:t>
            </a:r>
            <a:r>
              <a:rPr lang="en-ID" sz="1800" dirty="0">
                <a:solidFill>
                  <a:schemeClr val="accent4"/>
                </a:solidFill>
                <a:latin typeface="Patrick Hand"/>
              </a:rPr>
              <a:t> </a:t>
            </a:r>
            <a:r>
              <a:rPr lang="en-ID" sz="1800" dirty="0" err="1">
                <a:solidFill>
                  <a:schemeClr val="accent4"/>
                </a:solidFill>
                <a:latin typeface="Patrick Hand"/>
              </a:rPr>
              <a:t>mempunyai</a:t>
            </a:r>
            <a:r>
              <a:rPr lang="en-ID" sz="1800" dirty="0">
                <a:solidFill>
                  <a:schemeClr val="accent4"/>
                </a:solidFill>
                <a:latin typeface="Patrick Hand"/>
              </a:rPr>
              <a:t> agenda </a:t>
            </a:r>
            <a:r>
              <a:rPr lang="en-ID" sz="1800" dirty="0" err="1">
                <a:solidFill>
                  <a:schemeClr val="accent4"/>
                </a:solidFill>
                <a:latin typeface="Patrick Hand"/>
              </a:rPr>
              <a:t>sosial</a:t>
            </a:r>
            <a:r>
              <a:rPr lang="en-ID" sz="1800" dirty="0">
                <a:solidFill>
                  <a:schemeClr val="accent4"/>
                </a:solidFill>
                <a:latin typeface="Patrick Hand"/>
              </a:rPr>
              <a:t> dan </a:t>
            </a:r>
            <a:r>
              <a:rPr lang="en-ID" sz="1800" dirty="0" err="1">
                <a:solidFill>
                  <a:schemeClr val="accent4"/>
                </a:solidFill>
                <a:latin typeface="Patrick Hand"/>
              </a:rPr>
              <a:t>usaha</a:t>
            </a:r>
            <a:r>
              <a:rPr lang="en-ID" sz="1800" dirty="0">
                <a:solidFill>
                  <a:schemeClr val="accent4"/>
                </a:solidFill>
                <a:latin typeface="Patrick Hand"/>
              </a:rPr>
              <a:t> </a:t>
            </a:r>
            <a:r>
              <a:rPr lang="en-ID" sz="1800" dirty="0" err="1">
                <a:solidFill>
                  <a:schemeClr val="accent4"/>
                </a:solidFill>
                <a:latin typeface="Patrick Hand"/>
              </a:rPr>
              <a:t>pengentasan</a:t>
            </a:r>
            <a:r>
              <a:rPr lang="en-ID" sz="1800" dirty="0">
                <a:solidFill>
                  <a:schemeClr val="accent4"/>
                </a:solidFill>
                <a:latin typeface="Patrick Hand"/>
              </a:rPr>
              <a:t> </a:t>
            </a:r>
            <a:r>
              <a:rPr lang="en-ID" sz="1800" dirty="0" err="1">
                <a:solidFill>
                  <a:schemeClr val="accent4"/>
                </a:solidFill>
                <a:latin typeface="Patrick Hand"/>
              </a:rPr>
              <a:t>kemiskinan</a:t>
            </a:r>
            <a:endParaRPr lang="en-ID" sz="1800" dirty="0">
              <a:solidFill>
                <a:schemeClr val="accent4"/>
              </a:solidFill>
              <a:latin typeface="Patrick Hand"/>
            </a:endParaRPr>
          </a:p>
          <a:p>
            <a:pPr marL="285750" indent="-285750">
              <a:buFont typeface="Arial" panose="020B0604020202020204" pitchFamily="34" charset="0"/>
              <a:buChar char="•"/>
            </a:pPr>
            <a:r>
              <a:rPr lang="en-ID" sz="1800" dirty="0">
                <a:solidFill>
                  <a:schemeClr val="accent4"/>
                </a:solidFill>
                <a:latin typeface="Patrick Hand"/>
              </a:rPr>
              <a:t>AFTA </a:t>
            </a:r>
            <a:r>
              <a:rPr lang="en-ID" sz="1800" dirty="0" err="1">
                <a:solidFill>
                  <a:schemeClr val="accent4"/>
                </a:solidFill>
                <a:latin typeface="Patrick Hand"/>
              </a:rPr>
              <a:t>hanya</a:t>
            </a:r>
            <a:r>
              <a:rPr lang="en-ID" sz="1800" dirty="0">
                <a:solidFill>
                  <a:schemeClr val="accent4"/>
                </a:solidFill>
                <a:latin typeface="Patrick Hand"/>
              </a:rPr>
              <a:t> </a:t>
            </a:r>
            <a:r>
              <a:rPr lang="en-ID" sz="1800" dirty="0" err="1">
                <a:solidFill>
                  <a:schemeClr val="accent4"/>
                </a:solidFill>
                <a:latin typeface="Patrick Hand"/>
              </a:rPr>
              <a:t>menghasilkan</a:t>
            </a:r>
            <a:r>
              <a:rPr lang="en-ID" sz="1800" dirty="0">
                <a:solidFill>
                  <a:schemeClr val="accent4"/>
                </a:solidFill>
                <a:latin typeface="Patrick Hand"/>
              </a:rPr>
              <a:t> </a:t>
            </a:r>
            <a:r>
              <a:rPr lang="en-ID" sz="1800" dirty="0" err="1">
                <a:solidFill>
                  <a:schemeClr val="accent4"/>
                </a:solidFill>
                <a:latin typeface="Patrick Hand"/>
              </a:rPr>
              <a:t>persaingan</a:t>
            </a:r>
            <a:r>
              <a:rPr lang="en-ID" sz="1800" dirty="0">
                <a:solidFill>
                  <a:schemeClr val="accent4"/>
                </a:solidFill>
                <a:latin typeface="Patrick Hand"/>
              </a:rPr>
              <a:t> yang </a:t>
            </a:r>
            <a:r>
              <a:rPr lang="en-ID" sz="1800" dirty="0" err="1">
                <a:solidFill>
                  <a:schemeClr val="accent4"/>
                </a:solidFill>
                <a:latin typeface="Patrick Hand"/>
              </a:rPr>
              <a:t>tidak</a:t>
            </a:r>
            <a:r>
              <a:rPr lang="en-ID" sz="1800" dirty="0">
                <a:solidFill>
                  <a:schemeClr val="accent4"/>
                </a:solidFill>
                <a:latin typeface="Patrick Hand"/>
              </a:rPr>
              <a:t> </a:t>
            </a:r>
            <a:r>
              <a:rPr lang="en-ID" sz="1800" dirty="0" err="1">
                <a:solidFill>
                  <a:schemeClr val="accent4"/>
                </a:solidFill>
                <a:latin typeface="Patrick Hand"/>
              </a:rPr>
              <a:t>seimbang</a:t>
            </a:r>
            <a:r>
              <a:rPr lang="en-ID" sz="1800" dirty="0">
                <a:solidFill>
                  <a:schemeClr val="accent4"/>
                </a:solidFill>
                <a:latin typeface="Patrick Hand"/>
              </a:rPr>
              <a:t> </a:t>
            </a:r>
            <a:r>
              <a:rPr lang="en-ID" sz="1800" dirty="0" err="1">
                <a:solidFill>
                  <a:schemeClr val="accent4"/>
                </a:solidFill>
                <a:latin typeface="Patrick Hand"/>
              </a:rPr>
              <a:t>bagi</a:t>
            </a:r>
            <a:r>
              <a:rPr lang="en-ID" sz="1800" dirty="0">
                <a:solidFill>
                  <a:schemeClr val="accent4"/>
                </a:solidFill>
                <a:latin typeface="Patrick Hand"/>
              </a:rPr>
              <a:t> negara </a:t>
            </a:r>
            <a:r>
              <a:rPr lang="en-ID" sz="1800" dirty="0" err="1">
                <a:solidFill>
                  <a:schemeClr val="accent4"/>
                </a:solidFill>
                <a:latin typeface="Patrick Hand"/>
              </a:rPr>
              <a:t>anggota</a:t>
            </a:r>
            <a:r>
              <a:rPr lang="en-ID" sz="1800" dirty="0">
                <a:solidFill>
                  <a:schemeClr val="accent4"/>
                </a:solidFill>
                <a:latin typeface="Patrick Hand"/>
              </a:rPr>
              <a:t> ASEAN </a:t>
            </a:r>
            <a:r>
              <a:rPr lang="en-ID" sz="1800" dirty="0" err="1">
                <a:solidFill>
                  <a:schemeClr val="accent4"/>
                </a:solidFill>
                <a:latin typeface="Patrick Hand"/>
              </a:rPr>
              <a:t>itu</a:t>
            </a:r>
            <a:r>
              <a:rPr lang="en-ID" sz="1800" dirty="0">
                <a:solidFill>
                  <a:schemeClr val="accent4"/>
                </a:solidFill>
                <a:latin typeface="Patrick Hand"/>
              </a:rPr>
              <a:t> </a:t>
            </a:r>
            <a:r>
              <a:rPr lang="en-ID" sz="1800" dirty="0" err="1">
                <a:solidFill>
                  <a:schemeClr val="accent4"/>
                </a:solidFill>
                <a:latin typeface="Patrick Hand"/>
              </a:rPr>
              <a:t>sendiri</a:t>
            </a:r>
            <a:r>
              <a:rPr lang="en-ID" sz="1800" dirty="0">
                <a:solidFill>
                  <a:schemeClr val="accent4"/>
                </a:solidFill>
                <a:latin typeface="Patrick Hand"/>
              </a:rPr>
              <a:t>. </a:t>
            </a:r>
            <a:r>
              <a:rPr lang="en-ID" sz="1800" dirty="0" err="1">
                <a:solidFill>
                  <a:schemeClr val="accent4"/>
                </a:solidFill>
                <a:latin typeface="Patrick Hand"/>
              </a:rPr>
              <a:t>Terutama</a:t>
            </a:r>
            <a:r>
              <a:rPr lang="en-ID" sz="1800" dirty="0">
                <a:solidFill>
                  <a:schemeClr val="accent4"/>
                </a:solidFill>
                <a:latin typeface="Patrick Hand"/>
              </a:rPr>
              <a:t> yang industry </a:t>
            </a:r>
            <a:r>
              <a:rPr lang="en-ID" sz="1800" dirty="0" err="1">
                <a:solidFill>
                  <a:schemeClr val="accent4"/>
                </a:solidFill>
                <a:latin typeface="Patrick Hand"/>
              </a:rPr>
              <a:t>lokalnya</a:t>
            </a:r>
            <a:r>
              <a:rPr lang="en-ID" sz="1800" dirty="0">
                <a:solidFill>
                  <a:schemeClr val="accent4"/>
                </a:solidFill>
                <a:latin typeface="Patrick Hand"/>
              </a:rPr>
              <a:t> </a:t>
            </a:r>
            <a:r>
              <a:rPr lang="en-ID" sz="1800" dirty="0" err="1">
                <a:solidFill>
                  <a:schemeClr val="accent4"/>
                </a:solidFill>
                <a:latin typeface="Patrick Hand"/>
              </a:rPr>
              <a:t>belum</a:t>
            </a:r>
            <a:r>
              <a:rPr lang="en-ID" sz="1800" dirty="0">
                <a:solidFill>
                  <a:schemeClr val="accent4"/>
                </a:solidFill>
                <a:latin typeface="Patrick Hand"/>
              </a:rPr>
              <a:t> </a:t>
            </a:r>
            <a:r>
              <a:rPr lang="en-ID" sz="1800" dirty="0" err="1">
                <a:solidFill>
                  <a:schemeClr val="accent4"/>
                </a:solidFill>
                <a:latin typeface="Patrick Hand"/>
              </a:rPr>
              <a:t>siap</a:t>
            </a:r>
            <a:r>
              <a:rPr lang="en-ID" sz="1800" dirty="0">
                <a:solidFill>
                  <a:schemeClr val="accent4"/>
                </a:solidFill>
                <a:latin typeface="Patrick Hand"/>
              </a:rPr>
              <a:t> </a:t>
            </a:r>
            <a:r>
              <a:rPr lang="en-ID" sz="1800" dirty="0" err="1">
                <a:solidFill>
                  <a:schemeClr val="accent4"/>
                </a:solidFill>
                <a:latin typeface="Patrick Hand"/>
              </a:rPr>
              <a:t>untuk</a:t>
            </a:r>
            <a:r>
              <a:rPr lang="en-ID" sz="1800" dirty="0">
                <a:solidFill>
                  <a:schemeClr val="accent4"/>
                </a:solidFill>
                <a:latin typeface="Patrick Hand"/>
              </a:rPr>
              <a:t> </a:t>
            </a:r>
            <a:r>
              <a:rPr lang="en-ID" sz="1800" dirty="0" err="1">
                <a:solidFill>
                  <a:schemeClr val="accent4"/>
                </a:solidFill>
                <a:latin typeface="Patrick Hand"/>
              </a:rPr>
              <a:t>bersaing</a:t>
            </a:r>
            <a:r>
              <a:rPr lang="en-ID" sz="1800" dirty="0">
                <a:solidFill>
                  <a:schemeClr val="accent4"/>
                </a:solidFill>
                <a:latin typeface="Patrick Hand"/>
              </a:rPr>
              <a:t> </a:t>
            </a:r>
            <a:r>
              <a:rPr lang="en-ID" sz="1800" dirty="0" err="1">
                <a:solidFill>
                  <a:schemeClr val="accent4"/>
                </a:solidFill>
                <a:latin typeface="Patrick Hand"/>
              </a:rPr>
              <a:t>dengan</a:t>
            </a:r>
            <a:r>
              <a:rPr lang="en-ID" sz="1800" dirty="0">
                <a:solidFill>
                  <a:schemeClr val="accent4"/>
                </a:solidFill>
                <a:latin typeface="Patrick Hand"/>
              </a:rPr>
              <a:t> </a:t>
            </a:r>
            <a:r>
              <a:rPr lang="en-ID" sz="1800" dirty="0" err="1">
                <a:solidFill>
                  <a:schemeClr val="accent4"/>
                </a:solidFill>
                <a:latin typeface="Patrick Hand"/>
              </a:rPr>
              <a:t>industri</a:t>
            </a:r>
            <a:r>
              <a:rPr lang="en-ID" sz="1800" dirty="0">
                <a:solidFill>
                  <a:schemeClr val="accent4"/>
                </a:solidFill>
                <a:latin typeface="Patrick Hand"/>
              </a:rPr>
              <a:t> </a:t>
            </a:r>
            <a:r>
              <a:rPr lang="en-ID" sz="1800" dirty="0" err="1">
                <a:solidFill>
                  <a:schemeClr val="accent4"/>
                </a:solidFill>
                <a:latin typeface="Patrick Hand"/>
              </a:rPr>
              <a:t>luar</a:t>
            </a:r>
            <a:r>
              <a:rPr lang="en-ID" sz="1800" dirty="0">
                <a:solidFill>
                  <a:schemeClr val="accent4"/>
                </a:solidFill>
                <a:latin typeface="Patrick Hand"/>
              </a:rPr>
              <a:t>.</a:t>
            </a:r>
          </a:p>
          <a:p>
            <a:pPr marL="285750" indent="-285750">
              <a:buFont typeface="Arial" panose="020B0604020202020204" pitchFamily="34" charset="0"/>
              <a:buChar char="•"/>
            </a:pPr>
            <a:r>
              <a:rPr lang="en-ID" sz="1800" dirty="0" err="1">
                <a:solidFill>
                  <a:schemeClr val="accent4"/>
                </a:solidFill>
                <a:latin typeface="Patrick Hand"/>
              </a:rPr>
              <a:t>Daya</a:t>
            </a:r>
            <a:r>
              <a:rPr lang="en-ID" sz="1800" dirty="0">
                <a:solidFill>
                  <a:schemeClr val="accent4"/>
                </a:solidFill>
                <a:latin typeface="Patrick Hand"/>
              </a:rPr>
              <a:t> </a:t>
            </a:r>
            <a:r>
              <a:rPr lang="en-ID" sz="1800" dirty="0" err="1">
                <a:solidFill>
                  <a:schemeClr val="accent4"/>
                </a:solidFill>
                <a:latin typeface="Patrick Hand"/>
              </a:rPr>
              <a:t>saing</a:t>
            </a:r>
            <a:r>
              <a:rPr lang="en-ID" sz="1800" dirty="0">
                <a:solidFill>
                  <a:schemeClr val="accent4"/>
                </a:solidFill>
                <a:latin typeface="Patrick Hand"/>
              </a:rPr>
              <a:t> </a:t>
            </a:r>
            <a:r>
              <a:rPr lang="en-ID" sz="1800" dirty="0" err="1">
                <a:solidFill>
                  <a:schemeClr val="accent4"/>
                </a:solidFill>
                <a:latin typeface="Patrick Hand"/>
              </a:rPr>
              <a:t>barang</a:t>
            </a:r>
            <a:r>
              <a:rPr lang="en-ID" sz="1800" dirty="0">
                <a:solidFill>
                  <a:schemeClr val="accent4"/>
                </a:solidFill>
                <a:latin typeface="Patrick Hand"/>
              </a:rPr>
              <a:t> yang </a:t>
            </a:r>
            <a:r>
              <a:rPr lang="en-ID" sz="1800" dirty="0" err="1">
                <a:solidFill>
                  <a:schemeClr val="accent4"/>
                </a:solidFill>
                <a:latin typeface="Patrick Hand"/>
              </a:rPr>
              <a:t>diperdagangkan</a:t>
            </a:r>
            <a:r>
              <a:rPr lang="en-ID" sz="1800" dirty="0">
                <a:solidFill>
                  <a:schemeClr val="accent4"/>
                </a:solidFill>
                <a:latin typeface="Patrick Hand"/>
              </a:rPr>
              <a:t> </a:t>
            </a:r>
            <a:r>
              <a:rPr lang="en-ID" sz="1800" dirty="0" err="1">
                <a:solidFill>
                  <a:schemeClr val="accent4"/>
                </a:solidFill>
                <a:latin typeface="Patrick Hand"/>
              </a:rPr>
              <a:t>kurang</a:t>
            </a:r>
            <a:r>
              <a:rPr lang="en-ID" sz="1800" dirty="0">
                <a:solidFill>
                  <a:schemeClr val="accent4"/>
                </a:solidFill>
                <a:latin typeface="Patrick Hand"/>
              </a:rPr>
              <a:t> </a:t>
            </a:r>
            <a:r>
              <a:rPr lang="en-ID" sz="1800" dirty="0" err="1">
                <a:solidFill>
                  <a:schemeClr val="accent4"/>
                </a:solidFill>
                <a:latin typeface="Patrick Hand"/>
              </a:rPr>
              <a:t>memenuhi</a:t>
            </a:r>
            <a:r>
              <a:rPr lang="en-ID" sz="1800" dirty="0">
                <a:solidFill>
                  <a:schemeClr val="accent4"/>
                </a:solidFill>
                <a:latin typeface="Patrick Hand"/>
              </a:rPr>
              <a:t> </a:t>
            </a:r>
            <a:r>
              <a:rPr lang="en-ID" sz="1800" dirty="0" err="1">
                <a:solidFill>
                  <a:schemeClr val="accent4"/>
                </a:solidFill>
                <a:latin typeface="Patrick Hand"/>
              </a:rPr>
              <a:t>standar</a:t>
            </a:r>
            <a:r>
              <a:rPr lang="en-ID" sz="1800" dirty="0">
                <a:solidFill>
                  <a:schemeClr val="accent4"/>
                </a:solidFill>
                <a:latin typeface="Patrick Hand"/>
              </a:rPr>
              <a:t> yang </a:t>
            </a:r>
            <a:r>
              <a:rPr lang="en-ID" sz="1800" dirty="0" err="1">
                <a:solidFill>
                  <a:schemeClr val="accent4"/>
                </a:solidFill>
                <a:latin typeface="Patrick Hand"/>
              </a:rPr>
              <a:t>ditetapkan</a:t>
            </a:r>
            <a:r>
              <a:rPr lang="en-ID" sz="1800" dirty="0">
                <a:solidFill>
                  <a:schemeClr val="accent4"/>
                </a:solidFill>
                <a:latin typeface="Patrick Hand"/>
              </a:rPr>
              <a:t>, </a:t>
            </a:r>
            <a:r>
              <a:rPr lang="en-ID" sz="1800" dirty="0" err="1">
                <a:solidFill>
                  <a:schemeClr val="accent4"/>
                </a:solidFill>
                <a:latin typeface="Patrick Hand"/>
              </a:rPr>
              <a:t>hal</a:t>
            </a:r>
            <a:r>
              <a:rPr lang="en-ID" sz="1800" dirty="0">
                <a:solidFill>
                  <a:schemeClr val="accent4"/>
                </a:solidFill>
                <a:latin typeface="Patrick Hand"/>
              </a:rPr>
              <a:t> </a:t>
            </a:r>
            <a:r>
              <a:rPr lang="en-ID" sz="1800" dirty="0" err="1">
                <a:solidFill>
                  <a:schemeClr val="accent4"/>
                </a:solidFill>
                <a:latin typeface="Patrick Hand"/>
              </a:rPr>
              <a:t>ini</a:t>
            </a:r>
            <a:r>
              <a:rPr lang="en-ID" sz="1800" dirty="0">
                <a:solidFill>
                  <a:schemeClr val="accent4"/>
                </a:solidFill>
                <a:latin typeface="Patrick Hand"/>
              </a:rPr>
              <a:t> </a:t>
            </a:r>
            <a:r>
              <a:rPr lang="en-ID" sz="1800" dirty="0" err="1">
                <a:solidFill>
                  <a:schemeClr val="accent4"/>
                </a:solidFill>
                <a:latin typeface="Patrick Hand"/>
              </a:rPr>
              <a:t>mengakibatkan</a:t>
            </a:r>
            <a:r>
              <a:rPr lang="en-ID" sz="1800" dirty="0">
                <a:solidFill>
                  <a:schemeClr val="accent4"/>
                </a:solidFill>
                <a:latin typeface="Patrick Hand"/>
              </a:rPr>
              <a:t> </a:t>
            </a:r>
            <a:r>
              <a:rPr lang="en-ID" sz="1800" dirty="0" err="1">
                <a:solidFill>
                  <a:schemeClr val="accent4"/>
                </a:solidFill>
                <a:latin typeface="Patrick Hand"/>
              </a:rPr>
              <a:t>banyaknya</a:t>
            </a:r>
            <a:r>
              <a:rPr lang="en-ID" sz="1800" dirty="0">
                <a:solidFill>
                  <a:schemeClr val="accent4"/>
                </a:solidFill>
                <a:latin typeface="Patrick Hand"/>
              </a:rPr>
              <a:t> </a:t>
            </a:r>
            <a:r>
              <a:rPr lang="en-ID" sz="1800" dirty="0" err="1">
                <a:solidFill>
                  <a:schemeClr val="accent4"/>
                </a:solidFill>
                <a:latin typeface="Patrick Hand"/>
              </a:rPr>
              <a:t>industri-industri</a:t>
            </a:r>
            <a:r>
              <a:rPr lang="en-ID" sz="1800" dirty="0">
                <a:solidFill>
                  <a:schemeClr val="accent4"/>
                </a:solidFill>
                <a:latin typeface="Patrick Hand"/>
              </a:rPr>
              <a:t> </a:t>
            </a:r>
            <a:r>
              <a:rPr lang="en-ID" sz="1800" dirty="0" err="1">
                <a:solidFill>
                  <a:schemeClr val="accent4"/>
                </a:solidFill>
                <a:latin typeface="Patrick Hand"/>
              </a:rPr>
              <a:t>kecil</a:t>
            </a:r>
            <a:r>
              <a:rPr lang="en-ID" sz="1800" dirty="0">
                <a:solidFill>
                  <a:schemeClr val="accent4"/>
                </a:solidFill>
                <a:latin typeface="Patrick Hand"/>
              </a:rPr>
              <a:t> dan </a:t>
            </a:r>
            <a:r>
              <a:rPr lang="en-ID" sz="1800" dirty="0" err="1">
                <a:solidFill>
                  <a:schemeClr val="accent4"/>
                </a:solidFill>
                <a:latin typeface="Patrick Hand"/>
              </a:rPr>
              <a:t>menengah</a:t>
            </a:r>
            <a:r>
              <a:rPr lang="en-ID" sz="1800" dirty="0">
                <a:solidFill>
                  <a:schemeClr val="accent4"/>
                </a:solidFill>
                <a:latin typeface="Patrick Hand"/>
              </a:rPr>
              <a:t> di Indonesia </a:t>
            </a:r>
            <a:r>
              <a:rPr lang="en-ID" sz="1800" dirty="0" err="1">
                <a:solidFill>
                  <a:schemeClr val="accent4"/>
                </a:solidFill>
                <a:latin typeface="Patrick Hand"/>
              </a:rPr>
              <a:t>mengalami</a:t>
            </a:r>
            <a:r>
              <a:rPr lang="en-ID" sz="1800" dirty="0">
                <a:solidFill>
                  <a:schemeClr val="accent4"/>
                </a:solidFill>
                <a:latin typeface="Patrick Hand"/>
              </a:rPr>
              <a:t> </a:t>
            </a:r>
            <a:r>
              <a:rPr lang="en-ID" sz="1800" dirty="0" err="1">
                <a:solidFill>
                  <a:schemeClr val="accent4"/>
                </a:solidFill>
                <a:latin typeface="Patrick Hand"/>
              </a:rPr>
              <a:t>kerugian</a:t>
            </a:r>
            <a:r>
              <a:rPr lang="en-ID" sz="1800" dirty="0">
                <a:solidFill>
                  <a:schemeClr val="accent4"/>
                </a:solidFill>
                <a:latin typeface="Patrick Hand"/>
              </a:rPr>
              <a:t> yang </a:t>
            </a:r>
            <a:r>
              <a:rPr lang="en-ID" sz="1800" dirty="0" err="1">
                <a:solidFill>
                  <a:schemeClr val="accent4"/>
                </a:solidFill>
                <a:latin typeface="Patrick Hand"/>
              </a:rPr>
              <a:t>besar</a:t>
            </a:r>
            <a:r>
              <a:rPr lang="en-ID" sz="1800" dirty="0">
                <a:solidFill>
                  <a:schemeClr val="accent4"/>
                </a:solidFill>
                <a:latin typeface="Patrick Hand"/>
              </a:rPr>
              <a:t>.</a:t>
            </a:r>
          </a:p>
        </p:txBody>
      </p:sp>
    </p:spTree>
    <p:extLst>
      <p:ext uri="{BB962C8B-B14F-4D97-AF65-F5344CB8AC3E}">
        <p14:creationId xmlns:p14="http://schemas.microsoft.com/office/powerpoint/2010/main" val="90309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37"/>
        <p:cNvGrpSpPr/>
        <p:nvPr/>
      </p:nvGrpSpPr>
      <p:grpSpPr>
        <a:xfrm>
          <a:off x="0" y="0"/>
          <a:ext cx="0" cy="0"/>
          <a:chOff x="0" y="0"/>
          <a:chExt cx="0" cy="0"/>
        </a:xfrm>
      </p:grpSpPr>
      <p:sp>
        <p:nvSpPr>
          <p:cNvPr id="638" name="Google Shape;638;p42"/>
          <p:cNvSpPr txBox="1">
            <a:spLocks noGrp="1"/>
          </p:cNvSpPr>
          <p:nvPr>
            <p:ph type="title"/>
          </p:nvPr>
        </p:nvSpPr>
        <p:spPr>
          <a:xfrm>
            <a:off x="723900" y="378350"/>
            <a:ext cx="7696200" cy="56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Kesimpulan</a:t>
            </a:r>
            <a:endParaRPr dirty="0"/>
          </a:p>
        </p:txBody>
      </p:sp>
      <p:sp>
        <p:nvSpPr>
          <p:cNvPr id="639" name="Google Shape;639;p42"/>
          <p:cNvSpPr/>
          <p:nvPr/>
        </p:nvSpPr>
        <p:spPr>
          <a:xfrm>
            <a:off x="4193780" y="4137936"/>
            <a:ext cx="242" cy="853"/>
          </a:xfrm>
          <a:custGeom>
            <a:avLst/>
            <a:gdLst/>
            <a:ahLst/>
            <a:cxnLst/>
            <a:rect l="l" t="t" r="r" b="b"/>
            <a:pathLst>
              <a:path w="17" h="60" extrusionOk="0">
                <a:moveTo>
                  <a:pt x="16" y="1"/>
                </a:moveTo>
                <a:cubicBezTo>
                  <a:pt x="15" y="2"/>
                  <a:pt x="14" y="4"/>
                  <a:pt x="13" y="6"/>
                </a:cubicBezTo>
                <a:lnTo>
                  <a:pt x="13" y="6"/>
                </a:lnTo>
                <a:cubicBezTo>
                  <a:pt x="15" y="5"/>
                  <a:pt x="16" y="3"/>
                  <a:pt x="16" y="1"/>
                </a:cubicBezTo>
                <a:close/>
                <a:moveTo>
                  <a:pt x="13" y="6"/>
                </a:moveTo>
                <a:cubicBezTo>
                  <a:pt x="12" y="7"/>
                  <a:pt x="11" y="9"/>
                  <a:pt x="11" y="11"/>
                </a:cubicBezTo>
                <a:cubicBezTo>
                  <a:pt x="11" y="12"/>
                  <a:pt x="11" y="12"/>
                  <a:pt x="10" y="13"/>
                </a:cubicBezTo>
                <a:lnTo>
                  <a:pt x="10" y="13"/>
                </a:lnTo>
                <a:cubicBezTo>
                  <a:pt x="11" y="11"/>
                  <a:pt x="12" y="8"/>
                  <a:pt x="13" y="6"/>
                </a:cubicBezTo>
                <a:close/>
                <a:moveTo>
                  <a:pt x="10" y="13"/>
                </a:moveTo>
                <a:lnTo>
                  <a:pt x="10" y="13"/>
                </a:lnTo>
                <a:cubicBezTo>
                  <a:pt x="6" y="27"/>
                  <a:pt x="5" y="43"/>
                  <a:pt x="1" y="60"/>
                </a:cubicBezTo>
                <a:cubicBezTo>
                  <a:pt x="6" y="44"/>
                  <a:pt x="6" y="29"/>
                  <a:pt x="10" y="13"/>
                </a:cubicBezTo>
                <a:close/>
              </a:path>
            </a:pathLst>
          </a:custGeom>
          <a:solidFill>
            <a:srgbClr val="F5E0D4"/>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42"/>
          <p:cNvSpPr/>
          <p:nvPr/>
        </p:nvSpPr>
        <p:spPr>
          <a:xfrm>
            <a:off x="4200206" y="4140765"/>
            <a:ext cx="3583" cy="4208"/>
          </a:xfrm>
          <a:custGeom>
            <a:avLst/>
            <a:gdLst/>
            <a:ahLst/>
            <a:cxnLst/>
            <a:rect l="l" t="t" r="r" b="b"/>
            <a:pathLst>
              <a:path w="252" h="296" extrusionOk="0">
                <a:moveTo>
                  <a:pt x="43" y="0"/>
                </a:moveTo>
                <a:cubicBezTo>
                  <a:pt x="26" y="97"/>
                  <a:pt x="16" y="199"/>
                  <a:pt x="0" y="295"/>
                </a:cubicBezTo>
                <a:cubicBezTo>
                  <a:pt x="85" y="258"/>
                  <a:pt x="166" y="221"/>
                  <a:pt x="251" y="183"/>
                </a:cubicBezTo>
                <a:cubicBezTo>
                  <a:pt x="182" y="124"/>
                  <a:pt x="112" y="59"/>
                  <a:pt x="43" y="0"/>
                </a:cubicBezTo>
                <a:close/>
              </a:path>
            </a:pathLst>
          </a:custGeom>
          <a:solidFill>
            <a:srgbClr val="F5E0D4"/>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42"/>
          <p:cNvSpPr txBox="1">
            <a:spLocks noGrp="1"/>
          </p:cNvSpPr>
          <p:nvPr>
            <p:ph type="body" idx="4294967295"/>
          </p:nvPr>
        </p:nvSpPr>
        <p:spPr>
          <a:xfrm>
            <a:off x="571500" y="1076249"/>
            <a:ext cx="8001000" cy="2381400"/>
          </a:xfrm>
          <a:prstGeom prst="rect">
            <a:avLst/>
          </a:prstGeom>
        </p:spPr>
        <p:txBody>
          <a:bodyPr spcFirstLastPara="1" wrap="square" lIns="91425" tIns="91425" rIns="91425" bIns="91425" anchor="t" anchorCtr="0">
            <a:noAutofit/>
          </a:bodyPr>
          <a:lstStyle/>
          <a:p>
            <a:pPr marL="139700" lvl="0" indent="0" algn="l" rtl="0">
              <a:spcBef>
                <a:spcPts val="0"/>
              </a:spcBef>
              <a:spcAft>
                <a:spcPts val="0"/>
              </a:spcAft>
              <a:buClr>
                <a:srgbClr val="F8927E"/>
              </a:buClr>
              <a:buSzPts val="1400"/>
              <a:buNone/>
            </a:pPr>
            <a:r>
              <a:rPr lang="en-US" dirty="0">
                <a:solidFill>
                  <a:schemeClr val="accent4"/>
                </a:solidFill>
                <a:latin typeface="Patrick Hand"/>
              </a:rPr>
              <a:t>ASEAN </a:t>
            </a:r>
            <a:r>
              <a:rPr lang="en-US" dirty="0" err="1">
                <a:solidFill>
                  <a:schemeClr val="accent4"/>
                </a:solidFill>
                <a:latin typeface="Patrick Hand"/>
              </a:rPr>
              <a:t>telah</a:t>
            </a:r>
            <a:r>
              <a:rPr lang="en-US" dirty="0">
                <a:solidFill>
                  <a:schemeClr val="accent4"/>
                </a:solidFill>
                <a:latin typeface="Patrick Hand"/>
              </a:rPr>
              <a:t> </a:t>
            </a:r>
            <a:r>
              <a:rPr lang="en-US" dirty="0" err="1">
                <a:solidFill>
                  <a:schemeClr val="accent4"/>
                </a:solidFill>
                <a:latin typeface="Patrick Hand"/>
              </a:rPr>
              <a:t>mencapai</a:t>
            </a:r>
            <a:r>
              <a:rPr lang="en-US" dirty="0">
                <a:solidFill>
                  <a:schemeClr val="accent4"/>
                </a:solidFill>
                <a:latin typeface="Patrick Hand"/>
              </a:rPr>
              <a:t> </a:t>
            </a:r>
            <a:r>
              <a:rPr lang="en-US" dirty="0" err="1">
                <a:solidFill>
                  <a:schemeClr val="accent4"/>
                </a:solidFill>
                <a:latin typeface="Patrick Hand"/>
              </a:rPr>
              <a:t>integrasi</a:t>
            </a:r>
            <a:r>
              <a:rPr lang="en-US" dirty="0">
                <a:solidFill>
                  <a:schemeClr val="accent4"/>
                </a:solidFill>
                <a:latin typeface="Patrick Hand"/>
              </a:rPr>
              <a:t> </a:t>
            </a:r>
            <a:r>
              <a:rPr lang="en-US" dirty="0" err="1">
                <a:solidFill>
                  <a:schemeClr val="accent4"/>
                </a:solidFill>
                <a:latin typeface="Patrick Hand"/>
              </a:rPr>
              <a:t>ekonomi</a:t>
            </a:r>
            <a:r>
              <a:rPr lang="en-US" dirty="0">
                <a:solidFill>
                  <a:schemeClr val="accent4"/>
                </a:solidFill>
                <a:latin typeface="Patrick Hand"/>
              </a:rPr>
              <a:t> yang </a:t>
            </a:r>
            <a:r>
              <a:rPr lang="en-US" dirty="0" err="1">
                <a:solidFill>
                  <a:schemeClr val="accent4"/>
                </a:solidFill>
                <a:latin typeface="Patrick Hand"/>
              </a:rPr>
              <a:t>tak</a:t>
            </a:r>
            <a:r>
              <a:rPr lang="en-US" dirty="0">
                <a:solidFill>
                  <a:schemeClr val="accent4"/>
                </a:solidFill>
                <a:latin typeface="Patrick Hand"/>
              </a:rPr>
              <a:t> </a:t>
            </a:r>
            <a:r>
              <a:rPr lang="en-US" dirty="0" err="1">
                <a:solidFill>
                  <a:schemeClr val="accent4"/>
                </a:solidFill>
                <a:latin typeface="Patrick Hand"/>
              </a:rPr>
              <a:t>terhindarkan</a:t>
            </a:r>
            <a:r>
              <a:rPr lang="en-US" dirty="0">
                <a:solidFill>
                  <a:schemeClr val="accent4"/>
                </a:solidFill>
                <a:latin typeface="Patrick Hand"/>
              </a:rPr>
              <a:t>. ASEAN </a:t>
            </a:r>
            <a:r>
              <a:rPr lang="en-US" dirty="0" err="1">
                <a:solidFill>
                  <a:schemeClr val="accent4"/>
                </a:solidFill>
                <a:latin typeface="Patrick Hand"/>
              </a:rPr>
              <a:t>berupaya</a:t>
            </a:r>
            <a:r>
              <a:rPr lang="en-US" dirty="0">
                <a:solidFill>
                  <a:schemeClr val="accent4"/>
                </a:solidFill>
                <a:latin typeface="Patrick Hand"/>
              </a:rPr>
              <a:t> </a:t>
            </a:r>
            <a:r>
              <a:rPr lang="en-US" dirty="0" err="1">
                <a:solidFill>
                  <a:schemeClr val="accent4"/>
                </a:solidFill>
                <a:latin typeface="Patrick Hand"/>
              </a:rPr>
              <a:t>untuk</a:t>
            </a:r>
            <a:r>
              <a:rPr lang="en-US" dirty="0">
                <a:solidFill>
                  <a:schemeClr val="accent4"/>
                </a:solidFill>
                <a:latin typeface="Patrick Hand"/>
              </a:rPr>
              <a:t> </a:t>
            </a:r>
            <a:r>
              <a:rPr lang="en-US" dirty="0" err="1">
                <a:solidFill>
                  <a:schemeClr val="accent4"/>
                </a:solidFill>
                <a:latin typeface="Patrick Hand"/>
              </a:rPr>
              <a:t>bekerja</a:t>
            </a:r>
            <a:r>
              <a:rPr lang="en-US" dirty="0">
                <a:solidFill>
                  <a:schemeClr val="accent4"/>
                </a:solidFill>
                <a:latin typeface="Patrick Hand"/>
              </a:rPr>
              <a:t> </a:t>
            </a:r>
            <a:r>
              <a:rPr lang="en-US" dirty="0" err="1">
                <a:solidFill>
                  <a:schemeClr val="accent4"/>
                </a:solidFill>
                <a:latin typeface="Patrick Hand"/>
              </a:rPr>
              <a:t>sama</a:t>
            </a:r>
            <a:r>
              <a:rPr lang="en-US" dirty="0">
                <a:solidFill>
                  <a:schemeClr val="accent4"/>
                </a:solidFill>
                <a:latin typeface="Patrick Hand"/>
              </a:rPr>
              <a:t> </a:t>
            </a:r>
            <a:r>
              <a:rPr lang="en-US" dirty="0" err="1">
                <a:solidFill>
                  <a:schemeClr val="accent4"/>
                </a:solidFill>
                <a:latin typeface="Patrick Hand"/>
              </a:rPr>
              <a:t>dengan</a:t>
            </a:r>
            <a:r>
              <a:rPr lang="en-US" dirty="0">
                <a:solidFill>
                  <a:schemeClr val="accent4"/>
                </a:solidFill>
                <a:latin typeface="Patrick Hand"/>
              </a:rPr>
              <a:t> </a:t>
            </a:r>
            <a:r>
              <a:rPr lang="en-US" dirty="0" err="1">
                <a:solidFill>
                  <a:schemeClr val="accent4"/>
                </a:solidFill>
                <a:latin typeface="Patrick Hand"/>
              </a:rPr>
              <a:t>semua</a:t>
            </a:r>
            <a:r>
              <a:rPr lang="en-US" dirty="0">
                <a:solidFill>
                  <a:schemeClr val="accent4"/>
                </a:solidFill>
                <a:latin typeface="Patrick Hand"/>
              </a:rPr>
              <a:t> </a:t>
            </a:r>
            <a:r>
              <a:rPr lang="en-US" dirty="0" err="1">
                <a:solidFill>
                  <a:schemeClr val="accent4"/>
                </a:solidFill>
                <a:latin typeface="Patrick Hand"/>
              </a:rPr>
              <a:t>pihak</a:t>
            </a:r>
            <a:r>
              <a:rPr lang="en-US" dirty="0">
                <a:solidFill>
                  <a:schemeClr val="accent4"/>
                </a:solidFill>
                <a:latin typeface="Patrick Hand"/>
              </a:rPr>
              <a:t>, </a:t>
            </a:r>
            <a:r>
              <a:rPr lang="en-US" dirty="0" err="1">
                <a:solidFill>
                  <a:schemeClr val="accent4"/>
                </a:solidFill>
                <a:latin typeface="Patrick Hand"/>
              </a:rPr>
              <a:t>termasuk</a:t>
            </a:r>
            <a:r>
              <a:rPr lang="en-US" dirty="0">
                <a:solidFill>
                  <a:schemeClr val="accent4"/>
                </a:solidFill>
                <a:latin typeface="Patrick Hand"/>
              </a:rPr>
              <a:t> </a:t>
            </a:r>
            <a:r>
              <a:rPr lang="en-US" dirty="0" err="1">
                <a:solidFill>
                  <a:schemeClr val="accent4"/>
                </a:solidFill>
                <a:latin typeface="Patrick Hand"/>
              </a:rPr>
              <a:t>melalui</a:t>
            </a:r>
            <a:r>
              <a:rPr lang="en-US" dirty="0">
                <a:solidFill>
                  <a:schemeClr val="accent4"/>
                </a:solidFill>
                <a:latin typeface="Patrick Hand"/>
              </a:rPr>
              <a:t> </a:t>
            </a:r>
            <a:r>
              <a:rPr lang="en-US" dirty="0" err="1">
                <a:solidFill>
                  <a:schemeClr val="accent4"/>
                </a:solidFill>
                <a:latin typeface="Patrick Hand"/>
              </a:rPr>
              <a:t>kebijakan</a:t>
            </a:r>
            <a:r>
              <a:rPr lang="en-US" dirty="0">
                <a:solidFill>
                  <a:schemeClr val="accent4"/>
                </a:solidFill>
                <a:latin typeface="Patrick Hand"/>
              </a:rPr>
              <a:t> </a:t>
            </a:r>
            <a:r>
              <a:rPr lang="en-US" dirty="0" err="1">
                <a:solidFill>
                  <a:schemeClr val="accent4"/>
                </a:solidFill>
                <a:latin typeface="Patrick Hand"/>
              </a:rPr>
              <a:t>perjanjian</a:t>
            </a:r>
            <a:r>
              <a:rPr lang="en-US" dirty="0">
                <a:solidFill>
                  <a:schemeClr val="accent4"/>
                </a:solidFill>
                <a:latin typeface="Patrick Hand"/>
              </a:rPr>
              <a:t> ASEAN Free Trade Area (AFTA). </a:t>
            </a:r>
            <a:r>
              <a:rPr lang="en-US" dirty="0" err="1">
                <a:solidFill>
                  <a:schemeClr val="accent4"/>
                </a:solidFill>
                <a:latin typeface="Patrick Hand"/>
              </a:rPr>
              <a:t>Akibat</a:t>
            </a:r>
            <a:r>
              <a:rPr lang="en-US" dirty="0">
                <a:solidFill>
                  <a:schemeClr val="accent4"/>
                </a:solidFill>
                <a:latin typeface="Patrick Hand"/>
              </a:rPr>
              <a:t> </a:t>
            </a:r>
            <a:r>
              <a:rPr lang="en-US" dirty="0" err="1">
                <a:solidFill>
                  <a:schemeClr val="accent4"/>
                </a:solidFill>
                <a:latin typeface="Patrick Hand"/>
              </a:rPr>
              <a:t>ketidakmampuan</a:t>
            </a:r>
            <a:r>
              <a:rPr lang="en-US" dirty="0">
                <a:solidFill>
                  <a:schemeClr val="accent4"/>
                </a:solidFill>
                <a:latin typeface="Patrick Hand"/>
              </a:rPr>
              <a:t> </a:t>
            </a:r>
            <a:r>
              <a:rPr lang="en-US" dirty="0" err="1">
                <a:solidFill>
                  <a:schemeClr val="accent4"/>
                </a:solidFill>
                <a:latin typeface="Patrick Hand"/>
              </a:rPr>
              <a:t>untuk</a:t>
            </a:r>
            <a:r>
              <a:rPr lang="en-US" dirty="0">
                <a:solidFill>
                  <a:schemeClr val="accent4"/>
                </a:solidFill>
                <a:latin typeface="Patrick Hand"/>
              </a:rPr>
              <a:t> </a:t>
            </a:r>
            <a:r>
              <a:rPr lang="en-US" dirty="0" err="1">
                <a:solidFill>
                  <a:schemeClr val="accent4"/>
                </a:solidFill>
                <a:latin typeface="Patrick Hand"/>
              </a:rPr>
              <a:t>berkembang</a:t>
            </a:r>
            <a:r>
              <a:rPr lang="en-US" dirty="0">
                <a:solidFill>
                  <a:schemeClr val="accent4"/>
                </a:solidFill>
                <a:latin typeface="Patrick Hand"/>
              </a:rPr>
              <a:t>, </a:t>
            </a:r>
            <a:r>
              <a:rPr lang="en-US" dirty="0" err="1">
                <a:solidFill>
                  <a:schemeClr val="accent4"/>
                </a:solidFill>
                <a:latin typeface="Patrick Hand"/>
              </a:rPr>
              <a:t>kerjasama</a:t>
            </a:r>
            <a:r>
              <a:rPr lang="en-US" dirty="0">
                <a:solidFill>
                  <a:schemeClr val="accent4"/>
                </a:solidFill>
                <a:latin typeface="Patrick Hand"/>
              </a:rPr>
              <a:t> regional </a:t>
            </a:r>
            <a:r>
              <a:rPr lang="en-US" dirty="0" err="1">
                <a:solidFill>
                  <a:schemeClr val="accent4"/>
                </a:solidFill>
                <a:latin typeface="Patrick Hand"/>
              </a:rPr>
              <a:t>dalam</a:t>
            </a:r>
            <a:r>
              <a:rPr lang="en-US" dirty="0">
                <a:solidFill>
                  <a:schemeClr val="accent4"/>
                </a:solidFill>
                <a:latin typeface="Patrick Hand"/>
              </a:rPr>
              <a:t> </a:t>
            </a:r>
            <a:r>
              <a:rPr lang="en-US" dirty="0" err="1">
                <a:solidFill>
                  <a:schemeClr val="accent4"/>
                </a:solidFill>
                <a:latin typeface="Patrick Hand"/>
              </a:rPr>
              <a:t>bentuk</a:t>
            </a:r>
            <a:r>
              <a:rPr lang="en-US" dirty="0">
                <a:solidFill>
                  <a:schemeClr val="accent4"/>
                </a:solidFill>
                <a:latin typeface="Patrick Hand"/>
              </a:rPr>
              <a:t> </a:t>
            </a:r>
            <a:r>
              <a:rPr lang="en-US" dirty="0" err="1">
                <a:solidFill>
                  <a:schemeClr val="accent4"/>
                </a:solidFill>
                <a:latin typeface="Patrick Hand"/>
              </a:rPr>
              <a:t>organisasi</a:t>
            </a:r>
            <a:r>
              <a:rPr lang="en-US" dirty="0">
                <a:solidFill>
                  <a:schemeClr val="accent4"/>
                </a:solidFill>
                <a:latin typeface="Patrick Hand"/>
              </a:rPr>
              <a:t> regional </a:t>
            </a:r>
            <a:r>
              <a:rPr lang="en-US" dirty="0" err="1">
                <a:solidFill>
                  <a:schemeClr val="accent4"/>
                </a:solidFill>
                <a:latin typeface="Patrick Hand"/>
              </a:rPr>
              <a:t>masih</a:t>
            </a:r>
            <a:r>
              <a:rPr lang="en-US" dirty="0">
                <a:solidFill>
                  <a:schemeClr val="accent4"/>
                </a:solidFill>
                <a:latin typeface="Patrick Hand"/>
              </a:rPr>
              <a:t> </a:t>
            </a:r>
            <a:r>
              <a:rPr lang="en-US" dirty="0" err="1">
                <a:solidFill>
                  <a:schemeClr val="accent4"/>
                </a:solidFill>
                <a:latin typeface="Patrick Hand"/>
              </a:rPr>
              <a:t>menjadi</a:t>
            </a:r>
            <a:r>
              <a:rPr lang="en-US" dirty="0">
                <a:solidFill>
                  <a:schemeClr val="accent4"/>
                </a:solidFill>
                <a:latin typeface="Patrick Hand"/>
              </a:rPr>
              <a:t> </a:t>
            </a:r>
            <a:r>
              <a:rPr lang="en-US" dirty="0" err="1">
                <a:solidFill>
                  <a:schemeClr val="accent4"/>
                </a:solidFill>
                <a:latin typeface="Patrick Hand"/>
              </a:rPr>
              <a:t>pilihan</a:t>
            </a:r>
            <a:r>
              <a:rPr lang="en-US" dirty="0">
                <a:solidFill>
                  <a:schemeClr val="accent4"/>
                </a:solidFill>
                <a:latin typeface="Patrick Hand"/>
              </a:rPr>
              <a:t>, </a:t>
            </a:r>
            <a:r>
              <a:rPr lang="en-US" dirty="0" err="1">
                <a:solidFill>
                  <a:schemeClr val="accent4"/>
                </a:solidFill>
                <a:latin typeface="Patrick Hand"/>
              </a:rPr>
              <a:t>karena</a:t>
            </a:r>
            <a:r>
              <a:rPr lang="en-US" dirty="0">
                <a:solidFill>
                  <a:schemeClr val="accent4"/>
                </a:solidFill>
                <a:latin typeface="Patrick Hand"/>
              </a:rPr>
              <a:t> negara-negara </a:t>
            </a:r>
            <a:r>
              <a:rPr lang="en-US" dirty="0" err="1">
                <a:solidFill>
                  <a:schemeClr val="accent4"/>
                </a:solidFill>
                <a:latin typeface="Patrick Hand"/>
              </a:rPr>
              <a:t>menghadapi</a:t>
            </a:r>
            <a:r>
              <a:rPr lang="en-US" dirty="0">
                <a:solidFill>
                  <a:schemeClr val="accent4"/>
                </a:solidFill>
                <a:latin typeface="Patrick Hand"/>
              </a:rPr>
              <a:t> </a:t>
            </a:r>
            <a:r>
              <a:rPr lang="en-US" dirty="0" err="1">
                <a:solidFill>
                  <a:schemeClr val="accent4"/>
                </a:solidFill>
                <a:latin typeface="Patrick Hand"/>
              </a:rPr>
              <a:t>hubungan</a:t>
            </a:r>
            <a:r>
              <a:rPr lang="en-US" dirty="0">
                <a:solidFill>
                  <a:schemeClr val="accent4"/>
                </a:solidFill>
                <a:latin typeface="Patrick Hand"/>
              </a:rPr>
              <a:t> </a:t>
            </a:r>
            <a:r>
              <a:rPr lang="en-US" dirty="0" err="1">
                <a:solidFill>
                  <a:schemeClr val="accent4"/>
                </a:solidFill>
                <a:latin typeface="Patrick Hand"/>
              </a:rPr>
              <a:t>internasional</a:t>
            </a:r>
            <a:r>
              <a:rPr lang="en-US" dirty="0">
                <a:solidFill>
                  <a:schemeClr val="accent4"/>
                </a:solidFill>
                <a:latin typeface="Patrick Hand"/>
              </a:rPr>
              <a:t> yang </a:t>
            </a:r>
            <a:r>
              <a:rPr lang="en-US" dirty="0" err="1">
                <a:solidFill>
                  <a:schemeClr val="accent4"/>
                </a:solidFill>
                <a:latin typeface="Patrick Hand"/>
              </a:rPr>
              <a:t>kompleks</a:t>
            </a:r>
            <a:r>
              <a:rPr lang="en-US" dirty="0">
                <a:solidFill>
                  <a:schemeClr val="accent4"/>
                </a:solidFill>
                <a:latin typeface="Patrick Hand"/>
              </a:rPr>
              <a:t> dan </a:t>
            </a:r>
            <a:r>
              <a:rPr lang="en-US" dirty="0" err="1">
                <a:solidFill>
                  <a:schemeClr val="accent4"/>
                </a:solidFill>
                <a:latin typeface="Patrick Hand"/>
              </a:rPr>
              <a:t>masyarakat</a:t>
            </a:r>
            <a:r>
              <a:rPr lang="en-US" dirty="0">
                <a:solidFill>
                  <a:schemeClr val="accent4"/>
                </a:solidFill>
                <a:latin typeface="Patrick Hand"/>
              </a:rPr>
              <a:t> </a:t>
            </a:r>
            <a:r>
              <a:rPr lang="en-US" dirty="0" err="1">
                <a:solidFill>
                  <a:schemeClr val="accent4"/>
                </a:solidFill>
                <a:latin typeface="Patrick Hand"/>
              </a:rPr>
              <a:t>percaya</a:t>
            </a:r>
            <a:r>
              <a:rPr lang="en-US" dirty="0">
                <a:solidFill>
                  <a:schemeClr val="accent4"/>
                </a:solidFill>
                <a:latin typeface="Patrick Hand"/>
              </a:rPr>
              <a:t> </a:t>
            </a:r>
            <a:r>
              <a:rPr lang="en-US" dirty="0" err="1">
                <a:solidFill>
                  <a:schemeClr val="accent4"/>
                </a:solidFill>
                <a:latin typeface="Patrick Hand"/>
              </a:rPr>
              <a:t>bahwa</a:t>
            </a:r>
            <a:r>
              <a:rPr lang="en-US" dirty="0">
                <a:solidFill>
                  <a:schemeClr val="accent4"/>
                </a:solidFill>
                <a:latin typeface="Patrick Hand"/>
              </a:rPr>
              <a:t> </a:t>
            </a:r>
            <a:r>
              <a:rPr lang="en-US" dirty="0" err="1">
                <a:solidFill>
                  <a:schemeClr val="accent4"/>
                </a:solidFill>
                <a:latin typeface="Patrick Hand"/>
              </a:rPr>
              <a:t>regionalisme</a:t>
            </a:r>
            <a:r>
              <a:rPr lang="en-US" dirty="0">
                <a:solidFill>
                  <a:schemeClr val="accent4"/>
                </a:solidFill>
                <a:latin typeface="Patrick Hand"/>
              </a:rPr>
              <a:t> </a:t>
            </a:r>
            <a:r>
              <a:rPr lang="en-US" dirty="0" err="1">
                <a:solidFill>
                  <a:schemeClr val="accent4"/>
                </a:solidFill>
                <a:latin typeface="Patrick Hand"/>
              </a:rPr>
              <a:t>dapat</a:t>
            </a:r>
            <a:r>
              <a:rPr lang="en-US" dirty="0">
                <a:solidFill>
                  <a:schemeClr val="accent4"/>
                </a:solidFill>
                <a:latin typeface="Patrick Hand"/>
              </a:rPr>
              <a:t> </a:t>
            </a:r>
            <a:r>
              <a:rPr lang="en-US" dirty="0" err="1">
                <a:solidFill>
                  <a:schemeClr val="accent4"/>
                </a:solidFill>
                <a:latin typeface="Patrick Hand"/>
              </a:rPr>
              <a:t>meningkatkan</a:t>
            </a:r>
            <a:r>
              <a:rPr lang="en-US" dirty="0">
                <a:solidFill>
                  <a:schemeClr val="accent4"/>
                </a:solidFill>
                <a:latin typeface="Patrick Hand"/>
              </a:rPr>
              <a:t> </a:t>
            </a:r>
            <a:r>
              <a:rPr lang="en-US" dirty="0" err="1">
                <a:solidFill>
                  <a:schemeClr val="accent4"/>
                </a:solidFill>
                <a:latin typeface="Patrick Hand"/>
              </a:rPr>
              <a:t>taraf</a:t>
            </a:r>
            <a:r>
              <a:rPr lang="en-US" dirty="0">
                <a:solidFill>
                  <a:schemeClr val="accent4"/>
                </a:solidFill>
                <a:latin typeface="Patrick Hand"/>
              </a:rPr>
              <a:t> </a:t>
            </a:r>
            <a:r>
              <a:rPr lang="en-US" dirty="0" err="1">
                <a:solidFill>
                  <a:schemeClr val="accent4"/>
                </a:solidFill>
                <a:latin typeface="Patrick Hand"/>
              </a:rPr>
              <a:t>ekonomi</a:t>
            </a:r>
            <a:r>
              <a:rPr lang="en-US" dirty="0">
                <a:solidFill>
                  <a:schemeClr val="accent4"/>
                </a:solidFill>
                <a:latin typeface="Patrick Hand"/>
              </a:rPr>
              <a:t>.</a:t>
            </a:r>
          </a:p>
          <a:p>
            <a:pPr marL="139700" lvl="0" indent="0" algn="l" rtl="0">
              <a:spcBef>
                <a:spcPts val="0"/>
              </a:spcBef>
              <a:spcAft>
                <a:spcPts val="0"/>
              </a:spcAft>
              <a:buClr>
                <a:srgbClr val="F8927E"/>
              </a:buClr>
              <a:buSzPts val="1400"/>
              <a:buNone/>
            </a:pPr>
            <a:endParaRPr lang="en-US" dirty="0">
              <a:solidFill>
                <a:schemeClr val="accent4"/>
              </a:solidFill>
              <a:latin typeface="Patrick Hand"/>
            </a:endParaRPr>
          </a:p>
          <a:p>
            <a:pPr marL="139700" lvl="0" indent="0" algn="l" rtl="0">
              <a:spcBef>
                <a:spcPts val="0"/>
              </a:spcBef>
              <a:spcAft>
                <a:spcPts val="0"/>
              </a:spcAft>
              <a:buClr>
                <a:srgbClr val="F8927E"/>
              </a:buClr>
              <a:buSzPts val="1400"/>
              <a:buNone/>
            </a:pPr>
            <a:r>
              <a:rPr lang="en-US" dirty="0" err="1">
                <a:solidFill>
                  <a:schemeClr val="accent4"/>
                </a:solidFill>
                <a:latin typeface="Patrick Hand"/>
              </a:rPr>
              <a:t>Melalui</a:t>
            </a:r>
            <a:r>
              <a:rPr lang="en-US" dirty="0">
                <a:solidFill>
                  <a:schemeClr val="accent4"/>
                </a:solidFill>
                <a:latin typeface="Patrick Hand"/>
              </a:rPr>
              <a:t> AFTA, negara-negara di </a:t>
            </a:r>
            <a:r>
              <a:rPr lang="en-US" dirty="0" err="1">
                <a:solidFill>
                  <a:schemeClr val="accent4"/>
                </a:solidFill>
                <a:latin typeface="Patrick Hand"/>
              </a:rPr>
              <a:t>kawasan</a:t>
            </a:r>
            <a:r>
              <a:rPr lang="en-US" dirty="0">
                <a:solidFill>
                  <a:schemeClr val="accent4"/>
                </a:solidFill>
                <a:latin typeface="Patrick Hand"/>
              </a:rPr>
              <a:t> ASEAN </a:t>
            </a:r>
            <a:r>
              <a:rPr lang="en-US" dirty="0" err="1">
                <a:solidFill>
                  <a:schemeClr val="accent4"/>
                </a:solidFill>
                <a:latin typeface="Patrick Hand"/>
              </a:rPr>
              <a:t>dapat</a:t>
            </a:r>
            <a:r>
              <a:rPr lang="en-US" dirty="0">
                <a:solidFill>
                  <a:schemeClr val="accent4"/>
                </a:solidFill>
                <a:latin typeface="Patrick Hand"/>
              </a:rPr>
              <a:t> </a:t>
            </a:r>
            <a:r>
              <a:rPr lang="en-US" dirty="0" err="1">
                <a:solidFill>
                  <a:schemeClr val="accent4"/>
                </a:solidFill>
                <a:latin typeface="Patrick Hand"/>
              </a:rPr>
              <a:t>melakukan</a:t>
            </a:r>
            <a:r>
              <a:rPr lang="en-US" dirty="0">
                <a:solidFill>
                  <a:schemeClr val="accent4"/>
                </a:solidFill>
                <a:latin typeface="Patrick Hand"/>
              </a:rPr>
              <a:t> </a:t>
            </a:r>
            <a:r>
              <a:rPr lang="en-US" dirty="0" err="1">
                <a:solidFill>
                  <a:schemeClr val="accent4"/>
                </a:solidFill>
                <a:latin typeface="Patrick Hand"/>
              </a:rPr>
              <a:t>perdagangan</a:t>
            </a:r>
            <a:r>
              <a:rPr lang="en-US" dirty="0">
                <a:solidFill>
                  <a:schemeClr val="accent4"/>
                </a:solidFill>
                <a:latin typeface="Patrick Hand"/>
              </a:rPr>
              <a:t> </a:t>
            </a:r>
            <a:r>
              <a:rPr lang="en-US" dirty="0" err="1">
                <a:solidFill>
                  <a:schemeClr val="accent4"/>
                </a:solidFill>
                <a:latin typeface="Patrick Hand"/>
              </a:rPr>
              <a:t>bebas</a:t>
            </a:r>
            <a:r>
              <a:rPr lang="en-US" dirty="0">
                <a:solidFill>
                  <a:schemeClr val="accent4"/>
                </a:solidFill>
                <a:latin typeface="Patrick Hand"/>
              </a:rPr>
              <a:t> </a:t>
            </a:r>
            <a:r>
              <a:rPr lang="en-US" dirty="0" err="1">
                <a:solidFill>
                  <a:schemeClr val="accent4"/>
                </a:solidFill>
                <a:latin typeface="Patrick Hand"/>
              </a:rPr>
              <a:t>Impor</a:t>
            </a:r>
            <a:r>
              <a:rPr lang="en-US" dirty="0">
                <a:solidFill>
                  <a:schemeClr val="accent4"/>
                </a:solidFill>
                <a:latin typeface="Patrick Hand"/>
              </a:rPr>
              <a:t> dan </a:t>
            </a:r>
            <a:r>
              <a:rPr lang="en-US" dirty="0" err="1">
                <a:solidFill>
                  <a:schemeClr val="accent4"/>
                </a:solidFill>
                <a:latin typeface="Patrick Hand"/>
              </a:rPr>
              <a:t>ekspor</a:t>
            </a:r>
            <a:r>
              <a:rPr lang="en-US" dirty="0">
                <a:solidFill>
                  <a:schemeClr val="accent4"/>
                </a:solidFill>
                <a:latin typeface="Patrick Hand"/>
              </a:rPr>
              <a:t> </a:t>
            </a:r>
            <a:r>
              <a:rPr lang="en-US" dirty="0" err="1">
                <a:solidFill>
                  <a:schemeClr val="accent4"/>
                </a:solidFill>
                <a:latin typeface="Patrick Hand"/>
              </a:rPr>
              <a:t>dengan</a:t>
            </a:r>
            <a:r>
              <a:rPr lang="en-US" dirty="0">
                <a:solidFill>
                  <a:schemeClr val="accent4"/>
                </a:solidFill>
                <a:latin typeface="Patrick Hand"/>
              </a:rPr>
              <a:t> </a:t>
            </a:r>
            <a:r>
              <a:rPr lang="en-US" dirty="0" err="1">
                <a:solidFill>
                  <a:schemeClr val="accent4"/>
                </a:solidFill>
                <a:latin typeface="Patrick Hand"/>
              </a:rPr>
              <a:t>pengurangan</a:t>
            </a:r>
            <a:r>
              <a:rPr lang="en-US" dirty="0">
                <a:solidFill>
                  <a:schemeClr val="accent4"/>
                </a:solidFill>
                <a:latin typeface="Patrick Hand"/>
              </a:rPr>
              <a:t> </a:t>
            </a:r>
            <a:r>
              <a:rPr lang="en-US" dirty="0" err="1">
                <a:solidFill>
                  <a:schemeClr val="accent4"/>
                </a:solidFill>
                <a:latin typeface="Patrick Hand"/>
              </a:rPr>
              <a:t>tarif</a:t>
            </a:r>
            <a:r>
              <a:rPr lang="en-US" dirty="0">
                <a:solidFill>
                  <a:schemeClr val="accent4"/>
                </a:solidFill>
                <a:latin typeface="Patrick Hand"/>
              </a:rPr>
              <a:t> </a:t>
            </a:r>
            <a:r>
              <a:rPr lang="en-US" dirty="0" err="1">
                <a:solidFill>
                  <a:schemeClr val="accent4"/>
                </a:solidFill>
                <a:latin typeface="Patrick Hand"/>
              </a:rPr>
              <a:t>tanpa</a:t>
            </a:r>
            <a:r>
              <a:rPr lang="en-US" dirty="0">
                <a:solidFill>
                  <a:schemeClr val="accent4"/>
                </a:solidFill>
                <a:latin typeface="Patrick Hand"/>
              </a:rPr>
              <a:t> </a:t>
            </a:r>
            <a:r>
              <a:rPr lang="en-US" dirty="0" err="1">
                <a:solidFill>
                  <a:schemeClr val="accent4"/>
                </a:solidFill>
                <a:latin typeface="Patrick Hand"/>
              </a:rPr>
              <a:t>membayar</a:t>
            </a:r>
            <a:r>
              <a:rPr lang="en-US" dirty="0">
                <a:solidFill>
                  <a:schemeClr val="accent4"/>
                </a:solidFill>
                <a:latin typeface="Patrick Hand"/>
              </a:rPr>
              <a:t> </a:t>
            </a:r>
            <a:r>
              <a:rPr lang="en-US" dirty="0" err="1">
                <a:solidFill>
                  <a:schemeClr val="accent4"/>
                </a:solidFill>
                <a:latin typeface="Patrick Hand"/>
              </a:rPr>
              <a:t>tarif</a:t>
            </a:r>
            <a:r>
              <a:rPr lang="en-US" dirty="0">
                <a:solidFill>
                  <a:schemeClr val="accent4"/>
                </a:solidFill>
                <a:latin typeface="Patrick Hand"/>
              </a:rPr>
              <a:t> </a:t>
            </a:r>
            <a:r>
              <a:rPr lang="en-US" dirty="0" err="1">
                <a:solidFill>
                  <a:schemeClr val="accent4"/>
                </a:solidFill>
                <a:latin typeface="Patrick Hand"/>
              </a:rPr>
              <a:t>Mencapai</a:t>
            </a:r>
            <a:r>
              <a:rPr lang="en-US" dirty="0">
                <a:solidFill>
                  <a:schemeClr val="accent4"/>
                </a:solidFill>
                <a:latin typeface="Patrick Hand"/>
              </a:rPr>
              <a:t> 0-5%, </a:t>
            </a:r>
            <a:r>
              <a:rPr lang="en-US" dirty="0" err="1">
                <a:solidFill>
                  <a:schemeClr val="accent4"/>
                </a:solidFill>
                <a:latin typeface="Patrick Hand"/>
              </a:rPr>
              <a:t>menghilangkan</a:t>
            </a:r>
            <a:r>
              <a:rPr lang="en-US" dirty="0">
                <a:solidFill>
                  <a:schemeClr val="accent4"/>
                </a:solidFill>
                <a:latin typeface="Patrick Hand"/>
              </a:rPr>
              <a:t> </a:t>
            </a:r>
            <a:r>
              <a:rPr lang="en-US" dirty="0" err="1">
                <a:solidFill>
                  <a:schemeClr val="accent4"/>
                </a:solidFill>
                <a:latin typeface="Patrick Hand"/>
              </a:rPr>
              <a:t>batasan</a:t>
            </a:r>
            <a:r>
              <a:rPr lang="en-US" dirty="0">
                <a:solidFill>
                  <a:schemeClr val="accent4"/>
                </a:solidFill>
                <a:latin typeface="Patrick Hand"/>
              </a:rPr>
              <a:t> dan </a:t>
            </a:r>
            <a:r>
              <a:rPr lang="en-US" dirty="0" err="1">
                <a:solidFill>
                  <a:schemeClr val="accent4"/>
                </a:solidFill>
                <a:latin typeface="Patrick Hand"/>
              </a:rPr>
              <a:t>hambatan</a:t>
            </a:r>
            <a:r>
              <a:rPr lang="en-US" dirty="0">
                <a:solidFill>
                  <a:schemeClr val="accent4"/>
                </a:solidFill>
                <a:latin typeface="Patrick Hand"/>
              </a:rPr>
              <a:t> </a:t>
            </a:r>
            <a:r>
              <a:rPr lang="en-US" dirty="0" err="1">
                <a:solidFill>
                  <a:schemeClr val="accent4"/>
                </a:solidFill>
                <a:latin typeface="Patrick Hand"/>
              </a:rPr>
              <a:t>kuantitatif</a:t>
            </a:r>
            <a:r>
              <a:rPr lang="en-US" dirty="0">
                <a:solidFill>
                  <a:schemeClr val="accent4"/>
                </a:solidFill>
                <a:latin typeface="Patrick Hand"/>
              </a:rPr>
              <a:t> Non-</a:t>
            </a:r>
            <a:r>
              <a:rPr lang="en-US" dirty="0" err="1">
                <a:solidFill>
                  <a:schemeClr val="accent4"/>
                </a:solidFill>
                <a:latin typeface="Patrick Hand"/>
              </a:rPr>
              <a:t>tarif</a:t>
            </a:r>
            <a:r>
              <a:rPr lang="en-US" dirty="0">
                <a:solidFill>
                  <a:schemeClr val="accent4"/>
                </a:solidFill>
                <a:latin typeface="Patrick Hand"/>
              </a:rPr>
              <a:t> </a:t>
            </a:r>
            <a:r>
              <a:rPr lang="en-US" dirty="0" err="1">
                <a:solidFill>
                  <a:schemeClr val="accent4"/>
                </a:solidFill>
                <a:latin typeface="Patrick Hand"/>
              </a:rPr>
              <a:t>serta</a:t>
            </a:r>
            <a:r>
              <a:rPr lang="en-US" dirty="0">
                <a:solidFill>
                  <a:schemeClr val="accent4"/>
                </a:solidFill>
                <a:latin typeface="Patrick Hand"/>
              </a:rPr>
              <a:t> </a:t>
            </a:r>
            <a:r>
              <a:rPr lang="en-US" dirty="0" err="1">
                <a:solidFill>
                  <a:schemeClr val="accent4"/>
                </a:solidFill>
                <a:latin typeface="Patrick Hand"/>
              </a:rPr>
              <a:t>manfaat</a:t>
            </a:r>
            <a:r>
              <a:rPr lang="en-US" dirty="0">
                <a:solidFill>
                  <a:schemeClr val="accent4"/>
                </a:solidFill>
                <a:latin typeface="Patrick Hand"/>
              </a:rPr>
              <a:t> </a:t>
            </a:r>
            <a:r>
              <a:rPr lang="en-US" dirty="0" err="1">
                <a:solidFill>
                  <a:schemeClr val="accent4"/>
                </a:solidFill>
                <a:latin typeface="Patrick Hand"/>
              </a:rPr>
              <a:t>lainnya</a:t>
            </a:r>
            <a:r>
              <a:rPr lang="en-US" dirty="0">
                <a:solidFill>
                  <a:schemeClr val="accent4"/>
                </a:solidFill>
                <a:latin typeface="Patrick Hand"/>
              </a:rPr>
              <a:t>. </a:t>
            </a:r>
            <a:r>
              <a:rPr lang="en-US" dirty="0" err="1">
                <a:solidFill>
                  <a:schemeClr val="accent4"/>
                </a:solidFill>
                <a:latin typeface="Patrick Hand"/>
              </a:rPr>
              <a:t>Namun</a:t>
            </a:r>
            <a:r>
              <a:rPr lang="en-US" dirty="0">
                <a:solidFill>
                  <a:schemeClr val="accent4"/>
                </a:solidFill>
                <a:latin typeface="Patrick Hand"/>
              </a:rPr>
              <a:t> </a:t>
            </a:r>
            <a:r>
              <a:rPr lang="en-US" dirty="0" err="1">
                <a:solidFill>
                  <a:schemeClr val="accent4"/>
                </a:solidFill>
                <a:latin typeface="Patrick Hand"/>
              </a:rPr>
              <a:t>hal</a:t>
            </a:r>
            <a:r>
              <a:rPr lang="en-US" dirty="0">
                <a:solidFill>
                  <a:schemeClr val="accent4"/>
                </a:solidFill>
                <a:latin typeface="Patrick Hand"/>
              </a:rPr>
              <a:t> </a:t>
            </a:r>
            <a:r>
              <a:rPr lang="en-US" dirty="0" err="1">
                <a:solidFill>
                  <a:schemeClr val="accent4"/>
                </a:solidFill>
                <a:latin typeface="Patrick Hand"/>
              </a:rPr>
              <a:t>ini</a:t>
            </a:r>
            <a:r>
              <a:rPr lang="en-US" dirty="0">
                <a:solidFill>
                  <a:schemeClr val="accent4"/>
                </a:solidFill>
                <a:latin typeface="Patrick Hand"/>
              </a:rPr>
              <a:t> </a:t>
            </a:r>
            <a:r>
              <a:rPr lang="en-US" dirty="0" err="1">
                <a:solidFill>
                  <a:schemeClr val="accent4"/>
                </a:solidFill>
                <a:latin typeface="Patrick Hand"/>
              </a:rPr>
              <a:t>membuat</a:t>
            </a:r>
            <a:r>
              <a:rPr lang="en-US" dirty="0">
                <a:solidFill>
                  <a:schemeClr val="accent4"/>
                </a:solidFill>
                <a:latin typeface="Patrick Hand"/>
              </a:rPr>
              <a:t> negara </a:t>
            </a:r>
            <a:r>
              <a:rPr lang="en-US" dirty="0" err="1">
                <a:solidFill>
                  <a:schemeClr val="accent4"/>
                </a:solidFill>
                <a:latin typeface="Patrick Hand"/>
              </a:rPr>
              <a:t>anggotanya</a:t>
            </a:r>
            <a:r>
              <a:rPr lang="en-US" dirty="0">
                <a:solidFill>
                  <a:schemeClr val="accent4"/>
                </a:solidFill>
                <a:latin typeface="Patrick Hand"/>
              </a:rPr>
              <a:t> </a:t>
            </a:r>
            <a:r>
              <a:rPr lang="en-US" dirty="0" err="1">
                <a:solidFill>
                  <a:schemeClr val="accent4"/>
                </a:solidFill>
                <a:latin typeface="Patrick Hand"/>
              </a:rPr>
              <a:t>tidak</a:t>
            </a:r>
            <a:r>
              <a:rPr lang="en-US" dirty="0">
                <a:solidFill>
                  <a:schemeClr val="accent4"/>
                </a:solidFill>
                <a:latin typeface="Patrick Hand"/>
              </a:rPr>
              <a:t> </a:t>
            </a:r>
            <a:r>
              <a:rPr lang="en-US" dirty="0" err="1">
                <a:solidFill>
                  <a:schemeClr val="accent4"/>
                </a:solidFill>
                <a:latin typeface="Patrick Hand"/>
              </a:rPr>
              <a:t>terhindar</a:t>
            </a:r>
            <a:r>
              <a:rPr lang="en-US" dirty="0">
                <a:solidFill>
                  <a:schemeClr val="accent4"/>
                </a:solidFill>
                <a:latin typeface="Patrick Hand"/>
              </a:rPr>
              <a:t> </a:t>
            </a:r>
            <a:r>
              <a:rPr lang="en-US" dirty="0" err="1">
                <a:solidFill>
                  <a:schemeClr val="accent4"/>
                </a:solidFill>
                <a:latin typeface="Patrick Hand"/>
              </a:rPr>
              <a:t>baik</a:t>
            </a:r>
            <a:r>
              <a:rPr lang="en-US" dirty="0">
                <a:solidFill>
                  <a:schemeClr val="accent4"/>
                </a:solidFill>
                <a:latin typeface="Patrick Hand"/>
              </a:rPr>
              <a:t> </a:t>
            </a:r>
            <a:r>
              <a:rPr lang="en-US" dirty="0" err="1">
                <a:solidFill>
                  <a:schemeClr val="accent4"/>
                </a:solidFill>
                <a:latin typeface="Patrick Hand"/>
              </a:rPr>
              <a:t>dari</a:t>
            </a:r>
            <a:r>
              <a:rPr lang="en-US" dirty="0">
                <a:solidFill>
                  <a:schemeClr val="accent4"/>
                </a:solidFill>
                <a:latin typeface="Patrick Hand"/>
              </a:rPr>
              <a:t> </a:t>
            </a:r>
            <a:r>
              <a:rPr lang="en-US" dirty="0" err="1">
                <a:solidFill>
                  <a:schemeClr val="accent4"/>
                </a:solidFill>
                <a:latin typeface="Patrick Hand"/>
              </a:rPr>
              <a:t>dampak</a:t>
            </a:r>
            <a:r>
              <a:rPr lang="en-US" dirty="0">
                <a:solidFill>
                  <a:schemeClr val="accent4"/>
                </a:solidFill>
                <a:latin typeface="Patrick Hand"/>
              </a:rPr>
              <a:t> </a:t>
            </a:r>
            <a:r>
              <a:rPr lang="en-US" dirty="0" err="1">
                <a:solidFill>
                  <a:schemeClr val="accent4"/>
                </a:solidFill>
                <a:latin typeface="Patrick Hand"/>
              </a:rPr>
              <a:t>positif</a:t>
            </a:r>
            <a:r>
              <a:rPr lang="en-US" dirty="0">
                <a:solidFill>
                  <a:schemeClr val="accent4"/>
                </a:solidFill>
                <a:latin typeface="Patrick Hand"/>
              </a:rPr>
              <a:t> </a:t>
            </a:r>
            <a:r>
              <a:rPr lang="en-US" dirty="0" err="1">
                <a:solidFill>
                  <a:schemeClr val="accent4"/>
                </a:solidFill>
                <a:latin typeface="Patrick Hand"/>
              </a:rPr>
              <a:t>maupun</a:t>
            </a:r>
            <a:r>
              <a:rPr lang="en-US" dirty="0">
                <a:solidFill>
                  <a:schemeClr val="accent4"/>
                </a:solidFill>
                <a:latin typeface="Patrick Hand"/>
              </a:rPr>
              <a:t> negative, </a:t>
            </a:r>
            <a:r>
              <a:rPr lang="en-US" dirty="0" err="1">
                <a:solidFill>
                  <a:schemeClr val="accent4"/>
                </a:solidFill>
                <a:latin typeface="Patrick Hand"/>
              </a:rPr>
              <a:t>khususnya</a:t>
            </a:r>
            <a:r>
              <a:rPr lang="en-US" dirty="0">
                <a:solidFill>
                  <a:schemeClr val="accent4"/>
                </a:solidFill>
                <a:latin typeface="Patrick Hand"/>
              </a:rPr>
              <a:t> Indonesia. </a:t>
            </a:r>
            <a:endParaRPr dirty="0">
              <a:solidFill>
                <a:schemeClr val="accent4"/>
              </a:solidFill>
              <a:latin typeface="Patrick Hand"/>
            </a:endParaRPr>
          </a:p>
          <a:p>
            <a:pPr marL="139700" lvl="0" indent="0" algn="l" rtl="0">
              <a:spcBef>
                <a:spcPts val="0"/>
              </a:spcBef>
              <a:spcAft>
                <a:spcPts val="0"/>
              </a:spcAft>
              <a:buClr>
                <a:srgbClr val="F8927E"/>
              </a:buClr>
              <a:buSzPts val="1400"/>
              <a:buNone/>
            </a:pPr>
            <a:endParaRPr dirty="0">
              <a:latin typeface="Patrick Han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7FCD-5188-4497-BBD3-0D245474E231}"/>
              </a:ext>
            </a:extLst>
          </p:cNvPr>
          <p:cNvSpPr>
            <a:spLocks noGrp="1"/>
          </p:cNvSpPr>
          <p:nvPr>
            <p:ph type="title"/>
          </p:nvPr>
        </p:nvSpPr>
        <p:spPr>
          <a:xfrm>
            <a:off x="1395525" y="1110795"/>
            <a:ext cx="3519300" cy="841800"/>
          </a:xfrm>
        </p:spPr>
        <p:txBody>
          <a:bodyPr/>
          <a:lstStyle/>
          <a:p>
            <a:r>
              <a:rPr lang="en-ID" dirty="0"/>
              <a:t>Thanks!</a:t>
            </a:r>
          </a:p>
        </p:txBody>
      </p:sp>
      <p:sp>
        <p:nvSpPr>
          <p:cNvPr id="3" name="Subtitle 2">
            <a:extLst>
              <a:ext uri="{FF2B5EF4-FFF2-40B4-BE49-F238E27FC236}">
                <a16:creationId xmlns:a16="http://schemas.microsoft.com/office/drawing/2014/main" id="{6D11AD48-FA13-4D64-BC92-EE04F8476DD4}"/>
              </a:ext>
            </a:extLst>
          </p:cNvPr>
          <p:cNvSpPr>
            <a:spLocks noGrp="1"/>
          </p:cNvSpPr>
          <p:nvPr>
            <p:ph type="subTitle" idx="1"/>
          </p:nvPr>
        </p:nvSpPr>
        <p:spPr>
          <a:xfrm>
            <a:off x="1830704" y="1952595"/>
            <a:ext cx="4196715" cy="704700"/>
          </a:xfrm>
        </p:spPr>
        <p:txBody>
          <a:bodyPr/>
          <a:lstStyle/>
          <a:p>
            <a:r>
              <a:rPr lang="en-US" sz="1400" dirty="0"/>
              <a:t>Do you have any question ?</a:t>
            </a:r>
            <a:endParaRPr lang="en-ID" sz="1400" dirty="0"/>
          </a:p>
        </p:txBody>
      </p:sp>
    </p:spTree>
    <p:extLst>
      <p:ext uri="{BB962C8B-B14F-4D97-AF65-F5344CB8AC3E}">
        <p14:creationId xmlns:p14="http://schemas.microsoft.com/office/powerpoint/2010/main" val="2320308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6"/>
        <p:cNvGrpSpPr/>
        <p:nvPr/>
      </p:nvGrpSpPr>
      <p:grpSpPr>
        <a:xfrm>
          <a:off x="0" y="0"/>
          <a:ext cx="0" cy="0"/>
          <a:chOff x="0" y="0"/>
          <a:chExt cx="0" cy="0"/>
        </a:xfrm>
      </p:grpSpPr>
      <p:sp>
        <p:nvSpPr>
          <p:cNvPr id="1327" name="Google Shape;1327;p55"/>
          <p:cNvSpPr txBox="1">
            <a:spLocks noGrp="1"/>
          </p:cNvSpPr>
          <p:nvPr>
            <p:ph type="title"/>
          </p:nvPr>
        </p:nvSpPr>
        <p:spPr>
          <a:xfrm>
            <a:off x="723900" y="445025"/>
            <a:ext cx="8108400" cy="56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ID" dirty="0"/>
              <a:t>S</a:t>
            </a:r>
            <a:r>
              <a:rPr lang="en" dirty="0"/>
              <a:t>ources :</a:t>
            </a:r>
            <a:endParaRPr dirty="0"/>
          </a:p>
        </p:txBody>
      </p:sp>
      <p:sp>
        <p:nvSpPr>
          <p:cNvPr id="1328" name="Google Shape;1328;p55"/>
          <p:cNvSpPr txBox="1">
            <a:spLocks noGrp="1"/>
          </p:cNvSpPr>
          <p:nvPr>
            <p:ph type="body" idx="1"/>
          </p:nvPr>
        </p:nvSpPr>
        <p:spPr>
          <a:xfrm>
            <a:off x="723900" y="1152475"/>
            <a:ext cx="7917180" cy="3416400"/>
          </a:xfrm>
          <a:prstGeom prst="rect">
            <a:avLst/>
          </a:prstGeom>
        </p:spPr>
        <p:txBody>
          <a:bodyPr spcFirstLastPara="1" wrap="square" lIns="91425" tIns="91425" rIns="91425" bIns="91425" anchor="t" anchorCtr="0">
            <a:noAutofit/>
          </a:bodyPr>
          <a:lstStyle/>
          <a:p>
            <a:pPr marL="457200" lvl="0" indent="-311150" algn="l" rtl="0">
              <a:spcBef>
                <a:spcPts val="1600"/>
              </a:spcBef>
              <a:spcAft>
                <a:spcPts val="0"/>
              </a:spcAft>
              <a:buSzPts val="1300"/>
              <a:buChar char="●"/>
            </a:pPr>
            <a:r>
              <a:rPr lang="en-ID" sz="1300" dirty="0" err="1">
                <a:solidFill>
                  <a:srgbClr val="783F04"/>
                </a:solidFill>
                <a:uFill>
                  <a:noFill/>
                </a:uFill>
              </a:rPr>
              <a:t>Febrianti</a:t>
            </a:r>
            <a:r>
              <a:rPr lang="en-ID" sz="1300" dirty="0">
                <a:solidFill>
                  <a:srgbClr val="783F04"/>
                </a:solidFill>
                <a:uFill>
                  <a:noFill/>
                </a:uFill>
              </a:rPr>
              <a:t>, Ria. 2015. </a:t>
            </a:r>
            <a:r>
              <a:rPr lang="en-ID" sz="1300" dirty="0" err="1">
                <a:solidFill>
                  <a:srgbClr val="783F04"/>
                </a:solidFill>
                <a:uFill>
                  <a:noFill/>
                </a:uFill>
              </a:rPr>
              <a:t>Pengaruh</a:t>
            </a:r>
            <a:r>
              <a:rPr lang="en-ID" sz="1300" dirty="0">
                <a:solidFill>
                  <a:srgbClr val="783F04"/>
                </a:solidFill>
                <a:uFill>
                  <a:noFill/>
                </a:uFill>
              </a:rPr>
              <a:t> </a:t>
            </a:r>
            <a:r>
              <a:rPr lang="en-ID" sz="1300" i="1" dirty="0">
                <a:solidFill>
                  <a:srgbClr val="783F04"/>
                </a:solidFill>
                <a:uFill>
                  <a:noFill/>
                </a:uFill>
              </a:rPr>
              <a:t>ASEAN-FREE TRADE Area  </a:t>
            </a:r>
            <a:r>
              <a:rPr lang="en-ID" sz="1300" dirty="0" err="1">
                <a:solidFill>
                  <a:srgbClr val="783F04"/>
                </a:solidFill>
                <a:uFill>
                  <a:noFill/>
                </a:uFill>
              </a:rPr>
              <a:t>Terhadap</a:t>
            </a:r>
            <a:r>
              <a:rPr lang="en-ID" sz="1300" dirty="0">
                <a:solidFill>
                  <a:srgbClr val="783F04"/>
                </a:solidFill>
                <a:uFill>
                  <a:noFill/>
                </a:uFill>
              </a:rPr>
              <a:t> </a:t>
            </a:r>
            <a:r>
              <a:rPr lang="en-ID" sz="1300" dirty="0" err="1">
                <a:solidFill>
                  <a:srgbClr val="783F04"/>
                </a:solidFill>
                <a:uFill>
                  <a:noFill/>
                </a:uFill>
              </a:rPr>
              <a:t>Pertumbuhan</a:t>
            </a:r>
            <a:r>
              <a:rPr lang="en-ID" sz="1300" dirty="0">
                <a:solidFill>
                  <a:srgbClr val="783F04"/>
                </a:solidFill>
                <a:uFill>
                  <a:noFill/>
                </a:uFill>
              </a:rPr>
              <a:t> </a:t>
            </a:r>
            <a:r>
              <a:rPr lang="en-ID" sz="1300" dirty="0" err="1">
                <a:solidFill>
                  <a:srgbClr val="783F04"/>
                </a:solidFill>
                <a:uFill>
                  <a:noFill/>
                </a:uFill>
              </a:rPr>
              <a:t>Ekspor</a:t>
            </a:r>
            <a:r>
              <a:rPr lang="en-ID" sz="1300" dirty="0">
                <a:solidFill>
                  <a:srgbClr val="783F04"/>
                </a:solidFill>
                <a:uFill>
                  <a:noFill/>
                </a:uFill>
              </a:rPr>
              <a:t> </a:t>
            </a:r>
            <a:r>
              <a:rPr lang="en-ID" sz="1300" i="1" dirty="0">
                <a:solidFill>
                  <a:srgbClr val="783F04"/>
                </a:solidFill>
                <a:uFill>
                  <a:noFill/>
                </a:uFill>
              </a:rPr>
              <a:t>CRUDE PALM OIL </a:t>
            </a:r>
            <a:r>
              <a:rPr lang="en-ID" sz="1300" dirty="0">
                <a:solidFill>
                  <a:srgbClr val="783F04"/>
                </a:solidFill>
                <a:uFill>
                  <a:noFill/>
                </a:uFill>
              </a:rPr>
              <a:t>Indonesia 2003-2012. </a:t>
            </a:r>
            <a:r>
              <a:rPr lang="en-ID" sz="1300" dirty="0" err="1">
                <a:solidFill>
                  <a:srgbClr val="783F04"/>
                </a:solidFill>
                <a:uFill>
                  <a:noFill/>
                </a:uFill>
              </a:rPr>
              <a:t>Jurnal</a:t>
            </a:r>
            <a:r>
              <a:rPr lang="en-ID" sz="1300" dirty="0">
                <a:solidFill>
                  <a:srgbClr val="783F04"/>
                </a:solidFill>
                <a:uFill>
                  <a:noFill/>
                </a:uFill>
              </a:rPr>
              <a:t> FISIP Vol. 2 No.1</a:t>
            </a:r>
          </a:p>
          <a:p>
            <a:pPr lvl="0" indent="-311150">
              <a:spcBef>
                <a:spcPts val="1600"/>
              </a:spcBef>
              <a:buSzPts val="1300"/>
            </a:pPr>
            <a:r>
              <a:rPr lang="de-DE" sz="1300" dirty="0">
                <a:uFill>
                  <a:noFill/>
                </a:uFill>
              </a:rPr>
              <a:t>Nurhayati, Dies. 2017. Dampak Perdagangan Bebas ASEAN Terhadap Perekonomian Indonesia. Jurnal Pendidikan Ekonomi, Kewirausahaan, Bisnis, dan Manajemen. Hal 40-51</a:t>
            </a:r>
            <a:endParaRPr lang="en-ID" sz="1300" dirty="0">
              <a:solidFill>
                <a:srgbClr val="783F04"/>
              </a:solidFill>
              <a:uFill>
                <a:noFill/>
              </a:uFill>
            </a:endParaRPr>
          </a:p>
          <a:p>
            <a:pPr marL="457200" lvl="0" indent="-311150" algn="l" rtl="0">
              <a:spcBef>
                <a:spcPts val="1600"/>
              </a:spcBef>
              <a:spcAft>
                <a:spcPts val="0"/>
              </a:spcAft>
              <a:buSzPts val="1300"/>
              <a:buChar char="●"/>
            </a:pPr>
            <a:r>
              <a:rPr lang="en-ID" sz="1300" dirty="0" err="1">
                <a:solidFill>
                  <a:srgbClr val="783F04"/>
                </a:solidFill>
                <a:uFill>
                  <a:noFill/>
                </a:uFill>
              </a:rPr>
              <a:t>Jhingan</a:t>
            </a:r>
            <a:r>
              <a:rPr lang="en-ID" sz="1300" dirty="0">
                <a:solidFill>
                  <a:srgbClr val="783F04"/>
                </a:solidFill>
                <a:uFill>
                  <a:noFill/>
                </a:uFill>
              </a:rPr>
              <a:t>, M.L., 2003, </a:t>
            </a:r>
            <a:r>
              <a:rPr lang="en-ID" sz="1300" dirty="0" err="1">
                <a:solidFill>
                  <a:srgbClr val="783F04"/>
                </a:solidFill>
                <a:uFill>
                  <a:noFill/>
                </a:uFill>
              </a:rPr>
              <a:t>Ekonomi</a:t>
            </a:r>
            <a:r>
              <a:rPr lang="en-ID" sz="1300" dirty="0">
                <a:solidFill>
                  <a:srgbClr val="783F04"/>
                </a:solidFill>
                <a:uFill>
                  <a:noFill/>
                </a:uFill>
              </a:rPr>
              <a:t> Pembangunan dan </a:t>
            </a:r>
            <a:r>
              <a:rPr lang="en-ID" sz="1300" dirty="0" err="1">
                <a:solidFill>
                  <a:srgbClr val="783F04"/>
                </a:solidFill>
                <a:uFill>
                  <a:noFill/>
                </a:uFill>
              </a:rPr>
              <a:t>Perekonomian</a:t>
            </a:r>
            <a:r>
              <a:rPr lang="en-ID" sz="1300" dirty="0">
                <a:solidFill>
                  <a:srgbClr val="783F04"/>
                </a:solidFill>
                <a:uFill>
                  <a:noFill/>
                </a:uFill>
              </a:rPr>
              <a:t>, Jakarta : PT. Raya </a:t>
            </a:r>
            <a:r>
              <a:rPr lang="en-ID" sz="1300" dirty="0" err="1">
                <a:solidFill>
                  <a:srgbClr val="783F04"/>
                </a:solidFill>
                <a:uFill>
                  <a:noFill/>
                </a:uFill>
              </a:rPr>
              <a:t>Grafindo</a:t>
            </a:r>
            <a:r>
              <a:rPr lang="en-ID" sz="1300" dirty="0">
                <a:solidFill>
                  <a:srgbClr val="783F04"/>
                </a:solidFill>
                <a:uFill>
                  <a:noFill/>
                </a:uFill>
              </a:rPr>
              <a:t> </a:t>
            </a:r>
            <a:r>
              <a:rPr lang="en-ID" sz="1300" dirty="0" err="1">
                <a:solidFill>
                  <a:srgbClr val="783F04"/>
                </a:solidFill>
                <a:uFill>
                  <a:noFill/>
                </a:uFill>
              </a:rPr>
              <a:t>Persada</a:t>
            </a:r>
            <a:endParaRPr lang="en-ID" sz="1300" dirty="0">
              <a:solidFill>
                <a:srgbClr val="783F04"/>
              </a:solidFill>
              <a:uFill>
                <a:noFill/>
              </a:uFill>
            </a:endParaRPr>
          </a:p>
          <a:p>
            <a:pPr marL="457200" lvl="0" indent="-311150" algn="l" rtl="0">
              <a:spcBef>
                <a:spcPts val="1600"/>
              </a:spcBef>
              <a:spcAft>
                <a:spcPts val="0"/>
              </a:spcAft>
              <a:buSzPts val="1300"/>
              <a:buChar char="●"/>
            </a:pPr>
            <a:r>
              <a:rPr lang="en-ID" sz="1300" dirty="0" err="1">
                <a:solidFill>
                  <a:srgbClr val="783F04"/>
                </a:solidFill>
                <a:uFill>
                  <a:noFill/>
                </a:uFill>
              </a:rPr>
              <a:t>Ochikawa</a:t>
            </a:r>
            <a:r>
              <a:rPr lang="en-ID" sz="1300" dirty="0">
                <a:solidFill>
                  <a:srgbClr val="783F04"/>
                </a:solidFill>
                <a:uFill>
                  <a:noFill/>
                </a:uFill>
              </a:rPr>
              <a:t>, </a:t>
            </a:r>
            <a:r>
              <a:rPr lang="en-ID" sz="1300" dirty="0" err="1">
                <a:solidFill>
                  <a:srgbClr val="783F04"/>
                </a:solidFill>
                <a:uFill>
                  <a:noFill/>
                </a:uFill>
              </a:rPr>
              <a:t>Koishi</a:t>
            </a:r>
            <a:r>
              <a:rPr lang="en-ID" sz="1300" dirty="0">
                <a:solidFill>
                  <a:srgbClr val="783F04"/>
                </a:solidFill>
                <a:uFill>
                  <a:noFill/>
                </a:uFill>
              </a:rPr>
              <a:t>. 2021. The ASEAN economic community and ASEAN economic integration. Journal of Contemporary East Asia Studies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1"/>
        <p:cNvGrpSpPr/>
        <p:nvPr/>
      </p:nvGrpSpPr>
      <p:grpSpPr>
        <a:xfrm>
          <a:off x="0" y="0"/>
          <a:ext cx="0" cy="0"/>
          <a:chOff x="0" y="0"/>
          <a:chExt cx="0" cy="0"/>
        </a:xfrm>
      </p:grpSpPr>
      <p:sp>
        <p:nvSpPr>
          <p:cNvPr id="739" name="Google Shape;739;p45"/>
          <p:cNvSpPr/>
          <p:nvPr/>
        </p:nvSpPr>
        <p:spPr>
          <a:xfrm>
            <a:off x="2133309" y="845114"/>
            <a:ext cx="3863631" cy="342743"/>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100" dirty="0">
                <a:solidFill>
                  <a:srgbClr val="FFFFFF"/>
                </a:solidFill>
                <a:latin typeface="Patrick Hand"/>
                <a:ea typeface="Patrick Hand"/>
                <a:cs typeface="Patrick Hand"/>
                <a:sym typeface="Patrick Hand"/>
              </a:rPr>
              <a:t>Latar Belakang</a:t>
            </a:r>
            <a:endParaRPr sz="2100" dirty="0">
              <a:solidFill>
                <a:srgbClr val="FFFFFF"/>
              </a:solidFill>
              <a:latin typeface="Patrick Hand"/>
              <a:ea typeface="Patrick Hand"/>
              <a:cs typeface="Patrick Hand"/>
              <a:sym typeface="Patrick Hand"/>
            </a:endParaRPr>
          </a:p>
        </p:txBody>
      </p:sp>
      <p:sp>
        <p:nvSpPr>
          <p:cNvPr id="740" name="Google Shape;740;p45"/>
          <p:cNvSpPr/>
          <p:nvPr/>
        </p:nvSpPr>
        <p:spPr>
          <a:xfrm>
            <a:off x="2133307" y="2085569"/>
            <a:ext cx="3863633" cy="342743"/>
          </a:xfrm>
          <a:prstGeom prst="roundRect">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100" dirty="0">
                <a:solidFill>
                  <a:srgbClr val="FFFFFF"/>
                </a:solidFill>
                <a:latin typeface="Patrick Hand"/>
                <a:ea typeface="Patrick Hand"/>
                <a:cs typeface="Patrick Hand"/>
                <a:sym typeface="Patrick Hand"/>
              </a:rPr>
              <a:t>ASEAN Free Trade Area (AFTA)</a:t>
            </a:r>
            <a:endParaRPr sz="2100" dirty="0">
              <a:solidFill>
                <a:srgbClr val="FFFFFF"/>
              </a:solidFill>
              <a:latin typeface="Patrick Hand"/>
              <a:ea typeface="Patrick Hand"/>
              <a:cs typeface="Patrick Hand"/>
              <a:sym typeface="Patrick Hand"/>
            </a:endParaRPr>
          </a:p>
        </p:txBody>
      </p:sp>
      <p:sp>
        <p:nvSpPr>
          <p:cNvPr id="742" name="Google Shape;742;p45"/>
          <p:cNvSpPr/>
          <p:nvPr/>
        </p:nvSpPr>
        <p:spPr>
          <a:xfrm>
            <a:off x="2133306" y="1452455"/>
            <a:ext cx="5052352" cy="342743"/>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100" dirty="0">
                <a:solidFill>
                  <a:srgbClr val="FFFFFF"/>
                </a:solidFill>
                <a:latin typeface="Patrick Hand"/>
                <a:ea typeface="Patrick Hand"/>
                <a:cs typeface="Patrick Hand"/>
                <a:sym typeface="Patrick Hand"/>
              </a:rPr>
              <a:t>ASEAN Economic Growth and Integration</a:t>
            </a:r>
            <a:endParaRPr sz="2100" dirty="0">
              <a:solidFill>
                <a:srgbClr val="FFFFFF"/>
              </a:solidFill>
              <a:latin typeface="Patrick Hand"/>
              <a:ea typeface="Patrick Hand"/>
              <a:cs typeface="Patrick Hand"/>
              <a:sym typeface="Patrick Hand"/>
            </a:endParaRPr>
          </a:p>
        </p:txBody>
      </p:sp>
      <p:sp>
        <p:nvSpPr>
          <p:cNvPr id="743" name="Google Shape;743;p45"/>
          <p:cNvSpPr/>
          <p:nvPr/>
        </p:nvSpPr>
        <p:spPr>
          <a:xfrm>
            <a:off x="2133308" y="2686830"/>
            <a:ext cx="5943892" cy="342743"/>
          </a:xfrm>
          <a:prstGeom prst="roundRect">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ID" sz="1800" dirty="0" err="1">
                <a:solidFill>
                  <a:srgbClr val="FFFFFF"/>
                </a:solidFill>
                <a:latin typeface="Patrick Hand"/>
                <a:ea typeface="Patrick Hand"/>
                <a:cs typeface="Patrick Hand"/>
                <a:sym typeface="Patrick Hand"/>
              </a:rPr>
              <a:t>Implikasi</a:t>
            </a:r>
            <a:r>
              <a:rPr lang="en-ID" sz="1800" dirty="0">
                <a:solidFill>
                  <a:srgbClr val="FFFFFF"/>
                </a:solidFill>
                <a:latin typeface="Patrick Hand"/>
                <a:ea typeface="Patrick Hand"/>
                <a:cs typeface="Patrick Hand"/>
                <a:sym typeface="Patrick Hand"/>
              </a:rPr>
              <a:t> </a:t>
            </a:r>
            <a:r>
              <a:rPr lang="en-ID" sz="1800" dirty="0" err="1">
                <a:solidFill>
                  <a:srgbClr val="FFFFFF"/>
                </a:solidFill>
                <a:latin typeface="Patrick Hand"/>
                <a:ea typeface="Patrick Hand"/>
                <a:cs typeface="Patrick Hand"/>
                <a:sym typeface="Patrick Hand"/>
              </a:rPr>
              <a:t>dari</a:t>
            </a:r>
            <a:r>
              <a:rPr lang="en-ID" sz="1800" dirty="0">
                <a:solidFill>
                  <a:srgbClr val="FFFFFF"/>
                </a:solidFill>
                <a:latin typeface="Patrick Hand"/>
                <a:ea typeface="Patrick Hand"/>
                <a:cs typeface="Patrick Hand"/>
                <a:sym typeface="Patrick Hand"/>
              </a:rPr>
              <a:t> </a:t>
            </a:r>
            <a:r>
              <a:rPr lang="en-ID" sz="1800" dirty="0" err="1">
                <a:solidFill>
                  <a:srgbClr val="FFFFFF"/>
                </a:solidFill>
                <a:latin typeface="Patrick Hand"/>
                <a:ea typeface="Patrick Hand"/>
                <a:cs typeface="Patrick Hand"/>
                <a:sym typeface="Patrick Hand"/>
              </a:rPr>
              <a:t>Perkembangan</a:t>
            </a:r>
            <a:r>
              <a:rPr lang="en-ID" sz="1800" dirty="0">
                <a:solidFill>
                  <a:srgbClr val="FFFFFF"/>
                </a:solidFill>
                <a:latin typeface="Patrick Hand"/>
                <a:ea typeface="Patrick Hand"/>
                <a:cs typeface="Patrick Hand"/>
                <a:sym typeface="Patrick Hand"/>
              </a:rPr>
              <a:t> </a:t>
            </a:r>
            <a:r>
              <a:rPr lang="en-ID" sz="1800" dirty="0" err="1">
                <a:solidFill>
                  <a:srgbClr val="FFFFFF"/>
                </a:solidFill>
                <a:latin typeface="Patrick Hand"/>
                <a:ea typeface="Patrick Hand"/>
                <a:cs typeface="Patrick Hand"/>
                <a:sym typeface="Patrick Hand"/>
              </a:rPr>
              <a:t>Ekonomi</a:t>
            </a:r>
            <a:r>
              <a:rPr lang="en-ID" sz="1800" dirty="0">
                <a:solidFill>
                  <a:srgbClr val="FFFFFF"/>
                </a:solidFill>
                <a:latin typeface="Patrick Hand"/>
                <a:ea typeface="Patrick Hand"/>
                <a:cs typeface="Patrick Hand"/>
                <a:sym typeface="Patrick Hand"/>
              </a:rPr>
              <a:t> ASEAN </a:t>
            </a:r>
            <a:r>
              <a:rPr lang="en-ID" sz="1800" dirty="0" err="1">
                <a:solidFill>
                  <a:srgbClr val="FFFFFF"/>
                </a:solidFill>
                <a:latin typeface="Patrick Hand"/>
                <a:ea typeface="Patrick Hand"/>
                <a:cs typeface="Patrick Hand"/>
                <a:sym typeface="Patrick Hand"/>
              </a:rPr>
              <a:t>Bagi</a:t>
            </a:r>
            <a:r>
              <a:rPr lang="en-ID" sz="1800" dirty="0">
                <a:solidFill>
                  <a:srgbClr val="FFFFFF"/>
                </a:solidFill>
                <a:latin typeface="Patrick Hand"/>
                <a:ea typeface="Patrick Hand"/>
                <a:cs typeface="Patrick Hand"/>
                <a:sym typeface="Patrick Hand"/>
              </a:rPr>
              <a:t> Indonesia</a:t>
            </a:r>
          </a:p>
        </p:txBody>
      </p:sp>
      <p:sp>
        <p:nvSpPr>
          <p:cNvPr id="746" name="Google Shape;746;p45"/>
          <p:cNvSpPr/>
          <p:nvPr/>
        </p:nvSpPr>
        <p:spPr>
          <a:xfrm>
            <a:off x="1537775" y="891282"/>
            <a:ext cx="230844" cy="296575"/>
          </a:xfrm>
          <a:custGeom>
            <a:avLst/>
            <a:gdLst/>
            <a:ahLst/>
            <a:cxnLst/>
            <a:rect l="l" t="t" r="r" b="b"/>
            <a:pathLst>
              <a:path w="29230" h="37553" extrusionOk="0">
                <a:moveTo>
                  <a:pt x="9655" y="0"/>
                </a:moveTo>
                <a:cubicBezTo>
                  <a:pt x="7693" y="0"/>
                  <a:pt x="5983" y="1692"/>
                  <a:pt x="5974" y="3671"/>
                </a:cubicBezTo>
                <a:cubicBezTo>
                  <a:pt x="5974" y="4182"/>
                  <a:pt x="6085" y="4693"/>
                  <a:pt x="6245" y="5036"/>
                </a:cubicBezTo>
                <a:cubicBezTo>
                  <a:pt x="7169" y="7653"/>
                  <a:pt x="7369" y="9675"/>
                  <a:pt x="6863" y="11515"/>
                </a:cubicBezTo>
                <a:lnTo>
                  <a:pt x="6716" y="11933"/>
                </a:lnTo>
                <a:cubicBezTo>
                  <a:pt x="6089" y="13821"/>
                  <a:pt x="5018" y="16181"/>
                  <a:pt x="1850" y="19345"/>
                </a:cubicBezTo>
                <a:cubicBezTo>
                  <a:pt x="1" y="21194"/>
                  <a:pt x="623" y="24331"/>
                  <a:pt x="3041" y="25340"/>
                </a:cubicBezTo>
                <a:cubicBezTo>
                  <a:pt x="3475" y="25523"/>
                  <a:pt x="3948" y="25620"/>
                  <a:pt x="4422" y="25620"/>
                </a:cubicBezTo>
                <a:cubicBezTo>
                  <a:pt x="4433" y="25620"/>
                  <a:pt x="4443" y="25620"/>
                  <a:pt x="4454" y="25620"/>
                </a:cubicBezTo>
                <a:lnTo>
                  <a:pt x="12866" y="25620"/>
                </a:lnTo>
                <a:lnTo>
                  <a:pt x="14862" y="37552"/>
                </a:lnTo>
                <a:lnTo>
                  <a:pt x="16848" y="25625"/>
                </a:lnTo>
                <a:lnTo>
                  <a:pt x="25243" y="25625"/>
                </a:lnTo>
                <a:cubicBezTo>
                  <a:pt x="25254" y="25625"/>
                  <a:pt x="25264" y="25625"/>
                  <a:pt x="25275" y="25625"/>
                </a:cubicBezTo>
                <a:cubicBezTo>
                  <a:pt x="25753" y="25625"/>
                  <a:pt x="26230" y="25527"/>
                  <a:pt x="26669" y="25345"/>
                </a:cubicBezTo>
                <a:cubicBezTo>
                  <a:pt x="27576" y="24976"/>
                  <a:pt x="28292" y="24256"/>
                  <a:pt x="28660" y="23354"/>
                </a:cubicBezTo>
                <a:cubicBezTo>
                  <a:pt x="29229" y="21980"/>
                  <a:pt x="28914" y="20398"/>
                  <a:pt x="27865" y="19345"/>
                </a:cubicBezTo>
                <a:cubicBezTo>
                  <a:pt x="24701" y="16177"/>
                  <a:pt x="23630" y="13821"/>
                  <a:pt x="22999" y="11933"/>
                </a:cubicBezTo>
                <a:cubicBezTo>
                  <a:pt x="22354" y="9999"/>
                  <a:pt x="22505" y="7880"/>
                  <a:pt x="23443" y="5213"/>
                </a:cubicBezTo>
                <a:cubicBezTo>
                  <a:pt x="23661" y="4733"/>
                  <a:pt x="23772" y="4218"/>
                  <a:pt x="23772" y="3693"/>
                </a:cubicBezTo>
                <a:cubicBezTo>
                  <a:pt x="23759" y="1670"/>
                  <a:pt x="22105" y="27"/>
                  <a:pt x="20100" y="27"/>
                </a:cubicBezTo>
                <a:cubicBezTo>
                  <a:pt x="20098" y="27"/>
                  <a:pt x="20095" y="27"/>
                  <a:pt x="20092" y="27"/>
                </a:cubicBezTo>
                <a:lnTo>
                  <a:pt x="9662" y="0"/>
                </a:lnTo>
                <a:cubicBezTo>
                  <a:pt x="9660" y="0"/>
                  <a:pt x="9657" y="0"/>
                  <a:pt x="965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45"/>
          <p:cNvSpPr/>
          <p:nvPr/>
        </p:nvSpPr>
        <p:spPr>
          <a:xfrm>
            <a:off x="1542209" y="2133068"/>
            <a:ext cx="230844" cy="296575"/>
          </a:xfrm>
          <a:custGeom>
            <a:avLst/>
            <a:gdLst/>
            <a:ahLst/>
            <a:cxnLst/>
            <a:rect l="l" t="t" r="r" b="b"/>
            <a:pathLst>
              <a:path w="29230" h="37553" extrusionOk="0">
                <a:moveTo>
                  <a:pt x="9655" y="0"/>
                </a:moveTo>
                <a:cubicBezTo>
                  <a:pt x="7693" y="0"/>
                  <a:pt x="5983" y="1692"/>
                  <a:pt x="5974" y="3671"/>
                </a:cubicBezTo>
                <a:cubicBezTo>
                  <a:pt x="5974" y="4182"/>
                  <a:pt x="6085" y="4693"/>
                  <a:pt x="6245" y="5036"/>
                </a:cubicBezTo>
                <a:cubicBezTo>
                  <a:pt x="7169" y="7653"/>
                  <a:pt x="7369" y="9675"/>
                  <a:pt x="6863" y="11515"/>
                </a:cubicBezTo>
                <a:lnTo>
                  <a:pt x="6716" y="11933"/>
                </a:lnTo>
                <a:cubicBezTo>
                  <a:pt x="6089" y="13821"/>
                  <a:pt x="5018" y="16181"/>
                  <a:pt x="1850" y="19345"/>
                </a:cubicBezTo>
                <a:cubicBezTo>
                  <a:pt x="1" y="21194"/>
                  <a:pt x="623" y="24331"/>
                  <a:pt x="3041" y="25340"/>
                </a:cubicBezTo>
                <a:cubicBezTo>
                  <a:pt x="3475" y="25523"/>
                  <a:pt x="3948" y="25620"/>
                  <a:pt x="4422" y="25620"/>
                </a:cubicBezTo>
                <a:cubicBezTo>
                  <a:pt x="4433" y="25620"/>
                  <a:pt x="4443" y="25620"/>
                  <a:pt x="4454" y="25620"/>
                </a:cubicBezTo>
                <a:lnTo>
                  <a:pt x="12866" y="25620"/>
                </a:lnTo>
                <a:lnTo>
                  <a:pt x="14862" y="37552"/>
                </a:lnTo>
                <a:lnTo>
                  <a:pt x="16848" y="25625"/>
                </a:lnTo>
                <a:lnTo>
                  <a:pt x="25243" y="25625"/>
                </a:lnTo>
                <a:cubicBezTo>
                  <a:pt x="25254" y="25625"/>
                  <a:pt x="25264" y="25625"/>
                  <a:pt x="25275" y="25625"/>
                </a:cubicBezTo>
                <a:cubicBezTo>
                  <a:pt x="25753" y="25625"/>
                  <a:pt x="26230" y="25527"/>
                  <a:pt x="26669" y="25345"/>
                </a:cubicBezTo>
                <a:cubicBezTo>
                  <a:pt x="27576" y="24976"/>
                  <a:pt x="28292" y="24256"/>
                  <a:pt x="28660" y="23354"/>
                </a:cubicBezTo>
                <a:cubicBezTo>
                  <a:pt x="29229" y="21980"/>
                  <a:pt x="28914" y="20398"/>
                  <a:pt x="27865" y="19345"/>
                </a:cubicBezTo>
                <a:cubicBezTo>
                  <a:pt x="24701" y="16177"/>
                  <a:pt x="23630" y="13821"/>
                  <a:pt x="22999" y="11933"/>
                </a:cubicBezTo>
                <a:cubicBezTo>
                  <a:pt x="22354" y="9999"/>
                  <a:pt x="22505" y="7880"/>
                  <a:pt x="23443" y="5213"/>
                </a:cubicBezTo>
                <a:cubicBezTo>
                  <a:pt x="23661" y="4733"/>
                  <a:pt x="23772" y="4218"/>
                  <a:pt x="23772" y="3693"/>
                </a:cubicBezTo>
                <a:cubicBezTo>
                  <a:pt x="23759" y="1670"/>
                  <a:pt x="22105" y="27"/>
                  <a:pt x="20100" y="27"/>
                </a:cubicBezTo>
                <a:cubicBezTo>
                  <a:pt x="20098" y="27"/>
                  <a:pt x="20095" y="27"/>
                  <a:pt x="20092" y="27"/>
                </a:cubicBezTo>
                <a:lnTo>
                  <a:pt x="9662" y="0"/>
                </a:lnTo>
                <a:cubicBezTo>
                  <a:pt x="9660" y="0"/>
                  <a:pt x="9657" y="0"/>
                  <a:pt x="96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45"/>
          <p:cNvSpPr/>
          <p:nvPr/>
        </p:nvSpPr>
        <p:spPr>
          <a:xfrm>
            <a:off x="1536141" y="2720404"/>
            <a:ext cx="230844" cy="296575"/>
          </a:xfrm>
          <a:custGeom>
            <a:avLst/>
            <a:gdLst/>
            <a:ahLst/>
            <a:cxnLst/>
            <a:rect l="l" t="t" r="r" b="b"/>
            <a:pathLst>
              <a:path w="29230" h="37553" extrusionOk="0">
                <a:moveTo>
                  <a:pt x="9655" y="0"/>
                </a:moveTo>
                <a:cubicBezTo>
                  <a:pt x="7693" y="0"/>
                  <a:pt x="5983" y="1692"/>
                  <a:pt x="5974" y="3671"/>
                </a:cubicBezTo>
                <a:cubicBezTo>
                  <a:pt x="5974" y="4182"/>
                  <a:pt x="6085" y="4693"/>
                  <a:pt x="6245" y="5036"/>
                </a:cubicBezTo>
                <a:cubicBezTo>
                  <a:pt x="7169" y="7653"/>
                  <a:pt x="7369" y="9675"/>
                  <a:pt x="6863" y="11515"/>
                </a:cubicBezTo>
                <a:lnTo>
                  <a:pt x="6716" y="11933"/>
                </a:lnTo>
                <a:cubicBezTo>
                  <a:pt x="6089" y="13821"/>
                  <a:pt x="5018" y="16181"/>
                  <a:pt x="1850" y="19345"/>
                </a:cubicBezTo>
                <a:cubicBezTo>
                  <a:pt x="1" y="21194"/>
                  <a:pt x="623" y="24331"/>
                  <a:pt x="3041" y="25340"/>
                </a:cubicBezTo>
                <a:cubicBezTo>
                  <a:pt x="3475" y="25523"/>
                  <a:pt x="3948" y="25620"/>
                  <a:pt x="4422" y="25620"/>
                </a:cubicBezTo>
                <a:cubicBezTo>
                  <a:pt x="4433" y="25620"/>
                  <a:pt x="4443" y="25620"/>
                  <a:pt x="4454" y="25620"/>
                </a:cubicBezTo>
                <a:lnTo>
                  <a:pt x="12866" y="25620"/>
                </a:lnTo>
                <a:lnTo>
                  <a:pt x="14862" y="37552"/>
                </a:lnTo>
                <a:lnTo>
                  <a:pt x="16848" y="25625"/>
                </a:lnTo>
                <a:lnTo>
                  <a:pt x="25243" y="25625"/>
                </a:lnTo>
                <a:cubicBezTo>
                  <a:pt x="25254" y="25625"/>
                  <a:pt x="25264" y="25625"/>
                  <a:pt x="25275" y="25625"/>
                </a:cubicBezTo>
                <a:cubicBezTo>
                  <a:pt x="25753" y="25625"/>
                  <a:pt x="26230" y="25527"/>
                  <a:pt x="26669" y="25345"/>
                </a:cubicBezTo>
                <a:cubicBezTo>
                  <a:pt x="27576" y="24976"/>
                  <a:pt x="28292" y="24256"/>
                  <a:pt x="28660" y="23354"/>
                </a:cubicBezTo>
                <a:cubicBezTo>
                  <a:pt x="29229" y="21980"/>
                  <a:pt x="28914" y="20398"/>
                  <a:pt x="27865" y="19345"/>
                </a:cubicBezTo>
                <a:cubicBezTo>
                  <a:pt x="24701" y="16177"/>
                  <a:pt x="23630" y="13821"/>
                  <a:pt x="22999" y="11933"/>
                </a:cubicBezTo>
                <a:cubicBezTo>
                  <a:pt x="22354" y="9999"/>
                  <a:pt x="22505" y="7880"/>
                  <a:pt x="23443" y="5213"/>
                </a:cubicBezTo>
                <a:cubicBezTo>
                  <a:pt x="23661" y="4733"/>
                  <a:pt x="23772" y="4218"/>
                  <a:pt x="23772" y="3693"/>
                </a:cubicBezTo>
                <a:cubicBezTo>
                  <a:pt x="23759" y="1670"/>
                  <a:pt x="22105" y="27"/>
                  <a:pt x="20100" y="27"/>
                </a:cubicBezTo>
                <a:cubicBezTo>
                  <a:pt x="20098" y="27"/>
                  <a:pt x="20095" y="27"/>
                  <a:pt x="20092" y="27"/>
                </a:cubicBezTo>
                <a:lnTo>
                  <a:pt x="9662" y="0"/>
                </a:lnTo>
                <a:cubicBezTo>
                  <a:pt x="9660" y="0"/>
                  <a:pt x="9657" y="0"/>
                  <a:pt x="965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45"/>
          <p:cNvSpPr/>
          <p:nvPr/>
        </p:nvSpPr>
        <p:spPr>
          <a:xfrm>
            <a:off x="1536141" y="1486686"/>
            <a:ext cx="230844" cy="296575"/>
          </a:xfrm>
          <a:custGeom>
            <a:avLst/>
            <a:gdLst/>
            <a:ahLst/>
            <a:cxnLst/>
            <a:rect l="l" t="t" r="r" b="b"/>
            <a:pathLst>
              <a:path w="29230" h="37553" extrusionOk="0">
                <a:moveTo>
                  <a:pt x="9655" y="0"/>
                </a:moveTo>
                <a:cubicBezTo>
                  <a:pt x="7693" y="0"/>
                  <a:pt x="5983" y="1692"/>
                  <a:pt x="5974" y="3671"/>
                </a:cubicBezTo>
                <a:cubicBezTo>
                  <a:pt x="5974" y="4182"/>
                  <a:pt x="6085" y="4693"/>
                  <a:pt x="6245" y="5036"/>
                </a:cubicBezTo>
                <a:cubicBezTo>
                  <a:pt x="7169" y="7653"/>
                  <a:pt x="7369" y="9675"/>
                  <a:pt x="6863" y="11515"/>
                </a:cubicBezTo>
                <a:lnTo>
                  <a:pt x="6716" y="11933"/>
                </a:lnTo>
                <a:cubicBezTo>
                  <a:pt x="6089" y="13821"/>
                  <a:pt x="5018" y="16181"/>
                  <a:pt x="1850" y="19345"/>
                </a:cubicBezTo>
                <a:cubicBezTo>
                  <a:pt x="1" y="21194"/>
                  <a:pt x="623" y="24331"/>
                  <a:pt x="3041" y="25340"/>
                </a:cubicBezTo>
                <a:cubicBezTo>
                  <a:pt x="3475" y="25523"/>
                  <a:pt x="3948" y="25620"/>
                  <a:pt x="4422" y="25620"/>
                </a:cubicBezTo>
                <a:cubicBezTo>
                  <a:pt x="4433" y="25620"/>
                  <a:pt x="4443" y="25620"/>
                  <a:pt x="4454" y="25620"/>
                </a:cubicBezTo>
                <a:lnTo>
                  <a:pt x="12866" y="25620"/>
                </a:lnTo>
                <a:lnTo>
                  <a:pt x="14862" y="37552"/>
                </a:lnTo>
                <a:lnTo>
                  <a:pt x="16848" y="25625"/>
                </a:lnTo>
                <a:lnTo>
                  <a:pt x="25243" y="25625"/>
                </a:lnTo>
                <a:cubicBezTo>
                  <a:pt x="25254" y="25625"/>
                  <a:pt x="25264" y="25625"/>
                  <a:pt x="25275" y="25625"/>
                </a:cubicBezTo>
                <a:cubicBezTo>
                  <a:pt x="25753" y="25625"/>
                  <a:pt x="26230" y="25527"/>
                  <a:pt x="26669" y="25345"/>
                </a:cubicBezTo>
                <a:cubicBezTo>
                  <a:pt x="27576" y="24976"/>
                  <a:pt x="28292" y="24256"/>
                  <a:pt x="28660" y="23354"/>
                </a:cubicBezTo>
                <a:cubicBezTo>
                  <a:pt x="29229" y="21980"/>
                  <a:pt x="28914" y="20398"/>
                  <a:pt x="27865" y="19345"/>
                </a:cubicBezTo>
                <a:cubicBezTo>
                  <a:pt x="24701" y="16177"/>
                  <a:pt x="23630" y="13821"/>
                  <a:pt x="22999" y="11933"/>
                </a:cubicBezTo>
                <a:cubicBezTo>
                  <a:pt x="22354" y="9999"/>
                  <a:pt x="22505" y="7880"/>
                  <a:pt x="23443" y="5213"/>
                </a:cubicBezTo>
                <a:cubicBezTo>
                  <a:pt x="23661" y="4733"/>
                  <a:pt x="23772" y="4218"/>
                  <a:pt x="23772" y="3693"/>
                </a:cubicBezTo>
                <a:cubicBezTo>
                  <a:pt x="23759" y="1670"/>
                  <a:pt x="22105" y="27"/>
                  <a:pt x="20100" y="27"/>
                </a:cubicBezTo>
                <a:cubicBezTo>
                  <a:pt x="20098" y="27"/>
                  <a:pt x="20095" y="27"/>
                  <a:pt x="20092" y="27"/>
                </a:cubicBezTo>
                <a:lnTo>
                  <a:pt x="9662" y="0"/>
                </a:lnTo>
                <a:cubicBezTo>
                  <a:pt x="9660" y="0"/>
                  <a:pt x="9657" y="0"/>
                  <a:pt x="96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5"/>
          <p:cNvSpPr/>
          <p:nvPr/>
        </p:nvSpPr>
        <p:spPr>
          <a:xfrm>
            <a:off x="723900" y="4179900"/>
            <a:ext cx="1317900" cy="410700"/>
          </a:xfrm>
          <a:prstGeom prst="roundRect">
            <a:avLst>
              <a:gd name="adj" fmla="val 50000"/>
            </a:avLst>
          </a:prstGeom>
          <a:solidFill>
            <a:srgbClr val="F5E0D4"/>
          </a:solid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5">
            <a:hlinkClick r:id="" action="ppaction://noaction"/>
          </p:cNvPr>
          <p:cNvSpPr/>
          <p:nvPr/>
        </p:nvSpPr>
        <p:spPr>
          <a:xfrm flipH="1">
            <a:off x="867128" y="4276924"/>
            <a:ext cx="142724" cy="216653"/>
          </a:xfrm>
          <a:custGeom>
            <a:avLst/>
            <a:gdLst/>
            <a:ahLst/>
            <a:cxnLst/>
            <a:rect l="l" t="t" r="r" b="b"/>
            <a:pathLst>
              <a:path w="1415" h="2148" extrusionOk="0">
                <a:moveTo>
                  <a:pt x="308" y="0"/>
                </a:moveTo>
                <a:cubicBezTo>
                  <a:pt x="152" y="0"/>
                  <a:pt x="1" y="123"/>
                  <a:pt x="1" y="308"/>
                </a:cubicBezTo>
                <a:lnTo>
                  <a:pt x="8" y="1844"/>
                </a:lnTo>
                <a:cubicBezTo>
                  <a:pt x="8" y="2026"/>
                  <a:pt x="158" y="2148"/>
                  <a:pt x="316" y="2148"/>
                </a:cubicBezTo>
                <a:cubicBezTo>
                  <a:pt x="390" y="2148"/>
                  <a:pt x="465" y="2121"/>
                  <a:pt x="527" y="2061"/>
                </a:cubicBezTo>
                <a:lnTo>
                  <a:pt x="1292" y="1296"/>
                </a:lnTo>
                <a:cubicBezTo>
                  <a:pt x="1414" y="1181"/>
                  <a:pt x="1414" y="986"/>
                  <a:pt x="1292" y="864"/>
                </a:cubicBezTo>
                <a:lnTo>
                  <a:pt x="520" y="92"/>
                </a:lnTo>
                <a:cubicBezTo>
                  <a:pt x="459" y="29"/>
                  <a:pt x="383" y="0"/>
                  <a:pt x="308" y="0"/>
                </a:cubicBezTo>
                <a:close/>
              </a:path>
            </a:pathLst>
          </a:custGeom>
          <a:solidFill>
            <a:schemeClr val="accent4"/>
          </a:solidFill>
          <a:ln w="9525" cap="flat" cmpd="sng">
            <a:solidFill>
              <a:srgbClr val="A64D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5">
            <a:hlinkClick r:id="" action="ppaction://noaction"/>
          </p:cNvPr>
          <p:cNvSpPr txBox="1"/>
          <p:nvPr/>
        </p:nvSpPr>
        <p:spPr>
          <a:xfrm>
            <a:off x="1009850" y="4247850"/>
            <a:ext cx="954300" cy="27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800">
                <a:solidFill>
                  <a:schemeClr val="accent4"/>
                </a:solidFill>
                <a:latin typeface="Patrick Hand"/>
                <a:ea typeface="Patrick Hand"/>
                <a:cs typeface="Patrick Hand"/>
                <a:sym typeface="Patrick Hand"/>
              </a:rPr>
              <a:t>Back</a:t>
            </a:r>
            <a:endParaRPr sz="1800">
              <a:solidFill>
                <a:schemeClr val="accent4"/>
              </a:solidFill>
              <a:latin typeface="Patrick Hand"/>
              <a:ea typeface="Patrick Hand"/>
              <a:cs typeface="Patrick Hand"/>
              <a:sym typeface="Patrick Hand"/>
            </a:endParaRPr>
          </a:p>
        </p:txBody>
      </p:sp>
      <p:sp>
        <p:nvSpPr>
          <p:cNvPr id="757" name="Google Shape;757;p45"/>
          <p:cNvSpPr/>
          <p:nvPr/>
        </p:nvSpPr>
        <p:spPr>
          <a:xfrm flipH="1">
            <a:off x="7102200" y="4179900"/>
            <a:ext cx="1317900" cy="410700"/>
          </a:xfrm>
          <a:prstGeom prst="roundRect">
            <a:avLst>
              <a:gd name="adj" fmla="val 50000"/>
            </a:avLst>
          </a:prstGeom>
          <a:solidFill>
            <a:srgbClr val="F5E0D4"/>
          </a:solidFill>
          <a:ln w="1905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5">
            <a:hlinkClick r:id="rId3" action="ppaction://hlinksldjump"/>
          </p:cNvPr>
          <p:cNvSpPr/>
          <p:nvPr/>
        </p:nvSpPr>
        <p:spPr>
          <a:xfrm>
            <a:off x="8134148" y="4276924"/>
            <a:ext cx="142724" cy="216653"/>
          </a:xfrm>
          <a:custGeom>
            <a:avLst/>
            <a:gdLst/>
            <a:ahLst/>
            <a:cxnLst/>
            <a:rect l="l" t="t" r="r" b="b"/>
            <a:pathLst>
              <a:path w="1415" h="2148" extrusionOk="0">
                <a:moveTo>
                  <a:pt x="308" y="0"/>
                </a:moveTo>
                <a:cubicBezTo>
                  <a:pt x="152" y="0"/>
                  <a:pt x="1" y="123"/>
                  <a:pt x="1" y="308"/>
                </a:cubicBezTo>
                <a:lnTo>
                  <a:pt x="8" y="1844"/>
                </a:lnTo>
                <a:cubicBezTo>
                  <a:pt x="8" y="2026"/>
                  <a:pt x="158" y="2148"/>
                  <a:pt x="316" y="2148"/>
                </a:cubicBezTo>
                <a:cubicBezTo>
                  <a:pt x="390" y="2148"/>
                  <a:pt x="465" y="2121"/>
                  <a:pt x="527" y="2061"/>
                </a:cubicBezTo>
                <a:lnTo>
                  <a:pt x="1292" y="1296"/>
                </a:lnTo>
                <a:cubicBezTo>
                  <a:pt x="1414" y="1181"/>
                  <a:pt x="1414" y="986"/>
                  <a:pt x="1292" y="864"/>
                </a:cubicBezTo>
                <a:lnTo>
                  <a:pt x="520" y="92"/>
                </a:lnTo>
                <a:cubicBezTo>
                  <a:pt x="459" y="29"/>
                  <a:pt x="383" y="0"/>
                  <a:pt x="308" y="0"/>
                </a:cubicBezTo>
                <a:close/>
              </a:path>
            </a:pathLst>
          </a:custGeom>
          <a:solidFill>
            <a:schemeClr val="accent4"/>
          </a:solidFill>
          <a:ln w="9525" cap="flat" cmpd="sng">
            <a:solidFill>
              <a:srgbClr val="A64D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5">
            <a:hlinkClick r:id="rId3" action="ppaction://hlinksldjump"/>
          </p:cNvPr>
          <p:cNvSpPr txBox="1"/>
          <p:nvPr/>
        </p:nvSpPr>
        <p:spPr>
          <a:xfrm flipH="1">
            <a:off x="7102150" y="4247850"/>
            <a:ext cx="1032000" cy="2748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chemeClr val="accent4"/>
                </a:solidFill>
                <a:latin typeface="Patrick Hand"/>
                <a:ea typeface="Patrick Hand"/>
                <a:cs typeface="Patrick Hand"/>
                <a:sym typeface="Patrick Hand"/>
              </a:rPr>
              <a:t>Next</a:t>
            </a:r>
            <a:endParaRPr sz="1800" dirty="0">
              <a:solidFill>
                <a:schemeClr val="accent4"/>
              </a:solidFill>
              <a:latin typeface="Patrick Hand"/>
              <a:ea typeface="Patrick Hand"/>
              <a:cs typeface="Patrick Hand"/>
              <a:sym typeface="Patrick Hand"/>
            </a:endParaRPr>
          </a:p>
        </p:txBody>
      </p:sp>
      <p:sp>
        <p:nvSpPr>
          <p:cNvPr id="40" name="Google Shape;743;p45">
            <a:extLst>
              <a:ext uri="{FF2B5EF4-FFF2-40B4-BE49-F238E27FC236}">
                <a16:creationId xmlns:a16="http://schemas.microsoft.com/office/drawing/2014/main" id="{53E606E6-CC20-428B-9252-7512C7DDDBBB}"/>
              </a:ext>
            </a:extLst>
          </p:cNvPr>
          <p:cNvSpPr/>
          <p:nvPr/>
        </p:nvSpPr>
        <p:spPr>
          <a:xfrm>
            <a:off x="2133306" y="3276726"/>
            <a:ext cx="1486194" cy="342743"/>
          </a:xfrm>
          <a:prstGeom prst="roundRect">
            <a:avLst>
              <a:gd name="adj" fmla="val 50000"/>
            </a:avLst>
          </a:prstGeom>
          <a:solidFill>
            <a:schemeClr val="bg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100" dirty="0">
                <a:solidFill>
                  <a:schemeClr val="bg1"/>
                </a:solidFill>
                <a:latin typeface="Patrick Hand"/>
                <a:ea typeface="Patrick Hand"/>
                <a:cs typeface="Patrick Hand"/>
                <a:sym typeface="Patrick Hand"/>
              </a:rPr>
              <a:t>Penutup</a:t>
            </a:r>
            <a:endParaRPr sz="2100" dirty="0">
              <a:solidFill>
                <a:schemeClr val="bg1"/>
              </a:solidFill>
              <a:latin typeface="Patrick Hand"/>
              <a:ea typeface="Patrick Hand"/>
              <a:cs typeface="Patrick Hand"/>
              <a:sym typeface="Patrick Hand"/>
            </a:endParaRPr>
          </a:p>
        </p:txBody>
      </p:sp>
      <p:sp>
        <p:nvSpPr>
          <p:cNvPr id="41" name="Google Shape;749;p45">
            <a:extLst>
              <a:ext uri="{FF2B5EF4-FFF2-40B4-BE49-F238E27FC236}">
                <a16:creationId xmlns:a16="http://schemas.microsoft.com/office/drawing/2014/main" id="{029C4EA5-2BB6-41C0-97F7-068D2C79F85A}"/>
              </a:ext>
            </a:extLst>
          </p:cNvPr>
          <p:cNvSpPr/>
          <p:nvPr/>
        </p:nvSpPr>
        <p:spPr>
          <a:xfrm>
            <a:off x="1536141" y="3322894"/>
            <a:ext cx="230844" cy="296575"/>
          </a:xfrm>
          <a:custGeom>
            <a:avLst/>
            <a:gdLst/>
            <a:ahLst/>
            <a:cxnLst/>
            <a:rect l="l" t="t" r="r" b="b"/>
            <a:pathLst>
              <a:path w="29230" h="37553" extrusionOk="0">
                <a:moveTo>
                  <a:pt x="9655" y="0"/>
                </a:moveTo>
                <a:cubicBezTo>
                  <a:pt x="7693" y="0"/>
                  <a:pt x="5983" y="1692"/>
                  <a:pt x="5974" y="3671"/>
                </a:cubicBezTo>
                <a:cubicBezTo>
                  <a:pt x="5974" y="4182"/>
                  <a:pt x="6085" y="4693"/>
                  <a:pt x="6245" y="5036"/>
                </a:cubicBezTo>
                <a:cubicBezTo>
                  <a:pt x="7169" y="7653"/>
                  <a:pt x="7369" y="9675"/>
                  <a:pt x="6863" y="11515"/>
                </a:cubicBezTo>
                <a:lnTo>
                  <a:pt x="6716" y="11933"/>
                </a:lnTo>
                <a:cubicBezTo>
                  <a:pt x="6089" y="13821"/>
                  <a:pt x="5018" y="16181"/>
                  <a:pt x="1850" y="19345"/>
                </a:cubicBezTo>
                <a:cubicBezTo>
                  <a:pt x="1" y="21194"/>
                  <a:pt x="623" y="24331"/>
                  <a:pt x="3041" y="25340"/>
                </a:cubicBezTo>
                <a:cubicBezTo>
                  <a:pt x="3475" y="25523"/>
                  <a:pt x="3948" y="25620"/>
                  <a:pt x="4422" y="25620"/>
                </a:cubicBezTo>
                <a:cubicBezTo>
                  <a:pt x="4433" y="25620"/>
                  <a:pt x="4443" y="25620"/>
                  <a:pt x="4454" y="25620"/>
                </a:cubicBezTo>
                <a:lnTo>
                  <a:pt x="12866" y="25620"/>
                </a:lnTo>
                <a:lnTo>
                  <a:pt x="14862" y="37552"/>
                </a:lnTo>
                <a:lnTo>
                  <a:pt x="16848" y="25625"/>
                </a:lnTo>
                <a:lnTo>
                  <a:pt x="25243" y="25625"/>
                </a:lnTo>
                <a:cubicBezTo>
                  <a:pt x="25254" y="25625"/>
                  <a:pt x="25264" y="25625"/>
                  <a:pt x="25275" y="25625"/>
                </a:cubicBezTo>
                <a:cubicBezTo>
                  <a:pt x="25753" y="25625"/>
                  <a:pt x="26230" y="25527"/>
                  <a:pt x="26669" y="25345"/>
                </a:cubicBezTo>
                <a:cubicBezTo>
                  <a:pt x="27576" y="24976"/>
                  <a:pt x="28292" y="24256"/>
                  <a:pt x="28660" y="23354"/>
                </a:cubicBezTo>
                <a:cubicBezTo>
                  <a:pt x="29229" y="21980"/>
                  <a:pt x="28914" y="20398"/>
                  <a:pt x="27865" y="19345"/>
                </a:cubicBezTo>
                <a:cubicBezTo>
                  <a:pt x="24701" y="16177"/>
                  <a:pt x="23630" y="13821"/>
                  <a:pt x="22999" y="11933"/>
                </a:cubicBezTo>
                <a:cubicBezTo>
                  <a:pt x="22354" y="9999"/>
                  <a:pt x="22505" y="7880"/>
                  <a:pt x="23443" y="5213"/>
                </a:cubicBezTo>
                <a:cubicBezTo>
                  <a:pt x="23661" y="4733"/>
                  <a:pt x="23772" y="4218"/>
                  <a:pt x="23772" y="3693"/>
                </a:cubicBezTo>
                <a:cubicBezTo>
                  <a:pt x="23759" y="1670"/>
                  <a:pt x="22105" y="27"/>
                  <a:pt x="20100" y="27"/>
                </a:cubicBezTo>
                <a:cubicBezTo>
                  <a:pt x="20098" y="27"/>
                  <a:pt x="20095" y="27"/>
                  <a:pt x="20092" y="27"/>
                </a:cubicBezTo>
                <a:lnTo>
                  <a:pt x="9662" y="0"/>
                </a:lnTo>
                <a:cubicBezTo>
                  <a:pt x="9660" y="0"/>
                  <a:pt x="9657" y="0"/>
                  <a:pt x="9655" y="0"/>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bg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8120E-BA97-4A87-BF5F-BF25443B4140}"/>
              </a:ext>
            </a:extLst>
          </p:cNvPr>
          <p:cNvSpPr>
            <a:spLocks noGrp="1"/>
          </p:cNvSpPr>
          <p:nvPr>
            <p:ph type="title"/>
          </p:nvPr>
        </p:nvSpPr>
        <p:spPr/>
        <p:txBody>
          <a:bodyPr/>
          <a:lstStyle/>
          <a:p>
            <a:r>
              <a:rPr lang="en" dirty="0"/>
              <a:t>Latar Belakang</a:t>
            </a:r>
            <a:endParaRPr lang="en-ID" dirty="0"/>
          </a:p>
        </p:txBody>
      </p:sp>
      <p:sp>
        <p:nvSpPr>
          <p:cNvPr id="3" name="TextBox 2">
            <a:extLst>
              <a:ext uri="{FF2B5EF4-FFF2-40B4-BE49-F238E27FC236}">
                <a16:creationId xmlns:a16="http://schemas.microsoft.com/office/drawing/2014/main" id="{71C98E12-BFD3-45E9-9482-8E17952DF1F1}"/>
              </a:ext>
            </a:extLst>
          </p:cNvPr>
          <p:cNvSpPr txBox="1"/>
          <p:nvPr/>
        </p:nvSpPr>
        <p:spPr>
          <a:xfrm>
            <a:off x="312420" y="1158240"/>
            <a:ext cx="7818120" cy="1569660"/>
          </a:xfrm>
          <a:prstGeom prst="rect">
            <a:avLst/>
          </a:prstGeom>
          <a:noFill/>
        </p:spPr>
        <p:txBody>
          <a:bodyPr wrap="square" rtlCol="0">
            <a:spAutoFit/>
          </a:bodyPr>
          <a:lstStyle/>
          <a:p>
            <a:pPr algn="just"/>
            <a:r>
              <a:rPr lang="en-ID" sz="1600" dirty="0" err="1">
                <a:solidFill>
                  <a:schemeClr val="accent4"/>
                </a:solidFill>
                <a:latin typeface="Patrick Hand"/>
              </a:rPr>
              <a:t>Pertumbuhan</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yang </a:t>
            </a:r>
            <a:r>
              <a:rPr lang="en-ID" sz="1600" dirty="0" err="1">
                <a:solidFill>
                  <a:schemeClr val="accent4"/>
                </a:solidFill>
                <a:latin typeface="Patrick Hand"/>
              </a:rPr>
              <a:t>baik</a:t>
            </a:r>
            <a:r>
              <a:rPr lang="en-ID" sz="1600" dirty="0">
                <a:solidFill>
                  <a:schemeClr val="accent4"/>
                </a:solidFill>
                <a:latin typeface="Patrick Hand"/>
              </a:rPr>
              <a:t>, </a:t>
            </a:r>
            <a:r>
              <a:rPr lang="en-ID" sz="1600" dirty="0" err="1">
                <a:solidFill>
                  <a:schemeClr val="accent4"/>
                </a:solidFill>
                <a:latin typeface="Patrick Hand"/>
              </a:rPr>
              <a:t>maka</a:t>
            </a:r>
            <a:r>
              <a:rPr lang="en-ID" sz="1600" dirty="0">
                <a:solidFill>
                  <a:schemeClr val="accent4"/>
                </a:solidFill>
                <a:latin typeface="Patrick Hand"/>
              </a:rPr>
              <a:t> </a:t>
            </a:r>
            <a:r>
              <a:rPr lang="en-ID" sz="1600" dirty="0" err="1">
                <a:solidFill>
                  <a:schemeClr val="accent4"/>
                </a:solidFill>
                <a:latin typeface="Patrick Hand"/>
              </a:rPr>
              <a:t>akan</a:t>
            </a:r>
            <a:r>
              <a:rPr lang="en-ID" sz="1600" dirty="0">
                <a:solidFill>
                  <a:schemeClr val="accent4"/>
                </a:solidFill>
                <a:latin typeface="Patrick Hand"/>
              </a:rPr>
              <a:t> </a:t>
            </a:r>
            <a:r>
              <a:rPr lang="en-ID" sz="1600" dirty="0" err="1">
                <a:solidFill>
                  <a:schemeClr val="accent4"/>
                </a:solidFill>
                <a:latin typeface="Patrick Hand"/>
              </a:rPr>
              <a:t>mendorong</a:t>
            </a:r>
            <a:r>
              <a:rPr lang="en-ID" sz="1600" dirty="0">
                <a:solidFill>
                  <a:schemeClr val="accent4"/>
                </a:solidFill>
                <a:latin typeface="Patrick Hand"/>
              </a:rPr>
              <a:t> </a:t>
            </a:r>
            <a:r>
              <a:rPr lang="en-ID" sz="1600" dirty="0" err="1">
                <a:solidFill>
                  <a:schemeClr val="accent4"/>
                </a:solidFill>
                <a:latin typeface="Patrick Hand"/>
              </a:rPr>
              <a:t>perkembangan</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yang </a:t>
            </a:r>
            <a:r>
              <a:rPr lang="en-ID" sz="1600" dirty="0" err="1">
                <a:solidFill>
                  <a:schemeClr val="accent4"/>
                </a:solidFill>
                <a:latin typeface="Patrick Hand"/>
              </a:rPr>
              <a:t>baik</a:t>
            </a:r>
            <a:r>
              <a:rPr lang="en-ID" sz="1600" dirty="0">
                <a:solidFill>
                  <a:schemeClr val="accent4"/>
                </a:solidFill>
                <a:latin typeface="Patrick Hand"/>
              </a:rPr>
              <a:t> juga. </a:t>
            </a:r>
            <a:r>
              <a:rPr lang="en-ID" sz="1600" dirty="0" err="1">
                <a:solidFill>
                  <a:schemeClr val="accent4"/>
                </a:solidFill>
                <a:latin typeface="Patrick Hand"/>
              </a:rPr>
              <a:t>Menurut</a:t>
            </a:r>
            <a:r>
              <a:rPr lang="en-ID" sz="1600" dirty="0">
                <a:solidFill>
                  <a:schemeClr val="accent4"/>
                </a:solidFill>
                <a:latin typeface="Patrick Hand"/>
              </a:rPr>
              <a:t> Schumpeter dan Hicks </a:t>
            </a:r>
            <a:r>
              <a:rPr lang="en-ID" sz="1600" dirty="0" err="1">
                <a:solidFill>
                  <a:schemeClr val="accent4"/>
                </a:solidFill>
                <a:latin typeface="Patrick Hand"/>
              </a:rPr>
              <a:t>dalam</a:t>
            </a:r>
            <a:r>
              <a:rPr lang="en-ID" sz="1600" dirty="0">
                <a:solidFill>
                  <a:schemeClr val="accent4"/>
                </a:solidFill>
                <a:latin typeface="Patrick Hand"/>
              </a:rPr>
              <a:t> </a:t>
            </a:r>
            <a:r>
              <a:rPr lang="en-ID" sz="1600" dirty="0" err="1">
                <a:solidFill>
                  <a:schemeClr val="accent4"/>
                </a:solidFill>
                <a:latin typeface="Patrick Hand"/>
              </a:rPr>
              <a:t>Jhingan</a:t>
            </a:r>
            <a:r>
              <a:rPr lang="en-ID" sz="1600" dirty="0">
                <a:solidFill>
                  <a:schemeClr val="accent4"/>
                </a:solidFill>
                <a:latin typeface="Patrick Hand"/>
              </a:rPr>
              <a:t> (2003), </a:t>
            </a:r>
            <a:r>
              <a:rPr lang="en-ID" sz="1600" dirty="0" err="1">
                <a:solidFill>
                  <a:schemeClr val="accent4"/>
                </a:solidFill>
                <a:latin typeface="Patrick Hand"/>
              </a:rPr>
              <a:t>ada</a:t>
            </a:r>
            <a:r>
              <a:rPr lang="en-ID" sz="1600" dirty="0">
                <a:solidFill>
                  <a:schemeClr val="accent4"/>
                </a:solidFill>
                <a:latin typeface="Patrick Hand"/>
              </a:rPr>
              <a:t> </a:t>
            </a:r>
            <a:r>
              <a:rPr lang="en-ID" sz="1600" dirty="0" err="1">
                <a:solidFill>
                  <a:schemeClr val="accent4"/>
                </a:solidFill>
                <a:latin typeface="Patrick Hand"/>
              </a:rPr>
              <a:t>perbedaan</a:t>
            </a:r>
            <a:r>
              <a:rPr lang="en-ID" sz="1600" dirty="0">
                <a:solidFill>
                  <a:schemeClr val="accent4"/>
                </a:solidFill>
                <a:latin typeface="Patrick Hand"/>
              </a:rPr>
              <a:t> </a:t>
            </a:r>
            <a:r>
              <a:rPr lang="en-ID" sz="1600" dirty="0" err="1">
                <a:solidFill>
                  <a:schemeClr val="accent4"/>
                </a:solidFill>
                <a:latin typeface="Patrick Hand"/>
              </a:rPr>
              <a:t>dalam</a:t>
            </a:r>
            <a:r>
              <a:rPr lang="en-ID" sz="1600" dirty="0">
                <a:solidFill>
                  <a:schemeClr val="accent4"/>
                </a:solidFill>
                <a:latin typeface="Patrick Hand"/>
              </a:rPr>
              <a:t> </a:t>
            </a:r>
            <a:r>
              <a:rPr lang="en-ID" sz="1600" dirty="0" err="1">
                <a:solidFill>
                  <a:schemeClr val="accent4"/>
                </a:solidFill>
                <a:latin typeface="Patrick Hand"/>
              </a:rPr>
              <a:t>istilah</a:t>
            </a:r>
            <a:r>
              <a:rPr lang="en-ID" sz="1600" dirty="0">
                <a:solidFill>
                  <a:schemeClr val="accent4"/>
                </a:solidFill>
                <a:latin typeface="Patrick Hand"/>
              </a:rPr>
              <a:t> </a:t>
            </a:r>
            <a:r>
              <a:rPr lang="en-ID" sz="1600" dirty="0" err="1">
                <a:solidFill>
                  <a:schemeClr val="accent4"/>
                </a:solidFill>
                <a:latin typeface="Patrick Hand"/>
              </a:rPr>
              <a:t>perkembangan</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dan </a:t>
            </a:r>
            <a:r>
              <a:rPr lang="en-ID" sz="1600" dirty="0" err="1">
                <a:solidFill>
                  <a:schemeClr val="accent4"/>
                </a:solidFill>
                <a:latin typeface="Patrick Hand"/>
              </a:rPr>
              <a:t>pertumbuhan</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a:t>
            </a:r>
            <a:r>
              <a:rPr lang="en-ID" sz="1600" dirty="0" err="1">
                <a:solidFill>
                  <a:schemeClr val="accent4"/>
                </a:solidFill>
                <a:latin typeface="Patrick Hand"/>
              </a:rPr>
              <a:t>Perkembangan</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a:t>
            </a:r>
            <a:r>
              <a:rPr lang="en-ID" sz="1600" dirty="0" err="1">
                <a:solidFill>
                  <a:schemeClr val="accent4"/>
                </a:solidFill>
                <a:latin typeface="Patrick Hand"/>
              </a:rPr>
              <a:t>merupakan</a:t>
            </a:r>
            <a:r>
              <a:rPr lang="en-ID" sz="1600" dirty="0">
                <a:solidFill>
                  <a:schemeClr val="accent4"/>
                </a:solidFill>
                <a:latin typeface="Patrick Hand"/>
              </a:rPr>
              <a:t> </a:t>
            </a:r>
            <a:r>
              <a:rPr lang="en-ID" sz="1600" dirty="0" err="1">
                <a:solidFill>
                  <a:schemeClr val="accent4"/>
                </a:solidFill>
                <a:latin typeface="Patrick Hand"/>
              </a:rPr>
              <a:t>perubahan</a:t>
            </a:r>
            <a:r>
              <a:rPr lang="en-ID" sz="1600" dirty="0">
                <a:solidFill>
                  <a:schemeClr val="accent4"/>
                </a:solidFill>
                <a:latin typeface="Patrick Hand"/>
              </a:rPr>
              <a:t> </a:t>
            </a:r>
            <a:r>
              <a:rPr lang="en-ID" sz="1600" dirty="0" err="1">
                <a:solidFill>
                  <a:schemeClr val="accent4"/>
                </a:solidFill>
                <a:latin typeface="Patrick Hand"/>
              </a:rPr>
              <a:t>spontan</a:t>
            </a:r>
            <a:r>
              <a:rPr lang="en-ID" sz="1600" dirty="0">
                <a:solidFill>
                  <a:schemeClr val="accent4"/>
                </a:solidFill>
                <a:latin typeface="Patrick Hand"/>
              </a:rPr>
              <a:t> dan </a:t>
            </a:r>
            <a:r>
              <a:rPr lang="en-ID" sz="1600" dirty="0" err="1">
                <a:solidFill>
                  <a:schemeClr val="accent4"/>
                </a:solidFill>
                <a:latin typeface="Patrick Hand"/>
              </a:rPr>
              <a:t>terputus-putus</a:t>
            </a:r>
            <a:r>
              <a:rPr lang="en-ID" sz="1600" dirty="0">
                <a:solidFill>
                  <a:schemeClr val="accent4"/>
                </a:solidFill>
                <a:latin typeface="Patrick Hand"/>
              </a:rPr>
              <a:t> , </a:t>
            </a:r>
            <a:r>
              <a:rPr lang="en-ID" sz="1600" dirty="0" err="1">
                <a:solidFill>
                  <a:schemeClr val="accent4"/>
                </a:solidFill>
                <a:latin typeface="Patrick Hand"/>
              </a:rPr>
              <a:t>sedangkan</a:t>
            </a:r>
            <a:r>
              <a:rPr lang="en-ID" sz="1600" dirty="0">
                <a:solidFill>
                  <a:schemeClr val="accent4"/>
                </a:solidFill>
                <a:latin typeface="Patrick Hand"/>
              </a:rPr>
              <a:t> </a:t>
            </a:r>
            <a:r>
              <a:rPr lang="en-ID" sz="1600" dirty="0" err="1">
                <a:solidFill>
                  <a:schemeClr val="accent4"/>
                </a:solidFill>
                <a:latin typeface="Patrick Hand"/>
              </a:rPr>
              <a:t>pertumbuhan</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a:t>
            </a:r>
            <a:r>
              <a:rPr lang="en-ID" sz="1600" dirty="0" err="1">
                <a:solidFill>
                  <a:schemeClr val="accent4"/>
                </a:solidFill>
                <a:latin typeface="Patrick Hand"/>
              </a:rPr>
              <a:t>adalah</a:t>
            </a:r>
            <a:r>
              <a:rPr lang="en-ID" sz="1600" dirty="0">
                <a:solidFill>
                  <a:schemeClr val="accent4"/>
                </a:solidFill>
                <a:latin typeface="Patrick Hand"/>
              </a:rPr>
              <a:t> </a:t>
            </a:r>
            <a:r>
              <a:rPr lang="en-ID" sz="1600" dirty="0" err="1">
                <a:solidFill>
                  <a:schemeClr val="accent4"/>
                </a:solidFill>
                <a:latin typeface="Patrick Hand"/>
              </a:rPr>
              <a:t>perubahan</a:t>
            </a:r>
            <a:r>
              <a:rPr lang="en-ID" sz="1600" dirty="0">
                <a:solidFill>
                  <a:schemeClr val="accent4"/>
                </a:solidFill>
                <a:latin typeface="Patrick Hand"/>
              </a:rPr>
              <a:t> </a:t>
            </a:r>
            <a:r>
              <a:rPr lang="en-ID" sz="1600" dirty="0" err="1">
                <a:solidFill>
                  <a:schemeClr val="accent4"/>
                </a:solidFill>
                <a:latin typeface="Patrick Hand"/>
              </a:rPr>
              <a:t>jangka</a:t>
            </a:r>
            <a:r>
              <a:rPr lang="en-ID" sz="1600" dirty="0">
                <a:solidFill>
                  <a:schemeClr val="accent4"/>
                </a:solidFill>
                <a:latin typeface="Patrick Hand"/>
              </a:rPr>
              <a:t> </a:t>
            </a:r>
            <a:r>
              <a:rPr lang="en-ID" sz="1600" dirty="0" err="1">
                <a:solidFill>
                  <a:schemeClr val="accent4"/>
                </a:solidFill>
                <a:latin typeface="Patrick Hand"/>
              </a:rPr>
              <a:t>panjang</a:t>
            </a:r>
            <a:r>
              <a:rPr lang="en-ID" sz="1600" dirty="0">
                <a:solidFill>
                  <a:schemeClr val="accent4"/>
                </a:solidFill>
                <a:latin typeface="Patrick Hand"/>
              </a:rPr>
              <a:t> </a:t>
            </a:r>
            <a:r>
              <a:rPr lang="en-ID" sz="1600" dirty="0" err="1">
                <a:solidFill>
                  <a:schemeClr val="accent4"/>
                </a:solidFill>
                <a:latin typeface="Patrick Hand"/>
              </a:rPr>
              <a:t>secara</a:t>
            </a:r>
            <a:r>
              <a:rPr lang="en-ID" sz="1600" dirty="0">
                <a:solidFill>
                  <a:schemeClr val="accent4"/>
                </a:solidFill>
                <a:latin typeface="Patrick Hand"/>
              </a:rPr>
              <a:t> </a:t>
            </a:r>
            <a:r>
              <a:rPr lang="en-ID" sz="1600" dirty="0" err="1">
                <a:solidFill>
                  <a:schemeClr val="accent4"/>
                </a:solidFill>
                <a:latin typeface="Patrick Hand"/>
              </a:rPr>
              <a:t>perlahan</a:t>
            </a:r>
            <a:r>
              <a:rPr lang="en-ID" sz="1600" dirty="0">
                <a:solidFill>
                  <a:schemeClr val="accent4"/>
                </a:solidFill>
                <a:latin typeface="Patrick Hand"/>
              </a:rPr>
              <a:t> dan </a:t>
            </a:r>
            <a:r>
              <a:rPr lang="en-ID" sz="1600" dirty="0" err="1">
                <a:solidFill>
                  <a:schemeClr val="accent4"/>
                </a:solidFill>
                <a:latin typeface="Patrick Hand"/>
              </a:rPr>
              <a:t>mantap</a:t>
            </a:r>
            <a:r>
              <a:rPr lang="en-ID" sz="1600" dirty="0">
                <a:solidFill>
                  <a:schemeClr val="accent4"/>
                </a:solidFill>
                <a:latin typeface="Patrick Hand"/>
              </a:rPr>
              <a:t> </a:t>
            </a:r>
          </a:p>
          <a:p>
            <a:pPr algn="just"/>
            <a:endParaRPr lang="en-ID" sz="1600" dirty="0">
              <a:solidFill>
                <a:schemeClr val="accent4"/>
              </a:solidFill>
              <a:latin typeface="Patrick Hand"/>
            </a:endParaRPr>
          </a:p>
        </p:txBody>
      </p:sp>
      <p:sp>
        <p:nvSpPr>
          <p:cNvPr id="5" name="TextBox 4">
            <a:extLst>
              <a:ext uri="{FF2B5EF4-FFF2-40B4-BE49-F238E27FC236}">
                <a16:creationId xmlns:a16="http://schemas.microsoft.com/office/drawing/2014/main" id="{4B0A74D6-E1F4-4316-ACC2-0F58017D8C4C}"/>
              </a:ext>
            </a:extLst>
          </p:cNvPr>
          <p:cNvSpPr txBox="1"/>
          <p:nvPr/>
        </p:nvSpPr>
        <p:spPr>
          <a:xfrm>
            <a:off x="2263140" y="2571750"/>
            <a:ext cx="6568440" cy="2062103"/>
          </a:xfrm>
          <a:prstGeom prst="rect">
            <a:avLst/>
          </a:prstGeom>
          <a:noFill/>
        </p:spPr>
        <p:txBody>
          <a:bodyPr wrap="square" rtlCol="0">
            <a:spAutoFit/>
          </a:bodyPr>
          <a:lstStyle/>
          <a:p>
            <a:pPr algn="just"/>
            <a:r>
              <a:rPr lang="en-ID" sz="1600" dirty="0">
                <a:solidFill>
                  <a:schemeClr val="accent4"/>
                </a:solidFill>
                <a:latin typeface="Patrick Hand"/>
              </a:rPr>
              <a:t>Association of Southeast Asia Nations </a:t>
            </a:r>
            <a:r>
              <a:rPr lang="en-ID" sz="1600" dirty="0" err="1">
                <a:solidFill>
                  <a:schemeClr val="accent4"/>
                </a:solidFill>
                <a:latin typeface="Patrick Hand"/>
              </a:rPr>
              <a:t>atau</a:t>
            </a:r>
            <a:r>
              <a:rPr lang="en-ID" sz="1600" dirty="0">
                <a:solidFill>
                  <a:schemeClr val="accent4"/>
                </a:solidFill>
                <a:latin typeface="Patrick Hand"/>
              </a:rPr>
              <a:t> </a:t>
            </a:r>
            <a:r>
              <a:rPr lang="en-ID" sz="1600" dirty="0" err="1">
                <a:solidFill>
                  <a:schemeClr val="accent4"/>
                </a:solidFill>
                <a:latin typeface="Patrick Hand"/>
              </a:rPr>
              <a:t>lebih</a:t>
            </a:r>
            <a:r>
              <a:rPr lang="en-ID" sz="1600" dirty="0">
                <a:solidFill>
                  <a:schemeClr val="accent4"/>
                </a:solidFill>
                <a:latin typeface="Patrick Hand"/>
              </a:rPr>
              <a:t> </a:t>
            </a:r>
            <a:r>
              <a:rPr lang="en-ID" sz="1600" dirty="0" err="1">
                <a:solidFill>
                  <a:schemeClr val="accent4"/>
                </a:solidFill>
                <a:latin typeface="Patrick Hand"/>
              </a:rPr>
              <a:t>singkatnya</a:t>
            </a:r>
            <a:r>
              <a:rPr lang="en-ID" sz="1600" dirty="0">
                <a:solidFill>
                  <a:schemeClr val="accent4"/>
                </a:solidFill>
                <a:latin typeface="Patrick Hand"/>
              </a:rPr>
              <a:t> ASEAN </a:t>
            </a:r>
            <a:r>
              <a:rPr lang="en-ID" sz="1600" dirty="0" err="1">
                <a:solidFill>
                  <a:schemeClr val="accent4"/>
                </a:solidFill>
                <a:latin typeface="Patrick Hand"/>
              </a:rPr>
              <a:t>merupakan</a:t>
            </a:r>
            <a:r>
              <a:rPr lang="en-ID" sz="1600" dirty="0">
                <a:solidFill>
                  <a:schemeClr val="accent4"/>
                </a:solidFill>
                <a:latin typeface="Patrick Hand"/>
              </a:rPr>
              <a:t> salah </a:t>
            </a:r>
            <a:r>
              <a:rPr lang="en-ID" sz="1600" dirty="0" err="1">
                <a:solidFill>
                  <a:schemeClr val="accent4"/>
                </a:solidFill>
                <a:latin typeface="Patrick Hand"/>
              </a:rPr>
              <a:t>satu</a:t>
            </a:r>
            <a:r>
              <a:rPr lang="en-ID" sz="1600" dirty="0">
                <a:solidFill>
                  <a:schemeClr val="accent4"/>
                </a:solidFill>
                <a:latin typeface="Patrick Hand"/>
              </a:rPr>
              <a:t> </a:t>
            </a:r>
            <a:r>
              <a:rPr lang="en-ID" sz="1600" dirty="0" err="1">
                <a:solidFill>
                  <a:schemeClr val="accent4"/>
                </a:solidFill>
                <a:latin typeface="Patrick Hand"/>
              </a:rPr>
              <a:t>organisasi</a:t>
            </a:r>
            <a:r>
              <a:rPr lang="en-ID" sz="1600" dirty="0">
                <a:solidFill>
                  <a:schemeClr val="accent4"/>
                </a:solidFill>
                <a:latin typeface="Patrick Hand"/>
              </a:rPr>
              <a:t> regional yang </a:t>
            </a:r>
            <a:r>
              <a:rPr lang="en-ID" sz="1600" dirty="0" err="1">
                <a:solidFill>
                  <a:schemeClr val="accent4"/>
                </a:solidFill>
                <a:latin typeface="Patrick Hand"/>
              </a:rPr>
              <a:t>mengalami</a:t>
            </a:r>
            <a:r>
              <a:rPr lang="en-ID" sz="1600" dirty="0">
                <a:solidFill>
                  <a:schemeClr val="accent4"/>
                </a:solidFill>
                <a:latin typeface="Patrick Hand"/>
              </a:rPr>
              <a:t> </a:t>
            </a:r>
            <a:r>
              <a:rPr lang="en-ID" sz="1600" dirty="0" err="1">
                <a:solidFill>
                  <a:schemeClr val="accent4"/>
                </a:solidFill>
                <a:latin typeface="Patrick Hand"/>
              </a:rPr>
              <a:t>pertumbuhan</a:t>
            </a:r>
            <a:r>
              <a:rPr lang="en-ID" sz="1600" dirty="0">
                <a:solidFill>
                  <a:schemeClr val="accent4"/>
                </a:solidFill>
                <a:latin typeface="Patrick Hand"/>
              </a:rPr>
              <a:t> dan </a:t>
            </a:r>
            <a:r>
              <a:rPr lang="en-ID" sz="1600" dirty="0" err="1">
                <a:solidFill>
                  <a:schemeClr val="accent4"/>
                </a:solidFill>
                <a:latin typeface="Patrick Hand"/>
              </a:rPr>
              <a:t>perkembangan</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yang </a:t>
            </a:r>
            <a:r>
              <a:rPr lang="en-ID" sz="1600" dirty="0" err="1">
                <a:solidFill>
                  <a:schemeClr val="accent4"/>
                </a:solidFill>
                <a:latin typeface="Patrick Hand"/>
              </a:rPr>
              <a:t>cukup</a:t>
            </a:r>
            <a:r>
              <a:rPr lang="en-ID" sz="1600" dirty="0">
                <a:solidFill>
                  <a:schemeClr val="accent4"/>
                </a:solidFill>
                <a:latin typeface="Patrick Hand"/>
              </a:rPr>
              <a:t> </a:t>
            </a:r>
            <a:r>
              <a:rPr lang="en-ID" sz="1600" dirty="0" err="1">
                <a:solidFill>
                  <a:schemeClr val="accent4"/>
                </a:solidFill>
                <a:latin typeface="Patrick Hand"/>
              </a:rPr>
              <a:t>pesat</a:t>
            </a:r>
            <a:r>
              <a:rPr lang="en-ID" sz="1600" dirty="0">
                <a:solidFill>
                  <a:schemeClr val="accent4"/>
                </a:solidFill>
                <a:latin typeface="Patrick Hand"/>
              </a:rPr>
              <a:t>. ASEAN </a:t>
            </a:r>
            <a:r>
              <a:rPr lang="en-ID" sz="1600" dirty="0" err="1">
                <a:solidFill>
                  <a:schemeClr val="accent4"/>
                </a:solidFill>
                <a:latin typeface="Patrick Hand"/>
              </a:rPr>
              <a:t>sendiri</a:t>
            </a:r>
            <a:r>
              <a:rPr lang="en-ID" sz="1600" dirty="0">
                <a:solidFill>
                  <a:schemeClr val="accent4"/>
                </a:solidFill>
                <a:latin typeface="Patrick Hand"/>
              </a:rPr>
              <a:t> </a:t>
            </a:r>
            <a:r>
              <a:rPr lang="en-ID" sz="1600" dirty="0" err="1">
                <a:solidFill>
                  <a:schemeClr val="accent4"/>
                </a:solidFill>
                <a:latin typeface="Patrick Hand"/>
              </a:rPr>
              <a:t>diharapkan</a:t>
            </a:r>
            <a:r>
              <a:rPr lang="en-ID" sz="1600" dirty="0">
                <a:solidFill>
                  <a:schemeClr val="accent4"/>
                </a:solidFill>
                <a:latin typeface="Patrick Hand"/>
              </a:rPr>
              <a:t> </a:t>
            </a:r>
            <a:r>
              <a:rPr lang="en-ID" sz="1600" dirty="0" err="1">
                <a:solidFill>
                  <a:schemeClr val="accent4"/>
                </a:solidFill>
                <a:latin typeface="Patrick Hand"/>
              </a:rPr>
              <a:t>dapat</a:t>
            </a:r>
            <a:r>
              <a:rPr lang="en-ID" sz="1600" dirty="0">
                <a:solidFill>
                  <a:schemeClr val="accent4"/>
                </a:solidFill>
                <a:latin typeface="Patrick Hand"/>
              </a:rPr>
              <a:t> </a:t>
            </a:r>
            <a:r>
              <a:rPr lang="en-ID" sz="1600" dirty="0" err="1">
                <a:solidFill>
                  <a:schemeClr val="accent4"/>
                </a:solidFill>
                <a:latin typeface="Patrick Hand"/>
              </a:rPr>
              <a:t>menjadi</a:t>
            </a:r>
            <a:r>
              <a:rPr lang="en-ID" sz="1600" dirty="0">
                <a:solidFill>
                  <a:schemeClr val="accent4"/>
                </a:solidFill>
                <a:latin typeface="Patrick Hand"/>
              </a:rPr>
              <a:t> </a:t>
            </a:r>
            <a:r>
              <a:rPr lang="en-ID" sz="1600" dirty="0" err="1">
                <a:solidFill>
                  <a:schemeClr val="accent4"/>
                </a:solidFill>
                <a:latin typeface="Patrick Hand"/>
              </a:rPr>
              <a:t>sebuah</a:t>
            </a:r>
            <a:r>
              <a:rPr lang="en-ID" sz="1600" dirty="0">
                <a:solidFill>
                  <a:schemeClr val="accent4"/>
                </a:solidFill>
                <a:latin typeface="Patrick Hand"/>
              </a:rPr>
              <a:t> </a:t>
            </a:r>
            <a:r>
              <a:rPr lang="en-ID" sz="1600" dirty="0" err="1">
                <a:solidFill>
                  <a:schemeClr val="accent4"/>
                </a:solidFill>
                <a:latin typeface="Patrick Hand"/>
              </a:rPr>
              <a:t>sarana</a:t>
            </a:r>
            <a:r>
              <a:rPr lang="en-ID" sz="1600" dirty="0">
                <a:solidFill>
                  <a:schemeClr val="accent4"/>
                </a:solidFill>
                <a:latin typeface="Patrick Hand"/>
              </a:rPr>
              <a:t> </a:t>
            </a:r>
            <a:r>
              <a:rPr lang="en-ID" sz="1600" dirty="0" err="1">
                <a:solidFill>
                  <a:schemeClr val="accent4"/>
                </a:solidFill>
                <a:latin typeface="Patrick Hand"/>
              </a:rPr>
              <a:t>untuk</a:t>
            </a:r>
            <a:r>
              <a:rPr lang="en-ID" sz="1600" dirty="0">
                <a:solidFill>
                  <a:schemeClr val="accent4"/>
                </a:solidFill>
                <a:latin typeface="Patrick Hand"/>
              </a:rPr>
              <a:t> </a:t>
            </a:r>
            <a:r>
              <a:rPr lang="en-ID" sz="1600" dirty="0" err="1">
                <a:solidFill>
                  <a:schemeClr val="accent4"/>
                </a:solidFill>
                <a:latin typeface="Patrick Hand"/>
              </a:rPr>
              <a:t>membantu</a:t>
            </a:r>
            <a:r>
              <a:rPr lang="en-ID" sz="1600" dirty="0">
                <a:solidFill>
                  <a:schemeClr val="accent4"/>
                </a:solidFill>
                <a:latin typeface="Patrick Hand"/>
              </a:rPr>
              <a:t> negara </a:t>
            </a:r>
            <a:r>
              <a:rPr lang="en-ID" sz="1600" dirty="0" err="1">
                <a:solidFill>
                  <a:schemeClr val="accent4"/>
                </a:solidFill>
                <a:latin typeface="Patrick Hand"/>
              </a:rPr>
              <a:t>anggotanya</a:t>
            </a:r>
            <a:r>
              <a:rPr lang="en-ID" sz="1600" dirty="0">
                <a:solidFill>
                  <a:schemeClr val="accent4"/>
                </a:solidFill>
                <a:latin typeface="Patrick Hand"/>
              </a:rPr>
              <a:t> </a:t>
            </a:r>
            <a:r>
              <a:rPr lang="en-ID" sz="1600" dirty="0" err="1">
                <a:solidFill>
                  <a:schemeClr val="accent4"/>
                </a:solidFill>
                <a:latin typeface="Patrick Hand"/>
              </a:rPr>
              <a:t>dalam</a:t>
            </a:r>
            <a:r>
              <a:rPr lang="en-ID" sz="1600" dirty="0">
                <a:solidFill>
                  <a:schemeClr val="accent4"/>
                </a:solidFill>
                <a:latin typeface="Patrick Hand"/>
              </a:rPr>
              <a:t> </a:t>
            </a:r>
            <a:r>
              <a:rPr lang="en-ID" sz="1600" dirty="0" err="1">
                <a:solidFill>
                  <a:schemeClr val="accent4"/>
                </a:solidFill>
                <a:latin typeface="Patrick Hand"/>
              </a:rPr>
              <a:t>mempercepat</a:t>
            </a:r>
            <a:r>
              <a:rPr lang="en-ID" sz="1600" dirty="0">
                <a:solidFill>
                  <a:schemeClr val="accent4"/>
                </a:solidFill>
                <a:latin typeface="Patrick Hand"/>
              </a:rPr>
              <a:t> </a:t>
            </a:r>
            <a:r>
              <a:rPr lang="en-ID" sz="1600" dirty="0" err="1">
                <a:solidFill>
                  <a:schemeClr val="accent4"/>
                </a:solidFill>
                <a:latin typeface="Patrick Hand"/>
              </a:rPr>
              <a:t>pertumbuhan</a:t>
            </a:r>
            <a:r>
              <a:rPr lang="en-ID" sz="1600" dirty="0">
                <a:solidFill>
                  <a:schemeClr val="accent4"/>
                </a:solidFill>
                <a:latin typeface="Patrick Hand"/>
              </a:rPr>
              <a:t> </a:t>
            </a:r>
            <a:r>
              <a:rPr lang="en-ID" sz="1600" dirty="0" err="1">
                <a:solidFill>
                  <a:schemeClr val="accent4"/>
                </a:solidFill>
                <a:latin typeface="Patrick Hand"/>
              </a:rPr>
              <a:t>serta</a:t>
            </a:r>
            <a:r>
              <a:rPr lang="en-ID" sz="1600" dirty="0">
                <a:solidFill>
                  <a:schemeClr val="accent4"/>
                </a:solidFill>
                <a:latin typeface="Patrick Hand"/>
              </a:rPr>
              <a:t> </a:t>
            </a:r>
            <a:r>
              <a:rPr lang="en-ID" sz="1600" dirty="0" err="1">
                <a:solidFill>
                  <a:schemeClr val="accent4"/>
                </a:solidFill>
                <a:latin typeface="Patrick Hand"/>
              </a:rPr>
              <a:t>perkembangan</a:t>
            </a:r>
            <a:r>
              <a:rPr lang="en-ID" sz="1600" dirty="0">
                <a:solidFill>
                  <a:schemeClr val="accent4"/>
                </a:solidFill>
                <a:latin typeface="Patrick Hand"/>
              </a:rPr>
              <a:t> </a:t>
            </a:r>
            <a:r>
              <a:rPr lang="en-ID" sz="1600" dirty="0" err="1">
                <a:solidFill>
                  <a:schemeClr val="accent4"/>
                </a:solidFill>
                <a:latin typeface="Patrick Hand"/>
              </a:rPr>
              <a:t>perekonomian</a:t>
            </a:r>
            <a:r>
              <a:rPr lang="en-ID" sz="1600" dirty="0">
                <a:solidFill>
                  <a:schemeClr val="accent4"/>
                </a:solidFill>
                <a:latin typeface="Patrick Hand"/>
              </a:rPr>
              <a:t> negara </a:t>
            </a:r>
            <a:r>
              <a:rPr lang="en-ID" sz="1600" dirty="0" err="1">
                <a:solidFill>
                  <a:schemeClr val="accent4"/>
                </a:solidFill>
                <a:latin typeface="Patrick Hand"/>
              </a:rPr>
              <a:t>anggotanya</a:t>
            </a:r>
            <a:r>
              <a:rPr lang="en-ID" sz="1600" dirty="0">
                <a:solidFill>
                  <a:schemeClr val="accent4"/>
                </a:solidFill>
                <a:latin typeface="Patrick Hand"/>
              </a:rPr>
              <a:t>, </a:t>
            </a:r>
            <a:r>
              <a:rPr lang="en-ID" sz="1600" dirty="0" err="1">
                <a:solidFill>
                  <a:schemeClr val="accent4"/>
                </a:solidFill>
                <a:latin typeface="Patrick Hand"/>
              </a:rPr>
              <a:t>serta</a:t>
            </a:r>
            <a:r>
              <a:rPr lang="en-ID" sz="1600" dirty="0">
                <a:solidFill>
                  <a:schemeClr val="accent4"/>
                </a:solidFill>
                <a:latin typeface="Patrick Hand"/>
              </a:rPr>
              <a:t> </a:t>
            </a:r>
            <a:r>
              <a:rPr lang="en-ID" sz="1600" dirty="0" err="1">
                <a:solidFill>
                  <a:schemeClr val="accent4"/>
                </a:solidFill>
                <a:latin typeface="Patrick Hand"/>
              </a:rPr>
              <a:t>mewadahi</a:t>
            </a:r>
            <a:r>
              <a:rPr lang="en-ID" sz="1600" dirty="0">
                <a:solidFill>
                  <a:schemeClr val="accent4"/>
                </a:solidFill>
                <a:latin typeface="Patrick Hand"/>
              </a:rPr>
              <a:t> negara </a:t>
            </a:r>
            <a:r>
              <a:rPr lang="en-ID" sz="1600" dirty="0" err="1">
                <a:solidFill>
                  <a:schemeClr val="accent4"/>
                </a:solidFill>
                <a:latin typeface="Patrick Hand"/>
              </a:rPr>
              <a:t>anggotanya</a:t>
            </a:r>
            <a:r>
              <a:rPr lang="en-ID" sz="1600" dirty="0">
                <a:solidFill>
                  <a:schemeClr val="accent4"/>
                </a:solidFill>
                <a:latin typeface="Patrick Hand"/>
              </a:rPr>
              <a:t> </a:t>
            </a:r>
            <a:r>
              <a:rPr lang="en-ID" sz="1600" dirty="0" err="1">
                <a:solidFill>
                  <a:schemeClr val="accent4"/>
                </a:solidFill>
                <a:latin typeface="Patrick Hand"/>
              </a:rPr>
              <a:t>dalam</a:t>
            </a:r>
            <a:r>
              <a:rPr lang="en-ID" sz="1600" dirty="0">
                <a:solidFill>
                  <a:schemeClr val="accent4"/>
                </a:solidFill>
                <a:latin typeface="Patrick Hand"/>
              </a:rPr>
              <a:t> </a:t>
            </a:r>
            <a:r>
              <a:rPr lang="en-ID" sz="1600" dirty="0" err="1">
                <a:solidFill>
                  <a:schemeClr val="accent4"/>
                </a:solidFill>
                <a:latin typeface="Patrick Hand"/>
              </a:rPr>
              <a:t>bersaing</a:t>
            </a:r>
            <a:r>
              <a:rPr lang="en-ID" sz="1600" dirty="0">
                <a:solidFill>
                  <a:schemeClr val="accent4"/>
                </a:solidFill>
                <a:latin typeface="Patrick Hand"/>
              </a:rPr>
              <a:t> </a:t>
            </a:r>
            <a:r>
              <a:rPr lang="en-ID" sz="1600" dirty="0" err="1">
                <a:solidFill>
                  <a:schemeClr val="accent4"/>
                </a:solidFill>
                <a:latin typeface="Patrick Hand"/>
              </a:rPr>
              <a:t>dengan</a:t>
            </a:r>
            <a:r>
              <a:rPr lang="en-ID" sz="1600" dirty="0">
                <a:solidFill>
                  <a:schemeClr val="accent4"/>
                </a:solidFill>
                <a:latin typeface="Patrick Hand"/>
              </a:rPr>
              <a:t> negara lain </a:t>
            </a:r>
            <a:r>
              <a:rPr lang="en-ID" sz="1600" dirty="0" err="1">
                <a:solidFill>
                  <a:schemeClr val="accent4"/>
                </a:solidFill>
                <a:latin typeface="Patrick Hand"/>
              </a:rPr>
              <a:t>ataupun</a:t>
            </a:r>
            <a:r>
              <a:rPr lang="en-ID" sz="1600" dirty="0">
                <a:solidFill>
                  <a:schemeClr val="accent4"/>
                </a:solidFill>
                <a:latin typeface="Patrick Hand"/>
              </a:rPr>
              <a:t> wilayah </a:t>
            </a:r>
            <a:r>
              <a:rPr lang="en-ID" sz="1600" dirty="0" err="1">
                <a:solidFill>
                  <a:schemeClr val="accent4"/>
                </a:solidFill>
                <a:latin typeface="Patrick Hand"/>
              </a:rPr>
              <a:t>lainnya</a:t>
            </a:r>
            <a:r>
              <a:rPr lang="en-ID" sz="1600" dirty="0">
                <a:solidFill>
                  <a:schemeClr val="accent4"/>
                </a:solidFill>
                <a:latin typeface="Patrick Hand"/>
              </a:rPr>
              <a:t> </a:t>
            </a:r>
            <a:r>
              <a:rPr lang="en-ID" sz="1600" dirty="0" err="1">
                <a:solidFill>
                  <a:schemeClr val="accent4"/>
                </a:solidFill>
                <a:latin typeface="Patrick Hand"/>
              </a:rPr>
              <a:t>dalam</a:t>
            </a:r>
            <a:r>
              <a:rPr lang="en-ID" sz="1600" dirty="0">
                <a:solidFill>
                  <a:schemeClr val="accent4"/>
                </a:solidFill>
                <a:latin typeface="Patrick Hand"/>
              </a:rPr>
              <a:t> </a:t>
            </a:r>
            <a:r>
              <a:rPr lang="en-ID" sz="1600" dirty="0" err="1">
                <a:solidFill>
                  <a:schemeClr val="accent4"/>
                </a:solidFill>
                <a:latin typeface="Patrick Hand"/>
              </a:rPr>
              <a:t>bidang</a:t>
            </a:r>
            <a:r>
              <a:rPr lang="en-ID" sz="1600" dirty="0">
                <a:solidFill>
                  <a:schemeClr val="accent4"/>
                </a:solidFill>
                <a:latin typeface="Patrick Hand"/>
              </a:rPr>
              <a:t> </a:t>
            </a:r>
            <a:r>
              <a:rPr lang="en-ID" sz="1600" dirty="0" err="1">
                <a:solidFill>
                  <a:schemeClr val="accent4"/>
                </a:solidFill>
                <a:latin typeface="Patrick Hand"/>
              </a:rPr>
              <a:t>ekonomi</a:t>
            </a:r>
            <a:r>
              <a:rPr lang="en-ID" sz="1600" dirty="0">
                <a:solidFill>
                  <a:schemeClr val="accent4"/>
                </a:solidFill>
                <a:latin typeface="Patrick Hand"/>
              </a:rPr>
              <a:t>. </a:t>
            </a:r>
            <a:r>
              <a:rPr lang="en-ID" sz="1600" dirty="0" err="1">
                <a:solidFill>
                  <a:schemeClr val="accent4"/>
                </a:solidFill>
                <a:latin typeface="Patrick Hand"/>
              </a:rPr>
              <a:t>Sejalan</a:t>
            </a:r>
            <a:r>
              <a:rPr lang="en-ID" sz="1600" dirty="0">
                <a:solidFill>
                  <a:schemeClr val="accent4"/>
                </a:solidFill>
                <a:latin typeface="Patrick Hand"/>
              </a:rPr>
              <a:t> </a:t>
            </a:r>
            <a:r>
              <a:rPr lang="en-ID" sz="1600" dirty="0" err="1">
                <a:solidFill>
                  <a:schemeClr val="accent4"/>
                </a:solidFill>
                <a:latin typeface="Patrick Hand"/>
              </a:rPr>
              <a:t>dengan</a:t>
            </a:r>
            <a:r>
              <a:rPr lang="en-ID" sz="1600" dirty="0">
                <a:solidFill>
                  <a:schemeClr val="accent4"/>
                </a:solidFill>
                <a:latin typeface="Patrick Hand"/>
              </a:rPr>
              <a:t> </a:t>
            </a:r>
            <a:r>
              <a:rPr lang="en-ID" sz="1600" dirty="0" err="1">
                <a:solidFill>
                  <a:schemeClr val="accent4"/>
                </a:solidFill>
                <a:latin typeface="Patrick Hand"/>
              </a:rPr>
              <a:t>tujuan</a:t>
            </a:r>
            <a:r>
              <a:rPr lang="en-ID" sz="1600" dirty="0">
                <a:solidFill>
                  <a:schemeClr val="accent4"/>
                </a:solidFill>
                <a:latin typeface="Patrick Hand"/>
              </a:rPr>
              <a:t> </a:t>
            </a:r>
            <a:r>
              <a:rPr lang="en-ID" sz="1600">
                <a:solidFill>
                  <a:schemeClr val="accent4"/>
                </a:solidFill>
                <a:latin typeface="Patrick Hand"/>
              </a:rPr>
              <a:t>tersebut, </a:t>
            </a:r>
            <a:r>
              <a:rPr lang="en-ID" sz="1600" dirty="0" err="1">
                <a:solidFill>
                  <a:schemeClr val="accent4"/>
                </a:solidFill>
                <a:latin typeface="Patrick Hand"/>
              </a:rPr>
              <a:t>dibuatlah</a:t>
            </a:r>
            <a:r>
              <a:rPr lang="en-ID" sz="1600" dirty="0">
                <a:solidFill>
                  <a:schemeClr val="accent4"/>
                </a:solidFill>
                <a:latin typeface="Patrick Hand"/>
              </a:rPr>
              <a:t> ASEAN Free Trade Area (AFTA).</a:t>
            </a:r>
          </a:p>
        </p:txBody>
      </p:sp>
    </p:spTree>
    <p:extLst>
      <p:ext uri="{BB962C8B-B14F-4D97-AF65-F5344CB8AC3E}">
        <p14:creationId xmlns:p14="http://schemas.microsoft.com/office/powerpoint/2010/main" val="277859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2C4C2-29A9-4F22-BA9F-B9C97E5EC010}"/>
              </a:ext>
            </a:extLst>
          </p:cNvPr>
          <p:cNvSpPr>
            <a:spLocks noGrp="1"/>
          </p:cNvSpPr>
          <p:nvPr>
            <p:ph type="title"/>
          </p:nvPr>
        </p:nvSpPr>
        <p:spPr/>
        <p:txBody>
          <a:bodyPr/>
          <a:lstStyle/>
          <a:p>
            <a:r>
              <a:rPr lang="en-US" dirty="0"/>
              <a:t>ASEAN Economic Growth and Integration</a:t>
            </a:r>
            <a:br>
              <a:rPr lang="en-US" dirty="0"/>
            </a:br>
            <a:endParaRPr lang="en-ID" dirty="0"/>
          </a:p>
        </p:txBody>
      </p:sp>
      <p:sp>
        <p:nvSpPr>
          <p:cNvPr id="3" name="Title 2">
            <a:extLst>
              <a:ext uri="{FF2B5EF4-FFF2-40B4-BE49-F238E27FC236}">
                <a16:creationId xmlns:a16="http://schemas.microsoft.com/office/drawing/2014/main" id="{71033D46-4373-4C53-9961-4B837C6B6E85}"/>
              </a:ext>
            </a:extLst>
          </p:cNvPr>
          <p:cNvSpPr>
            <a:spLocks noGrp="1"/>
          </p:cNvSpPr>
          <p:nvPr>
            <p:ph type="title" idx="2"/>
          </p:nvPr>
        </p:nvSpPr>
        <p:spPr>
          <a:xfrm>
            <a:off x="538570" y="1289338"/>
            <a:ext cx="7805330" cy="890640"/>
          </a:xfrm>
        </p:spPr>
        <p:txBody>
          <a:bodyPr/>
          <a:lstStyle/>
          <a:p>
            <a:pPr marL="285750" indent="-285750" algn="l">
              <a:buFont typeface="Arial" panose="020B0604020202020204" pitchFamily="34" charset="0"/>
              <a:buChar char="•"/>
            </a:pPr>
            <a:r>
              <a:rPr lang="en-ID" sz="1800" dirty="0">
                <a:solidFill>
                  <a:schemeClr val="accent4"/>
                </a:solidFill>
              </a:rPr>
              <a:t>ASEAN </a:t>
            </a:r>
            <a:r>
              <a:rPr lang="en-ID" sz="1800" dirty="0" err="1">
                <a:solidFill>
                  <a:schemeClr val="accent4"/>
                </a:solidFill>
              </a:rPr>
              <a:t>adalah</a:t>
            </a:r>
            <a:r>
              <a:rPr lang="en-ID" sz="1800" dirty="0">
                <a:solidFill>
                  <a:schemeClr val="accent4"/>
                </a:solidFill>
              </a:rPr>
              <a:t> </a:t>
            </a:r>
            <a:r>
              <a:rPr lang="en-ID" sz="1800" dirty="0" err="1">
                <a:solidFill>
                  <a:schemeClr val="accent4"/>
                </a:solidFill>
              </a:rPr>
              <a:t>pelopor</a:t>
            </a:r>
            <a:r>
              <a:rPr lang="en-ID" sz="1800" dirty="0">
                <a:solidFill>
                  <a:schemeClr val="accent4"/>
                </a:solidFill>
              </a:rPr>
              <a:t> </a:t>
            </a:r>
            <a:r>
              <a:rPr lang="en-ID" sz="1800" dirty="0" err="1">
                <a:solidFill>
                  <a:schemeClr val="accent4"/>
                </a:solidFill>
              </a:rPr>
              <a:t>dalam</a:t>
            </a:r>
            <a:r>
              <a:rPr lang="en-ID" sz="1800" dirty="0">
                <a:solidFill>
                  <a:schemeClr val="accent4"/>
                </a:solidFill>
              </a:rPr>
              <a:t> </a:t>
            </a:r>
            <a:r>
              <a:rPr lang="en-ID" sz="1800" dirty="0" err="1">
                <a:solidFill>
                  <a:schemeClr val="accent4"/>
                </a:solidFill>
              </a:rPr>
              <a:t>integrasi</a:t>
            </a:r>
            <a:r>
              <a:rPr lang="en-ID" sz="1800" dirty="0">
                <a:solidFill>
                  <a:schemeClr val="accent4"/>
                </a:solidFill>
              </a:rPr>
              <a:t> </a:t>
            </a:r>
            <a:r>
              <a:rPr lang="en-ID" sz="1800" dirty="0" err="1">
                <a:solidFill>
                  <a:schemeClr val="accent4"/>
                </a:solidFill>
              </a:rPr>
              <a:t>ekonomi</a:t>
            </a:r>
            <a:r>
              <a:rPr lang="en-ID" sz="1800" dirty="0">
                <a:solidFill>
                  <a:schemeClr val="accent4"/>
                </a:solidFill>
              </a:rPr>
              <a:t> Asia Timur dan juga </a:t>
            </a:r>
            <a:r>
              <a:rPr lang="en-ID" sz="1800" dirty="0" err="1">
                <a:solidFill>
                  <a:schemeClr val="accent4"/>
                </a:solidFill>
              </a:rPr>
              <a:t>memainkan</a:t>
            </a:r>
            <a:r>
              <a:rPr lang="en-ID" sz="1800" dirty="0">
                <a:solidFill>
                  <a:schemeClr val="accent4"/>
                </a:solidFill>
              </a:rPr>
              <a:t> </a:t>
            </a:r>
            <a:r>
              <a:rPr lang="en-ID" sz="1800" dirty="0" err="1">
                <a:solidFill>
                  <a:schemeClr val="accent4"/>
                </a:solidFill>
              </a:rPr>
              <a:t>peran</a:t>
            </a:r>
            <a:r>
              <a:rPr lang="en-ID" sz="1800" dirty="0">
                <a:solidFill>
                  <a:schemeClr val="accent4"/>
                </a:solidFill>
              </a:rPr>
              <a:t> </a:t>
            </a:r>
            <a:r>
              <a:rPr lang="en-ID" sz="1800" dirty="0" err="1">
                <a:solidFill>
                  <a:schemeClr val="accent4"/>
                </a:solidFill>
              </a:rPr>
              <a:t>sentral</a:t>
            </a:r>
            <a:r>
              <a:rPr lang="en-ID" sz="1800" dirty="0">
                <a:solidFill>
                  <a:schemeClr val="accent4"/>
                </a:solidFill>
              </a:rPr>
              <a:t> </a:t>
            </a:r>
            <a:r>
              <a:rPr lang="en-ID" sz="1800" dirty="0" err="1">
                <a:solidFill>
                  <a:schemeClr val="accent4"/>
                </a:solidFill>
              </a:rPr>
              <a:t>dalam</a:t>
            </a:r>
            <a:r>
              <a:rPr lang="en-ID" sz="1800" dirty="0">
                <a:solidFill>
                  <a:schemeClr val="accent4"/>
                </a:solidFill>
              </a:rPr>
              <a:t> </a:t>
            </a:r>
            <a:r>
              <a:rPr lang="en-ID" sz="1800" dirty="0" err="1">
                <a:solidFill>
                  <a:schemeClr val="accent4"/>
                </a:solidFill>
              </a:rPr>
              <a:t>kerjasama</a:t>
            </a:r>
            <a:r>
              <a:rPr lang="en-ID" sz="1800" dirty="0">
                <a:solidFill>
                  <a:schemeClr val="accent4"/>
                </a:solidFill>
              </a:rPr>
              <a:t> regional </a:t>
            </a:r>
            <a:r>
              <a:rPr lang="en-ID" sz="1800" dirty="0" err="1">
                <a:solidFill>
                  <a:schemeClr val="accent4"/>
                </a:solidFill>
              </a:rPr>
              <a:t>kawasan</a:t>
            </a:r>
            <a:r>
              <a:rPr lang="en-ID" sz="1800" dirty="0">
                <a:solidFill>
                  <a:schemeClr val="accent4"/>
                </a:solidFill>
              </a:rPr>
              <a:t>.</a:t>
            </a:r>
            <a:br>
              <a:rPr lang="en-ID" sz="1800" dirty="0"/>
            </a:br>
            <a:endParaRPr lang="en-ID" sz="1800" dirty="0"/>
          </a:p>
        </p:txBody>
      </p:sp>
      <p:sp>
        <p:nvSpPr>
          <p:cNvPr id="4" name="Title 3">
            <a:extLst>
              <a:ext uri="{FF2B5EF4-FFF2-40B4-BE49-F238E27FC236}">
                <a16:creationId xmlns:a16="http://schemas.microsoft.com/office/drawing/2014/main" id="{41408648-CD3E-401D-84F9-A9128B32B6F4}"/>
              </a:ext>
            </a:extLst>
          </p:cNvPr>
          <p:cNvSpPr>
            <a:spLocks noGrp="1"/>
          </p:cNvSpPr>
          <p:nvPr>
            <p:ph type="title" idx="3"/>
          </p:nvPr>
        </p:nvSpPr>
        <p:spPr>
          <a:xfrm>
            <a:off x="538570" y="1966289"/>
            <a:ext cx="7805330" cy="647349"/>
          </a:xfrm>
        </p:spPr>
        <p:txBody>
          <a:bodyPr/>
          <a:lstStyle/>
          <a:p>
            <a:pPr marL="285750" indent="-285750" algn="l">
              <a:buFont typeface="Arial" panose="020B0604020202020204" pitchFamily="34" charset="0"/>
              <a:buChar char="•"/>
            </a:pPr>
            <a:r>
              <a:rPr lang="en-ID" sz="1800" dirty="0" err="1">
                <a:solidFill>
                  <a:schemeClr val="accent4"/>
                </a:solidFill>
              </a:rPr>
              <a:t>Kerja</a:t>
            </a:r>
            <a:r>
              <a:rPr lang="en-ID" sz="1800" dirty="0">
                <a:solidFill>
                  <a:schemeClr val="accent4"/>
                </a:solidFill>
              </a:rPr>
              <a:t> </a:t>
            </a:r>
            <a:r>
              <a:rPr lang="en-ID" sz="1800" dirty="0" err="1">
                <a:solidFill>
                  <a:schemeClr val="accent4"/>
                </a:solidFill>
              </a:rPr>
              <a:t>sama</a:t>
            </a:r>
            <a:r>
              <a:rPr lang="en-ID" sz="1800" dirty="0">
                <a:solidFill>
                  <a:schemeClr val="accent4"/>
                </a:solidFill>
              </a:rPr>
              <a:t> </a:t>
            </a:r>
            <a:r>
              <a:rPr lang="en-ID" sz="1800" dirty="0" err="1">
                <a:solidFill>
                  <a:schemeClr val="accent4"/>
                </a:solidFill>
              </a:rPr>
              <a:t>ekonomi</a:t>
            </a:r>
            <a:r>
              <a:rPr lang="en-ID" sz="1800" dirty="0">
                <a:solidFill>
                  <a:schemeClr val="accent4"/>
                </a:solidFill>
              </a:rPr>
              <a:t> </a:t>
            </a:r>
            <a:r>
              <a:rPr lang="en-ID" sz="1800" dirty="0" err="1">
                <a:solidFill>
                  <a:schemeClr val="accent4"/>
                </a:solidFill>
              </a:rPr>
              <a:t>dimulai</a:t>
            </a:r>
            <a:r>
              <a:rPr lang="en-ID" sz="1800" dirty="0">
                <a:solidFill>
                  <a:schemeClr val="accent4"/>
                </a:solidFill>
              </a:rPr>
              <a:t> </a:t>
            </a:r>
            <a:r>
              <a:rPr lang="en-ID" sz="1800" dirty="0" err="1">
                <a:solidFill>
                  <a:schemeClr val="accent4"/>
                </a:solidFill>
              </a:rPr>
              <a:t>setelah</a:t>
            </a:r>
            <a:r>
              <a:rPr lang="en-ID" sz="1800" dirty="0">
                <a:solidFill>
                  <a:schemeClr val="accent4"/>
                </a:solidFill>
              </a:rPr>
              <a:t> </a:t>
            </a:r>
            <a:r>
              <a:rPr lang="en-ID" sz="1800" dirty="0" err="1">
                <a:solidFill>
                  <a:schemeClr val="accent4"/>
                </a:solidFill>
              </a:rPr>
              <a:t>Deklarasi</a:t>
            </a:r>
            <a:r>
              <a:rPr lang="en-ID" sz="1800" dirty="0">
                <a:solidFill>
                  <a:schemeClr val="accent4"/>
                </a:solidFill>
              </a:rPr>
              <a:t> ASEAN Concord </a:t>
            </a:r>
            <a:r>
              <a:rPr lang="en-ID" sz="1800" dirty="0" err="1">
                <a:solidFill>
                  <a:schemeClr val="accent4"/>
                </a:solidFill>
              </a:rPr>
              <a:t>tahun</a:t>
            </a:r>
            <a:r>
              <a:rPr lang="en-ID" sz="1800" dirty="0">
                <a:solidFill>
                  <a:schemeClr val="accent4"/>
                </a:solidFill>
              </a:rPr>
              <a:t> 1976 </a:t>
            </a:r>
            <a:r>
              <a:rPr lang="en-ID" sz="1800" dirty="0" err="1">
                <a:solidFill>
                  <a:schemeClr val="accent4"/>
                </a:solidFill>
              </a:rPr>
              <a:t>diadopsi</a:t>
            </a:r>
            <a:r>
              <a:rPr lang="en-ID" sz="1800" dirty="0">
                <a:solidFill>
                  <a:schemeClr val="accent4"/>
                </a:solidFill>
              </a:rPr>
              <a:t> pada KTT </a:t>
            </a:r>
            <a:r>
              <a:rPr lang="en-ID" sz="1800" dirty="0" err="1">
                <a:solidFill>
                  <a:schemeClr val="accent4"/>
                </a:solidFill>
              </a:rPr>
              <a:t>pertama</a:t>
            </a:r>
            <a:r>
              <a:rPr lang="en-ID" sz="1800" dirty="0">
                <a:solidFill>
                  <a:schemeClr val="accent4"/>
                </a:solidFill>
              </a:rPr>
              <a:t> </a:t>
            </a:r>
            <a:r>
              <a:rPr lang="en-ID" sz="1800" dirty="0" err="1">
                <a:solidFill>
                  <a:schemeClr val="accent4"/>
                </a:solidFill>
              </a:rPr>
              <a:t>tahun</a:t>
            </a:r>
            <a:r>
              <a:rPr lang="en-ID" sz="1800" dirty="0">
                <a:solidFill>
                  <a:schemeClr val="accent4"/>
                </a:solidFill>
              </a:rPr>
              <a:t> 1976. </a:t>
            </a:r>
            <a:br>
              <a:rPr lang="en-ID" sz="1800" dirty="0">
                <a:solidFill>
                  <a:schemeClr val="accent4"/>
                </a:solidFill>
              </a:rPr>
            </a:br>
            <a:endParaRPr lang="en-ID" sz="1800" dirty="0">
              <a:solidFill>
                <a:schemeClr val="accent4"/>
              </a:solidFill>
            </a:endParaRPr>
          </a:p>
        </p:txBody>
      </p:sp>
      <p:sp>
        <p:nvSpPr>
          <p:cNvPr id="5" name="Title 4">
            <a:extLst>
              <a:ext uri="{FF2B5EF4-FFF2-40B4-BE49-F238E27FC236}">
                <a16:creationId xmlns:a16="http://schemas.microsoft.com/office/drawing/2014/main" id="{A9087D43-4DD6-4501-A56D-4BE3CE31A320}"/>
              </a:ext>
            </a:extLst>
          </p:cNvPr>
          <p:cNvSpPr>
            <a:spLocks noGrp="1"/>
          </p:cNvSpPr>
          <p:nvPr>
            <p:ph type="title" idx="4"/>
          </p:nvPr>
        </p:nvSpPr>
        <p:spPr>
          <a:xfrm>
            <a:off x="538570" y="2642496"/>
            <a:ext cx="7805330" cy="545400"/>
          </a:xfrm>
        </p:spPr>
        <p:txBody>
          <a:bodyPr/>
          <a:lstStyle/>
          <a:p>
            <a:pPr marL="285750" indent="-285750" algn="l">
              <a:buFont typeface="Arial" panose="020B0604020202020204" pitchFamily="34" charset="0"/>
              <a:buChar char="•"/>
            </a:pPr>
            <a:r>
              <a:rPr lang="en-ID" sz="1800" dirty="0" err="1">
                <a:solidFill>
                  <a:schemeClr val="accent4"/>
                </a:solidFill>
              </a:rPr>
              <a:t>Kerja</a:t>
            </a:r>
            <a:r>
              <a:rPr lang="en-ID" sz="1800" dirty="0">
                <a:solidFill>
                  <a:schemeClr val="accent4"/>
                </a:solidFill>
              </a:rPr>
              <a:t> </a:t>
            </a:r>
            <a:r>
              <a:rPr lang="en-ID" sz="1800" dirty="0" err="1">
                <a:solidFill>
                  <a:schemeClr val="accent4"/>
                </a:solidFill>
              </a:rPr>
              <a:t>sama</a:t>
            </a:r>
            <a:r>
              <a:rPr lang="en-ID" sz="1800" dirty="0">
                <a:solidFill>
                  <a:schemeClr val="accent4"/>
                </a:solidFill>
              </a:rPr>
              <a:t> </a:t>
            </a:r>
            <a:r>
              <a:rPr lang="en-ID" sz="1800" dirty="0" err="1">
                <a:solidFill>
                  <a:schemeClr val="accent4"/>
                </a:solidFill>
              </a:rPr>
              <a:t>ekonomi</a:t>
            </a:r>
            <a:r>
              <a:rPr lang="en-ID" sz="1800" dirty="0">
                <a:solidFill>
                  <a:schemeClr val="accent4"/>
                </a:solidFill>
              </a:rPr>
              <a:t> </a:t>
            </a:r>
            <a:r>
              <a:rPr lang="en-ID" sz="1800" dirty="0" err="1">
                <a:solidFill>
                  <a:schemeClr val="accent4"/>
                </a:solidFill>
              </a:rPr>
              <a:t>dipromosikan</a:t>
            </a:r>
            <a:r>
              <a:rPr lang="en-ID" sz="1800" dirty="0">
                <a:solidFill>
                  <a:schemeClr val="accent4"/>
                </a:solidFill>
              </a:rPr>
              <a:t> </a:t>
            </a:r>
            <a:r>
              <a:rPr lang="en-ID" sz="1800" dirty="0" err="1">
                <a:solidFill>
                  <a:schemeClr val="accent4"/>
                </a:solidFill>
              </a:rPr>
              <a:t>melalui</a:t>
            </a:r>
            <a:r>
              <a:rPr lang="en-ID" sz="1800" dirty="0">
                <a:solidFill>
                  <a:schemeClr val="accent4"/>
                </a:solidFill>
              </a:rPr>
              <a:t> </a:t>
            </a:r>
            <a:r>
              <a:rPr lang="en-ID" sz="1800" dirty="0" err="1">
                <a:solidFill>
                  <a:schemeClr val="accent4"/>
                </a:solidFill>
              </a:rPr>
              <a:t>tiga</a:t>
            </a:r>
            <a:r>
              <a:rPr lang="en-ID" sz="1800" dirty="0">
                <a:solidFill>
                  <a:schemeClr val="accent4"/>
                </a:solidFill>
              </a:rPr>
              <a:t> </a:t>
            </a:r>
            <a:r>
              <a:rPr lang="en-ID" sz="1800" dirty="0" err="1">
                <a:solidFill>
                  <a:schemeClr val="accent4"/>
                </a:solidFill>
              </a:rPr>
              <a:t>proyek</a:t>
            </a:r>
            <a:r>
              <a:rPr lang="en-ID" sz="1800" dirty="0">
                <a:solidFill>
                  <a:schemeClr val="accent4"/>
                </a:solidFill>
              </a:rPr>
              <a:t>: </a:t>
            </a:r>
            <a:r>
              <a:rPr lang="en-ID" sz="1800" dirty="0" err="1">
                <a:solidFill>
                  <a:schemeClr val="accent4"/>
                </a:solidFill>
              </a:rPr>
              <a:t>Proyek</a:t>
            </a:r>
            <a:r>
              <a:rPr lang="en-ID" sz="1800" dirty="0">
                <a:solidFill>
                  <a:schemeClr val="accent4"/>
                </a:solidFill>
              </a:rPr>
              <a:t> </a:t>
            </a:r>
            <a:r>
              <a:rPr lang="en-ID" sz="1800" dirty="0" err="1">
                <a:solidFill>
                  <a:schemeClr val="accent4"/>
                </a:solidFill>
              </a:rPr>
              <a:t>Industri</a:t>
            </a:r>
            <a:r>
              <a:rPr lang="en-ID" sz="1800" dirty="0">
                <a:solidFill>
                  <a:schemeClr val="accent4"/>
                </a:solidFill>
              </a:rPr>
              <a:t> ASEAN (AIP), </a:t>
            </a:r>
            <a:r>
              <a:rPr lang="en-ID" sz="1800" dirty="0" err="1">
                <a:solidFill>
                  <a:schemeClr val="accent4"/>
                </a:solidFill>
              </a:rPr>
              <a:t>Komplementasi</a:t>
            </a:r>
            <a:r>
              <a:rPr lang="en-ID" sz="1800" dirty="0">
                <a:solidFill>
                  <a:schemeClr val="accent4"/>
                </a:solidFill>
              </a:rPr>
              <a:t> </a:t>
            </a:r>
            <a:r>
              <a:rPr lang="en-ID" sz="1800" dirty="0" err="1">
                <a:solidFill>
                  <a:schemeClr val="accent4"/>
                </a:solidFill>
              </a:rPr>
              <a:t>Industri</a:t>
            </a:r>
            <a:r>
              <a:rPr lang="en-ID" sz="1800" dirty="0">
                <a:solidFill>
                  <a:schemeClr val="accent4"/>
                </a:solidFill>
              </a:rPr>
              <a:t> ASEAN (AIC), dan </a:t>
            </a:r>
            <a:r>
              <a:rPr lang="en-ID" sz="1800" dirty="0" err="1">
                <a:solidFill>
                  <a:schemeClr val="accent4"/>
                </a:solidFill>
              </a:rPr>
              <a:t>Perjanjian</a:t>
            </a:r>
            <a:r>
              <a:rPr lang="en-ID" sz="1800" dirty="0">
                <a:solidFill>
                  <a:schemeClr val="accent4"/>
                </a:solidFill>
              </a:rPr>
              <a:t> </a:t>
            </a:r>
            <a:r>
              <a:rPr lang="en-ID" sz="1800" dirty="0" err="1">
                <a:solidFill>
                  <a:schemeClr val="accent4"/>
                </a:solidFill>
              </a:rPr>
              <a:t>Perdagangan</a:t>
            </a:r>
            <a:r>
              <a:rPr lang="en-ID" sz="1800" dirty="0">
                <a:solidFill>
                  <a:schemeClr val="accent4"/>
                </a:solidFill>
              </a:rPr>
              <a:t> </a:t>
            </a:r>
            <a:r>
              <a:rPr lang="en-ID" sz="1800" dirty="0" err="1">
                <a:solidFill>
                  <a:schemeClr val="accent4"/>
                </a:solidFill>
              </a:rPr>
              <a:t>Preferensial</a:t>
            </a:r>
            <a:r>
              <a:rPr lang="en-ID" sz="1800" dirty="0">
                <a:solidFill>
                  <a:schemeClr val="accent4"/>
                </a:solidFill>
              </a:rPr>
              <a:t> ASEAN ( PTA)</a:t>
            </a:r>
            <a:br>
              <a:rPr lang="en-ID" sz="1800" dirty="0">
                <a:solidFill>
                  <a:schemeClr val="accent4"/>
                </a:solidFill>
              </a:rPr>
            </a:br>
            <a:br>
              <a:rPr lang="en-ID" sz="1800" dirty="0">
                <a:solidFill>
                  <a:schemeClr val="accent4"/>
                </a:solidFill>
              </a:rPr>
            </a:br>
            <a:endParaRPr lang="en-ID" sz="1800" dirty="0">
              <a:solidFill>
                <a:schemeClr val="accent4"/>
              </a:solidFill>
            </a:endParaRPr>
          </a:p>
        </p:txBody>
      </p:sp>
      <p:sp>
        <p:nvSpPr>
          <p:cNvPr id="8" name="Title 7">
            <a:extLst>
              <a:ext uri="{FF2B5EF4-FFF2-40B4-BE49-F238E27FC236}">
                <a16:creationId xmlns:a16="http://schemas.microsoft.com/office/drawing/2014/main" id="{A1CEC3B5-F451-42E3-B299-17875F154D03}"/>
              </a:ext>
            </a:extLst>
          </p:cNvPr>
          <p:cNvSpPr>
            <a:spLocks noGrp="1"/>
          </p:cNvSpPr>
          <p:nvPr>
            <p:ph type="title" idx="7"/>
          </p:nvPr>
        </p:nvSpPr>
        <p:spPr>
          <a:xfrm>
            <a:off x="538570" y="3500316"/>
            <a:ext cx="7805330" cy="545400"/>
          </a:xfrm>
        </p:spPr>
        <p:txBody>
          <a:bodyPr/>
          <a:lstStyle/>
          <a:p>
            <a:pPr marL="285750" indent="-285750" algn="l">
              <a:buFont typeface="Arial" panose="020B0604020202020204" pitchFamily="34" charset="0"/>
              <a:buChar char="•"/>
            </a:pPr>
            <a:r>
              <a:rPr lang="en-ID" sz="1800" dirty="0">
                <a:solidFill>
                  <a:schemeClr val="accent4"/>
                </a:solidFill>
              </a:rPr>
              <a:t>ASEAN </a:t>
            </a:r>
            <a:r>
              <a:rPr lang="en-ID" sz="1800" dirty="0" err="1">
                <a:solidFill>
                  <a:schemeClr val="accent4"/>
                </a:solidFill>
              </a:rPr>
              <a:t>secara</a:t>
            </a:r>
            <a:r>
              <a:rPr lang="en-ID" sz="1800" dirty="0">
                <a:solidFill>
                  <a:schemeClr val="accent4"/>
                </a:solidFill>
              </a:rPr>
              <a:t> virtual </a:t>
            </a:r>
            <a:r>
              <a:rPr lang="en-ID" sz="1800" dirty="0" err="1">
                <a:solidFill>
                  <a:schemeClr val="accent4"/>
                </a:solidFill>
              </a:rPr>
              <a:t>memulai</a:t>
            </a:r>
            <a:r>
              <a:rPr lang="en-ID" sz="1800" dirty="0">
                <a:solidFill>
                  <a:schemeClr val="accent4"/>
                </a:solidFill>
              </a:rPr>
              <a:t> </a:t>
            </a:r>
            <a:r>
              <a:rPr lang="en-ID" sz="1800" dirty="0" err="1">
                <a:solidFill>
                  <a:schemeClr val="accent4"/>
                </a:solidFill>
              </a:rPr>
              <a:t>integrasi</a:t>
            </a:r>
            <a:r>
              <a:rPr lang="en-ID" sz="1800" dirty="0">
                <a:solidFill>
                  <a:schemeClr val="accent4"/>
                </a:solidFill>
              </a:rPr>
              <a:t> </a:t>
            </a:r>
            <a:r>
              <a:rPr lang="en-ID" sz="1800" dirty="0" err="1">
                <a:solidFill>
                  <a:schemeClr val="accent4"/>
                </a:solidFill>
              </a:rPr>
              <a:t>ekonomi</a:t>
            </a:r>
            <a:r>
              <a:rPr lang="en-ID" sz="1800" dirty="0">
                <a:solidFill>
                  <a:schemeClr val="accent4"/>
                </a:solidFill>
              </a:rPr>
              <a:t> </a:t>
            </a:r>
            <a:r>
              <a:rPr lang="en-ID" sz="1800" dirty="0" err="1">
                <a:solidFill>
                  <a:schemeClr val="accent4"/>
                </a:solidFill>
              </a:rPr>
              <a:t>dengan</a:t>
            </a:r>
            <a:r>
              <a:rPr lang="en-ID" sz="1800" dirty="0">
                <a:solidFill>
                  <a:schemeClr val="accent4"/>
                </a:solidFill>
              </a:rPr>
              <a:t> </a:t>
            </a:r>
            <a:r>
              <a:rPr lang="en-ID" sz="1800" dirty="0" err="1">
                <a:solidFill>
                  <a:schemeClr val="accent4"/>
                </a:solidFill>
              </a:rPr>
              <a:t>pembentukan</a:t>
            </a:r>
            <a:r>
              <a:rPr lang="en-ID" sz="1800" dirty="0">
                <a:solidFill>
                  <a:schemeClr val="accent4"/>
                </a:solidFill>
              </a:rPr>
              <a:t> Kawasan </a:t>
            </a:r>
            <a:r>
              <a:rPr lang="en-ID" sz="1800" dirty="0" err="1">
                <a:solidFill>
                  <a:schemeClr val="accent4"/>
                </a:solidFill>
              </a:rPr>
              <a:t>Perdagangan</a:t>
            </a:r>
            <a:r>
              <a:rPr lang="en-ID" sz="1800" dirty="0">
                <a:solidFill>
                  <a:schemeClr val="accent4"/>
                </a:solidFill>
              </a:rPr>
              <a:t> </a:t>
            </a:r>
            <a:r>
              <a:rPr lang="en-ID" sz="1800" dirty="0" err="1">
                <a:solidFill>
                  <a:schemeClr val="accent4"/>
                </a:solidFill>
              </a:rPr>
              <a:t>Bebas</a:t>
            </a:r>
            <a:r>
              <a:rPr lang="en-ID" sz="1800" dirty="0">
                <a:solidFill>
                  <a:schemeClr val="accent4"/>
                </a:solidFill>
              </a:rPr>
              <a:t> ASEAN (AFTA) pada </a:t>
            </a:r>
            <a:r>
              <a:rPr lang="en-ID" sz="1800" dirty="0" err="1">
                <a:solidFill>
                  <a:schemeClr val="accent4"/>
                </a:solidFill>
              </a:rPr>
              <a:t>tahun</a:t>
            </a:r>
            <a:r>
              <a:rPr lang="en-ID" sz="1800" dirty="0">
                <a:solidFill>
                  <a:schemeClr val="accent4"/>
                </a:solidFill>
              </a:rPr>
              <a:t> 1993.</a:t>
            </a:r>
          </a:p>
        </p:txBody>
      </p:sp>
    </p:spTree>
    <p:extLst>
      <p:ext uri="{BB962C8B-B14F-4D97-AF65-F5344CB8AC3E}">
        <p14:creationId xmlns:p14="http://schemas.microsoft.com/office/powerpoint/2010/main" val="1869525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396A55-9C69-4537-B164-E88B89862216}"/>
              </a:ext>
            </a:extLst>
          </p:cNvPr>
          <p:cNvSpPr>
            <a:spLocks noGrp="1"/>
          </p:cNvSpPr>
          <p:nvPr>
            <p:ph type="title" idx="2"/>
          </p:nvPr>
        </p:nvSpPr>
        <p:spPr>
          <a:xfrm>
            <a:off x="914400" y="405186"/>
            <a:ext cx="6713220" cy="777240"/>
          </a:xfrm>
        </p:spPr>
        <p:txBody>
          <a:bodyPr/>
          <a:lstStyle/>
          <a:p>
            <a:pPr marL="285750" indent="-285750" algn="just">
              <a:buFont typeface="Arial" panose="020B0604020202020204" pitchFamily="34" charset="0"/>
              <a:buChar char="•"/>
            </a:pPr>
            <a:r>
              <a:rPr lang="en-ID" sz="1800" dirty="0" err="1">
                <a:solidFill>
                  <a:schemeClr val="accent4"/>
                </a:solidFill>
              </a:rPr>
              <a:t>Evolusi</a:t>
            </a:r>
            <a:r>
              <a:rPr lang="en-ID" sz="1800" dirty="0">
                <a:solidFill>
                  <a:schemeClr val="accent4"/>
                </a:solidFill>
              </a:rPr>
              <a:t> </a:t>
            </a:r>
            <a:r>
              <a:rPr lang="en-ID" sz="1800" dirty="0" err="1">
                <a:solidFill>
                  <a:schemeClr val="accent4"/>
                </a:solidFill>
              </a:rPr>
              <a:t>integrasi</a:t>
            </a:r>
            <a:r>
              <a:rPr lang="en-ID" sz="1800" dirty="0">
                <a:solidFill>
                  <a:schemeClr val="accent4"/>
                </a:solidFill>
              </a:rPr>
              <a:t> </a:t>
            </a:r>
            <a:r>
              <a:rPr lang="en-ID" sz="1800" dirty="0" err="1">
                <a:solidFill>
                  <a:schemeClr val="accent4"/>
                </a:solidFill>
              </a:rPr>
              <a:t>ekonomi</a:t>
            </a:r>
            <a:r>
              <a:rPr lang="en-ID" sz="1800" dirty="0">
                <a:solidFill>
                  <a:schemeClr val="accent4"/>
                </a:solidFill>
              </a:rPr>
              <a:t> ASEAN </a:t>
            </a:r>
            <a:r>
              <a:rPr lang="en-ID" sz="1800" dirty="0" err="1">
                <a:solidFill>
                  <a:schemeClr val="accent4"/>
                </a:solidFill>
              </a:rPr>
              <a:t>dapat</a:t>
            </a:r>
            <a:r>
              <a:rPr lang="en-ID" sz="1800" dirty="0">
                <a:solidFill>
                  <a:schemeClr val="accent4"/>
                </a:solidFill>
              </a:rPr>
              <a:t> </a:t>
            </a:r>
            <a:r>
              <a:rPr lang="en-ID" sz="1800" dirty="0" err="1">
                <a:solidFill>
                  <a:schemeClr val="accent4"/>
                </a:solidFill>
              </a:rPr>
              <a:t>dibagi</a:t>
            </a:r>
            <a:r>
              <a:rPr lang="en-ID" sz="1800" dirty="0">
                <a:solidFill>
                  <a:schemeClr val="accent4"/>
                </a:solidFill>
              </a:rPr>
              <a:t> </a:t>
            </a:r>
            <a:r>
              <a:rPr lang="en-ID" sz="1800" dirty="0" err="1">
                <a:solidFill>
                  <a:schemeClr val="accent4"/>
                </a:solidFill>
              </a:rPr>
              <a:t>menjadi</a:t>
            </a:r>
            <a:r>
              <a:rPr lang="en-ID" sz="1800" dirty="0">
                <a:solidFill>
                  <a:schemeClr val="accent4"/>
                </a:solidFill>
              </a:rPr>
              <a:t> </a:t>
            </a:r>
            <a:r>
              <a:rPr lang="en-ID" sz="1800" dirty="0" err="1">
                <a:solidFill>
                  <a:schemeClr val="accent4"/>
                </a:solidFill>
              </a:rPr>
              <a:t>tiga</a:t>
            </a:r>
            <a:r>
              <a:rPr lang="en-ID" sz="1800" dirty="0">
                <a:solidFill>
                  <a:schemeClr val="accent4"/>
                </a:solidFill>
              </a:rPr>
              <a:t> </a:t>
            </a:r>
            <a:r>
              <a:rPr lang="en-ID" sz="1800" dirty="0" err="1">
                <a:solidFill>
                  <a:schemeClr val="accent4"/>
                </a:solidFill>
              </a:rPr>
              <a:t>fase</a:t>
            </a:r>
            <a:r>
              <a:rPr lang="en-ID" sz="1800" dirty="0">
                <a:solidFill>
                  <a:schemeClr val="accent4"/>
                </a:solidFill>
              </a:rPr>
              <a:t>. </a:t>
            </a:r>
            <a:r>
              <a:rPr lang="en-ID" sz="1800" dirty="0" err="1">
                <a:solidFill>
                  <a:schemeClr val="accent4"/>
                </a:solidFill>
              </a:rPr>
              <a:t>Fase</a:t>
            </a:r>
            <a:r>
              <a:rPr lang="en-ID" sz="1800" dirty="0">
                <a:solidFill>
                  <a:schemeClr val="accent4"/>
                </a:solidFill>
              </a:rPr>
              <a:t> </a:t>
            </a:r>
            <a:r>
              <a:rPr lang="en-ID" sz="1800" dirty="0" err="1">
                <a:solidFill>
                  <a:schemeClr val="accent4"/>
                </a:solidFill>
              </a:rPr>
              <a:t>pertama</a:t>
            </a:r>
            <a:r>
              <a:rPr lang="en-ID" sz="1800" dirty="0">
                <a:solidFill>
                  <a:schemeClr val="accent4"/>
                </a:solidFill>
              </a:rPr>
              <a:t> </a:t>
            </a:r>
            <a:r>
              <a:rPr lang="en-ID" sz="1800" dirty="0" err="1">
                <a:solidFill>
                  <a:schemeClr val="accent4"/>
                </a:solidFill>
              </a:rPr>
              <a:t>adalah</a:t>
            </a:r>
            <a:r>
              <a:rPr lang="en-ID" sz="1800" dirty="0">
                <a:solidFill>
                  <a:schemeClr val="accent4"/>
                </a:solidFill>
              </a:rPr>
              <a:t> </a:t>
            </a:r>
            <a:r>
              <a:rPr lang="en-ID" sz="1800" dirty="0" err="1">
                <a:solidFill>
                  <a:schemeClr val="accent4"/>
                </a:solidFill>
              </a:rPr>
              <a:t>pembentukan</a:t>
            </a:r>
            <a:r>
              <a:rPr lang="en-ID" sz="1800" dirty="0">
                <a:solidFill>
                  <a:schemeClr val="accent4"/>
                </a:solidFill>
              </a:rPr>
              <a:t> AFTA </a:t>
            </a:r>
            <a:r>
              <a:rPr lang="en-ID" sz="1800" dirty="0" err="1">
                <a:solidFill>
                  <a:schemeClr val="accent4"/>
                </a:solidFill>
              </a:rPr>
              <a:t>dari</a:t>
            </a:r>
            <a:r>
              <a:rPr lang="en-ID" sz="1800" dirty="0">
                <a:solidFill>
                  <a:schemeClr val="accent4"/>
                </a:solidFill>
              </a:rPr>
              <a:t> </a:t>
            </a:r>
            <a:r>
              <a:rPr lang="en-ID" sz="1800" dirty="0" err="1">
                <a:solidFill>
                  <a:schemeClr val="accent4"/>
                </a:solidFill>
              </a:rPr>
              <a:t>tahun</a:t>
            </a:r>
            <a:r>
              <a:rPr lang="en-ID" sz="1800" dirty="0">
                <a:solidFill>
                  <a:schemeClr val="accent4"/>
                </a:solidFill>
              </a:rPr>
              <a:t> 1992 </a:t>
            </a:r>
            <a:r>
              <a:rPr lang="en-ID" sz="1800" dirty="0" err="1">
                <a:solidFill>
                  <a:schemeClr val="accent4"/>
                </a:solidFill>
              </a:rPr>
              <a:t>hingga</a:t>
            </a:r>
            <a:r>
              <a:rPr lang="en-ID" sz="1800" dirty="0">
                <a:solidFill>
                  <a:schemeClr val="accent4"/>
                </a:solidFill>
              </a:rPr>
              <a:t> 2002, </a:t>
            </a:r>
            <a:r>
              <a:rPr lang="en-ID" sz="1800" dirty="0" err="1">
                <a:solidFill>
                  <a:schemeClr val="accent4"/>
                </a:solidFill>
              </a:rPr>
              <a:t>fase</a:t>
            </a:r>
            <a:r>
              <a:rPr lang="en-ID" sz="1800" dirty="0">
                <a:solidFill>
                  <a:schemeClr val="accent4"/>
                </a:solidFill>
              </a:rPr>
              <a:t> </a:t>
            </a:r>
            <a:r>
              <a:rPr lang="en-ID" sz="1800" dirty="0" err="1">
                <a:solidFill>
                  <a:schemeClr val="accent4"/>
                </a:solidFill>
              </a:rPr>
              <a:t>kedua</a:t>
            </a:r>
            <a:r>
              <a:rPr lang="en-ID" sz="1800" dirty="0">
                <a:solidFill>
                  <a:schemeClr val="accent4"/>
                </a:solidFill>
              </a:rPr>
              <a:t> </a:t>
            </a:r>
            <a:r>
              <a:rPr lang="en-ID" sz="1800" dirty="0" err="1">
                <a:solidFill>
                  <a:schemeClr val="accent4"/>
                </a:solidFill>
              </a:rPr>
              <a:t>adalah</a:t>
            </a:r>
            <a:r>
              <a:rPr lang="en-ID" sz="1800" dirty="0">
                <a:solidFill>
                  <a:schemeClr val="accent4"/>
                </a:solidFill>
              </a:rPr>
              <a:t> </a:t>
            </a:r>
            <a:r>
              <a:rPr lang="en-ID" sz="1800" dirty="0" err="1">
                <a:solidFill>
                  <a:schemeClr val="accent4"/>
                </a:solidFill>
              </a:rPr>
              <a:t>pembentukan</a:t>
            </a:r>
            <a:r>
              <a:rPr lang="en-ID" sz="1800" dirty="0">
                <a:solidFill>
                  <a:schemeClr val="accent4"/>
                </a:solidFill>
              </a:rPr>
              <a:t> MEA </a:t>
            </a:r>
            <a:r>
              <a:rPr lang="en-ID" sz="1800" dirty="0" err="1">
                <a:solidFill>
                  <a:schemeClr val="accent4"/>
                </a:solidFill>
              </a:rPr>
              <a:t>dari</a:t>
            </a:r>
            <a:r>
              <a:rPr lang="en-ID" sz="1800" dirty="0">
                <a:solidFill>
                  <a:schemeClr val="accent4"/>
                </a:solidFill>
              </a:rPr>
              <a:t> </a:t>
            </a:r>
            <a:r>
              <a:rPr lang="en-ID" sz="1800" dirty="0" err="1">
                <a:solidFill>
                  <a:schemeClr val="accent4"/>
                </a:solidFill>
              </a:rPr>
              <a:t>tahun</a:t>
            </a:r>
            <a:r>
              <a:rPr lang="en-ID" sz="1800" dirty="0">
                <a:solidFill>
                  <a:schemeClr val="accent4"/>
                </a:solidFill>
              </a:rPr>
              <a:t> 2003 </a:t>
            </a:r>
            <a:r>
              <a:rPr lang="en-ID" sz="1800" dirty="0" err="1">
                <a:solidFill>
                  <a:schemeClr val="accent4"/>
                </a:solidFill>
              </a:rPr>
              <a:t>hingga</a:t>
            </a:r>
            <a:r>
              <a:rPr lang="en-ID" sz="1800" dirty="0">
                <a:solidFill>
                  <a:schemeClr val="accent4"/>
                </a:solidFill>
              </a:rPr>
              <a:t> 2015, dan </a:t>
            </a:r>
            <a:r>
              <a:rPr lang="en-ID" sz="1800" dirty="0" err="1">
                <a:solidFill>
                  <a:schemeClr val="accent4"/>
                </a:solidFill>
              </a:rPr>
              <a:t>fase</a:t>
            </a:r>
            <a:r>
              <a:rPr lang="en-ID" sz="1800" dirty="0">
                <a:solidFill>
                  <a:schemeClr val="accent4"/>
                </a:solidFill>
              </a:rPr>
              <a:t> </a:t>
            </a:r>
            <a:r>
              <a:rPr lang="en-ID" sz="1800" dirty="0" err="1">
                <a:solidFill>
                  <a:schemeClr val="accent4"/>
                </a:solidFill>
              </a:rPr>
              <a:t>ketiga</a:t>
            </a:r>
            <a:r>
              <a:rPr lang="en-ID" sz="1800" dirty="0">
                <a:solidFill>
                  <a:schemeClr val="accent4"/>
                </a:solidFill>
              </a:rPr>
              <a:t> </a:t>
            </a:r>
            <a:r>
              <a:rPr lang="en-ID" sz="1800" dirty="0" err="1">
                <a:solidFill>
                  <a:schemeClr val="accent4"/>
                </a:solidFill>
              </a:rPr>
              <a:t>adalah</a:t>
            </a:r>
            <a:r>
              <a:rPr lang="en-ID" sz="1800" dirty="0">
                <a:solidFill>
                  <a:schemeClr val="accent4"/>
                </a:solidFill>
              </a:rPr>
              <a:t> </a:t>
            </a:r>
            <a:r>
              <a:rPr lang="en-ID" sz="1800" dirty="0" err="1">
                <a:solidFill>
                  <a:schemeClr val="accent4"/>
                </a:solidFill>
              </a:rPr>
              <a:t>pembentukan</a:t>
            </a:r>
            <a:r>
              <a:rPr lang="en-ID" sz="1800" dirty="0">
                <a:solidFill>
                  <a:schemeClr val="accent4"/>
                </a:solidFill>
              </a:rPr>
              <a:t> AEC 2025 </a:t>
            </a:r>
            <a:r>
              <a:rPr lang="en-ID" sz="1800" dirty="0" err="1">
                <a:solidFill>
                  <a:schemeClr val="accent4"/>
                </a:solidFill>
              </a:rPr>
              <a:t>setelah</a:t>
            </a:r>
            <a:r>
              <a:rPr lang="en-ID" sz="1800" dirty="0">
                <a:solidFill>
                  <a:schemeClr val="accent4"/>
                </a:solidFill>
              </a:rPr>
              <a:t> 2016.</a:t>
            </a:r>
          </a:p>
        </p:txBody>
      </p:sp>
      <p:sp>
        <p:nvSpPr>
          <p:cNvPr id="5" name="Title 4">
            <a:extLst>
              <a:ext uri="{FF2B5EF4-FFF2-40B4-BE49-F238E27FC236}">
                <a16:creationId xmlns:a16="http://schemas.microsoft.com/office/drawing/2014/main" id="{8EB7C769-677B-4FF3-8D8E-F81D5332C7EC}"/>
              </a:ext>
            </a:extLst>
          </p:cNvPr>
          <p:cNvSpPr>
            <a:spLocks noGrp="1"/>
          </p:cNvSpPr>
          <p:nvPr>
            <p:ph type="title" idx="4"/>
          </p:nvPr>
        </p:nvSpPr>
        <p:spPr>
          <a:xfrm>
            <a:off x="914400" y="1956150"/>
            <a:ext cx="6784930" cy="545400"/>
          </a:xfrm>
        </p:spPr>
        <p:txBody>
          <a:bodyPr/>
          <a:lstStyle/>
          <a:p>
            <a:pPr marL="285750" indent="-285750" algn="just">
              <a:buFont typeface="Arial" panose="020B0604020202020204" pitchFamily="34" charset="0"/>
              <a:buChar char="•"/>
            </a:pPr>
            <a:r>
              <a:rPr lang="en-ID" sz="1800" dirty="0">
                <a:solidFill>
                  <a:schemeClr val="accent4"/>
                </a:solidFill>
              </a:rPr>
              <a:t>AFTA </a:t>
            </a:r>
            <a:r>
              <a:rPr lang="en-ID" sz="1800" dirty="0" err="1">
                <a:solidFill>
                  <a:schemeClr val="accent4"/>
                </a:solidFill>
              </a:rPr>
              <a:t>adalah</a:t>
            </a:r>
            <a:r>
              <a:rPr lang="en-ID" sz="1800" dirty="0">
                <a:solidFill>
                  <a:schemeClr val="accent4"/>
                </a:solidFill>
              </a:rPr>
              <a:t> </a:t>
            </a:r>
            <a:r>
              <a:rPr lang="en-ID" sz="1800" dirty="0" err="1">
                <a:solidFill>
                  <a:schemeClr val="accent4"/>
                </a:solidFill>
              </a:rPr>
              <a:t>skema</a:t>
            </a:r>
            <a:r>
              <a:rPr lang="en-ID" sz="1800" dirty="0">
                <a:solidFill>
                  <a:schemeClr val="accent4"/>
                </a:solidFill>
              </a:rPr>
              <a:t> yang </a:t>
            </a:r>
            <a:r>
              <a:rPr lang="en-ID" sz="1800" dirty="0" err="1">
                <a:solidFill>
                  <a:schemeClr val="accent4"/>
                </a:solidFill>
              </a:rPr>
              <a:t>awalnya</a:t>
            </a:r>
            <a:r>
              <a:rPr lang="en-ID" sz="1800" dirty="0">
                <a:solidFill>
                  <a:schemeClr val="accent4"/>
                </a:solidFill>
              </a:rPr>
              <a:t> </a:t>
            </a:r>
            <a:r>
              <a:rPr lang="en-ID" sz="1800" dirty="0" err="1">
                <a:solidFill>
                  <a:schemeClr val="accent4"/>
                </a:solidFill>
              </a:rPr>
              <a:t>dirancang</a:t>
            </a:r>
            <a:r>
              <a:rPr lang="en-ID" sz="1800" dirty="0">
                <a:solidFill>
                  <a:schemeClr val="accent4"/>
                </a:solidFill>
              </a:rPr>
              <a:t> </a:t>
            </a:r>
            <a:r>
              <a:rPr lang="en-ID" sz="1800" dirty="0" err="1">
                <a:solidFill>
                  <a:schemeClr val="accent4"/>
                </a:solidFill>
              </a:rPr>
              <a:t>untuk</a:t>
            </a:r>
            <a:r>
              <a:rPr lang="en-ID" sz="1800" dirty="0">
                <a:solidFill>
                  <a:schemeClr val="accent4"/>
                </a:solidFill>
              </a:rPr>
              <a:t> </a:t>
            </a:r>
            <a:r>
              <a:rPr lang="en-ID" sz="1800" dirty="0" err="1">
                <a:solidFill>
                  <a:schemeClr val="accent4"/>
                </a:solidFill>
              </a:rPr>
              <a:t>meliberalisasi</a:t>
            </a:r>
            <a:r>
              <a:rPr lang="en-ID" sz="1800" dirty="0">
                <a:solidFill>
                  <a:schemeClr val="accent4"/>
                </a:solidFill>
              </a:rPr>
              <a:t> </a:t>
            </a:r>
            <a:r>
              <a:rPr lang="en-ID" sz="1800" dirty="0" err="1">
                <a:solidFill>
                  <a:schemeClr val="accent4"/>
                </a:solidFill>
              </a:rPr>
              <a:t>perdagangan</a:t>
            </a:r>
            <a:r>
              <a:rPr lang="en-ID" sz="1800" dirty="0">
                <a:solidFill>
                  <a:schemeClr val="accent4"/>
                </a:solidFill>
              </a:rPr>
              <a:t> intra-regional ASEAN </a:t>
            </a:r>
            <a:r>
              <a:rPr lang="en-ID" sz="1800" dirty="0" err="1">
                <a:solidFill>
                  <a:schemeClr val="accent4"/>
                </a:solidFill>
              </a:rPr>
              <a:t>dalam</a:t>
            </a:r>
            <a:r>
              <a:rPr lang="en-ID" sz="1800" dirty="0">
                <a:solidFill>
                  <a:schemeClr val="accent4"/>
                </a:solidFill>
              </a:rPr>
              <a:t> </a:t>
            </a:r>
            <a:r>
              <a:rPr lang="en-ID" sz="1800" dirty="0" err="1">
                <a:solidFill>
                  <a:schemeClr val="accent4"/>
                </a:solidFill>
              </a:rPr>
              <a:t>waktu</a:t>
            </a:r>
            <a:r>
              <a:rPr lang="en-ID" sz="1800" dirty="0">
                <a:solidFill>
                  <a:schemeClr val="accent4"/>
                </a:solidFill>
              </a:rPr>
              <a:t> 15 </a:t>
            </a:r>
            <a:r>
              <a:rPr lang="en-ID" sz="1800" dirty="0" err="1">
                <a:solidFill>
                  <a:schemeClr val="accent4"/>
                </a:solidFill>
              </a:rPr>
              <a:t>tahun</a:t>
            </a:r>
            <a:r>
              <a:rPr lang="en-ID" sz="1800" dirty="0">
                <a:solidFill>
                  <a:schemeClr val="accent4"/>
                </a:solidFill>
              </a:rPr>
              <a:t> 1993; </a:t>
            </a:r>
            <a:r>
              <a:rPr lang="en-ID" sz="1800" dirty="0" err="1">
                <a:solidFill>
                  <a:schemeClr val="accent4"/>
                </a:solidFill>
              </a:rPr>
              <a:t>jangka</a:t>
            </a:r>
            <a:r>
              <a:rPr lang="en-ID" sz="1800" dirty="0">
                <a:solidFill>
                  <a:schemeClr val="accent4"/>
                </a:solidFill>
              </a:rPr>
              <a:t> </a:t>
            </a:r>
            <a:r>
              <a:rPr lang="en-ID" sz="1800" dirty="0" err="1">
                <a:solidFill>
                  <a:schemeClr val="accent4"/>
                </a:solidFill>
              </a:rPr>
              <a:t>waktu</a:t>
            </a:r>
            <a:r>
              <a:rPr lang="en-ID" sz="1800" dirty="0">
                <a:solidFill>
                  <a:schemeClr val="accent4"/>
                </a:solidFill>
              </a:rPr>
              <a:t> </a:t>
            </a:r>
            <a:r>
              <a:rPr lang="en-ID" sz="1800" dirty="0" err="1">
                <a:solidFill>
                  <a:schemeClr val="accent4"/>
                </a:solidFill>
              </a:rPr>
              <a:t>ini</a:t>
            </a:r>
            <a:r>
              <a:rPr lang="en-ID" sz="1800" dirty="0">
                <a:solidFill>
                  <a:schemeClr val="accent4"/>
                </a:solidFill>
              </a:rPr>
              <a:t> </a:t>
            </a:r>
            <a:r>
              <a:rPr lang="en-ID" sz="1800" dirty="0" err="1">
                <a:solidFill>
                  <a:schemeClr val="accent4"/>
                </a:solidFill>
              </a:rPr>
              <a:t>kemudian</a:t>
            </a:r>
            <a:r>
              <a:rPr lang="en-ID" sz="1800" dirty="0">
                <a:solidFill>
                  <a:schemeClr val="accent4"/>
                </a:solidFill>
              </a:rPr>
              <a:t> </a:t>
            </a:r>
            <a:r>
              <a:rPr lang="en-ID" sz="1800" dirty="0" err="1">
                <a:solidFill>
                  <a:schemeClr val="accent4"/>
                </a:solidFill>
              </a:rPr>
              <a:t>dipersingkat</a:t>
            </a:r>
            <a:r>
              <a:rPr lang="en-ID" sz="1800" dirty="0">
                <a:solidFill>
                  <a:schemeClr val="accent4"/>
                </a:solidFill>
              </a:rPr>
              <a:t> </a:t>
            </a:r>
            <a:r>
              <a:rPr lang="en-ID" sz="1800" dirty="0" err="1">
                <a:solidFill>
                  <a:schemeClr val="accent4"/>
                </a:solidFill>
              </a:rPr>
              <a:t>menjadi</a:t>
            </a:r>
            <a:r>
              <a:rPr lang="en-ID" sz="1800" dirty="0">
                <a:solidFill>
                  <a:schemeClr val="accent4"/>
                </a:solidFill>
              </a:rPr>
              <a:t> 10 </a:t>
            </a:r>
            <a:r>
              <a:rPr lang="en-ID" sz="1800" dirty="0" err="1">
                <a:solidFill>
                  <a:schemeClr val="accent4"/>
                </a:solidFill>
              </a:rPr>
              <a:t>tahun</a:t>
            </a:r>
            <a:r>
              <a:rPr lang="en-ID" sz="1800" dirty="0">
                <a:solidFill>
                  <a:schemeClr val="accent4"/>
                </a:solidFill>
              </a:rPr>
              <a:t>.</a:t>
            </a:r>
            <a:br>
              <a:rPr lang="en-ID" sz="1800" dirty="0">
                <a:solidFill>
                  <a:schemeClr val="accent4"/>
                </a:solidFill>
              </a:rPr>
            </a:br>
            <a:endParaRPr lang="en-ID" sz="1800" dirty="0">
              <a:solidFill>
                <a:schemeClr val="accent4"/>
              </a:solidFill>
            </a:endParaRPr>
          </a:p>
        </p:txBody>
      </p:sp>
      <p:sp>
        <p:nvSpPr>
          <p:cNvPr id="8" name="Title 7">
            <a:extLst>
              <a:ext uri="{FF2B5EF4-FFF2-40B4-BE49-F238E27FC236}">
                <a16:creationId xmlns:a16="http://schemas.microsoft.com/office/drawing/2014/main" id="{BC9DBA25-BB1A-4B53-86AE-12818668C582}"/>
              </a:ext>
            </a:extLst>
          </p:cNvPr>
          <p:cNvSpPr>
            <a:spLocks noGrp="1"/>
          </p:cNvSpPr>
          <p:nvPr>
            <p:ph type="title" idx="7"/>
          </p:nvPr>
        </p:nvSpPr>
        <p:spPr>
          <a:xfrm>
            <a:off x="914400" y="3119282"/>
            <a:ext cx="6339840" cy="545400"/>
          </a:xfrm>
        </p:spPr>
        <p:txBody>
          <a:bodyPr/>
          <a:lstStyle/>
          <a:p>
            <a:pPr marL="285750" indent="-285750" algn="l">
              <a:buFont typeface="Arial" panose="020B0604020202020204" pitchFamily="34" charset="0"/>
              <a:buChar char="•"/>
            </a:pPr>
            <a:r>
              <a:rPr lang="en-ID" sz="1800" dirty="0" err="1">
                <a:solidFill>
                  <a:schemeClr val="accent4"/>
                </a:solidFill>
              </a:rPr>
              <a:t>Sesuai</a:t>
            </a:r>
            <a:r>
              <a:rPr lang="en-ID" sz="1800" dirty="0">
                <a:solidFill>
                  <a:schemeClr val="accent4"/>
                </a:solidFill>
              </a:rPr>
              <a:t> </a:t>
            </a:r>
            <a:r>
              <a:rPr lang="en-ID" sz="1800" dirty="0" err="1">
                <a:solidFill>
                  <a:schemeClr val="accent4"/>
                </a:solidFill>
              </a:rPr>
              <a:t>jadwal</a:t>
            </a:r>
            <a:r>
              <a:rPr lang="en-ID" sz="1800" dirty="0">
                <a:solidFill>
                  <a:schemeClr val="accent4"/>
                </a:solidFill>
              </a:rPr>
              <a:t>, AFTA </a:t>
            </a:r>
            <a:r>
              <a:rPr lang="en-ID" sz="1800" dirty="0" err="1">
                <a:solidFill>
                  <a:schemeClr val="accent4"/>
                </a:solidFill>
              </a:rPr>
              <a:t>menurunkan</a:t>
            </a:r>
            <a:r>
              <a:rPr lang="en-ID" sz="1800" dirty="0">
                <a:solidFill>
                  <a:schemeClr val="accent4"/>
                </a:solidFill>
              </a:rPr>
              <a:t> </a:t>
            </a:r>
            <a:r>
              <a:rPr lang="en-ID" sz="1800" dirty="0" err="1">
                <a:solidFill>
                  <a:schemeClr val="accent4"/>
                </a:solidFill>
              </a:rPr>
              <a:t>tarif</a:t>
            </a:r>
            <a:r>
              <a:rPr lang="en-ID" sz="1800" dirty="0">
                <a:solidFill>
                  <a:schemeClr val="accent4"/>
                </a:solidFill>
              </a:rPr>
              <a:t> </a:t>
            </a:r>
            <a:r>
              <a:rPr lang="en-ID" sz="1800" dirty="0" err="1">
                <a:solidFill>
                  <a:schemeClr val="accent4"/>
                </a:solidFill>
              </a:rPr>
              <a:t>menjadi</a:t>
            </a:r>
            <a:r>
              <a:rPr lang="en-ID" sz="1800" dirty="0">
                <a:solidFill>
                  <a:schemeClr val="accent4"/>
                </a:solidFill>
              </a:rPr>
              <a:t> </a:t>
            </a:r>
            <a:r>
              <a:rPr lang="en-ID" sz="1800" dirty="0" err="1">
                <a:solidFill>
                  <a:schemeClr val="accent4"/>
                </a:solidFill>
              </a:rPr>
              <a:t>kurang</a:t>
            </a:r>
            <a:r>
              <a:rPr lang="en-ID" sz="1800" dirty="0">
                <a:solidFill>
                  <a:schemeClr val="accent4"/>
                </a:solidFill>
              </a:rPr>
              <a:t> </a:t>
            </a:r>
            <a:r>
              <a:rPr lang="en-ID" sz="1800" dirty="0" err="1">
                <a:solidFill>
                  <a:schemeClr val="accent4"/>
                </a:solidFill>
              </a:rPr>
              <a:t>dari</a:t>
            </a:r>
            <a:r>
              <a:rPr lang="en-ID" sz="1800" dirty="0">
                <a:solidFill>
                  <a:schemeClr val="accent4"/>
                </a:solidFill>
              </a:rPr>
              <a:t> 5% di ASEAN6 pada 2003.</a:t>
            </a:r>
            <a:br>
              <a:rPr lang="en-ID" sz="1800" dirty="0">
                <a:solidFill>
                  <a:schemeClr val="accent4"/>
                </a:solidFill>
              </a:rPr>
            </a:br>
            <a:endParaRPr lang="en-ID" sz="1800" dirty="0">
              <a:solidFill>
                <a:schemeClr val="accent4"/>
              </a:solidFill>
            </a:endParaRPr>
          </a:p>
        </p:txBody>
      </p:sp>
    </p:spTree>
    <p:extLst>
      <p:ext uri="{BB962C8B-B14F-4D97-AF65-F5344CB8AC3E}">
        <p14:creationId xmlns:p14="http://schemas.microsoft.com/office/powerpoint/2010/main" val="157454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1A9AEF-540B-4A3C-95DC-F32292ED712F}"/>
              </a:ext>
            </a:extLst>
          </p:cNvPr>
          <p:cNvSpPr>
            <a:spLocks noGrp="1"/>
          </p:cNvSpPr>
          <p:nvPr>
            <p:ph type="title" idx="2"/>
          </p:nvPr>
        </p:nvSpPr>
        <p:spPr>
          <a:xfrm>
            <a:off x="733822" y="383371"/>
            <a:ext cx="7442437" cy="1354455"/>
          </a:xfrm>
        </p:spPr>
        <p:txBody>
          <a:bodyPr/>
          <a:lstStyle/>
          <a:p>
            <a:pPr marL="285750" indent="-285750">
              <a:buFont typeface="Arial" panose="020B0604020202020204" pitchFamily="34" charset="0"/>
              <a:buChar char="•"/>
            </a:pPr>
            <a:r>
              <a:rPr lang="en-ID" sz="1800" dirty="0">
                <a:solidFill>
                  <a:schemeClr val="accent4"/>
                </a:solidFill>
              </a:rPr>
              <a:t>Tingkat </a:t>
            </a:r>
            <a:r>
              <a:rPr lang="en-ID" sz="1800" dirty="0" err="1">
                <a:solidFill>
                  <a:schemeClr val="accent4"/>
                </a:solidFill>
              </a:rPr>
              <a:t>liberalisasi</a:t>
            </a:r>
            <a:r>
              <a:rPr lang="en-ID" sz="1800" dirty="0">
                <a:solidFill>
                  <a:schemeClr val="accent4"/>
                </a:solidFill>
              </a:rPr>
              <a:t> </a:t>
            </a:r>
            <a:r>
              <a:rPr lang="en-ID" sz="1800" dirty="0" err="1">
                <a:solidFill>
                  <a:schemeClr val="accent4"/>
                </a:solidFill>
              </a:rPr>
              <a:t>perdagangan</a:t>
            </a:r>
            <a:r>
              <a:rPr lang="en-ID" sz="1800" dirty="0">
                <a:solidFill>
                  <a:schemeClr val="accent4"/>
                </a:solidFill>
              </a:rPr>
              <a:t> AFTA pada </a:t>
            </a:r>
            <a:r>
              <a:rPr lang="en-ID" sz="1800" dirty="0" err="1">
                <a:solidFill>
                  <a:schemeClr val="accent4"/>
                </a:solidFill>
              </a:rPr>
              <a:t>Januari</a:t>
            </a:r>
            <a:r>
              <a:rPr lang="en-ID" sz="1800" dirty="0">
                <a:solidFill>
                  <a:schemeClr val="accent4"/>
                </a:solidFill>
              </a:rPr>
              <a:t> 2018 </a:t>
            </a:r>
            <a:r>
              <a:rPr lang="en-ID" sz="1800" dirty="0" err="1">
                <a:solidFill>
                  <a:schemeClr val="accent4"/>
                </a:solidFill>
              </a:rPr>
              <a:t>sangat</a:t>
            </a:r>
            <a:r>
              <a:rPr lang="en-ID" sz="1800" dirty="0">
                <a:solidFill>
                  <a:schemeClr val="accent4"/>
                </a:solidFill>
              </a:rPr>
              <a:t> </a:t>
            </a:r>
            <a:r>
              <a:rPr lang="en-ID" sz="1800" dirty="0" err="1">
                <a:solidFill>
                  <a:schemeClr val="accent4"/>
                </a:solidFill>
              </a:rPr>
              <a:t>tinggi</a:t>
            </a:r>
            <a:r>
              <a:rPr lang="en-ID" sz="1800" dirty="0">
                <a:solidFill>
                  <a:schemeClr val="accent4"/>
                </a:solidFill>
              </a:rPr>
              <a:t> pada 99,3% </a:t>
            </a:r>
            <a:r>
              <a:rPr lang="en-ID" sz="1800" dirty="0" err="1">
                <a:solidFill>
                  <a:schemeClr val="accent4"/>
                </a:solidFill>
              </a:rPr>
              <a:t>untuk</a:t>
            </a:r>
            <a:r>
              <a:rPr lang="en-ID" sz="1800" dirty="0">
                <a:solidFill>
                  <a:schemeClr val="accent4"/>
                </a:solidFill>
              </a:rPr>
              <a:t> ASEAN6, 97,7% </a:t>
            </a:r>
            <a:r>
              <a:rPr lang="en-ID" sz="1800" dirty="0" err="1">
                <a:solidFill>
                  <a:schemeClr val="accent4"/>
                </a:solidFill>
              </a:rPr>
              <a:t>untuk</a:t>
            </a:r>
            <a:r>
              <a:rPr lang="en-ID" sz="1800" dirty="0">
                <a:solidFill>
                  <a:schemeClr val="accent4"/>
                </a:solidFill>
              </a:rPr>
              <a:t> CLMV, dan 98,6% </a:t>
            </a:r>
            <a:r>
              <a:rPr lang="en-ID" sz="1800" dirty="0" err="1">
                <a:solidFill>
                  <a:schemeClr val="accent4"/>
                </a:solidFill>
              </a:rPr>
              <a:t>untuk</a:t>
            </a:r>
            <a:r>
              <a:rPr lang="en-ID" sz="1800" dirty="0">
                <a:solidFill>
                  <a:schemeClr val="accent4"/>
                </a:solidFill>
              </a:rPr>
              <a:t> ASEAN </a:t>
            </a:r>
            <a:r>
              <a:rPr lang="en-ID" sz="1800" dirty="0" err="1">
                <a:solidFill>
                  <a:schemeClr val="accent4"/>
                </a:solidFill>
              </a:rPr>
              <a:t>secara</a:t>
            </a:r>
            <a:r>
              <a:rPr lang="en-ID" sz="1800" dirty="0">
                <a:solidFill>
                  <a:schemeClr val="accent4"/>
                </a:solidFill>
              </a:rPr>
              <a:t> </a:t>
            </a:r>
            <a:r>
              <a:rPr lang="en-ID" sz="1800" dirty="0" err="1">
                <a:solidFill>
                  <a:schemeClr val="accent4"/>
                </a:solidFill>
              </a:rPr>
              <a:t>keseluruhan</a:t>
            </a:r>
            <a:r>
              <a:rPr lang="en-ID" sz="1800" dirty="0">
                <a:solidFill>
                  <a:schemeClr val="accent4"/>
                </a:solidFill>
              </a:rPr>
              <a:t>. AFTA </a:t>
            </a:r>
            <a:r>
              <a:rPr lang="en-ID" sz="1800" dirty="0" err="1">
                <a:solidFill>
                  <a:schemeClr val="accent4"/>
                </a:solidFill>
              </a:rPr>
              <a:t>harus</a:t>
            </a:r>
            <a:r>
              <a:rPr lang="en-ID" sz="1800" dirty="0">
                <a:solidFill>
                  <a:schemeClr val="accent4"/>
                </a:solidFill>
              </a:rPr>
              <a:t> </a:t>
            </a:r>
            <a:r>
              <a:rPr lang="en-ID" sz="1800" dirty="0" err="1">
                <a:solidFill>
                  <a:schemeClr val="accent4"/>
                </a:solidFill>
              </a:rPr>
              <a:t>dinilai</a:t>
            </a:r>
            <a:r>
              <a:rPr lang="en-ID" sz="1800" dirty="0">
                <a:solidFill>
                  <a:schemeClr val="accent4"/>
                </a:solidFill>
              </a:rPr>
              <a:t> </a:t>
            </a:r>
            <a:r>
              <a:rPr lang="en-ID" sz="1800" dirty="0" err="1">
                <a:solidFill>
                  <a:schemeClr val="accent4"/>
                </a:solidFill>
              </a:rPr>
              <a:t>berhasil</a:t>
            </a:r>
            <a:r>
              <a:rPr lang="en-ID" sz="1800" dirty="0">
                <a:solidFill>
                  <a:schemeClr val="accent4"/>
                </a:solidFill>
              </a:rPr>
              <a:t> </a:t>
            </a:r>
            <a:r>
              <a:rPr lang="en-ID" sz="1800" dirty="0" err="1">
                <a:solidFill>
                  <a:schemeClr val="accent4"/>
                </a:solidFill>
              </a:rPr>
              <a:t>karena</a:t>
            </a:r>
            <a:r>
              <a:rPr lang="en-ID" sz="1800" dirty="0">
                <a:solidFill>
                  <a:schemeClr val="accent4"/>
                </a:solidFill>
              </a:rPr>
              <a:t> </a:t>
            </a:r>
            <a:r>
              <a:rPr lang="en-ID" sz="1800" dirty="0" err="1">
                <a:solidFill>
                  <a:schemeClr val="accent4"/>
                </a:solidFill>
              </a:rPr>
              <a:t>telah</a:t>
            </a:r>
            <a:r>
              <a:rPr lang="en-ID" sz="1800" dirty="0">
                <a:solidFill>
                  <a:schemeClr val="accent4"/>
                </a:solidFill>
              </a:rPr>
              <a:t> </a:t>
            </a:r>
            <a:r>
              <a:rPr lang="en-ID" sz="1800" dirty="0" err="1">
                <a:solidFill>
                  <a:schemeClr val="accent4"/>
                </a:solidFill>
              </a:rPr>
              <a:t>mencapai</a:t>
            </a:r>
            <a:r>
              <a:rPr lang="en-ID" sz="1800" dirty="0">
                <a:solidFill>
                  <a:schemeClr val="accent4"/>
                </a:solidFill>
              </a:rPr>
              <a:t> </a:t>
            </a:r>
            <a:r>
              <a:rPr lang="en-ID" sz="1800" dirty="0" err="1">
                <a:solidFill>
                  <a:schemeClr val="accent4"/>
                </a:solidFill>
              </a:rPr>
              <a:t>tingkat</a:t>
            </a:r>
            <a:r>
              <a:rPr lang="en-ID" sz="1800" dirty="0">
                <a:solidFill>
                  <a:schemeClr val="accent4"/>
                </a:solidFill>
              </a:rPr>
              <a:t> </a:t>
            </a:r>
            <a:r>
              <a:rPr lang="en-ID" sz="1800" dirty="0" err="1">
                <a:solidFill>
                  <a:schemeClr val="accent4"/>
                </a:solidFill>
              </a:rPr>
              <a:t>liberalisasi</a:t>
            </a:r>
            <a:r>
              <a:rPr lang="en-ID" sz="1800" dirty="0">
                <a:solidFill>
                  <a:schemeClr val="accent4"/>
                </a:solidFill>
              </a:rPr>
              <a:t> yang </a:t>
            </a:r>
            <a:r>
              <a:rPr lang="en-ID" sz="1800" dirty="0" err="1">
                <a:solidFill>
                  <a:schemeClr val="accent4"/>
                </a:solidFill>
              </a:rPr>
              <a:t>tinggi</a:t>
            </a:r>
            <a:r>
              <a:rPr lang="en-ID" sz="1800" dirty="0">
                <a:solidFill>
                  <a:schemeClr val="accent4"/>
                </a:solidFill>
              </a:rPr>
              <a:t>.</a:t>
            </a:r>
            <a:br>
              <a:rPr lang="en-ID" sz="1800" dirty="0">
                <a:solidFill>
                  <a:schemeClr val="accent4"/>
                </a:solidFill>
              </a:rPr>
            </a:br>
            <a:endParaRPr lang="en-ID" sz="1800" dirty="0">
              <a:solidFill>
                <a:schemeClr val="accent4"/>
              </a:solidFill>
            </a:endParaRPr>
          </a:p>
        </p:txBody>
      </p:sp>
      <p:sp>
        <p:nvSpPr>
          <p:cNvPr id="6" name="Title 5">
            <a:extLst>
              <a:ext uri="{FF2B5EF4-FFF2-40B4-BE49-F238E27FC236}">
                <a16:creationId xmlns:a16="http://schemas.microsoft.com/office/drawing/2014/main" id="{C964BF60-4878-470F-8C4C-83B8B829BD54}"/>
              </a:ext>
            </a:extLst>
          </p:cNvPr>
          <p:cNvSpPr>
            <a:spLocks noGrp="1"/>
          </p:cNvSpPr>
          <p:nvPr>
            <p:ph type="title" idx="5"/>
          </p:nvPr>
        </p:nvSpPr>
        <p:spPr>
          <a:xfrm>
            <a:off x="733821" y="1704638"/>
            <a:ext cx="7442437" cy="545400"/>
          </a:xfrm>
        </p:spPr>
        <p:txBody>
          <a:bodyPr/>
          <a:lstStyle/>
          <a:p>
            <a:pPr marL="285750" indent="-285750">
              <a:buFont typeface="Arial" panose="020B0604020202020204" pitchFamily="34" charset="0"/>
              <a:buChar char="•"/>
            </a:pPr>
            <a:r>
              <a:rPr lang="en-ID" sz="1800" dirty="0" err="1">
                <a:solidFill>
                  <a:schemeClr val="accent4"/>
                </a:solidFill>
              </a:rPr>
              <a:t>Alasan</a:t>
            </a:r>
            <a:r>
              <a:rPr lang="en-ID" sz="1800" dirty="0">
                <a:solidFill>
                  <a:schemeClr val="accent4"/>
                </a:solidFill>
              </a:rPr>
              <a:t> </a:t>
            </a:r>
            <a:r>
              <a:rPr lang="en-ID" sz="1800" dirty="0" err="1">
                <a:solidFill>
                  <a:schemeClr val="accent4"/>
                </a:solidFill>
              </a:rPr>
              <a:t>keberhasilan</a:t>
            </a:r>
            <a:r>
              <a:rPr lang="en-ID" sz="1800" dirty="0">
                <a:solidFill>
                  <a:schemeClr val="accent4"/>
                </a:solidFill>
              </a:rPr>
              <a:t> AFTA </a:t>
            </a:r>
            <a:r>
              <a:rPr lang="en-ID" sz="1800" dirty="0" err="1">
                <a:solidFill>
                  <a:schemeClr val="accent4"/>
                </a:solidFill>
              </a:rPr>
              <a:t>adalah</a:t>
            </a:r>
            <a:r>
              <a:rPr lang="en-ID" sz="1800" dirty="0">
                <a:solidFill>
                  <a:schemeClr val="accent4"/>
                </a:solidFill>
              </a:rPr>
              <a:t> </a:t>
            </a:r>
            <a:r>
              <a:rPr lang="en-ID" sz="1800" dirty="0" err="1">
                <a:solidFill>
                  <a:schemeClr val="accent4"/>
                </a:solidFill>
              </a:rPr>
              <a:t>adopsi</a:t>
            </a:r>
            <a:r>
              <a:rPr lang="en-ID" sz="1800" dirty="0">
                <a:solidFill>
                  <a:schemeClr val="accent4"/>
                </a:solidFill>
              </a:rPr>
              <a:t> </a:t>
            </a:r>
            <a:r>
              <a:rPr lang="en-ID" sz="1800" dirty="0" err="1">
                <a:solidFill>
                  <a:schemeClr val="accent4"/>
                </a:solidFill>
              </a:rPr>
              <a:t>pendekatan</a:t>
            </a:r>
            <a:r>
              <a:rPr lang="en-ID" sz="1800" dirty="0">
                <a:solidFill>
                  <a:schemeClr val="accent4"/>
                </a:solidFill>
              </a:rPr>
              <a:t> </a:t>
            </a:r>
            <a:r>
              <a:rPr lang="en-ID" sz="1800" dirty="0" err="1">
                <a:solidFill>
                  <a:schemeClr val="accent4"/>
                </a:solidFill>
              </a:rPr>
              <a:t>liberalisasi</a:t>
            </a:r>
            <a:r>
              <a:rPr lang="en-ID" sz="1800" dirty="0">
                <a:solidFill>
                  <a:schemeClr val="accent4"/>
                </a:solidFill>
              </a:rPr>
              <a:t> yang </a:t>
            </a:r>
            <a:r>
              <a:rPr lang="en-ID" sz="1800" dirty="0" err="1">
                <a:solidFill>
                  <a:schemeClr val="accent4"/>
                </a:solidFill>
              </a:rPr>
              <a:t>fleksibel</a:t>
            </a:r>
            <a:r>
              <a:rPr lang="en-ID" sz="1800" dirty="0">
                <a:solidFill>
                  <a:schemeClr val="accent4"/>
                </a:solidFill>
              </a:rPr>
              <a:t> dan </a:t>
            </a:r>
            <a:r>
              <a:rPr lang="en-ID" sz="1800" dirty="0" err="1">
                <a:solidFill>
                  <a:schemeClr val="accent4"/>
                </a:solidFill>
              </a:rPr>
              <a:t>bertahap</a:t>
            </a:r>
            <a:r>
              <a:rPr lang="en-ID" sz="1800" dirty="0">
                <a:solidFill>
                  <a:schemeClr val="accent4"/>
                </a:solidFill>
              </a:rPr>
              <a:t> yang </a:t>
            </a:r>
            <a:r>
              <a:rPr lang="en-ID" sz="1800" dirty="0" err="1">
                <a:solidFill>
                  <a:schemeClr val="accent4"/>
                </a:solidFill>
              </a:rPr>
              <a:t>mempertimbangkan</a:t>
            </a:r>
            <a:r>
              <a:rPr lang="en-ID" sz="1800" dirty="0">
                <a:solidFill>
                  <a:schemeClr val="accent4"/>
                </a:solidFill>
              </a:rPr>
              <a:t> </a:t>
            </a:r>
            <a:r>
              <a:rPr lang="en-ID" sz="1800" dirty="0" err="1">
                <a:solidFill>
                  <a:schemeClr val="accent4"/>
                </a:solidFill>
              </a:rPr>
              <a:t>berbagai</a:t>
            </a:r>
            <a:r>
              <a:rPr lang="en-ID" sz="1800" dirty="0">
                <a:solidFill>
                  <a:schemeClr val="accent4"/>
                </a:solidFill>
              </a:rPr>
              <a:t> </a:t>
            </a:r>
            <a:r>
              <a:rPr lang="en-ID" sz="1800" dirty="0" err="1">
                <a:solidFill>
                  <a:schemeClr val="accent4"/>
                </a:solidFill>
              </a:rPr>
              <a:t>tingkat</a:t>
            </a:r>
            <a:r>
              <a:rPr lang="en-ID" sz="1800" dirty="0">
                <a:solidFill>
                  <a:schemeClr val="accent4"/>
                </a:solidFill>
              </a:rPr>
              <a:t> </a:t>
            </a:r>
            <a:r>
              <a:rPr lang="en-ID" sz="1800" dirty="0" err="1">
                <a:solidFill>
                  <a:schemeClr val="accent4"/>
                </a:solidFill>
              </a:rPr>
              <a:t>pembangunan</a:t>
            </a:r>
            <a:r>
              <a:rPr lang="en-ID" sz="1800" dirty="0">
                <a:solidFill>
                  <a:schemeClr val="accent4"/>
                </a:solidFill>
              </a:rPr>
              <a:t> </a:t>
            </a:r>
            <a:r>
              <a:rPr lang="en-ID" sz="1800" dirty="0" err="1">
                <a:solidFill>
                  <a:schemeClr val="accent4"/>
                </a:solidFill>
              </a:rPr>
              <a:t>ekonomi</a:t>
            </a:r>
            <a:r>
              <a:rPr lang="en-ID" sz="1800" dirty="0">
                <a:solidFill>
                  <a:schemeClr val="accent4"/>
                </a:solidFill>
              </a:rPr>
              <a:t> di </a:t>
            </a:r>
            <a:r>
              <a:rPr lang="en-ID" sz="1800" dirty="0" err="1">
                <a:solidFill>
                  <a:schemeClr val="accent4"/>
                </a:solidFill>
              </a:rPr>
              <a:t>seluruh</a:t>
            </a:r>
            <a:r>
              <a:rPr lang="en-ID" sz="1800" dirty="0">
                <a:solidFill>
                  <a:schemeClr val="accent4"/>
                </a:solidFill>
              </a:rPr>
              <a:t> negara </a:t>
            </a:r>
            <a:r>
              <a:rPr lang="en-ID" sz="1800" dirty="0" err="1">
                <a:solidFill>
                  <a:schemeClr val="accent4"/>
                </a:solidFill>
              </a:rPr>
              <a:t>anggota</a:t>
            </a:r>
            <a:r>
              <a:rPr lang="en-ID" sz="1800" dirty="0">
                <a:solidFill>
                  <a:schemeClr val="accent4"/>
                </a:solidFill>
              </a:rPr>
              <a:t>, </a:t>
            </a:r>
            <a:r>
              <a:rPr lang="en-ID" sz="1800" dirty="0" err="1">
                <a:solidFill>
                  <a:schemeClr val="accent4"/>
                </a:solidFill>
              </a:rPr>
              <a:t>terutama</a:t>
            </a:r>
            <a:r>
              <a:rPr lang="en-ID" sz="1800" dirty="0">
                <a:solidFill>
                  <a:schemeClr val="accent4"/>
                </a:solidFill>
              </a:rPr>
              <a:t> </a:t>
            </a:r>
            <a:r>
              <a:rPr lang="en-ID" sz="1800" dirty="0" err="1">
                <a:solidFill>
                  <a:schemeClr val="accent4"/>
                </a:solidFill>
              </a:rPr>
              <a:t>tingkat</a:t>
            </a:r>
            <a:r>
              <a:rPr lang="en-ID" sz="1800" dirty="0">
                <a:solidFill>
                  <a:schemeClr val="accent4"/>
                </a:solidFill>
              </a:rPr>
              <a:t> </a:t>
            </a:r>
            <a:r>
              <a:rPr lang="en-ID" sz="1800" dirty="0" err="1">
                <a:solidFill>
                  <a:schemeClr val="accent4"/>
                </a:solidFill>
              </a:rPr>
              <a:t>perkembangan</a:t>
            </a:r>
            <a:r>
              <a:rPr lang="en-ID" sz="1800" dirty="0">
                <a:solidFill>
                  <a:schemeClr val="accent4"/>
                </a:solidFill>
              </a:rPr>
              <a:t> </a:t>
            </a:r>
            <a:r>
              <a:rPr lang="en-ID" sz="1800" dirty="0" err="1">
                <a:solidFill>
                  <a:schemeClr val="accent4"/>
                </a:solidFill>
              </a:rPr>
              <a:t>industri</a:t>
            </a:r>
            <a:r>
              <a:rPr lang="en-ID" sz="1800" dirty="0">
                <a:solidFill>
                  <a:schemeClr val="accent4"/>
                </a:solidFill>
              </a:rPr>
              <a:t>.</a:t>
            </a:r>
          </a:p>
        </p:txBody>
      </p:sp>
      <p:sp>
        <p:nvSpPr>
          <p:cNvPr id="2" name="Freeform: Shape 1">
            <a:extLst>
              <a:ext uri="{FF2B5EF4-FFF2-40B4-BE49-F238E27FC236}">
                <a16:creationId xmlns:a16="http://schemas.microsoft.com/office/drawing/2014/main" id="{B186827A-25BF-4FCC-89D1-35C2064E777C}"/>
              </a:ext>
            </a:extLst>
          </p:cNvPr>
          <p:cNvSpPr/>
          <p:nvPr/>
        </p:nvSpPr>
        <p:spPr>
          <a:xfrm>
            <a:off x="-102870" y="4366401"/>
            <a:ext cx="9349740" cy="404075"/>
          </a:xfrm>
          <a:custGeom>
            <a:avLst/>
            <a:gdLst>
              <a:gd name="connsiteX0" fmla="*/ 0 w 9349740"/>
              <a:gd name="connsiteY0" fmla="*/ 129698 h 404075"/>
              <a:gd name="connsiteX1" fmla="*/ 2438400 w 9349740"/>
              <a:gd name="connsiteY1" fmla="*/ 30638 h 404075"/>
              <a:gd name="connsiteX2" fmla="*/ 4251960 w 9349740"/>
              <a:gd name="connsiteY2" fmla="*/ 404018 h 404075"/>
              <a:gd name="connsiteX3" fmla="*/ 6903720 w 9349740"/>
              <a:gd name="connsiteY3" fmla="*/ 158 h 404075"/>
              <a:gd name="connsiteX4" fmla="*/ 9349740 w 9349740"/>
              <a:gd name="connsiteY4" fmla="*/ 365918 h 4040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49740" h="404075">
                <a:moveTo>
                  <a:pt x="0" y="129698"/>
                </a:moveTo>
                <a:cubicBezTo>
                  <a:pt x="864870" y="57308"/>
                  <a:pt x="1729740" y="-15082"/>
                  <a:pt x="2438400" y="30638"/>
                </a:cubicBezTo>
                <a:cubicBezTo>
                  <a:pt x="3147060" y="76358"/>
                  <a:pt x="3507740" y="409098"/>
                  <a:pt x="4251960" y="404018"/>
                </a:cubicBezTo>
                <a:cubicBezTo>
                  <a:pt x="4996180" y="398938"/>
                  <a:pt x="6054090" y="6508"/>
                  <a:pt x="6903720" y="158"/>
                </a:cubicBezTo>
                <a:cubicBezTo>
                  <a:pt x="7753350" y="-6192"/>
                  <a:pt x="8551545" y="179863"/>
                  <a:pt x="9349740" y="36591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Freeform: Shape 3">
            <a:extLst>
              <a:ext uri="{FF2B5EF4-FFF2-40B4-BE49-F238E27FC236}">
                <a16:creationId xmlns:a16="http://schemas.microsoft.com/office/drawing/2014/main" id="{6041379E-A66A-4FCF-B18B-BAB923563C88}"/>
              </a:ext>
            </a:extLst>
          </p:cNvPr>
          <p:cNvSpPr/>
          <p:nvPr/>
        </p:nvSpPr>
        <p:spPr>
          <a:xfrm>
            <a:off x="-49530" y="4335848"/>
            <a:ext cx="9692640" cy="800331"/>
          </a:xfrm>
          <a:custGeom>
            <a:avLst/>
            <a:gdLst>
              <a:gd name="connsiteX0" fmla="*/ 0 w 9692640"/>
              <a:gd name="connsiteY0" fmla="*/ 800331 h 800331"/>
              <a:gd name="connsiteX1" fmla="*/ 3261360 w 9692640"/>
              <a:gd name="connsiteY1" fmla="*/ 106911 h 800331"/>
              <a:gd name="connsiteX2" fmla="*/ 5059680 w 9692640"/>
              <a:gd name="connsiteY2" fmla="*/ 518391 h 800331"/>
              <a:gd name="connsiteX3" fmla="*/ 7551420 w 9692640"/>
              <a:gd name="connsiteY3" fmla="*/ 231 h 800331"/>
              <a:gd name="connsiteX4" fmla="*/ 8869680 w 9692640"/>
              <a:gd name="connsiteY4" fmla="*/ 594591 h 800331"/>
              <a:gd name="connsiteX5" fmla="*/ 9494520 w 9692640"/>
              <a:gd name="connsiteY5" fmla="*/ 145011 h 800331"/>
              <a:gd name="connsiteX6" fmla="*/ 9692640 w 9692640"/>
              <a:gd name="connsiteY6" fmla="*/ 183111 h 80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2640" h="800331">
                <a:moveTo>
                  <a:pt x="0" y="800331"/>
                </a:moveTo>
                <a:cubicBezTo>
                  <a:pt x="1209040" y="477116"/>
                  <a:pt x="2418080" y="153901"/>
                  <a:pt x="3261360" y="106911"/>
                </a:cubicBezTo>
                <a:cubicBezTo>
                  <a:pt x="4104640" y="59921"/>
                  <a:pt x="4344670" y="536171"/>
                  <a:pt x="5059680" y="518391"/>
                </a:cubicBezTo>
                <a:cubicBezTo>
                  <a:pt x="5774690" y="500611"/>
                  <a:pt x="6916420" y="-12469"/>
                  <a:pt x="7551420" y="231"/>
                </a:cubicBezTo>
                <a:cubicBezTo>
                  <a:pt x="8186420" y="12931"/>
                  <a:pt x="8545830" y="570461"/>
                  <a:pt x="8869680" y="594591"/>
                </a:cubicBezTo>
                <a:cubicBezTo>
                  <a:pt x="9193530" y="618721"/>
                  <a:pt x="9357360" y="213591"/>
                  <a:pt x="9494520" y="145011"/>
                </a:cubicBezTo>
                <a:cubicBezTo>
                  <a:pt x="9631680" y="76431"/>
                  <a:pt x="9662160" y="129771"/>
                  <a:pt x="9692640" y="18311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Title 5">
            <a:extLst>
              <a:ext uri="{FF2B5EF4-FFF2-40B4-BE49-F238E27FC236}">
                <a16:creationId xmlns:a16="http://schemas.microsoft.com/office/drawing/2014/main" id="{58C3BAA5-B431-48E2-A788-BC54A8BABBF4}"/>
              </a:ext>
            </a:extLst>
          </p:cNvPr>
          <p:cNvSpPr txBox="1">
            <a:spLocks/>
          </p:cNvSpPr>
          <p:nvPr/>
        </p:nvSpPr>
        <p:spPr>
          <a:xfrm>
            <a:off x="436640" y="3128411"/>
            <a:ext cx="8036797" cy="545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7EC6CC"/>
              </a:buClr>
              <a:buSzPts val="1800"/>
              <a:buFont typeface="Patrick Hand"/>
              <a:buNone/>
              <a:defRPr sz="2400" b="0" i="0" u="none" strike="noStrike" cap="none">
                <a:solidFill>
                  <a:srgbClr val="7EC6CC"/>
                </a:solidFill>
                <a:latin typeface="Patrick Hand"/>
                <a:ea typeface="Patrick Hand"/>
                <a:cs typeface="Patrick Hand"/>
                <a:sym typeface="Patrick Hand"/>
              </a:defRPr>
            </a:lvl1pPr>
            <a:lvl2pPr marR="0" lvl="1"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2pPr>
            <a:lvl3pPr marR="0" lvl="2"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3pPr>
            <a:lvl4pPr marR="0" lvl="3"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4pPr>
            <a:lvl5pPr marR="0" lvl="4"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5pPr>
            <a:lvl6pPr marR="0" lvl="5"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6pPr>
            <a:lvl7pPr marR="0" lvl="6"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7pPr>
            <a:lvl8pPr marR="0" lvl="7"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8pPr>
            <a:lvl9pPr marR="0" lvl="8" algn="l" rtl="0">
              <a:lnSpc>
                <a:spcPct val="100000"/>
              </a:lnSpc>
              <a:spcBef>
                <a:spcPts val="0"/>
              </a:spcBef>
              <a:spcAft>
                <a:spcPts val="0"/>
              </a:spcAft>
              <a:buClr>
                <a:srgbClr val="7EC6CC"/>
              </a:buClr>
              <a:buSzPts val="2800"/>
              <a:buFont typeface="Patrick Hand"/>
              <a:buNone/>
              <a:defRPr sz="2800" b="0" i="0" u="none" strike="noStrike" cap="none">
                <a:solidFill>
                  <a:srgbClr val="7EC6CC"/>
                </a:solidFill>
                <a:latin typeface="Arimo"/>
                <a:ea typeface="Arimo"/>
                <a:cs typeface="Arimo"/>
                <a:sym typeface="Arimo"/>
              </a:defRPr>
            </a:lvl9pPr>
          </a:lstStyle>
          <a:p>
            <a:pPr marL="139700" indent="0"/>
            <a:r>
              <a:rPr lang="en-ID" sz="1800" dirty="0">
                <a:solidFill>
                  <a:schemeClr val="accent4"/>
                </a:solidFill>
              </a:rPr>
              <a:t>Ada </a:t>
            </a:r>
            <a:r>
              <a:rPr lang="en-ID" sz="1800" dirty="0" err="1">
                <a:solidFill>
                  <a:schemeClr val="accent4"/>
                </a:solidFill>
              </a:rPr>
              <a:t>dua</a:t>
            </a:r>
            <a:r>
              <a:rPr lang="en-ID" sz="1800" dirty="0">
                <a:solidFill>
                  <a:schemeClr val="accent4"/>
                </a:solidFill>
              </a:rPr>
              <a:t> </a:t>
            </a:r>
            <a:r>
              <a:rPr lang="en-ID" sz="1800" dirty="0" err="1">
                <a:solidFill>
                  <a:schemeClr val="accent4"/>
                </a:solidFill>
              </a:rPr>
              <a:t>kritik</a:t>
            </a:r>
            <a:r>
              <a:rPr lang="en-ID" sz="1800" dirty="0">
                <a:solidFill>
                  <a:schemeClr val="accent4"/>
                </a:solidFill>
              </a:rPr>
              <a:t> </a:t>
            </a:r>
            <a:r>
              <a:rPr lang="en-ID" sz="1800" dirty="0" err="1">
                <a:solidFill>
                  <a:schemeClr val="accent4"/>
                </a:solidFill>
              </a:rPr>
              <a:t>terhadap</a:t>
            </a:r>
            <a:r>
              <a:rPr lang="en-ID" sz="1800" dirty="0">
                <a:solidFill>
                  <a:schemeClr val="accent4"/>
                </a:solidFill>
              </a:rPr>
              <a:t> AFTA: </a:t>
            </a:r>
          </a:p>
          <a:p>
            <a:pPr>
              <a:buFont typeface="Arial" panose="020B0604020202020204" pitchFamily="34" charset="0"/>
              <a:buChar char="•"/>
            </a:pPr>
            <a:r>
              <a:rPr lang="en-ID" sz="1800" dirty="0" err="1">
                <a:solidFill>
                  <a:schemeClr val="accent4"/>
                </a:solidFill>
              </a:rPr>
              <a:t>rasio</a:t>
            </a:r>
            <a:r>
              <a:rPr lang="en-ID" sz="1800" dirty="0">
                <a:solidFill>
                  <a:schemeClr val="accent4"/>
                </a:solidFill>
              </a:rPr>
              <a:t> </a:t>
            </a:r>
            <a:r>
              <a:rPr lang="en-ID" sz="1800" dirty="0" err="1">
                <a:solidFill>
                  <a:schemeClr val="accent4"/>
                </a:solidFill>
              </a:rPr>
              <a:t>perdagangan</a:t>
            </a:r>
            <a:r>
              <a:rPr lang="en-ID" sz="1800" dirty="0">
                <a:solidFill>
                  <a:schemeClr val="accent4"/>
                </a:solidFill>
              </a:rPr>
              <a:t> intra-regional yang </a:t>
            </a:r>
            <a:r>
              <a:rPr lang="en-ID" sz="1800" dirty="0" err="1">
                <a:solidFill>
                  <a:schemeClr val="accent4"/>
                </a:solidFill>
              </a:rPr>
              <a:t>rendah</a:t>
            </a:r>
            <a:r>
              <a:rPr lang="en-ID" sz="1800" dirty="0">
                <a:solidFill>
                  <a:schemeClr val="accent4"/>
                </a:solidFill>
              </a:rPr>
              <a:t> </a:t>
            </a:r>
          </a:p>
          <a:p>
            <a:pPr>
              <a:buFont typeface="Arial" panose="020B0604020202020204" pitchFamily="34" charset="0"/>
              <a:buChar char="•"/>
            </a:pPr>
            <a:r>
              <a:rPr lang="en-ID" sz="1800" dirty="0" err="1">
                <a:solidFill>
                  <a:schemeClr val="accent4"/>
                </a:solidFill>
              </a:rPr>
              <a:t>tingkat</a:t>
            </a:r>
            <a:r>
              <a:rPr lang="en-ID" sz="1800" dirty="0">
                <a:solidFill>
                  <a:schemeClr val="accent4"/>
                </a:solidFill>
              </a:rPr>
              <a:t> </a:t>
            </a:r>
            <a:r>
              <a:rPr lang="en-ID" sz="1800" dirty="0" err="1">
                <a:solidFill>
                  <a:schemeClr val="accent4"/>
                </a:solidFill>
              </a:rPr>
              <a:t>pemanfaatannya</a:t>
            </a:r>
            <a:r>
              <a:rPr lang="en-ID" sz="1800" dirty="0">
                <a:solidFill>
                  <a:schemeClr val="accent4"/>
                </a:solidFill>
              </a:rPr>
              <a:t> yang </a:t>
            </a:r>
            <a:r>
              <a:rPr lang="en-ID" sz="1800" dirty="0" err="1">
                <a:solidFill>
                  <a:schemeClr val="accent4"/>
                </a:solidFill>
              </a:rPr>
              <a:t>rendah</a:t>
            </a:r>
            <a:endParaRPr lang="en-ID" sz="1800" dirty="0">
              <a:solidFill>
                <a:schemeClr val="accent4"/>
              </a:solidFill>
            </a:endParaRPr>
          </a:p>
          <a:p>
            <a:pPr marL="285750" indent="-285750">
              <a:buFont typeface="Arial" panose="020B0604020202020204" pitchFamily="34" charset="0"/>
              <a:buChar char="•"/>
            </a:pPr>
            <a:endParaRPr lang="en-ID" sz="1800" dirty="0">
              <a:solidFill>
                <a:schemeClr val="accent4"/>
              </a:solidFill>
            </a:endParaRPr>
          </a:p>
        </p:txBody>
      </p:sp>
    </p:spTree>
    <p:extLst>
      <p:ext uri="{BB962C8B-B14F-4D97-AF65-F5344CB8AC3E}">
        <p14:creationId xmlns:p14="http://schemas.microsoft.com/office/powerpoint/2010/main" val="123643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Google Shape;615;p38"/>
          <p:cNvSpPr txBox="1">
            <a:spLocks noGrp="1"/>
          </p:cNvSpPr>
          <p:nvPr>
            <p:ph type="title"/>
          </p:nvPr>
        </p:nvSpPr>
        <p:spPr>
          <a:xfrm>
            <a:off x="723900" y="1026050"/>
            <a:ext cx="7696200" cy="564600"/>
          </a:xfrm>
          <a:prstGeom prst="rect">
            <a:avLst/>
          </a:prstGeom>
        </p:spPr>
        <p:txBody>
          <a:bodyPr spcFirstLastPara="1" wrap="square" lIns="91425" tIns="91425" rIns="91425" bIns="91425" anchor="t" anchorCtr="0">
            <a:noAutofit/>
          </a:bodyPr>
          <a:lstStyle/>
          <a:p>
            <a:pPr lvl="0"/>
            <a:r>
              <a:rPr lang="en" dirty="0"/>
              <a:t>ASEAN Free Trade Area (AFTA)</a:t>
            </a:r>
            <a:endParaRPr dirty="0"/>
          </a:p>
        </p:txBody>
      </p:sp>
      <p:sp>
        <p:nvSpPr>
          <p:cNvPr id="2" name="Rectangle 1"/>
          <p:cNvSpPr/>
          <p:nvPr/>
        </p:nvSpPr>
        <p:spPr>
          <a:xfrm>
            <a:off x="578069" y="2100980"/>
            <a:ext cx="8145517" cy="1154162"/>
          </a:xfrm>
          <a:prstGeom prst="rect">
            <a:avLst/>
          </a:prstGeom>
        </p:spPr>
        <p:txBody>
          <a:bodyPr wrap="square">
            <a:spAutoFit/>
          </a:bodyPr>
          <a:lstStyle/>
          <a:p>
            <a:pPr lvl="0" algn="just">
              <a:lnSpc>
                <a:spcPct val="115000"/>
              </a:lnSpc>
              <a:spcAft>
                <a:spcPts val="1600"/>
              </a:spcAft>
              <a:buClr>
                <a:srgbClr val="783F04"/>
              </a:buClr>
              <a:buSzPts val="1400"/>
            </a:pPr>
            <a:r>
              <a:rPr lang="en-US" sz="2000" dirty="0" err="1">
                <a:solidFill>
                  <a:schemeClr val="accent4"/>
                </a:solidFill>
                <a:latin typeface="Calibri"/>
                <a:ea typeface="Calibri"/>
                <a:cs typeface="Calibri"/>
                <a:sym typeface="Calibri"/>
              </a:rPr>
              <a:t>Konferensi</a:t>
            </a:r>
            <a:r>
              <a:rPr lang="en-US" sz="2000" dirty="0">
                <a:solidFill>
                  <a:schemeClr val="accent4"/>
                </a:solidFill>
                <a:latin typeface="Calibri"/>
                <a:ea typeface="Calibri"/>
                <a:cs typeface="Calibri"/>
                <a:sym typeface="Calibri"/>
              </a:rPr>
              <a:t> Tingkat Tinggi (KTT) ASEAN </a:t>
            </a:r>
            <a:r>
              <a:rPr lang="en-US" sz="2000" dirty="0" err="1">
                <a:solidFill>
                  <a:schemeClr val="accent4"/>
                </a:solidFill>
                <a:latin typeface="Calibri"/>
                <a:ea typeface="Calibri"/>
                <a:cs typeface="Calibri"/>
                <a:sym typeface="Calibri"/>
              </a:rPr>
              <a:t>ke</a:t>
            </a:r>
            <a:r>
              <a:rPr lang="en-US" sz="2000" dirty="0">
                <a:solidFill>
                  <a:schemeClr val="accent4"/>
                </a:solidFill>
                <a:latin typeface="Calibri"/>
                <a:ea typeface="Calibri"/>
                <a:cs typeface="Calibri"/>
                <a:sym typeface="Calibri"/>
              </a:rPr>
              <a:t> IV yang </a:t>
            </a:r>
            <a:r>
              <a:rPr lang="en-US" sz="2000" dirty="0" err="1">
                <a:solidFill>
                  <a:schemeClr val="accent4"/>
                </a:solidFill>
                <a:latin typeface="Calibri"/>
                <a:ea typeface="Calibri"/>
                <a:cs typeface="Calibri"/>
                <a:sym typeface="Calibri"/>
              </a:rPr>
              <a:t>diselenggarakan</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pada</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tahun</a:t>
            </a:r>
            <a:r>
              <a:rPr lang="en-US" sz="2000" dirty="0">
                <a:solidFill>
                  <a:schemeClr val="accent4"/>
                </a:solidFill>
                <a:latin typeface="Calibri"/>
                <a:ea typeface="Calibri"/>
                <a:cs typeface="Calibri"/>
                <a:sym typeface="Calibri"/>
              </a:rPr>
              <a:t> 1992 di Singapura </a:t>
            </a:r>
            <a:r>
              <a:rPr lang="en-US" sz="2000" dirty="0" err="1">
                <a:solidFill>
                  <a:schemeClr val="accent4"/>
                </a:solidFill>
                <a:latin typeface="Calibri"/>
                <a:ea typeface="Calibri"/>
                <a:cs typeface="Calibri"/>
                <a:sym typeface="Calibri"/>
              </a:rPr>
              <a:t>menghasilkan</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suatu</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kesepakatan</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dalam</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bidang</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ekonomi</a:t>
            </a:r>
            <a:r>
              <a:rPr lang="en-US" sz="2000" dirty="0">
                <a:solidFill>
                  <a:schemeClr val="accent4"/>
                </a:solidFill>
                <a:latin typeface="Calibri"/>
                <a:ea typeface="Calibri"/>
                <a:cs typeface="Calibri"/>
                <a:sym typeface="Calibri"/>
              </a:rPr>
              <a:t>, </a:t>
            </a:r>
            <a:r>
              <a:rPr lang="en-US" sz="2000" dirty="0" err="1">
                <a:solidFill>
                  <a:schemeClr val="accent4"/>
                </a:solidFill>
                <a:latin typeface="Calibri"/>
                <a:ea typeface="Calibri"/>
                <a:cs typeface="Calibri"/>
                <a:sym typeface="Calibri"/>
              </a:rPr>
              <a:t>yaitu</a:t>
            </a:r>
            <a:r>
              <a:rPr lang="en-US" sz="2000" dirty="0">
                <a:solidFill>
                  <a:schemeClr val="accent4"/>
                </a:solidFill>
                <a:latin typeface="Calibri"/>
                <a:ea typeface="Calibri"/>
                <a:cs typeface="Calibri"/>
                <a:sym typeface="Calibri"/>
              </a:rPr>
              <a:t> ASEAN Free Trade Area (AFTA). </a:t>
            </a:r>
            <a:endParaRPr lang="en-US" sz="2000" dirty="0">
              <a:solidFill>
                <a:schemeClr val="accent4"/>
              </a:solidFill>
              <a:latin typeface="Arimo"/>
              <a:ea typeface="Arimo"/>
              <a:cs typeface="Arimo"/>
              <a:sym typeface="Arim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9"/>
        <p:cNvGrpSpPr/>
        <p:nvPr/>
      </p:nvGrpSpPr>
      <p:grpSpPr>
        <a:xfrm>
          <a:off x="0" y="0"/>
          <a:ext cx="0" cy="0"/>
          <a:chOff x="0" y="0"/>
          <a:chExt cx="0" cy="0"/>
        </a:xfrm>
      </p:grpSpPr>
      <p:sp>
        <p:nvSpPr>
          <p:cNvPr id="620" name="Google Shape;620;p39"/>
          <p:cNvSpPr txBox="1">
            <a:spLocks noGrp="1"/>
          </p:cNvSpPr>
          <p:nvPr>
            <p:ph type="title"/>
          </p:nvPr>
        </p:nvSpPr>
        <p:spPr>
          <a:xfrm>
            <a:off x="1445475" y="836606"/>
            <a:ext cx="3519300" cy="841800"/>
          </a:xfrm>
          <a:prstGeom prst="rect">
            <a:avLst/>
          </a:prstGeom>
        </p:spPr>
        <p:txBody>
          <a:bodyPr spcFirstLastPara="1" wrap="square" lIns="91425" tIns="91425" rIns="91425" bIns="91425" anchor="ctr" anchorCtr="0">
            <a:noAutofit/>
          </a:bodyPr>
          <a:lstStyle/>
          <a:p>
            <a:pPr lvl="0"/>
            <a:r>
              <a:rPr lang="en" sz="3600" dirty="0"/>
              <a:t>Tujuan AFTA</a:t>
            </a:r>
            <a:endParaRPr sz="3600" dirty="0"/>
          </a:p>
        </p:txBody>
      </p:sp>
      <p:sp>
        <p:nvSpPr>
          <p:cNvPr id="621" name="Google Shape;621;p39"/>
          <p:cNvSpPr txBox="1">
            <a:spLocks noGrp="1"/>
          </p:cNvSpPr>
          <p:nvPr>
            <p:ph type="subTitle" idx="1"/>
          </p:nvPr>
        </p:nvSpPr>
        <p:spPr>
          <a:xfrm>
            <a:off x="190763" y="1489150"/>
            <a:ext cx="6852745" cy="1975945"/>
          </a:xfrm>
          <a:prstGeom prst="rect">
            <a:avLst/>
          </a:prstGeom>
        </p:spPr>
        <p:txBody>
          <a:bodyPr spcFirstLastPara="1" wrap="square" lIns="91425" tIns="91425" rIns="91425" bIns="91425" anchor="t" anchorCtr="0">
            <a:noAutofit/>
          </a:bodyPr>
          <a:lstStyle/>
          <a:p>
            <a:pPr marL="438150" lvl="0" indent="-342900" algn="just">
              <a:spcBef>
                <a:spcPts val="1200"/>
              </a:spcBef>
              <a:buClr>
                <a:schemeClr val="dk1"/>
              </a:buClr>
              <a:buSzPts val="2100"/>
              <a:buFont typeface="+mj-lt"/>
              <a:buAutoNum type="arabicPeriod"/>
            </a:pPr>
            <a:r>
              <a:rPr lang="en-US" sz="1800" dirty="0" err="1">
                <a:solidFill>
                  <a:schemeClr val="accent4"/>
                </a:solidFill>
                <a:latin typeface="Calibri"/>
                <a:ea typeface="Calibri"/>
                <a:cs typeface="Calibri"/>
                <a:sym typeface="Calibri"/>
              </a:rPr>
              <a:t>Menciptakan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kawasan</a:t>
            </a:r>
            <a:r>
              <a:rPr lang="en-US" sz="1800" dirty="0">
                <a:solidFill>
                  <a:schemeClr val="accent4"/>
                </a:solidFill>
                <a:latin typeface="Calibri"/>
                <a:ea typeface="Calibri"/>
                <a:cs typeface="Calibri"/>
                <a:sym typeface="Calibri"/>
              </a:rPr>
              <a:t> regional ASEAN yang </a:t>
            </a:r>
            <a:r>
              <a:rPr lang="en-US" sz="1800" dirty="0" err="1">
                <a:solidFill>
                  <a:schemeClr val="accent4"/>
                </a:solidFill>
                <a:latin typeface="Calibri"/>
                <a:ea typeface="Calibri"/>
                <a:cs typeface="Calibri"/>
                <a:sym typeface="Calibri"/>
              </a:rPr>
              <a:t>bebas</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perdagangan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dalam</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rangka</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meningkatkan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daya</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saing</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ekonomi</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dengan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menjadikan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negara-negara</a:t>
            </a:r>
            <a:r>
              <a:rPr lang="en-US" sz="1800" dirty="0">
                <a:solidFill>
                  <a:schemeClr val="accent4"/>
                </a:solidFill>
                <a:latin typeface="Calibri"/>
                <a:ea typeface="Calibri"/>
                <a:cs typeface="Calibri"/>
                <a:sym typeface="Calibri"/>
              </a:rPr>
              <a:t> di </a:t>
            </a:r>
            <a:r>
              <a:rPr lang="en-US" sz="1800" dirty="0" err="1">
                <a:solidFill>
                  <a:schemeClr val="accent4"/>
                </a:solidFill>
                <a:latin typeface="Calibri"/>
                <a:ea typeface="Calibri"/>
                <a:cs typeface="Calibri"/>
                <a:sym typeface="Calibri"/>
              </a:rPr>
              <a:t>kawasan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sebagai</a:t>
            </a:r>
            <a:r>
              <a:rPr lang="en-US" sz="1800" dirty="0">
                <a:solidFill>
                  <a:schemeClr val="accent4"/>
                </a:solidFill>
                <a:latin typeface="Calibri"/>
                <a:ea typeface="Calibri"/>
                <a:cs typeface="Calibri"/>
                <a:sym typeface="Calibri"/>
              </a:rPr>
              <a:t> basis </a:t>
            </a:r>
            <a:r>
              <a:rPr lang="en-US" sz="1800" dirty="0" err="1">
                <a:solidFill>
                  <a:schemeClr val="accent4"/>
                </a:solidFill>
                <a:latin typeface="Calibri"/>
                <a:ea typeface="Calibri"/>
                <a:cs typeface="Calibri"/>
                <a:sym typeface="Calibri"/>
              </a:rPr>
              <a:t>produksi</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dunia</a:t>
            </a:r>
            <a:endParaRPr lang="en-US" sz="1800" dirty="0">
              <a:solidFill>
                <a:schemeClr val="accent4"/>
              </a:solidFill>
              <a:latin typeface="Calibri"/>
              <a:ea typeface="Calibri"/>
              <a:cs typeface="Calibri"/>
              <a:sym typeface="Calibri"/>
            </a:endParaRPr>
          </a:p>
          <a:p>
            <a:pPr lvl="0" indent="-361950" algn="just">
              <a:buClr>
                <a:schemeClr val="dk1"/>
              </a:buClr>
              <a:buSzPts val="2100"/>
              <a:buFont typeface="Calibri"/>
              <a:buAutoNum type="arabicPeriod"/>
            </a:pPr>
            <a:r>
              <a:rPr lang="en-US" sz="1800" dirty="0" err="1">
                <a:solidFill>
                  <a:schemeClr val="accent4"/>
                </a:solidFill>
                <a:latin typeface="Calibri"/>
                <a:ea typeface="Calibri"/>
                <a:cs typeface="Calibri"/>
                <a:sym typeface="Calibri"/>
              </a:rPr>
              <a:t>Meningkatkan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perdagangan</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antar</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negara</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anggota</a:t>
            </a:r>
            <a:r>
              <a:rPr lang="en-US" sz="1800" dirty="0">
                <a:solidFill>
                  <a:schemeClr val="accent4"/>
                </a:solidFill>
                <a:latin typeface="Calibri"/>
                <a:ea typeface="Calibri"/>
                <a:cs typeface="Calibri"/>
                <a:sym typeface="Calibri"/>
              </a:rPr>
              <a:t> ASEAN (Intra ASEAN Trade)</a:t>
            </a:r>
          </a:p>
          <a:p>
            <a:pPr lvl="0" indent="-361950" algn="just">
              <a:buClr>
                <a:schemeClr val="dk1"/>
              </a:buClr>
              <a:buSzPts val="2100"/>
              <a:buFont typeface="Calibri"/>
              <a:buAutoNum type="arabicPeriod"/>
            </a:pPr>
            <a:r>
              <a:rPr lang="en-US" sz="1800" dirty="0" err="1">
                <a:solidFill>
                  <a:schemeClr val="accent4"/>
                </a:solidFill>
                <a:latin typeface="Calibri"/>
                <a:ea typeface="Calibri"/>
                <a:cs typeface="Calibri"/>
                <a:sym typeface="Calibri"/>
              </a:rPr>
              <a:t>Menarik</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lebih</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banyak</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investasi</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asing</a:t>
            </a:r>
            <a:r>
              <a:rPr lang="en-US" sz="1800" dirty="0">
                <a:solidFill>
                  <a:schemeClr val="accent4"/>
                </a:solidFill>
                <a:latin typeface="Calibri"/>
                <a:ea typeface="Calibri"/>
                <a:cs typeface="Calibri"/>
                <a:sym typeface="Calibri"/>
              </a:rPr>
              <a:t> </a:t>
            </a:r>
            <a:r>
              <a:rPr lang="en-US" sz="1800" dirty="0" err="1">
                <a:solidFill>
                  <a:schemeClr val="accent4"/>
                </a:solidFill>
                <a:latin typeface="Calibri"/>
                <a:ea typeface="Calibri"/>
                <a:cs typeface="Calibri"/>
                <a:sym typeface="Calibri"/>
              </a:rPr>
              <a:t>langsung</a:t>
            </a:r>
            <a:r>
              <a:rPr lang="en-US" sz="1800" dirty="0">
                <a:solidFill>
                  <a:schemeClr val="accent4"/>
                </a:solidFill>
                <a:latin typeface="Calibri"/>
                <a:ea typeface="Calibri"/>
                <a:cs typeface="Calibri"/>
                <a:sym typeface="Calibri"/>
              </a:rPr>
              <a:t> (Foreign Direct Investment)</a:t>
            </a:r>
          </a:p>
          <a:p>
            <a:pPr marL="0" lvl="0" indent="0" algn="just">
              <a:spcBef>
                <a:spcPts val="1200"/>
              </a:spcBef>
            </a:pPr>
            <a:endParaRPr lang="en-US" sz="1800" dirty="0">
              <a:solidFill>
                <a:schemeClr val="accent4"/>
              </a:solidFill>
              <a:latin typeface="Calibri"/>
              <a:ea typeface="Calibri"/>
              <a:cs typeface="Calibri"/>
              <a:sym typeface="Calibri"/>
            </a:endParaRPr>
          </a:p>
          <a:p>
            <a:pPr marL="0" lvl="0" indent="0" algn="l" rtl="0">
              <a:spcBef>
                <a:spcPts val="0"/>
              </a:spcBef>
              <a:spcAft>
                <a:spcPts val="1600"/>
              </a:spcAft>
              <a:buNone/>
            </a:pPr>
            <a:endParaRPr sz="1800" dirty="0">
              <a:solidFill>
                <a:schemeClr val="accent4"/>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EC187-17E9-4A19-BAA3-E03415092857}"/>
              </a:ext>
            </a:extLst>
          </p:cNvPr>
          <p:cNvSpPr>
            <a:spLocks noGrp="1"/>
          </p:cNvSpPr>
          <p:nvPr>
            <p:ph type="title"/>
          </p:nvPr>
        </p:nvSpPr>
        <p:spPr>
          <a:xfrm>
            <a:off x="453390" y="1010038"/>
            <a:ext cx="7696200" cy="564600"/>
          </a:xfrm>
        </p:spPr>
        <p:txBody>
          <a:bodyPr/>
          <a:lstStyle/>
          <a:p>
            <a:r>
              <a:rPr lang="en-ID" sz="2000" dirty="0" err="1"/>
              <a:t>Implikasi</a:t>
            </a:r>
            <a:r>
              <a:rPr lang="en-ID" sz="2000" dirty="0"/>
              <a:t> </a:t>
            </a:r>
            <a:r>
              <a:rPr lang="en-ID" sz="2000" dirty="0" err="1"/>
              <a:t>dari</a:t>
            </a:r>
            <a:r>
              <a:rPr lang="en-ID" sz="2000" dirty="0"/>
              <a:t> </a:t>
            </a:r>
            <a:r>
              <a:rPr lang="en-ID" sz="2000" dirty="0" err="1"/>
              <a:t>adanya</a:t>
            </a:r>
            <a:r>
              <a:rPr lang="en-ID" sz="2000" dirty="0"/>
              <a:t> AIP, AIC, &amp; PTA</a:t>
            </a:r>
          </a:p>
        </p:txBody>
      </p:sp>
      <p:sp>
        <p:nvSpPr>
          <p:cNvPr id="3" name="Title 2">
            <a:extLst>
              <a:ext uri="{FF2B5EF4-FFF2-40B4-BE49-F238E27FC236}">
                <a16:creationId xmlns:a16="http://schemas.microsoft.com/office/drawing/2014/main" id="{787580C0-FCB3-4987-BC86-63C8BB152422}"/>
              </a:ext>
            </a:extLst>
          </p:cNvPr>
          <p:cNvSpPr>
            <a:spLocks noGrp="1"/>
          </p:cNvSpPr>
          <p:nvPr>
            <p:ph type="title" idx="2"/>
          </p:nvPr>
        </p:nvSpPr>
        <p:spPr>
          <a:xfrm>
            <a:off x="0" y="106680"/>
            <a:ext cx="8602980" cy="564600"/>
          </a:xfrm>
        </p:spPr>
        <p:txBody>
          <a:bodyPr/>
          <a:lstStyle/>
          <a:p>
            <a:r>
              <a:rPr lang="en-ID" dirty="0" err="1"/>
              <a:t>Implikasi</a:t>
            </a:r>
            <a:r>
              <a:rPr lang="en-ID" dirty="0"/>
              <a:t> </a:t>
            </a:r>
            <a:r>
              <a:rPr lang="en-ID" dirty="0" err="1"/>
              <a:t>dari</a:t>
            </a:r>
            <a:r>
              <a:rPr lang="en-ID" dirty="0"/>
              <a:t> </a:t>
            </a:r>
            <a:r>
              <a:rPr lang="en-ID" dirty="0" err="1"/>
              <a:t>Perkembangan</a:t>
            </a:r>
            <a:r>
              <a:rPr lang="en-ID" dirty="0"/>
              <a:t> </a:t>
            </a:r>
            <a:r>
              <a:rPr lang="en-ID" dirty="0" err="1"/>
              <a:t>Ekonomi</a:t>
            </a:r>
            <a:r>
              <a:rPr lang="en-ID" dirty="0"/>
              <a:t> ASEAN </a:t>
            </a:r>
            <a:r>
              <a:rPr lang="en-ID" dirty="0" err="1"/>
              <a:t>Bagi</a:t>
            </a:r>
            <a:r>
              <a:rPr lang="en-ID" dirty="0"/>
              <a:t> Indonesia</a:t>
            </a:r>
          </a:p>
        </p:txBody>
      </p:sp>
      <p:sp>
        <p:nvSpPr>
          <p:cNvPr id="11" name="TextBox 10">
            <a:extLst>
              <a:ext uri="{FF2B5EF4-FFF2-40B4-BE49-F238E27FC236}">
                <a16:creationId xmlns:a16="http://schemas.microsoft.com/office/drawing/2014/main" id="{7240FC29-35AE-4BF7-895A-A78A28B8AEF5}"/>
              </a:ext>
            </a:extLst>
          </p:cNvPr>
          <p:cNvSpPr txBox="1"/>
          <p:nvPr/>
        </p:nvSpPr>
        <p:spPr>
          <a:xfrm>
            <a:off x="594360" y="1671249"/>
            <a:ext cx="3726180" cy="3293209"/>
          </a:xfrm>
          <a:prstGeom prst="rect">
            <a:avLst/>
          </a:prstGeom>
          <a:noFill/>
        </p:spPr>
        <p:txBody>
          <a:bodyPr wrap="square" rtlCol="0">
            <a:spAutoFit/>
          </a:bodyPr>
          <a:lstStyle/>
          <a:p>
            <a:r>
              <a:rPr lang="en-ID" sz="1600" dirty="0" err="1">
                <a:solidFill>
                  <a:schemeClr val="accent4"/>
                </a:solidFill>
                <a:latin typeface="Patrick Hand"/>
              </a:rPr>
              <a:t>Positif</a:t>
            </a:r>
            <a:r>
              <a:rPr lang="en-ID" sz="1600" dirty="0">
                <a:solidFill>
                  <a:schemeClr val="accent4"/>
                </a:solidFill>
                <a:latin typeface="Patrick Hand"/>
              </a:rPr>
              <a:t>:</a:t>
            </a:r>
          </a:p>
          <a:p>
            <a:endParaRPr lang="en-ID" sz="1600" dirty="0">
              <a:solidFill>
                <a:schemeClr val="accent4"/>
              </a:solidFill>
              <a:latin typeface="Patrick Hand"/>
            </a:endParaRPr>
          </a:p>
          <a:p>
            <a:pPr marL="285750" indent="-285750">
              <a:buFont typeface="Arial" panose="020B0604020202020204" pitchFamily="34" charset="0"/>
              <a:buChar char="•"/>
            </a:pPr>
            <a:r>
              <a:rPr lang="en-ID" sz="1600" dirty="0" err="1">
                <a:solidFill>
                  <a:schemeClr val="accent4"/>
                </a:solidFill>
                <a:latin typeface="Patrick Hand"/>
              </a:rPr>
              <a:t>Dapat</a:t>
            </a:r>
            <a:r>
              <a:rPr lang="en-ID" sz="1600" dirty="0">
                <a:solidFill>
                  <a:schemeClr val="accent4"/>
                </a:solidFill>
                <a:latin typeface="Patrick Hand"/>
              </a:rPr>
              <a:t> </a:t>
            </a:r>
            <a:r>
              <a:rPr lang="en-ID" sz="1600" dirty="0" err="1">
                <a:solidFill>
                  <a:schemeClr val="accent4"/>
                </a:solidFill>
                <a:latin typeface="Patrick Hand"/>
              </a:rPr>
              <a:t>terjadinya</a:t>
            </a:r>
            <a:r>
              <a:rPr lang="en-ID" sz="1600" dirty="0">
                <a:solidFill>
                  <a:schemeClr val="accent4"/>
                </a:solidFill>
                <a:latin typeface="Patrick Hand"/>
              </a:rPr>
              <a:t> </a:t>
            </a:r>
            <a:r>
              <a:rPr lang="en-ID" sz="1600" dirty="0" err="1">
                <a:solidFill>
                  <a:schemeClr val="accent4"/>
                </a:solidFill>
                <a:latin typeface="Patrick Hand"/>
              </a:rPr>
              <a:t>kerjasama</a:t>
            </a:r>
            <a:r>
              <a:rPr lang="en-ID" sz="1600" dirty="0">
                <a:solidFill>
                  <a:schemeClr val="accent4"/>
                </a:solidFill>
                <a:latin typeface="Patrick Hand"/>
              </a:rPr>
              <a:t> </a:t>
            </a:r>
            <a:r>
              <a:rPr lang="en-ID" sz="1600" dirty="0" err="1">
                <a:solidFill>
                  <a:schemeClr val="accent4"/>
                </a:solidFill>
                <a:latin typeface="Patrick Hand"/>
              </a:rPr>
              <a:t>dalam</a:t>
            </a:r>
            <a:r>
              <a:rPr lang="en-ID" sz="1600" dirty="0">
                <a:solidFill>
                  <a:schemeClr val="accent4"/>
                </a:solidFill>
                <a:latin typeface="Patrick Hand"/>
              </a:rPr>
              <a:t> </a:t>
            </a:r>
            <a:r>
              <a:rPr lang="en-ID" sz="1600" dirty="0" err="1">
                <a:solidFill>
                  <a:schemeClr val="accent4"/>
                </a:solidFill>
                <a:latin typeface="Patrick Hand"/>
              </a:rPr>
              <a:t>skala</a:t>
            </a:r>
            <a:r>
              <a:rPr lang="en-ID" sz="1600" dirty="0">
                <a:solidFill>
                  <a:schemeClr val="accent4"/>
                </a:solidFill>
                <a:latin typeface="Patrick Hand"/>
              </a:rPr>
              <a:t> </a:t>
            </a:r>
            <a:r>
              <a:rPr lang="en-ID" sz="1600" dirty="0" err="1">
                <a:solidFill>
                  <a:schemeClr val="accent4"/>
                </a:solidFill>
                <a:latin typeface="Patrick Hand"/>
              </a:rPr>
              <a:t>besar</a:t>
            </a:r>
            <a:r>
              <a:rPr lang="en-ID" sz="1600" dirty="0">
                <a:solidFill>
                  <a:schemeClr val="accent4"/>
                </a:solidFill>
                <a:latin typeface="Patrick Hand"/>
              </a:rPr>
              <a:t> </a:t>
            </a:r>
            <a:r>
              <a:rPr lang="en-ID" sz="1600" dirty="0" err="1">
                <a:solidFill>
                  <a:schemeClr val="accent4"/>
                </a:solidFill>
                <a:latin typeface="Patrick Hand"/>
              </a:rPr>
              <a:t>dalam</a:t>
            </a:r>
            <a:r>
              <a:rPr lang="en-ID" sz="1600" dirty="0">
                <a:solidFill>
                  <a:schemeClr val="accent4"/>
                </a:solidFill>
                <a:latin typeface="Patrick Hand"/>
              </a:rPr>
              <a:t> </a:t>
            </a:r>
            <a:r>
              <a:rPr lang="en-ID" sz="1600" dirty="0" err="1">
                <a:solidFill>
                  <a:schemeClr val="accent4"/>
                </a:solidFill>
                <a:latin typeface="Patrick Hand"/>
              </a:rPr>
              <a:t>bidang</a:t>
            </a:r>
            <a:r>
              <a:rPr lang="en-ID" sz="1600" dirty="0">
                <a:solidFill>
                  <a:schemeClr val="accent4"/>
                </a:solidFill>
                <a:latin typeface="Patrick Hand"/>
              </a:rPr>
              <a:t> industry</a:t>
            </a:r>
          </a:p>
          <a:p>
            <a:pPr marL="285750" indent="-285750">
              <a:buFont typeface="Arial" panose="020B0604020202020204" pitchFamily="34" charset="0"/>
              <a:buChar char="•"/>
            </a:pPr>
            <a:r>
              <a:rPr lang="en-ID" sz="1600" dirty="0" err="1">
                <a:solidFill>
                  <a:schemeClr val="accent4"/>
                </a:solidFill>
                <a:latin typeface="Patrick Hand"/>
              </a:rPr>
              <a:t>Memajukan</a:t>
            </a:r>
            <a:r>
              <a:rPr lang="en-ID" sz="1600" dirty="0">
                <a:solidFill>
                  <a:schemeClr val="accent4"/>
                </a:solidFill>
                <a:latin typeface="Patrick Hand"/>
              </a:rPr>
              <a:t> </a:t>
            </a:r>
            <a:r>
              <a:rPr lang="en-ID" sz="1600" dirty="0" err="1">
                <a:solidFill>
                  <a:schemeClr val="accent4"/>
                </a:solidFill>
                <a:latin typeface="Patrick Hand"/>
              </a:rPr>
              <a:t>industri</a:t>
            </a:r>
            <a:r>
              <a:rPr lang="en-ID" sz="1600" dirty="0">
                <a:solidFill>
                  <a:schemeClr val="accent4"/>
                </a:solidFill>
                <a:latin typeface="Patrick Hand"/>
              </a:rPr>
              <a:t> yang </a:t>
            </a:r>
            <a:r>
              <a:rPr lang="en-ID" sz="1600" dirty="0" err="1">
                <a:solidFill>
                  <a:schemeClr val="accent4"/>
                </a:solidFill>
                <a:latin typeface="Patrick Hand"/>
              </a:rPr>
              <a:t>ada</a:t>
            </a:r>
            <a:r>
              <a:rPr lang="en-ID" sz="1600" dirty="0">
                <a:solidFill>
                  <a:schemeClr val="accent4"/>
                </a:solidFill>
                <a:latin typeface="Patrick Hand"/>
              </a:rPr>
              <a:t> di Indonesia yang </a:t>
            </a:r>
            <a:r>
              <a:rPr lang="en-ID" sz="1600" dirty="0" err="1">
                <a:solidFill>
                  <a:schemeClr val="accent4"/>
                </a:solidFill>
                <a:latin typeface="Patrick Hand"/>
              </a:rPr>
              <a:t>saat</a:t>
            </a:r>
            <a:r>
              <a:rPr lang="en-ID" sz="1600" dirty="0">
                <a:solidFill>
                  <a:schemeClr val="accent4"/>
                </a:solidFill>
                <a:latin typeface="Patrick Hand"/>
              </a:rPr>
              <a:t> </a:t>
            </a:r>
            <a:r>
              <a:rPr lang="en-ID" sz="1600" dirty="0" err="1">
                <a:solidFill>
                  <a:schemeClr val="accent4"/>
                </a:solidFill>
                <a:latin typeface="Patrick Hand"/>
              </a:rPr>
              <a:t>itu</a:t>
            </a:r>
            <a:r>
              <a:rPr lang="en-ID" sz="1600" dirty="0">
                <a:solidFill>
                  <a:schemeClr val="accent4"/>
                </a:solidFill>
                <a:latin typeface="Patrick Hand"/>
              </a:rPr>
              <a:t> </a:t>
            </a:r>
            <a:r>
              <a:rPr lang="en-ID" sz="1600" dirty="0" err="1">
                <a:solidFill>
                  <a:schemeClr val="accent4"/>
                </a:solidFill>
                <a:latin typeface="Patrick Hand"/>
              </a:rPr>
              <a:t>belum</a:t>
            </a:r>
            <a:r>
              <a:rPr lang="en-ID" sz="1600" dirty="0">
                <a:solidFill>
                  <a:schemeClr val="accent4"/>
                </a:solidFill>
                <a:latin typeface="Patrick Hand"/>
              </a:rPr>
              <a:t> </a:t>
            </a:r>
            <a:r>
              <a:rPr lang="en-ID" sz="1600" dirty="0" err="1">
                <a:solidFill>
                  <a:schemeClr val="accent4"/>
                </a:solidFill>
                <a:latin typeface="Patrick Hand"/>
              </a:rPr>
              <a:t>terlalu</a:t>
            </a:r>
            <a:r>
              <a:rPr lang="en-ID" sz="1600" dirty="0">
                <a:solidFill>
                  <a:schemeClr val="accent4"/>
                </a:solidFill>
                <a:latin typeface="Patrick Hand"/>
              </a:rPr>
              <a:t> </a:t>
            </a:r>
            <a:r>
              <a:rPr lang="en-ID" sz="1600" dirty="0" err="1">
                <a:solidFill>
                  <a:schemeClr val="accent4"/>
                </a:solidFill>
                <a:latin typeface="Patrick Hand"/>
              </a:rPr>
              <a:t>maju</a:t>
            </a:r>
            <a:r>
              <a:rPr lang="en-ID" sz="1600" dirty="0">
                <a:solidFill>
                  <a:schemeClr val="accent4"/>
                </a:solidFill>
                <a:latin typeface="Patrick Hand"/>
              </a:rPr>
              <a:t>.</a:t>
            </a:r>
          </a:p>
          <a:p>
            <a:pPr marL="285750" indent="-285750">
              <a:buFont typeface="Arial" panose="020B0604020202020204" pitchFamily="34" charset="0"/>
              <a:buChar char="•"/>
            </a:pPr>
            <a:r>
              <a:rPr lang="en-ID" sz="1600" dirty="0" err="1">
                <a:solidFill>
                  <a:schemeClr val="accent4"/>
                </a:solidFill>
                <a:latin typeface="Patrick Hand"/>
              </a:rPr>
              <a:t>Percepatan</a:t>
            </a:r>
            <a:r>
              <a:rPr lang="en-ID" sz="1600" dirty="0">
                <a:solidFill>
                  <a:schemeClr val="accent4"/>
                </a:solidFill>
                <a:latin typeface="Patrick Hand"/>
              </a:rPr>
              <a:t> </a:t>
            </a:r>
            <a:r>
              <a:rPr lang="en-ID" sz="1600" dirty="0" err="1">
                <a:solidFill>
                  <a:schemeClr val="accent4"/>
                </a:solidFill>
                <a:latin typeface="Patrick Hand"/>
              </a:rPr>
              <a:t>perkembangan</a:t>
            </a:r>
            <a:r>
              <a:rPr lang="en-ID" sz="1600" dirty="0">
                <a:solidFill>
                  <a:schemeClr val="accent4"/>
                </a:solidFill>
                <a:latin typeface="Patrick Hand"/>
              </a:rPr>
              <a:t> </a:t>
            </a:r>
            <a:r>
              <a:rPr lang="en-ID" sz="1600" dirty="0" err="1">
                <a:solidFill>
                  <a:schemeClr val="accent4"/>
                </a:solidFill>
                <a:latin typeface="Patrick Hand"/>
              </a:rPr>
              <a:t>proyek-proyek</a:t>
            </a:r>
            <a:r>
              <a:rPr lang="en-ID" sz="1600" dirty="0">
                <a:solidFill>
                  <a:schemeClr val="accent4"/>
                </a:solidFill>
                <a:latin typeface="Patrick Hand"/>
              </a:rPr>
              <a:t> </a:t>
            </a:r>
            <a:r>
              <a:rPr lang="en-ID" sz="1600" dirty="0" err="1">
                <a:solidFill>
                  <a:schemeClr val="accent4"/>
                </a:solidFill>
                <a:latin typeface="Patrick Hand"/>
              </a:rPr>
              <a:t>prioritas</a:t>
            </a:r>
            <a:r>
              <a:rPr lang="en-ID" sz="1600" dirty="0">
                <a:solidFill>
                  <a:schemeClr val="accent4"/>
                </a:solidFill>
                <a:latin typeface="Patrick Hand"/>
              </a:rPr>
              <a:t> negara.</a:t>
            </a:r>
          </a:p>
          <a:p>
            <a:pPr marL="285750" indent="-285750">
              <a:buFont typeface="Arial" panose="020B0604020202020204" pitchFamily="34" charset="0"/>
              <a:buChar char="•"/>
            </a:pPr>
            <a:r>
              <a:rPr lang="en-ID" sz="1600" dirty="0" err="1">
                <a:solidFill>
                  <a:schemeClr val="accent4"/>
                </a:solidFill>
                <a:latin typeface="Patrick Hand"/>
              </a:rPr>
              <a:t>Biaya</a:t>
            </a:r>
            <a:r>
              <a:rPr lang="en-ID" sz="1600" dirty="0">
                <a:solidFill>
                  <a:schemeClr val="accent4"/>
                </a:solidFill>
                <a:latin typeface="Patrick Hand"/>
              </a:rPr>
              <a:t> AIP, </a:t>
            </a:r>
            <a:r>
              <a:rPr lang="en-ID" sz="1600" dirty="0" err="1">
                <a:solidFill>
                  <a:schemeClr val="accent4"/>
                </a:solidFill>
                <a:latin typeface="Patrick Hand"/>
              </a:rPr>
              <a:t>ditanggung</a:t>
            </a:r>
            <a:r>
              <a:rPr lang="en-ID" sz="1600" dirty="0">
                <a:solidFill>
                  <a:schemeClr val="accent4"/>
                </a:solidFill>
                <a:latin typeface="Patrick Hand"/>
              </a:rPr>
              <a:t> Bersama</a:t>
            </a:r>
          </a:p>
          <a:p>
            <a:pPr marL="285750" indent="-285750">
              <a:buFont typeface="Arial" panose="020B0604020202020204" pitchFamily="34" charset="0"/>
              <a:buChar char="•"/>
            </a:pPr>
            <a:r>
              <a:rPr lang="en-ID" sz="1600" dirty="0">
                <a:solidFill>
                  <a:schemeClr val="accent4"/>
                </a:solidFill>
                <a:latin typeface="Patrick Hand"/>
              </a:rPr>
              <a:t>Negara </a:t>
            </a:r>
            <a:r>
              <a:rPr lang="en-ID" sz="1600" dirty="0" err="1">
                <a:solidFill>
                  <a:schemeClr val="accent4"/>
                </a:solidFill>
                <a:latin typeface="Patrick Hand"/>
              </a:rPr>
              <a:t>dapat</a:t>
            </a:r>
            <a:r>
              <a:rPr lang="en-ID" sz="1600" dirty="0">
                <a:solidFill>
                  <a:schemeClr val="accent4"/>
                </a:solidFill>
                <a:latin typeface="Patrick Hand"/>
              </a:rPr>
              <a:t> </a:t>
            </a:r>
            <a:r>
              <a:rPr lang="en-ID" sz="1600" dirty="0" err="1">
                <a:solidFill>
                  <a:schemeClr val="accent4"/>
                </a:solidFill>
                <a:latin typeface="Patrick Hand"/>
              </a:rPr>
              <a:t>meningkatkan</a:t>
            </a:r>
            <a:r>
              <a:rPr lang="en-ID" sz="1600" dirty="0">
                <a:solidFill>
                  <a:schemeClr val="accent4"/>
                </a:solidFill>
                <a:latin typeface="Patrick Hand"/>
              </a:rPr>
              <a:t> </a:t>
            </a:r>
            <a:r>
              <a:rPr lang="en-ID" sz="1600" dirty="0" err="1">
                <a:solidFill>
                  <a:schemeClr val="accent4"/>
                </a:solidFill>
                <a:latin typeface="Patrick Hand"/>
              </a:rPr>
              <a:t>standar</a:t>
            </a:r>
            <a:r>
              <a:rPr lang="en-ID" sz="1600" dirty="0">
                <a:solidFill>
                  <a:schemeClr val="accent4"/>
                </a:solidFill>
                <a:latin typeface="Patrick Hand"/>
              </a:rPr>
              <a:t> </a:t>
            </a:r>
            <a:r>
              <a:rPr lang="en-ID" sz="1600" dirty="0" err="1">
                <a:solidFill>
                  <a:schemeClr val="accent4"/>
                </a:solidFill>
                <a:latin typeface="Patrick Hand"/>
              </a:rPr>
              <a:t>industri</a:t>
            </a:r>
            <a:r>
              <a:rPr lang="en-ID" sz="1600" dirty="0">
                <a:solidFill>
                  <a:schemeClr val="accent4"/>
                </a:solidFill>
                <a:latin typeface="Patrick Hand"/>
              </a:rPr>
              <a:t> agar </a:t>
            </a:r>
            <a:r>
              <a:rPr lang="en-ID" sz="1600" dirty="0" err="1">
                <a:solidFill>
                  <a:schemeClr val="accent4"/>
                </a:solidFill>
                <a:latin typeface="Patrick Hand"/>
              </a:rPr>
              <a:t>sesuai</a:t>
            </a:r>
            <a:r>
              <a:rPr lang="en-ID" sz="1600" dirty="0">
                <a:solidFill>
                  <a:schemeClr val="accent4"/>
                </a:solidFill>
                <a:latin typeface="Patrick Hand"/>
              </a:rPr>
              <a:t> </a:t>
            </a:r>
            <a:r>
              <a:rPr lang="en-ID" sz="1600" dirty="0" err="1">
                <a:solidFill>
                  <a:schemeClr val="accent4"/>
                </a:solidFill>
                <a:latin typeface="Patrick Hand"/>
              </a:rPr>
              <a:t>dengan</a:t>
            </a:r>
            <a:r>
              <a:rPr lang="en-ID" sz="1600" dirty="0">
                <a:solidFill>
                  <a:schemeClr val="accent4"/>
                </a:solidFill>
                <a:latin typeface="Patrick Hand"/>
              </a:rPr>
              <a:t> </a:t>
            </a:r>
            <a:r>
              <a:rPr lang="en-ID" sz="1600" dirty="0" err="1">
                <a:solidFill>
                  <a:schemeClr val="accent4"/>
                </a:solidFill>
                <a:latin typeface="Patrick Hand"/>
              </a:rPr>
              <a:t>standar</a:t>
            </a:r>
            <a:r>
              <a:rPr lang="en-ID" sz="1600" dirty="0">
                <a:solidFill>
                  <a:schemeClr val="accent4"/>
                </a:solidFill>
                <a:latin typeface="Patrick Hand"/>
              </a:rPr>
              <a:t> </a:t>
            </a:r>
            <a:r>
              <a:rPr lang="en-ID" sz="1600" dirty="0" err="1">
                <a:solidFill>
                  <a:schemeClr val="accent4"/>
                </a:solidFill>
                <a:latin typeface="Patrick Hand"/>
              </a:rPr>
              <a:t>internasional</a:t>
            </a:r>
            <a:endParaRPr lang="en-ID" sz="1600" dirty="0">
              <a:solidFill>
                <a:schemeClr val="accent4"/>
              </a:solidFill>
              <a:latin typeface="Patrick Hand"/>
            </a:endParaRPr>
          </a:p>
        </p:txBody>
      </p:sp>
      <p:sp>
        <p:nvSpPr>
          <p:cNvPr id="12" name="TextBox 11">
            <a:extLst>
              <a:ext uri="{FF2B5EF4-FFF2-40B4-BE49-F238E27FC236}">
                <a16:creationId xmlns:a16="http://schemas.microsoft.com/office/drawing/2014/main" id="{B32443A6-36B9-49CC-ACCA-735FDD701162}"/>
              </a:ext>
            </a:extLst>
          </p:cNvPr>
          <p:cNvSpPr txBox="1"/>
          <p:nvPr/>
        </p:nvSpPr>
        <p:spPr>
          <a:xfrm>
            <a:off x="4427220" y="1671249"/>
            <a:ext cx="3726180" cy="2062103"/>
          </a:xfrm>
          <a:prstGeom prst="rect">
            <a:avLst/>
          </a:prstGeom>
          <a:noFill/>
        </p:spPr>
        <p:txBody>
          <a:bodyPr wrap="square" rtlCol="0">
            <a:spAutoFit/>
          </a:bodyPr>
          <a:lstStyle/>
          <a:p>
            <a:r>
              <a:rPr lang="en-ID" sz="1600" dirty="0" err="1">
                <a:solidFill>
                  <a:schemeClr val="accent4"/>
                </a:solidFill>
                <a:latin typeface="Patrick Hand"/>
              </a:rPr>
              <a:t>Negatif</a:t>
            </a:r>
            <a:r>
              <a:rPr lang="en-ID" sz="1600" dirty="0">
                <a:solidFill>
                  <a:schemeClr val="accent4"/>
                </a:solidFill>
                <a:latin typeface="Patrick Hand"/>
              </a:rPr>
              <a:t>:</a:t>
            </a:r>
          </a:p>
          <a:p>
            <a:endParaRPr lang="en-ID" sz="1600" dirty="0">
              <a:solidFill>
                <a:schemeClr val="accent4"/>
              </a:solidFill>
              <a:latin typeface="Patrick Hand"/>
            </a:endParaRPr>
          </a:p>
          <a:p>
            <a:pPr marL="285750" indent="-285750">
              <a:buFont typeface="Arial" panose="020B0604020202020204" pitchFamily="34" charset="0"/>
              <a:buChar char="•"/>
            </a:pPr>
            <a:r>
              <a:rPr lang="en-ID" sz="1600" dirty="0">
                <a:solidFill>
                  <a:schemeClr val="accent4"/>
                </a:solidFill>
                <a:latin typeface="Patrick Hand"/>
              </a:rPr>
              <a:t>AIP </a:t>
            </a:r>
            <a:r>
              <a:rPr lang="en-ID" sz="1600" dirty="0" err="1">
                <a:solidFill>
                  <a:schemeClr val="accent4"/>
                </a:solidFill>
                <a:latin typeface="Patrick Hand"/>
              </a:rPr>
              <a:t>tidak</a:t>
            </a:r>
            <a:r>
              <a:rPr lang="en-ID" sz="1600" dirty="0">
                <a:solidFill>
                  <a:schemeClr val="accent4"/>
                </a:solidFill>
                <a:latin typeface="Patrick Hand"/>
              </a:rPr>
              <a:t> </a:t>
            </a:r>
            <a:r>
              <a:rPr lang="en-ID" sz="1600" dirty="0" err="1">
                <a:solidFill>
                  <a:schemeClr val="accent4"/>
                </a:solidFill>
                <a:latin typeface="Patrick Hand"/>
              </a:rPr>
              <a:t>bisa</a:t>
            </a:r>
            <a:r>
              <a:rPr lang="en-ID" sz="1600" dirty="0">
                <a:solidFill>
                  <a:schemeClr val="accent4"/>
                </a:solidFill>
                <a:latin typeface="Patrick Hand"/>
              </a:rPr>
              <a:t> </a:t>
            </a:r>
            <a:r>
              <a:rPr lang="en-ID" sz="1600" dirty="0" err="1">
                <a:solidFill>
                  <a:schemeClr val="accent4"/>
                </a:solidFill>
                <a:latin typeface="Patrick Hand"/>
              </a:rPr>
              <a:t>dimiliki</a:t>
            </a:r>
            <a:r>
              <a:rPr lang="en-ID" sz="1600" dirty="0">
                <a:solidFill>
                  <a:schemeClr val="accent4"/>
                </a:solidFill>
                <a:latin typeface="Patrick Hand"/>
              </a:rPr>
              <a:t> </a:t>
            </a:r>
            <a:r>
              <a:rPr lang="en-ID" sz="1600" dirty="0" err="1">
                <a:solidFill>
                  <a:schemeClr val="accent4"/>
                </a:solidFill>
                <a:latin typeface="Patrick Hand"/>
              </a:rPr>
              <a:t>secara</a:t>
            </a:r>
            <a:r>
              <a:rPr lang="en-ID" sz="1600" dirty="0">
                <a:solidFill>
                  <a:schemeClr val="accent4"/>
                </a:solidFill>
                <a:latin typeface="Patrick Hand"/>
              </a:rPr>
              <a:t> </a:t>
            </a:r>
            <a:r>
              <a:rPr lang="en-ID" sz="1600" dirty="0" err="1">
                <a:solidFill>
                  <a:schemeClr val="accent4"/>
                </a:solidFill>
                <a:latin typeface="Patrick Hand"/>
              </a:rPr>
              <a:t>penuh</a:t>
            </a:r>
            <a:r>
              <a:rPr lang="en-ID" sz="1600" dirty="0">
                <a:solidFill>
                  <a:schemeClr val="accent4"/>
                </a:solidFill>
                <a:latin typeface="Patrick Hand"/>
              </a:rPr>
              <a:t> oleh host country, </a:t>
            </a:r>
            <a:r>
              <a:rPr lang="en-ID" sz="1600" dirty="0" err="1">
                <a:solidFill>
                  <a:schemeClr val="accent4"/>
                </a:solidFill>
                <a:latin typeface="Patrick Hand"/>
              </a:rPr>
              <a:t>hanya</a:t>
            </a:r>
            <a:r>
              <a:rPr lang="en-ID" sz="1600" dirty="0">
                <a:solidFill>
                  <a:schemeClr val="accent4"/>
                </a:solidFill>
                <a:latin typeface="Patrick Hand"/>
              </a:rPr>
              <a:t> 60% </a:t>
            </a:r>
            <a:r>
              <a:rPr lang="en-ID" sz="1600" dirty="0" err="1">
                <a:solidFill>
                  <a:schemeClr val="accent4"/>
                </a:solidFill>
                <a:latin typeface="Patrick Hand"/>
              </a:rPr>
              <a:t>saja</a:t>
            </a:r>
            <a:r>
              <a:rPr lang="en-ID" sz="1600" dirty="0">
                <a:solidFill>
                  <a:schemeClr val="accent4"/>
                </a:solidFill>
                <a:latin typeface="Patrick Hand"/>
              </a:rPr>
              <a:t>.</a:t>
            </a:r>
          </a:p>
          <a:p>
            <a:pPr marL="285750" indent="-285750">
              <a:buFont typeface="Arial" panose="020B0604020202020204" pitchFamily="34" charset="0"/>
              <a:buChar char="•"/>
            </a:pPr>
            <a:r>
              <a:rPr lang="en-ID" sz="1600" dirty="0">
                <a:solidFill>
                  <a:schemeClr val="accent4"/>
                </a:solidFill>
                <a:latin typeface="Patrick Hand"/>
              </a:rPr>
              <a:t>Negara yang industry </a:t>
            </a:r>
            <a:r>
              <a:rPr lang="en-ID" sz="1600" dirty="0" err="1">
                <a:solidFill>
                  <a:schemeClr val="accent4"/>
                </a:solidFill>
                <a:latin typeface="Patrick Hand"/>
              </a:rPr>
              <a:t>lokalnya</a:t>
            </a:r>
            <a:r>
              <a:rPr lang="en-ID" sz="1600" dirty="0">
                <a:solidFill>
                  <a:schemeClr val="accent4"/>
                </a:solidFill>
                <a:latin typeface="Patrick Hand"/>
              </a:rPr>
              <a:t> </a:t>
            </a:r>
            <a:r>
              <a:rPr lang="en-ID" sz="1600" dirty="0" err="1">
                <a:solidFill>
                  <a:schemeClr val="accent4"/>
                </a:solidFill>
                <a:latin typeface="Patrick Hand"/>
              </a:rPr>
              <a:t>tidak</a:t>
            </a:r>
            <a:r>
              <a:rPr lang="en-ID" sz="1600" dirty="0">
                <a:solidFill>
                  <a:schemeClr val="accent4"/>
                </a:solidFill>
                <a:latin typeface="Patrick Hand"/>
              </a:rPr>
              <a:t> </a:t>
            </a:r>
            <a:r>
              <a:rPr lang="en-ID" sz="1600" dirty="0" err="1">
                <a:solidFill>
                  <a:schemeClr val="accent4"/>
                </a:solidFill>
                <a:latin typeface="Patrick Hand"/>
              </a:rPr>
              <a:t>siap</a:t>
            </a:r>
            <a:r>
              <a:rPr lang="en-ID" sz="1600" dirty="0">
                <a:solidFill>
                  <a:schemeClr val="accent4"/>
                </a:solidFill>
                <a:latin typeface="Patrick Hand"/>
              </a:rPr>
              <a:t> </a:t>
            </a:r>
            <a:r>
              <a:rPr lang="en-ID" sz="1600" dirty="0" err="1">
                <a:solidFill>
                  <a:schemeClr val="accent4"/>
                </a:solidFill>
                <a:latin typeface="Patrick Hand"/>
              </a:rPr>
              <a:t>dengan</a:t>
            </a:r>
            <a:r>
              <a:rPr lang="en-ID" sz="1600" dirty="0">
                <a:solidFill>
                  <a:schemeClr val="accent4"/>
                </a:solidFill>
                <a:latin typeface="Patrick Hand"/>
              </a:rPr>
              <a:t> </a:t>
            </a:r>
            <a:r>
              <a:rPr lang="en-ID" sz="1600" dirty="0" err="1">
                <a:solidFill>
                  <a:schemeClr val="accent4"/>
                </a:solidFill>
                <a:latin typeface="Patrick Hand"/>
              </a:rPr>
              <a:t>standar</a:t>
            </a:r>
            <a:r>
              <a:rPr lang="en-ID" sz="1600" dirty="0">
                <a:solidFill>
                  <a:schemeClr val="accent4"/>
                </a:solidFill>
                <a:latin typeface="Patrick Hand"/>
              </a:rPr>
              <a:t> </a:t>
            </a:r>
            <a:r>
              <a:rPr lang="en-ID" sz="1600" dirty="0" err="1">
                <a:solidFill>
                  <a:schemeClr val="accent4"/>
                </a:solidFill>
                <a:latin typeface="Patrick Hand"/>
              </a:rPr>
              <a:t>internasional</a:t>
            </a:r>
            <a:r>
              <a:rPr lang="en-ID" sz="1600" dirty="0">
                <a:solidFill>
                  <a:schemeClr val="accent4"/>
                </a:solidFill>
                <a:latin typeface="Patrick Hand"/>
              </a:rPr>
              <a:t> </a:t>
            </a:r>
            <a:r>
              <a:rPr lang="en-ID" sz="1600" dirty="0" err="1">
                <a:solidFill>
                  <a:schemeClr val="accent4"/>
                </a:solidFill>
                <a:latin typeface="Patrick Hand"/>
              </a:rPr>
              <a:t>akan</a:t>
            </a:r>
            <a:r>
              <a:rPr lang="en-ID" sz="1600" dirty="0">
                <a:solidFill>
                  <a:schemeClr val="accent4"/>
                </a:solidFill>
                <a:latin typeface="Patrick Hand"/>
              </a:rPr>
              <a:t> </a:t>
            </a:r>
            <a:r>
              <a:rPr lang="en-ID" sz="1600" dirty="0" err="1">
                <a:solidFill>
                  <a:schemeClr val="accent4"/>
                </a:solidFill>
                <a:latin typeface="Patrick Hand"/>
              </a:rPr>
              <a:t>kesulitan</a:t>
            </a:r>
            <a:r>
              <a:rPr lang="en-ID" sz="1600" dirty="0">
                <a:solidFill>
                  <a:schemeClr val="accent4"/>
                </a:solidFill>
                <a:latin typeface="Patrick Hand"/>
              </a:rPr>
              <a:t> </a:t>
            </a:r>
            <a:r>
              <a:rPr lang="en-ID" sz="1600" dirty="0" err="1">
                <a:solidFill>
                  <a:schemeClr val="accent4"/>
                </a:solidFill>
                <a:latin typeface="Patrick Hand"/>
              </a:rPr>
              <a:t>untuk</a:t>
            </a:r>
            <a:r>
              <a:rPr lang="en-ID" sz="1600" dirty="0">
                <a:solidFill>
                  <a:schemeClr val="accent4"/>
                </a:solidFill>
                <a:latin typeface="Patrick Hand"/>
              </a:rPr>
              <a:t> </a:t>
            </a:r>
            <a:r>
              <a:rPr lang="en-ID" sz="1600" dirty="0" err="1">
                <a:solidFill>
                  <a:schemeClr val="accent4"/>
                </a:solidFill>
                <a:latin typeface="Patrick Hand"/>
              </a:rPr>
              <a:t>mencapai</a:t>
            </a:r>
            <a:r>
              <a:rPr lang="en-ID" sz="1600" dirty="0">
                <a:solidFill>
                  <a:schemeClr val="accent4"/>
                </a:solidFill>
                <a:latin typeface="Patrick Hand"/>
              </a:rPr>
              <a:t> </a:t>
            </a:r>
            <a:r>
              <a:rPr lang="en-ID" sz="1600" dirty="0" err="1">
                <a:solidFill>
                  <a:schemeClr val="accent4"/>
                </a:solidFill>
                <a:latin typeface="Patrick Hand"/>
              </a:rPr>
              <a:t>standar</a:t>
            </a:r>
            <a:r>
              <a:rPr lang="en-ID" sz="1600" dirty="0">
                <a:solidFill>
                  <a:schemeClr val="accent4"/>
                </a:solidFill>
                <a:latin typeface="Patrick Hand"/>
              </a:rPr>
              <a:t> </a:t>
            </a:r>
            <a:r>
              <a:rPr lang="en-ID" sz="1600" dirty="0" err="1">
                <a:solidFill>
                  <a:schemeClr val="accent4"/>
                </a:solidFill>
                <a:latin typeface="Patrick Hand"/>
              </a:rPr>
              <a:t>tersebut</a:t>
            </a:r>
            <a:r>
              <a:rPr lang="en-ID" sz="1600" dirty="0">
                <a:solidFill>
                  <a:schemeClr val="accent4"/>
                </a:solidFill>
                <a:latin typeface="Patrick Hand"/>
              </a:rPr>
              <a:t>.</a:t>
            </a:r>
          </a:p>
        </p:txBody>
      </p:sp>
    </p:spTree>
    <p:extLst>
      <p:ext uri="{BB962C8B-B14F-4D97-AF65-F5344CB8AC3E}">
        <p14:creationId xmlns:p14="http://schemas.microsoft.com/office/powerpoint/2010/main" val="394952541"/>
      </p:ext>
    </p:extLst>
  </p:cSld>
  <p:clrMapOvr>
    <a:masterClrMapping/>
  </p:clrMapOvr>
</p:sld>
</file>

<file path=ppt/theme/theme1.xml><?xml version="1.0" encoding="utf-8"?>
<a:theme xmlns:a="http://schemas.openxmlformats.org/drawingml/2006/main" name="Geography Activities (Me on the Map) by Slidesgo">
  <a:themeElements>
    <a:clrScheme name="Simple Light">
      <a:dk1>
        <a:srgbClr val="000000"/>
      </a:dk1>
      <a:lt1>
        <a:srgbClr val="FFFFFF"/>
      </a:lt1>
      <a:dk2>
        <a:srgbClr val="F7C069"/>
      </a:dk2>
      <a:lt2>
        <a:srgbClr val="DF6E82"/>
      </a:lt2>
      <a:accent1>
        <a:srgbClr val="AFE0DD"/>
      </a:accent1>
      <a:accent2>
        <a:srgbClr val="F8927E"/>
      </a:accent2>
      <a:accent3>
        <a:srgbClr val="D5A6BD"/>
      </a:accent3>
      <a:accent4>
        <a:srgbClr val="A64D79"/>
      </a:accent4>
      <a:accent5>
        <a:srgbClr val="C27BA0"/>
      </a:accent5>
      <a:accent6>
        <a:srgbClr val="D75E5E"/>
      </a:accent6>
      <a:hlink>
        <a:srgbClr val="FDA39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1030</Words>
  <Application>Microsoft Office PowerPoint</Application>
  <PresentationFormat>On-screen Show (16:9)</PresentationFormat>
  <Paragraphs>72</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Arimo</vt:lpstr>
      <vt:lpstr>Calibri</vt:lpstr>
      <vt:lpstr>Patrick Hand</vt:lpstr>
      <vt:lpstr>Geography Activities (Me on the Map) by Slidesgo</vt:lpstr>
      <vt:lpstr>Perkembangan Ekonomi ASEAN dan Implikasinya Bagi Indonesia</vt:lpstr>
      <vt:lpstr>PowerPoint Presentation</vt:lpstr>
      <vt:lpstr>Latar Belakang</vt:lpstr>
      <vt:lpstr>ASEAN Economic Growth and Integration </vt:lpstr>
      <vt:lpstr>Evolusi integrasi ekonomi ASEAN dapat dibagi menjadi tiga fase. Fase pertama adalah pembentukan AFTA dari tahun 1992 hingga 2002, fase kedua adalah pembentukan MEA dari tahun 2003 hingga 2015, dan fase ketiga adalah pembentukan AEC 2025 setelah 2016.</vt:lpstr>
      <vt:lpstr>Tingkat liberalisasi perdagangan AFTA pada Januari 2018 sangat tinggi pada 99,3% untuk ASEAN6, 97,7% untuk CLMV, dan 98,6% untuk ASEAN secara keseluruhan. AFTA harus dinilai berhasil karena telah mencapai tingkat liberalisasi yang tinggi. </vt:lpstr>
      <vt:lpstr>ASEAN Free Trade Area (AFTA)</vt:lpstr>
      <vt:lpstr>Tujuan AFTA</vt:lpstr>
      <vt:lpstr>Implikasi dari adanya AIP, AIC, &amp; PTA</vt:lpstr>
      <vt:lpstr>Adanya AFTA, memiliki dampak positif bagi Indonesia, yaitu:</vt:lpstr>
      <vt:lpstr>Namun AFTA juga memiliki dampak negatif, yaitu:</vt:lpstr>
      <vt:lpstr>Kesimpulan</vt:lpstr>
      <vt:lpstr>Thanks!</vt:lpstr>
      <vt:lpstr>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Perkembangan Ekonomi ASEAN dan Implikasinya Bagi Indonesia</dc:title>
  <cp:lastModifiedBy>Octaviani Surbakti</cp:lastModifiedBy>
  <cp:revision>68</cp:revision>
  <dcterms:modified xsi:type="dcterms:W3CDTF">2021-04-27T09:30:50Z</dcterms:modified>
</cp:coreProperties>
</file>