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320" r:id="rId3"/>
    <p:sldId id="259" r:id="rId4"/>
    <p:sldId id="257" r:id="rId5"/>
    <p:sldId id="273" r:id="rId6"/>
    <p:sldId id="258" r:id="rId7"/>
    <p:sldId id="321" r:id="rId8"/>
    <p:sldId id="322" r:id="rId9"/>
    <p:sldId id="277" r:id="rId10"/>
    <p:sldId id="323" r:id="rId11"/>
    <p:sldId id="324" r:id="rId12"/>
    <p:sldId id="325" r:id="rId13"/>
    <p:sldId id="326" r:id="rId14"/>
    <p:sldId id="327" r:id="rId15"/>
    <p:sldId id="278" r:id="rId16"/>
    <p:sldId id="328" r:id="rId17"/>
    <p:sldId id="282" r:id="rId18"/>
    <p:sldId id="267" r:id="rId19"/>
    <p:sldId id="299" r:id="rId20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Montserrat Black" panose="020B0604020202020204" charset="0"/>
      <p:bold r:id="rId30"/>
      <p:boldItalic r:id="rId31"/>
    </p:embeddedFont>
    <p:embeddedFont>
      <p:font typeface="Open Sans ExtraBold" panose="020B0604020202020204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C452F5-E9CA-4400-8C20-40B4DCBF6066}">
  <a:tblStyle styleId="{1EC452F5-E9CA-4400-8C20-40B4DCBF60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b14034664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b14034664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25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c4634428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c4634428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49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c4634428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c4634428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55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c4634428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c4634428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442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a46eb17aa6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a46eb17aa6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a46eb17aa6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a46eb17aa6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33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ab14034664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ab14034664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9c4634428f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9c4634428f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46eb17aa6_0_1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46eb17aa6_0_1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b14034664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b14034664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c4634428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c4634428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b3dcd4a34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b3dcd4a34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c4634428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c4634428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b14034664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b14034664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62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c4634428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c4634428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59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b14034664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b14034664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b14034664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b14034664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35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9538" y="1601112"/>
            <a:ext cx="6204300" cy="21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29938" y="3835487"/>
            <a:ext cx="51939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434699" y="-972068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2642550" y="3438525"/>
            <a:ext cx="3858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3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3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1"/>
          </p:nvPr>
        </p:nvSpPr>
        <p:spPr>
          <a:xfrm>
            <a:off x="2642550" y="1669883"/>
            <a:ext cx="38589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2642550" y="629275"/>
            <a:ext cx="38589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-2125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 flipH="1">
            <a:off x="8505897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/>
          <p:nvPr/>
        </p:nvSpPr>
        <p:spPr>
          <a:xfrm flipH="1">
            <a:off x="114278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6067329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0" y="0"/>
            <a:ext cx="2704870" cy="648066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236200" y="648075"/>
            <a:ext cx="66900" cy="6765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 rot="-3600024" flipH="1">
            <a:off x="7775832" y="4404962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252925" y="801575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8541800" y="3243925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-2125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 flipH="1">
            <a:off x="8505897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"/>
          <p:cNvSpPr/>
          <p:nvPr/>
        </p:nvSpPr>
        <p:spPr>
          <a:xfrm flipH="1">
            <a:off x="114278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6067329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_1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1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APTION_ONLY_1_2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-928001" y="-505343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89200" y="2777991"/>
            <a:ext cx="55656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264700" y="3526850"/>
            <a:ext cx="4614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307300" y="1106125"/>
            <a:ext cx="45294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720100" y="-1280800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3600024" flipH="1">
            <a:off x="7811165" y="428062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8577133" y="3119584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800000">
            <a:off x="-16852" y="-32604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32032" y="1256186"/>
            <a:ext cx="79515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5355050" y="4295050"/>
            <a:ext cx="3788947" cy="848458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5400000" flipH="1">
            <a:off x="-814628" y="814623"/>
            <a:ext cx="1981680" cy="352425"/>
          </a:xfrm>
          <a:custGeom>
            <a:avLst/>
            <a:gdLst/>
            <a:ahLst/>
            <a:cxnLst/>
            <a:rect l="l" t="t" r="r" b="b"/>
            <a:pathLst>
              <a:path w="22342" h="3973" extrusionOk="0">
                <a:moveTo>
                  <a:pt x="19305" y="0"/>
                </a:moveTo>
                <a:cubicBezTo>
                  <a:pt x="18140" y="0"/>
                  <a:pt x="16987" y="248"/>
                  <a:pt x="15989" y="812"/>
                </a:cubicBezTo>
                <a:cubicBezTo>
                  <a:pt x="14226" y="1815"/>
                  <a:pt x="13618" y="3000"/>
                  <a:pt x="11551" y="3031"/>
                </a:cubicBezTo>
                <a:cubicBezTo>
                  <a:pt x="11520" y="3031"/>
                  <a:pt x="11488" y="3031"/>
                  <a:pt x="11457" y="3031"/>
                </a:cubicBezTo>
                <a:cubicBezTo>
                  <a:pt x="9215" y="3031"/>
                  <a:pt x="7190" y="2282"/>
                  <a:pt x="5042" y="2282"/>
                </a:cubicBezTo>
                <a:cubicBezTo>
                  <a:pt x="4141" y="2282"/>
                  <a:pt x="3219" y="2414"/>
                  <a:pt x="2250" y="2787"/>
                </a:cubicBezTo>
                <a:cubicBezTo>
                  <a:pt x="1399" y="3091"/>
                  <a:pt x="669" y="3487"/>
                  <a:pt x="1" y="3973"/>
                </a:cubicBezTo>
                <a:lnTo>
                  <a:pt x="22341" y="3973"/>
                </a:lnTo>
                <a:lnTo>
                  <a:pt x="22341" y="538"/>
                </a:lnTo>
                <a:cubicBezTo>
                  <a:pt x="21384" y="195"/>
                  <a:pt x="20339" y="0"/>
                  <a:pt x="193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369749" y="4009299"/>
            <a:ext cx="1307656" cy="1192006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912551" y="-619128"/>
            <a:ext cx="2101011" cy="1915180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681200" y="1470409"/>
            <a:ext cx="5781600" cy="22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710100" y="11695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710100" y="27394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59632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-928001" y="-505343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 hasCustomPrompt="1"/>
          </p:nvPr>
        </p:nvSpPr>
        <p:spPr>
          <a:xfrm>
            <a:off x="4231600" y="623425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 hasCustomPrompt="1"/>
          </p:nvPr>
        </p:nvSpPr>
        <p:spPr>
          <a:xfrm>
            <a:off x="4231600" y="1656185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 hasCustomPrompt="1"/>
          </p:nvPr>
        </p:nvSpPr>
        <p:spPr>
          <a:xfrm>
            <a:off x="4231600" y="2689257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4231600" y="3730761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5177225" y="758875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5177225" y="1043600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5177225" y="1787517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5177225" y="2072243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5177225" y="2821536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5177225" y="3106262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5177225" y="3865592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5177225" y="4150318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580225" y="1994250"/>
            <a:ext cx="2687100" cy="11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0" y="0"/>
            <a:ext cx="2704870" cy="648066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236200" y="648075"/>
            <a:ext cx="66900" cy="6765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-3600024" flipH="1">
            <a:off x="7775832" y="4404962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252925" y="801575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8541800" y="3243925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APTION_ONLY_1_1_1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-1640425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1033698" y="3284644"/>
            <a:ext cx="1152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2"/>
          </p:nvPr>
        </p:nvSpPr>
        <p:spPr>
          <a:xfrm>
            <a:off x="893298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3"/>
          </p:nvPr>
        </p:nvSpPr>
        <p:spPr>
          <a:xfrm>
            <a:off x="3004651" y="3284644"/>
            <a:ext cx="11520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4"/>
          </p:nvPr>
        </p:nvSpPr>
        <p:spPr>
          <a:xfrm>
            <a:off x="2864251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5"/>
          </p:nvPr>
        </p:nvSpPr>
        <p:spPr>
          <a:xfrm>
            <a:off x="4976396" y="3284644"/>
            <a:ext cx="11544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6"/>
          </p:nvPr>
        </p:nvSpPr>
        <p:spPr>
          <a:xfrm>
            <a:off x="4837196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7"/>
          </p:nvPr>
        </p:nvSpPr>
        <p:spPr>
          <a:xfrm>
            <a:off x="6947353" y="3284644"/>
            <a:ext cx="11520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8"/>
          </p:nvPr>
        </p:nvSpPr>
        <p:spPr>
          <a:xfrm>
            <a:off x="6806953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APTION_ONLY_1_1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BOD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770594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770600" y="3566777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title" idx="2"/>
          </p:nvPr>
        </p:nvSpPr>
        <p:spPr>
          <a:xfrm>
            <a:off x="3442651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3"/>
          </p:nvPr>
        </p:nvSpPr>
        <p:spPr>
          <a:xfrm>
            <a:off x="344265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 idx="4"/>
          </p:nvPr>
        </p:nvSpPr>
        <p:spPr>
          <a:xfrm>
            <a:off x="6114706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5"/>
          </p:nvPr>
        </p:nvSpPr>
        <p:spPr>
          <a:xfrm>
            <a:off x="611470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9" r:id="rId6"/>
    <p:sldLayoutId id="2147483663" r:id="rId7"/>
    <p:sldLayoutId id="2147483668" r:id="rId8"/>
    <p:sldLayoutId id="2147483672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5"/>
          <p:cNvGrpSpPr/>
          <p:nvPr/>
        </p:nvGrpSpPr>
        <p:grpSpPr>
          <a:xfrm flipH="1">
            <a:off x="713223" y="1031064"/>
            <a:ext cx="2233684" cy="3434247"/>
            <a:chOff x="2653224" y="645065"/>
            <a:chExt cx="1759915" cy="2706262"/>
          </a:xfrm>
        </p:grpSpPr>
        <p:sp>
          <p:nvSpPr>
            <p:cNvPr id="265" name="Google Shape;265;p35"/>
            <p:cNvSpPr/>
            <p:nvPr/>
          </p:nvSpPr>
          <p:spPr>
            <a:xfrm>
              <a:off x="2879782" y="647181"/>
              <a:ext cx="1299241" cy="1299241"/>
            </a:xfrm>
            <a:custGeom>
              <a:avLst/>
              <a:gdLst/>
              <a:ahLst/>
              <a:cxnLst/>
              <a:rect l="l" t="t" r="r" b="b"/>
              <a:pathLst>
                <a:path w="15971" h="15971" fill="none" extrusionOk="0">
                  <a:moveTo>
                    <a:pt x="15971" y="7986"/>
                  </a:moveTo>
                  <a:cubicBezTo>
                    <a:pt x="15971" y="12390"/>
                    <a:pt x="12389" y="15971"/>
                    <a:pt x="7986" y="15971"/>
                  </a:cubicBezTo>
                  <a:cubicBezTo>
                    <a:pt x="3569" y="15971"/>
                    <a:pt x="0" y="12390"/>
                    <a:pt x="0" y="7986"/>
                  </a:cubicBezTo>
                  <a:cubicBezTo>
                    <a:pt x="0" y="3569"/>
                    <a:pt x="3569" y="1"/>
                    <a:pt x="7986" y="1"/>
                  </a:cubicBezTo>
                  <a:cubicBezTo>
                    <a:pt x="12389" y="1"/>
                    <a:pt x="15971" y="3569"/>
                    <a:pt x="15971" y="798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EBCAB3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3871429" y="645065"/>
              <a:ext cx="541710" cy="700342"/>
            </a:xfrm>
            <a:custGeom>
              <a:avLst/>
              <a:gdLst/>
              <a:ahLst/>
              <a:cxnLst/>
              <a:rect l="l" t="t" r="r" b="b"/>
              <a:pathLst>
                <a:path w="6659" h="8609" extrusionOk="0">
                  <a:moveTo>
                    <a:pt x="0" y="0"/>
                  </a:moveTo>
                  <a:lnTo>
                    <a:pt x="0" y="8609"/>
                  </a:lnTo>
                  <a:lnTo>
                    <a:pt x="6659" y="8609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3925364" y="708681"/>
              <a:ext cx="252592" cy="51901"/>
            </a:xfrm>
            <a:custGeom>
              <a:avLst/>
              <a:gdLst/>
              <a:ahLst/>
              <a:cxnLst/>
              <a:rect l="l" t="t" r="r" b="b"/>
              <a:pathLst>
                <a:path w="3105" h="638" fill="none" extrusionOk="0">
                  <a:moveTo>
                    <a:pt x="2786" y="638"/>
                  </a:moveTo>
                  <a:lnTo>
                    <a:pt x="319" y="638"/>
                  </a:lnTo>
                  <a:cubicBezTo>
                    <a:pt x="146" y="638"/>
                    <a:pt x="0" y="505"/>
                    <a:pt x="0" y="319"/>
                  </a:cubicBezTo>
                  <a:lnTo>
                    <a:pt x="0" y="319"/>
                  </a:lnTo>
                  <a:cubicBezTo>
                    <a:pt x="0" y="147"/>
                    <a:pt x="146" y="1"/>
                    <a:pt x="319" y="1"/>
                  </a:cubicBezTo>
                  <a:lnTo>
                    <a:pt x="2786" y="1"/>
                  </a:lnTo>
                  <a:cubicBezTo>
                    <a:pt x="2972" y="1"/>
                    <a:pt x="3104" y="147"/>
                    <a:pt x="3104" y="319"/>
                  </a:cubicBezTo>
                  <a:lnTo>
                    <a:pt x="3104" y="319"/>
                  </a:lnTo>
                  <a:cubicBezTo>
                    <a:pt x="3104" y="505"/>
                    <a:pt x="2972" y="638"/>
                    <a:pt x="2786" y="6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3925364" y="826313"/>
              <a:ext cx="433840" cy="31401"/>
            </a:xfrm>
            <a:custGeom>
              <a:avLst/>
              <a:gdLst/>
              <a:ahLst/>
              <a:cxnLst/>
              <a:rect l="l" t="t" r="r" b="b"/>
              <a:pathLst>
                <a:path w="5333" h="386" fill="none" extrusionOk="0">
                  <a:moveTo>
                    <a:pt x="5147" y="385"/>
                  </a:moveTo>
                  <a:lnTo>
                    <a:pt x="186" y="385"/>
                  </a:lnTo>
                  <a:cubicBezTo>
                    <a:pt x="80" y="385"/>
                    <a:pt x="0" y="293"/>
                    <a:pt x="0" y="186"/>
                  </a:cubicBezTo>
                  <a:lnTo>
                    <a:pt x="0" y="186"/>
                  </a:lnTo>
                  <a:cubicBezTo>
                    <a:pt x="0" y="80"/>
                    <a:pt x="80" y="1"/>
                    <a:pt x="186" y="1"/>
                  </a:cubicBezTo>
                  <a:lnTo>
                    <a:pt x="5147" y="1"/>
                  </a:lnTo>
                  <a:cubicBezTo>
                    <a:pt x="5253" y="1"/>
                    <a:pt x="5333" y="80"/>
                    <a:pt x="5333" y="186"/>
                  </a:cubicBezTo>
                  <a:lnTo>
                    <a:pt x="5333" y="186"/>
                  </a:lnTo>
                  <a:cubicBezTo>
                    <a:pt x="5333" y="293"/>
                    <a:pt x="5253" y="385"/>
                    <a:pt x="5147" y="3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3925364" y="910510"/>
              <a:ext cx="433840" cy="31401"/>
            </a:xfrm>
            <a:custGeom>
              <a:avLst/>
              <a:gdLst/>
              <a:ahLst/>
              <a:cxnLst/>
              <a:rect l="l" t="t" r="r" b="b"/>
              <a:pathLst>
                <a:path w="5333" h="386" fill="none" extrusionOk="0">
                  <a:moveTo>
                    <a:pt x="5147" y="385"/>
                  </a:moveTo>
                  <a:lnTo>
                    <a:pt x="186" y="385"/>
                  </a:lnTo>
                  <a:cubicBezTo>
                    <a:pt x="80" y="385"/>
                    <a:pt x="0" y="305"/>
                    <a:pt x="0" y="199"/>
                  </a:cubicBezTo>
                  <a:lnTo>
                    <a:pt x="0" y="199"/>
                  </a:lnTo>
                  <a:cubicBezTo>
                    <a:pt x="0" y="93"/>
                    <a:pt x="80" y="0"/>
                    <a:pt x="186" y="0"/>
                  </a:cubicBezTo>
                  <a:lnTo>
                    <a:pt x="5147" y="0"/>
                  </a:lnTo>
                  <a:cubicBezTo>
                    <a:pt x="5253" y="0"/>
                    <a:pt x="5333" y="93"/>
                    <a:pt x="5333" y="199"/>
                  </a:cubicBezTo>
                  <a:lnTo>
                    <a:pt x="5333" y="199"/>
                  </a:lnTo>
                  <a:cubicBezTo>
                    <a:pt x="5333" y="305"/>
                    <a:pt x="5253" y="385"/>
                    <a:pt x="5147" y="3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3925364" y="995764"/>
              <a:ext cx="433840" cy="31320"/>
            </a:xfrm>
            <a:custGeom>
              <a:avLst/>
              <a:gdLst/>
              <a:ahLst/>
              <a:cxnLst/>
              <a:rect l="l" t="t" r="r" b="b"/>
              <a:pathLst>
                <a:path w="5333" h="385" fill="none" extrusionOk="0">
                  <a:moveTo>
                    <a:pt x="5147" y="385"/>
                  </a:moveTo>
                  <a:lnTo>
                    <a:pt x="186" y="385"/>
                  </a:lnTo>
                  <a:cubicBezTo>
                    <a:pt x="80" y="385"/>
                    <a:pt x="0" y="292"/>
                    <a:pt x="0" y="186"/>
                  </a:cubicBezTo>
                  <a:lnTo>
                    <a:pt x="0" y="186"/>
                  </a:lnTo>
                  <a:cubicBezTo>
                    <a:pt x="0" y="80"/>
                    <a:pt x="80" y="0"/>
                    <a:pt x="186" y="0"/>
                  </a:cubicBezTo>
                  <a:lnTo>
                    <a:pt x="5147" y="0"/>
                  </a:lnTo>
                  <a:cubicBezTo>
                    <a:pt x="5253" y="0"/>
                    <a:pt x="5333" y="80"/>
                    <a:pt x="5333" y="186"/>
                  </a:cubicBezTo>
                  <a:lnTo>
                    <a:pt x="5333" y="186"/>
                  </a:lnTo>
                  <a:cubicBezTo>
                    <a:pt x="5333" y="292"/>
                    <a:pt x="5253" y="385"/>
                    <a:pt x="5147" y="3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3925364" y="1079880"/>
              <a:ext cx="433840" cy="31401"/>
            </a:xfrm>
            <a:custGeom>
              <a:avLst/>
              <a:gdLst/>
              <a:ahLst/>
              <a:cxnLst/>
              <a:rect l="l" t="t" r="r" b="b"/>
              <a:pathLst>
                <a:path w="5333" h="386" fill="none" extrusionOk="0">
                  <a:moveTo>
                    <a:pt x="5147" y="385"/>
                  </a:moveTo>
                  <a:lnTo>
                    <a:pt x="186" y="385"/>
                  </a:lnTo>
                  <a:cubicBezTo>
                    <a:pt x="80" y="385"/>
                    <a:pt x="0" y="306"/>
                    <a:pt x="0" y="200"/>
                  </a:cubicBezTo>
                  <a:lnTo>
                    <a:pt x="0" y="200"/>
                  </a:lnTo>
                  <a:cubicBezTo>
                    <a:pt x="0" y="94"/>
                    <a:pt x="80" y="1"/>
                    <a:pt x="186" y="1"/>
                  </a:cubicBezTo>
                  <a:lnTo>
                    <a:pt x="5147" y="1"/>
                  </a:lnTo>
                  <a:cubicBezTo>
                    <a:pt x="5253" y="1"/>
                    <a:pt x="5333" y="94"/>
                    <a:pt x="5333" y="200"/>
                  </a:cubicBezTo>
                  <a:lnTo>
                    <a:pt x="5333" y="200"/>
                  </a:lnTo>
                  <a:cubicBezTo>
                    <a:pt x="5333" y="306"/>
                    <a:pt x="5253" y="385"/>
                    <a:pt x="5147" y="3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4222126" y="1229889"/>
              <a:ext cx="119829" cy="229895"/>
            </a:xfrm>
            <a:custGeom>
              <a:avLst/>
              <a:gdLst/>
              <a:ahLst/>
              <a:cxnLst/>
              <a:rect l="l" t="t" r="r" b="b"/>
              <a:pathLst>
                <a:path w="1473" h="2826" extrusionOk="0">
                  <a:moveTo>
                    <a:pt x="0" y="1"/>
                  </a:moveTo>
                  <a:lnTo>
                    <a:pt x="0" y="2826"/>
                  </a:lnTo>
                  <a:lnTo>
                    <a:pt x="730" y="2255"/>
                  </a:lnTo>
                  <a:lnTo>
                    <a:pt x="1472" y="2826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945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4220987" y="1229889"/>
              <a:ext cx="120967" cy="104779"/>
            </a:xfrm>
            <a:custGeom>
              <a:avLst/>
              <a:gdLst/>
              <a:ahLst/>
              <a:cxnLst/>
              <a:rect l="l" t="t" r="r" b="b"/>
              <a:pathLst>
                <a:path w="1487" h="1288" extrusionOk="0">
                  <a:moveTo>
                    <a:pt x="1" y="1"/>
                  </a:moveTo>
                  <a:lnTo>
                    <a:pt x="1" y="1048"/>
                  </a:lnTo>
                  <a:lnTo>
                    <a:pt x="14" y="1048"/>
                  </a:lnTo>
                  <a:cubicBezTo>
                    <a:pt x="213" y="1194"/>
                    <a:pt x="478" y="1287"/>
                    <a:pt x="744" y="1287"/>
                  </a:cubicBezTo>
                  <a:cubicBezTo>
                    <a:pt x="1022" y="1287"/>
                    <a:pt x="1287" y="1194"/>
                    <a:pt x="1486" y="1048"/>
                  </a:cubicBezTo>
                  <a:lnTo>
                    <a:pt x="1486" y="1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4204798" y="1152200"/>
              <a:ext cx="154402" cy="155460"/>
            </a:xfrm>
            <a:custGeom>
              <a:avLst/>
              <a:gdLst/>
              <a:ahLst/>
              <a:cxnLst/>
              <a:rect l="l" t="t" r="r" b="b"/>
              <a:pathLst>
                <a:path w="1898" h="1911" extrusionOk="0">
                  <a:moveTo>
                    <a:pt x="943" y="1"/>
                  </a:moveTo>
                  <a:cubicBezTo>
                    <a:pt x="425" y="1"/>
                    <a:pt x="1" y="438"/>
                    <a:pt x="1" y="956"/>
                  </a:cubicBezTo>
                  <a:cubicBezTo>
                    <a:pt x="1" y="1486"/>
                    <a:pt x="425" y="1911"/>
                    <a:pt x="943" y="1911"/>
                  </a:cubicBezTo>
                  <a:cubicBezTo>
                    <a:pt x="1473" y="1911"/>
                    <a:pt x="1898" y="1486"/>
                    <a:pt x="1898" y="956"/>
                  </a:cubicBezTo>
                  <a:cubicBezTo>
                    <a:pt x="1898" y="438"/>
                    <a:pt x="1473" y="1"/>
                    <a:pt x="943" y="1"/>
                  </a:cubicBezTo>
                  <a:close/>
                </a:path>
              </a:pathLst>
            </a:custGeom>
            <a:solidFill>
              <a:srgbClr val="945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4232864" y="1181323"/>
              <a:ext cx="98271" cy="98271"/>
            </a:xfrm>
            <a:custGeom>
              <a:avLst/>
              <a:gdLst/>
              <a:ahLst/>
              <a:cxnLst/>
              <a:rect l="l" t="t" r="r" b="b"/>
              <a:pathLst>
                <a:path w="1208" h="1208" fill="none" extrusionOk="0">
                  <a:moveTo>
                    <a:pt x="1208" y="598"/>
                  </a:moveTo>
                  <a:cubicBezTo>
                    <a:pt x="1208" y="929"/>
                    <a:pt x="943" y="1208"/>
                    <a:pt x="611" y="1208"/>
                  </a:cubicBezTo>
                  <a:cubicBezTo>
                    <a:pt x="266" y="1208"/>
                    <a:pt x="1" y="929"/>
                    <a:pt x="1" y="598"/>
                  </a:cubicBezTo>
                  <a:cubicBezTo>
                    <a:pt x="1" y="266"/>
                    <a:pt x="266" y="1"/>
                    <a:pt x="611" y="1"/>
                  </a:cubicBezTo>
                  <a:cubicBezTo>
                    <a:pt x="943" y="1"/>
                    <a:pt x="1208" y="266"/>
                    <a:pt x="1208" y="5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187282" y="3226130"/>
              <a:ext cx="323854" cy="125198"/>
            </a:xfrm>
            <a:custGeom>
              <a:avLst/>
              <a:gdLst/>
              <a:ahLst/>
              <a:cxnLst/>
              <a:rect l="l" t="t" r="r" b="b"/>
              <a:pathLst>
                <a:path w="3981" h="1539" extrusionOk="0">
                  <a:moveTo>
                    <a:pt x="3887" y="0"/>
                  </a:moveTo>
                  <a:lnTo>
                    <a:pt x="2468" y="53"/>
                  </a:lnTo>
                  <a:lnTo>
                    <a:pt x="1592" y="717"/>
                  </a:lnTo>
                  <a:cubicBezTo>
                    <a:pt x="1592" y="717"/>
                    <a:pt x="1" y="849"/>
                    <a:pt x="14" y="1114"/>
                  </a:cubicBezTo>
                  <a:cubicBezTo>
                    <a:pt x="14" y="1274"/>
                    <a:pt x="67" y="1539"/>
                    <a:pt x="1075" y="1539"/>
                  </a:cubicBezTo>
                  <a:cubicBezTo>
                    <a:pt x="2070" y="1539"/>
                    <a:pt x="2906" y="1194"/>
                    <a:pt x="2906" y="1194"/>
                  </a:cubicBezTo>
                  <a:lnTo>
                    <a:pt x="2906" y="1539"/>
                  </a:lnTo>
                  <a:lnTo>
                    <a:pt x="3980" y="1539"/>
                  </a:lnTo>
                  <a:lnTo>
                    <a:pt x="3887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719306" y="3226130"/>
              <a:ext cx="328085" cy="125198"/>
            </a:xfrm>
            <a:custGeom>
              <a:avLst/>
              <a:gdLst/>
              <a:ahLst/>
              <a:cxnLst/>
              <a:rect l="l" t="t" r="r" b="b"/>
              <a:pathLst>
                <a:path w="4033" h="1539" extrusionOk="0">
                  <a:moveTo>
                    <a:pt x="0" y="0"/>
                  </a:moveTo>
                  <a:lnTo>
                    <a:pt x="53" y="1539"/>
                  </a:lnTo>
                  <a:lnTo>
                    <a:pt x="1141" y="1539"/>
                  </a:lnTo>
                  <a:lnTo>
                    <a:pt x="1141" y="1194"/>
                  </a:lnTo>
                  <a:cubicBezTo>
                    <a:pt x="1141" y="1194"/>
                    <a:pt x="1963" y="1539"/>
                    <a:pt x="2971" y="1539"/>
                  </a:cubicBezTo>
                  <a:cubicBezTo>
                    <a:pt x="3966" y="1539"/>
                    <a:pt x="4032" y="1274"/>
                    <a:pt x="4032" y="1114"/>
                  </a:cubicBezTo>
                  <a:cubicBezTo>
                    <a:pt x="4032" y="849"/>
                    <a:pt x="2441" y="717"/>
                    <a:pt x="2441" y="717"/>
                  </a:cubicBezTo>
                  <a:lnTo>
                    <a:pt x="156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273593" y="1881663"/>
              <a:ext cx="621677" cy="1367168"/>
            </a:xfrm>
            <a:custGeom>
              <a:avLst/>
              <a:gdLst/>
              <a:ahLst/>
              <a:cxnLst/>
              <a:rect l="l" t="t" r="r" b="b"/>
              <a:pathLst>
                <a:path w="7642" h="16806" extrusionOk="0">
                  <a:moveTo>
                    <a:pt x="1" y="0"/>
                  </a:moveTo>
                  <a:lnTo>
                    <a:pt x="757" y="16806"/>
                  </a:lnTo>
                  <a:lnTo>
                    <a:pt x="3158" y="16806"/>
                  </a:lnTo>
                  <a:lnTo>
                    <a:pt x="3503" y="186"/>
                  </a:lnTo>
                  <a:lnTo>
                    <a:pt x="5413" y="16806"/>
                  </a:lnTo>
                  <a:lnTo>
                    <a:pt x="7641" y="16806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rgbClr val="3D4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3713856" y="2270108"/>
              <a:ext cx="321658" cy="81025"/>
            </a:xfrm>
            <a:custGeom>
              <a:avLst/>
              <a:gdLst/>
              <a:ahLst/>
              <a:cxnLst/>
              <a:rect l="l" t="t" r="r" b="b"/>
              <a:pathLst>
                <a:path w="3954" h="996" fill="none" extrusionOk="0">
                  <a:moveTo>
                    <a:pt x="1" y="995"/>
                  </a:moveTo>
                  <a:lnTo>
                    <a:pt x="3953" y="995"/>
                  </a:lnTo>
                  <a:cubicBezTo>
                    <a:pt x="3953" y="995"/>
                    <a:pt x="3025" y="0"/>
                    <a:pt x="1977" y="0"/>
                  </a:cubicBezTo>
                  <a:cubicBezTo>
                    <a:pt x="929" y="0"/>
                    <a:pt x="1" y="995"/>
                    <a:pt x="1" y="995"/>
                  </a:cubicBezTo>
                  <a:close/>
                </a:path>
              </a:pathLst>
            </a:custGeom>
            <a:noFill/>
            <a:ln w="4300" cap="flat" cmpd="sng">
              <a:solidFill>
                <a:srgbClr val="1A2263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3812044" y="2154591"/>
              <a:ext cx="130648" cy="154809"/>
            </a:xfrm>
            <a:custGeom>
              <a:avLst/>
              <a:gdLst/>
              <a:ahLst/>
              <a:cxnLst/>
              <a:rect l="l" t="t" r="r" b="b"/>
              <a:pathLst>
                <a:path w="1606" h="1903" extrusionOk="0">
                  <a:moveTo>
                    <a:pt x="399" y="1"/>
                  </a:moveTo>
                  <a:lnTo>
                    <a:pt x="359" y="757"/>
                  </a:lnTo>
                  <a:cubicBezTo>
                    <a:pt x="359" y="757"/>
                    <a:pt x="54" y="969"/>
                    <a:pt x="27" y="1301"/>
                  </a:cubicBezTo>
                  <a:cubicBezTo>
                    <a:pt x="1" y="1632"/>
                    <a:pt x="226" y="1646"/>
                    <a:pt x="226" y="1646"/>
                  </a:cubicBezTo>
                  <a:lnTo>
                    <a:pt x="226" y="1712"/>
                  </a:lnTo>
                  <a:cubicBezTo>
                    <a:pt x="226" y="1817"/>
                    <a:pt x="309" y="1902"/>
                    <a:pt x="402" y="1902"/>
                  </a:cubicBezTo>
                  <a:cubicBezTo>
                    <a:pt x="414" y="1902"/>
                    <a:pt x="426" y="1901"/>
                    <a:pt x="438" y="1898"/>
                  </a:cubicBezTo>
                  <a:cubicBezTo>
                    <a:pt x="478" y="1898"/>
                    <a:pt x="518" y="1884"/>
                    <a:pt x="545" y="1858"/>
                  </a:cubicBezTo>
                  <a:cubicBezTo>
                    <a:pt x="545" y="1858"/>
                    <a:pt x="615" y="1893"/>
                    <a:pt x="710" y="1893"/>
                  </a:cubicBezTo>
                  <a:cubicBezTo>
                    <a:pt x="757" y="1893"/>
                    <a:pt x="810" y="1884"/>
                    <a:pt x="863" y="1858"/>
                  </a:cubicBezTo>
                  <a:cubicBezTo>
                    <a:pt x="863" y="1858"/>
                    <a:pt x="945" y="1899"/>
                    <a:pt x="1036" y="1899"/>
                  </a:cubicBezTo>
                  <a:cubicBezTo>
                    <a:pt x="1081" y="1899"/>
                    <a:pt x="1128" y="1889"/>
                    <a:pt x="1168" y="1858"/>
                  </a:cubicBezTo>
                  <a:cubicBezTo>
                    <a:pt x="1168" y="1858"/>
                    <a:pt x="1227" y="1887"/>
                    <a:pt x="1290" y="1887"/>
                  </a:cubicBezTo>
                  <a:cubicBezTo>
                    <a:pt x="1321" y="1887"/>
                    <a:pt x="1354" y="1880"/>
                    <a:pt x="1380" y="1858"/>
                  </a:cubicBezTo>
                  <a:cubicBezTo>
                    <a:pt x="1473" y="1778"/>
                    <a:pt x="1606" y="1208"/>
                    <a:pt x="1327" y="823"/>
                  </a:cubicBezTo>
                  <a:lnTo>
                    <a:pt x="1380" y="27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3614609" y="2342346"/>
              <a:ext cx="520152" cy="358347"/>
            </a:xfrm>
            <a:custGeom>
              <a:avLst/>
              <a:gdLst/>
              <a:ahLst/>
              <a:cxnLst/>
              <a:rect l="l" t="t" r="r" b="b"/>
              <a:pathLst>
                <a:path w="6394" h="4405" extrusionOk="0">
                  <a:moveTo>
                    <a:pt x="0" y="1"/>
                  </a:moveTo>
                  <a:lnTo>
                    <a:pt x="0" y="4405"/>
                  </a:lnTo>
                  <a:lnTo>
                    <a:pt x="6394" y="4405"/>
                  </a:lnTo>
                  <a:lnTo>
                    <a:pt x="6394" y="1"/>
                  </a:lnTo>
                  <a:close/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3614609" y="2342346"/>
              <a:ext cx="520152" cy="26032"/>
            </a:xfrm>
            <a:custGeom>
              <a:avLst/>
              <a:gdLst/>
              <a:ahLst/>
              <a:cxnLst/>
              <a:rect l="l" t="t" r="r" b="b"/>
              <a:pathLst>
                <a:path w="6394" h="320" extrusionOk="0">
                  <a:moveTo>
                    <a:pt x="0" y="1"/>
                  </a:moveTo>
                  <a:lnTo>
                    <a:pt x="0" y="319"/>
                  </a:lnTo>
                  <a:lnTo>
                    <a:pt x="6394" y="319"/>
                  </a:lnTo>
                  <a:lnTo>
                    <a:pt x="6394" y="1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3677167" y="2485929"/>
              <a:ext cx="29205" cy="160829"/>
            </a:xfrm>
            <a:custGeom>
              <a:avLst/>
              <a:gdLst/>
              <a:ahLst/>
              <a:cxnLst/>
              <a:rect l="l" t="t" r="r" b="b"/>
              <a:pathLst>
                <a:path w="359" h="1977" extrusionOk="0">
                  <a:moveTo>
                    <a:pt x="1" y="0"/>
                  </a:moveTo>
                  <a:lnTo>
                    <a:pt x="1" y="1976"/>
                  </a:lnTo>
                  <a:lnTo>
                    <a:pt x="359" y="1976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3665290" y="2543118"/>
              <a:ext cx="52959" cy="52878"/>
            </a:xfrm>
            <a:custGeom>
              <a:avLst/>
              <a:gdLst/>
              <a:ahLst/>
              <a:cxnLst/>
              <a:rect l="l" t="t" r="r" b="b"/>
              <a:pathLst>
                <a:path w="651" h="650" fill="none" extrusionOk="0">
                  <a:moveTo>
                    <a:pt x="1" y="0"/>
                  </a:moveTo>
                  <a:lnTo>
                    <a:pt x="651" y="0"/>
                  </a:lnTo>
                  <a:lnTo>
                    <a:pt x="651" y="650"/>
                  </a:lnTo>
                  <a:lnTo>
                    <a:pt x="1" y="650"/>
                  </a:ln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4042995" y="2485929"/>
              <a:ext cx="29205" cy="160829"/>
            </a:xfrm>
            <a:custGeom>
              <a:avLst/>
              <a:gdLst/>
              <a:ahLst/>
              <a:cxnLst/>
              <a:rect l="l" t="t" r="r" b="b"/>
              <a:pathLst>
                <a:path w="359" h="1977" extrusionOk="0">
                  <a:moveTo>
                    <a:pt x="0" y="0"/>
                  </a:moveTo>
                  <a:lnTo>
                    <a:pt x="0" y="1976"/>
                  </a:lnTo>
                  <a:lnTo>
                    <a:pt x="358" y="1976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4031118" y="2543118"/>
              <a:ext cx="52959" cy="52878"/>
            </a:xfrm>
            <a:custGeom>
              <a:avLst/>
              <a:gdLst/>
              <a:ahLst/>
              <a:cxnLst/>
              <a:rect l="l" t="t" r="r" b="b"/>
              <a:pathLst>
                <a:path w="651" h="650" fill="none" extrusionOk="0">
                  <a:moveTo>
                    <a:pt x="0" y="0"/>
                  </a:moveTo>
                  <a:lnTo>
                    <a:pt x="650" y="0"/>
                  </a:lnTo>
                  <a:lnTo>
                    <a:pt x="650" y="650"/>
                  </a:lnTo>
                  <a:lnTo>
                    <a:pt x="0" y="650"/>
                  </a:ln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614609" y="2342346"/>
              <a:ext cx="520152" cy="143664"/>
            </a:xfrm>
            <a:custGeom>
              <a:avLst/>
              <a:gdLst/>
              <a:ahLst/>
              <a:cxnLst/>
              <a:rect l="l" t="t" r="r" b="b"/>
              <a:pathLst>
                <a:path w="6394" h="1766" fill="none" extrusionOk="0">
                  <a:moveTo>
                    <a:pt x="6394" y="1"/>
                  </a:moveTo>
                  <a:lnTo>
                    <a:pt x="5810" y="1765"/>
                  </a:lnTo>
                  <a:lnTo>
                    <a:pt x="584" y="1765"/>
                  </a:lnTo>
                  <a:lnTo>
                    <a:pt x="0" y="1"/>
                  </a:lnTo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273593" y="1881663"/>
              <a:ext cx="577422" cy="394954"/>
            </a:xfrm>
            <a:custGeom>
              <a:avLst/>
              <a:gdLst/>
              <a:ahLst/>
              <a:cxnLst/>
              <a:rect l="l" t="t" r="r" b="b"/>
              <a:pathLst>
                <a:path w="7098" h="4855" extrusionOk="0">
                  <a:moveTo>
                    <a:pt x="1" y="0"/>
                  </a:moveTo>
                  <a:lnTo>
                    <a:pt x="240" y="4855"/>
                  </a:lnTo>
                  <a:lnTo>
                    <a:pt x="3436" y="3462"/>
                  </a:lnTo>
                  <a:lnTo>
                    <a:pt x="3503" y="186"/>
                  </a:lnTo>
                  <a:lnTo>
                    <a:pt x="3861" y="3303"/>
                  </a:lnTo>
                  <a:lnTo>
                    <a:pt x="7097" y="2056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2751413" y="1284800"/>
              <a:ext cx="186698" cy="134227"/>
            </a:xfrm>
            <a:custGeom>
              <a:avLst/>
              <a:gdLst/>
              <a:ahLst/>
              <a:cxnLst/>
              <a:rect l="l" t="t" r="r" b="b"/>
              <a:pathLst>
                <a:path w="2295" h="1650" extrusionOk="0">
                  <a:moveTo>
                    <a:pt x="1717" y="0"/>
                  </a:moveTo>
                  <a:cubicBezTo>
                    <a:pt x="1467" y="0"/>
                    <a:pt x="1143" y="153"/>
                    <a:pt x="796" y="413"/>
                  </a:cubicBezTo>
                  <a:cubicBezTo>
                    <a:pt x="265" y="798"/>
                    <a:pt x="0" y="1315"/>
                    <a:pt x="133" y="1461"/>
                  </a:cubicBezTo>
                  <a:cubicBezTo>
                    <a:pt x="257" y="1603"/>
                    <a:pt x="405" y="1650"/>
                    <a:pt x="549" y="1650"/>
                  </a:cubicBezTo>
                  <a:cubicBezTo>
                    <a:pt x="836" y="1650"/>
                    <a:pt x="1101" y="1461"/>
                    <a:pt x="1101" y="1461"/>
                  </a:cubicBezTo>
                  <a:lnTo>
                    <a:pt x="1525" y="1196"/>
                  </a:lnTo>
                  <a:cubicBezTo>
                    <a:pt x="1525" y="1196"/>
                    <a:pt x="2295" y="400"/>
                    <a:pt x="2043" y="135"/>
                  </a:cubicBezTo>
                  <a:cubicBezTo>
                    <a:pt x="1960" y="43"/>
                    <a:pt x="1849" y="0"/>
                    <a:pt x="1717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2653224" y="1140323"/>
              <a:ext cx="286027" cy="280658"/>
            </a:xfrm>
            <a:custGeom>
              <a:avLst/>
              <a:gdLst/>
              <a:ahLst/>
              <a:cxnLst/>
              <a:rect l="l" t="t" r="r" b="b"/>
              <a:pathLst>
                <a:path w="3516" h="3450" extrusionOk="0">
                  <a:moveTo>
                    <a:pt x="1379" y="1"/>
                  </a:moveTo>
                  <a:cubicBezTo>
                    <a:pt x="1247" y="1"/>
                    <a:pt x="1512" y="624"/>
                    <a:pt x="1512" y="624"/>
                  </a:cubicBezTo>
                  <a:lnTo>
                    <a:pt x="849" y="531"/>
                  </a:lnTo>
                  <a:cubicBezTo>
                    <a:pt x="849" y="531"/>
                    <a:pt x="491" y="147"/>
                    <a:pt x="332" y="120"/>
                  </a:cubicBezTo>
                  <a:cubicBezTo>
                    <a:pt x="239" y="120"/>
                    <a:pt x="279" y="253"/>
                    <a:pt x="279" y="253"/>
                  </a:cubicBezTo>
                  <a:cubicBezTo>
                    <a:pt x="279" y="253"/>
                    <a:pt x="272" y="252"/>
                    <a:pt x="262" y="252"/>
                  </a:cubicBezTo>
                  <a:cubicBezTo>
                    <a:pt x="222" y="252"/>
                    <a:pt x="122" y="269"/>
                    <a:pt x="133" y="438"/>
                  </a:cubicBezTo>
                  <a:cubicBezTo>
                    <a:pt x="0" y="491"/>
                    <a:pt x="27" y="651"/>
                    <a:pt x="146" y="757"/>
                  </a:cubicBezTo>
                  <a:cubicBezTo>
                    <a:pt x="27" y="757"/>
                    <a:pt x="13" y="889"/>
                    <a:pt x="159" y="995"/>
                  </a:cubicBezTo>
                  <a:cubicBezTo>
                    <a:pt x="318" y="1115"/>
                    <a:pt x="504" y="1194"/>
                    <a:pt x="676" y="1301"/>
                  </a:cubicBezTo>
                  <a:cubicBezTo>
                    <a:pt x="1220" y="1592"/>
                    <a:pt x="1910" y="1606"/>
                    <a:pt x="1910" y="1606"/>
                  </a:cubicBezTo>
                  <a:lnTo>
                    <a:pt x="2878" y="3449"/>
                  </a:lnTo>
                  <a:lnTo>
                    <a:pt x="3515" y="2295"/>
                  </a:lnTo>
                  <a:lnTo>
                    <a:pt x="2640" y="1128"/>
                  </a:lnTo>
                  <a:cubicBezTo>
                    <a:pt x="2640" y="1128"/>
                    <a:pt x="2613" y="796"/>
                    <a:pt x="2335" y="664"/>
                  </a:cubicBezTo>
                  <a:cubicBezTo>
                    <a:pt x="2029" y="518"/>
                    <a:pt x="1738" y="465"/>
                    <a:pt x="1738" y="465"/>
                  </a:cubicBezTo>
                  <a:cubicBezTo>
                    <a:pt x="1738" y="465"/>
                    <a:pt x="1499" y="1"/>
                    <a:pt x="1379" y="1"/>
                  </a:cubicBez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2675839" y="1160823"/>
              <a:ext cx="77771" cy="43278"/>
            </a:xfrm>
            <a:custGeom>
              <a:avLst/>
              <a:gdLst/>
              <a:ahLst/>
              <a:cxnLst/>
              <a:rect l="l" t="t" r="r" b="b"/>
              <a:pathLst>
                <a:path w="956" h="532" fill="none" extrusionOk="0">
                  <a:moveTo>
                    <a:pt x="1" y="1"/>
                  </a:moveTo>
                  <a:lnTo>
                    <a:pt x="465" y="438"/>
                  </a:lnTo>
                  <a:lnTo>
                    <a:pt x="956" y="531"/>
                  </a:lnTo>
                </a:path>
              </a:pathLst>
            </a:custGeom>
            <a:noFill/>
            <a:ln w="100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663962" y="1175954"/>
              <a:ext cx="82082" cy="42139"/>
            </a:xfrm>
            <a:custGeom>
              <a:avLst/>
              <a:gdLst/>
              <a:ahLst/>
              <a:cxnLst/>
              <a:rect l="l" t="t" r="r" b="b"/>
              <a:pathLst>
                <a:path w="1009" h="518" fill="none" extrusionOk="0">
                  <a:moveTo>
                    <a:pt x="1" y="0"/>
                  </a:moveTo>
                  <a:lnTo>
                    <a:pt x="505" y="398"/>
                  </a:lnTo>
                  <a:lnTo>
                    <a:pt x="1009" y="518"/>
                  </a:lnTo>
                </a:path>
              </a:pathLst>
            </a:custGeom>
            <a:noFill/>
            <a:ln w="100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2665020" y="1201823"/>
              <a:ext cx="75656" cy="32459"/>
            </a:xfrm>
            <a:custGeom>
              <a:avLst/>
              <a:gdLst/>
              <a:ahLst/>
              <a:cxnLst/>
              <a:rect l="l" t="t" r="r" b="b"/>
              <a:pathLst>
                <a:path w="930" h="399" fill="none" extrusionOk="0">
                  <a:moveTo>
                    <a:pt x="1" y="1"/>
                  </a:moveTo>
                  <a:lnTo>
                    <a:pt x="439" y="253"/>
                  </a:lnTo>
                  <a:lnTo>
                    <a:pt x="929" y="399"/>
                  </a:lnTo>
                </a:path>
              </a:pathLst>
            </a:custGeom>
            <a:noFill/>
            <a:ln w="100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2755724" y="1188888"/>
              <a:ext cx="86394" cy="47590"/>
            </a:xfrm>
            <a:custGeom>
              <a:avLst/>
              <a:gdLst/>
              <a:ahLst/>
              <a:cxnLst/>
              <a:rect l="l" t="t" r="r" b="b"/>
              <a:pathLst>
                <a:path w="1062" h="585" fill="none" extrusionOk="0">
                  <a:moveTo>
                    <a:pt x="0" y="558"/>
                  </a:moveTo>
                  <a:cubicBezTo>
                    <a:pt x="0" y="558"/>
                    <a:pt x="637" y="1"/>
                    <a:pt x="1061" y="584"/>
                  </a:cubicBezTo>
                </a:path>
              </a:pathLst>
            </a:custGeom>
            <a:noFill/>
            <a:ln w="100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2762151" y="1101519"/>
              <a:ext cx="1271175" cy="1088788"/>
            </a:xfrm>
            <a:custGeom>
              <a:avLst/>
              <a:gdLst/>
              <a:ahLst/>
              <a:cxnLst/>
              <a:rect l="l" t="t" r="r" b="b"/>
              <a:pathLst>
                <a:path w="15626" h="13384" extrusionOk="0">
                  <a:moveTo>
                    <a:pt x="7256" y="0"/>
                  </a:moveTo>
                  <a:cubicBezTo>
                    <a:pt x="6553" y="0"/>
                    <a:pt x="5917" y="425"/>
                    <a:pt x="5651" y="1075"/>
                  </a:cubicBezTo>
                  <a:lnTo>
                    <a:pt x="4046" y="4974"/>
                  </a:lnTo>
                  <a:lnTo>
                    <a:pt x="1924" y="2388"/>
                  </a:lnTo>
                  <a:cubicBezTo>
                    <a:pt x="949" y="3584"/>
                    <a:pt x="347" y="3729"/>
                    <a:pt x="113" y="3729"/>
                  </a:cubicBezTo>
                  <a:cubicBezTo>
                    <a:pt x="38" y="3729"/>
                    <a:pt x="1" y="3714"/>
                    <a:pt x="1" y="3714"/>
                  </a:cubicBezTo>
                  <a:lnTo>
                    <a:pt x="1" y="3714"/>
                  </a:lnTo>
                  <a:lnTo>
                    <a:pt x="2853" y="7640"/>
                  </a:lnTo>
                  <a:cubicBezTo>
                    <a:pt x="3200" y="8124"/>
                    <a:pt x="3724" y="8356"/>
                    <a:pt x="4244" y="8356"/>
                  </a:cubicBezTo>
                  <a:cubicBezTo>
                    <a:pt x="4893" y="8356"/>
                    <a:pt x="5536" y="7994"/>
                    <a:pt x="5824" y="7309"/>
                  </a:cubicBezTo>
                  <a:lnTo>
                    <a:pt x="6513" y="5677"/>
                  </a:lnTo>
                  <a:lnTo>
                    <a:pt x="6500" y="7508"/>
                  </a:lnTo>
                  <a:lnTo>
                    <a:pt x="5824" y="10850"/>
                  </a:lnTo>
                  <a:lnTo>
                    <a:pt x="12761" y="10850"/>
                  </a:lnTo>
                  <a:lnTo>
                    <a:pt x="12761" y="13384"/>
                  </a:lnTo>
                  <a:lnTo>
                    <a:pt x="14870" y="13384"/>
                  </a:lnTo>
                  <a:cubicBezTo>
                    <a:pt x="14870" y="13384"/>
                    <a:pt x="15626" y="6911"/>
                    <a:pt x="15626" y="4497"/>
                  </a:cubicBezTo>
                  <a:cubicBezTo>
                    <a:pt x="15626" y="3396"/>
                    <a:pt x="15493" y="2361"/>
                    <a:pt x="15347" y="1565"/>
                  </a:cubicBezTo>
                  <a:cubicBezTo>
                    <a:pt x="15188" y="663"/>
                    <a:pt x="14406" y="0"/>
                    <a:pt x="13490" y="0"/>
                  </a:cubicBezTo>
                  <a:close/>
                </a:path>
              </a:pathLst>
            </a:custGeom>
            <a:solidFill>
              <a:srgbClr val="3D4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698806" y="1308635"/>
              <a:ext cx="101443" cy="675612"/>
            </a:xfrm>
            <a:custGeom>
              <a:avLst/>
              <a:gdLst/>
              <a:ahLst/>
              <a:cxnLst/>
              <a:rect l="l" t="t" r="r" b="b"/>
              <a:pathLst>
                <a:path w="1247" h="8305" extrusionOk="0">
                  <a:moveTo>
                    <a:pt x="1247" y="1"/>
                  </a:moveTo>
                  <a:lnTo>
                    <a:pt x="0" y="8304"/>
                  </a:lnTo>
                  <a:lnTo>
                    <a:pt x="1247" y="830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800167" y="1128446"/>
              <a:ext cx="126337" cy="163025"/>
            </a:xfrm>
            <a:custGeom>
              <a:avLst/>
              <a:gdLst/>
              <a:ahLst/>
              <a:cxnLst/>
              <a:rect l="l" t="t" r="r" b="b"/>
              <a:pathLst>
                <a:path w="1553" h="2004" fill="none" extrusionOk="0">
                  <a:moveTo>
                    <a:pt x="1" y="2004"/>
                  </a:moveTo>
                  <a:cubicBezTo>
                    <a:pt x="1" y="1088"/>
                    <a:pt x="638" y="1"/>
                    <a:pt x="1553" y="1"/>
                  </a:cubicBez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936183" y="1582703"/>
              <a:ext cx="92820" cy="175960"/>
            </a:xfrm>
            <a:custGeom>
              <a:avLst/>
              <a:gdLst/>
              <a:ahLst/>
              <a:cxnLst/>
              <a:rect l="l" t="t" r="r" b="b"/>
              <a:pathLst>
                <a:path w="1141" h="2163" extrusionOk="0">
                  <a:moveTo>
                    <a:pt x="1088" y="1"/>
                  </a:moveTo>
                  <a:cubicBezTo>
                    <a:pt x="491" y="1"/>
                    <a:pt x="0" y="478"/>
                    <a:pt x="0" y="1089"/>
                  </a:cubicBezTo>
                  <a:cubicBezTo>
                    <a:pt x="0" y="1646"/>
                    <a:pt x="425" y="2110"/>
                    <a:pt x="982" y="2163"/>
                  </a:cubicBezTo>
                  <a:cubicBezTo>
                    <a:pt x="1048" y="1407"/>
                    <a:pt x="1101" y="664"/>
                    <a:pt x="1141" y="1"/>
                  </a:cubicBez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024339" y="1671211"/>
              <a:ext cx="196460" cy="109660"/>
            </a:xfrm>
            <a:custGeom>
              <a:avLst/>
              <a:gdLst/>
              <a:ahLst/>
              <a:cxnLst/>
              <a:rect l="l" t="t" r="r" b="b"/>
              <a:pathLst>
                <a:path w="2415" h="1348" extrusionOk="0">
                  <a:moveTo>
                    <a:pt x="1301" y="1"/>
                  </a:moveTo>
                  <a:cubicBezTo>
                    <a:pt x="664" y="1"/>
                    <a:pt x="147" y="438"/>
                    <a:pt x="1" y="1022"/>
                  </a:cubicBezTo>
                  <a:cubicBezTo>
                    <a:pt x="303" y="1241"/>
                    <a:pt x="657" y="1347"/>
                    <a:pt x="1008" y="1347"/>
                  </a:cubicBezTo>
                  <a:cubicBezTo>
                    <a:pt x="1550" y="1347"/>
                    <a:pt x="2085" y="1094"/>
                    <a:pt x="2415" y="611"/>
                  </a:cubicBezTo>
                  <a:cubicBezTo>
                    <a:pt x="2189" y="239"/>
                    <a:pt x="1765" y="1"/>
                    <a:pt x="1301" y="1"/>
                  </a:cubicBez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091290" y="1376644"/>
              <a:ext cx="61257" cy="165710"/>
            </a:xfrm>
            <a:custGeom>
              <a:avLst/>
              <a:gdLst/>
              <a:ahLst/>
              <a:cxnLst/>
              <a:rect l="l" t="t" r="r" b="b"/>
              <a:pathLst>
                <a:path w="753" h="2037" extrusionOk="0">
                  <a:moveTo>
                    <a:pt x="663" y="0"/>
                  </a:moveTo>
                  <a:lnTo>
                    <a:pt x="0" y="1592"/>
                  </a:lnTo>
                  <a:lnTo>
                    <a:pt x="345" y="1964"/>
                  </a:lnTo>
                  <a:cubicBezTo>
                    <a:pt x="392" y="2014"/>
                    <a:pt x="451" y="2037"/>
                    <a:pt x="509" y="2037"/>
                  </a:cubicBezTo>
                  <a:cubicBezTo>
                    <a:pt x="632" y="2037"/>
                    <a:pt x="752" y="1935"/>
                    <a:pt x="743" y="1791"/>
                  </a:cubicBezTo>
                  <a:lnTo>
                    <a:pt x="663" y="0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291978" y="1220208"/>
              <a:ext cx="81" cy="343216"/>
            </a:xfrm>
            <a:custGeom>
              <a:avLst/>
              <a:gdLst/>
              <a:ahLst/>
              <a:cxnLst/>
              <a:rect l="l" t="t" r="r" b="b"/>
              <a:pathLst>
                <a:path w="1" h="4219" fill="none" extrusionOk="0">
                  <a:moveTo>
                    <a:pt x="0" y="4218"/>
                  </a:moveTo>
                  <a:lnTo>
                    <a:pt x="0" y="0"/>
                  </a:ln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530413" y="1634522"/>
              <a:ext cx="8704" cy="349724"/>
            </a:xfrm>
            <a:custGeom>
              <a:avLst/>
              <a:gdLst/>
              <a:ahLst/>
              <a:cxnLst/>
              <a:rect l="l" t="t" r="r" b="b"/>
              <a:pathLst>
                <a:path w="107" h="4299" fill="none" extrusionOk="0">
                  <a:moveTo>
                    <a:pt x="107" y="1"/>
                  </a:moveTo>
                  <a:lnTo>
                    <a:pt x="1" y="4298"/>
                  </a:ln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384798" y="1101519"/>
              <a:ext cx="355093" cy="637784"/>
            </a:xfrm>
            <a:custGeom>
              <a:avLst/>
              <a:gdLst/>
              <a:ahLst/>
              <a:cxnLst/>
              <a:rect l="l" t="t" r="r" b="b"/>
              <a:pathLst>
                <a:path w="4365" h="7840" extrusionOk="0">
                  <a:moveTo>
                    <a:pt x="902" y="0"/>
                  </a:moveTo>
                  <a:lnTo>
                    <a:pt x="0" y="1061"/>
                  </a:lnTo>
                  <a:lnTo>
                    <a:pt x="1128" y="2733"/>
                  </a:lnTo>
                  <a:lnTo>
                    <a:pt x="159" y="3661"/>
                  </a:lnTo>
                  <a:lnTo>
                    <a:pt x="1844" y="7839"/>
                  </a:lnTo>
                  <a:lnTo>
                    <a:pt x="4245" y="3568"/>
                  </a:lnTo>
                  <a:lnTo>
                    <a:pt x="3184" y="2719"/>
                  </a:lnTo>
                  <a:lnTo>
                    <a:pt x="4364" y="1101"/>
                  </a:lnTo>
                  <a:lnTo>
                    <a:pt x="3887" y="0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334036" y="1739219"/>
              <a:ext cx="125279" cy="19443"/>
            </a:xfrm>
            <a:custGeom>
              <a:avLst/>
              <a:gdLst/>
              <a:ahLst/>
              <a:cxnLst/>
              <a:rect l="l" t="t" r="r" b="b"/>
              <a:pathLst>
                <a:path w="1540" h="239" fill="none" extrusionOk="0">
                  <a:moveTo>
                    <a:pt x="1" y="0"/>
                  </a:moveTo>
                  <a:lnTo>
                    <a:pt x="1539" y="0"/>
                  </a:lnTo>
                  <a:lnTo>
                    <a:pt x="1539" y="239"/>
                  </a:lnTo>
                  <a:lnTo>
                    <a:pt x="1" y="239"/>
                  </a:lnTo>
                  <a:close/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605986" y="1739219"/>
              <a:ext cx="125198" cy="19443"/>
            </a:xfrm>
            <a:custGeom>
              <a:avLst/>
              <a:gdLst/>
              <a:ahLst/>
              <a:cxnLst/>
              <a:rect l="l" t="t" r="r" b="b"/>
              <a:pathLst>
                <a:path w="1539" h="239" fill="none" extrusionOk="0">
                  <a:moveTo>
                    <a:pt x="0" y="0"/>
                  </a:moveTo>
                  <a:lnTo>
                    <a:pt x="1539" y="0"/>
                  </a:lnTo>
                  <a:lnTo>
                    <a:pt x="1539" y="239"/>
                  </a:lnTo>
                  <a:lnTo>
                    <a:pt x="0" y="239"/>
                  </a:lnTo>
                  <a:close/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494863" y="1061576"/>
              <a:ext cx="173764" cy="573029"/>
            </a:xfrm>
            <a:custGeom>
              <a:avLst/>
              <a:gdLst/>
              <a:ahLst/>
              <a:cxnLst/>
              <a:rect l="l" t="t" r="r" b="b"/>
              <a:pathLst>
                <a:path w="2136" h="7044" extrusionOk="0">
                  <a:moveTo>
                    <a:pt x="1937" y="0"/>
                  </a:moveTo>
                  <a:lnTo>
                    <a:pt x="173" y="146"/>
                  </a:lnTo>
                  <a:lnTo>
                    <a:pt x="0" y="796"/>
                  </a:lnTo>
                  <a:lnTo>
                    <a:pt x="544" y="7044"/>
                  </a:lnTo>
                  <a:lnTo>
                    <a:pt x="2136" y="730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462486" y="822001"/>
              <a:ext cx="183526" cy="155460"/>
            </a:xfrm>
            <a:custGeom>
              <a:avLst/>
              <a:gdLst/>
              <a:ahLst/>
              <a:cxnLst/>
              <a:rect l="l" t="t" r="r" b="b"/>
              <a:pathLst>
                <a:path w="2256" h="1911" extrusionOk="0">
                  <a:moveTo>
                    <a:pt x="173" y="1"/>
                  </a:moveTo>
                  <a:cubicBezTo>
                    <a:pt x="66" y="1"/>
                    <a:pt x="0" y="94"/>
                    <a:pt x="13" y="186"/>
                  </a:cubicBezTo>
                  <a:lnTo>
                    <a:pt x="80" y="571"/>
                  </a:lnTo>
                  <a:lnTo>
                    <a:pt x="1884" y="1911"/>
                  </a:lnTo>
                  <a:lnTo>
                    <a:pt x="2202" y="770"/>
                  </a:lnTo>
                  <a:cubicBezTo>
                    <a:pt x="2255" y="584"/>
                    <a:pt x="2149" y="385"/>
                    <a:pt x="1977" y="306"/>
                  </a:cubicBezTo>
                  <a:lnTo>
                    <a:pt x="1711" y="200"/>
                  </a:lnTo>
                  <a:cubicBezTo>
                    <a:pt x="1711" y="200"/>
                    <a:pt x="1552" y="1"/>
                    <a:pt x="1274" y="1"/>
                  </a:cubicBezTo>
                  <a:close/>
                </a:path>
              </a:pathLst>
            </a:custGeom>
            <a:solidFill>
              <a:srgbClr val="945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463544" y="868452"/>
              <a:ext cx="180272" cy="277322"/>
            </a:xfrm>
            <a:custGeom>
              <a:avLst/>
              <a:gdLst/>
              <a:ahLst/>
              <a:cxnLst/>
              <a:rect l="l" t="t" r="r" b="b"/>
              <a:pathLst>
                <a:path w="2216" h="3409" extrusionOk="0">
                  <a:moveTo>
                    <a:pt x="67" y="0"/>
                  </a:moveTo>
                  <a:lnTo>
                    <a:pt x="186" y="942"/>
                  </a:lnTo>
                  <a:cubicBezTo>
                    <a:pt x="186" y="942"/>
                    <a:pt x="14" y="1141"/>
                    <a:pt x="0" y="1459"/>
                  </a:cubicBezTo>
                  <a:cubicBezTo>
                    <a:pt x="0" y="2056"/>
                    <a:pt x="664" y="2096"/>
                    <a:pt x="664" y="2096"/>
                  </a:cubicBezTo>
                  <a:lnTo>
                    <a:pt x="637" y="2918"/>
                  </a:lnTo>
                  <a:lnTo>
                    <a:pt x="1221" y="3409"/>
                  </a:lnTo>
                  <a:lnTo>
                    <a:pt x="2216" y="2613"/>
                  </a:lnTo>
                  <a:lnTo>
                    <a:pt x="1791" y="1074"/>
                  </a:lnTo>
                  <a:lnTo>
                    <a:pt x="1831" y="1074"/>
                  </a:lnTo>
                  <a:cubicBezTo>
                    <a:pt x="1977" y="1074"/>
                    <a:pt x="2096" y="955"/>
                    <a:pt x="2096" y="809"/>
                  </a:cubicBezTo>
                  <a:cubicBezTo>
                    <a:pt x="2096" y="663"/>
                    <a:pt x="1977" y="544"/>
                    <a:pt x="1831" y="544"/>
                  </a:cubicBezTo>
                  <a:cubicBezTo>
                    <a:pt x="1738" y="544"/>
                    <a:pt x="1672" y="584"/>
                    <a:pt x="1619" y="637"/>
                  </a:cubicBezTo>
                  <a:cubicBezTo>
                    <a:pt x="1141" y="451"/>
                    <a:pt x="1261" y="13"/>
                    <a:pt x="1261" y="13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516421" y="992347"/>
              <a:ext cx="83872" cy="97376"/>
            </a:xfrm>
            <a:custGeom>
              <a:avLst/>
              <a:gdLst/>
              <a:ahLst/>
              <a:cxnLst/>
              <a:rect l="l" t="t" r="r" b="b"/>
              <a:pathLst>
                <a:path w="1031" h="1197" extrusionOk="0">
                  <a:moveTo>
                    <a:pt x="887" y="1"/>
                  </a:moveTo>
                  <a:cubicBezTo>
                    <a:pt x="851" y="1"/>
                    <a:pt x="814" y="20"/>
                    <a:pt x="796" y="55"/>
                  </a:cubicBezTo>
                  <a:cubicBezTo>
                    <a:pt x="711" y="251"/>
                    <a:pt x="422" y="594"/>
                    <a:pt x="97" y="594"/>
                  </a:cubicBezTo>
                  <a:cubicBezTo>
                    <a:pt x="69" y="594"/>
                    <a:pt x="41" y="591"/>
                    <a:pt x="14" y="586"/>
                  </a:cubicBezTo>
                  <a:lnTo>
                    <a:pt x="0" y="1196"/>
                  </a:lnTo>
                  <a:cubicBezTo>
                    <a:pt x="0" y="1196"/>
                    <a:pt x="412" y="1130"/>
                    <a:pt x="504" y="931"/>
                  </a:cubicBezTo>
                  <a:cubicBezTo>
                    <a:pt x="584" y="719"/>
                    <a:pt x="809" y="533"/>
                    <a:pt x="942" y="254"/>
                  </a:cubicBezTo>
                  <a:cubicBezTo>
                    <a:pt x="1031" y="78"/>
                    <a:pt x="960" y="1"/>
                    <a:pt x="887" y="1"/>
                  </a:cubicBez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602732" y="924502"/>
              <a:ext cx="20582" cy="10901"/>
            </a:xfrm>
            <a:custGeom>
              <a:avLst/>
              <a:gdLst/>
              <a:ahLst/>
              <a:cxnLst/>
              <a:rect l="l" t="t" r="r" b="b"/>
              <a:pathLst>
                <a:path w="253" h="134" fill="none" extrusionOk="0">
                  <a:moveTo>
                    <a:pt x="0" y="133"/>
                  </a:moveTo>
                  <a:cubicBezTo>
                    <a:pt x="0" y="67"/>
                    <a:pt x="54" y="1"/>
                    <a:pt x="120" y="1"/>
                  </a:cubicBezTo>
                  <a:cubicBezTo>
                    <a:pt x="199" y="1"/>
                    <a:pt x="253" y="67"/>
                    <a:pt x="253" y="133"/>
                  </a:cubicBez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35"/>
          <p:cNvSpPr txBox="1">
            <a:spLocks noGrp="1"/>
          </p:cNvSpPr>
          <p:nvPr>
            <p:ph type="ctrTitle"/>
          </p:nvPr>
        </p:nvSpPr>
        <p:spPr>
          <a:xfrm>
            <a:off x="2319538" y="374573"/>
            <a:ext cx="6204300" cy="335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600" dirty="0"/>
              <a:t>Perkembangan Ekonomi ASEAN dan Implikasinya Terhadap </a:t>
            </a:r>
            <a:r>
              <a:rPr lang="en" sz="3600" dirty="0" smtClean="0"/>
              <a:t>Indonesia: Studi Kasus Masyarakat Ekonomi ASEAN (MEA)</a:t>
            </a:r>
            <a:endParaRPr sz="3600" dirty="0"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>
            <a:off x="2475888" y="3568490"/>
            <a:ext cx="6047950" cy="1311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n" sz="1100" dirty="0"/>
              <a:t>Kelompok 5</a:t>
            </a:r>
          </a:p>
          <a:p>
            <a:pPr marL="0" lvl="0" indent="0" algn="ctr"/>
            <a:r>
              <a:rPr lang="en-US" sz="1100" dirty="0" err="1"/>
              <a:t>Nurul</a:t>
            </a:r>
            <a:r>
              <a:rPr lang="en-US" sz="1100" dirty="0"/>
              <a:t> </a:t>
            </a:r>
            <a:r>
              <a:rPr lang="en-US" sz="1100" dirty="0" err="1"/>
              <a:t>Nissa</a:t>
            </a:r>
            <a:r>
              <a:rPr lang="en-US" sz="1100" dirty="0"/>
              <a:t> </a:t>
            </a:r>
            <a:r>
              <a:rPr lang="en-US" sz="1100" dirty="0" err="1"/>
              <a:t>Salbia</a:t>
            </a:r>
            <a:r>
              <a:rPr lang="en-US" sz="1100" dirty="0"/>
              <a:t> 	1810412101</a:t>
            </a:r>
          </a:p>
          <a:p>
            <a:pPr marL="0" lvl="0" indent="0" algn="ctr"/>
            <a:r>
              <a:rPr lang="en-US" sz="1100" dirty="0"/>
              <a:t>Dimas </a:t>
            </a:r>
            <a:r>
              <a:rPr lang="en-US" sz="1100" dirty="0" err="1"/>
              <a:t>Bhayu</a:t>
            </a:r>
            <a:r>
              <a:rPr lang="en-US" sz="1100" dirty="0"/>
              <a:t> </a:t>
            </a:r>
            <a:r>
              <a:rPr lang="en-US" sz="1100" dirty="0" err="1"/>
              <a:t>Akoso</a:t>
            </a:r>
            <a:r>
              <a:rPr lang="en-US" sz="1100" dirty="0"/>
              <a:t> 	1810412104</a:t>
            </a:r>
          </a:p>
          <a:p>
            <a:pPr marL="0" lvl="0" indent="0" algn="ctr"/>
            <a:r>
              <a:rPr lang="en-US" sz="1100" dirty="0" err="1"/>
              <a:t>Sekarbumi</a:t>
            </a:r>
            <a:r>
              <a:rPr lang="en-US" sz="1100" dirty="0"/>
              <a:t> </a:t>
            </a:r>
            <a:r>
              <a:rPr lang="en-US" sz="1100" dirty="0" err="1"/>
              <a:t>Drajad</a:t>
            </a:r>
            <a:r>
              <a:rPr lang="en-US" sz="1100" dirty="0"/>
              <a:t> A. 	1810412093</a:t>
            </a:r>
          </a:p>
          <a:p>
            <a:pPr marL="0" lvl="0" indent="0" algn="ctr"/>
            <a:r>
              <a:rPr lang="en-US" sz="1100" dirty="0" err="1"/>
              <a:t>Jeremia</a:t>
            </a:r>
            <a:r>
              <a:rPr lang="en-US" sz="1100" dirty="0"/>
              <a:t> Morris </a:t>
            </a:r>
            <a:r>
              <a:rPr lang="en-US" sz="1100" dirty="0" err="1"/>
              <a:t>Manurung</a:t>
            </a:r>
            <a:r>
              <a:rPr lang="en-US" sz="1100" dirty="0"/>
              <a:t> 	1810412086</a:t>
            </a:r>
          </a:p>
          <a:p>
            <a:pPr marL="0" lvl="0" indent="0" algn="ctr"/>
            <a:r>
              <a:rPr lang="en-US" sz="1100" dirty="0" err="1"/>
              <a:t>Valensius</a:t>
            </a:r>
            <a:r>
              <a:rPr lang="en-US" sz="1100" dirty="0"/>
              <a:t> </a:t>
            </a:r>
            <a:r>
              <a:rPr lang="en-US" sz="1100" dirty="0" err="1"/>
              <a:t>primsa</a:t>
            </a:r>
            <a:r>
              <a:rPr lang="en-US" sz="1100" dirty="0"/>
              <a:t> 	1810412095</a:t>
            </a:r>
          </a:p>
          <a:p>
            <a:pPr marL="0" lvl="0" indent="0" algn="ctr"/>
            <a:r>
              <a:rPr lang="en-US" sz="1100" dirty="0"/>
              <a:t>Ammar Davy W. 	1810412103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6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Dampak Negatif</a:t>
            </a:r>
            <a:endParaRPr b="1" dirty="0"/>
          </a:p>
        </p:txBody>
      </p:sp>
      <p:sp>
        <p:nvSpPr>
          <p:cNvPr id="969" name="Google Shape;969;p56"/>
          <p:cNvSpPr txBox="1">
            <a:spLocks noGrp="1"/>
          </p:cNvSpPr>
          <p:nvPr>
            <p:ph type="title"/>
          </p:nvPr>
        </p:nvSpPr>
        <p:spPr>
          <a:xfrm>
            <a:off x="770596" y="2937541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Kompetisi</a:t>
            </a:r>
            <a:endParaRPr dirty="0"/>
          </a:p>
        </p:txBody>
      </p:sp>
      <p:sp>
        <p:nvSpPr>
          <p:cNvPr id="970" name="Google Shape;970;p56"/>
          <p:cNvSpPr txBox="1">
            <a:spLocks noGrp="1"/>
          </p:cNvSpPr>
          <p:nvPr>
            <p:ph type="subTitle" idx="1"/>
          </p:nvPr>
        </p:nvSpPr>
        <p:spPr>
          <a:xfrm>
            <a:off x="770600" y="3509400"/>
            <a:ext cx="2258700" cy="786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B</a:t>
            </a:r>
            <a:r>
              <a:rPr lang="en-US" dirty="0" err="1" smtClean="0"/>
              <a:t>anyaknya</a:t>
            </a:r>
            <a:r>
              <a:rPr lang="en-US" dirty="0" smtClean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lokal</a:t>
            </a:r>
            <a:endParaRPr lang="en-US" dirty="0"/>
          </a:p>
        </p:txBody>
      </p:sp>
      <p:sp>
        <p:nvSpPr>
          <p:cNvPr id="971" name="Google Shape;971;p56"/>
          <p:cNvSpPr txBox="1">
            <a:spLocks noGrp="1"/>
          </p:cNvSpPr>
          <p:nvPr>
            <p:ph type="title" idx="2"/>
          </p:nvPr>
        </p:nvSpPr>
        <p:spPr>
          <a:xfrm>
            <a:off x="3442651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Eksploitasi</a:t>
            </a:r>
            <a:endParaRPr dirty="0"/>
          </a:p>
        </p:txBody>
      </p:sp>
      <p:sp>
        <p:nvSpPr>
          <p:cNvPr id="972" name="Google Shape;972;p56"/>
          <p:cNvSpPr txBox="1">
            <a:spLocks noGrp="1"/>
          </p:cNvSpPr>
          <p:nvPr>
            <p:ph type="subTitle" idx="3"/>
          </p:nvPr>
        </p:nvSpPr>
        <p:spPr>
          <a:xfrm>
            <a:off x="344265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Eksploitasi</a:t>
            </a:r>
            <a:r>
              <a:rPr lang="en-US" dirty="0" smtClean="0"/>
              <a:t> SDA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  <p:sp>
        <p:nvSpPr>
          <p:cNvPr id="973" name="Google Shape;973;p56"/>
          <p:cNvSpPr txBox="1">
            <a:spLocks noGrp="1"/>
          </p:cNvSpPr>
          <p:nvPr>
            <p:ph type="title" idx="4"/>
          </p:nvPr>
        </p:nvSpPr>
        <p:spPr>
          <a:xfrm>
            <a:off x="6114706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Ketenagakerjaan</a:t>
            </a:r>
            <a:endParaRPr dirty="0"/>
          </a:p>
        </p:txBody>
      </p:sp>
      <p:sp>
        <p:nvSpPr>
          <p:cNvPr id="974" name="Google Shape;974;p56"/>
          <p:cNvSpPr txBox="1">
            <a:spLocks noGrp="1"/>
          </p:cNvSpPr>
          <p:nvPr>
            <p:ph type="subTitle" idx="5"/>
          </p:nvPr>
        </p:nvSpPr>
        <p:spPr>
          <a:xfrm>
            <a:off x="611470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nn-NO" dirty="0" smtClean="0"/>
              <a:t>Persaingan </a:t>
            </a:r>
            <a:r>
              <a:rPr lang="nn-NO" dirty="0"/>
              <a:t>tenaga kerja yang semakin ketat</a:t>
            </a:r>
            <a:endParaRPr lang="fi-FI" dirty="0"/>
          </a:p>
        </p:txBody>
      </p:sp>
      <p:sp>
        <p:nvSpPr>
          <p:cNvPr id="975" name="Google Shape;975;p56"/>
          <p:cNvSpPr/>
          <p:nvPr/>
        </p:nvSpPr>
        <p:spPr>
          <a:xfrm>
            <a:off x="1255260" y="1657472"/>
            <a:ext cx="1289380" cy="12695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6"/>
          <p:cNvSpPr/>
          <p:nvPr/>
        </p:nvSpPr>
        <p:spPr>
          <a:xfrm>
            <a:off x="1564747" y="1969725"/>
            <a:ext cx="670500" cy="66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6"/>
          <p:cNvSpPr/>
          <p:nvPr/>
        </p:nvSpPr>
        <p:spPr>
          <a:xfrm>
            <a:off x="3927310" y="1667972"/>
            <a:ext cx="1289380" cy="12695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6"/>
          <p:cNvSpPr/>
          <p:nvPr/>
        </p:nvSpPr>
        <p:spPr>
          <a:xfrm>
            <a:off x="4236797" y="1980225"/>
            <a:ext cx="670500" cy="66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6"/>
          <p:cNvSpPr/>
          <p:nvPr/>
        </p:nvSpPr>
        <p:spPr>
          <a:xfrm>
            <a:off x="6599360" y="1678472"/>
            <a:ext cx="1289380" cy="12695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6"/>
          <p:cNvSpPr/>
          <p:nvPr/>
        </p:nvSpPr>
        <p:spPr>
          <a:xfrm>
            <a:off x="6908847" y="1990725"/>
            <a:ext cx="670500" cy="66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56"/>
          <p:cNvGrpSpPr/>
          <p:nvPr/>
        </p:nvGrpSpPr>
        <p:grpSpPr>
          <a:xfrm>
            <a:off x="7093156" y="2157122"/>
            <a:ext cx="291689" cy="301744"/>
            <a:chOff x="-59475600" y="2658625"/>
            <a:chExt cx="309550" cy="316625"/>
          </a:xfrm>
        </p:grpSpPr>
        <p:sp>
          <p:nvSpPr>
            <p:cNvPr id="982" name="Google Shape;982;p56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56"/>
          <p:cNvGrpSpPr/>
          <p:nvPr/>
        </p:nvGrpSpPr>
        <p:grpSpPr>
          <a:xfrm>
            <a:off x="1749075" y="2157121"/>
            <a:ext cx="301767" cy="301747"/>
            <a:chOff x="-61782550" y="2664925"/>
            <a:chExt cx="316650" cy="319275"/>
          </a:xfrm>
        </p:grpSpPr>
        <p:sp>
          <p:nvSpPr>
            <p:cNvPr id="990" name="Google Shape;990;p56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56"/>
          <p:cNvGrpSpPr/>
          <p:nvPr/>
        </p:nvGrpSpPr>
        <p:grpSpPr>
          <a:xfrm>
            <a:off x="4421131" y="2157112"/>
            <a:ext cx="301742" cy="301764"/>
            <a:chOff x="-59889100" y="2671925"/>
            <a:chExt cx="319000" cy="315950"/>
          </a:xfrm>
        </p:grpSpPr>
        <p:sp>
          <p:nvSpPr>
            <p:cNvPr id="994" name="Google Shape;994;p5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098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 idx="2"/>
          </p:nvPr>
        </p:nvSpPr>
        <p:spPr>
          <a:xfrm>
            <a:off x="2307300" y="1106125"/>
            <a:ext cx="45294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1288973" y="2777991"/>
            <a:ext cx="6588087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/>
              <a:t>Peran</a:t>
            </a:r>
            <a:r>
              <a:rPr lang="en-US" sz="3200" dirty="0"/>
              <a:t> </a:t>
            </a:r>
            <a:r>
              <a:rPr lang="en-US" sz="3200" dirty="0" smtClean="0"/>
              <a:t>Non-State Actors</a:t>
            </a:r>
            <a:endParaRPr sz="3200" dirty="0"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1"/>
          </p:nvPr>
        </p:nvSpPr>
        <p:spPr>
          <a:xfrm>
            <a:off x="2264700" y="3417891"/>
            <a:ext cx="4614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Masyarakat Ekonomi ASEAN (MEA)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62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Non-State Actors</a:t>
            </a:r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/>
              <a:t>S</a:t>
            </a:r>
            <a:r>
              <a:rPr lang="id-ID" sz="1600" dirty="0" smtClean="0"/>
              <a:t>truktur </a:t>
            </a:r>
            <a:r>
              <a:rPr lang="id-ID" sz="1600" dirty="0"/>
              <a:t>regionalisme ASEAN sudah berkembang dan bertransformasi dari masa ke masa. </a:t>
            </a:r>
          </a:p>
          <a:p>
            <a:r>
              <a:rPr lang="en-US" sz="1600" dirty="0" smtClean="0"/>
              <a:t>P</a:t>
            </a:r>
            <a:r>
              <a:rPr lang="id-ID" sz="1600" dirty="0" smtClean="0"/>
              <a:t>ada </a:t>
            </a:r>
            <a:r>
              <a:rPr lang="id-ID" sz="1600" dirty="0"/>
              <a:t>dasarnya, aktor non-negara adalah penerima dampak paling utama dari negosiasi-negosiasi yang dilakukan oleh perwakilan negara di ASEAN</a:t>
            </a:r>
          </a:p>
          <a:p>
            <a:r>
              <a:rPr lang="en-US" sz="1600" dirty="0" smtClean="0"/>
              <a:t>P</a:t>
            </a:r>
            <a:r>
              <a:rPr lang="id-ID" sz="1600" dirty="0" smtClean="0"/>
              <a:t>erlu </a:t>
            </a:r>
            <a:r>
              <a:rPr lang="id-ID" sz="1600" dirty="0"/>
              <a:t>ada pelibatan yang lebih luas terhadap entitas-entitas non-negara baik itu organisasi masyarakat sipil, think tank, komunitas akademik, pelaku usaha maupun asosiasi usaha dalam proses-proses negosiasi di kawasan.</a:t>
            </a:r>
          </a:p>
          <a:p>
            <a:r>
              <a:rPr lang="en-US" sz="1600" dirty="0" smtClean="0"/>
              <a:t>D</a:t>
            </a:r>
            <a:r>
              <a:rPr lang="id-ID" sz="1600" dirty="0" smtClean="0"/>
              <a:t>alam </a:t>
            </a:r>
            <a:r>
              <a:rPr lang="id-ID" sz="1600" dirty="0"/>
              <a:t>konteks yang lebih teoritis, penting untuk melihat ASEAN tidak hanya dalam perspektif ‘struktur’ atau sekadar melihatnya pada basis kelembagaan yang di dalamnya terbatas pada negara, tetapi juga pada basis agensi</a:t>
            </a:r>
          </a:p>
        </p:txBody>
      </p:sp>
    </p:spTree>
    <p:extLst>
      <p:ext uri="{BB962C8B-B14F-4D97-AF65-F5344CB8AC3E}">
        <p14:creationId xmlns:p14="http://schemas.microsoft.com/office/powerpoint/2010/main" val="387696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1249256"/>
            <a:ext cx="7717800" cy="572700"/>
          </a:xfrm>
        </p:spPr>
        <p:txBody>
          <a:bodyPr/>
          <a:lstStyle/>
          <a:p>
            <a:r>
              <a:rPr lang="en-US" dirty="0" err="1"/>
              <a:t>Aktor</a:t>
            </a:r>
            <a:r>
              <a:rPr lang="en-US" dirty="0"/>
              <a:t> non-</a:t>
            </a:r>
            <a:r>
              <a:rPr lang="en-US" dirty="0" err="1"/>
              <a:t>negara</a:t>
            </a:r>
            <a:r>
              <a:rPr lang="en-US" dirty="0"/>
              <a:t> di ASEAN </a:t>
            </a:r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596375" y="2302789"/>
            <a:ext cx="7951500" cy="1872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1600" dirty="0"/>
              <a:t>Business Community (contohnya, ASEAN BAC)</a:t>
            </a:r>
          </a:p>
          <a:p>
            <a:r>
              <a:rPr lang="id-ID" sz="1600" dirty="0"/>
              <a:t>Think Tanks and Academia (contohnya, ASEAN-ISIS, ISEAS-Yusof Ishak Institute)</a:t>
            </a:r>
          </a:p>
          <a:p>
            <a:r>
              <a:rPr lang="id-ID" sz="1600" dirty="0"/>
              <a:t>Civil Society Organizations (contohnya, Assembly of the Peoples of ASEAN, SEACA, dll)</a:t>
            </a:r>
          </a:p>
          <a:p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39157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561860"/>
            <a:ext cx="7717800" cy="96264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aktor</a:t>
            </a:r>
            <a:r>
              <a:rPr lang="en-US" dirty="0"/>
              <a:t> non-</a:t>
            </a:r>
            <a:r>
              <a:rPr lang="en-US" dirty="0" err="1"/>
              <a:t>negara</a:t>
            </a:r>
            <a:r>
              <a:rPr lang="en-US" dirty="0"/>
              <a:t>: </a:t>
            </a:r>
            <a:r>
              <a:rPr lang="en-US" dirty="0" err="1"/>
              <a:t>kontribusi</a:t>
            </a:r>
            <a:r>
              <a:rPr lang="en-US" dirty="0"/>
              <a:t> UMKM </a:t>
            </a:r>
            <a:r>
              <a:rPr lang="en-US" dirty="0" err="1"/>
              <a:t>terhadap</a:t>
            </a:r>
            <a:r>
              <a:rPr lang="en-US" dirty="0"/>
              <a:t> MEA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8" y="1524500"/>
            <a:ext cx="5576733" cy="31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/>
              <a:t>Kontribusi</a:t>
            </a:r>
            <a:r>
              <a:rPr lang="en-US" b="1" dirty="0"/>
              <a:t> UMKM di ASEAN</a:t>
            </a:r>
            <a:endParaRPr b="1" dirty="0"/>
          </a:p>
        </p:txBody>
      </p:sp>
      <p:sp>
        <p:nvSpPr>
          <p:cNvPr id="1009" name="Google Shape;1009;p57"/>
          <p:cNvSpPr txBox="1"/>
          <p:nvPr/>
        </p:nvSpPr>
        <p:spPr>
          <a:xfrm>
            <a:off x="1385181" y="1548125"/>
            <a:ext cx="11868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dirty="0" smtClean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88%</a:t>
            </a:r>
            <a:endParaRPr sz="3500" b="1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57"/>
          <p:cNvSpPr txBox="1"/>
          <p:nvPr/>
        </p:nvSpPr>
        <p:spPr>
          <a:xfrm>
            <a:off x="1154874" y="3586713"/>
            <a:ext cx="1647414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i-FI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88% perusahaan di ASEAN yang merupakan UMKM </a:t>
            </a:r>
          </a:p>
        </p:txBody>
      </p:sp>
      <p:grpSp>
        <p:nvGrpSpPr>
          <p:cNvPr id="1012" name="Google Shape;1012;p57"/>
          <p:cNvGrpSpPr/>
          <p:nvPr/>
        </p:nvGrpSpPr>
        <p:grpSpPr>
          <a:xfrm>
            <a:off x="1363731" y="2260938"/>
            <a:ext cx="1229700" cy="1229700"/>
            <a:chOff x="2350975" y="2325613"/>
            <a:chExt cx="1229700" cy="1229700"/>
          </a:xfrm>
        </p:grpSpPr>
        <p:grpSp>
          <p:nvGrpSpPr>
            <p:cNvPr id="1013" name="Google Shape;1013;p57"/>
            <p:cNvGrpSpPr/>
            <p:nvPr/>
          </p:nvGrpSpPr>
          <p:grpSpPr>
            <a:xfrm>
              <a:off x="2745125" y="2725576"/>
              <a:ext cx="441400" cy="429773"/>
              <a:chOff x="-13531925" y="2075775"/>
              <a:chExt cx="356025" cy="352100"/>
            </a:xfrm>
          </p:grpSpPr>
          <p:sp>
            <p:nvSpPr>
              <p:cNvPr id="1014" name="Google Shape;1014;p57"/>
              <p:cNvSpPr/>
              <p:nvPr/>
            </p:nvSpPr>
            <p:spPr>
              <a:xfrm>
                <a:off x="-13531925" y="2075775"/>
                <a:ext cx="356025" cy="352100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4084" extrusionOk="0">
                    <a:moveTo>
                      <a:pt x="9610" y="725"/>
                    </a:moveTo>
                    <a:cubicBezTo>
                      <a:pt x="9862" y="725"/>
                      <a:pt x="10019" y="946"/>
                      <a:pt x="10019" y="1166"/>
                    </a:cubicBezTo>
                    <a:lnTo>
                      <a:pt x="10019" y="2017"/>
                    </a:lnTo>
                    <a:lnTo>
                      <a:pt x="10019" y="2111"/>
                    </a:lnTo>
                    <a:lnTo>
                      <a:pt x="9830" y="2395"/>
                    </a:lnTo>
                    <a:cubicBezTo>
                      <a:pt x="9736" y="2426"/>
                      <a:pt x="9704" y="2426"/>
                      <a:pt x="9610" y="2426"/>
                    </a:cubicBezTo>
                    <a:lnTo>
                      <a:pt x="4632" y="2426"/>
                    </a:lnTo>
                    <a:cubicBezTo>
                      <a:pt x="4538" y="2426"/>
                      <a:pt x="4474" y="2395"/>
                      <a:pt x="4411" y="2395"/>
                    </a:cubicBezTo>
                    <a:lnTo>
                      <a:pt x="4222" y="2111"/>
                    </a:lnTo>
                    <a:lnTo>
                      <a:pt x="4222" y="2017"/>
                    </a:lnTo>
                    <a:lnTo>
                      <a:pt x="4222" y="1166"/>
                    </a:lnTo>
                    <a:cubicBezTo>
                      <a:pt x="4222" y="946"/>
                      <a:pt x="4411" y="725"/>
                      <a:pt x="4632" y="725"/>
                    </a:cubicBezTo>
                    <a:close/>
                    <a:moveTo>
                      <a:pt x="9232" y="3308"/>
                    </a:moveTo>
                    <a:lnTo>
                      <a:pt x="8633" y="4128"/>
                    </a:lnTo>
                    <a:lnTo>
                      <a:pt x="5735" y="4128"/>
                    </a:lnTo>
                    <a:lnTo>
                      <a:pt x="5105" y="3308"/>
                    </a:lnTo>
                    <a:close/>
                    <a:moveTo>
                      <a:pt x="2175" y="4915"/>
                    </a:moveTo>
                    <a:cubicBezTo>
                      <a:pt x="2427" y="4915"/>
                      <a:pt x="2584" y="5104"/>
                      <a:pt x="2584" y="5325"/>
                    </a:cubicBezTo>
                    <a:lnTo>
                      <a:pt x="2584" y="5766"/>
                    </a:lnTo>
                    <a:lnTo>
                      <a:pt x="1734" y="5766"/>
                    </a:lnTo>
                    <a:lnTo>
                      <a:pt x="1734" y="5325"/>
                    </a:lnTo>
                    <a:cubicBezTo>
                      <a:pt x="1734" y="5104"/>
                      <a:pt x="1954" y="4915"/>
                      <a:pt x="2175" y="4915"/>
                    </a:cubicBezTo>
                    <a:close/>
                    <a:moveTo>
                      <a:pt x="12193" y="4915"/>
                    </a:moveTo>
                    <a:cubicBezTo>
                      <a:pt x="12414" y="4915"/>
                      <a:pt x="12603" y="5104"/>
                      <a:pt x="12603" y="5325"/>
                    </a:cubicBezTo>
                    <a:lnTo>
                      <a:pt x="12603" y="5766"/>
                    </a:lnTo>
                    <a:lnTo>
                      <a:pt x="11784" y="5766"/>
                    </a:lnTo>
                    <a:lnTo>
                      <a:pt x="11784" y="5325"/>
                    </a:lnTo>
                    <a:lnTo>
                      <a:pt x="11752" y="5325"/>
                    </a:lnTo>
                    <a:cubicBezTo>
                      <a:pt x="11752" y="5104"/>
                      <a:pt x="11941" y="4915"/>
                      <a:pt x="12193" y="4915"/>
                    </a:cubicBezTo>
                    <a:close/>
                    <a:moveTo>
                      <a:pt x="8570" y="4947"/>
                    </a:moveTo>
                    <a:lnTo>
                      <a:pt x="9263" y="6364"/>
                    </a:lnTo>
                    <a:cubicBezTo>
                      <a:pt x="9358" y="6522"/>
                      <a:pt x="9452" y="6616"/>
                      <a:pt x="9641" y="6616"/>
                    </a:cubicBezTo>
                    <a:lnTo>
                      <a:pt x="12981" y="6616"/>
                    </a:lnTo>
                    <a:cubicBezTo>
                      <a:pt x="13201" y="6616"/>
                      <a:pt x="13390" y="6806"/>
                      <a:pt x="13390" y="7026"/>
                    </a:cubicBezTo>
                    <a:lnTo>
                      <a:pt x="13390" y="7467"/>
                    </a:lnTo>
                    <a:lnTo>
                      <a:pt x="9200" y="7467"/>
                    </a:lnTo>
                    <a:cubicBezTo>
                      <a:pt x="8665" y="6963"/>
                      <a:pt x="7972" y="6648"/>
                      <a:pt x="7184" y="6648"/>
                    </a:cubicBezTo>
                    <a:cubicBezTo>
                      <a:pt x="6396" y="6648"/>
                      <a:pt x="5703" y="6963"/>
                      <a:pt x="5136" y="7467"/>
                    </a:cubicBezTo>
                    <a:lnTo>
                      <a:pt x="977" y="7467"/>
                    </a:lnTo>
                    <a:lnTo>
                      <a:pt x="977" y="7026"/>
                    </a:lnTo>
                    <a:cubicBezTo>
                      <a:pt x="914" y="6774"/>
                      <a:pt x="1103" y="6616"/>
                      <a:pt x="1356" y="6616"/>
                    </a:cubicBezTo>
                    <a:lnTo>
                      <a:pt x="4664" y="6616"/>
                    </a:lnTo>
                    <a:cubicBezTo>
                      <a:pt x="4821" y="6616"/>
                      <a:pt x="4979" y="6522"/>
                      <a:pt x="5010" y="6364"/>
                    </a:cubicBezTo>
                    <a:lnTo>
                      <a:pt x="5735" y="4947"/>
                    </a:lnTo>
                    <a:close/>
                    <a:moveTo>
                      <a:pt x="4506" y="8255"/>
                    </a:moveTo>
                    <a:cubicBezTo>
                      <a:pt x="4317" y="8664"/>
                      <a:pt x="4222" y="9042"/>
                      <a:pt x="4222" y="9515"/>
                    </a:cubicBezTo>
                    <a:cubicBezTo>
                      <a:pt x="4222" y="9956"/>
                      <a:pt x="4348" y="10366"/>
                      <a:pt x="4506" y="10744"/>
                    </a:cubicBezTo>
                    <a:lnTo>
                      <a:pt x="914" y="10744"/>
                    </a:lnTo>
                    <a:lnTo>
                      <a:pt x="914" y="8255"/>
                    </a:lnTo>
                    <a:close/>
                    <a:moveTo>
                      <a:pt x="13390" y="8286"/>
                    </a:moveTo>
                    <a:lnTo>
                      <a:pt x="13390" y="10744"/>
                    </a:lnTo>
                    <a:lnTo>
                      <a:pt x="9767" y="10744"/>
                    </a:lnTo>
                    <a:cubicBezTo>
                      <a:pt x="9988" y="10334"/>
                      <a:pt x="10051" y="9956"/>
                      <a:pt x="10051" y="9515"/>
                    </a:cubicBezTo>
                    <a:cubicBezTo>
                      <a:pt x="10051" y="9074"/>
                      <a:pt x="9925" y="8664"/>
                      <a:pt x="9767" y="8286"/>
                    </a:cubicBezTo>
                    <a:close/>
                    <a:moveTo>
                      <a:pt x="7152" y="7373"/>
                    </a:moveTo>
                    <a:cubicBezTo>
                      <a:pt x="8287" y="7373"/>
                      <a:pt x="9232" y="8318"/>
                      <a:pt x="9232" y="9483"/>
                    </a:cubicBezTo>
                    <a:cubicBezTo>
                      <a:pt x="9232" y="10618"/>
                      <a:pt x="8287" y="11563"/>
                      <a:pt x="7152" y="11563"/>
                    </a:cubicBezTo>
                    <a:cubicBezTo>
                      <a:pt x="5987" y="11563"/>
                      <a:pt x="5042" y="10618"/>
                      <a:pt x="5042" y="9483"/>
                    </a:cubicBezTo>
                    <a:cubicBezTo>
                      <a:pt x="5042" y="8318"/>
                      <a:pt x="5987" y="7373"/>
                      <a:pt x="7152" y="7373"/>
                    </a:cubicBezTo>
                    <a:close/>
                    <a:moveTo>
                      <a:pt x="13390" y="11563"/>
                    </a:moveTo>
                    <a:lnTo>
                      <a:pt x="13390" y="12791"/>
                    </a:lnTo>
                    <a:cubicBezTo>
                      <a:pt x="13390" y="13012"/>
                      <a:pt x="13201" y="13201"/>
                      <a:pt x="12981" y="13201"/>
                    </a:cubicBezTo>
                    <a:lnTo>
                      <a:pt x="1356" y="13201"/>
                    </a:lnTo>
                    <a:cubicBezTo>
                      <a:pt x="1103" y="13201"/>
                      <a:pt x="946" y="13012"/>
                      <a:pt x="946" y="12791"/>
                    </a:cubicBezTo>
                    <a:lnTo>
                      <a:pt x="946" y="11563"/>
                    </a:lnTo>
                    <a:lnTo>
                      <a:pt x="5136" y="11563"/>
                    </a:lnTo>
                    <a:cubicBezTo>
                      <a:pt x="5640" y="12067"/>
                      <a:pt x="6396" y="12382"/>
                      <a:pt x="7184" y="12382"/>
                    </a:cubicBezTo>
                    <a:cubicBezTo>
                      <a:pt x="7972" y="12382"/>
                      <a:pt x="8665" y="12067"/>
                      <a:pt x="9200" y="11563"/>
                    </a:cubicBezTo>
                    <a:close/>
                    <a:moveTo>
                      <a:pt x="4569" y="0"/>
                    </a:moveTo>
                    <a:cubicBezTo>
                      <a:pt x="3907" y="0"/>
                      <a:pt x="3309" y="536"/>
                      <a:pt x="3309" y="1261"/>
                    </a:cubicBezTo>
                    <a:lnTo>
                      <a:pt x="3309" y="2111"/>
                    </a:lnTo>
                    <a:cubicBezTo>
                      <a:pt x="3309" y="2458"/>
                      <a:pt x="3466" y="2836"/>
                      <a:pt x="3750" y="3056"/>
                    </a:cubicBezTo>
                    <a:lnTo>
                      <a:pt x="4884" y="4632"/>
                    </a:lnTo>
                    <a:lnTo>
                      <a:pt x="4317" y="5829"/>
                    </a:lnTo>
                    <a:lnTo>
                      <a:pt x="3309" y="5829"/>
                    </a:lnTo>
                    <a:lnTo>
                      <a:pt x="3309" y="5388"/>
                    </a:lnTo>
                    <a:cubicBezTo>
                      <a:pt x="3309" y="4726"/>
                      <a:pt x="2773" y="4159"/>
                      <a:pt x="2112" y="4159"/>
                    </a:cubicBezTo>
                    <a:cubicBezTo>
                      <a:pt x="1419" y="4159"/>
                      <a:pt x="851" y="4726"/>
                      <a:pt x="851" y="5388"/>
                    </a:cubicBezTo>
                    <a:lnTo>
                      <a:pt x="851" y="5860"/>
                    </a:lnTo>
                    <a:cubicBezTo>
                      <a:pt x="379" y="6018"/>
                      <a:pt x="1" y="6490"/>
                      <a:pt x="1" y="7026"/>
                    </a:cubicBezTo>
                    <a:lnTo>
                      <a:pt x="1" y="12823"/>
                    </a:lnTo>
                    <a:cubicBezTo>
                      <a:pt x="1" y="13485"/>
                      <a:pt x="568" y="14083"/>
                      <a:pt x="1229" y="14083"/>
                    </a:cubicBezTo>
                    <a:lnTo>
                      <a:pt x="12855" y="14083"/>
                    </a:lnTo>
                    <a:cubicBezTo>
                      <a:pt x="13516" y="14083"/>
                      <a:pt x="14115" y="13516"/>
                      <a:pt x="14115" y="12823"/>
                    </a:cubicBezTo>
                    <a:lnTo>
                      <a:pt x="14115" y="7026"/>
                    </a:lnTo>
                    <a:cubicBezTo>
                      <a:pt x="14241" y="6490"/>
                      <a:pt x="13863" y="6018"/>
                      <a:pt x="13390" y="5860"/>
                    </a:cubicBezTo>
                    <a:lnTo>
                      <a:pt x="13390" y="5388"/>
                    </a:lnTo>
                    <a:cubicBezTo>
                      <a:pt x="13390" y="4726"/>
                      <a:pt x="12855" y="4159"/>
                      <a:pt x="12130" y="4159"/>
                    </a:cubicBezTo>
                    <a:cubicBezTo>
                      <a:pt x="11469" y="4159"/>
                      <a:pt x="10870" y="4726"/>
                      <a:pt x="10870" y="5388"/>
                    </a:cubicBezTo>
                    <a:lnTo>
                      <a:pt x="10870" y="5829"/>
                    </a:lnTo>
                    <a:lnTo>
                      <a:pt x="9862" y="5829"/>
                    </a:lnTo>
                    <a:lnTo>
                      <a:pt x="9263" y="4632"/>
                    </a:lnTo>
                    <a:lnTo>
                      <a:pt x="10429" y="3056"/>
                    </a:lnTo>
                    <a:cubicBezTo>
                      <a:pt x="10681" y="2836"/>
                      <a:pt x="10838" y="2521"/>
                      <a:pt x="10838" y="2111"/>
                    </a:cubicBezTo>
                    <a:lnTo>
                      <a:pt x="10838" y="1261"/>
                    </a:lnTo>
                    <a:cubicBezTo>
                      <a:pt x="10838" y="568"/>
                      <a:pt x="10303" y="0"/>
                      <a:pt x="95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7"/>
              <p:cNvSpPr/>
              <p:nvPr/>
            </p:nvSpPr>
            <p:spPr>
              <a:xfrm>
                <a:off x="-13384625" y="2282125"/>
                <a:ext cx="630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27" extrusionOk="0">
                    <a:moveTo>
                      <a:pt x="1260" y="788"/>
                    </a:moveTo>
                    <a:cubicBezTo>
                      <a:pt x="1449" y="788"/>
                      <a:pt x="1670" y="977"/>
                      <a:pt x="1670" y="1229"/>
                    </a:cubicBezTo>
                    <a:cubicBezTo>
                      <a:pt x="1670" y="1450"/>
                      <a:pt x="1481" y="1639"/>
                      <a:pt x="1260" y="1639"/>
                    </a:cubicBezTo>
                    <a:cubicBezTo>
                      <a:pt x="1008" y="1639"/>
                      <a:pt x="851" y="1450"/>
                      <a:pt x="851" y="1229"/>
                    </a:cubicBezTo>
                    <a:cubicBezTo>
                      <a:pt x="851" y="977"/>
                      <a:pt x="1040" y="788"/>
                      <a:pt x="1260" y="788"/>
                    </a:cubicBezTo>
                    <a:close/>
                    <a:moveTo>
                      <a:pt x="1260" y="1"/>
                    </a:moveTo>
                    <a:cubicBezTo>
                      <a:pt x="536" y="1"/>
                      <a:pt x="0" y="568"/>
                      <a:pt x="0" y="1229"/>
                    </a:cubicBezTo>
                    <a:cubicBezTo>
                      <a:pt x="0" y="1891"/>
                      <a:pt x="536" y="2427"/>
                      <a:pt x="1260" y="2427"/>
                    </a:cubicBezTo>
                    <a:cubicBezTo>
                      <a:pt x="1954" y="2427"/>
                      <a:pt x="2521" y="1923"/>
                      <a:pt x="2521" y="1229"/>
                    </a:cubicBezTo>
                    <a:cubicBezTo>
                      <a:pt x="2521" y="568"/>
                      <a:pt x="1954" y="1"/>
                      <a:pt x="1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" name="Google Shape;1016;p57"/>
            <p:cNvGrpSpPr/>
            <p:nvPr/>
          </p:nvGrpSpPr>
          <p:grpSpPr>
            <a:xfrm>
              <a:off x="2350975" y="2325613"/>
              <a:ext cx="1229700" cy="1229700"/>
              <a:chOff x="2350975" y="2325613"/>
              <a:chExt cx="1229700" cy="1229700"/>
            </a:xfrm>
          </p:grpSpPr>
          <p:sp>
            <p:nvSpPr>
              <p:cNvPr id="1017" name="Google Shape;1017;p57"/>
              <p:cNvSpPr/>
              <p:nvPr/>
            </p:nvSpPr>
            <p:spPr>
              <a:xfrm>
                <a:off x="2446898" y="2421688"/>
                <a:ext cx="1037854" cy="1037550"/>
              </a:xfrm>
              <a:custGeom>
                <a:avLst/>
                <a:gdLst/>
                <a:ahLst/>
                <a:cxnLst/>
                <a:rect l="l" t="t" r="r" b="b"/>
                <a:pathLst>
                  <a:path w="71675" h="71654" fill="none" extrusionOk="0">
                    <a:moveTo>
                      <a:pt x="71674" y="35827"/>
                    </a:moveTo>
                    <a:cubicBezTo>
                      <a:pt x="71674" y="55620"/>
                      <a:pt x="55621" y="71654"/>
                      <a:pt x="35828" y="71654"/>
                    </a:cubicBezTo>
                    <a:cubicBezTo>
                      <a:pt x="16034" y="71654"/>
                      <a:pt x="1" y="55620"/>
                      <a:pt x="1" y="35827"/>
                    </a:cubicBezTo>
                    <a:cubicBezTo>
                      <a:pt x="1" y="16034"/>
                      <a:pt x="16034" y="0"/>
                      <a:pt x="35828" y="0"/>
                    </a:cubicBezTo>
                    <a:cubicBezTo>
                      <a:pt x="55621" y="0"/>
                      <a:pt x="71674" y="16034"/>
                      <a:pt x="71674" y="35827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rgbClr val="595959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 rot="5400000">
                <a:off x="2350975" y="2325613"/>
                <a:ext cx="1229700" cy="1229700"/>
              </a:xfrm>
              <a:prstGeom prst="blockArc">
                <a:avLst>
                  <a:gd name="adj1" fmla="val 10764263"/>
                  <a:gd name="adj2" fmla="val 1419540"/>
                  <a:gd name="adj3" fmla="val 1550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9" name="Google Shape;1019;p57"/>
          <p:cNvSpPr txBox="1"/>
          <p:nvPr/>
        </p:nvSpPr>
        <p:spPr>
          <a:xfrm>
            <a:off x="3668889" y="1548125"/>
            <a:ext cx="184445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dirty="0" smtClean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30-53%</a:t>
            </a:r>
            <a:endParaRPr sz="3500" b="1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0" name="Google Shape;1020;p57"/>
          <p:cNvSpPr txBox="1"/>
          <p:nvPr/>
        </p:nvSpPr>
        <p:spPr>
          <a:xfrm>
            <a:off x="3621629" y="3651301"/>
            <a:ext cx="1938969" cy="7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200" dirty="0" err="1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Berkontribusi</a:t>
            </a:r>
            <a:r>
              <a:rPr lang="en-US" sz="12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kepada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PDB </a:t>
            </a:r>
            <a:r>
              <a:rPr lang="en-US" sz="1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negara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anggota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sekitar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30%-53%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22" name="Google Shape;1022;p57"/>
          <p:cNvGrpSpPr/>
          <p:nvPr/>
        </p:nvGrpSpPr>
        <p:grpSpPr>
          <a:xfrm>
            <a:off x="3963294" y="2260938"/>
            <a:ext cx="1229700" cy="1229700"/>
            <a:chOff x="4027375" y="2325613"/>
            <a:chExt cx="1229700" cy="1229700"/>
          </a:xfrm>
        </p:grpSpPr>
        <p:grpSp>
          <p:nvGrpSpPr>
            <p:cNvPr id="1023" name="Google Shape;1023;p57"/>
            <p:cNvGrpSpPr/>
            <p:nvPr/>
          </p:nvGrpSpPr>
          <p:grpSpPr>
            <a:xfrm>
              <a:off x="4427341" y="2725579"/>
              <a:ext cx="429766" cy="429766"/>
              <a:chOff x="-13528775" y="2507400"/>
              <a:chExt cx="352875" cy="352875"/>
            </a:xfrm>
          </p:grpSpPr>
          <p:sp>
            <p:nvSpPr>
              <p:cNvPr id="1024" name="Google Shape;1024;p57"/>
              <p:cNvSpPr/>
              <p:nvPr/>
            </p:nvSpPr>
            <p:spPr>
              <a:xfrm>
                <a:off x="-13528775" y="2507400"/>
                <a:ext cx="352875" cy="35287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4115" extrusionOk="0">
                    <a:moveTo>
                      <a:pt x="6018" y="851"/>
                    </a:moveTo>
                    <a:lnTo>
                      <a:pt x="7121" y="2489"/>
                    </a:lnTo>
                    <a:lnTo>
                      <a:pt x="5640" y="2489"/>
                    </a:lnTo>
                    <a:lnTo>
                      <a:pt x="4538" y="851"/>
                    </a:lnTo>
                    <a:close/>
                    <a:moveTo>
                      <a:pt x="8507" y="851"/>
                    </a:moveTo>
                    <a:lnTo>
                      <a:pt x="9610" y="2489"/>
                    </a:lnTo>
                    <a:lnTo>
                      <a:pt x="8129" y="2489"/>
                    </a:lnTo>
                    <a:lnTo>
                      <a:pt x="7026" y="851"/>
                    </a:lnTo>
                    <a:close/>
                    <a:moveTo>
                      <a:pt x="10996" y="851"/>
                    </a:moveTo>
                    <a:lnTo>
                      <a:pt x="12099" y="2489"/>
                    </a:lnTo>
                    <a:lnTo>
                      <a:pt x="10586" y="2489"/>
                    </a:lnTo>
                    <a:lnTo>
                      <a:pt x="9484" y="851"/>
                    </a:lnTo>
                    <a:close/>
                    <a:moveTo>
                      <a:pt x="12855" y="851"/>
                    </a:moveTo>
                    <a:cubicBezTo>
                      <a:pt x="13075" y="851"/>
                      <a:pt x="13264" y="1040"/>
                      <a:pt x="13264" y="1260"/>
                    </a:cubicBezTo>
                    <a:lnTo>
                      <a:pt x="13264" y="2489"/>
                    </a:lnTo>
                    <a:lnTo>
                      <a:pt x="13075" y="2489"/>
                    </a:lnTo>
                    <a:lnTo>
                      <a:pt x="11973" y="851"/>
                    </a:lnTo>
                    <a:close/>
                    <a:moveTo>
                      <a:pt x="7121" y="3308"/>
                    </a:moveTo>
                    <a:lnTo>
                      <a:pt x="6018" y="4978"/>
                    </a:lnTo>
                    <a:lnTo>
                      <a:pt x="4538" y="4978"/>
                    </a:lnTo>
                    <a:lnTo>
                      <a:pt x="5640" y="3308"/>
                    </a:lnTo>
                    <a:close/>
                    <a:moveTo>
                      <a:pt x="9610" y="3308"/>
                    </a:moveTo>
                    <a:lnTo>
                      <a:pt x="8507" y="4978"/>
                    </a:lnTo>
                    <a:lnTo>
                      <a:pt x="7026" y="4978"/>
                    </a:lnTo>
                    <a:lnTo>
                      <a:pt x="8129" y="3308"/>
                    </a:lnTo>
                    <a:close/>
                    <a:moveTo>
                      <a:pt x="12099" y="3308"/>
                    </a:moveTo>
                    <a:lnTo>
                      <a:pt x="10996" y="4978"/>
                    </a:lnTo>
                    <a:lnTo>
                      <a:pt x="9484" y="4978"/>
                    </a:lnTo>
                    <a:lnTo>
                      <a:pt x="10586" y="3308"/>
                    </a:lnTo>
                    <a:close/>
                    <a:moveTo>
                      <a:pt x="13264" y="3308"/>
                    </a:moveTo>
                    <a:lnTo>
                      <a:pt x="13264" y="4978"/>
                    </a:lnTo>
                    <a:lnTo>
                      <a:pt x="11973" y="4978"/>
                    </a:lnTo>
                    <a:lnTo>
                      <a:pt x="13075" y="3308"/>
                    </a:lnTo>
                    <a:close/>
                    <a:moveTo>
                      <a:pt x="3561" y="851"/>
                    </a:moveTo>
                    <a:lnTo>
                      <a:pt x="4916" y="2930"/>
                    </a:lnTo>
                    <a:lnTo>
                      <a:pt x="3561" y="5009"/>
                    </a:lnTo>
                    <a:lnTo>
                      <a:pt x="820" y="5009"/>
                    </a:lnTo>
                    <a:lnTo>
                      <a:pt x="820" y="1323"/>
                    </a:lnTo>
                    <a:cubicBezTo>
                      <a:pt x="788" y="1040"/>
                      <a:pt x="977" y="851"/>
                      <a:pt x="1230" y="851"/>
                    </a:cubicBezTo>
                    <a:close/>
                    <a:moveTo>
                      <a:pt x="13264" y="5797"/>
                    </a:moveTo>
                    <a:lnTo>
                      <a:pt x="13264" y="12886"/>
                    </a:lnTo>
                    <a:cubicBezTo>
                      <a:pt x="13264" y="13138"/>
                      <a:pt x="13075" y="13327"/>
                      <a:pt x="12855" y="13327"/>
                    </a:cubicBezTo>
                    <a:lnTo>
                      <a:pt x="1230" y="13327"/>
                    </a:lnTo>
                    <a:cubicBezTo>
                      <a:pt x="1009" y="13327"/>
                      <a:pt x="851" y="13138"/>
                      <a:pt x="851" y="12886"/>
                    </a:cubicBezTo>
                    <a:lnTo>
                      <a:pt x="851" y="5797"/>
                    </a:lnTo>
                    <a:close/>
                    <a:moveTo>
                      <a:pt x="1230" y="0"/>
                    </a:moveTo>
                    <a:cubicBezTo>
                      <a:pt x="568" y="0"/>
                      <a:pt x="1" y="567"/>
                      <a:pt x="1" y="1260"/>
                    </a:cubicBezTo>
                    <a:lnTo>
                      <a:pt x="1" y="12886"/>
                    </a:lnTo>
                    <a:cubicBezTo>
                      <a:pt x="1" y="13547"/>
                      <a:pt x="568" y="14114"/>
                      <a:pt x="1230" y="14114"/>
                    </a:cubicBezTo>
                    <a:lnTo>
                      <a:pt x="12855" y="14114"/>
                    </a:lnTo>
                    <a:cubicBezTo>
                      <a:pt x="13516" y="14114"/>
                      <a:pt x="14115" y="13547"/>
                      <a:pt x="14115" y="12886"/>
                    </a:cubicBezTo>
                    <a:lnTo>
                      <a:pt x="14115" y="1260"/>
                    </a:lnTo>
                    <a:cubicBezTo>
                      <a:pt x="14115" y="599"/>
                      <a:pt x="13548" y="0"/>
                      <a:pt x="12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7"/>
              <p:cNvSpPr/>
              <p:nvPr/>
            </p:nvSpPr>
            <p:spPr>
              <a:xfrm>
                <a:off x="-13403525" y="2673750"/>
                <a:ext cx="123675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830" extrusionOk="0">
                    <a:moveTo>
                      <a:pt x="819" y="1159"/>
                    </a:moveTo>
                    <a:lnTo>
                      <a:pt x="3749" y="2924"/>
                    </a:lnTo>
                    <a:lnTo>
                      <a:pt x="819" y="4688"/>
                    </a:lnTo>
                    <a:lnTo>
                      <a:pt x="819" y="1159"/>
                    </a:lnTo>
                    <a:close/>
                    <a:moveTo>
                      <a:pt x="415" y="0"/>
                    </a:moveTo>
                    <a:cubicBezTo>
                      <a:pt x="197" y="0"/>
                      <a:pt x="0" y="166"/>
                      <a:pt x="0" y="403"/>
                    </a:cubicBezTo>
                    <a:lnTo>
                      <a:pt x="0" y="5412"/>
                    </a:lnTo>
                    <a:cubicBezTo>
                      <a:pt x="0" y="5570"/>
                      <a:pt x="63" y="5696"/>
                      <a:pt x="189" y="5759"/>
                    </a:cubicBezTo>
                    <a:cubicBezTo>
                      <a:pt x="252" y="5806"/>
                      <a:pt x="323" y="5830"/>
                      <a:pt x="398" y="5830"/>
                    </a:cubicBezTo>
                    <a:cubicBezTo>
                      <a:pt x="473" y="5830"/>
                      <a:pt x="551" y="5806"/>
                      <a:pt x="630" y="5759"/>
                    </a:cubicBezTo>
                    <a:lnTo>
                      <a:pt x="4757" y="3239"/>
                    </a:lnTo>
                    <a:cubicBezTo>
                      <a:pt x="4883" y="3176"/>
                      <a:pt x="4946" y="3050"/>
                      <a:pt x="4946" y="2892"/>
                    </a:cubicBezTo>
                    <a:cubicBezTo>
                      <a:pt x="4946" y="2735"/>
                      <a:pt x="4883" y="2640"/>
                      <a:pt x="4757" y="2577"/>
                    </a:cubicBezTo>
                    <a:lnTo>
                      <a:pt x="630" y="57"/>
                    </a:lnTo>
                    <a:cubicBezTo>
                      <a:pt x="560" y="18"/>
                      <a:pt x="487" y="0"/>
                      <a:pt x="4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7"/>
              <p:cNvSpPr/>
              <p:nvPr/>
            </p:nvSpPr>
            <p:spPr>
              <a:xfrm>
                <a:off x="-13486225" y="2559375"/>
                <a:ext cx="409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71" extrusionOk="0">
                    <a:moveTo>
                      <a:pt x="819" y="0"/>
                    </a:moveTo>
                    <a:cubicBezTo>
                      <a:pt x="378" y="0"/>
                      <a:pt x="0" y="378"/>
                      <a:pt x="0" y="851"/>
                    </a:cubicBezTo>
                    <a:cubicBezTo>
                      <a:pt x="0" y="1292"/>
                      <a:pt x="378" y="1670"/>
                      <a:pt x="819" y="1670"/>
                    </a:cubicBezTo>
                    <a:cubicBezTo>
                      <a:pt x="1292" y="1670"/>
                      <a:pt x="1638" y="1292"/>
                      <a:pt x="1638" y="851"/>
                    </a:cubicBezTo>
                    <a:cubicBezTo>
                      <a:pt x="1638" y="378"/>
                      <a:pt x="129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57"/>
            <p:cNvGrpSpPr/>
            <p:nvPr/>
          </p:nvGrpSpPr>
          <p:grpSpPr>
            <a:xfrm>
              <a:off x="4027375" y="2325613"/>
              <a:ext cx="1229700" cy="1229700"/>
              <a:chOff x="4027375" y="2325613"/>
              <a:chExt cx="1229700" cy="1229700"/>
            </a:xfrm>
          </p:grpSpPr>
          <p:sp>
            <p:nvSpPr>
              <p:cNvPr id="1028" name="Google Shape;1028;p57"/>
              <p:cNvSpPr/>
              <p:nvPr/>
            </p:nvSpPr>
            <p:spPr>
              <a:xfrm>
                <a:off x="4123298" y="2421543"/>
                <a:ext cx="1037854" cy="1037840"/>
              </a:xfrm>
              <a:custGeom>
                <a:avLst/>
                <a:gdLst/>
                <a:ahLst/>
                <a:cxnLst/>
                <a:rect l="l" t="t" r="r" b="b"/>
                <a:pathLst>
                  <a:path w="71675" h="71674" fill="none" extrusionOk="0">
                    <a:moveTo>
                      <a:pt x="71674" y="35827"/>
                    </a:moveTo>
                    <a:cubicBezTo>
                      <a:pt x="71674" y="55620"/>
                      <a:pt x="55621" y="71674"/>
                      <a:pt x="35828" y="71674"/>
                    </a:cubicBezTo>
                    <a:cubicBezTo>
                      <a:pt x="16034" y="71674"/>
                      <a:pt x="1" y="55620"/>
                      <a:pt x="1" y="35827"/>
                    </a:cubicBezTo>
                    <a:cubicBezTo>
                      <a:pt x="1" y="16054"/>
                      <a:pt x="16034" y="0"/>
                      <a:pt x="35828" y="0"/>
                    </a:cubicBezTo>
                    <a:cubicBezTo>
                      <a:pt x="55621" y="0"/>
                      <a:pt x="71674" y="16054"/>
                      <a:pt x="71674" y="35827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rgbClr val="595959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7"/>
              <p:cNvSpPr/>
              <p:nvPr/>
            </p:nvSpPr>
            <p:spPr>
              <a:xfrm rot="5400000">
                <a:off x="4027375" y="2325613"/>
                <a:ext cx="1229700" cy="1229700"/>
              </a:xfrm>
              <a:prstGeom prst="blockArc">
                <a:avLst>
                  <a:gd name="adj1" fmla="val 10764263"/>
                  <a:gd name="adj2" fmla="val 183988"/>
                  <a:gd name="adj3" fmla="val 1564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0" name="Google Shape;1030;p57"/>
          <p:cNvSpPr txBox="1"/>
          <p:nvPr/>
        </p:nvSpPr>
        <p:spPr>
          <a:xfrm>
            <a:off x="6210503" y="1548125"/>
            <a:ext cx="2066387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51-97%</a:t>
            </a:r>
            <a:endParaRPr sz="35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p57"/>
          <p:cNvSpPr txBox="1"/>
          <p:nvPr/>
        </p:nvSpPr>
        <p:spPr>
          <a:xfrm>
            <a:off x="6149647" y="3651301"/>
            <a:ext cx="2038120" cy="7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i-FI" sz="12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Penyerapan </a:t>
            </a:r>
            <a:r>
              <a:rPr lang="fi-FI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tenaga kerja mencapai 51%-97% 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33" name="Google Shape;1033;p57"/>
          <p:cNvGrpSpPr/>
          <p:nvPr/>
        </p:nvGrpSpPr>
        <p:grpSpPr>
          <a:xfrm>
            <a:off x="6553857" y="2260938"/>
            <a:ext cx="1229700" cy="1229700"/>
            <a:chOff x="5631750" y="2348663"/>
            <a:chExt cx="1229700" cy="1229700"/>
          </a:xfrm>
        </p:grpSpPr>
        <p:sp>
          <p:nvSpPr>
            <p:cNvPr id="1034" name="Google Shape;1034;p57"/>
            <p:cNvSpPr/>
            <p:nvPr/>
          </p:nvSpPr>
          <p:spPr>
            <a:xfrm>
              <a:off x="5727680" y="2444585"/>
              <a:ext cx="1037840" cy="1037854"/>
            </a:xfrm>
            <a:custGeom>
              <a:avLst/>
              <a:gdLst/>
              <a:ahLst/>
              <a:cxnLst/>
              <a:rect l="l" t="t" r="r" b="b"/>
              <a:pathLst>
                <a:path w="71674" h="71675" fill="none" extrusionOk="0">
                  <a:moveTo>
                    <a:pt x="71673" y="35847"/>
                  </a:moveTo>
                  <a:cubicBezTo>
                    <a:pt x="71673" y="55641"/>
                    <a:pt x="55620" y="71674"/>
                    <a:pt x="35827" y="71674"/>
                  </a:cubicBezTo>
                  <a:cubicBezTo>
                    <a:pt x="16053" y="71674"/>
                    <a:pt x="0" y="55641"/>
                    <a:pt x="0" y="35847"/>
                  </a:cubicBezTo>
                  <a:cubicBezTo>
                    <a:pt x="0" y="16054"/>
                    <a:pt x="16053" y="1"/>
                    <a:pt x="35827" y="1"/>
                  </a:cubicBezTo>
                  <a:cubicBezTo>
                    <a:pt x="55620" y="1"/>
                    <a:pt x="71673" y="16054"/>
                    <a:pt x="71673" y="35847"/>
                  </a:cubicBezTo>
                  <a:close/>
                </a:path>
              </a:pathLst>
            </a:custGeom>
            <a:noFill/>
            <a:ln w="114300" cap="flat" cmpd="sng">
              <a:solidFill>
                <a:srgbClr val="595959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5" name="Google Shape;1035;p57"/>
            <p:cNvGrpSpPr/>
            <p:nvPr/>
          </p:nvGrpSpPr>
          <p:grpSpPr>
            <a:xfrm>
              <a:off x="6031713" y="2748636"/>
              <a:ext cx="429773" cy="429753"/>
              <a:chOff x="-9157450" y="1622750"/>
              <a:chExt cx="352100" cy="351450"/>
            </a:xfrm>
          </p:grpSpPr>
          <p:sp>
            <p:nvSpPr>
              <p:cNvPr id="1036" name="Google Shape;1036;p57"/>
              <p:cNvSpPr/>
              <p:nvPr/>
            </p:nvSpPr>
            <p:spPr>
              <a:xfrm>
                <a:off x="-9034575" y="1706075"/>
                <a:ext cx="229225" cy="2681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725" extrusionOk="0">
                    <a:moveTo>
                      <a:pt x="8317" y="989"/>
                    </a:moveTo>
                    <a:lnTo>
                      <a:pt x="8317" y="1777"/>
                    </a:lnTo>
                    <a:lnTo>
                      <a:pt x="3308" y="3195"/>
                    </a:lnTo>
                    <a:lnTo>
                      <a:pt x="3308" y="2407"/>
                    </a:lnTo>
                    <a:lnTo>
                      <a:pt x="8317" y="989"/>
                    </a:lnTo>
                    <a:close/>
                    <a:moveTo>
                      <a:pt x="7498" y="6629"/>
                    </a:moveTo>
                    <a:cubicBezTo>
                      <a:pt x="7971" y="6629"/>
                      <a:pt x="8317" y="6975"/>
                      <a:pt x="8317" y="7448"/>
                    </a:cubicBezTo>
                    <a:cubicBezTo>
                      <a:pt x="8317" y="7920"/>
                      <a:pt x="7971" y="8267"/>
                      <a:pt x="7498" y="8267"/>
                    </a:cubicBezTo>
                    <a:cubicBezTo>
                      <a:pt x="7026" y="8267"/>
                      <a:pt x="6679" y="7920"/>
                      <a:pt x="6679" y="7448"/>
                    </a:cubicBezTo>
                    <a:cubicBezTo>
                      <a:pt x="6679" y="6975"/>
                      <a:pt x="7026" y="6629"/>
                      <a:pt x="7498" y="6629"/>
                    </a:cubicBezTo>
                    <a:close/>
                    <a:moveTo>
                      <a:pt x="1670" y="8267"/>
                    </a:moveTo>
                    <a:cubicBezTo>
                      <a:pt x="2142" y="8267"/>
                      <a:pt x="2489" y="8645"/>
                      <a:pt x="2489" y="9118"/>
                    </a:cubicBezTo>
                    <a:cubicBezTo>
                      <a:pt x="2489" y="9590"/>
                      <a:pt x="2111" y="9937"/>
                      <a:pt x="1670" y="9937"/>
                    </a:cubicBezTo>
                    <a:cubicBezTo>
                      <a:pt x="1197" y="9937"/>
                      <a:pt x="851" y="9590"/>
                      <a:pt x="851" y="9118"/>
                    </a:cubicBezTo>
                    <a:cubicBezTo>
                      <a:pt x="851" y="8645"/>
                      <a:pt x="1197" y="8267"/>
                      <a:pt x="1670" y="8267"/>
                    </a:cubicBezTo>
                    <a:close/>
                    <a:moveTo>
                      <a:pt x="8733" y="0"/>
                    </a:moveTo>
                    <a:cubicBezTo>
                      <a:pt x="8700" y="0"/>
                      <a:pt x="8666" y="4"/>
                      <a:pt x="8632" y="13"/>
                    </a:cubicBezTo>
                    <a:lnTo>
                      <a:pt x="2804" y="1651"/>
                    </a:lnTo>
                    <a:cubicBezTo>
                      <a:pt x="2615" y="1714"/>
                      <a:pt x="2489" y="1872"/>
                      <a:pt x="2489" y="2061"/>
                    </a:cubicBezTo>
                    <a:lnTo>
                      <a:pt x="2489" y="7637"/>
                    </a:lnTo>
                    <a:cubicBezTo>
                      <a:pt x="2268" y="7479"/>
                      <a:pt x="1985" y="7416"/>
                      <a:pt x="1670" y="7416"/>
                    </a:cubicBezTo>
                    <a:cubicBezTo>
                      <a:pt x="756" y="7416"/>
                      <a:pt x="0" y="8172"/>
                      <a:pt x="0" y="9055"/>
                    </a:cubicBezTo>
                    <a:cubicBezTo>
                      <a:pt x="0" y="9968"/>
                      <a:pt x="756" y="10724"/>
                      <a:pt x="1670" y="10724"/>
                    </a:cubicBezTo>
                    <a:cubicBezTo>
                      <a:pt x="2584" y="10724"/>
                      <a:pt x="3340" y="9968"/>
                      <a:pt x="3340" y="9055"/>
                    </a:cubicBezTo>
                    <a:lnTo>
                      <a:pt x="3340" y="3982"/>
                    </a:lnTo>
                    <a:lnTo>
                      <a:pt x="8317" y="2565"/>
                    </a:lnTo>
                    <a:lnTo>
                      <a:pt x="8317" y="5967"/>
                    </a:lnTo>
                    <a:cubicBezTo>
                      <a:pt x="8097" y="5810"/>
                      <a:pt x="7813" y="5715"/>
                      <a:pt x="7498" y="5715"/>
                    </a:cubicBezTo>
                    <a:cubicBezTo>
                      <a:pt x="6585" y="5715"/>
                      <a:pt x="5860" y="6471"/>
                      <a:pt x="5860" y="7385"/>
                    </a:cubicBezTo>
                    <a:cubicBezTo>
                      <a:pt x="5860" y="8267"/>
                      <a:pt x="6585" y="9023"/>
                      <a:pt x="7498" y="9023"/>
                    </a:cubicBezTo>
                    <a:cubicBezTo>
                      <a:pt x="8412" y="9023"/>
                      <a:pt x="9168" y="8267"/>
                      <a:pt x="9168" y="7385"/>
                    </a:cubicBezTo>
                    <a:lnTo>
                      <a:pt x="9168" y="359"/>
                    </a:lnTo>
                    <a:cubicBezTo>
                      <a:pt x="9137" y="296"/>
                      <a:pt x="9105" y="170"/>
                      <a:pt x="8979" y="76"/>
                    </a:cubicBezTo>
                    <a:cubicBezTo>
                      <a:pt x="8910" y="30"/>
                      <a:pt x="8824" y="0"/>
                      <a:pt x="8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7"/>
              <p:cNvSpPr/>
              <p:nvPr/>
            </p:nvSpPr>
            <p:spPr>
              <a:xfrm>
                <a:off x="-9157450" y="1622750"/>
                <a:ext cx="164625" cy="249850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9994" extrusionOk="0">
                    <a:moveTo>
                      <a:pt x="1607" y="7473"/>
                    </a:moveTo>
                    <a:cubicBezTo>
                      <a:pt x="2080" y="7473"/>
                      <a:pt x="2458" y="7819"/>
                      <a:pt x="2458" y="8292"/>
                    </a:cubicBezTo>
                    <a:cubicBezTo>
                      <a:pt x="2458" y="8765"/>
                      <a:pt x="2048" y="9143"/>
                      <a:pt x="1607" y="9143"/>
                    </a:cubicBezTo>
                    <a:cubicBezTo>
                      <a:pt x="1135" y="9143"/>
                      <a:pt x="788" y="8765"/>
                      <a:pt x="788" y="8292"/>
                    </a:cubicBezTo>
                    <a:cubicBezTo>
                      <a:pt x="788" y="7819"/>
                      <a:pt x="1135" y="7473"/>
                      <a:pt x="1607" y="7473"/>
                    </a:cubicBezTo>
                    <a:close/>
                    <a:moveTo>
                      <a:pt x="2922" y="0"/>
                    </a:moveTo>
                    <a:cubicBezTo>
                      <a:pt x="2874" y="0"/>
                      <a:pt x="2825" y="12"/>
                      <a:pt x="2773" y="38"/>
                    </a:cubicBezTo>
                    <a:cubicBezTo>
                      <a:pt x="2615" y="69"/>
                      <a:pt x="2489" y="227"/>
                      <a:pt x="2489" y="416"/>
                    </a:cubicBezTo>
                    <a:lnTo>
                      <a:pt x="2489" y="6906"/>
                    </a:lnTo>
                    <a:cubicBezTo>
                      <a:pt x="2237" y="6748"/>
                      <a:pt x="1985" y="6685"/>
                      <a:pt x="1670" y="6685"/>
                    </a:cubicBezTo>
                    <a:cubicBezTo>
                      <a:pt x="756" y="6685"/>
                      <a:pt x="0" y="7441"/>
                      <a:pt x="0" y="8355"/>
                    </a:cubicBezTo>
                    <a:cubicBezTo>
                      <a:pt x="0" y="9237"/>
                      <a:pt x="756" y="9993"/>
                      <a:pt x="1670" y="9993"/>
                    </a:cubicBezTo>
                    <a:cubicBezTo>
                      <a:pt x="2552" y="9993"/>
                      <a:pt x="3308" y="9237"/>
                      <a:pt x="3308" y="8355"/>
                    </a:cubicBezTo>
                    <a:lnTo>
                      <a:pt x="3308" y="1739"/>
                    </a:lnTo>
                    <a:cubicBezTo>
                      <a:pt x="3812" y="2369"/>
                      <a:pt x="4443" y="2999"/>
                      <a:pt x="5293" y="3566"/>
                    </a:cubicBezTo>
                    <a:cubicBezTo>
                      <a:pt x="5608" y="3818"/>
                      <a:pt x="5797" y="4165"/>
                      <a:pt x="5797" y="4574"/>
                    </a:cubicBezTo>
                    <a:cubicBezTo>
                      <a:pt x="5797" y="5236"/>
                      <a:pt x="5230" y="5835"/>
                      <a:pt x="4569" y="5835"/>
                    </a:cubicBezTo>
                    <a:cubicBezTo>
                      <a:pt x="4348" y="5835"/>
                      <a:pt x="4190" y="6024"/>
                      <a:pt x="4190" y="6244"/>
                    </a:cubicBezTo>
                    <a:cubicBezTo>
                      <a:pt x="4190" y="6496"/>
                      <a:pt x="4380" y="6654"/>
                      <a:pt x="4569" y="6654"/>
                    </a:cubicBezTo>
                    <a:cubicBezTo>
                      <a:pt x="5640" y="6654"/>
                      <a:pt x="6585" y="5740"/>
                      <a:pt x="6585" y="4606"/>
                    </a:cubicBezTo>
                    <a:cubicBezTo>
                      <a:pt x="6585" y="3944"/>
                      <a:pt x="6270" y="3314"/>
                      <a:pt x="5766" y="2936"/>
                    </a:cubicBezTo>
                    <a:cubicBezTo>
                      <a:pt x="4852" y="2275"/>
                      <a:pt x="4190" y="1613"/>
                      <a:pt x="3718" y="888"/>
                    </a:cubicBezTo>
                    <a:lnTo>
                      <a:pt x="3245" y="195"/>
                    </a:lnTo>
                    <a:cubicBezTo>
                      <a:pt x="3154" y="81"/>
                      <a:pt x="3046" y="0"/>
                      <a:pt x="29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8" name="Google Shape;1038;p57"/>
            <p:cNvSpPr/>
            <p:nvPr/>
          </p:nvSpPr>
          <p:spPr>
            <a:xfrm rot="5400000">
              <a:off x="5631750" y="2348663"/>
              <a:ext cx="1229700" cy="1229700"/>
            </a:xfrm>
            <a:prstGeom prst="blockArc">
              <a:avLst>
                <a:gd name="adj1" fmla="val 10764263"/>
                <a:gd name="adj2" fmla="val 19158805"/>
                <a:gd name="adj3" fmla="val 1591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/>
              <a:t>Kontribusi</a:t>
            </a:r>
            <a:r>
              <a:rPr lang="en-US" b="1" dirty="0"/>
              <a:t> UMKM di </a:t>
            </a:r>
            <a:r>
              <a:rPr lang="en-US" b="1" dirty="0" smtClean="0"/>
              <a:t>Indonesia</a:t>
            </a:r>
            <a:endParaRPr b="1" dirty="0"/>
          </a:p>
        </p:txBody>
      </p:sp>
      <p:sp>
        <p:nvSpPr>
          <p:cNvPr id="1009" name="Google Shape;1009;p57"/>
          <p:cNvSpPr txBox="1"/>
          <p:nvPr/>
        </p:nvSpPr>
        <p:spPr>
          <a:xfrm>
            <a:off x="1100214" y="1548125"/>
            <a:ext cx="1756733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dirty="0" smtClean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64,2 jt</a:t>
            </a:r>
            <a:endParaRPr sz="3500" b="1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57"/>
          <p:cNvSpPr txBox="1"/>
          <p:nvPr/>
        </p:nvSpPr>
        <p:spPr>
          <a:xfrm>
            <a:off x="1100213" y="3586712"/>
            <a:ext cx="1756733" cy="106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i-FI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jumlah UMKM terbesar di ASEAN adalah di Indonesia yaitu lebih dari 64,2 juta UMKM</a:t>
            </a:r>
          </a:p>
        </p:txBody>
      </p:sp>
      <p:grpSp>
        <p:nvGrpSpPr>
          <p:cNvPr id="1012" name="Google Shape;1012;p57"/>
          <p:cNvGrpSpPr/>
          <p:nvPr/>
        </p:nvGrpSpPr>
        <p:grpSpPr>
          <a:xfrm>
            <a:off x="1363731" y="2260938"/>
            <a:ext cx="1229700" cy="1229700"/>
            <a:chOff x="2350975" y="2325613"/>
            <a:chExt cx="1229700" cy="1229700"/>
          </a:xfrm>
        </p:grpSpPr>
        <p:grpSp>
          <p:nvGrpSpPr>
            <p:cNvPr id="1013" name="Google Shape;1013;p57"/>
            <p:cNvGrpSpPr/>
            <p:nvPr/>
          </p:nvGrpSpPr>
          <p:grpSpPr>
            <a:xfrm>
              <a:off x="2745125" y="2725576"/>
              <a:ext cx="441400" cy="429773"/>
              <a:chOff x="-13531925" y="2075775"/>
              <a:chExt cx="356025" cy="352100"/>
            </a:xfrm>
          </p:grpSpPr>
          <p:sp>
            <p:nvSpPr>
              <p:cNvPr id="1014" name="Google Shape;1014;p57"/>
              <p:cNvSpPr/>
              <p:nvPr/>
            </p:nvSpPr>
            <p:spPr>
              <a:xfrm>
                <a:off x="-13531925" y="2075775"/>
                <a:ext cx="356025" cy="352100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4084" extrusionOk="0">
                    <a:moveTo>
                      <a:pt x="9610" y="725"/>
                    </a:moveTo>
                    <a:cubicBezTo>
                      <a:pt x="9862" y="725"/>
                      <a:pt x="10019" y="946"/>
                      <a:pt x="10019" y="1166"/>
                    </a:cubicBezTo>
                    <a:lnTo>
                      <a:pt x="10019" y="2017"/>
                    </a:lnTo>
                    <a:lnTo>
                      <a:pt x="10019" y="2111"/>
                    </a:lnTo>
                    <a:lnTo>
                      <a:pt x="9830" y="2395"/>
                    </a:lnTo>
                    <a:cubicBezTo>
                      <a:pt x="9736" y="2426"/>
                      <a:pt x="9704" y="2426"/>
                      <a:pt x="9610" y="2426"/>
                    </a:cubicBezTo>
                    <a:lnTo>
                      <a:pt x="4632" y="2426"/>
                    </a:lnTo>
                    <a:cubicBezTo>
                      <a:pt x="4538" y="2426"/>
                      <a:pt x="4474" y="2395"/>
                      <a:pt x="4411" y="2395"/>
                    </a:cubicBezTo>
                    <a:lnTo>
                      <a:pt x="4222" y="2111"/>
                    </a:lnTo>
                    <a:lnTo>
                      <a:pt x="4222" y="2017"/>
                    </a:lnTo>
                    <a:lnTo>
                      <a:pt x="4222" y="1166"/>
                    </a:lnTo>
                    <a:cubicBezTo>
                      <a:pt x="4222" y="946"/>
                      <a:pt x="4411" y="725"/>
                      <a:pt x="4632" y="725"/>
                    </a:cubicBezTo>
                    <a:close/>
                    <a:moveTo>
                      <a:pt x="9232" y="3308"/>
                    </a:moveTo>
                    <a:lnTo>
                      <a:pt x="8633" y="4128"/>
                    </a:lnTo>
                    <a:lnTo>
                      <a:pt x="5735" y="4128"/>
                    </a:lnTo>
                    <a:lnTo>
                      <a:pt x="5105" y="3308"/>
                    </a:lnTo>
                    <a:close/>
                    <a:moveTo>
                      <a:pt x="2175" y="4915"/>
                    </a:moveTo>
                    <a:cubicBezTo>
                      <a:pt x="2427" y="4915"/>
                      <a:pt x="2584" y="5104"/>
                      <a:pt x="2584" y="5325"/>
                    </a:cubicBezTo>
                    <a:lnTo>
                      <a:pt x="2584" y="5766"/>
                    </a:lnTo>
                    <a:lnTo>
                      <a:pt x="1734" y="5766"/>
                    </a:lnTo>
                    <a:lnTo>
                      <a:pt x="1734" y="5325"/>
                    </a:lnTo>
                    <a:cubicBezTo>
                      <a:pt x="1734" y="5104"/>
                      <a:pt x="1954" y="4915"/>
                      <a:pt x="2175" y="4915"/>
                    </a:cubicBezTo>
                    <a:close/>
                    <a:moveTo>
                      <a:pt x="12193" y="4915"/>
                    </a:moveTo>
                    <a:cubicBezTo>
                      <a:pt x="12414" y="4915"/>
                      <a:pt x="12603" y="5104"/>
                      <a:pt x="12603" y="5325"/>
                    </a:cubicBezTo>
                    <a:lnTo>
                      <a:pt x="12603" y="5766"/>
                    </a:lnTo>
                    <a:lnTo>
                      <a:pt x="11784" y="5766"/>
                    </a:lnTo>
                    <a:lnTo>
                      <a:pt x="11784" y="5325"/>
                    </a:lnTo>
                    <a:lnTo>
                      <a:pt x="11752" y="5325"/>
                    </a:lnTo>
                    <a:cubicBezTo>
                      <a:pt x="11752" y="5104"/>
                      <a:pt x="11941" y="4915"/>
                      <a:pt x="12193" y="4915"/>
                    </a:cubicBezTo>
                    <a:close/>
                    <a:moveTo>
                      <a:pt x="8570" y="4947"/>
                    </a:moveTo>
                    <a:lnTo>
                      <a:pt x="9263" y="6364"/>
                    </a:lnTo>
                    <a:cubicBezTo>
                      <a:pt x="9358" y="6522"/>
                      <a:pt x="9452" y="6616"/>
                      <a:pt x="9641" y="6616"/>
                    </a:cubicBezTo>
                    <a:lnTo>
                      <a:pt x="12981" y="6616"/>
                    </a:lnTo>
                    <a:cubicBezTo>
                      <a:pt x="13201" y="6616"/>
                      <a:pt x="13390" y="6806"/>
                      <a:pt x="13390" y="7026"/>
                    </a:cubicBezTo>
                    <a:lnTo>
                      <a:pt x="13390" y="7467"/>
                    </a:lnTo>
                    <a:lnTo>
                      <a:pt x="9200" y="7467"/>
                    </a:lnTo>
                    <a:cubicBezTo>
                      <a:pt x="8665" y="6963"/>
                      <a:pt x="7972" y="6648"/>
                      <a:pt x="7184" y="6648"/>
                    </a:cubicBezTo>
                    <a:cubicBezTo>
                      <a:pt x="6396" y="6648"/>
                      <a:pt x="5703" y="6963"/>
                      <a:pt x="5136" y="7467"/>
                    </a:cubicBezTo>
                    <a:lnTo>
                      <a:pt x="977" y="7467"/>
                    </a:lnTo>
                    <a:lnTo>
                      <a:pt x="977" y="7026"/>
                    </a:lnTo>
                    <a:cubicBezTo>
                      <a:pt x="914" y="6774"/>
                      <a:pt x="1103" y="6616"/>
                      <a:pt x="1356" y="6616"/>
                    </a:cubicBezTo>
                    <a:lnTo>
                      <a:pt x="4664" y="6616"/>
                    </a:lnTo>
                    <a:cubicBezTo>
                      <a:pt x="4821" y="6616"/>
                      <a:pt x="4979" y="6522"/>
                      <a:pt x="5010" y="6364"/>
                    </a:cubicBezTo>
                    <a:lnTo>
                      <a:pt x="5735" y="4947"/>
                    </a:lnTo>
                    <a:close/>
                    <a:moveTo>
                      <a:pt x="4506" y="8255"/>
                    </a:moveTo>
                    <a:cubicBezTo>
                      <a:pt x="4317" y="8664"/>
                      <a:pt x="4222" y="9042"/>
                      <a:pt x="4222" y="9515"/>
                    </a:cubicBezTo>
                    <a:cubicBezTo>
                      <a:pt x="4222" y="9956"/>
                      <a:pt x="4348" y="10366"/>
                      <a:pt x="4506" y="10744"/>
                    </a:cubicBezTo>
                    <a:lnTo>
                      <a:pt x="914" y="10744"/>
                    </a:lnTo>
                    <a:lnTo>
                      <a:pt x="914" y="8255"/>
                    </a:lnTo>
                    <a:close/>
                    <a:moveTo>
                      <a:pt x="13390" y="8286"/>
                    </a:moveTo>
                    <a:lnTo>
                      <a:pt x="13390" y="10744"/>
                    </a:lnTo>
                    <a:lnTo>
                      <a:pt x="9767" y="10744"/>
                    </a:lnTo>
                    <a:cubicBezTo>
                      <a:pt x="9988" y="10334"/>
                      <a:pt x="10051" y="9956"/>
                      <a:pt x="10051" y="9515"/>
                    </a:cubicBezTo>
                    <a:cubicBezTo>
                      <a:pt x="10051" y="9074"/>
                      <a:pt x="9925" y="8664"/>
                      <a:pt x="9767" y="8286"/>
                    </a:cubicBezTo>
                    <a:close/>
                    <a:moveTo>
                      <a:pt x="7152" y="7373"/>
                    </a:moveTo>
                    <a:cubicBezTo>
                      <a:pt x="8287" y="7373"/>
                      <a:pt x="9232" y="8318"/>
                      <a:pt x="9232" y="9483"/>
                    </a:cubicBezTo>
                    <a:cubicBezTo>
                      <a:pt x="9232" y="10618"/>
                      <a:pt x="8287" y="11563"/>
                      <a:pt x="7152" y="11563"/>
                    </a:cubicBezTo>
                    <a:cubicBezTo>
                      <a:pt x="5987" y="11563"/>
                      <a:pt x="5042" y="10618"/>
                      <a:pt x="5042" y="9483"/>
                    </a:cubicBezTo>
                    <a:cubicBezTo>
                      <a:pt x="5042" y="8318"/>
                      <a:pt x="5987" y="7373"/>
                      <a:pt x="7152" y="7373"/>
                    </a:cubicBezTo>
                    <a:close/>
                    <a:moveTo>
                      <a:pt x="13390" y="11563"/>
                    </a:moveTo>
                    <a:lnTo>
                      <a:pt x="13390" y="12791"/>
                    </a:lnTo>
                    <a:cubicBezTo>
                      <a:pt x="13390" y="13012"/>
                      <a:pt x="13201" y="13201"/>
                      <a:pt x="12981" y="13201"/>
                    </a:cubicBezTo>
                    <a:lnTo>
                      <a:pt x="1356" y="13201"/>
                    </a:lnTo>
                    <a:cubicBezTo>
                      <a:pt x="1103" y="13201"/>
                      <a:pt x="946" y="13012"/>
                      <a:pt x="946" y="12791"/>
                    </a:cubicBezTo>
                    <a:lnTo>
                      <a:pt x="946" y="11563"/>
                    </a:lnTo>
                    <a:lnTo>
                      <a:pt x="5136" y="11563"/>
                    </a:lnTo>
                    <a:cubicBezTo>
                      <a:pt x="5640" y="12067"/>
                      <a:pt x="6396" y="12382"/>
                      <a:pt x="7184" y="12382"/>
                    </a:cubicBezTo>
                    <a:cubicBezTo>
                      <a:pt x="7972" y="12382"/>
                      <a:pt x="8665" y="12067"/>
                      <a:pt x="9200" y="11563"/>
                    </a:cubicBezTo>
                    <a:close/>
                    <a:moveTo>
                      <a:pt x="4569" y="0"/>
                    </a:moveTo>
                    <a:cubicBezTo>
                      <a:pt x="3907" y="0"/>
                      <a:pt x="3309" y="536"/>
                      <a:pt x="3309" y="1261"/>
                    </a:cubicBezTo>
                    <a:lnTo>
                      <a:pt x="3309" y="2111"/>
                    </a:lnTo>
                    <a:cubicBezTo>
                      <a:pt x="3309" y="2458"/>
                      <a:pt x="3466" y="2836"/>
                      <a:pt x="3750" y="3056"/>
                    </a:cubicBezTo>
                    <a:lnTo>
                      <a:pt x="4884" y="4632"/>
                    </a:lnTo>
                    <a:lnTo>
                      <a:pt x="4317" y="5829"/>
                    </a:lnTo>
                    <a:lnTo>
                      <a:pt x="3309" y="5829"/>
                    </a:lnTo>
                    <a:lnTo>
                      <a:pt x="3309" y="5388"/>
                    </a:lnTo>
                    <a:cubicBezTo>
                      <a:pt x="3309" y="4726"/>
                      <a:pt x="2773" y="4159"/>
                      <a:pt x="2112" y="4159"/>
                    </a:cubicBezTo>
                    <a:cubicBezTo>
                      <a:pt x="1419" y="4159"/>
                      <a:pt x="851" y="4726"/>
                      <a:pt x="851" y="5388"/>
                    </a:cubicBezTo>
                    <a:lnTo>
                      <a:pt x="851" y="5860"/>
                    </a:lnTo>
                    <a:cubicBezTo>
                      <a:pt x="379" y="6018"/>
                      <a:pt x="1" y="6490"/>
                      <a:pt x="1" y="7026"/>
                    </a:cubicBezTo>
                    <a:lnTo>
                      <a:pt x="1" y="12823"/>
                    </a:lnTo>
                    <a:cubicBezTo>
                      <a:pt x="1" y="13485"/>
                      <a:pt x="568" y="14083"/>
                      <a:pt x="1229" y="14083"/>
                    </a:cubicBezTo>
                    <a:lnTo>
                      <a:pt x="12855" y="14083"/>
                    </a:lnTo>
                    <a:cubicBezTo>
                      <a:pt x="13516" y="14083"/>
                      <a:pt x="14115" y="13516"/>
                      <a:pt x="14115" y="12823"/>
                    </a:cubicBezTo>
                    <a:lnTo>
                      <a:pt x="14115" y="7026"/>
                    </a:lnTo>
                    <a:cubicBezTo>
                      <a:pt x="14241" y="6490"/>
                      <a:pt x="13863" y="6018"/>
                      <a:pt x="13390" y="5860"/>
                    </a:cubicBezTo>
                    <a:lnTo>
                      <a:pt x="13390" y="5388"/>
                    </a:lnTo>
                    <a:cubicBezTo>
                      <a:pt x="13390" y="4726"/>
                      <a:pt x="12855" y="4159"/>
                      <a:pt x="12130" y="4159"/>
                    </a:cubicBezTo>
                    <a:cubicBezTo>
                      <a:pt x="11469" y="4159"/>
                      <a:pt x="10870" y="4726"/>
                      <a:pt x="10870" y="5388"/>
                    </a:cubicBezTo>
                    <a:lnTo>
                      <a:pt x="10870" y="5829"/>
                    </a:lnTo>
                    <a:lnTo>
                      <a:pt x="9862" y="5829"/>
                    </a:lnTo>
                    <a:lnTo>
                      <a:pt x="9263" y="4632"/>
                    </a:lnTo>
                    <a:lnTo>
                      <a:pt x="10429" y="3056"/>
                    </a:lnTo>
                    <a:cubicBezTo>
                      <a:pt x="10681" y="2836"/>
                      <a:pt x="10838" y="2521"/>
                      <a:pt x="10838" y="2111"/>
                    </a:cubicBezTo>
                    <a:lnTo>
                      <a:pt x="10838" y="1261"/>
                    </a:lnTo>
                    <a:cubicBezTo>
                      <a:pt x="10838" y="568"/>
                      <a:pt x="10303" y="0"/>
                      <a:pt x="95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7"/>
              <p:cNvSpPr/>
              <p:nvPr/>
            </p:nvSpPr>
            <p:spPr>
              <a:xfrm>
                <a:off x="-13384625" y="2282125"/>
                <a:ext cx="630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27" extrusionOk="0">
                    <a:moveTo>
                      <a:pt x="1260" y="788"/>
                    </a:moveTo>
                    <a:cubicBezTo>
                      <a:pt x="1449" y="788"/>
                      <a:pt x="1670" y="977"/>
                      <a:pt x="1670" y="1229"/>
                    </a:cubicBezTo>
                    <a:cubicBezTo>
                      <a:pt x="1670" y="1450"/>
                      <a:pt x="1481" y="1639"/>
                      <a:pt x="1260" y="1639"/>
                    </a:cubicBezTo>
                    <a:cubicBezTo>
                      <a:pt x="1008" y="1639"/>
                      <a:pt x="851" y="1450"/>
                      <a:pt x="851" y="1229"/>
                    </a:cubicBezTo>
                    <a:cubicBezTo>
                      <a:pt x="851" y="977"/>
                      <a:pt x="1040" y="788"/>
                      <a:pt x="1260" y="788"/>
                    </a:cubicBezTo>
                    <a:close/>
                    <a:moveTo>
                      <a:pt x="1260" y="1"/>
                    </a:moveTo>
                    <a:cubicBezTo>
                      <a:pt x="536" y="1"/>
                      <a:pt x="0" y="568"/>
                      <a:pt x="0" y="1229"/>
                    </a:cubicBezTo>
                    <a:cubicBezTo>
                      <a:pt x="0" y="1891"/>
                      <a:pt x="536" y="2427"/>
                      <a:pt x="1260" y="2427"/>
                    </a:cubicBezTo>
                    <a:cubicBezTo>
                      <a:pt x="1954" y="2427"/>
                      <a:pt x="2521" y="1923"/>
                      <a:pt x="2521" y="1229"/>
                    </a:cubicBezTo>
                    <a:cubicBezTo>
                      <a:pt x="2521" y="568"/>
                      <a:pt x="1954" y="1"/>
                      <a:pt x="1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" name="Google Shape;1016;p57"/>
            <p:cNvGrpSpPr/>
            <p:nvPr/>
          </p:nvGrpSpPr>
          <p:grpSpPr>
            <a:xfrm>
              <a:off x="2350975" y="2325613"/>
              <a:ext cx="1229700" cy="1229700"/>
              <a:chOff x="2350975" y="2325613"/>
              <a:chExt cx="1229700" cy="1229700"/>
            </a:xfrm>
          </p:grpSpPr>
          <p:sp>
            <p:nvSpPr>
              <p:cNvPr id="1017" name="Google Shape;1017;p57"/>
              <p:cNvSpPr/>
              <p:nvPr/>
            </p:nvSpPr>
            <p:spPr>
              <a:xfrm>
                <a:off x="2446898" y="2421688"/>
                <a:ext cx="1037854" cy="1037550"/>
              </a:xfrm>
              <a:custGeom>
                <a:avLst/>
                <a:gdLst/>
                <a:ahLst/>
                <a:cxnLst/>
                <a:rect l="l" t="t" r="r" b="b"/>
                <a:pathLst>
                  <a:path w="71675" h="71654" fill="none" extrusionOk="0">
                    <a:moveTo>
                      <a:pt x="71674" y="35827"/>
                    </a:moveTo>
                    <a:cubicBezTo>
                      <a:pt x="71674" y="55620"/>
                      <a:pt x="55621" y="71654"/>
                      <a:pt x="35828" y="71654"/>
                    </a:cubicBezTo>
                    <a:cubicBezTo>
                      <a:pt x="16034" y="71654"/>
                      <a:pt x="1" y="55620"/>
                      <a:pt x="1" y="35827"/>
                    </a:cubicBezTo>
                    <a:cubicBezTo>
                      <a:pt x="1" y="16034"/>
                      <a:pt x="16034" y="0"/>
                      <a:pt x="35828" y="0"/>
                    </a:cubicBezTo>
                    <a:cubicBezTo>
                      <a:pt x="55621" y="0"/>
                      <a:pt x="71674" y="16034"/>
                      <a:pt x="71674" y="35827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rgbClr val="595959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 rot="5400000">
                <a:off x="2350975" y="2325613"/>
                <a:ext cx="1229700" cy="1229700"/>
              </a:xfrm>
              <a:prstGeom prst="blockArc">
                <a:avLst>
                  <a:gd name="adj1" fmla="val 10764263"/>
                  <a:gd name="adj2" fmla="val 1419540"/>
                  <a:gd name="adj3" fmla="val 1550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9" name="Google Shape;1019;p57"/>
          <p:cNvSpPr txBox="1"/>
          <p:nvPr/>
        </p:nvSpPr>
        <p:spPr>
          <a:xfrm>
            <a:off x="3668889" y="1548125"/>
            <a:ext cx="184445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dirty="0" smtClean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97,2%</a:t>
            </a:r>
            <a:endParaRPr sz="3500" b="1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0" name="Google Shape;1020;p57"/>
          <p:cNvSpPr txBox="1"/>
          <p:nvPr/>
        </p:nvSpPr>
        <p:spPr>
          <a:xfrm>
            <a:off x="3621629" y="3651301"/>
            <a:ext cx="1938969" cy="7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200" dirty="0" err="1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Penyerapan</a:t>
            </a:r>
            <a:r>
              <a:rPr lang="en-US" sz="12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tenaga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kerja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97,2%</a:t>
            </a:r>
          </a:p>
        </p:txBody>
      </p:sp>
      <p:grpSp>
        <p:nvGrpSpPr>
          <p:cNvPr id="1022" name="Google Shape;1022;p57"/>
          <p:cNvGrpSpPr/>
          <p:nvPr/>
        </p:nvGrpSpPr>
        <p:grpSpPr>
          <a:xfrm>
            <a:off x="3963294" y="2260938"/>
            <a:ext cx="1229700" cy="1229700"/>
            <a:chOff x="4027375" y="2325613"/>
            <a:chExt cx="1229700" cy="1229700"/>
          </a:xfrm>
        </p:grpSpPr>
        <p:grpSp>
          <p:nvGrpSpPr>
            <p:cNvPr id="1023" name="Google Shape;1023;p57"/>
            <p:cNvGrpSpPr/>
            <p:nvPr/>
          </p:nvGrpSpPr>
          <p:grpSpPr>
            <a:xfrm>
              <a:off x="4427341" y="2725579"/>
              <a:ext cx="429766" cy="429766"/>
              <a:chOff x="-13528775" y="2507400"/>
              <a:chExt cx="352875" cy="352875"/>
            </a:xfrm>
          </p:grpSpPr>
          <p:sp>
            <p:nvSpPr>
              <p:cNvPr id="1024" name="Google Shape;1024;p57"/>
              <p:cNvSpPr/>
              <p:nvPr/>
            </p:nvSpPr>
            <p:spPr>
              <a:xfrm>
                <a:off x="-13528775" y="2507400"/>
                <a:ext cx="352875" cy="35287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4115" extrusionOk="0">
                    <a:moveTo>
                      <a:pt x="6018" y="851"/>
                    </a:moveTo>
                    <a:lnTo>
                      <a:pt x="7121" y="2489"/>
                    </a:lnTo>
                    <a:lnTo>
                      <a:pt x="5640" y="2489"/>
                    </a:lnTo>
                    <a:lnTo>
                      <a:pt x="4538" y="851"/>
                    </a:lnTo>
                    <a:close/>
                    <a:moveTo>
                      <a:pt x="8507" y="851"/>
                    </a:moveTo>
                    <a:lnTo>
                      <a:pt x="9610" y="2489"/>
                    </a:lnTo>
                    <a:lnTo>
                      <a:pt x="8129" y="2489"/>
                    </a:lnTo>
                    <a:lnTo>
                      <a:pt x="7026" y="851"/>
                    </a:lnTo>
                    <a:close/>
                    <a:moveTo>
                      <a:pt x="10996" y="851"/>
                    </a:moveTo>
                    <a:lnTo>
                      <a:pt x="12099" y="2489"/>
                    </a:lnTo>
                    <a:lnTo>
                      <a:pt x="10586" y="2489"/>
                    </a:lnTo>
                    <a:lnTo>
                      <a:pt x="9484" y="851"/>
                    </a:lnTo>
                    <a:close/>
                    <a:moveTo>
                      <a:pt x="12855" y="851"/>
                    </a:moveTo>
                    <a:cubicBezTo>
                      <a:pt x="13075" y="851"/>
                      <a:pt x="13264" y="1040"/>
                      <a:pt x="13264" y="1260"/>
                    </a:cubicBezTo>
                    <a:lnTo>
                      <a:pt x="13264" y="2489"/>
                    </a:lnTo>
                    <a:lnTo>
                      <a:pt x="13075" y="2489"/>
                    </a:lnTo>
                    <a:lnTo>
                      <a:pt x="11973" y="851"/>
                    </a:lnTo>
                    <a:close/>
                    <a:moveTo>
                      <a:pt x="7121" y="3308"/>
                    </a:moveTo>
                    <a:lnTo>
                      <a:pt x="6018" y="4978"/>
                    </a:lnTo>
                    <a:lnTo>
                      <a:pt x="4538" y="4978"/>
                    </a:lnTo>
                    <a:lnTo>
                      <a:pt x="5640" y="3308"/>
                    </a:lnTo>
                    <a:close/>
                    <a:moveTo>
                      <a:pt x="9610" y="3308"/>
                    </a:moveTo>
                    <a:lnTo>
                      <a:pt x="8507" y="4978"/>
                    </a:lnTo>
                    <a:lnTo>
                      <a:pt x="7026" y="4978"/>
                    </a:lnTo>
                    <a:lnTo>
                      <a:pt x="8129" y="3308"/>
                    </a:lnTo>
                    <a:close/>
                    <a:moveTo>
                      <a:pt x="12099" y="3308"/>
                    </a:moveTo>
                    <a:lnTo>
                      <a:pt x="10996" y="4978"/>
                    </a:lnTo>
                    <a:lnTo>
                      <a:pt x="9484" y="4978"/>
                    </a:lnTo>
                    <a:lnTo>
                      <a:pt x="10586" y="3308"/>
                    </a:lnTo>
                    <a:close/>
                    <a:moveTo>
                      <a:pt x="13264" y="3308"/>
                    </a:moveTo>
                    <a:lnTo>
                      <a:pt x="13264" y="4978"/>
                    </a:lnTo>
                    <a:lnTo>
                      <a:pt x="11973" y="4978"/>
                    </a:lnTo>
                    <a:lnTo>
                      <a:pt x="13075" y="3308"/>
                    </a:lnTo>
                    <a:close/>
                    <a:moveTo>
                      <a:pt x="3561" y="851"/>
                    </a:moveTo>
                    <a:lnTo>
                      <a:pt x="4916" y="2930"/>
                    </a:lnTo>
                    <a:lnTo>
                      <a:pt x="3561" y="5009"/>
                    </a:lnTo>
                    <a:lnTo>
                      <a:pt x="820" y="5009"/>
                    </a:lnTo>
                    <a:lnTo>
                      <a:pt x="820" y="1323"/>
                    </a:lnTo>
                    <a:cubicBezTo>
                      <a:pt x="788" y="1040"/>
                      <a:pt x="977" y="851"/>
                      <a:pt x="1230" y="851"/>
                    </a:cubicBezTo>
                    <a:close/>
                    <a:moveTo>
                      <a:pt x="13264" y="5797"/>
                    </a:moveTo>
                    <a:lnTo>
                      <a:pt x="13264" y="12886"/>
                    </a:lnTo>
                    <a:cubicBezTo>
                      <a:pt x="13264" y="13138"/>
                      <a:pt x="13075" y="13327"/>
                      <a:pt x="12855" y="13327"/>
                    </a:cubicBezTo>
                    <a:lnTo>
                      <a:pt x="1230" y="13327"/>
                    </a:lnTo>
                    <a:cubicBezTo>
                      <a:pt x="1009" y="13327"/>
                      <a:pt x="851" y="13138"/>
                      <a:pt x="851" y="12886"/>
                    </a:cubicBezTo>
                    <a:lnTo>
                      <a:pt x="851" y="5797"/>
                    </a:lnTo>
                    <a:close/>
                    <a:moveTo>
                      <a:pt x="1230" y="0"/>
                    </a:moveTo>
                    <a:cubicBezTo>
                      <a:pt x="568" y="0"/>
                      <a:pt x="1" y="567"/>
                      <a:pt x="1" y="1260"/>
                    </a:cubicBezTo>
                    <a:lnTo>
                      <a:pt x="1" y="12886"/>
                    </a:lnTo>
                    <a:cubicBezTo>
                      <a:pt x="1" y="13547"/>
                      <a:pt x="568" y="14114"/>
                      <a:pt x="1230" y="14114"/>
                    </a:cubicBezTo>
                    <a:lnTo>
                      <a:pt x="12855" y="14114"/>
                    </a:lnTo>
                    <a:cubicBezTo>
                      <a:pt x="13516" y="14114"/>
                      <a:pt x="14115" y="13547"/>
                      <a:pt x="14115" y="12886"/>
                    </a:cubicBezTo>
                    <a:lnTo>
                      <a:pt x="14115" y="1260"/>
                    </a:lnTo>
                    <a:cubicBezTo>
                      <a:pt x="14115" y="599"/>
                      <a:pt x="13548" y="0"/>
                      <a:pt x="12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7"/>
              <p:cNvSpPr/>
              <p:nvPr/>
            </p:nvSpPr>
            <p:spPr>
              <a:xfrm>
                <a:off x="-13403525" y="2673750"/>
                <a:ext cx="123675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830" extrusionOk="0">
                    <a:moveTo>
                      <a:pt x="819" y="1159"/>
                    </a:moveTo>
                    <a:lnTo>
                      <a:pt x="3749" y="2924"/>
                    </a:lnTo>
                    <a:lnTo>
                      <a:pt x="819" y="4688"/>
                    </a:lnTo>
                    <a:lnTo>
                      <a:pt x="819" y="1159"/>
                    </a:lnTo>
                    <a:close/>
                    <a:moveTo>
                      <a:pt x="415" y="0"/>
                    </a:moveTo>
                    <a:cubicBezTo>
                      <a:pt x="197" y="0"/>
                      <a:pt x="0" y="166"/>
                      <a:pt x="0" y="403"/>
                    </a:cubicBezTo>
                    <a:lnTo>
                      <a:pt x="0" y="5412"/>
                    </a:lnTo>
                    <a:cubicBezTo>
                      <a:pt x="0" y="5570"/>
                      <a:pt x="63" y="5696"/>
                      <a:pt x="189" y="5759"/>
                    </a:cubicBezTo>
                    <a:cubicBezTo>
                      <a:pt x="252" y="5806"/>
                      <a:pt x="323" y="5830"/>
                      <a:pt x="398" y="5830"/>
                    </a:cubicBezTo>
                    <a:cubicBezTo>
                      <a:pt x="473" y="5830"/>
                      <a:pt x="551" y="5806"/>
                      <a:pt x="630" y="5759"/>
                    </a:cubicBezTo>
                    <a:lnTo>
                      <a:pt x="4757" y="3239"/>
                    </a:lnTo>
                    <a:cubicBezTo>
                      <a:pt x="4883" y="3176"/>
                      <a:pt x="4946" y="3050"/>
                      <a:pt x="4946" y="2892"/>
                    </a:cubicBezTo>
                    <a:cubicBezTo>
                      <a:pt x="4946" y="2735"/>
                      <a:pt x="4883" y="2640"/>
                      <a:pt x="4757" y="2577"/>
                    </a:cubicBezTo>
                    <a:lnTo>
                      <a:pt x="630" y="57"/>
                    </a:lnTo>
                    <a:cubicBezTo>
                      <a:pt x="560" y="18"/>
                      <a:pt x="487" y="0"/>
                      <a:pt x="4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7"/>
              <p:cNvSpPr/>
              <p:nvPr/>
            </p:nvSpPr>
            <p:spPr>
              <a:xfrm>
                <a:off x="-13486225" y="2559375"/>
                <a:ext cx="409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71" extrusionOk="0">
                    <a:moveTo>
                      <a:pt x="819" y="0"/>
                    </a:moveTo>
                    <a:cubicBezTo>
                      <a:pt x="378" y="0"/>
                      <a:pt x="0" y="378"/>
                      <a:pt x="0" y="851"/>
                    </a:cubicBezTo>
                    <a:cubicBezTo>
                      <a:pt x="0" y="1292"/>
                      <a:pt x="378" y="1670"/>
                      <a:pt x="819" y="1670"/>
                    </a:cubicBezTo>
                    <a:cubicBezTo>
                      <a:pt x="1292" y="1670"/>
                      <a:pt x="1638" y="1292"/>
                      <a:pt x="1638" y="851"/>
                    </a:cubicBezTo>
                    <a:cubicBezTo>
                      <a:pt x="1638" y="378"/>
                      <a:pt x="129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57"/>
            <p:cNvGrpSpPr/>
            <p:nvPr/>
          </p:nvGrpSpPr>
          <p:grpSpPr>
            <a:xfrm>
              <a:off x="4027375" y="2325613"/>
              <a:ext cx="1229700" cy="1229700"/>
              <a:chOff x="4027375" y="2325613"/>
              <a:chExt cx="1229700" cy="1229700"/>
            </a:xfrm>
          </p:grpSpPr>
          <p:sp>
            <p:nvSpPr>
              <p:cNvPr id="1028" name="Google Shape;1028;p57"/>
              <p:cNvSpPr/>
              <p:nvPr/>
            </p:nvSpPr>
            <p:spPr>
              <a:xfrm>
                <a:off x="4123298" y="2421543"/>
                <a:ext cx="1037854" cy="1037840"/>
              </a:xfrm>
              <a:custGeom>
                <a:avLst/>
                <a:gdLst/>
                <a:ahLst/>
                <a:cxnLst/>
                <a:rect l="l" t="t" r="r" b="b"/>
                <a:pathLst>
                  <a:path w="71675" h="71674" fill="none" extrusionOk="0">
                    <a:moveTo>
                      <a:pt x="71674" y="35827"/>
                    </a:moveTo>
                    <a:cubicBezTo>
                      <a:pt x="71674" y="55620"/>
                      <a:pt x="55621" y="71674"/>
                      <a:pt x="35828" y="71674"/>
                    </a:cubicBezTo>
                    <a:cubicBezTo>
                      <a:pt x="16034" y="71674"/>
                      <a:pt x="1" y="55620"/>
                      <a:pt x="1" y="35827"/>
                    </a:cubicBezTo>
                    <a:cubicBezTo>
                      <a:pt x="1" y="16054"/>
                      <a:pt x="16034" y="0"/>
                      <a:pt x="35828" y="0"/>
                    </a:cubicBezTo>
                    <a:cubicBezTo>
                      <a:pt x="55621" y="0"/>
                      <a:pt x="71674" y="16054"/>
                      <a:pt x="71674" y="35827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rgbClr val="595959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7"/>
              <p:cNvSpPr/>
              <p:nvPr/>
            </p:nvSpPr>
            <p:spPr>
              <a:xfrm rot="5400000">
                <a:off x="4027375" y="2325613"/>
                <a:ext cx="1229700" cy="1229700"/>
              </a:xfrm>
              <a:prstGeom prst="blockArc">
                <a:avLst>
                  <a:gd name="adj1" fmla="val 10764263"/>
                  <a:gd name="adj2" fmla="val 183988"/>
                  <a:gd name="adj3" fmla="val 1564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0" name="Google Shape;1030;p57"/>
          <p:cNvSpPr txBox="1"/>
          <p:nvPr/>
        </p:nvSpPr>
        <p:spPr>
          <a:xfrm>
            <a:off x="6210503" y="1548125"/>
            <a:ext cx="2066387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5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 sz="35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p57"/>
          <p:cNvSpPr txBox="1"/>
          <p:nvPr/>
        </p:nvSpPr>
        <p:spPr>
          <a:xfrm>
            <a:off x="6149647" y="3651301"/>
            <a:ext cx="2038120" cy="99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Menurut data BPS tahun 2019, kontribusi UMKM terhadap PDB Indonesia adalah sebesar 60%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33" name="Google Shape;1033;p57"/>
          <p:cNvGrpSpPr/>
          <p:nvPr/>
        </p:nvGrpSpPr>
        <p:grpSpPr>
          <a:xfrm>
            <a:off x="6553857" y="2260938"/>
            <a:ext cx="1229700" cy="1229700"/>
            <a:chOff x="5631750" y="2348663"/>
            <a:chExt cx="1229700" cy="1229700"/>
          </a:xfrm>
        </p:grpSpPr>
        <p:sp>
          <p:nvSpPr>
            <p:cNvPr id="1034" name="Google Shape;1034;p57"/>
            <p:cNvSpPr/>
            <p:nvPr/>
          </p:nvSpPr>
          <p:spPr>
            <a:xfrm>
              <a:off x="5727680" y="2444585"/>
              <a:ext cx="1037840" cy="1037854"/>
            </a:xfrm>
            <a:custGeom>
              <a:avLst/>
              <a:gdLst/>
              <a:ahLst/>
              <a:cxnLst/>
              <a:rect l="l" t="t" r="r" b="b"/>
              <a:pathLst>
                <a:path w="71674" h="71675" fill="none" extrusionOk="0">
                  <a:moveTo>
                    <a:pt x="71673" y="35847"/>
                  </a:moveTo>
                  <a:cubicBezTo>
                    <a:pt x="71673" y="55641"/>
                    <a:pt x="55620" y="71674"/>
                    <a:pt x="35827" y="71674"/>
                  </a:cubicBezTo>
                  <a:cubicBezTo>
                    <a:pt x="16053" y="71674"/>
                    <a:pt x="0" y="55641"/>
                    <a:pt x="0" y="35847"/>
                  </a:cubicBezTo>
                  <a:cubicBezTo>
                    <a:pt x="0" y="16054"/>
                    <a:pt x="16053" y="1"/>
                    <a:pt x="35827" y="1"/>
                  </a:cubicBezTo>
                  <a:cubicBezTo>
                    <a:pt x="55620" y="1"/>
                    <a:pt x="71673" y="16054"/>
                    <a:pt x="71673" y="35847"/>
                  </a:cubicBezTo>
                  <a:close/>
                </a:path>
              </a:pathLst>
            </a:custGeom>
            <a:noFill/>
            <a:ln w="114300" cap="flat" cmpd="sng">
              <a:solidFill>
                <a:srgbClr val="595959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5" name="Google Shape;1035;p57"/>
            <p:cNvGrpSpPr/>
            <p:nvPr/>
          </p:nvGrpSpPr>
          <p:grpSpPr>
            <a:xfrm>
              <a:off x="6031713" y="2748636"/>
              <a:ext cx="429773" cy="429753"/>
              <a:chOff x="-9157450" y="1622750"/>
              <a:chExt cx="352100" cy="351450"/>
            </a:xfrm>
          </p:grpSpPr>
          <p:sp>
            <p:nvSpPr>
              <p:cNvPr id="1036" name="Google Shape;1036;p57"/>
              <p:cNvSpPr/>
              <p:nvPr/>
            </p:nvSpPr>
            <p:spPr>
              <a:xfrm>
                <a:off x="-9034575" y="1706075"/>
                <a:ext cx="229225" cy="2681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725" extrusionOk="0">
                    <a:moveTo>
                      <a:pt x="8317" y="989"/>
                    </a:moveTo>
                    <a:lnTo>
                      <a:pt x="8317" y="1777"/>
                    </a:lnTo>
                    <a:lnTo>
                      <a:pt x="3308" y="3195"/>
                    </a:lnTo>
                    <a:lnTo>
                      <a:pt x="3308" y="2407"/>
                    </a:lnTo>
                    <a:lnTo>
                      <a:pt x="8317" y="989"/>
                    </a:lnTo>
                    <a:close/>
                    <a:moveTo>
                      <a:pt x="7498" y="6629"/>
                    </a:moveTo>
                    <a:cubicBezTo>
                      <a:pt x="7971" y="6629"/>
                      <a:pt x="8317" y="6975"/>
                      <a:pt x="8317" y="7448"/>
                    </a:cubicBezTo>
                    <a:cubicBezTo>
                      <a:pt x="8317" y="7920"/>
                      <a:pt x="7971" y="8267"/>
                      <a:pt x="7498" y="8267"/>
                    </a:cubicBezTo>
                    <a:cubicBezTo>
                      <a:pt x="7026" y="8267"/>
                      <a:pt x="6679" y="7920"/>
                      <a:pt x="6679" y="7448"/>
                    </a:cubicBezTo>
                    <a:cubicBezTo>
                      <a:pt x="6679" y="6975"/>
                      <a:pt x="7026" y="6629"/>
                      <a:pt x="7498" y="6629"/>
                    </a:cubicBezTo>
                    <a:close/>
                    <a:moveTo>
                      <a:pt x="1670" y="8267"/>
                    </a:moveTo>
                    <a:cubicBezTo>
                      <a:pt x="2142" y="8267"/>
                      <a:pt x="2489" y="8645"/>
                      <a:pt x="2489" y="9118"/>
                    </a:cubicBezTo>
                    <a:cubicBezTo>
                      <a:pt x="2489" y="9590"/>
                      <a:pt x="2111" y="9937"/>
                      <a:pt x="1670" y="9937"/>
                    </a:cubicBezTo>
                    <a:cubicBezTo>
                      <a:pt x="1197" y="9937"/>
                      <a:pt x="851" y="9590"/>
                      <a:pt x="851" y="9118"/>
                    </a:cubicBezTo>
                    <a:cubicBezTo>
                      <a:pt x="851" y="8645"/>
                      <a:pt x="1197" y="8267"/>
                      <a:pt x="1670" y="8267"/>
                    </a:cubicBezTo>
                    <a:close/>
                    <a:moveTo>
                      <a:pt x="8733" y="0"/>
                    </a:moveTo>
                    <a:cubicBezTo>
                      <a:pt x="8700" y="0"/>
                      <a:pt x="8666" y="4"/>
                      <a:pt x="8632" y="13"/>
                    </a:cubicBezTo>
                    <a:lnTo>
                      <a:pt x="2804" y="1651"/>
                    </a:lnTo>
                    <a:cubicBezTo>
                      <a:pt x="2615" y="1714"/>
                      <a:pt x="2489" y="1872"/>
                      <a:pt x="2489" y="2061"/>
                    </a:cubicBezTo>
                    <a:lnTo>
                      <a:pt x="2489" y="7637"/>
                    </a:lnTo>
                    <a:cubicBezTo>
                      <a:pt x="2268" y="7479"/>
                      <a:pt x="1985" y="7416"/>
                      <a:pt x="1670" y="7416"/>
                    </a:cubicBezTo>
                    <a:cubicBezTo>
                      <a:pt x="756" y="7416"/>
                      <a:pt x="0" y="8172"/>
                      <a:pt x="0" y="9055"/>
                    </a:cubicBezTo>
                    <a:cubicBezTo>
                      <a:pt x="0" y="9968"/>
                      <a:pt x="756" y="10724"/>
                      <a:pt x="1670" y="10724"/>
                    </a:cubicBezTo>
                    <a:cubicBezTo>
                      <a:pt x="2584" y="10724"/>
                      <a:pt x="3340" y="9968"/>
                      <a:pt x="3340" y="9055"/>
                    </a:cubicBezTo>
                    <a:lnTo>
                      <a:pt x="3340" y="3982"/>
                    </a:lnTo>
                    <a:lnTo>
                      <a:pt x="8317" y="2565"/>
                    </a:lnTo>
                    <a:lnTo>
                      <a:pt x="8317" y="5967"/>
                    </a:lnTo>
                    <a:cubicBezTo>
                      <a:pt x="8097" y="5810"/>
                      <a:pt x="7813" y="5715"/>
                      <a:pt x="7498" y="5715"/>
                    </a:cubicBezTo>
                    <a:cubicBezTo>
                      <a:pt x="6585" y="5715"/>
                      <a:pt x="5860" y="6471"/>
                      <a:pt x="5860" y="7385"/>
                    </a:cubicBezTo>
                    <a:cubicBezTo>
                      <a:pt x="5860" y="8267"/>
                      <a:pt x="6585" y="9023"/>
                      <a:pt x="7498" y="9023"/>
                    </a:cubicBezTo>
                    <a:cubicBezTo>
                      <a:pt x="8412" y="9023"/>
                      <a:pt x="9168" y="8267"/>
                      <a:pt x="9168" y="7385"/>
                    </a:cubicBezTo>
                    <a:lnTo>
                      <a:pt x="9168" y="359"/>
                    </a:lnTo>
                    <a:cubicBezTo>
                      <a:pt x="9137" y="296"/>
                      <a:pt x="9105" y="170"/>
                      <a:pt x="8979" y="76"/>
                    </a:cubicBezTo>
                    <a:cubicBezTo>
                      <a:pt x="8910" y="30"/>
                      <a:pt x="8824" y="0"/>
                      <a:pt x="8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7"/>
              <p:cNvSpPr/>
              <p:nvPr/>
            </p:nvSpPr>
            <p:spPr>
              <a:xfrm>
                <a:off x="-9157450" y="1622750"/>
                <a:ext cx="164625" cy="249850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9994" extrusionOk="0">
                    <a:moveTo>
                      <a:pt x="1607" y="7473"/>
                    </a:moveTo>
                    <a:cubicBezTo>
                      <a:pt x="2080" y="7473"/>
                      <a:pt x="2458" y="7819"/>
                      <a:pt x="2458" y="8292"/>
                    </a:cubicBezTo>
                    <a:cubicBezTo>
                      <a:pt x="2458" y="8765"/>
                      <a:pt x="2048" y="9143"/>
                      <a:pt x="1607" y="9143"/>
                    </a:cubicBezTo>
                    <a:cubicBezTo>
                      <a:pt x="1135" y="9143"/>
                      <a:pt x="788" y="8765"/>
                      <a:pt x="788" y="8292"/>
                    </a:cubicBezTo>
                    <a:cubicBezTo>
                      <a:pt x="788" y="7819"/>
                      <a:pt x="1135" y="7473"/>
                      <a:pt x="1607" y="7473"/>
                    </a:cubicBezTo>
                    <a:close/>
                    <a:moveTo>
                      <a:pt x="2922" y="0"/>
                    </a:moveTo>
                    <a:cubicBezTo>
                      <a:pt x="2874" y="0"/>
                      <a:pt x="2825" y="12"/>
                      <a:pt x="2773" y="38"/>
                    </a:cubicBezTo>
                    <a:cubicBezTo>
                      <a:pt x="2615" y="69"/>
                      <a:pt x="2489" y="227"/>
                      <a:pt x="2489" y="416"/>
                    </a:cubicBezTo>
                    <a:lnTo>
                      <a:pt x="2489" y="6906"/>
                    </a:lnTo>
                    <a:cubicBezTo>
                      <a:pt x="2237" y="6748"/>
                      <a:pt x="1985" y="6685"/>
                      <a:pt x="1670" y="6685"/>
                    </a:cubicBezTo>
                    <a:cubicBezTo>
                      <a:pt x="756" y="6685"/>
                      <a:pt x="0" y="7441"/>
                      <a:pt x="0" y="8355"/>
                    </a:cubicBezTo>
                    <a:cubicBezTo>
                      <a:pt x="0" y="9237"/>
                      <a:pt x="756" y="9993"/>
                      <a:pt x="1670" y="9993"/>
                    </a:cubicBezTo>
                    <a:cubicBezTo>
                      <a:pt x="2552" y="9993"/>
                      <a:pt x="3308" y="9237"/>
                      <a:pt x="3308" y="8355"/>
                    </a:cubicBezTo>
                    <a:lnTo>
                      <a:pt x="3308" y="1739"/>
                    </a:lnTo>
                    <a:cubicBezTo>
                      <a:pt x="3812" y="2369"/>
                      <a:pt x="4443" y="2999"/>
                      <a:pt x="5293" y="3566"/>
                    </a:cubicBezTo>
                    <a:cubicBezTo>
                      <a:pt x="5608" y="3818"/>
                      <a:pt x="5797" y="4165"/>
                      <a:pt x="5797" y="4574"/>
                    </a:cubicBezTo>
                    <a:cubicBezTo>
                      <a:pt x="5797" y="5236"/>
                      <a:pt x="5230" y="5835"/>
                      <a:pt x="4569" y="5835"/>
                    </a:cubicBezTo>
                    <a:cubicBezTo>
                      <a:pt x="4348" y="5835"/>
                      <a:pt x="4190" y="6024"/>
                      <a:pt x="4190" y="6244"/>
                    </a:cubicBezTo>
                    <a:cubicBezTo>
                      <a:pt x="4190" y="6496"/>
                      <a:pt x="4380" y="6654"/>
                      <a:pt x="4569" y="6654"/>
                    </a:cubicBezTo>
                    <a:cubicBezTo>
                      <a:pt x="5640" y="6654"/>
                      <a:pt x="6585" y="5740"/>
                      <a:pt x="6585" y="4606"/>
                    </a:cubicBezTo>
                    <a:cubicBezTo>
                      <a:pt x="6585" y="3944"/>
                      <a:pt x="6270" y="3314"/>
                      <a:pt x="5766" y="2936"/>
                    </a:cubicBezTo>
                    <a:cubicBezTo>
                      <a:pt x="4852" y="2275"/>
                      <a:pt x="4190" y="1613"/>
                      <a:pt x="3718" y="888"/>
                    </a:cubicBezTo>
                    <a:lnTo>
                      <a:pt x="3245" y="195"/>
                    </a:lnTo>
                    <a:cubicBezTo>
                      <a:pt x="3154" y="81"/>
                      <a:pt x="3046" y="0"/>
                      <a:pt x="29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8" name="Google Shape;1038;p57"/>
            <p:cNvSpPr/>
            <p:nvPr/>
          </p:nvSpPr>
          <p:spPr>
            <a:xfrm rot="5400000">
              <a:off x="5631750" y="2348663"/>
              <a:ext cx="1229700" cy="1229700"/>
            </a:xfrm>
            <a:prstGeom prst="blockArc">
              <a:avLst>
                <a:gd name="adj1" fmla="val 10764263"/>
                <a:gd name="adj2" fmla="val 19158805"/>
                <a:gd name="adj3" fmla="val 1591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864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1"/>
          <p:cNvSpPr/>
          <p:nvPr/>
        </p:nvSpPr>
        <p:spPr>
          <a:xfrm>
            <a:off x="1537650" y="980600"/>
            <a:ext cx="6068700" cy="3136200"/>
          </a:xfrm>
          <a:prstGeom prst="roundRect">
            <a:avLst>
              <a:gd name="adj" fmla="val 1238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61"/>
          <p:cNvSpPr txBox="1">
            <a:spLocks noGrp="1"/>
          </p:cNvSpPr>
          <p:nvPr>
            <p:ph type="title"/>
          </p:nvPr>
        </p:nvSpPr>
        <p:spPr>
          <a:xfrm>
            <a:off x="1681200" y="1470409"/>
            <a:ext cx="5781600" cy="22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dirty="0"/>
              <a:t>ASEAN </a:t>
            </a:r>
            <a:r>
              <a:rPr lang="en-US" sz="4400" dirty="0" smtClean="0"/>
              <a:t>Policy Blueprint </a:t>
            </a:r>
            <a:r>
              <a:rPr lang="en-US" sz="4400" dirty="0"/>
              <a:t>for SME </a:t>
            </a:r>
            <a:r>
              <a:rPr lang="en-US" sz="4400" dirty="0" smtClean="0"/>
              <a:t>Development </a:t>
            </a:r>
            <a:r>
              <a:rPr lang="en-US" sz="4400" dirty="0"/>
              <a:t>(APBSD) 2004-2014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6"/>
          <p:cNvSpPr/>
          <p:nvPr/>
        </p:nvSpPr>
        <p:spPr>
          <a:xfrm>
            <a:off x="4617125" y="2273257"/>
            <a:ext cx="38130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6"/>
          <p:cNvSpPr/>
          <p:nvPr/>
        </p:nvSpPr>
        <p:spPr>
          <a:xfrm>
            <a:off x="4617125" y="3346127"/>
            <a:ext cx="38130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6"/>
          <p:cNvSpPr/>
          <p:nvPr/>
        </p:nvSpPr>
        <p:spPr>
          <a:xfrm>
            <a:off x="713875" y="2821650"/>
            <a:ext cx="38142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6"/>
          <p:cNvSpPr/>
          <p:nvPr/>
        </p:nvSpPr>
        <p:spPr>
          <a:xfrm>
            <a:off x="713875" y="1750150"/>
            <a:ext cx="38142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6"/>
          <p:cNvSpPr txBox="1"/>
          <p:nvPr/>
        </p:nvSpPr>
        <p:spPr>
          <a:xfrm>
            <a:off x="845888" y="1750150"/>
            <a:ext cx="3046823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Mempercepat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UMKM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mengoptimalkan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keanekaragaman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UMKM di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negara-negara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anggota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ASEAN</a:t>
            </a:r>
          </a:p>
        </p:txBody>
      </p:sp>
      <p:sp>
        <p:nvSpPr>
          <p:cNvPr id="680" name="Google Shape;680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4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Blueprint </a:t>
            </a:r>
            <a:r>
              <a:rPr lang="en-US" dirty="0" err="1"/>
              <a:t>tersebut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81" name="Google Shape;681;p46"/>
          <p:cNvSpPr/>
          <p:nvPr/>
        </p:nvSpPr>
        <p:spPr>
          <a:xfrm>
            <a:off x="3866438" y="1719326"/>
            <a:ext cx="859974" cy="85242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01</a:t>
            </a:r>
            <a:endParaRPr sz="22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82" name="Google Shape;682;p46"/>
          <p:cNvSpPr/>
          <p:nvPr/>
        </p:nvSpPr>
        <p:spPr>
          <a:xfrm>
            <a:off x="4418888" y="2242451"/>
            <a:ext cx="859974" cy="85242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02</a:t>
            </a:r>
            <a:endParaRPr sz="22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3866438" y="2790851"/>
            <a:ext cx="859974" cy="85242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03</a:t>
            </a:r>
            <a:endParaRPr sz="22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84" name="Google Shape;684;p46"/>
          <p:cNvSpPr/>
          <p:nvPr/>
        </p:nvSpPr>
        <p:spPr>
          <a:xfrm>
            <a:off x="4418888" y="3323045"/>
            <a:ext cx="859974" cy="85242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04</a:t>
            </a:r>
            <a:endParaRPr sz="22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86" name="Google Shape;686;p46"/>
          <p:cNvSpPr txBox="1"/>
          <p:nvPr/>
        </p:nvSpPr>
        <p:spPr>
          <a:xfrm>
            <a:off x="5252052" y="3346127"/>
            <a:ext cx="3046800" cy="79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Meningkatkan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kontribusi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UMKM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dalam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pertumbuhan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ekonomi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pembangunan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ASEAN</a:t>
            </a:r>
            <a:endParaRPr lang="en-US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>
            <a:off x="5241035" y="2273257"/>
            <a:ext cx="30468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Meningkatkan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daya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saing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dinamika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UMKM </a:t>
            </a:r>
            <a:r>
              <a:rPr lang="en-US" sz="16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ASEAN</a:t>
            </a:r>
            <a:endParaRPr sz="16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46"/>
          <p:cNvSpPr txBox="1"/>
          <p:nvPr/>
        </p:nvSpPr>
        <p:spPr>
          <a:xfrm>
            <a:off x="515539" y="2852455"/>
            <a:ext cx="3350900" cy="75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Memperkuat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daya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saing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UMKM </a:t>
            </a:r>
            <a:r>
              <a:rPr lang="en-US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ASEAN,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serta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tantangan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dalam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iklim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perdagangan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lebih</a:t>
            </a: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bebas</a:t>
            </a:r>
            <a:endParaRPr lang="en-US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78"/>
          <p:cNvSpPr txBox="1">
            <a:spLocks noGrp="1"/>
          </p:cNvSpPr>
          <p:nvPr>
            <p:ph type="title"/>
          </p:nvPr>
        </p:nvSpPr>
        <p:spPr>
          <a:xfrm>
            <a:off x="2499223" y="1177807"/>
            <a:ext cx="38589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727" name="Google Shape;1727;p78"/>
          <p:cNvSpPr txBox="1">
            <a:spLocks noGrp="1"/>
          </p:cNvSpPr>
          <p:nvPr>
            <p:ph type="subTitle" idx="1"/>
          </p:nvPr>
        </p:nvSpPr>
        <p:spPr>
          <a:xfrm>
            <a:off x="2630763" y="2241807"/>
            <a:ext cx="38589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Do you have any questions? </a:t>
            </a:r>
            <a:endParaRPr sz="2000" dirty="0"/>
          </a:p>
        </p:txBody>
      </p:sp>
      <p:grpSp>
        <p:nvGrpSpPr>
          <p:cNvPr id="1741" name="Google Shape;1741;p78"/>
          <p:cNvGrpSpPr/>
          <p:nvPr/>
        </p:nvGrpSpPr>
        <p:grpSpPr>
          <a:xfrm>
            <a:off x="6377068" y="805597"/>
            <a:ext cx="1814620" cy="3799713"/>
            <a:chOff x="6018434" y="846471"/>
            <a:chExt cx="1795054" cy="3758743"/>
          </a:xfrm>
        </p:grpSpPr>
        <p:sp>
          <p:nvSpPr>
            <p:cNvPr id="1742" name="Google Shape;1742;p78"/>
            <p:cNvSpPr/>
            <p:nvPr/>
          </p:nvSpPr>
          <p:spPr>
            <a:xfrm flipH="1">
              <a:off x="6472452" y="3250589"/>
              <a:ext cx="482346" cy="1354553"/>
            </a:xfrm>
            <a:custGeom>
              <a:avLst/>
              <a:gdLst/>
              <a:ahLst/>
              <a:cxnLst/>
              <a:rect l="l" t="t" r="r" b="b"/>
              <a:pathLst>
                <a:path w="6780" h="19040" extrusionOk="0">
                  <a:moveTo>
                    <a:pt x="452" y="1"/>
                  </a:moveTo>
                  <a:cubicBezTo>
                    <a:pt x="452" y="1"/>
                    <a:pt x="0" y="3563"/>
                    <a:pt x="1277" y="7325"/>
                  </a:cubicBezTo>
                  <a:cubicBezTo>
                    <a:pt x="1848" y="9027"/>
                    <a:pt x="3164" y="14105"/>
                    <a:pt x="3164" y="15540"/>
                  </a:cubicBezTo>
                  <a:cubicBezTo>
                    <a:pt x="3164" y="15540"/>
                    <a:pt x="2805" y="16524"/>
                    <a:pt x="2672" y="17002"/>
                  </a:cubicBezTo>
                  <a:cubicBezTo>
                    <a:pt x="2553" y="17481"/>
                    <a:pt x="2965" y="18624"/>
                    <a:pt x="2965" y="18624"/>
                  </a:cubicBezTo>
                  <a:lnTo>
                    <a:pt x="3470" y="18651"/>
                  </a:lnTo>
                  <a:lnTo>
                    <a:pt x="3297" y="17534"/>
                  </a:lnTo>
                  <a:lnTo>
                    <a:pt x="3297" y="17534"/>
                  </a:lnTo>
                  <a:cubicBezTo>
                    <a:pt x="3297" y="17534"/>
                    <a:pt x="4082" y="18239"/>
                    <a:pt x="4560" y="18491"/>
                  </a:cubicBezTo>
                  <a:cubicBezTo>
                    <a:pt x="4917" y="18695"/>
                    <a:pt x="5883" y="19039"/>
                    <a:pt x="6374" y="19039"/>
                  </a:cubicBezTo>
                  <a:cubicBezTo>
                    <a:pt x="6524" y="19039"/>
                    <a:pt x="6629" y="19007"/>
                    <a:pt x="6660" y="18930"/>
                  </a:cubicBezTo>
                  <a:cubicBezTo>
                    <a:pt x="6780" y="18598"/>
                    <a:pt x="5544" y="17747"/>
                    <a:pt x="5544" y="17747"/>
                  </a:cubicBezTo>
                  <a:cubicBezTo>
                    <a:pt x="5544" y="17747"/>
                    <a:pt x="4932" y="16391"/>
                    <a:pt x="4773" y="15540"/>
                  </a:cubicBezTo>
                  <a:cubicBezTo>
                    <a:pt x="4613" y="14676"/>
                    <a:pt x="3244" y="1"/>
                    <a:pt x="3244" y="1"/>
                  </a:cubicBez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8"/>
            <p:cNvSpPr/>
            <p:nvPr/>
          </p:nvSpPr>
          <p:spPr>
            <a:xfrm flipH="1">
              <a:off x="7340604" y="2969719"/>
              <a:ext cx="472884" cy="1635495"/>
            </a:xfrm>
            <a:custGeom>
              <a:avLst/>
              <a:gdLst/>
              <a:ahLst/>
              <a:cxnLst/>
              <a:rect l="l" t="t" r="r" b="b"/>
              <a:pathLst>
                <a:path w="6647" h="22989" extrusionOk="0">
                  <a:moveTo>
                    <a:pt x="5477" y="1"/>
                  </a:moveTo>
                  <a:lnTo>
                    <a:pt x="4015" y="3031"/>
                  </a:lnTo>
                  <a:cubicBezTo>
                    <a:pt x="4015" y="3031"/>
                    <a:pt x="2366" y="6235"/>
                    <a:pt x="2287" y="10196"/>
                  </a:cubicBezTo>
                  <a:cubicBezTo>
                    <a:pt x="2247" y="11991"/>
                    <a:pt x="1742" y="17215"/>
                    <a:pt x="1250" y="18558"/>
                  </a:cubicBezTo>
                  <a:cubicBezTo>
                    <a:pt x="1250" y="18558"/>
                    <a:pt x="572" y="19369"/>
                    <a:pt x="279" y="19767"/>
                  </a:cubicBezTo>
                  <a:cubicBezTo>
                    <a:pt x="0" y="20166"/>
                    <a:pt x="0" y="21389"/>
                    <a:pt x="0" y="21389"/>
                  </a:cubicBezTo>
                  <a:lnTo>
                    <a:pt x="466" y="21588"/>
                  </a:lnTo>
                  <a:lnTo>
                    <a:pt x="678" y="20485"/>
                  </a:lnTo>
                  <a:cubicBezTo>
                    <a:pt x="678" y="20485"/>
                    <a:pt x="1170" y="21416"/>
                    <a:pt x="1542" y="21814"/>
                  </a:cubicBezTo>
                  <a:cubicBezTo>
                    <a:pt x="1860" y="22167"/>
                    <a:pt x="2854" y="22989"/>
                    <a:pt x="3245" y="22989"/>
                  </a:cubicBezTo>
                  <a:cubicBezTo>
                    <a:pt x="3295" y="22989"/>
                    <a:pt x="3336" y="22975"/>
                    <a:pt x="3363" y="22944"/>
                  </a:cubicBezTo>
                  <a:cubicBezTo>
                    <a:pt x="3603" y="22665"/>
                    <a:pt x="2725" y="21456"/>
                    <a:pt x="2725" y="21456"/>
                  </a:cubicBezTo>
                  <a:cubicBezTo>
                    <a:pt x="2725" y="21456"/>
                    <a:pt x="2619" y="19967"/>
                    <a:pt x="2752" y="19116"/>
                  </a:cubicBezTo>
                  <a:cubicBezTo>
                    <a:pt x="2898" y="18252"/>
                    <a:pt x="6647" y="3988"/>
                    <a:pt x="6647" y="3988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8"/>
            <p:cNvSpPr/>
            <p:nvPr/>
          </p:nvSpPr>
          <p:spPr>
            <a:xfrm flipH="1">
              <a:off x="6472452" y="4392071"/>
              <a:ext cx="300790" cy="213072"/>
            </a:xfrm>
            <a:custGeom>
              <a:avLst/>
              <a:gdLst/>
              <a:ahLst/>
              <a:cxnLst/>
              <a:rect l="l" t="t" r="r" b="b"/>
              <a:pathLst>
                <a:path w="4228" h="2995" extrusionOk="0">
                  <a:moveTo>
                    <a:pt x="439" y="0"/>
                  </a:moveTo>
                  <a:cubicBezTo>
                    <a:pt x="320" y="319"/>
                    <a:pt x="187" y="705"/>
                    <a:pt x="120" y="957"/>
                  </a:cubicBezTo>
                  <a:cubicBezTo>
                    <a:pt x="1" y="1436"/>
                    <a:pt x="413" y="2579"/>
                    <a:pt x="413" y="2579"/>
                  </a:cubicBezTo>
                  <a:lnTo>
                    <a:pt x="918" y="2606"/>
                  </a:lnTo>
                  <a:lnTo>
                    <a:pt x="745" y="1489"/>
                  </a:lnTo>
                  <a:lnTo>
                    <a:pt x="745" y="1489"/>
                  </a:lnTo>
                  <a:cubicBezTo>
                    <a:pt x="745" y="1489"/>
                    <a:pt x="1530" y="2194"/>
                    <a:pt x="2008" y="2446"/>
                  </a:cubicBezTo>
                  <a:cubicBezTo>
                    <a:pt x="2365" y="2650"/>
                    <a:pt x="3331" y="2994"/>
                    <a:pt x="3822" y="2994"/>
                  </a:cubicBezTo>
                  <a:cubicBezTo>
                    <a:pt x="3972" y="2994"/>
                    <a:pt x="4077" y="2962"/>
                    <a:pt x="4108" y="2885"/>
                  </a:cubicBezTo>
                  <a:cubicBezTo>
                    <a:pt x="4228" y="2553"/>
                    <a:pt x="2992" y="1702"/>
                    <a:pt x="2992" y="1702"/>
                  </a:cubicBezTo>
                  <a:cubicBezTo>
                    <a:pt x="2992" y="1702"/>
                    <a:pt x="2819" y="1316"/>
                    <a:pt x="2633" y="838"/>
                  </a:cubicBezTo>
                  <a:lnTo>
                    <a:pt x="1928" y="98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8"/>
            <p:cNvSpPr/>
            <p:nvPr/>
          </p:nvSpPr>
          <p:spPr>
            <a:xfrm flipH="1">
              <a:off x="7557161" y="4319221"/>
              <a:ext cx="256326" cy="285993"/>
            </a:xfrm>
            <a:custGeom>
              <a:avLst/>
              <a:gdLst/>
              <a:ahLst/>
              <a:cxnLst/>
              <a:rect l="l" t="t" r="r" b="b"/>
              <a:pathLst>
                <a:path w="3603" h="4020" extrusionOk="0">
                  <a:moveTo>
                    <a:pt x="904" y="1"/>
                  </a:moveTo>
                  <a:cubicBezTo>
                    <a:pt x="691" y="267"/>
                    <a:pt x="426" y="586"/>
                    <a:pt x="279" y="798"/>
                  </a:cubicBezTo>
                  <a:cubicBezTo>
                    <a:pt x="0" y="1197"/>
                    <a:pt x="0" y="2420"/>
                    <a:pt x="0" y="2420"/>
                  </a:cubicBezTo>
                  <a:lnTo>
                    <a:pt x="466" y="2619"/>
                  </a:lnTo>
                  <a:lnTo>
                    <a:pt x="678" y="1516"/>
                  </a:lnTo>
                  <a:cubicBezTo>
                    <a:pt x="678" y="1516"/>
                    <a:pt x="1170" y="2447"/>
                    <a:pt x="1542" y="2845"/>
                  </a:cubicBezTo>
                  <a:cubicBezTo>
                    <a:pt x="1860" y="3198"/>
                    <a:pt x="2854" y="4020"/>
                    <a:pt x="3245" y="4020"/>
                  </a:cubicBezTo>
                  <a:cubicBezTo>
                    <a:pt x="3295" y="4020"/>
                    <a:pt x="3336" y="4006"/>
                    <a:pt x="3363" y="3975"/>
                  </a:cubicBezTo>
                  <a:cubicBezTo>
                    <a:pt x="3603" y="3696"/>
                    <a:pt x="2712" y="2487"/>
                    <a:pt x="2712" y="2487"/>
                  </a:cubicBezTo>
                  <a:cubicBezTo>
                    <a:pt x="2712" y="2487"/>
                    <a:pt x="2685" y="2061"/>
                    <a:pt x="2685" y="1543"/>
                  </a:cubicBezTo>
                  <a:lnTo>
                    <a:pt x="1968" y="1450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8"/>
            <p:cNvSpPr/>
            <p:nvPr/>
          </p:nvSpPr>
          <p:spPr>
            <a:xfrm flipH="1">
              <a:off x="6716399" y="3250589"/>
              <a:ext cx="211934" cy="88003"/>
            </a:xfrm>
            <a:custGeom>
              <a:avLst/>
              <a:gdLst/>
              <a:ahLst/>
              <a:cxnLst/>
              <a:rect l="l" t="t" r="r" b="b"/>
              <a:pathLst>
                <a:path w="2979" h="1237" extrusionOk="0">
                  <a:moveTo>
                    <a:pt x="80" y="1"/>
                  </a:moveTo>
                  <a:cubicBezTo>
                    <a:pt x="80" y="1"/>
                    <a:pt x="14" y="466"/>
                    <a:pt x="1" y="1237"/>
                  </a:cubicBezTo>
                  <a:lnTo>
                    <a:pt x="2978" y="1037"/>
                  </a:lnTo>
                  <a:cubicBezTo>
                    <a:pt x="2912" y="386"/>
                    <a:pt x="2872" y="1"/>
                    <a:pt x="2872" y="1"/>
                  </a:cubicBez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8"/>
            <p:cNvSpPr/>
            <p:nvPr/>
          </p:nvSpPr>
          <p:spPr>
            <a:xfrm flipH="1">
              <a:off x="7340604" y="2969719"/>
              <a:ext cx="262018" cy="416184"/>
            </a:xfrm>
            <a:custGeom>
              <a:avLst/>
              <a:gdLst/>
              <a:ahLst/>
              <a:cxnLst/>
              <a:rect l="l" t="t" r="r" b="b"/>
              <a:pathLst>
                <a:path w="3683" h="5850" extrusionOk="0">
                  <a:moveTo>
                    <a:pt x="2513" y="1"/>
                  </a:moveTo>
                  <a:lnTo>
                    <a:pt x="1051" y="3031"/>
                  </a:lnTo>
                  <a:cubicBezTo>
                    <a:pt x="1051" y="3031"/>
                    <a:pt x="479" y="4135"/>
                    <a:pt x="1" y="5850"/>
                  </a:cubicBezTo>
                  <a:lnTo>
                    <a:pt x="3244" y="5624"/>
                  </a:lnTo>
                  <a:cubicBezTo>
                    <a:pt x="3510" y="4627"/>
                    <a:pt x="3683" y="3988"/>
                    <a:pt x="3683" y="3988"/>
                  </a:cubicBezTo>
                  <a:lnTo>
                    <a:pt x="2513" y="1"/>
                  </a:ln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8"/>
            <p:cNvSpPr/>
            <p:nvPr/>
          </p:nvSpPr>
          <p:spPr>
            <a:xfrm flipH="1">
              <a:off x="6707933" y="2114657"/>
              <a:ext cx="869148" cy="1156848"/>
            </a:xfrm>
            <a:custGeom>
              <a:avLst/>
              <a:gdLst/>
              <a:ahLst/>
              <a:cxnLst/>
              <a:rect l="l" t="t" r="r" b="b"/>
              <a:pathLst>
                <a:path w="12217" h="16261" extrusionOk="0">
                  <a:moveTo>
                    <a:pt x="6325" y="0"/>
                  </a:moveTo>
                  <a:cubicBezTo>
                    <a:pt x="3994" y="0"/>
                    <a:pt x="1689" y="734"/>
                    <a:pt x="1689" y="734"/>
                  </a:cubicBezTo>
                  <a:cubicBezTo>
                    <a:pt x="1051" y="2289"/>
                    <a:pt x="891" y="3871"/>
                    <a:pt x="891" y="5878"/>
                  </a:cubicBezTo>
                  <a:cubicBezTo>
                    <a:pt x="891" y="7885"/>
                    <a:pt x="1303" y="11288"/>
                    <a:pt x="825" y="12910"/>
                  </a:cubicBezTo>
                  <a:cubicBezTo>
                    <a:pt x="346" y="14545"/>
                    <a:pt x="1" y="16260"/>
                    <a:pt x="1" y="16260"/>
                  </a:cubicBezTo>
                  <a:lnTo>
                    <a:pt x="1330" y="16260"/>
                  </a:lnTo>
                  <a:lnTo>
                    <a:pt x="1662" y="13907"/>
                  </a:lnTo>
                  <a:lnTo>
                    <a:pt x="1981" y="16260"/>
                  </a:lnTo>
                  <a:lnTo>
                    <a:pt x="12217" y="16260"/>
                  </a:lnTo>
                  <a:cubicBezTo>
                    <a:pt x="11712" y="8377"/>
                    <a:pt x="10024" y="1079"/>
                    <a:pt x="10024" y="1079"/>
                  </a:cubicBezTo>
                  <a:cubicBezTo>
                    <a:pt x="9098" y="258"/>
                    <a:pt x="7707" y="0"/>
                    <a:pt x="6325" y="0"/>
                  </a:cubicBezTo>
                  <a:close/>
                </a:path>
              </a:pathLst>
            </a:custGeom>
            <a:solidFill>
              <a:srgbClr val="DEA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8"/>
            <p:cNvSpPr/>
            <p:nvPr/>
          </p:nvSpPr>
          <p:spPr>
            <a:xfrm flipH="1">
              <a:off x="6835563" y="2114657"/>
              <a:ext cx="676281" cy="338781"/>
            </a:xfrm>
            <a:custGeom>
              <a:avLst/>
              <a:gdLst/>
              <a:ahLst/>
              <a:cxnLst/>
              <a:rect l="l" t="t" r="r" b="b"/>
              <a:pathLst>
                <a:path w="9506" h="4762" extrusionOk="0">
                  <a:moveTo>
                    <a:pt x="5408" y="0"/>
                  </a:moveTo>
                  <a:cubicBezTo>
                    <a:pt x="3077" y="0"/>
                    <a:pt x="772" y="734"/>
                    <a:pt x="772" y="734"/>
                  </a:cubicBezTo>
                  <a:cubicBezTo>
                    <a:pt x="280" y="1943"/>
                    <a:pt x="67" y="3166"/>
                    <a:pt x="1" y="4575"/>
                  </a:cubicBezTo>
                  <a:cubicBezTo>
                    <a:pt x="559" y="4706"/>
                    <a:pt x="1164" y="4761"/>
                    <a:pt x="1790" y="4761"/>
                  </a:cubicBezTo>
                  <a:cubicBezTo>
                    <a:pt x="4746" y="4761"/>
                    <a:pt x="8189" y="3520"/>
                    <a:pt x="9505" y="2994"/>
                  </a:cubicBezTo>
                  <a:cubicBezTo>
                    <a:pt x="9266" y="1784"/>
                    <a:pt x="9107" y="1079"/>
                    <a:pt x="9107" y="1079"/>
                  </a:cubicBezTo>
                  <a:cubicBezTo>
                    <a:pt x="8181" y="258"/>
                    <a:pt x="6790" y="0"/>
                    <a:pt x="5408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8"/>
            <p:cNvSpPr/>
            <p:nvPr/>
          </p:nvSpPr>
          <p:spPr>
            <a:xfrm flipH="1">
              <a:off x="6228575" y="1261303"/>
              <a:ext cx="189097" cy="255900"/>
            </a:xfrm>
            <a:custGeom>
              <a:avLst/>
              <a:gdLst/>
              <a:ahLst/>
              <a:cxnLst/>
              <a:rect l="l" t="t" r="r" b="b"/>
              <a:pathLst>
                <a:path w="2658" h="3597" extrusionOk="0">
                  <a:moveTo>
                    <a:pt x="2063" y="1"/>
                  </a:moveTo>
                  <a:cubicBezTo>
                    <a:pt x="1828" y="1"/>
                    <a:pt x="1603" y="111"/>
                    <a:pt x="1370" y="313"/>
                  </a:cubicBezTo>
                  <a:cubicBezTo>
                    <a:pt x="1051" y="579"/>
                    <a:pt x="1051" y="938"/>
                    <a:pt x="892" y="1337"/>
                  </a:cubicBezTo>
                  <a:cubicBezTo>
                    <a:pt x="732" y="1735"/>
                    <a:pt x="1" y="2599"/>
                    <a:pt x="1" y="2599"/>
                  </a:cubicBezTo>
                  <a:lnTo>
                    <a:pt x="998" y="3596"/>
                  </a:lnTo>
                  <a:lnTo>
                    <a:pt x="1530" y="1922"/>
                  </a:lnTo>
                  <a:cubicBezTo>
                    <a:pt x="1530" y="1922"/>
                    <a:pt x="1982" y="1815"/>
                    <a:pt x="2234" y="1616"/>
                  </a:cubicBezTo>
                  <a:cubicBezTo>
                    <a:pt x="2474" y="1416"/>
                    <a:pt x="2593" y="765"/>
                    <a:pt x="2620" y="459"/>
                  </a:cubicBezTo>
                  <a:cubicBezTo>
                    <a:pt x="2658" y="169"/>
                    <a:pt x="2479" y="46"/>
                    <a:pt x="2347" y="46"/>
                  </a:cubicBezTo>
                  <a:cubicBezTo>
                    <a:pt x="2341" y="46"/>
                    <a:pt x="2334" y="47"/>
                    <a:pt x="2327" y="47"/>
                  </a:cubicBezTo>
                  <a:cubicBezTo>
                    <a:pt x="2194" y="60"/>
                    <a:pt x="2221" y="406"/>
                    <a:pt x="2221" y="406"/>
                  </a:cubicBezTo>
                  <a:cubicBezTo>
                    <a:pt x="2221" y="406"/>
                    <a:pt x="2078" y="571"/>
                    <a:pt x="1972" y="571"/>
                  </a:cubicBezTo>
                  <a:cubicBezTo>
                    <a:pt x="1962" y="571"/>
                    <a:pt x="1951" y="569"/>
                    <a:pt x="1942" y="566"/>
                  </a:cubicBezTo>
                  <a:cubicBezTo>
                    <a:pt x="1822" y="526"/>
                    <a:pt x="1862" y="326"/>
                    <a:pt x="2022" y="233"/>
                  </a:cubicBezTo>
                  <a:cubicBezTo>
                    <a:pt x="2181" y="127"/>
                    <a:pt x="2341" y="47"/>
                    <a:pt x="2287" y="34"/>
                  </a:cubicBezTo>
                  <a:cubicBezTo>
                    <a:pt x="2211" y="12"/>
                    <a:pt x="2136" y="1"/>
                    <a:pt x="2063" y="1"/>
                  </a:cubicBez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8"/>
            <p:cNvSpPr/>
            <p:nvPr/>
          </p:nvSpPr>
          <p:spPr>
            <a:xfrm flipH="1">
              <a:off x="6259665" y="1290187"/>
              <a:ext cx="28386" cy="75696"/>
            </a:xfrm>
            <a:custGeom>
              <a:avLst/>
              <a:gdLst/>
              <a:ahLst/>
              <a:cxnLst/>
              <a:rect l="l" t="t" r="r" b="b"/>
              <a:pathLst>
                <a:path w="399" h="1064" fill="none" extrusionOk="0">
                  <a:moveTo>
                    <a:pt x="399" y="0"/>
                  </a:moveTo>
                  <a:cubicBezTo>
                    <a:pt x="399" y="0"/>
                    <a:pt x="0" y="372"/>
                    <a:pt x="0" y="572"/>
                  </a:cubicBezTo>
                  <a:cubicBezTo>
                    <a:pt x="0" y="758"/>
                    <a:pt x="146" y="917"/>
                    <a:pt x="53" y="1064"/>
                  </a:cubicBezTo>
                </a:path>
              </a:pathLst>
            </a:custGeom>
            <a:noFill/>
            <a:ln w="2000" cap="flat" cmpd="sng">
              <a:solidFill>
                <a:srgbClr val="DB4646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8"/>
            <p:cNvSpPr/>
            <p:nvPr/>
          </p:nvSpPr>
          <p:spPr>
            <a:xfrm flipH="1">
              <a:off x="6294595" y="1261801"/>
              <a:ext cx="650740" cy="746356"/>
            </a:xfrm>
            <a:custGeom>
              <a:avLst/>
              <a:gdLst/>
              <a:ahLst/>
              <a:cxnLst/>
              <a:rect l="l" t="t" r="r" b="b"/>
              <a:pathLst>
                <a:path w="9147" h="10491" extrusionOk="0">
                  <a:moveTo>
                    <a:pt x="0" y="0"/>
                  </a:moveTo>
                  <a:lnTo>
                    <a:pt x="479" y="6168"/>
                  </a:lnTo>
                  <a:cubicBezTo>
                    <a:pt x="479" y="6168"/>
                    <a:pt x="1702" y="9079"/>
                    <a:pt x="3377" y="10103"/>
                  </a:cubicBezTo>
                  <a:cubicBezTo>
                    <a:pt x="3808" y="10365"/>
                    <a:pt x="4267" y="10490"/>
                    <a:pt x="4722" y="10490"/>
                  </a:cubicBezTo>
                  <a:cubicBezTo>
                    <a:pt x="6020" y="10490"/>
                    <a:pt x="7285" y="9472"/>
                    <a:pt x="7777" y="7710"/>
                  </a:cubicBezTo>
                  <a:cubicBezTo>
                    <a:pt x="8442" y="5344"/>
                    <a:pt x="9146" y="2898"/>
                    <a:pt x="9146" y="2898"/>
                  </a:cubicBezTo>
                  <a:cubicBezTo>
                    <a:pt x="8415" y="2327"/>
                    <a:pt x="7684" y="1755"/>
                    <a:pt x="7684" y="1755"/>
                  </a:cubicBezTo>
                  <a:lnTo>
                    <a:pt x="4533" y="5995"/>
                  </a:lnTo>
                  <a:cubicBezTo>
                    <a:pt x="4533" y="5995"/>
                    <a:pt x="2832" y="3643"/>
                    <a:pt x="2194" y="2566"/>
                  </a:cubicBezTo>
                  <a:cubicBezTo>
                    <a:pt x="1556" y="1476"/>
                    <a:pt x="452" y="173"/>
                    <a:pt x="0" y="0"/>
                  </a:cubicBezTo>
                  <a:close/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8"/>
            <p:cNvSpPr/>
            <p:nvPr/>
          </p:nvSpPr>
          <p:spPr>
            <a:xfrm flipH="1">
              <a:off x="6649241" y="1699612"/>
              <a:ext cx="90849" cy="70075"/>
            </a:xfrm>
            <a:custGeom>
              <a:avLst/>
              <a:gdLst/>
              <a:ahLst/>
              <a:cxnLst/>
              <a:rect l="l" t="t" r="r" b="b"/>
              <a:pathLst>
                <a:path w="1277" h="985" fill="none" extrusionOk="0">
                  <a:moveTo>
                    <a:pt x="1276" y="1"/>
                  </a:moveTo>
                  <a:lnTo>
                    <a:pt x="0" y="985"/>
                  </a:lnTo>
                </a:path>
              </a:pathLst>
            </a:custGeom>
            <a:noFill/>
            <a:ln w="2000" cap="flat" cmpd="sng">
              <a:solidFill>
                <a:srgbClr val="444444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8"/>
            <p:cNvSpPr/>
            <p:nvPr/>
          </p:nvSpPr>
          <p:spPr>
            <a:xfrm flipH="1">
              <a:off x="6702242" y="1261801"/>
              <a:ext cx="243094" cy="553275"/>
            </a:xfrm>
            <a:custGeom>
              <a:avLst/>
              <a:gdLst/>
              <a:ahLst/>
              <a:cxnLst/>
              <a:rect l="l" t="t" r="r" b="b"/>
              <a:pathLst>
                <a:path w="3417" h="7777" extrusionOk="0">
                  <a:moveTo>
                    <a:pt x="0" y="0"/>
                  </a:moveTo>
                  <a:lnTo>
                    <a:pt x="479" y="6168"/>
                  </a:lnTo>
                  <a:cubicBezTo>
                    <a:pt x="479" y="6168"/>
                    <a:pt x="785" y="6913"/>
                    <a:pt x="1303" y="7777"/>
                  </a:cubicBezTo>
                  <a:cubicBezTo>
                    <a:pt x="1489" y="6009"/>
                    <a:pt x="2632" y="4945"/>
                    <a:pt x="3417" y="4414"/>
                  </a:cubicBezTo>
                  <a:cubicBezTo>
                    <a:pt x="2965" y="3762"/>
                    <a:pt x="2473" y="3031"/>
                    <a:pt x="2194" y="2553"/>
                  </a:cubicBezTo>
                  <a:cubicBezTo>
                    <a:pt x="1556" y="1476"/>
                    <a:pt x="452" y="173"/>
                    <a:pt x="0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8"/>
            <p:cNvSpPr/>
            <p:nvPr/>
          </p:nvSpPr>
          <p:spPr>
            <a:xfrm flipH="1">
              <a:off x="6936728" y="1259880"/>
              <a:ext cx="313169" cy="616663"/>
            </a:xfrm>
            <a:custGeom>
              <a:avLst/>
              <a:gdLst/>
              <a:ahLst/>
              <a:cxnLst/>
              <a:rect l="l" t="t" r="r" b="b"/>
              <a:pathLst>
                <a:path w="4402" h="8668" extrusionOk="0">
                  <a:moveTo>
                    <a:pt x="3657" y="1"/>
                  </a:moveTo>
                  <a:lnTo>
                    <a:pt x="1" y="187"/>
                  </a:lnTo>
                  <a:lnTo>
                    <a:pt x="1530" y="8668"/>
                  </a:lnTo>
                  <a:lnTo>
                    <a:pt x="4401" y="8375"/>
                  </a:lnTo>
                  <a:lnTo>
                    <a:pt x="3657" y="1"/>
                  </a:lnTo>
                  <a:close/>
                </a:path>
              </a:pathLst>
            </a:custGeom>
            <a:solidFill>
              <a:srgbClr val="FFF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8"/>
            <p:cNvSpPr/>
            <p:nvPr/>
          </p:nvSpPr>
          <p:spPr>
            <a:xfrm flipH="1">
              <a:off x="6923495" y="846471"/>
              <a:ext cx="297020" cy="315161"/>
            </a:xfrm>
            <a:custGeom>
              <a:avLst/>
              <a:gdLst/>
              <a:ahLst/>
              <a:cxnLst/>
              <a:rect l="l" t="t" r="r" b="b"/>
              <a:pathLst>
                <a:path w="4175" h="4430" extrusionOk="0">
                  <a:moveTo>
                    <a:pt x="1424" y="0"/>
                  </a:moveTo>
                  <a:cubicBezTo>
                    <a:pt x="1347" y="0"/>
                    <a:pt x="1271" y="1"/>
                    <a:pt x="1196" y="3"/>
                  </a:cubicBezTo>
                  <a:lnTo>
                    <a:pt x="0" y="1611"/>
                  </a:lnTo>
                  <a:lnTo>
                    <a:pt x="625" y="3818"/>
                  </a:lnTo>
                  <a:lnTo>
                    <a:pt x="2154" y="4429"/>
                  </a:lnTo>
                  <a:lnTo>
                    <a:pt x="3642" y="4429"/>
                  </a:lnTo>
                  <a:cubicBezTo>
                    <a:pt x="4174" y="3685"/>
                    <a:pt x="3629" y="2568"/>
                    <a:pt x="3536" y="2236"/>
                  </a:cubicBezTo>
                  <a:cubicBezTo>
                    <a:pt x="3456" y="1904"/>
                    <a:pt x="3549" y="1226"/>
                    <a:pt x="3190" y="614"/>
                  </a:cubicBezTo>
                  <a:cubicBezTo>
                    <a:pt x="2879" y="76"/>
                    <a:pt x="2116" y="0"/>
                    <a:pt x="1424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8"/>
            <p:cNvSpPr/>
            <p:nvPr/>
          </p:nvSpPr>
          <p:spPr>
            <a:xfrm flipH="1">
              <a:off x="6974576" y="898618"/>
              <a:ext cx="275321" cy="488038"/>
            </a:xfrm>
            <a:custGeom>
              <a:avLst/>
              <a:gdLst/>
              <a:ahLst/>
              <a:cxnLst/>
              <a:rect l="l" t="t" r="r" b="b"/>
              <a:pathLst>
                <a:path w="3870" h="6860" extrusionOk="0">
                  <a:moveTo>
                    <a:pt x="2779" y="1"/>
                  </a:moveTo>
                  <a:lnTo>
                    <a:pt x="1477" y="346"/>
                  </a:lnTo>
                  <a:lnTo>
                    <a:pt x="692" y="1782"/>
                  </a:lnTo>
                  <a:cubicBezTo>
                    <a:pt x="692" y="1782"/>
                    <a:pt x="932" y="3032"/>
                    <a:pt x="732" y="3603"/>
                  </a:cubicBezTo>
                  <a:cubicBezTo>
                    <a:pt x="546" y="4175"/>
                    <a:pt x="1" y="4534"/>
                    <a:pt x="1" y="4534"/>
                  </a:cubicBezTo>
                  <a:lnTo>
                    <a:pt x="360" y="5424"/>
                  </a:lnTo>
                  <a:lnTo>
                    <a:pt x="2660" y="6860"/>
                  </a:lnTo>
                  <a:cubicBezTo>
                    <a:pt x="3085" y="6129"/>
                    <a:pt x="3298" y="4946"/>
                    <a:pt x="3298" y="4946"/>
                  </a:cubicBezTo>
                  <a:lnTo>
                    <a:pt x="2660" y="4387"/>
                  </a:lnTo>
                  <a:lnTo>
                    <a:pt x="2859" y="3178"/>
                  </a:lnTo>
                  <a:cubicBezTo>
                    <a:pt x="2859" y="3178"/>
                    <a:pt x="3550" y="3058"/>
                    <a:pt x="3710" y="2340"/>
                  </a:cubicBezTo>
                  <a:cubicBezTo>
                    <a:pt x="3869" y="1623"/>
                    <a:pt x="3497" y="1197"/>
                    <a:pt x="3497" y="1197"/>
                  </a:cubicBezTo>
                  <a:cubicBezTo>
                    <a:pt x="3484" y="280"/>
                    <a:pt x="2779" y="1"/>
                    <a:pt x="2779" y="1"/>
                  </a:cubicBez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8"/>
            <p:cNvSpPr/>
            <p:nvPr/>
          </p:nvSpPr>
          <p:spPr>
            <a:xfrm flipH="1">
              <a:off x="7046501" y="1090632"/>
              <a:ext cx="71925" cy="65309"/>
            </a:xfrm>
            <a:custGeom>
              <a:avLst/>
              <a:gdLst/>
              <a:ahLst/>
              <a:cxnLst/>
              <a:rect l="l" t="t" r="r" b="b"/>
              <a:pathLst>
                <a:path w="1011" h="918" extrusionOk="0">
                  <a:moveTo>
                    <a:pt x="1" y="0"/>
                  </a:moveTo>
                  <a:cubicBezTo>
                    <a:pt x="1" y="1"/>
                    <a:pt x="134" y="838"/>
                    <a:pt x="931" y="917"/>
                  </a:cubicBezTo>
                  <a:lnTo>
                    <a:pt x="1011" y="479"/>
                  </a:lnTo>
                  <a:lnTo>
                    <a:pt x="1011" y="479"/>
                  </a:lnTo>
                  <a:cubicBezTo>
                    <a:pt x="945" y="500"/>
                    <a:pt x="876" y="510"/>
                    <a:pt x="807" y="510"/>
                  </a:cubicBezTo>
                  <a:cubicBezTo>
                    <a:pt x="483" y="510"/>
                    <a:pt x="143" y="296"/>
                    <a:pt x="1" y="0"/>
                  </a:cubicBez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8"/>
            <p:cNvSpPr/>
            <p:nvPr/>
          </p:nvSpPr>
          <p:spPr>
            <a:xfrm flipH="1">
              <a:off x="6822331" y="1210721"/>
              <a:ext cx="685743" cy="1056253"/>
            </a:xfrm>
            <a:custGeom>
              <a:avLst/>
              <a:gdLst/>
              <a:ahLst/>
              <a:cxnLst/>
              <a:rect l="l" t="t" r="r" b="b"/>
              <a:pathLst>
                <a:path w="9639" h="14847" extrusionOk="0">
                  <a:moveTo>
                    <a:pt x="6289" y="0"/>
                  </a:moveTo>
                  <a:lnTo>
                    <a:pt x="6289" y="0"/>
                  </a:lnTo>
                  <a:cubicBezTo>
                    <a:pt x="7538" y="891"/>
                    <a:pt x="7751" y="4055"/>
                    <a:pt x="7658" y="5185"/>
                  </a:cubicBezTo>
                  <a:cubicBezTo>
                    <a:pt x="7551" y="6315"/>
                    <a:pt x="6701" y="8654"/>
                    <a:pt x="6701" y="8654"/>
                  </a:cubicBezTo>
                  <a:lnTo>
                    <a:pt x="4122" y="1117"/>
                  </a:lnTo>
                  <a:lnTo>
                    <a:pt x="3776" y="27"/>
                  </a:lnTo>
                  <a:cubicBezTo>
                    <a:pt x="2660" y="373"/>
                    <a:pt x="1197" y="1463"/>
                    <a:pt x="1197" y="1463"/>
                  </a:cubicBezTo>
                  <a:lnTo>
                    <a:pt x="1410" y="7511"/>
                  </a:lnTo>
                  <a:lnTo>
                    <a:pt x="1" y="14344"/>
                  </a:lnTo>
                  <a:cubicBezTo>
                    <a:pt x="1761" y="14722"/>
                    <a:pt x="3477" y="14847"/>
                    <a:pt x="4959" y="14847"/>
                  </a:cubicBezTo>
                  <a:cubicBezTo>
                    <a:pt x="5457" y="14847"/>
                    <a:pt x="5930" y="14832"/>
                    <a:pt x="6368" y="14809"/>
                  </a:cubicBezTo>
                  <a:lnTo>
                    <a:pt x="6568" y="13068"/>
                  </a:lnTo>
                  <a:cubicBezTo>
                    <a:pt x="6568" y="13068"/>
                    <a:pt x="6714" y="14264"/>
                    <a:pt x="6794" y="14782"/>
                  </a:cubicBezTo>
                  <a:cubicBezTo>
                    <a:pt x="8416" y="14676"/>
                    <a:pt x="9466" y="14450"/>
                    <a:pt x="9466" y="14450"/>
                  </a:cubicBezTo>
                  <a:lnTo>
                    <a:pt x="8548" y="8947"/>
                  </a:lnTo>
                  <a:cubicBezTo>
                    <a:pt x="8548" y="8947"/>
                    <a:pt x="9226" y="5916"/>
                    <a:pt x="9439" y="4507"/>
                  </a:cubicBezTo>
                  <a:cubicBezTo>
                    <a:pt x="9638" y="3084"/>
                    <a:pt x="7910" y="718"/>
                    <a:pt x="7910" y="718"/>
                  </a:cubicBezTo>
                  <a:lnTo>
                    <a:pt x="6289" y="0"/>
                  </a:lnTo>
                  <a:close/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8"/>
            <p:cNvSpPr/>
            <p:nvPr/>
          </p:nvSpPr>
          <p:spPr>
            <a:xfrm flipH="1">
              <a:off x="6896105" y="1955938"/>
              <a:ext cx="135313" cy="145700"/>
            </a:xfrm>
            <a:custGeom>
              <a:avLst/>
              <a:gdLst/>
              <a:ahLst/>
              <a:cxnLst/>
              <a:rect l="l" t="t" r="r" b="b"/>
              <a:pathLst>
                <a:path w="1902" h="2048" extrusionOk="0">
                  <a:moveTo>
                    <a:pt x="1" y="0"/>
                  </a:moveTo>
                  <a:lnTo>
                    <a:pt x="1" y="1330"/>
                  </a:lnTo>
                  <a:cubicBezTo>
                    <a:pt x="1" y="1729"/>
                    <a:pt x="333" y="2048"/>
                    <a:pt x="732" y="2048"/>
                  </a:cubicBezTo>
                  <a:lnTo>
                    <a:pt x="1171" y="2048"/>
                  </a:lnTo>
                  <a:cubicBezTo>
                    <a:pt x="1569" y="2048"/>
                    <a:pt x="1902" y="1729"/>
                    <a:pt x="1902" y="1330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F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8"/>
            <p:cNvSpPr/>
            <p:nvPr/>
          </p:nvSpPr>
          <p:spPr>
            <a:xfrm flipH="1">
              <a:off x="6996345" y="1971092"/>
              <a:ext cx="97465" cy="90849"/>
            </a:xfrm>
            <a:custGeom>
              <a:avLst/>
              <a:gdLst/>
              <a:ahLst/>
              <a:cxnLst/>
              <a:rect l="l" t="t" r="r" b="b"/>
              <a:pathLst>
                <a:path w="1370" h="1277" fill="none" extrusionOk="0">
                  <a:moveTo>
                    <a:pt x="1370" y="638"/>
                  </a:moveTo>
                  <a:cubicBezTo>
                    <a:pt x="1370" y="997"/>
                    <a:pt x="1064" y="1276"/>
                    <a:pt x="692" y="1276"/>
                  </a:cubicBezTo>
                  <a:cubicBezTo>
                    <a:pt x="319" y="1276"/>
                    <a:pt x="0" y="997"/>
                    <a:pt x="0" y="638"/>
                  </a:cubicBezTo>
                  <a:cubicBezTo>
                    <a:pt x="0" y="279"/>
                    <a:pt x="319" y="0"/>
                    <a:pt x="692" y="0"/>
                  </a:cubicBezTo>
                  <a:cubicBezTo>
                    <a:pt x="1064" y="0"/>
                    <a:pt x="1370" y="279"/>
                    <a:pt x="1370" y="638"/>
                  </a:cubicBezTo>
                  <a:close/>
                </a:path>
              </a:pathLst>
            </a:custGeom>
            <a:noFill/>
            <a:ln w="4650" cap="flat" cmpd="sng">
              <a:solidFill>
                <a:srgbClr val="FFF0DE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8"/>
            <p:cNvSpPr/>
            <p:nvPr/>
          </p:nvSpPr>
          <p:spPr>
            <a:xfrm flipH="1">
              <a:off x="6018434" y="981670"/>
              <a:ext cx="313176" cy="373838"/>
            </a:xfrm>
            <a:custGeom>
              <a:avLst/>
              <a:gdLst/>
              <a:ahLst/>
              <a:cxnLst/>
              <a:rect l="l" t="t" r="r" b="b"/>
              <a:pathLst>
                <a:path w="2540" h="3032" fill="none" extrusionOk="0">
                  <a:moveTo>
                    <a:pt x="1" y="3031"/>
                  </a:moveTo>
                  <a:lnTo>
                    <a:pt x="254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8"/>
            <p:cNvSpPr/>
            <p:nvPr/>
          </p:nvSpPr>
          <p:spPr>
            <a:xfrm flipH="1">
              <a:off x="7042659" y="1502974"/>
              <a:ext cx="465414" cy="763999"/>
            </a:xfrm>
            <a:custGeom>
              <a:avLst/>
              <a:gdLst/>
              <a:ahLst/>
              <a:cxnLst/>
              <a:rect l="l" t="t" r="r" b="b"/>
              <a:pathLst>
                <a:path w="6542" h="10739" extrusionOk="0">
                  <a:moveTo>
                    <a:pt x="1290" y="0"/>
                  </a:moveTo>
                  <a:lnTo>
                    <a:pt x="1410" y="3403"/>
                  </a:lnTo>
                  <a:lnTo>
                    <a:pt x="1" y="10236"/>
                  </a:lnTo>
                  <a:cubicBezTo>
                    <a:pt x="1761" y="10614"/>
                    <a:pt x="3477" y="10739"/>
                    <a:pt x="4953" y="10739"/>
                  </a:cubicBezTo>
                  <a:cubicBezTo>
                    <a:pt x="5450" y="10739"/>
                    <a:pt x="5920" y="10724"/>
                    <a:pt x="6355" y="10701"/>
                  </a:cubicBezTo>
                  <a:lnTo>
                    <a:pt x="6541" y="9119"/>
                  </a:lnTo>
                  <a:cubicBezTo>
                    <a:pt x="4135" y="6527"/>
                    <a:pt x="2048" y="1848"/>
                    <a:pt x="1290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8"/>
            <p:cNvSpPr/>
            <p:nvPr/>
          </p:nvSpPr>
          <p:spPr>
            <a:xfrm flipH="1">
              <a:off x="6920721" y="2155493"/>
              <a:ext cx="118239" cy="106927"/>
            </a:xfrm>
            <a:custGeom>
              <a:avLst/>
              <a:gdLst/>
              <a:ahLst/>
              <a:cxnLst/>
              <a:rect l="l" t="t" r="r" b="b"/>
              <a:pathLst>
                <a:path w="1662" h="1503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359"/>
                    <a:pt x="147" y="1117"/>
                    <a:pt x="200" y="1502"/>
                  </a:cubicBezTo>
                  <a:cubicBezTo>
                    <a:pt x="758" y="1462"/>
                    <a:pt x="1263" y="1409"/>
                    <a:pt x="1662" y="1356"/>
                  </a:cubicBezTo>
                  <a:cubicBezTo>
                    <a:pt x="1104" y="1050"/>
                    <a:pt x="532" y="572"/>
                    <a:pt x="0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8"/>
            <p:cNvSpPr/>
            <p:nvPr/>
          </p:nvSpPr>
          <p:spPr>
            <a:xfrm flipH="1">
              <a:off x="7040809" y="1987383"/>
              <a:ext cx="219475" cy="90636"/>
            </a:xfrm>
            <a:custGeom>
              <a:avLst/>
              <a:gdLst/>
              <a:ahLst/>
              <a:cxnLst/>
              <a:rect l="l" t="t" r="r" b="b"/>
              <a:pathLst>
                <a:path w="3085" h="1274" extrusionOk="0">
                  <a:moveTo>
                    <a:pt x="2607" y="0"/>
                  </a:moveTo>
                  <a:cubicBezTo>
                    <a:pt x="2556" y="0"/>
                    <a:pt x="2502" y="3"/>
                    <a:pt x="2447" y="10"/>
                  </a:cubicBezTo>
                  <a:cubicBezTo>
                    <a:pt x="2128" y="50"/>
                    <a:pt x="1928" y="157"/>
                    <a:pt x="1689" y="196"/>
                  </a:cubicBezTo>
                  <a:cubicBezTo>
                    <a:pt x="1673" y="198"/>
                    <a:pt x="1651" y="199"/>
                    <a:pt x="1625" y="199"/>
                  </a:cubicBezTo>
                  <a:cubicBezTo>
                    <a:pt x="1285" y="199"/>
                    <a:pt x="174" y="50"/>
                    <a:pt x="174" y="50"/>
                  </a:cubicBezTo>
                  <a:lnTo>
                    <a:pt x="1" y="1220"/>
                  </a:lnTo>
                  <a:lnTo>
                    <a:pt x="1689" y="1087"/>
                  </a:lnTo>
                  <a:cubicBezTo>
                    <a:pt x="1908" y="1224"/>
                    <a:pt x="2279" y="1273"/>
                    <a:pt x="2528" y="1273"/>
                  </a:cubicBezTo>
                  <a:cubicBezTo>
                    <a:pt x="2640" y="1273"/>
                    <a:pt x="2728" y="1263"/>
                    <a:pt x="2766" y="1247"/>
                  </a:cubicBezTo>
                  <a:cubicBezTo>
                    <a:pt x="2872" y="1180"/>
                    <a:pt x="2899" y="1114"/>
                    <a:pt x="2978" y="981"/>
                  </a:cubicBezTo>
                  <a:cubicBezTo>
                    <a:pt x="3045" y="848"/>
                    <a:pt x="2952" y="728"/>
                    <a:pt x="2992" y="662"/>
                  </a:cubicBezTo>
                  <a:cubicBezTo>
                    <a:pt x="3032" y="582"/>
                    <a:pt x="3005" y="436"/>
                    <a:pt x="3005" y="436"/>
                  </a:cubicBezTo>
                  <a:cubicBezTo>
                    <a:pt x="3005" y="436"/>
                    <a:pt x="3085" y="329"/>
                    <a:pt x="3058" y="196"/>
                  </a:cubicBezTo>
                  <a:cubicBezTo>
                    <a:pt x="3036" y="76"/>
                    <a:pt x="2851" y="0"/>
                    <a:pt x="2607" y="0"/>
                  </a:cubicBez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8"/>
            <p:cNvSpPr/>
            <p:nvPr/>
          </p:nvSpPr>
          <p:spPr>
            <a:xfrm flipH="1">
              <a:off x="7044580" y="973247"/>
              <a:ext cx="14229" cy="21912"/>
            </a:xfrm>
            <a:custGeom>
              <a:avLst/>
              <a:gdLst/>
              <a:ahLst/>
              <a:cxnLst/>
              <a:rect l="l" t="t" r="r" b="b"/>
              <a:pathLst>
                <a:path w="200" h="308" extrusionOk="0">
                  <a:moveTo>
                    <a:pt x="94" y="0"/>
                  </a:moveTo>
                  <a:cubicBezTo>
                    <a:pt x="89" y="0"/>
                    <a:pt x="85" y="1"/>
                    <a:pt x="80" y="2"/>
                  </a:cubicBezTo>
                  <a:cubicBezTo>
                    <a:pt x="40" y="2"/>
                    <a:pt x="0" y="82"/>
                    <a:pt x="13" y="161"/>
                  </a:cubicBezTo>
                  <a:cubicBezTo>
                    <a:pt x="27" y="254"/>
                    <a:pt x="80" y="308"/>
                    <a:pt x="120" y="308"/>
                  </a:cubicBezTo>
                  <a:cubicBezTo>
                    <a:pt x="173" y="294"/>
                    <a:pt x="200" y="228"/>
                    <a:pt x="186" y="135"/>
                  </a:cubicBezTo>
                  <a:cubicBezTo>
                    <a:pt x="186" y="62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8"/>
            <p:cNvSpPr/>
            <p:nvPr/>
          </p:nvSpPr>
          <p:spPr>
            <a:xfrm flipH="1">
              <a:off x="7006732" y="967698"/>
              <a:ext cx="14300" cy="22766"/>
            </a:xfrm>
            <a:custGeom>
              <a:avLst/>
              <a:gdLst/>
              <a:ahLst/>
              <a:cxnLst/>
              <a:rect l="l" t="t" r="r" b="b"/>
              <a:pathLst>
                <a:path w="201" h="320" extrusionOk="0">
                  <a:moveTo>
                    <a:pt x="81" y="0"/>
                  </a:moveTo>
                  <a:cubicBezTo>
                    <a:pt x="28" y="13"/>
                    <a:pt x="1" y="93"/>
                    <a:pt x="14" y="173"/>
                  </a:cubicBezTo>
                  <a:cubicBezTo>
                    <a:pt x="28" y="253"/>
                    <a:pt x="67" y="319"/>
                    <a:pt x="121" y="319"/>
                  </a:cubicBezTo>
                  <a:cubicBezTo>
                    <a:pt x="174" y="306"/>
                    <a:pt x="200" y="239"/>
                    <a:pt x="187" y="146"/>
                  </a:cubicBezTo>
                  <a:cubicBezTo>
                    <a:pt x="174" y="67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8"/>
            <p:cNvSpPr/>
            <p:nvPr/>
          </p:nvSpPr>
          <p:spPr>
            <a:xfrm flipH="1">
              <a:off x="7042659" y="954465"/>
              <a:ext cx="28457" cy="9462"/>
            </a:xfrm>
            <a:custGeom>
              <a:avLst/>
              <a:gdLst/>
              <a:ahLst/>
              <a:cxnLst/>
              <a:rect l="l" t="t" r="r" b="b"/>
              <a:pathLst>
                <a:path w="400" h="133" fill="none" extrusionOk="0">
                  <a:moveTo>
                    <a:pt x="0" y="133"/>
                  </a:moveTo>
                  <a:cubicBezTo>
                    <a:pt x="0" y="133"/>
                    <a:pt x="133" y="0"/>
                    <a:pt x="399" y="13"/>
                  </a:cubicBezTo>
                </a:path>
              </a:pathLst>
            </a:custGeom>
            <a:noFill/>
            <a:ln w="2000" cap="flat" cmpd="sng">
              <a:solidFill>
                <a:srgbClr val="444444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8"/>
            <p:cNvSpPr/>
            <p:nvPr/>
          </p:nvSpPr>
          <p:spPr>
            <a:xfrm flipH="1">
              <a:off x="7006732" y="945928"/>
              <a:ext cx="19920" cy="5763"/>
            </a:xfrm>
            <a:custGeom>
              <a:avLst/>
              <a:gdLst/>
              <a:ahLst/>
              <a:cxnLst/>
              <a:rect l="l" t="t" r="r" b="b"/>
              <a:pathLst>
                <a:path w="280" h="81" fill="none" extrusionOk="0">
                  <a:moveTo>
                    <a:pt x="0" y="80"/>
                  </a:moveTo>
                  <a:cubicBezTo>
                    <a:pt x="0" y="80"/>
                    <a:pt x="107" y="0"/>
                    <a:pt x="279" y="67"/>
                  </a:cubicBezTo>
                </a:path>
              </a:pathLst>
            </a:custGeom>
            <a:noFill/>
            <a:ln w="2000" cap="flat" cmpd="sng">
              <a:solidFill>
                <a:srgbClr val="444444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8"/>
            <p:cNvSpPr/>
            <p:nvPr/>
          </p:nvSpPr>
          <p:spPr>
            <a:xfrm flipH="1">
              <a:off x="7012423" y="976164"/>
              <a:ext cx="17074" cy="38844"/>
            </a:xfrm>
            <a:custGeom>
              <a:avLst/>
              <a:gdLst/>
              <a:ahLst/>
              <a:cxnLst/>
              <a:rect l="l" t="t" r="r" b="b"/>
              <a:pathLst>
                <a:path w="240" h="546" fill="none" extrusionOk="0">
                  <a:moveTo>
                    <a:pt x="0" y="1"/>
                  </a:moveTo>
                  <a:lnTo>
                    <a:pt x="80" y="346"/>
                  </a:lnTo>
                  <a:cubicBezTo>
                    <a:pt x="80" y="346"/>
                    <a:pt x="240" y="346"/>
                    <a:pt x="240" y="426"/>
                  </a:cubicBezTo>
                  <a:cubicBezTo>
                    <a:pt x="240" y="493"/>
                    <a:pt x="107" y="546"/>
                    <a:pt x="107" y="546"/>
                  </a:cubicBezTo>
                </a:path>
              </a:pathLst>
            </a:custGeom>
            <a:noFill/>
            <a:ln w="2000" cap="flat" cmpd="sng">
              <a:solidFill>
                <a:srgbClr val="DB4646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8"/>
            <p:cNvSpPr/>
            <p:nvPr/>
          </p:nvSpPr>
          <p:spPr>
            <a:xfrm flipH="1">
              <a:off x="6999191" y="1032011"/>
              <a:ext cx="70075" cy="11383"/>
            </a:xfrm>
            <a:custGeom>
              <a:avLst/>
              <a:gdLst/>
              <a:ahLst/>
              <a:cxnLst/>
              <a:rect l="l" t="t" r="r" b="b"/>
              <a:pathLst>
                <a:path w="985" h="160" fill="none" extrusionOk="0">
                  <a:moveTo>
                    <a:pt x="985" y="0"/>
                  </a:moveTo>
                  <a:cubicBezTo>
                    <a:pt x="985" y="0"/>
                    <a:pt x="679" y="160"/>
                    <a:pt x="1" y="27"/>
                  </a:cubicBezTo>
                </a:path>
              </a:pathLst>
            </a:custGeom>
            <a:noFill/>
            <a:ln w="2000" cap="flat" cmpd="sng">
              <a:solidFill>
                <a:srgbClr val="DB4646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8"/>
            <p:cNvSpPr/>
            <p:nvPr/>
          </p:nvSpPr>
          <p:spPr>
            <a:xfrm flipH="1">
              <a:off x="7051196" y="847111"/>
              <a:ext cx="298941" cy="331809"/>
            </a:xfrm>
            <a:custGeom>
              <a:avLst/>
              <a:gdLst/>
              <a:ahLst/>
              <a:cxnLst/>
              <a:rect l="l" t="t" r="r" b="b"/>
              <a:pathLst>
                <a:path w="4202" h="4664" extrusionOk="0">
                  <a:moveTo>
                    <a:pt x="2977" y="0"/>
                  </a:moveTo>
                  <a:cubicBezTo>
                    <a:pt x="2498" y="0"/>
                    <a:pt x="1949" y="167"/>
                    <a:pt x="1756" y="645"/>
                  </a:cubicBezTo>
                  <a:cubicBezTo>
                    <a:pt x="1516" y="1243"/>
                    <a:pt x="1490" y="1522"/>
                    <a:pt x="1224" y="2147"/>
                  </a:cubicBezTo>
                  <a:cubicBezTo>
                    <a:pt x="958" y="2772"/>
                    <a:pt x="1" y="4221"/>
                    <a:pt x="772" y="4513"/>
                  </a:cubicBezTo>
                  <a:cubicBezTo>
                    <a:pt x="1070" y="4628"/>
                    <a:pt x="1544" y="4663"/>
                    <a:pt x="2010" y="4663"/>
                  </a:cubicBezTo>
                  <a:cubicBezTo>
                    <a:pt x="2730" y="4663"/>
                    <a:pt x="3431" y="4580"/>
                    <a:pt x="3431" y="4580"/>
                  </a:cubicBezTo>
                  <a:cubicBezTo>
                    <a:pt x="3151" y="4247"/>
                    <a:pt x="3205" y="3250"/>
                    <a:pt x="3205" y="3250"/>
                  </a:cubicBezTo>
                  <a:cubicBezTo>
                    <a:pt x="2707" y="3224"/>
                    <a:pt x="2764" y="2346"/>
                    <a:pt x="3046" y="2346"/>
                  </a:cubicBezTo>
                  <a:cubicBezTo>
                    <a:pt x="3050" y="2346"/>
                    <a:pt x="3054" y="2346"/>
                    <a:pt x="3058" y="2347"/>
                  </a:cubicBezTo>
                  <a:cubicBezTo>
                    <a:pt x="3337" y="2360"/>
                    <a:pt x="3364" y="2812"/>
                    <a:pt x="3364" y="2812"/>
                  </a:cubicBezTo>
                  <a:cubicBezTo>
                    <a:pt x="4002" y="2466"/>
                    <a:pt x="3524" y="1988"/>
                    <a:pt x="3603" y="1522"/>
                  </a:cubicBezTo>
                  <a:cubicBezTo>
                    <a:pt x="3696" y="1057"/>
                    <a:pt x="4202" y="778"/>
                    <a:pt x="4202" y="778"/>
                  </a:cubicBezTo>
                  <a:cubicBezTo>
                    <a:pt x="4202" y="778"/>
                    <a:pt x="4002" y="273"/>
                    <a:pt x="3537" y="87"/>
                  </a:cubicBezTo>
                  <a:cubicBezTo>
                    <a:pt x="3389" y="33"/>
                    <a:pt x="3190" y="0"/>
                    <a:pt x="2977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8"/>
            <p:cNvSpPr/>
            <p:nvPr/>
          </p:nvSpPr>
          <p:spPr>
            <a:xfrm flipH="1">
              <a:off x="7031347" y="1212641"/>
              <a:ext cx="280017" cy="607201"/>
            </a:xfrm>
            <a:custGeom>
              <a:avLst/>
              <a:gdLst/>
              <a:ahLst/>
              <a:cxnLst/>
              <a:rect l="l" t="t" r="r" b="b"/>
              <a:pathLst>
                <a:path w="3936" h="8535" extrusionOk="0">
                  <a:moveTo>
                    <a:pt x="1011" y="0"/>
                  </a:moveTo>
                  <a:cubicBezTo>
                    <a:pt x="745" y="266"/>
                    <a:pt x="1" y="1808"/>
                    <a:pt x="147" y="2446"/>
                  </a:cubicBezTo>
                  <a:cubicBezTo>
                    <a:pt x="293" y="3097"/>
                    <a:pt x="2367" y="4267"/>
                    <a:pt x="2367" y="4267"/>
                  </a:cubicBezTo>
                  <a:cubicBezTo>
                    <a:pt x="2367" y="4267"/>
                    <a:pt x="1915" y="5636"/>
                    <a:pt x="2354" y="6527"/>
                  </a:cubicBezTo>
                  <a:cubicBezTo>
                    <a:pt x="2806" y="7418"/>
                    <a:pt x="3936" y="8534"/>
                    <a:pt x="3936" y="8534"/>
                  </a:cubicBezTo>
                  <a:cubicBezTo>
                    <a:pt x="3550" y="4839"/>
                    <a:pt x="1011" y="0"/>
                    <a:pt x="1011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8"/>
            <p:cNvSpPr/>
            <p:nvPr/>
          </p:nvSpPr>
          <p:spPr>
            <a:xfrm flipH="1">
              <a:off x="6905567" y="1210721"/>
              <a:ext cx="155162" cy="615738"/>
            </a:xfrm>
            <a:custGeom>
              <a:avLst/>
              <a:gdLst/>
              <a:ahLst/>
              <a:cxnLst/>
              <a:rect l="l" t="t" r="r" b="b"/>
              <a:pathLst>
                <a:path w="2181" h="865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064" y="1928"/>
                    <a:pt x="1170" y="3616"/>
                  </a:cubicBezTo>
                  <a:cubicBezTo>
                    <a:pt x="1290" y="5304"/>
                    <a:pt x="413" y="8654"/>
                    <a:pt x="413" y="8654"/>
                  </a:cubicBezTo>
                  <a:cubicBezTo>
                    <a:pt x="413" y="8654"/>
                    <a:pt x="1503" y="7126"/>
                    <a:pt x="1835" y="6075"/>
                  </a:cubicBezTo>
                  <a:cubicBezTo>
                    <a:pt x="2181" y="5025"/>
                    <a:pt x="1622" y="3723"/>
                    <a:pt x="1622" y="3723"/>
                  </a:cubicBezTo>
                  <a:cubicBezTo>
                    <a:pt x="1622" y="3723"/>
                    <a:pt x="2181" y="3297"/>
                    <a:pt x="2154" y="2579"/>
                  </a:cubicBezTo>
                  <a:cubicBezTo>
                    <a:pt x="2141" y="1862"/>
                    <a:pt x="785" y="200"/>
                    <a:pt x="1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8"/>
            <p:cNvSpPr/>
            <p:nvPr/>
          </p:nvSpPr>
          <p:spPr>
            <a:xfrm flipH="1">
              <a:off x="7176976" y="1314731"/>
              <a:ext cx="577108" cy="859330"/>
            </a:xfrm>
            <a:custGeom>
              <a:avLst/>
              <a:gdLst/>
              <a:ahLst/>
              <a:cxnLst/>
              <a:rect l="l" t="t" r="r" b="b"/>
              <a:pathLst>
                <a:path w="8112" h="12079" extrusionOk="0">
                  <a:moveTo>
                    <a:pt x="4642" y="1"/>
                  </a:moveTo>
                  <a:cubicBezTo>
                    <a:pt x="3938" y="572"/>
                    <a:pt x="2994" y="2088"/>
                    <a:pt x="2342" y="3484"/>
                  </a:cubicBezTo>
                  <a:cubicBezTo>
                    <a:pt x="1691" y="4893"/>
                    <a:pt x="654" y="7418"/>
                    <a:pt x="322" y="8801"/>
                  </a:cubicBezTo>
                  <a:cubicBezTo>
                    <a:pt x="1" y="10136"/>
                    <a:pt x="473" y="12078"/>
                    <a:pt x="2865" y="12078"/>
                  </a:cubicBezTo>
                  <a:cubicBezTo>
                    <a:pt x="2949" y="12078"/>
                    <a:pt x="3037" y="12076"/>
                    <a:pt x="3127" y="12071"/>
                  </a:cubicBezTo>
                  <a:cubicBezTo>
                    <a:pt x="5732" y="11911"/>
                    <a:pt x="8112" y="11247"/>
                    <a:pt x="8112" y="11247"/>
                  </a:cubicBezTo>
                  <a:lnTo>
                    <a:pt x="8112" y="9519"/>
                  </a:lnTo>
                  <a:lnTo>
                    <a:pt x="4376" y="9106"/>
                  </a:lnTo>
                  <a:cubicBezTo>
                    <a:pt x="4376" y="9106"/>
                    <a:pt x="4895" y="6076"/>
                    <a:pt x="5121" y="4999"/>
                  </a:cubicBezTo>
                  <a:cubicBezTo>
                    <a:pt x="5426" y="3563"/>
                    <a:pt x="5745" y="812"/>
                    <a:pt x="4642" y="1"/>
                  </a:cubicBezTo>
                  <a:close/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8"/>
            <p:cNvSpPr/>
            <p:nvPr/>
          </p:nvSpPr>
          <p:spPr>
            <a:xfrm flipH="1">
              <a:off x="7442693" y="1940785"/>
              <a:ext cx="142925" cy="21841"/>
            </a:xfrm>
            <a:custGeom>
              <a:avLst/>
              <a:gdLst/>
              <a:ahLst/>
              <a:cxnLst/>
              <a:rect l="l" t="t" r="r" b="b"/>
              <a:pathLst>
                <a:path w="2009" h="307" fill="none" extrusionOk="0">
                  <a:moveTo>
                    <a:pt x="2008" y="306"/>
                  </a:moveTo>
                  <a:lnTo>
                    <a:pt x="1" y="1"/>
                  </a:lnTo>
                </a:path>
              </a:pathLst>
            </a:custGeom>
            <a:noFill/>
            <a:ln w="2000" cap="flat" cmpd="sng">
              <a:solidFill>
                <a:srgbClr val="444444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8"/>
            <p:cNvSpPr/>
            <p:nvPr/>
          </p:nvSpPr>
          <p:spPr>
            <a:xfrm flipH="1">
              <a:off x="7473000" y="1917166"/>
              <a:ext cx="66234" cy="23690"/>
            </a:xfrm>
            <a:custGeom>
              <a:avLst/>
              <a:gdLst/>
              <a:ahLst/>
              <a:cxnLst/>
              <a:rect l="l" t="t" r="r" b="b"/>
              <a:pathLst>
                <a:path w="931" h="333" fill="none" extrusionOk="0">
                  <a:moveTo>
                    <a:pt x="0" y="0"/>
                  </a:moveTo>
                  <a:lnTo>
                    <a:pt x="931" y="333"/>
                  </a:lnTo>
                </a:path>
              </a:pathLst>
            </a:custGeom>
            <a:noFill/>
            <a:ln w="2000" cap="flat" cmpd="sng">
              <a:solidFill>
                <a:srgbClr val="444444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8"/>
            <p:cNvSpPr/>
            <p:nvPr/>
          </p:nvSpPr>
          <p:spPr>
            <a:xfrm flipH="1">
              <a:off x="7005807" y="1879318"/>
              <a:ext cx="71" cy="61538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1" y="1"/>
                  </a:moveTo>
                  <a:lnTo>
                    <a:pt x="1" y="865"/>
                  </a:lnTo>
                </a:path>
              </a:pathLst>
            </a:custGeom>
            <a:noFill/>
            <a:ln w="2000" cap="flat" cmpd="sng">
              <a:solidFill>
                <a:srgbClr val="FFF0DE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8"/>
            <p:cNvSpPr/>
            <p:nvPr/>
          </p:nvSpPr>
          <p:spPr>
            <a:xfrm flipH="1">
              <a:off x="6980267" y="1879318"/>
              <a:ext cx="71" cy="61538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1" y="1"/>
                  </a:moveTo>
                  <a:lnTo>
                    <a:pt x="1" y="865"/>
                  </a:lnTo>
                </a:path>
              </a:pathLst>
            </a:custGeom>
            <a:noFill/>
            <a:ln w="2000" cap="flat" cmpd="sng">
              <a:solidFill>
                <a:srgbClr val="FFF0DE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8"/>
            <p:cNvSpPr/>
            <p:nvPr/>
          </p:nvSpPr>
          <p:spPr>
            <a:xfrm flipH="1">
              <a:off x="6953802" y="1879318"/>
              <a:ext cx="71" cy="61538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1" y="1"/>
                  </a:moveTo>
                  <a:lnTo>
                    <a:pt x="1" y="865"/>
                  </a:lnTo>
                </a:path>
              </a:pathLst>
            </a:custGeom>
            <a:noFill/>
            <a:ln w="2000" cap="flat" cmpd="sng">
              <a:solidFill>
                <a:srgbClr val="FFF0DE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8"/>
            <p:cNvSpPr/>
            <p:nvPr/>
          </p:nvSpPr>
          <p:spPr>
            <a:xfrm flipH="1">
              <a:off x="6927337" y="1879318"/>
              <a:ext cx="71" cy="61538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1" y="1"/>
                  </a:moveTo>
                  <a:lnTo>
                    <a:pt x="1" y="865"/>
                  </a:lnTo>
                </a:path>
              </a:pathLst>
            </a:custGeom>
            <a:noFill/>
            <a:ln w="2000" cap="flat" cmpd="sng">
              <a:solidFill>
                <a:srgbClr val="FFF0DE"/>
              </a:solidFill>
              <a:prstDash val="solid"/>
              <a:miter lim="13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78"/>
          <p:cNvGrpSpPr/>
          <p:nvPr/>
        </p:nvGrpSpPr>
        <p:grpSpPr>
          <a:xfrm>
            <a:off x="713216" y="1089406"/>
            <a:ext cx="2125152" cy="3515397"/>
            <a:chOff x="1148038" y="1194838"/>
            <a:chExt cx="1579804" cy="2598800"/>
          </a:xfrm>
        </p:grpSpPr>
        <p:sp>
          <p:nvSpPr>
            <p:cNvPr id="1783" name="Google Shape;1783;p78"/>
            <p:cNvSpPr/>
            <p:nvPr/>
          </p:nvSpPr>
          <p:spPr>
            <a:xfrm>
              <a:off x="1215998" y="1932178"/>
              <a:ext cx="1505382" cy="1372293"/>
            </a:xfrm>
            <a:custGeom>
              <a:avLst/>
              <a:gdLst/>
              <a:ahLst/>
              <a:cxnLst/>
              <a:rect l="l" t="t" r="r" b="b"/>
              <a:pathLst>
                <a:path w="18505" h="16869" extrusionOk="0">
                  <a:moveTo>
                    <a:pt x="9252" y="0"/>
                  </a:moveTo>
                  <a:cubicBezTo>
                    <a:pt x="7094" y="0"/>
                    <a:pt x="4935" y="823"/>
                    <a:pt x="3290" y="2467"/>
                  </a:cubicBezTo>
                  <a:cubicBezTo>
                    <a:pt x="1" y="5770"/>
                    <a:pt x="1" y="11102"/>
                    <a:pt x="3290" y="14392"/>
                  </a:cubicBezTo>
                  <a:cubicBezTo>
                    <a:pt x="4935" y="16043"/>
                    <a:pt x="7094" y="16869"/>
                    <a:pt x="9252" y="16869"/>
                  </a:cubicBezTo>
                  <a:cubicBezTo>
                    <a:pt x="11411" y="16869"/>
                    <a:pt x="13570" y="16043"/>
                    <a:pt x="15215" y="14392"/>
                  </a:cubicBezTo>
                  <a:cubicBezTo>
                    <a:pt x="18504" y="11102"/>
                    <a:pt x="18504" y="5770"/>
                    <a:pt x="15215" y="2467"/>
                  </a:cubicBezTo>
                  <a:cubicBezTo>
                    <a:pt x="13570" y="823"/>
                    <a:pt x="11411" y="0"/>
                    <a:pt x="92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8"/>
            <p:cNvSpPr/>
            <p:nvPr/>
          </p:nvSpPr>
          <p:spPr>
            <a:xfrm>
              <a:off x="1990734" y="3465554"/>
              <a:ext cx="350781" cy="328085"/>
            </a:xfrm>
            <a:custGeom>
              <a:avLst/>
              <a:gdLst/>
              <a:ahLst/>
              <a:cxnLst/>
              <a:rect l="l" t="t" r="r" b="b"/>
              <a:pathLst>
                <a:path w="4312" h="4033" extrusionOk="0">
                  <a:moveTo>
                    <a:pt x="1" y="0"/>
                  </a:moveTo>
                  <a:lnTo>
                    <a:pt x="545" y="2560"/>
                  </a:lnTo>
                  <a:lnTo>
                    <a:pt x="279" y="3754"/>
                  </a:lnTo>
                  <a:cubicBezTo>
                    <a:pt x="240" y="3900"/>
                    <a:pt x="359" y="4032"/>
                    <a:pt x="505" y="4032"/>
                  </a:cubicBezTo>
                  <a:lnTo>
                    <a:pt x="4060" y="4006"/>
                  </a:lnTo>
                  <a:cubicBezTo>
                    <a:pt x="4206" y="4006"/>
                    <a:pt x="4312" y="3833"/>
                    <a:pt x="4219" y="3714"/>
                  </a:cubicBezTo>
                  <a:cubicBezTo>
                    <a:pt x="4007" y="3422"/>
                    <a:pt x="3503" y="3369"/>
                    <a:pt x="3503" y="3369"/>
                  </a:cubicBezTo>
                  <a:lnTo>
                    <a:pt x="1845" y="2361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8"/>
            <p:cNvSpPr/>
            <p:nvPr/>
          </p:nvSpPr>
          <p:spPr>
            <a:xfrm>
              <a:off x="2010177" y="3672670"/>
              <a:ext cx="330281" cy="120967"/>
            </a:xfrm>
            <a:custGeom>
              <a:avLst/>
              <a:gdLst/>
              <a:ahLst/>
              <a:cxnLst/>
              <a:rect l="l" t="t" r="r" b="b"/>
              <a:pathLst>
                <a:path w="4060" h="1487" extrusionOk="0">
                  <a:moveTo>
                    <a:pt x="1897" y="1"/>
                  </a:moveTo>
                  <a:cubicBezTo>
                    <a:pt x="1659" y="213"/>
                    <a:pt x="1566" y="571"/>
                    <a:pt x="1566" y="571"/>
                  </a:cubicBezTo>
                  <a:lnTo>
                    <a:pt x="226" y="359"/>
                  </a:lnTo>
                  <a:lnTo>
                    <a:pt x="27" y="1208"/>
                  </a:lnTo>
                  <a:cubicBezTo>
                    <a:pt x="1" y="1354"/>
                    <a:pt x="107" y="1486"/>
                    <a:pt x="266" y="1486"/>
                  </a:cubicBezTo>
                  <a:lnTo>
                    <a:pt x="3821" y="1460"/>
                  </a:lnTo>
                  <a:cubicBezTo>
                    <a:pt x="3967" y="1460"/>
                    <a:pt x="4059" y="1287"/>
                    <a:pt x="3980" y="1168"/>
                  </a:cubicBezTo>
                  <a:cubicBezTo>
                    <a:pt x="3768" y="876"/>
                    <a:pt x="3264" y="823"/>
                    <a:pt x="3264" y="823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8"/>
            <p:cNvSpPr/>
            <p:nvPr/>
          </p:nvSpPr>
          <p:spPr>
            <a:xfrm>
              <a:off x="1245169" y="3364111"/>
              <a:ext cx="304330" cy="429528"/>
            </a:xfrm>
            <a:custGeom>
              <a:avLst/>
              <a:gdLst/>
              <a:ahLst/>
              <a:cxnLst/>
              <a:rect l="l" t="t" r="r" b="b"/>
              <a:pathLst>
                <a:path w="3741" h="5280" extrusionOk="0">
                  <a:moveTo>
                    <a:pt x="1831" y="0"/>
                  </a:moveTo>
                  <a:lnTo>
                    <a:pt x="916" y="2308"/>
                  </a:lnTo>
                  <a:lnTo>
                    <a:pt x="279" y="2719"/>
                  </a:lnTo>
                  <a:cubicBezTo>
                    <a:pt x="40" y="2865"/>
                    <a:pt x="0" y="3184"/>
                    <a:pt x="173" y="3396"/>
                  </a:cubicBezTo>
                  <a:lnTo>
                    <a:pt x="1539" y="5067"/>
                  </a:lnTo>
                  <a:cubicBezTo>
                    <a:pt x="1658" y="5200"/>
                    <a:pt x="1831" y="5279"/>
                    <a:pt x="2003" y="5279"/>
                  </a:cubicBezTo>
                  <a:lnTo>
                    <a:pt x="3489" y="5279"/>
                  </a:lnTo>
                  <a:cubicBezTo>
                    <a:pt x="3661" y="5279"/>
                    <a:pt x="3741" y="5054"/>
                    <a:pt x="3595" y="4961"/>
                  </a:cubicBezTo>
                  <a:cubicBezTo>
                    <a:pt x="3237" y="4722"/>
                    <a:pt x="2613" y="4590"/>
                    <a:pt x="2613" y="4590"/>
                  </a:cubicBezTo>
                  <a:lnTo>
                    <a:pt x="1977" y="2918"/>
                  </a:lnTo>
                  <a:lnTo>
                    <a:pt x="3250" y="610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8"/>
            <p:cNvSpPr/>
            <p:nvPr/>
          </p:nvSpPr>
          <p:spPr>
            <a:xfrm>
              <a:off x="1245169" y="3565858"/>
              <a:ext cx="304330" cy="227780"/>
            </a:xfrm>
            <a:custGeom>
              <a:avLst/>
              <a:gdLst/>
              <a:ahLst/>
              <a:cxnLst/>
              <a:rect l="l" t="t" r="r" b="b"/>
              <a:pathLst>
                <a:path w="3741" h="2800" extrusionOk="0">
                  <a:moveTo>
                    <a:pt x="650" y="1"/>
                  </a:moveTo>
                  <a:lnTo>
                    <a:pt x="279" y="239"/>
                  </a:lnTo>
                  <a:cubicBezTo>
                    <a:pt x="53" y="385"/>
                    <a:pt x="0" y="704"/>
                    <a:pt x="173" y="916"/>
                  </a:cubicBezTo>
                  <a:lnTo>
                    <a:pt x="1552" y="2587"/>
                  </a:lnTo>
                  <a:cubicBezTo>
                    <a:pt x="1658" y="2720"/>
                    <a:pt x="1831" y="2799"/>
                    <a:pt x="2016" y="2799"/>
                  </a:cubicBezTo>
                  <a:lnTo>
                    <a:pt x="3489" y="2799"/>
                  </a:lnTo>
                  <a:cubicBezTo>
                    <a:pt x="3661" y="2799"/>
                    <a:pt x="3741" y="2574"/>
                    <a:pt x="3595" y="2468"/>
                  </a:cubicBezTo>
                  <a:cubicBezTo>
                    <a:pt x="3237" y="2229"/>
                    <a:pt x="2613" y="2096"/>
                    <a:pt x="2613" y="2096"/>
                  </a:cubicBezTo>
                  <a:lnTo>
                    <a:pt x="2162" y="929"/>
                  </a:lnTo>
                  <a:cubicBezTo>
                    <a:pt x="1817" y="995"/>
                    <a:pt x="1512" y="1141"/>
                    <a:pt x="1512" y="1141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8"/>
            <p:cNvSpPr/>
            <p:nvPr/>
          </p:nvSpPr>
          <p:spPr>
            <a:xfrm>
              <a:off x="1319603" y="2163144"/>
              <a:ext cx="833105" cy="1420046"/>
            </a:xfrm>
            <a:custGeom>
              <a:avLst/>
              <a:gdLst/>
              <a:ahLst/>
              <a:cxnLst/>
              <a:rect l="l" t="t" r="r" b="b"/>
              <a:pathLst>
                <a:path w="10241" h="17456" extrusionOk="0">
                  <a:moveTo>
                    <a:pt x="2932" y="0"/>
                  </a:moveTo>
                  <a:cubicBezTo>
                    <a:pt x="2362" y="2056"/>
                    <a:pt x="2932" y="3117"/>
                    <a:pt x="2932" y="3117"/>
                  </a:cubicBezTo>
                  <a:lnTo>
                    <a:pt x="3091" y="9298"/>
                  </a:lnTo>
                  <a:lnTo>
                    <a:pt x="1" y="15851"/>
                  </a:lnTo>
                  <a:lnTo>
                    <a:pt x="1897" y="16806"/>
                  </a:lnTo>
                  <a:lnTo>
                    <a:pt x="5293" y="10824"/>
                  </a:lnTo>
                  <a:cubicBezTo>
                    <a:pt x="5664" y="10174"/>
                    <a:pt x="5890" y="9471"/>
                    <a:pt x="5956" y="8728"/>
                  </a:cubicBezTo>
                  <a:lnTo>
                    <a:pt x="6447" y="3635"/>
                  </a:lnTo>
                  <a:lnTo>
                    <a:pt x="7097" y="8967"/>
                  </a:lnTo>
                  <a:lnTo>
                    <a:pt x="8039" y="17456"/>
                  </a:lnTo>
                  <a:lnTo>
                    <a:pt x="10240" y="17456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8"/>
            <p:cNvSpPr/>
            <p:nvPr/>
          </p:nvSpPr>
          <p:spPr>
            <a:xfrm>
              <a:off x="1538677" y="2163144"/>
              <a:ext cx="522267" cy="109009"/>
            </a:xfrm>
            <a:custGeom>
              <a:avLst/>
              <a:gdLst/>
              <a:ahLst/>
              <a:cxnLst/>
              <a:rect l="l" t="t" r="r" b="b"/>
              <a:pathLst>
                <a:path w="6420" h="1340" extrusionOk="0">
                  <a:moveTo>
                    <a:pt x="239" y="0"/>
                  </a:moveTo>
                  <a:cubicBezTo>
                    <a:pt x="106" y="504"/>
                    <a:pt x="27" y="955"/>
                    <a:pt x="0" y="1340"/>
                  </a:cubicBezTo>
                  <a:lnTo>
                    <a:pt x="6420" y="544"/>
                  </a:lnTo>
                  <a:lnTo>
                    <a:pt x="6380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8"/>
            <p:cNvSpPr/>
            <p:nvPr/>
          </p:nvSpPr>
          <p:spPr>
            <a:xfrm>
              <a:off x="1843980" y="2172825"/>
              <a:ext cx="15212" cy="286027"/>
            </a:xfrm>
            <a:custGeom>
              <a:avLst/>
              <a:gdLst/>
              <a:ahLst/>
              <a:cxnLst/>
              <a:rect l="l" t="t" r="r" b="b"/>
              <a:pathLst>
                <a:path w="187" h="3516" fill="none" extrusionOk="0">
                  <a:moveTo>
                    <a:pt x="187" y="1"/>
                  </a:moveTo>
                  <a:lnTo>
                    <a:pt x="1" y="3516"/>
                  </a:lnTo>
                </a:path>
              </a:pathLst>
            </a:custGeom>
            <a:noFill/>
            <a:ln w="1325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8"/>
            <p:cNvSpPr/>
            <p:nvPr/>
          </p:nvSpPr>
          <p:spPr>
            <a:xfrm>
              <a:off x="1850488" y="2182506"/>
              <a:ext cx="45393" cy="165222"/>
            </a:xfrm>
            <a:custGeom>
              <a:avLst/>
              <a:gdLst/>
              <a:ahLst/>
              <a:cxnLst/>
              <a:rect l="l" t="t" r="r" b="b"/>
              <a:pathLst>
                <a:path w="558" h="2031" fill="none" extrusionOk="0">
                  <a:moveTo>
                    <a:pt x="558" y="1"/>
                  </a:moveTo>
                  <a:lnTo>
                    <a:pt x="491" y="1301"/>
                  </a:lnTo>
                  <a:cubicBezTo>
                    <a:pt x="478" y="1526"/>
                    <a:pt x="372" y="1739"/>
                    <a:pt x="186" y="1884"/>
                  </a:cubicBezTo>
                  <a:lnTo>
                    <a:pt x="0" y="2030"/>
                  </a:lnTo>
                </a:path>
              </a:pathLst>
            </a:custGeom>
            <a:noFill/>
            <a:ln w="1325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8"/>
            <p:cNvSpPr/>
            <p:nvPr/>
          </p:nvSpPr>
          <p:spPr>
            <a:xfrm>
              <a:off x="1742619" y="2380023"/>
              <a:ext cx="186698" cy="81"/>
            </a:xfrm>
            <a:custGeom>
              <a:avLst/>
              <a:gdLst/>
              <a:ahLst/>
              <a:cxnLst/>
              <a:rect l="l" t="t" r="r" b="b"/>
              <a:pathLst>
                <a:path w="2295" h="1" fill="none" extrusionOk="0">
                  <a:moveTo>
                    <a:pt x="2295" y="0"/>
                  </a:moveTo>
                  <a:lnTo>
                    <a:pt x="0" y="0"/>
                  </a:lnTo>
                </a:path>
              </a:pathLst>
            </a:custGeom>
            <a:noFill/>
            <a:ln w="1325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8"/>
            <p:cNvSpPr/>
            <p:nvPr/>
          </p:nvSpPr>
          <p:spPr>
            <a:xfrm>
              <a:off x="1754415" y="2413458"/>
              <a:ext cx="192149" cy="23836"/>
            </a:xfrm>
            <a:custGeom>
              <a:avLst/>
              <a:gdLst/>
              <a:ahLst/>
              <a:cxnLst/>
              <a:rect l="l" t="t" r="r" b="b"/>
              <a:pathLst>
                <a:path w="2362" h="293" fill="none" extrusionOk="0">
                  <a:moveTo>
                    <a:pt x="1" y="292"/>
                  </a:moveTo>
                  <a:lnTo>
                    <a:pt x="2362" y="0"/>
                  </a:lnTo>
                </a:path>
              </a:pathLst>
            </a:custGeom>
            <a:noFill/>
            <a:ln w="1325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8"/>
            <p:cNvSpPr/>
            <p:nvPr/>
          </p:nvSpPr>
          <p:spPr>
            <a:xfrm>
              <a:off x="2004808" y="1858815"/>
              <a:ext cx="708965" cy="369410"/>
            </a:xfrm>
            <a:custGeom>
              <a:avLst/>
              <a:gdLst/>
              <a:ahLst/>
              <a:cxnLst/>
              <a:rect l="l" t="t" r="r" b="b"/>
              <a:pathLst>
                <a:path w="8715" h="4541" extrusionOk="0">
                  <a:moveTo>
                    <a:pt x="0" y="1"/>
                  </a:moveTo>
                  <a:cubicBezTo>
                    <a:pt x="0" y="1"/>
                    <a:pt x="133" y="438"/>
                    <a:pt x="425" y="1645"/>
                  </a:cubicBezTo>
                  <a:cubicBezTo>
                    <a:pt x="717" y="2853"/>
                    <a:pt x="1101" y="3569"/>
                    <a:pt x="2375" y="3754"/>
                  </a:cubicBezTo>
                  <a:cubicBezTo>
                    <a:pt x="3263" y="3900"/>
                    <a:pt x="7057" y="4006"/>
                    <a:pt x="7057" y="4006"/>
                  </a:cubicBezTo>
                  <a:cubicBezTo>
                    <a:pt x="7057" y="4006"/>
                    <a:pt x="7097" y="4232"/>
                    <a:pt x="7495" y="4232"/>
                  </a:cubicBezTo>
                  <a:lnTo>
                    <a:pt x="8304" y="4232"/>
                  </a:lnTo>
                  <a:cubicBezTo>
                    <a:pt x="8304" y="4232"/>
                    <a:pt x="8505" y="4540"/>
                    <a:pt x="8606" y="4540"/>
                  </a:cubicBezTo>
                  <a:cubicBezTo>
                    <a:pt x="8611" y="4540"/>
                    <a:pt x="8617" y="4539"/>
                    <a:pt x="8622" y="4537"/>
                  </a:cubicBezTo>
                  <a:cubicBezTo>
                    <a:pt x="8715" y="4497"/>
                    <a:pt x="8542" y="4259"/>
                    <a:pt x="8423" y="4073"/>
                  </a:cubicBezTo>
                  <a:cubicBezTo>
                    <a:pt x="8290" y="3900"/>
                    <a:pt x="7481" y="3622"/>
                    <a:pt x="7481" y="3622"/>
                  </a:cubicBezTo>
                  <a:lnTo>
                    <a:pt x="3104" y="1460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8"/>
            <p:cNvSpPr/>
            <p:nvPr/>
          </p:nvSpPr>
          <p:spPr>
            <a:xfrm>
              <a:off x="2004808" y="1858815"/>
              <a:ext cx="218018" cy="118771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0" y="1"/>
                  </a:moveTo>
                  <a:cubicBezTo>
                    <a:pt x="0" y="1"/>
                    <a:pt x="120" y="385"/>
                    <a:pt x="372" y="1460"/>
                  </a:cubicBezTo>
                  <a:lnTo>
                    <a:pt x="2680" y="425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8"/>
            <p:cNvSpPr/>
            <p:nvPr/>
          </p:nvSpPr>
          <p:spPr>
            <a:xfrm>
              <a:off x="1235407" y="1431566"/>
              <a:ext cx="989623" cy="758589"/>
            </a:xfrm>
            <a:custGeom>
              <a:avLst/>
              <a:gdLst/>
              <a:ahLst/>
              <a:cxnLst/>
              <a:rect l="l" t="t" r="r" b="b"/>
              <a:pathLst>
                <a:path w="12165" h="9325" extrusionOk="0">
                  <a:moveTo>
                    <a:pt x="6235" y="0"/>
                  </a:moveTo>
                  <a:lnTo>
                    <a:pt x="6129" y="544"/>
                  </a:lnTo>
                  <a:lnTo>
                    <a:pt x="4166" y="650"/>
                  </a:lnTo>
                  <a:cubicBezTo>
                    <a:pt x="3198" y="703"/>
                    <a:pt x="2335" y="1247"/>
                    <a:pt x="1871" y="2083"/>
                  </a:cubicBezTo>
                  <a:lnTo>
                    <a:pt x="1" y="5505"/>
                  </a:lnTo>
                  <a:lnTo>
                    <a:pt x="3649" y="5505"/>
                  </a:lnTo>
                  <a:lnTo>
                    <a:pt x="3755" y="9325"/>
                  </a:lnTo>
                  <a:lnTo>
                    <a:pt x="9790" y="9325"/>
                  </a:lnTo>
                  <a:cubicBezTo>
                    <a:pt x="10665" y="9325"/>
                    <a:pt x="10546" y="8821"/>
                    <a:pt x="10201" y="8529"/>
                  </a:cubicBezTo>
                  <a:lnTo>
                    <a:pt x="9923" y="5465"/>
                  </a:lnTo>
                  <a:lnTo>
                    <a:pt x="12164" y="5465"/>
                  </a:lnTo>
                  <a:lnTo>
                    <a:pt x="10811" y="1698"/>
                  </a:lnTo>
                  <a:cubicBezTo>
                    <a:pt x="10665" y="1287"/>
                    <a:pt x="10294" y="982"/>
                    <a:pt x="9869" y="902"/>
                  </a:cubicBezTo>
                  <a:lnTo>
                    <a:pt x="8450" y="663"/>
                  </a:lnTo>
                  <a:lnTo>
                    <a:pt x="8450" y="173"/>
                  </a:lnTo>
                  <a:lnTo>
                    <a:pt x="7654" y="9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3D4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8"/>
            <p:cNvSpPr/>
            <p:nvPr/>
          </p:nvSpPr>
          <p:spPr>
            <a:xfrm>
              <a:off x="1740423" y="1467116"/>
              <a:ext cx="63778" cy="69148"/>
            </a:xfrm>
            <a:custGeom>
              <a:avLst/>
              <a:gdLst/>
              <a:ahLst/>
              <a:cxnLst/>
              <a:rect l="l" t="t" r="r" b="b"/>
              <a:pathLst>
                <a:path w="784" h="850" fill="none" extrusionOk="0">
                  <a:moveTo>
                    <a:pt x="783" y="1"/>
                  </a:moveTo>
                  <a:lnTo>
                    <a:pt x="637" y="850"/>
                  </a:lnTo>
                  <a:lnTo>
                    <a:pt x="1" y="226"/>
                  </a:ln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8"/>
            <p:cNvSpPr/>
            <p:nvPr/>
          </p:nvSpPr>
          <p:spPr>
            <a:xfrm>
              <a:off x="1846177" y="1457435"/>
              <a:ext cx="65894" cy="125279"/>
            </a:xfrm>
            <a:custGeom>
              <a:avLst/>
              <a:gdLst/>
              <a:ahLst/>
              <a:cxnLst/>
              <a:rect l="l" t="t" r="r" b="b"/>
              <a:pathLst>
                <a:path w="810" h="1540" fill="none" extrusionOk="0">
                  <a:moveTo>
                    <a:pt x="810" y="0"/>
                  </a:moveTo>
                  <a:lnTo>
                    <a:pt x="0" y="1539"/>
                  </a:ln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8"/>
            <p:cNvSpPr/>
            <p:nvPr/>
          </p:nvSpPr>
          <p:spPr>
            <a:xfrm>
              <a:off x="1922808" y="1484443"/>
              <a:ext cx="81" cy="30262"/>
            </a:xfrm>
            <a:custGeom>
              <a:avLst/>
              <a:gdLst/>
              <a:ahLst/>
              <a:cxnLst/>
              <a:rect l="l" t="t" r="r" b="b"/>
              <a:pathLst>
                <a:path w="1" h="372" fill="none" extrusionOk="0">
                  <a:moveTo>
                    <a:pt x="0" y="0"/>
                  </a:moveTo>
                  <a:lnTo>
                    <a:pt x="0" y="371"/>
                  </a:ln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8"/>
            <p:cNvSpPr/>
            <p:nvPr/>
          </p:nvSpPr>
          <p:spPr>
            <a:xfrm>
              <a:off x="1532169" y="1700915"/>
              <a:ext cx="115110" cy="489239"/>
            </a:xfrm>
            <a:custGeom>
              <a:avLst/>
              <a:gdLst/>
              <a:ahLst/>
              <a:cxnLst/>
              <a:rect l="l" t="t" r="r" b="b"/>
              <a:pathLst>
                <a:path w="1415" h="6014" extrusionOk="0">
                  <a:moveTo>
                    <a:pt x="1308" y="0"/>
                  </a:moveTo>
                  <a:cubicBezTo>
                    <a:pt x="1275" y="0"/>
                    <a:pt x="1241" y="18"/>
                    <a:pt x="1221" y="58"/>
                  </a:cubicBezTo>
                  <a:lnTo>
                    <a:pt x="1" y="2194"/>
                  </a:lnTo>
                  <a:lnTo>
                    <a:pt x="107" y="6014"/>
                  </a:lnTo>
                  <a:lnTo>
                    <a:pt x="1367" y="6014"/>
                  </a:lnTo>
                  <a:cubicBezTo>
                    <a:pt x="478" y="4873"/>
                    <a:pt x="544" y="2658"/>
                    <a:pt x="942" y="1796"/>
                  </a:cubicBezTo>
                  <a:cubicBezTo>
                    <a:pt x="1261" y="1106"/>
                    <a:pt x="1367" y="496"/>
                    <a:pt x="1407" y="111"/>
                  </a:cubicBezTo>
                  <a:cubicBezTo>
                    <a:pt x="1415" y="46"/>
                    <a:pt x="1362" y="0"/>
                    <a:pt x="1308" y="0"/>
                  </a:cubicBez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8"/>
            <p:cNvSpPr/>
            <p:nvPr/>
          </p:nvSpPr>
          <p:spPr>
            <a:xfrm>
              <a:off x="1546161" y="1499493"/>
              <a:ext cx="119910" cy="182468"/>
            </a:xfrm>
            <a:custGeom>
              <a:avLst/>
              <a:gdLst/>
              <a:ahLst/>
              <a:cxnLst/>
              <a:rect l="l" t="t" r="r" b="b"/>
              <a:pathLst>
                <a:path w="1474" h="2243" fill="none" extrusionOk="0">
                  <a:moveTo>
                    <a:pt x="1" y="1"/>
                  </a:moveTo>
                  <a:cubicBezTo>
                    <a:pt x="876" y="54"/>
                    <a:pt x="1473" y="1367"/>
                    <a:pt x="1142" y="2242"/>
                  </a:cubicBez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8"/>
            <p:cNvSpPr/>
            <p:nvPr/>
          </p:nvSpPr>
          <p:spPr>
            <a:xfrm>
              <a:off x="1235407" y="1832946"/>
              <a:ext cx="322715" cy="46451"/>
            </a:xfrm>
            <a:custGeom>
              <a:avLst/>
              <a:gdLst/>
              <a:ahLst/>
              <a:cxnLst/>
              <a:rect l="l" t="t" r="r" b="b"/>
              <a:pathLst>
                <a:path w="3967" h="571" extrusionOk="0">
                  <a:moveTo>
                    <a:pt x="306" y="0"/>
                  </a:moveTo>
                  <a:lnTo>
                    <a:pt x="1" y="571"/>
                  </a:lnTo>
                  <a:lnTo>
                    <a:pt x="3649" y="571"/>
                  </a:lnTo>
                  <a:lnTo>
                    <a:pt x="3967" y="0"/>
                  </a:lnTo>
                  <a:close/>
                </a:path>
              </a:pathLst>
            </a:custGeom>
            <a:solidFill>
              <a:srgbClr val="FFF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8"/>
            <p:cNvSpPr/>
            <p:nvPr/>
          </p:nvSpPr>
          <p:spPr>
            <a:xfrm>
              <a:off x="1846177" y="1590117"/>
              <a:ext cx="25951" cy="582791"/>
            </a:xfrm>
            <a:custGeom>
              <a:avLst/>
              <a:gdLst/>
              <a:ahLst/>
              <a:cxnLst/>
              <a:rect l="l" t="t" r="r" b="b"/>
              <a:pathLst>
                <a:path w="319" h="7164" fill="none" extrusionOk="0">
                  <a:moveTo>
                    <a:pt x="0" y="1"/>
                  </a:moveTo>
                  <a:lnTo>
                    <a:pt x="319" y="7164"/>
                  </a:ln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8"/>
            <p:cNvSpPr/>
            <p:nvPr/>
          </p:nvSpPr>
          <p:spPr>
            <a:xfrm>
              <a:off x="2023518" y="1690096"/>
              <a:ext cx="117307" cy="186047"/>
            </a:xfrm>
            <a:custGeom>
              <a:avLst/>
              <a:gdLst/>
              <a:ahLst/>
              <a:cxnLst/>
              <a:rect l="l" t="t" r="r" b="b"/>
              <a:pathLst>
                <a:path w="1442" h="2287" extrusionOk="0">
                  <a:moveTo>
                    <a:pt x="116" y="1"/>
                  </a:moveTo>
                  <a:cubicBezTo>
                    <a:pt x="58" y="1"/>
                    <a:pt x="1" y="46"/>
                    <a:pt x="9" y="112"/>
                  </a:cubicBezTo>
                  <a:lnTo>
                    <a:pt x="235" y="2287"/>
                  </a:lnTo>
                  <a:lnTo>
                    <a:pt x="1442" y="2287"/>
                  </a:lnTo>
                  <a:lnTo>
                    <a:pt x="208" y="59"/>
                  </a:lnTo>
                  <a:cubicBezTo>
                    <a:pt x="188" y="18"/>
                    <a:pt x="152" y="1"/>
                    <a:pt x="116" y="1"/>
                  </a:cubicBezTo>
                  <a:close/>
                </a:path>
              </a:pathLst>
            </a:custGeom>
            <a:solidFill>
              <a:srgbClr val="1A2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8"/>
            <p:cNvSpPr/>
            <p:nvPr/>
          </p:nvSpPr>
          <p:spPr>
            <a:xfrm>
              <a:off x="2039300" y="1840511"/>
              <a:ext cx="185722" cy="35631"/>
            </a:xfrm>
            <a:custGeom>
              <a:avLst/>
              <a:gdLst/>
              <a:ahLst/>
              <a:cxnLst/>
              <a:rect l="l" t="t" r="r" b="b"/>
              <a:pathLst>
                <a:path w="2283" h="438" extrusionOk="0">
                  <a:moveTo>
                    <a:pt x="1" y="0"/>
                  </a:moveTo>
                  <a:lnTo>
                    <a:pt x="41" y="438"/>
                  </a:lnTo>
                  <a:lnTo>
                    <a:pt x="2282" y="438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FFF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8"/>
            <p:cNvSpPr/>
            <p:nvPr/>
          </p:nvSpPr>
          <p:spPr>
            <a:xfrm>
              <a:off x="1907677" y="1717510"/>
              <a:ext cx="97213" cy="15131"/>
            </a:xfrm>
            <a:custGeom>
              <a:avLst/>
              <a:gdLst/>
              <a:ahLst/>
              <a:cxnLst/>
              <a:rect l="l" t="t" r="r" b="b"/>
              <a:pathLst>
                <a:path w="1195" h="186" fill="none" extrusionOk="0">
                  <a:moveTo>
                    <a:pt x="0" y="0"/>
                  </a:moveTo>
                  <a:lnTo>
                    <a:pt x="1194" y="0"/>
                  </a:lnTo>
                  <a:lnTo>
                    <a:pt x="1194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8"/>
            <p:cNvSpPr/>
            <p:nvPr/>
          </p:nvSpPr>
          <p:spPr>
            <a:xfrm>
              <a:off x="1802980" y="1681879"/>
              <a:ext cx="23836" cy="23836"/>
            </a:xfrm>
            <a:custGeom>
              <a:avLst/>
              <a:gdLst/>
              <a:ahLst/>
              <a:cxnLst/>
              <a:rect l="l" t="t" r="r" b="b"/>
              <a:pathLst>
                <a:path w="293" h="293" fill="none" extrusionOk="0">
                  <a:moveTo>
                    <a:pt x="293" y="146"/>
                  </a:moveTo>
                  <a:cubicBezTo>
                    <a:pt x="293" y="226"/>
                    <a:pt x="240" y="292"/>
                    <a:pt x="147" y="292"/>
                  </a:cubicBezTo>
                  <a:cubicBezTo>
                    <a:pt x="67" y="292"/>
                    <a:pt x="1" y="226"/>
                    <a:pt x="1" y="146"/>
                  </a:cubicBezTo>
                  <a:cubicBezTo>
                    <a:pt x="1" y="67"/>
                    <a:pt x="67" y="0"/>
                    <a:pt x="147" y="0"/>
                  </a:cubicBezTo>
                  <a:cubicBezTo>
                    <a:pt x="226" y="0"/>
                    <a:pt x="293" y="67"/>
                    <a:pt x="293" y="146"/>
                  </a:cubicBez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8"/>
            <p:cNvSpPr/>
            <p:nvPr/>
          </p:nvSpPr>
          <p:spPr>
            <a:xfrm>
              <a:off x="1810546" y="1807077"/>
              <a:ext cx="23836" cy="23754"/>
            </a:xfrm>
            <a:custGeom>
              <a:avLst/>
              <a:gdLst/>
              <a:ahLst/>
              <a:cxnLst/>
              <a:rect l="l" t="t" r="r" b="b"/>
              <a:pathLst>
                <a:path w="293" h="292" fill="none" extrusionOk="0">
                  <a:moveTo>
                    <a:pt x="293" y="146"/>
                  </a:moveTo>
                  <a:cubicBezTo>
                    <a:pt x="293" y="226"/>
                    <a:pt x="226" y="292"/>
                    <a:pt x="147" y="292"/>
                  </a:cubicBezTo>
                  <a:cubicBezTo>
                    <a:pt x="67" y="292"/>
                    <a:pt x="1" y="226"/>
                    <a:pt x="1" y="146"/>
                  </a:cubicBezTo>
                  <a:cubicBezTo>
                    <a:pt x="1" y="66"/>
                    <a:pt x="67" y="0"/>
                    <a:pt x="147" y="0"/>
                  </a:cubicBezTo>
                  <a:cubicBezTo>
                    <a:pt x="226" y="0"/>
                    <a:pt x="293" y="66"/>
                    <a:pt x="293" y="146"/>
                  </a:cubicBez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8"/>
            <p:cNvSpPr/>
            <p:nvPr/>
          </p:nvSpPr>
          <p:spPr>
            <a:xfrm>
              <a:off x="1817054" y="1932192"/>
              <a:ext cx="23836" cy="23836"/>
            </a:xfrm>
            <a:custGeom>
              <a:avLst/>
              <a:gdLst/>
              <a:ahLst/>
              <a:cxnLst/>
              <a:rect l="l" t="t" r="r" b="b"/>
              <a:pathLst>
                <a:path w="293" h="293" fill="none" extrusionOk="0">
                  <a:moveTo>
                    <a:pt x="292" y="147"/>
                  </a:moveTo>
                  <a:cubicBezTo>
                    <a:pt x="292" y="226"/>
                    <a:pt x="239" y="292"/>
                    <a:pt x="146" y="292"/>
                  </a:cubicBezTo>
                  <a:cubicBezTo>
                    <a:pt x="67" y="292"/>
                    <a:pt x="0" y="226"/>
                    <a:pt x="0" y="147"/>
                  </a:cubicBezTo>
                  <a:cubicBezTo>
                    <a:pt x="0" y="67"/>
                    <a:pt x="67" y="1"/>
                    <a:pt x="146" y="1"/>
                  </a:cubicBezTo>
                  <a:cubicBezTo>
                    <a:pt x="239" y="1"/>
                    <a:pt x="292" y="67"/>
                    <a:pt x="292" y="147"/>
                  </a:cubicBez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8"/>
            <p:cNvSpPr/>
            <p:nvPr/>
          </p:nvSpPr>
          <p:spPr>
            <a:xfrm>
              <a:off x="1824619" y="2057390"/>
              <a:ext cx="23754" cy="23836"/>
            </a:xfrm>
            <a:custGeom>
              <a:avLst/>
              <a:gdLst/>
              <a:ahLst/>
              <a:cxnLst/>
              <a:rect l="l" t="t" r="r" b="b"/>
              <a:pathLst>
                <a:path w="292" h="293" fill="none" extrusionOk="0">
                  <a:moveTo>
                    <a:pt x="292" y="146"/>
                  </a:moveTo>
                  <a:cubicBezTo>
                    <a:pt x="292" y="226"/>
                    <a:pt x="226" y="292"/>
                    <a:pt x="146" y="292"/>
                  </a:cubicBezTo>
                  <a:cubicBezTo>
                    <a:pt x="66" y="292"/>
                    <a:pt x="0" y="226"/>
                    <a:pt x="0" y="146"/>
                  </a:cubicBezTo>
                  <a:cubicBezTo>
                    <a:pt x="0" y="67"/>
                    <a:pt x="66" y="0"/>
                    <a:pt x="146" y="0"/>
                  </a:cubicBezTo>
                  <a:cubicBezTo>
                    <a:pt x="226" y="0"/>
                    <a:pt x="292" y="67"/>
                    <a:pt x="292" y="146"/>
                  </a:cubicBezTo>
                  <a:close/>
                </a:path>
              </a:pathLst>
            </a:custGeom>
            <a:noFill/>
            <a:ln w="1000" cap="flat" cmpd="sng">
              <a:solidFill>
                <a:srgbClr val="FFF0DE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8"/>
            <p:cNvSpPr/>
            <p:nvPr/>
          </p:nvSpPr>
          <p:spPr>
            <a:xfrm>
              <a:off x="1148038" y="1879315"/>
              <a:ext cx="508275" cy="438151"/>
            </a:xfrm>
            <a:custGeom>
              <a:avLst/>
              <a:gdLst/>
              <a:ahLst/>
              <a:cxnLst/>
              <a:rect l="l" t="t" r="r" b="b"/>
              <a:pathLst>
                <a:path w="6248" h="5386" extrusionOk="0">
                  <a:moveTo>
                    <a:pt x="1075" y="1"/>
                  </a:moveTo>
                  <a:lnTo>
                    <a:pt x="438" y="1088"/>
                  </a:lnTo>
                  <a:cubicBezTo>
                    <a:pt x="1" y="1844"/>
                    <a:pt x="292" y="2813"/>
                    <a:pt x="1075" y="3197"/>
                  </a:cubicBezTo>
                  <a:lnTo>
                    <a:pt x="5558" y="5386"/>
                  </a:lnTo>
                  <a:cubicBezTo>
                    <a:pt x="6075" y="5107"/>
                    <a:pt x="6248" y="4431"/>
                    <a:pt x="6248" y="4431"/>
                  </a:cubicBezTo>
                  <a:lnTo>
                    <a:pt x="3529" y="1951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8"/>
            <p:cNvSpPr/>
            <p:nvPr/>
          </p:nvSpPr>
          <p:spPr>
            <a:xfrm>
              <a:off x="1372480" y="1977504"/>
              <a:ext cx="62640" cy="60524"/>
            </a:xfrm>
            <a:custGeom>
              <a:avLst/>
              <a:gdLst/>
              <a:ahLst/>
              <a:cxnLst/>
              <a:rect l="l" t="t" r="r" b="b"/>
              <a:pathLst>
                <a:path w="770" h="744" fill="none" extrusionOk="0">
                  <a:moveTo>
                    <a:pt x="770" y="744"/>
                  </a:moveTo>
                  <a:lnTo>
                    <a:pt x="0" y="1"/>
                  </a:lnTo>
                </a:path>
              </a:pathLst>
            </a:custGeom>
            <a:noFill/>
            <a:ln w="1325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8"/>
            <p:cNvSpPr/>
            <p:nvPr/>
          </p:nvSpPr>
          <p:spPr>
            <a:xfrm>
              <a:off x="1211734" y="1879315"/>
              <a:ext cx="320519" cy="69473"/>
            </a:xfrm>
            <a:custGeom>
              <a:avLst/>
              <a:gdLst/>
              <a:ahLst/>
              <a:cxnLst/>
              <a:rect l="l" t="t" r="r" b="b"/>
              <a:pathLst>
                <a:path w="3940" h="854" extrusionOk="0">
                  <a:moveTo>
                    <a:pt x="292" y="1"/>
                  </a:moveTo>
                  <a:lnTo>
                    <a:pt x="0" y="505"/>
                  </a:lnTo>
                  <a:cubicBezTo>
                    <a:pt x="464" y="677"/>
                    <a:pt x="1950" y="465"/>
                    <a:pt x="2852" y="810"/>
                  </a:cubicBezTo>
                  <a:cubicBezTo>
                    <a:pt x="2925" y="839"/>
                    <a:pt x="3001" y="853"/>
                    <a:pt x="3077" y="853"/>
                  </a:cubicBezTo>
                  <a:cubicBezTo>
                    <a:pt x="3279" y="853"/>
                    <a:pt x="3476" y="754"/>
                    <a:pt x="3581" y="571"/>
                  </a:cubicBezTo>
                  <a:lnTo>
                    <a:pt x="3940" y="1"/>
                  </a:ln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8"/>
            <p:cNvSpPr/>
            <p:nvPr/>
          </p:nvSpPr>
          <p:spPr>
            <a:xfrm>
              <a:off x="1572111" y="2190071"/>
              <a:ext cx="93959" cy="143583"/>
            </a:xfrm>
            <a:custGeom>
              <a:avLst/>
              <a:gdLst/>
              <a:ahLst/>
              <a:cxnLst/>
              <a:rect l="l" t="t" r="r" b="b"/>
              <a:pathLst>
                <a:path w="1155" h="1765" fill="none" extrusionOk="0">
                  <a:moveTo>
                    <a:pt x="1088" y="1"/>
                  </a:moveTo>
                  <a:cubicBezTo>
                    <a:pt x="1154" y="571"/>
                    <a:pt x="969" y="1354"/>
                    <a:pt x="0" y="1765"/>
                  </a:cubicBezTo>
                </a:path>
              </a:pathLst>
            </a:custGeom>
            <a:noFill/>
            <a:ln w="1325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8"/>
            <p:cNvSpPr/>
            <p:nvPr/>
          </p:nvSpPr>
          <p:spPr>
            <a:xfrm>
              <a:off x="1629300" y="2941092"/>
              <a:ext cx="36770" cy="49705"/>
            </a:xfrm>
            <a:custGeom>
              <a:avLst/>
              <a:gdLst/>
              <a:ahLst/>
              <a:cxnLst/>
              <a:rect l="l" t="t" r="r" b="b"/>
              <a:pathLst>
                <a:path w="452" h="611" extrusionOk="0">
                  <a:moveTo>
                    <a:pt x="0" y="1"/>
                  </a:moveTo>
                  <a:lnTo>
                    <a:pt x="451" y="611"/>
                  </a:lnTo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8"/>
            <p:cNvSpPr/>
            <p:nvPr/>
          </p:nvSpPr>
          <p:spPr>
            <a:xfrm>
              <a:off x="1946480" y="2917338"/>
              <a:ext cx="72401" cy="38967"/>
            </a:xfrm>
            <a:custGeom>
              <a:avLst/>
              <a:gdLst/>
              <a:ahLst/>
              <a:cxnLst/>
              <a:rect l="l" t="t" r="r" b="b"/>
              <a:pathLst>
                <a:path w="890" h="479" extrusionOk="0">
                  <a:moveTo>
                    <a:pt x="1" y="1"/>
                  </a:moveTo>
                  <a:lnTo>
                    <a:pt x="890" y="478"/>
                  </a:lnTo>
                </a:path>
              </a:pathLst>
            </a:custGeom>
            <a:solidFill>
              <a:srgbClr val="5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8"/>
            <p:cNvSpPr/>
            <p:nvPr/>
          </p:nvSpPr>
          <p:spPr>
            <a:xfrm>
              <a:off x="1969177" y="3551866"/>
              <a:ext cx="183526" cy="31320"/>
            </a:xfrm>
            <a:custGeom>
              <a:avLst/>
              <a:gdLst/>
              <a:ahLst/>
              <a:cxnLst/>
              <a:rect l="l" t="t" r="r" b="b"/>
              <a:pathLst>
                <a:path w="2256" h="385" extrusionOk="0">
                  <a:moveTo>
                    <a:pt x="1" y="0"/>
                  </a:moveTo>
                  <a:lnTo>
                    <a:pt x="54" y="385"/>
                  </a:lnTo>
                  <a:lnTo>
                    <a:pt x="2255" y="385"/>
                  </a:lnTo>
                  <a:lnTo>
                    <a:pt x="2229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8"/>
            <p:cNvSpPr/>
            <p:nvPr/>
          </p:nvSpPr>
          <p:spPr>
            <a:xfrm>
              <a:off x="1319603" y="3418045"/>
              <a:ext cx="172706" cy="113402"/>
            </a:xfrm>
            <a:custGeom>
              <a:avLst/>
              <a:gdLst/>
              <a:ahLst/>
              <a:cxnLst/>
              <a:rect l="l" t="t" r="r" b="b"/>
              <a:pathLst>
                <a:path w="2123" h="1394" extrusionOk="0">
                  <a:moveTo>
                    <a:pt x="199" y="0"/>
                  </a:moveTo>
                  <a:lnTo>
                    <a:pt x="1" y="425"/>
                  </a:lnTo>
                  <a:lnTo>
                    <a:pt x="1897" y="1393"/>
                  </a:lnTo>
                  <a:lnTo>
                    <a:pt x="2123" y="99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8"/>
            <p:cNvSpPr/>
            <p:nvPr/>
          </p:nvSpPr>
          <p:spPr>
            <a:xfrm>
              <a:off x="1742619" y="1194838"/>
              <a:ext cx="231441" cy="127801"/>
            </a:xfrm>
            <a:custGeom>
              <a:avLst/>
              <a:gdLst/>
              <a:ahLst/>
              <a:cxnLst/>
              <a:rect l="l" t="t" r="r" b="b"/>
              <a:pathLst>
                <a:path w="2845" h="1571" extrusionOk="0">
                  <a:moveTo>
                    <a:pt x="1181" y="1"/>
                  </a:moveTo>
                  <a:cubicBezTo>
                    <a:pt x="1048" y="1"/>
                    <a:pt x="908" y="55"/>
                    <a:pt x="756" y="231"/>
                  </a:cubicBezTo>
                  <a:cubicBezTo>
                    <a:pt x="724" y="228"/>
                    <a:pt x="694" y="226"/>
                    <a:pt x="665" y="226"/>
                  </a:cubicBezTo>
                  <a:cubicBezTo>
                    <a:pt x="166" y="226"/>
                    <a:pt x="0" y="629"/>
                    <a:pt x="0" y="629"/>
                  </a:cubicBezTo>
                  <a:lnTo>
                    <a:pt x="371" y="1570"/>
                  </a:lnTo>
                  <a:lnTo>
                    <a:pt x="2109" y="1066"/>
                  </a:lnTo>
                  <a:cubicBezTo>
                    <a:pt x="2159" y="1080"/>
                    <a:pt x="2207" y="1086"/>
                    <a:pt x="2251" y="1086"/>
                  </a:cubicBezTo>
                  <a:cubicBezTo>
                    <a:pt x="2688" y="1086"/>
                    <a:pt x="2844" y="485"/>
                    <a:pt x="2640" y="244"/>
                  </a:cubicBezTo>
                  <a:cubicBezTo>
                    <a:pt x="2545" y="134"/>
                    <a:pt x="2422" y="105"/>
                    <a:pt x="2288" y="105"/>
                  </a:cubicBezTo>
                  <a:cubicBezTo>
                    <a:pt x="2137" y="105"/>
                    <a:pt x="1973" y="142"/>
                    <a:pt x="1823" y="142"/>
                  </a:cubicBezTo>
                  <a:cubicBezTo>
                    <a:pt x="1770" y="142"/>
                    <a:pt x="1719" y="137"/>
                    <a:pt x="1671" y="125"/>
                  </a:cubicBezTo>
                  <a:cubicBezTo>
                    <a:pt x="1508" y="88"/>
                    <a:pt x="1350" y="1"/>
                    <a:pt x="1181" y="1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8"/>
            <p:cNvSpPr/>
            <p:nvPr/>
          </p:nvSpPr>
          <p:spPr>
            <a:xfrm>
              <a:off x="1757669" y="1264311"/>
              <a:ext cx="171649" cy="312953"/>
            </a:xfrm>
            <a:custGeom>
              <a:avLst/>
              <a:gdLst/>
              <a:ahLst/>
              <a:cxnLst/>
              <a:rect l="l" t="t" r="r" b="b"/>
              <a:pathLst>
                <a:path w="2110" h="3847" extrusionOk="0">
                  <a:moveTo>
                    <a:pt x="969" y="0"/>
                  </a:moveTo>
                  <a:cubicBezTo>
                    <a:pt x="969" y="0"/>
                    <a:pt x="876" y="398"/>
                    <a:pt x="584" y="504"/>
                  </a:cubicBezTo>
                  <a:cubicBezTo>
                    <a:pt x="518" y="425"/>
                    <a:pt x="425" y="372"/>
                    <a:pt x="319" y="372"/>
                  </a:cubicBezTo>
                  <a:cubicBezTo>
                    <a:pt x="133" y="372"/>
                    <a:pt x="1" y="504"/>
                    <a:pt x="1" y="690"/>
                  </a:cubicBezTo>
                  <a:cubicBezTo>
                    <a:pt x="1" y="862"/>
                    <a:pt x="133" y="1008"/>
                    <a:pt x="319" y="1008"/>
                  </a:cubicBezTo>
                  <a:lnTo>
                    <a:pt x="346" y="1008"/>
                  </a:lnTo>
                  <a:lnTo>
                    <a:pt x="186" y="2268"/>
                  </a:lnTo>
                  <a:lnTo>
                    <a:pt x="624" y="2335"/>
                  </a:lnTo>
                  <a:lnTo>
                    <a:pt x="1062" y="3847"/>
                  </a:lnTo>
                  <a:lnTo>
                    <a:pt x="1460" y="2547"/>
                  </a:lnTo>
                  <a:lnTo>
                    <a:pt x="1486" y="1778"/>
                  </a:lnTo>
                  <a:cubicBezTo>
                    <a:pt x="1486" y="1778"/>
                    <a:pt x="1858" y="1725"/>
                    <a:pt x="1990" y="1446"/>
                  </a:cubicBezTo>
                  <a:cubicBezTo>
                    <a:pt x="2110" y="1167"/>
                    <a:pt x="1924" y="823"/>
                    <a:pt x="1924" y="823"/>
                  </a:cubicBezTo>
                  <a:lnTo>
                    <a:pt x="1990" y="0"/>
                  </a:lnTo>
                  <a:close/>
                </a:path>
              </a:pathLst>
            </a:custGeom>
            <a:solidFill>
              <a:srgbClr val="F7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8"/>
            <p:cNvSpPr/>
            <p:nvPr/>
          </p:nvSpPr>
          <p:spPr>
            <a:xfrm>
              <a:off x="1795252" y="1382431"/>
              <a:ext cx="84441" cy="89078"/>
            </a:xfrm>
            <a:custGeom>
              <a:avLst/>
              <a:gdLst/>
              <a:ahLst/>
              <a:cxnLst/>
              <a:rect l="l" t="t" r="r" b="b"/>
              <a:pathLst>
                <a:path w="1038" h="1095" extrusionOk="0">
                  <a:moveTo>
                    <a:pt x="212" y="0"/>
                  </a:moveTo>
                  <a:cubicBezTo>
                    <a:pt x="108" y="0"/>
                    <a:pt x="1" y="285"/>
                    <a:pt x="268" y="418"/>
                  </a:cubicBezTo>
                  <a:cubicBezTo>
                    <a:pt x="600" y="591"/>
                    <a:pt x="547" y="1068"/>
                    <a:pt x="1011" y="1095"/>
                  </a:cubicBezTo>
                  <a:lnTo>
                    <a:pt x="1038" y="339"/>
                  </a:lnTo>
                  <a:lnTo>
                    <a:pt x="1024" y="326"/>
                  </a:lnTo>
                  <a:cubicBezTo>
                    <a:pt x="987" y="337"/>
                    <a:pt x="946" y="343"/>
                    <a:pt x="903" y="343"/>
                  </a:cubicBezTo>
                  <a:cubicBezTo>
                    <a:pt x="660" y="343"/>
                    <a:pt x="359" y="169"/>
                    <a:pt x="268" y="34"/>
                  </a:cubicBezTo>
                  <a:cubicBezTo>
                    <a:pt x="251" y="11"/>
                    <a:pt x="232" y="0"/>
                    <a:pt x="212" y="0"/>
                  </a:cubicBez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8"/>
            <p:cNvSpPr/>
            <p:nvPr/>
          </p:nvSpPr>
          <p:spPr>
            <a:xfrm>
              <a:off x="1770603" y="1307426"/>
              <a:ext cx="24974" cy="13016"/>
            </a:xfrm>
            <a:custGeom>
              <a:avLst/>
              <a:gdLst/>
              <a:ahLst/>
              <a:cxnLst/>
              <a:rect l="l" t="t" r="r" b="b"/>
              <a:pathLst>
                <a:path w="307" h="160" fill="none" extrusionOk="0">
                  <a:moveTo>
                    <a:pt x="1" y="160"/>
                  </a:moveTo>
                  <a:cubicBezTo>
                    <a:pt x="1" y="67"/>
                    <a:pt x="67" y="1"/>
                    <a:pt x="160" y="1"/>
                  </a:cubicBezTo>
                  <a:cubicBezTo>
                    <a:pt x="240" y="1"/>
                    <a:pt x="306" y="67"/>
                    <a:pt x="306" y="160"/>
                  </a:cubicBezTo>
                </a:path>
              </a:pathLst>
            </a:custGeom>
            <a:noFill/>
            <a:ln w="1650" cap="flat" cmpd="sng">
              <a:solidFill>
                <a:srgbClr val="444444"/>
              </a:solidFill>
              <a:prstDash val="solid"/>
              <a:miter lim="132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8"/>
            <p:cNvSpPr/>
            <p:nvPr/>
          </p:nvSpPr>
          <p:spPr>
            <a:xfrm>
              <a:off x="2582062" y="2169571"/>
              <a:ext cx="145779" cy="47590"/>
            </a:xfrm>
            <a:custGeom>
              <a:avLst/>
              <a:gdLst/>
              <a:ahLst/>
              <a:cxnLst/>
              <a:rect l="l" t="t" r="r" b="b"/>
              <a:pathLst>
                <a:path w="1792" h="585" extrusionOk="0">
                  <a:moveTo>
                    <a:pt x="916" y="1"/>
                  </a:moveTo>
                  <a:cubicBezTo>
                    <a:pt x="916" y="1"/>
                    <a:pt x="1" y="200"/>
                    <a:pt x="27" y="293"/>
                  </a:cubicBezTo>
                  <a:cubicBezTo>
                    <a:pt x="40" y="346"/>
                    <a:pt x="226" y="492"/>
                    <a:pt x="345" y="584"/>
                  </a:cubicBezTo>
                  <a:cubicBezTo>
                    <a:pt x="558" y="545"/>
                    <a:pt x="796" y="531"/>
                    <a:pt x="1022" y="531"/>
                  </a:cubicBezTo>
                  <a:cubicBezTo>
                    <a:pt x="1287" y="531"/>
                    <a:pt x="1539" y="558"/>
                    <a:pt x="1791" y="584"/>
                  </a:cubicBezTo>
                  <a:cubicBezTo>
                    <a:pt x="1526" y="240"/>
                    <a:pt x="916" y="1"/>
                    <a:pt x="916" y="1"/>
                  </a:cubicBezTo>
                  <a:close/>
                </a:path>
              </a:pathLst>
            </a:custGeom>
            <a:solidFill>
              <a:srgbClr val="DB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99" y="0"/>
            <a:ext cx="69128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 idx="2"/>
          </p:nvPr>
        </p:nvSpPr>
        <p:spPr>
          <a:xfrm>
            <a:off x="2307300" y="1106125"/>
            <a:ext cx="45294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1789200" y="2777991"/>
            <a:ext cx="55656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Sejarah &amp; Perkembangan</a:t>
            </a:r>
            <a:endParaRPr sz="3200" dirty="0"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1"/>
          </p:nvPr>
        </p:nvSpPr>
        <p:spPr>
          <a:xfrm>
            <a:off x="2264700" y="3417891"/>
            <a:ext cx="4614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Masyarakat Ekonomi ASEAN (MEA)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632032" y="374573"/>
            <a:ext cx="7951500" cy="44508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Globalisasi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perkembangan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signifikan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Salah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implikasi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terciptanya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integrasi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rangka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 smtClean="0"/>
              <a:t>keuntungan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pertumbuhan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Maka</a:t>
            </a:r>
            <a:r>
              <a:rPr lang="en-US" sz="1600" dirty="0" smtClean="0"/>
              <a:t>,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dikatakan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integrasi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</a:t>
            </a:r>
            <a:r>
              <a:rPr lang="en-US" sz="1600" dirty="0" err="1" smtClean="0"/>
              <a:t>berkaitan</a:t>
            </a:r>
            <a:r>
              <a:rPr lang="en-US" sz="1600" dirty="0" smtClean="0"/>
              <a:t> </a:t>
            </a:r>
            <a:r>
              <a:rPr lang="en-US" sz="1600" dirty="0" err="1" smtClean="0"/>
              <a:t>erat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kawasan</a:t>
            </a:r>
            <a:r>
              <a:rPr lang="en-US" sz="1600" dirty="0" smtClean="0"/>
              <a:t> regional.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negara-negara</a:t>
            </a:r>
            <a:r>
              <a:rPr lang="en-US" sz="1600" dirty="0" smtClean="0"/>
              <a:t>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terintegrasi</a:t>
            </a:r>
            <a:r>
              <a:rPr lang="en-US" sz="1600" dirty="0" smtClean="0"/>
              <a:t>, </a:t>
            </a:r>
            <a:r>
              <a:rPr lang="en-US" sz="1600" dirty="0" err="1" smtClean="0"/>
              <a:t>terciptalah</a:t>
            </a:r>
            <a:r>
              <a:rPr lang="en-US" sz="1600" dirty="0" smtClean="0"/>
              <a:t> </a:t>
            </a:r>
            <a:r>
              <a:rPr lang="en-US" sz="1600" dirty="0" err="1" smtClean="0"/>
              <a:t>kerjasama-kerjasama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, </a:t>
            </a:r>
            <a:r>
              <a:rPr lang="en-US" sz="1600" dirty="0" err="1" smtClean="0"/>
              <a:t>termasuk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ASEAN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,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satunya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ASEAN (MEA).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2"/>
          <p:cNvSpPr/>
          <p:nvPr/>
        </p:nvSpPr>
        <p:spPr>
          <a:xfrm>
            <a:off x="3569154" y="1119223"/>
            <a:ext cx="1836222" cy="1819559"/>
          </a:xfrm>
          <a:custGeom>
            <a:avLst/>
            <a:gdLst/>
            <a:ahLst/>
            <a:cxnLst/>
            <a:rect l="l" t="t" r="r" b="b"/>
            <a:pathLst>
              <a:path w="29076" h="28811" extrusionOk="0">
                <a:moveTo>
                  <a:pt x="14533" y="1"/>
                </a:moveTo>
                <a:cubicBezTo>
                  <a:pt x="14196" y="1"/>
                  <a:pt x="13861" y="127"/>
                  <a:pt x="13609" y="379"/>
                </a:cubicBezTo>
                <a:lnTo>
                  <a:pt x="518" y="13470"/>
                </a:lnTo>
                <a:cubicBezTo>
                  <a:pt x="0" y="13988"/>
                  <a:pt x="0" y="14823"/>
                  <a:pt x="518" y="15341"/>
                </a:cubicBezTo>
                <a:lnTo>
                  <a:pt x="13609" y="28432"/>
                </a:lnTo>
                <a:cubicBezTo>
                  <a:pt x="13861" y="28684"/>
                  <a:pt x="14196" y="28810"/>
                  <a:pt x="14533" y="28810"/>
                </a:cubicBezTo>
                <a:cubicBezTo>
                  <a:pt x="14869" y="28810"/>
                  <a:pt x="15208" y="28684"/>
                  <a:pt x="15466" y="28432"/>
                </a:cubicBezTo>
                <a:lnTo>
                  <a:pt x="28558" y="15341"/>
                </a:lnTo>
                <a:cubicBezTo>
                  <a:pt x="29075" y="14823"/>
                  <a:pt x="29075" y="13988"/>
                  <a:pt x="28558" y="13470"/>
                </a:cubicBezTo>
                <a:lnTo>
                  <a:pt x="15466" y="379"/>
                </a:lnTo>
                <a:cubicBezTo>
                  <a:pt x="15208" y="127"/>
                  <a:pt x="14869" y="1"/>
                  <a:pt x="145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2"/>
          <p:cNvSpPr/>
          <p:nvPr/>
        </p:nvSpPr>
        <p:spPr>
          <a:xfrm>
            <a:off x="4010115" y="1551856"/>
            <a:ext cx="954300" cy="954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2"/>
          <p:cNvSpPr/>
          <p:nvPr/>
        </p:nvSpPr>
        <p:spPr>
          <a:xfrm>
            <a:off x="4262329" y="1817081"/>
            <a:ext cx="449871" cy="438890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87" name="Google Shape;887;p52"/>
          <p:cNvSpPr/>
          <p:nvPr/>
        </p:nvSpPr>
        <p:spPr>
          <a:xfrm>
            <a:off x="838569" y="1041270"/>
            <a:ext cx="1835401" cy="18193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2"/>
          <p:cNvSpPr/>
          <p:nvPr/>
        </p:nvSpPr>
        <p:spPr>
          <a:xfrm>
            <a:off x="1279119" y="1488751"/>
            <a:ext cx="954300" cy="954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2"/>
          <p:cNvSpPr/>
          <p:nvPr/>
        </p:nvSpPr>
        <p:spPr>
          <a:xfrm>
            <a:off x="1536817" y="1738922"/>
            <a:ext cx="438905" cy="438922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2"/>
          <p:cNvSpPr/>
          <p:nvPr/>
        </p:nvSpPr>
        <p:spPr>
          <a:xfrm>
            <a:off x="6309364" y="1079625"/>
            <a:ext cx="1835401" cy="1819559"/>
          </a:xfrm>
          <a:custGeom>
            <a:avLst/>
            <a:gdLst/>
            <a:ahLst/>
            <a:cxnLst/>
            <a:rect l="l" t="t" r="r" b="b"/>
            <a:pathLst>
              <a:path w="29063" h="28811" extrusionOk="0">
                <a:moveTo>
                  <a:pt x="14530" y="1"/>
                </a:moveTo>
                <a:cubicBezTo>
                  <a:pt x="14194" y="1"/>
                  <a:pt x="13855" y="127"/>
                  <a:pt x="13597" y="379"/>
                </a:cubicBezTo>
                <a:lnTo>
                  <a:pt x="505" y="13470"/>
                </a:lnTo>
                <a:cubicBezTo>
                  <a:pt x="1" y="13988"/>
                  <a:pt x="1" y="14823"/>
                  <a:pt x="505" y="15341"/>
                </a:cubicBezTo>
                <a:lnTo>
                  <a:pt x="13597" y="28432"/>
                </a:lnTo>
                <a:cubicBezTo>
                  <a:pt x="13855" y="28684"/>
                  <a:pt x="14194" y="28810"/>
                  <a:pt x="14530" y="28810"/>
                </a:cubicBezTo>
                <a:cubicBezTo>
                  <a:pt x="14867" y="28810"/>
                  <a:pt x="15202" y="28684"/>
                  <a:pt x="15454" y="28432"/>
                </a:cubicBezTo>
                <a:lnTo>
                  <a:pt x="28545" y="15341"/>
                </a:lnTo>
                <a:cubicBezTo>
                  <a:pt x="29063" y="14823"/>
                  <a:pt x="29063" y="13988"/>
                  <a:pt x="28545" y="13470"/>
                </a:cubicBezTo>
                <a:lnTo>
                  <a:pt x="15454" y="379"/>
                </a:lnTo>
                <a:cubicBezTo>
                  <a:pt x="15202" y="127"/>
                  <a:pt x="14867" y="1"/>
                  <a:pt x="145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2"/>
          <p:cNvSpPr/>
          <p:nvPr/>
        </p:nvSpPr>
        <p:spPr>
          <a:xfrm>
            <a:off x="6749915" y="1512258"/>
            <a:ext cx="954300" cy="954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2"/>
          <p:cNvSpPr/>
          <p:nvPr/>
        </p:nvSpPr>
        <p:spPr>
          <a:xfrm>
            <a:off x="7185288" y="1824369"/>
            <a:ext cx="84629" cy="204634"/>
          </a:xfrm>
          <a:custGeom>
            <a:avLst/>
            <a:gdLst/>
            <a:ahLst/>
            <a:cxnLst/>
            <a:rect l="l" t="t" r="r" b="b"/>
            <a:pathLst>
              <a:path w="2458" h="5893" extrusionOk="0">
                <a:moveTo>
                  <a:pt x="1229" y="1"/>
                </a:moveTo>
                <a:cubicBezTo>
                  <a:pt x="1008" y="1"/>
                  <a:pt x="851" y="221"/>
                  <a:pt x="851" y="442"/>
                </a:cubicBezTo>
                <a:lnTo>
                  <a:pt x="851" y="726"/>
                </a:lnTo>
                <a:cubicBezTo>
                  <a:pt x="378" y="883"/>
                  <a:pt x="0" y="1356"/>
                  <a:pt x="0" y="1891"/>
                </a:cubicBezTo>
                <a:cubicBezTo>
                  <a:pt x="0" y="2584"/>
                  <a:pt x="567" y="2962"/>
                  <a:pt x="1008" y="3277"/>
                </a:cubicBezTo>
                <a:cubicBezTo>
                  <a:pt x="1323" y="3529"/>
                  <a:pt x="1670" y="3750"/>
                  <a:pt x="1670" y="4002"/>
                </a:cubicBezTo>
                <a:cubicBezTo>
                  <a:pt x="1670" y="4223"/>
                  <a:pt x="1481" y="4412"/>
                  <a:pt x="1229" y="4412"/>
                </a:cubicBezTo>
                <a:cubicBezTo>
                  <a:pt x="1008" y="4412"/>
                  <a:pt x="851" y="4223"/>
                  <a:pt x="851" y="4002"/>
                </a:cubicBezTo>
                <a:cubicBezTo>
                  <a:pt x="851" y="3750"/>
                  <a:pt x="630" y="3592"/>
                  <a:pt x="441" y="3592"/>
                </a:cubicBezTo>
                <a:cubicBezTo>
                  <a:pt x="221" y="3592"/>
                  <a:pt x="0" y="3781"/>
                  <a:pt x="0" y="4002"/>
                </a:cubicBezTo>
                <a:cubicBezTo>
                  <a:pt x="0" y="4538"/>
                  <a:pt x="378" y="4979"/>
                  <a:pt x="851" y="5168"/>
                </a:cubicBezTo>
                <a:lnTo>
                  <a:pt x="851" y="5451"/>
                </a:lnTo>
                <a:cubicBezTo>
                  <a:pt x="851" y="5672"/>
                  <a:pt x="1040" y="5892"/>
                  <a:pt x="1229" y="5892"/>
                </a:cubicBezTo>
                <a:cubicBezTo>
                  <a:pt x="1481" y="5829"/>
                  <a:pt x="1639" y="5640"/>
                  <a:pt x="1639" y="5451"/>
                </a:cubicBezTo>
                <a:lnTo>
                  <a:pt x="1639" y="5168"/>
                </a:lnTo>
                <a:cubicBezTo>
                  <a:pt x="2111" y="5010"/>
                  <a:pt x="2458" y="4538"/>
                  <a:pt x="2458" y="4002"/>
                </a:cubicBezTo>
                <a:cubicBezTo>
                  <a:pt x="2458" y="3309"/>
                  <a:pt x="1891" y="2931"/>
                  <a:pt x="1481" y="2616"/>
                </a:cubicBezTo>
                <a:cubicBezTo>
                  <a:pt x="1166" y="2364"/>
                  <a:pt x="788" y="2143"/>
                  <a:pt x="788" y="1891"/>
                </a:cubicBezTo>
                <a:cubicBezTo>
                  <a:pt x="788" y="1671"/>
                  <a:pt x="1008" y="1513"/>
                  <a:pt x="1197" y="1513"/>
                </a:cubicBezTo>
                <a:cubicBezTo>
                  <a:pt x="1418" y="1513"/>
                  <a:pt x="1639" y="1702"/>
                  <a:pt x="1639" y="1891"/>
                </a:cubicBezTo>
                <a:cubicBezTo>
                  <a:pt x="1639" y="2143"/>
                  <a:pt x="1828" y="2332"/>
                  <a:pt x="2017" y="2332"/>
                </a:cubicBezTo>
                <a:cubicBezTo>
                  <a:pt x="2269" y="2332"/>
                  <a:pt x="2458" y="2143"/>
                  <a:pt x="2458" y="1891"/>
                </a:cubicBezTo>
                <a:cubicBezTo>
                  <a:pt x="2458" y="1356"/>
                  <a:pt x="2111" y="915"/>
                  <a:pt x="1639" y="726"/>
                </a:cubicBezTo>
                <a:lnTo>
                  <a:pt x="1639" y="442"/>
                </a:lnTo>
                <a:cubicBezTo>
                  <a:pt x="1639" y="221"/>
                  <a:pt x="1418" y="1"/>
                  <a:pt x="12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2"/>
          <p:cNvSpPr/>
          <p:nvPr/>
        </p:nvSpPr>
        <p:spPr>
          <a:xfrm>
            <a:off x="7084408" y="1784990"/>
            <a:ext cx="285287" cy="438924"/>
          </a:xfrm>
          <a:custGeom>
            <a:avLst/>
            <a:gdLst/>
            <a:ahLst/>
            <a:cxnLst/>
            <a:rect l="l" t="t" r="r" b="b"/>
            <a:pathLst>
              <a:path w="8286" h="12640" extrusionOk="0">
                <a:moveTo>
                  <a:pt x="4159" y="788"/>
                </a:moveTo>
                <a:cubicBezTo>
                  <a:pt x="5986" y="788"/>
                  <a:pt x="7467" y="2301"/>
                  <a:pt x="7467" y="4096"/>
                </a:cubicBezTo>
                <a:cubicBezTo>
                  <a:pt x="7467" y="5924"/>
                  <a:pt x="5986" y="7404"/>
                  <a:pt x="4159" y="7404"/>
                </a:cubicBezTo>
                <a:cubicBezTo>
                  <a:pt x="2300" y="7404"/>
                  <a:pt x="851" y="5924"/>
                  <a:pt x="851" y="4096"/>
                </a:cubicBezTo>
                <a:cubicBezTo>
                  <a:pt x="851" y="2301"/>
                  <a:pt x="2363" y="788"/>
                  <a:pt x="4159" y="788"/>
                </a:cubicBezTo>
                <a:close/>
                <a:moveTo>
                  <a:pt x="851" y="8917"/>
                </a:moveTo>
                <a:cubicBezTo>
                  <a:pt x="1513" y="8980"/>
                  <a:pt x="2206" y="9295"/>
                  <a:pt x="2773" y="9862"/>
                </a:cubicBezTo>
                <a:cubicBezTo>
                  <a:pt x="3340" y="10429"/>
                  <a:pt x="3655" y="11122"/>
                  <a:pt x="3718" y="11784"/>
                </a:cubicBezTo>
                <a:cubicBezTo>
                  <a:pt x="3056" y="11689"/>
                  <a:pt x="2395" y="11374"/>
                  <a:pt x="1796" y="10838"/>
                </a:cubicBezTo>
                <a:cubicBezTo>
                  <a:pt x="1261" y="10271"/>
                  <a:pt x="945" y="9578"/>
                  <a:pt x="851" y="8917"/>
                </a:cubicBezTo>
                <a:close/>
                <a:moveTo>
                  <a:pt x="7467" y="8917"/>
                </a:moveTo>
                <a:lnTo>
                  <a:pt x="7467" y="8917"/>
                </a:lnTo>
                <a:cubicBezTo>
                  <a:pt x="7404" y="9578"/>
                  <a:pt x="7089" y="10240"/>
                  <a:pt x="6522" y="10838"/>
                </a:cubicBezTo>
                <a:cubicBezTo>
                  <a:pt x="5923" y="11374"/>
                  <a:pt x="5262" y="11689"/>
                  <a:pt x="4600" y="11784"/>
                </a:cubicBezTo>
                <a:cubicBezTo>
                  <a:pt x="4663" y="11122"/>
                  <a:pt x="4947" y="10429"/>
                  <a:pt x="5545" y="9862"/>
                </a:cubicBezTo>
                <a:cubicBezTo>
                  <a:pt x="6081" y="9295"/>
                  <a:pt x="6805" y="8980"/>
                  <a:pt x="7467" y="8917"/>
                </a:cubicBezTo>
                <a:close/>
                <a:moveTo>
                  <a:pt x="4159" y="1"/>
                </a:moveTo>
                <a:cubicBezTo>
                  <a:pt x="1891" y="1"/>
                  <a:pt x="32" y="1860"/>
                  <a:pt x="32" y="4128"/>
                </a:cubicBezTo>
                <a:cubicBezTo>
                  <a:pt x="32" y="6270"/>
                  <a:pt x="1670" y="8034"/>
                  <a:pt x="3781" y="8223"/>
                </a:cubicBezTo>
                <a:lnTo>
                  <a:pt x="3781" y="9736"/>
                </a:lnTo>
                <a:cubicBezTo>
                  <a:pt x="3623" y="9578"/>
                  <a:pt x="3497" y="9421"/>
                  <a:pt x="3371" y="9295"/>
                </a:cubicBezTo>
                <a:cubicBezTo>
                  <a:pt x="2584" y="8507"/>
                  <a:pt x="1576" y="8066"/>
                  <a:pt x="410" y="8066"/>
                </a:cubicBezTo>
                <a:cubicBezTo>
                  <a:pt x="189" y="8066"/>
                  <a:pt x="32" y="8287"/>
                  <a:pt x="32" y="8476"/>
                </a:cubicBezTo>
                <a:cubicBezTo>
                  <a:pt x="0" y="9578"/>
                  <a:pt x="410" y="10649"/>
                  <a:pt x="1261" y="11437"/>
                </a:cubicBezTo>
                <a:cubicBezTo>
                  <a:pt x="2048" y="12225"/>
                  <a:pt x="3056" y="12634"/>
                  <a:pt x="4096" y="12634"/>
                </a:cubicBezTo>
                <a:lnTo>
                  <a:pt x="4159" y="12634"/>
                </a:lnTo>
                <a:cubicBezTo>
                  <a:pt x="4225" y="12638"/>
                  <a:pt x="4290" y="12640"/>
                  <a:pt x="4355" y="12640"/>
                </a:cubicBezTo>
                <a:cubicBezTo>
                  <a:pt x="5385" y="12640"/>
                  <a:pt x="6348" y="12178"/>
                  <a:pt x="7089" y="11437"/>
                </a:cubicBezTo>
                <a:cubicBezTo>
                  <a:pt x="7877" y="10649"/>
                  <a:pt x="8286" y="9610"/>
                  <a:pt x="8286" y="8476"/>
                </a:cubicBezTo>
                <a:cubicBezTo>
                  <a:pt x="8286" y="8223"/>
                  <a:pt x="8097" y="8066"/>
                  <a:pt x="7908" y="8066"/>
                </a:cubicBezTo>
                <a:cubicBezTo>
                  <a:pt x="7872" y="8065"/>
                  <a:pt x="7837" y="8064"/>
                  <a:pt x="7801" y="8064"/>
                </a:cubicBezTo>
                <a:cubicBezTo>
                  <a:pt x="6709" y="8064"/>
                  <a:pt x="5709" y="8532"/>
                  <a:pt x="4947" y="9295"/>
                </a:cubicBezTo>
                <a:cubicBezTo>
                  <a:pt x="4821" y="9452"/>
                  <a:pt x="4663" y="9578"/>
                  <a:pt x="4569" y="9736"/>
                </a:cubicBezTo>
                <a:lnTo>
                  <a:pt x="4569" y="8223"/>
                </a:lnTo>
                <a:cubicBezTo>
                  <a:pt x="6648" y="8034"/>
                  <a:pt x="8286" y="6270"/>
                  <a:pt x="8286" y="4128"/>
                </a:cubicBezTo>
                <a:cubicBezTo>
                  <a:pt x="8286" y="1860"/>
                  <a:pt x="6459" y="1"/>
                  <a:pt x="41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2"/>
          <p:cNvSpPr/>
          <p:nvPr/>
        </p:nvSpPr>
        <p:spPr>
          <a:xfrm>
            <a:off x="2540634" y="2356817"/>
            <a:ext cx="393192" cy="274044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2"/>
          <p:cNvSpPr/>
          <p:nvPr/>
        </p:nvSpPr>
        <p:spPr>
          <a:xfrm>
            <a:off x="6049902" y="2395362"/>
            <a:ext cx="393192" cy="274044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2"/>
          <p:cNvSpPr txBox="1">
            <a:spLocks noGrp="1"/>
          </p:cNvSpPr>
          <p:nvPr>
            <p:ph type="subTitle" idx="1"/>
          </p:nvPr>
        </p:nvSpPr>
        <p:spPr>
          <a:xfrm>
            <a:off x="838568" y="3064307"/>
            <a:ext cx="1835401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KTT Kuala Lumpur 1997</a:t>
            </a:r>
          </a:p>
        </p:txBody>
      </p:sp>
      <p:sp>
        <p:nvSpPr>
          <p:cNvPr id="898" name="Google Shape;898;p52"/>
          <p:cNvSpPr txBox="1">
            <a:spLocks noGrp="1"/>
          </p:cNvSpPr>
          <p:nvPr>
            <p:ph type="subTitle" idx="2"/>
          </p:nvPr>
        </p:nvSpPr>
        <p:spPr>
          <a:xfrm>
            <a:off x="1023508" y="3545707"/>
            <a:ext cx="1432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ASEAN Vision 2020</a:t>
            </a:r>
          </a:p>
        </p:txBody>
      </p:sp>
      <p:sp>
        <p:nvSpPr>
          <p:cNvPr id="899" name="Google Shape;899;p52"/>
          <p:cNvSpPr txBox="1">
            <a:spLocks noGrp="1"/>
          </p:cNvSpPr>
          <p:nvPr>
            <p:ph type="subTitle" idx="3"/>
          </p:nvPr>
        </p:nvSpPr>
        <p:spPr>
          <a:xfrm>
            <a:off x="3578738" y="3115723"/>
            <a:ext cx="169679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KTT </a:t>
            </a:r>
            <a:r>
              <a:rPr lang="en-US" dirty="0" smtClean="0"/>
              <a:t>Bali </a:t>
            </a:r>
            <a:r>
              <a:rPr lang="en-US" dirty="0"/>
              <a:t>2003</a:t>
            </a:r>
          </a:p>
        </p:txBody>
      </p:sp>
      <p:sp>
        <p:nvSpPr>
          <p:cNvPr id="900" name="Google Shape;900;p52"/>
          <p:cNvSpPr txBox="1">
            <a:spLocks noGrp="1"/>
          </p:cNvSpPr>
          <p:nvPr>
            <p:ph type="subTitle" idx="4"/>
          </p:nvPr>
        </p:nvSpPr>
        <p:spPr>
          <a:xfrm>
            <a:off x="3699395" y="3622125"/>
            <a:ext cx="1576133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fi-FI" dirty="0"/>
              <a:t>Pernyataan pentingnya integrasi MEA 2020</a:t>
            </a:r>
          </a:p>
        </p:txBody>
      </p:sp>
      <p:sp>
        <p:nvSpPr>
          <p:cNvPr id="901" name="Google Shape;901;p52"/>
          <p:cNvSpPr txBox="1">
            <a:spLocks noGrp="1"/>
          </p:cNvSpPr>
          <p:nvPr>
            <p:ph type="subTitle" idx="5"/>
          </p:nvPr>
        </p:nvSpPr>
        <p:spPr>
          <a:xfrm>
            <a:off x="6304962" y="3064307"/>
            <a:ext cx="1839803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KTT Kuala Lumpur 2006</a:t>
            </a:r>
            <a:endParaRPr dirty="0"/>
          </a:p>
        </p:txBody>
      </p:sp>
      <p:sp>
        <p:nvSpPr>
          <p:cNvPr id="902" name="Google Shape;902;p52"/>
          <p:cNvSpPr txBox="1">
            <a:spLocks noGrp="1"/>
          </p:cNvSpPr>
          <p:nvPr>
            <p:ph type="subTitle" idx="6"/>
          </p:nvPr>
        </p:nvSpPr>
        <p:spPr>
          <a:xfrm>
            <a:off x="5993839" y="3638257"/>
            <a:ext cx="2462047" cy="6937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Rencana MEA dimajukan menjadi 2015; terbitnya Deklarasi Cebu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/>
          <p:nvPr/>
        </p:nvSpPr>
        <p:spPr>
          <a:xfrm>
            <a:off x="4435500" y="1659369"/>
            <a:ext cx="39954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4435500" y="2693344"/>
            <a:ext cx="39954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4435500" y="3727319"/>
            <a:ext cx="39954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4435500" y="625382"/>
            <a:ext cx="3995400" cy="79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title" idx="15"/>
          </p:nvPr>
        </p:nvSpPr>
        <p:spPr>
          <a:xfrm>
            <a:off x="580225" y="1994250"/>
            <a:ext cx="2687100" cy="11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T</a:t>
            </a:r>
            <a:r>
              <a:rPr lang="en-US" b="1" dirty="0" smtClean="0"/>
              <a:t>u</a:t>
            </a:r>
            <a:r>
              <a:rPr lang="en" b="1" dirty="0" smtClean="0"/>
              <a:t>juan MEA</a:t>
            </a:r>
            <a:endParaRPr b="1" dirty="0"/>
          </a:p>
        </p:txBody>
      </p:sp>
      <p:sp>
        <p:nvSpPr>
          <p:cNvPr id="326" name="Google Shape;326;p37"/>
          <p:cNvSpPr/>
          <p:nvPr/>
        </p:nvSpPr>
        <p:spPr>
          <a:xfrm>
            <a:off x="2300739" y="1273517"/>
            <a:ext cx="1299012" cy="2597543"/>
          </a:xfrm>
          <a:custGeom>
            <a:avLst/>
            <a:gdLst/>
            <a:ahLst/>
            <a:cxnLst/>
            <a:rect l="l" t="t" r="r" b="b"/>
            <a:pathLst>
              <a:path w="15892" h="31782" fill="none" extrusionOk="0">
                <a:moveTo>
                  <a:pt x="1" y="1"/>
                </a:moveTo>
                <a:cubicBezTo>
                  <a:pt x="8768" y="1"/>
                  <a:pt x="15891" y="7110"/>
                  <a:pt x="15891" y="15891"/>
                </a:cubicBezTo>
                <a:cubicBezTo>
                  <a:pt x="15891" y="24659"/>
                  <a:pt x="8768" y="31782"/>
                  <a:pt x="1" y="31782"/>
                </a:cubicBezTo>
              </a:path>
            </a:pathLst>
          </a:custGeom>
          <a:noFill/>
          <a:ln w="33150" cap="flat" cmpd="sng">
            <a:solidFill>
              <a:schemeClr val="dk1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7"/>
          <p:cNvGrpSpPr/>
          <p:nvPr/>
        </p:nvGrpSpPr>
        <p:grpSpPr>
          <a:xfrm>
            <a:off x="3080825" y="3429675"/>
            <a:ext cx="2050931" cy="1132692"/>
            <a:chOff x="3080825" y="3429675"/>
            <a:chExt cx="2050931" cy="1132692"/>
          </a:xfrm>
        </p:grpSpPr>
        <p:sp>
          <p:nvSpPr>
            <p:cNvPr id="328" name="Google Shape;328;p37"/>
            <p:cNvSpPr/>
            <p:nvPr/>
          </p:nvSpPr>
          <p:spPr>
            <a:xfrm>
              <a:off x="4231600" y="3683071"/>
              <a:ext cx="900156" cy="879296"/>
            </a:xfrm>
            <a:custGeom>
              <a:avLst/>
              <a:gdLst/>
              <a:ahLst/>
              <a:cxnLst/>
              <a:rect l="l" t="t" r="r" b="b"/>
              <a:pathLst>
                <a:path w="27230" h="26599" extrusionOk="0">
                  <a:moveTo>
                    <a:pt x="13614" y="0"/>
                  </a:moveTo>
                  <a:cubicBezTo>
                    <a:pt x="12791" y="0"/>
                    <a:pt x="11966" y="316"/>
                    <a:pt x="11335" y="947"/>
                  </a:cubicBezTo>
                  <a:lnTo>
                    <a:pt x="1262" y="11019"/>
                  </a:lnTo>
                  <a:cubicBezTo>
                    <a:pt x="0" y="12281"/>
                    <a:pt x="0" y="14317"/>
                    <a:pt x="1262" y="15567"/>
                  </a:cubicBezTo>
                  <a:lnTo>
                    <a:pt x="11335" y="25652"/>
                  </a:lnTo>
                  <a:cubicBezTo>
                    <a:pt x="11966" y="26283"/>
                    <a:pt x="12791" y="26599"/>
                    <a:pt x="13614" y="26599"/>
                  </a:cubicBezTo>
                  <a:cubicBezTo>
                    <a:pt x="14437" y="26599"/>
                    <a:pt x="15258" y="26283"/>
                    <a:pt x="15883" y="25652"/>
                  </a:cubicBezTo>
                  <a:lnTo>
                    <a:pt x="25968" y="15567"/>
                  </a:lnTo>
                  <a:cubicBezTo>
                    <a:pt x="27230" y="14317"/>
                    <a:pt x="27230" y="12281"/>
                    <a:pt x="25968" y="11019"/>
                  </a:cubicBezTo>
                  <a:lnTo>
                    <a:pt x="15883" y="947"/>
                  </a:lnTo>
                  <a:cubicBezTo>
                    <a:pt x="15258" y="316"/>
                    <a:pt x="14437" y="0"/>
                    <a:pt x="13614" y="0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29" name="Google Shape;329;p37"/>
            <p:cNvCxnSpPr/>
            <p:nvPr/>
          </p:nvCxnSpPr>
          <p:spPr>
            <a:xfrm rot="10800000">
              <a:off x="3176225" y="3524898"/>
              <a:ext cx="1099200" cy="596400"/>
            </a:xfrm>
            <a:prstGeom prst="bentConnector3">
              <a:avLst>
                <a:gd name="adj1" fmla="val 41330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0" name="Google Shape;330;p37"/>
            <p:cNvSpPr/>
            <p:nvPr/>
          </p:nvSpPr>
          <p:spPr>
            <a:xfrm>
              <a:off x="3080825" y="3429675"/>
              <a:ext cx="186600" cy="1866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7"/>
          <p:cNvGrpSpPr/>
          <p:nvPr/>
        </p:nvGrpSpPr>
        <p:grpSpPr>
          <a:xfrm>
            <a:off x="3393175" y="2649096"/>
            <a:ext cx="1738581" cy="879296"/>
            <a:chOff x="3393175" y="2649096"/>
            <a:chExt cx="1738581" cy="879296"/>
          </a:xfrm>
        </p:grpSpPr>
        <p:sp>
          <p:nvSpPr>
            <p:cNvPr id="332" name="Google Shape;332;p37"/>
            <p:cNvSpPr/>
            <p:nvPr/>
          </p:nvSpPr>
          <p:spPr>
            <a:xfrm>
              <a:off x="4231600" y="2649096"/>
              <a:ext cx="900156" cy="879296"/>
            </a:xfrm>
            <a:custGeom>
              <a:avLst/>
              <a:gdLst/>
              <a:ahLst/>
              <a:cxnLst/>
              <a:rect l="l" t="t" r="r" b="b"/>
              <a:pathLst>
                <a:path w="27230" h="26599" extrusionOk="0">
                  <a:moveTo>
                    <a:pt x="13614" y="0"/>
                  </a:moveTo>
                  <a:cubicBezTo>
                    <a:pt x="12791" y="0"/>
                    <a:pt x="11966" y="316"/>
                    <a:pt x="11335" y="947"/>
                  </a:cubicBezTo>
                  <a:lnTo>
                    <a:pt x="1262" y="11019"/>
                  </a:lnTo>
                  <a:cubicBezTo>
                    <a:pt x="0" y="12281"/>
                    <a:pt x="0" y="14317"/>
                    <a:pt x="1262" y="15567"/>
                  </a:cubicBezTo>
                  <a:lnTo>
                    <a:pt x="11335" y="25652"/>
                  </a:lnTo>
                  <a:cubicBezTo>
                    <a:pt x="11966" y="26283"/>
                    <a:pt x="12791" y="26599"/>
                    <a:pt x="13614" y="26599"/>
                  </a:cubicBezTo>
                  <a:cubicBezTo>
                    <a:pt x="14437" y="26599"/>
                    <a:pt x="15258" y="26283"/>
                    <a:pt x="15883" y="25652"/>
                  </a:cubicBezTo>
                  <a:lnTo>
                    <a:pt x="25968" y="15567"/>
                  </a:lnTo>
                  <a:cubicBezTo>
                    <a:pt x="27230" y="14317"/>
                    <a:pt x="27230" y="12281"/>
                    <a:pt x="25968" y="11019"/>
                  </a:cubicBezTo>
                  <a:lnTo>
                    <a:pt x="15883" y="947"/>
                  </a:lnTo>
                  <a:cubicBezTo>
                    <a:pt x="15258" y="316"/>
                    <a:pt x="14437" y="0"/>
                    <a:pt x="136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33" name="Google Shape;333;p37"/>
            <p:cNvCxnSpPr/>
            <p:nvPr/>
          </p:nvCxnSpPr>
          <p:spPr>
            <a:xfrm rot="10800000">
              <a:off x="3488525" y="3082848"/>
              <a:ext cx="786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4" name="Google Shape;334;p37"/>
            <p:cNvSpPr/>
            <p:nvPr/>
          </p:nvSpPr>
          <p:spPr>
            <a:xfrm>
              <a:off x="3393175" y="2993013"/>
              <a:ext cx="186600" cy="1866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37"/>
          <p:cNvGrpSpPr/>
          <p:nvPr/>
        </p:nvGrpSpPr>
        <p:grpSpPr>
          <a:xfrm>
            <a:off x="3393175" y="1615121"/>
            <a:ext cx="1738581" cy="879296"/>
            <a:chOff x="3393175" y="1615121"/>
            <a:chExt cx="1738581" cy="879296"/>
          </a:xfrm>
        </p:grpSpPr>
        <p:sp>
          <p:nvSpPr>
            <p:cNvPr id="336" name="Google Shape;336;p37"/>
            <p:cNvSpPr/>
            <p:nvPr/>
          </p:nvSpPr>
          <p:spPr>
            <a:xfrm>
              <a:off x="4231600" y="1615121"/>
              <a:ext cx="900156" cy="879296"/>
            </a:xfrm>
            <a:custGeom>
              <a:avLst/>
              <a:gdLst/>
              <a:ahLst/>
              <a:cxnLst/>
              <a:rect l="l" t="t" r="r" b="b"/>
              <a:pathLst>
                <a:path w="27230" h="26599" extrusionOk="0">
                  <a:moveTo>
                    <a:pt x="13614" y="0"/>
                  </a:moveTo>
                  <a:cubicBezTo>
                    <a:pt x="12791" y="0"/>
                    <a:pt x="11966" y="316"/>
                    <a:pt x="11335" y="947"/>
                  </a:cubicBezTo>
                  <a:lnTo>
                    <a:pt x="1262" y="11019"/>
                  </a:lnTo>
                  <a:cubicBezTo>
                    <a:pt x="0" y="12281"/>
                    <a:pt x="0" y="14317"/>
                    <a:pt x="1262" y="15567"/>
                  </a:cubicBezTo>
                  <a:lnTo>
                    <a:pt x="11335" y="25652"/>
                  </a:lnTo>
                  <a:cubicBezTo>
                    <a:pt x="11966" y="26283"/>
                    <a:pt x="12791" y="26599"/>
                    <a:pt x="13614" y="26599"/>
                  </a:cubicBezTo>
                  <a:cubicBezTo>
                    <a:pt x="14437" y="26599"/>
                    <a:pt x="15258" y="26283"/>
                    <a:pt x="15883" y="25652"/>
                  </a:cubicBezTo>
                  <a:lnTo>
                    <a:pt x="25968" y="15567"/>
                  </a:lnTo>
                  <a:cubicBezTo>
                    <a:pt x="27230" y="14317"/>
                    <a:pt x="27230" y="12281"/>
                    <a:pt x="25968" y="11019"/>
                  </a:cubicBezTo>
                  <a:lnTo>
                    <a:pt x="15883" y="947"/>
                  </a:lnTo>
                  <a:cubicBezTo>
                    <a:pt x="15258" y="316"/>
                    <a:pt x="14437" y="0"/>
                    <a:pt x="1361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37" name="Google Shape;337;p37"/>
            <p:cNvCxnSpPr/>
            <p:nvPr/>
          </p:nvCxnSpPr>
          <p:spPr>
            <a:xfrm rot="10800000">
              <a:off x="3504725" y="2052525"/>
              <a:ext cx="7707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" name="Google Shape;338;p37"/>
            <p:cNvSpPr/>
            <p:nvPr/>
          </p:nvSpPr>
          <p:spPr>
            <a:xfrm>
              <a:off x="3393175" y="1961463"/>
              <a:ext cx="186600" cy="1866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37"/>
          <p:cNvGrpSpPr/>
          <p:nvPr/>
        </p:nvGrpSpPr>
        <p:grpSpPr>
          <a:xfrm>
            <a:off x="3080825" y="581133"/>
            <a:ext cx="2050931" cy="1077409"/>
            <a:chOff x="3080825" y="581133"/>
            <a:chExt cx="2050931" cy="1077409"/>
          </a:xfrm>
        </p:grpSpPr>
        <p:grpSp>
          <p:nvGrpSpPr>
            <p:cNvPr id="340" name="Google Shape;340;p37"/>
            <p:cNvGrpSpPr/>
            <p:nvPr/>
          </p:nvGrpSpPr>
          <p:grpSpPr>
            <a:xfrm>
              <a:off x="3109325" y="581133"/>
              <a:ext cx="2022431" cy="982568"/>
              <a:chOff x="3109325" y="581133"/>
              <a:chExt cx="2022431" cy="982568"/>
            </a:xfrm>
          </p:grpSpPr>
          <p:sp>
            <p:nvSpPr>
              <p:cNvPr id="341" name="Google Shape;341;p37"/>
              <p:cNvSpPr/>
              <p:nvPr/>
            </p:nvSpPr>
            <p:spPr>
              <a:xfrm>
                <a:off x="4231600" y="581133"/>
                <a:ext cx="900156" cy="879296"/>
              </a:xfrm>
              <a:custGeom>
                <a:avLst/>
                <a:gdLst/>
                <a:ahLst/>
                <a:cxnLst/>
                <a:rect l="l" t="t" r="r" b="b"/>
                <a:pathLst>
                  <a:path w="27230" h="26599" extrusionOk="0">
                    <a:moveTo>
                      <a:pt x="13614" y="0"/>
                    </a:moveTo>
                    <a:cubicBezTo>
                      <a:pt x="12791" y="0"/>
                      <a:pt x="11966" y="316"/>
                      <a:pt x="11335" y="947"/>
                    </a:cubicBezTo>
                    <a:lnTo>
                      <a:pt x="1262" y="11019"/>
                    </a:lnTo>
                    <a:cubicBezTo>
                      <a:pt x="0" y="12281"/>
                      <a:pt x="0" y="14317"/>
                      <a:pt x="1262" y="15567"/>
                    </a:cubicBezTo>
                    <a:lnTo>
                      <a:pt x="11335" y="25652"/>
                    </a:lnTo>
                    <a:cubicBezTo>
                      <a:pt x="11966" y="26283"/>
                      <a:pt x="12791" y="26599"/>
                      <a:pt x="13614" y="26599"/>
                    </a:cubicBezTo>
                    <a:cubicBezTo>
                      <a:pt x="14437" y="26599"/>
                      <a:pt x="15258" y="26283"/>
                      <a:pt x="15883" y="25652"/>
                    </a:cubicBezTo>
                    <a:lnTo>
                      <a:pt x="25968" y="15567"/>
                    </a:lnTo>
                    <a:cubicBezTo>
                      <a:pt x="27230" y="14317"/>
                      <a:pt x="27230" y="12281"/>
                      <a:pt x="25968" y="11019"/>
                    </a:cubicBezTo>
                    <a:lnTo>
                      <a:pt x="15883" y="947"/>
                    </a:lnTo>
                    <a:cubicBezTo>
                      <a:pt x="15258" y="316"/>
                      <a:pt x="14437" y="0"/>
                      <a:pt x="136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cxnSp>
            <p:nvCxnSpPr>
              <p:cNvPr id="342" name="Google Shape;342;p37"/>
              <p:cNvCxnSpPr/>
              <p:nvPr/>
            </p:nvCxnSpPr>
            <p:spPr>
              <a:xfrm flipH="1">
                <a:off x="3109325" y="1014101"/>
                <a:ext cx="1166100" cy="549600"/>
              </a:xfrm>
              <a:prstGeom prst="bentConnector3">
                <a:avLst>
                  <a:gd name="adj1" fmla="val 38959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3" name="Google Shape;343;p37"/>
            <p:cNvSpPr/>
            <p:nvPr/>
          </p:nvSpPr>
          <p:spPr>
            <a:xfrm>
              <a:off x="3080825" y="1471942"/>
              <a:ext cx="186600" cy="1866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37"/>
          <p:cNvSpPr txBox="1">
            <a:spLocks noGrp="1"/>
          </p:cNvSpPr>
          <p:nvPr>
            <p:ph type="title"/>
          </p:nvPr>
        </p:nvSpPr>
        <p:spPr>
          <a:xfrm>
            <a:off x="4231600" y="623425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 idx="2"/>
          </p:nvPr>
        </p:nvSpPr>
        <p:spPr>
          <a:xfrm>
            <a:off x="4231600" y="1656185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3"/>
          </p:nvPr>
        </p:nvSpPr>
        <p:spPr>
          <a:xfrm>
            <a:off x="4231600" y="2689257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title" idx="4"/>
          </p:nvPr>
        </p:nvSpPr>
        <p:spPr>
          <a:xfrm>
            <a:off x="4231600" y="3730761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37"/>
          <p:cNvSpPr txBox="1">
            <a:spLocks noGrp="1"/>
          </p:cNvSpPr>
          <p:nvPr>
            <p:ph type="subTitle" idx="5"/>
          </p:nvPr>
        </p:nvSpPr>
        <p:spPr>
          <a:xfrm>
            <a:off x="5177225" y="749147"/>
            <a:ext cx="3046800" cy="539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ASEAN</a:t>
            </a:r>
            <a:endParaRPr dirty="0"/>
          </a:p>
        </p:txBody>
      </p:sp>
      <p:sp>
        <p:nvSpPr>
          <p:cNvPr id="351" name="Google Shape;351;p37"/>
          <p:cNvSpPr txBox="1">
            <a:spLocks noGrp="1"/>
          </p:cNvSpPr>
          <p:nvPr>
            <p:ph type="subTitle" idx="7"/>
          </p:nvPr>
        </p:nvSpPr>
        <p:spPr>
          <a:xfrm>
            <a:off x="5177225" y="1795749"/>
            <a:ext cx="3046800" cy="521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Menjadikan</a:t>
            </a:r>
            <a:r>
              <a:rPr lang="en-US" dirty="0"/>
              <a:t> ASEAN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9"/>
          </p:nvPr>
        </p:nvSpPr>
        <p:spPr>
          <a:xfrm>
            <a:off x="5177225" y="2820318"/>
            <a:ext cx="3046800" cy="530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Meratakan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ASEAN </a:t>
            </a:r>
            <a:endParaRPr dirty="0"/>
          </a:p>
        </p:txBody>
      </p:sp>
      <p:sp>
        <p:nvSpPr>
          <p:cNvPr id="355" name="Google Shape;355;p37"/>
          <p:cNvSpPr txBox="1">
            <a:spLocks noGrp="1"/>
          </p:cNvSpPr>
          <p:nvPr>
            <p:ph type="subTitle" idx="14"/>
          </p:nvPr>
        </p:nvSpPr>
        <p:spPr>
          <a:xfrm>
            <a:off x="5177225" y="3871060"/>
            <a:ext cx="3046800" cy="5240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smtClean="0"/>
              <a:t>global.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 idx="2"/>
          </p:nvPr>
        </p:nvSpPr>
        <p:spPr>
          <a:xfrm>
            <a:off x="2307300" y="1106125"/>
            <a:ext cx="45294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1288973" y="2777991"/>
            <a:ext cx="6588087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Implikasi Terhadap Indonesia</a:t>
            </a:r>
            <a:endParaRPr sz="3200" dirty="0"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1"/>
          </p:nvPr>
        </p:nvSpPr>
        <p:spPr>
          <a:xfrm>
            <a:off x="2264700" y="3417891"/>
            <a:ext cx="4614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Masyarakat Ekonomi ASEAN (MEA)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80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632032" y="374573"/>
            <a:ext cx="7951500" cy="44508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Perkembangan</a:t>
            </a:r>
            <a:r>
              <a:rPr lang="en-US" sz="1600" dirty="0"/>
              <a:t> MEA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ke-5 di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ke-3 di Asia.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Perdagangan</a:t>
            </a:r>
            <a:r>
              <a:rPr lang="en-US" sz="1600" dirty="0"/>
              <a:t> MEA </a:t>
            </a:r>
            <a:r>
              <a:rPr lang="en-US" sz="1600" dirty="0" err="1"/>
              <a:t>mencapai</a:t>
            </a:r>
            <a:r>
              <a:rPr lang="en-US" sz="1600" dirty="0"/>
              <a:t> 2,8 </a:t>
            </a:r>
            <a:r>
              <a:rPr lang="en-US" sz="1600" dirty="0" err="1"/>
              <a:t>triliun</a:t>
            </a:r>
            <a:r>
              <a:rPr lang="en-US" sz="1600" dirty="0"/>
              <a:t> USD </a:t>
            </a:r>
            <a:r>
              <a:rPr lang="en-US" sz="1600" dirty="0" err="1"/>
              <a:t>pada</a:t>
            </a:r>
            <a:r>
              <a:rPr lang="en-US" sz="1600" dirty="0"/>
              <a:t> 2019.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FDI di </a:t>
            </a:r>
            <a:r>
              <a:rPr lang="en-US" sz="1600" dirty="0" err="1"/>
              <a:t>kawasan</a:t>
            </a:r>
            <a:r>
              <a:rPr lang="en-US" sz="1600" dirty="0"/>
              <a:t> MEA </a:t>
            </a:r>
            <a:r>
              <a:rPr lang="en-US" sz="1600" dirty="0" err="1"/>
              <a:t>mencapai</a:t>
            </a:r>
            <a:r>
              <a:rPr lang="en-US" sz="1600" dirty="0"/>
              <a:t> 160,6 </a:t>
            </a:r>
            <a:r>
              <a:rPr lang="en-US" sz="1600" dirty="0" err="1"/>
              <a:t>miliar</a:t>
            </a:r>
            <a:r>
              <a:rPr lang="en-US" sz="1600" dirty="0"/>
              <a:t> USD </a:t>
            </a:r>
            <a:r>
              <a:rPr lang="en-US" sz="1600" dirty="0" err="1"/>
              <a:t>pada</a:t>
            </a:r>
            <a:r>
              <a:rPr lang="en-US" sz="1600" dirty="0"/>
              <a:t> 2019.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Ketenagakerjaan</a:t>
            </a:r>
            <a:r>
              <a:rPr lang="en-US" sz="1600" dirty="0"/>
              <a:t> di </a:t>
            </a:r>
            <a:r>
              <a:rPr lang="en-US" sz="1600" dirty="0" err="1"/>
              <a:t>kawasan</a:t>
            </a:r>
            <a:r>
              <a:rPr lang="en-US" sz="1600" dirty="0"/>
              <a:t> MEA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</a:t>
            </a:r>
            <a:r>
              <a:rPr lang="en-US" sz="1600" dirty="0" err="1"/>
              <a:t>angkatan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yang </a:t>
            </a:r>
            <a:r>
              <a:rPr lang="en-US" sz="1600" dirty="0" err="1"/>
              <a:t>tinggi</a:t>
            </a:r>
            <a:r>
              <a:rPr lang="en-US" sz="1600" dirty="0" smtClean="0"/>
              <a:t>.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di ASEAN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berpengaruh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Indonesia.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Indonesia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potensial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liberalisasi</a:t>
            </a:r>
            <a:r>
              <a:rPr lang="en-US" sz="1600" dirty="0"/>
              <a:t> </a:t>
            </a:r>
            <a:r>
              <a:rPr lang="en-US" sz="1600" dirty="0" err="1"/>
              <a:t>perdagangan</a:t>
            </a:r>
            <a:r>
              <a:rPr lang="en-US" sz="1600" dirty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negara</a:t>
            </a:r>
            <a:r>
              <a:rPr lang="en-US" sz="1600" dirty="0" smtClean="0"/>
              <a:t> </a:t>
            </a:r>
            <a:r>
              <a:rPr lang="en-US" sz="1600" dirty="0" err="1"/>
              <a:t>pengekspor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270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6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Dampak Positif</a:t>
            </a:r>
            <a:endParaRPr b="1" dirty="0"/>
          </a:p>
        </p:txBody>
      </p:sp>
      <p:sp>
        <p:nvSpPr>
          <p:cNvPr id="969" name="Google Shape;969;p56"/>
          <p:cNvSpPr txBox="1">
            <a:spLocks noGrp="1"/>
          </p:cNvSpPr>
          <p:nvPr>
            <p:ph type="title"/>
          </p:nvPr>
        </p:nvSpPr>
        <p:spPr>
          <a:xfrm>
            <a:off x="770594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Pasar</a:t>
            </a:r>
            <a:endParaRPr dirty="0"/>
          </a:p>
        </p:txBody>
      </p:sp>
      <p:sp>
        <p:nvSpPr>
          <p:cNvPr id="970" name="Google Shape;970;p56"/>
          <p:cNvSpPr txBox="1">
            <a:spLocks noGrp="1"/>
          </p:cNvSpPr>
          <p:nvPr>
            <p:ph type="subTitle" idx="1"/>
          </p:nvPr>
        </p:nvSpPr>
        <p:spPr>
          <a:xfrm>
            <a:off x="770600" y="3566777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Indonesia</a:t>
            </a:r>
          </a:p>
        </p:txBody>
      </p:sp>
      <p:sp>
        <p:nvSpPr>
          <p:cNvPr id="971" name="Google Shape;971;p56"/>
          <p:cNvSpPr txBox="1">
            <a:spLocks noGrp="1"/>
          </p:cNvSpPr>
          <p:nvPr>
            <p:ph type="title" idx="2"/>
          </p:nvPr>
        </p:nvSpPr>
        <p:spPr>
          <a:xfrm>
            <a:off x="3442651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FDI</a:t>
            </a:r>
            <a:endParaRPr dirty="0"/>
          </a:p>
        </p:txBody>
      </p:sp>
      <p:sp>
        <p:nvSpPr>
          <p:cNvPr id="972" name="Google Shape;972;p56"/>
          <p:cNvSpPr txBox="1">
            <a:spLocks noGrp="1"/>
          </p:cNvSpPr>
          <p:nvPr>
            <p:ph type="subTitle" idx="3"/>
          </p:nvPr>
        </p:nvSpPr>
        <p:spPr>
          <a:xfrm>
            <a:off x="344265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FDI</a:t>
            </a:r>
          </a:p>
        </p:txBody>
      </p:sp>
      <p:sp>
        <p:nvSpPr>
          <p:cNvPr id="973" name="Google Shape;973;p56"/>
          <p:cNvSpPr txBox="1">
            <a:spLocks noGrp="1"/>
          </p:cNvSpPr>
          <p:nvPr>
            <p:ph type="title" idx="4"/>
          </p:nvPr>
        </p:nvSpPr>
        <p:spPr>
          <a:xfrm>
            <a:off x="6114706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Ketenagakerjaan</a:t>
            </a:r>
            <a:endParaRPr dirty="0"/>
          </a:p>
        </p:txBody>
      </p:sp>
      <p:sp>
        <p:nvSpPr>
          <p:cNvPr id="974" name="Google Shape;974;p56"/>
          <p:cNvSpPr txBox="1">
            <a:spLocks noGrp="1"/>
          </p:cNvSpPr>
          <p:nvPr>
            <p:ph type="subTitle" idx="5"/>
          </p:nvPr>
        </p:nvSpPr>
        <p:spPr>
          <a:xfrm>
            <a:off x="611470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i-FI" dirty="0"/>
              <a:t>Banyaknya lapangan pekerjaan, kesempatan kerja semakin luas</a:t>
            </a:r>
          </a:p>
        </p:txBody>
      </p:sp>
      <p:sp>
        <p:nvSpPr>
          <p:cNvPr id="975" name="Google Shape;975;p56"/>
          <p:cNvSpPr/>
          <p:nvPr/>
        </p:nvSpPr>
        <p:spPr>
          <a:xfrm>
            <a:off x="1255260" y="1657472"/>
            <a:ext cx="1289380" cy="12695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6"/>
          <p:cNvSpPr/>
          <p:nvPr/>
        </p:nvSpPr>
        <p:spPr>
          <a:xfrm>
            <a:off x="1564747" y="1969725"/>
            <a:ext cx="670500" cy="66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6"/>
          <p:cNvSpPr/>
          <p:nvPr/>
        </p:nvSpPr>
        <p:spPr>
          <a:xfrm>
            <a:off x="3927310" y="1667972"/>
            <a:ext cx="1289380" cy="12695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6"/>
          <p:cNvSpPr/>
          <p:nvPr/>
        </p:nvSpPr>
        <p:spPr>
          <a:xfrm>
            <a:off x="4236797" y="1980225"/>
            <a:ext cx="670500" cy="66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6"/>
          <p:cNvSpPr/>
          <p:nvPr/>
        </p:nvSpPr>
        <p:spPr>
          <a:xfrm>
            <a:off x="6599360" y="1678472"/>
            <a:ext cx="1289380" cy="1269569"/>
          </a:xfrm>
          <a:custGeom>
            <a:avLst/>
            <a:gdLst/>
            <a:ahLst/>
            <a:cxnLst/>
            <a:rect l="l" t="t" r="r" b="b"/>
            <a:pathLst>
              <a:path w="29063" h="28808" extrusionOk="0">
                <a:moveTo>
                  <a:pt x="14533" y="1"/>
                </a:moveTo>
                <a:cubicBezTo>
                  <a:pt x="14197" y="1"/>
                  <a:pt x="13862" y="130"/>
                  <a:pt x="13610" y="389"/>
                </a:cubicBezTo>
                <a:lnTo>
                  <a:pt x="518" y="13467"/>
                </a:lnTo>
                <a:cubicBezTo>
                  <a:pt x="1" y="13985"/>
                  <a:pt x="1" y="14820"/>
                  <a:pt x="518" y="15338"/>
                </a:cubicBezTo>
                <a:lnTo>
                  <a:pt x="13610" y="28429"/>
                </a:lnTo>
                <a:cubicBezTo>
                  <a:pt x="13862" y="28681"/>
                  <a:pt x="14197" y="28807"/>
                  <a:pt x="14533" y="28807"/>
                </a:cubicBezTo>
                <a:cubicBezTo>
                  <a:pt x="14870" y="28807"/>
                  <a:pt x="15208" y="28681"/>
                  <a:pt x="15467" y="28429"/>
                </a:cubicBezTo>
                <a:lnTo>
                  <a:pt x="28559" y="15338"/>
                </a:lnTo>
                <a:cubicBezTo>
                  <a:pt x="29063" y="14820"/>
                  <a:pt x="29063" y="13985"/>
                  <a:pt x="28559" y="13467"/>
                </a:cubicBezTo>
                <a:lnTo>
                  <a:pt x="15467" y="389"/>
                </a:lnTo>
                <a:cubicBezTo>
                  <a:pt x="15208" y="130"/>
                  <a:pt x="14870" y="1"/>
                  <a:pt x="14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6"/>
          <p:cNvSpPr/>
          <p:nvPr/>
        </p:nvSpPr>
        <p:spPr>
          <a:xfrm>
            <a:off x="6908847" y="1990725"/>
            <a:ext cx="670500" cy="66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56"/>
          <p:cNvGrpSpPr/>
          <p:nvPr/>
        </p:nvGrpSpPr>
        <p:grpSpPr>
          <a:xfrm>
            <a:off x="7093156" y="2157122"/>
            <a:ext cx="291689" cy="301744"/>
            <a:chOff x="-59475600" y="2658625"/>
            <a:chExt cx="309550" cy="316625"/>
          </a:xfrm>
        </p:grpSpPr>
        <p:sp>
          <p:nvSpPr>
            <p:cNvPr id="982" name="Google Shape;982;p56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6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6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6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6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6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6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56"/>
          <p:cNvGrpSpPr/>
          <p:nvPr/>
        </p:nvGrpSpPr>
        <p:grpSpPr>
          <a:xfrm>
            <a:off x="1749075" y="2157121"/>
            <a:ext cx="301767" cy="301747"/>
            <a:chOff x="-61782550" y="2664925"/>
            <a:chExt cx="316650" cy="319275"/>
          </a:xfrm>
        </p:grpSpPr>
        <p:sp>
          <p:nvSpPr>
            <p:cNvPr id="990" name="Google Shape;990;p56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6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6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56"/>
          <p:cNvGrpSpPr/>
          <p:nvPr/>
        </p:nvGrpSpPr>
        <p:grpSpPr>
          <a:xfrm>
            <a:off x="4421131" y="2157112"/>
            <a:ext cx="301742" cy="301764"/>
            <a:chOff x="-59889100" y="2671925"/>
            <a:chExt cx="319000" cy="315950"/>
          </a:xfrm>
        </p:grpSpPr>
        <p:sp>
          <p:nvSpPr>
            <p:cNvPr id="994" name="Google Shape;994;p5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roduct Development Project Proposal by Slidesgo">
  <a:themeElements>
    <a:clrScheme name="Simple Light">
      <a:dk1>
        <a:srgbClr val="1A2263"/>
      </a:dk1>
      <a:lt1>
        <a:srgbClr val="FFF0DE"/>
      </a:lt1>
      <a:dk2>
        <a:srgbClr val="444444"/>
      </a:dk2>
      <a:lt2>
        <a:srgbClr val="DB4646"/>
      </a:lt2>
      <a:accent1>
        <a:srgbClr val="F76868"/>
      </a:accent1>
      <a:accent2>
        <a:srgbClr val="945526"/>
      </a:accent2>
      <a:accent3>
        <a:srgbClr val="EBCAB3"/>
      </a:accent3>
      <a:accent4>
        <a:srgbClr val="DEA23C"/>
      </a:accent4>
      <a:accent5>
        <a:srgbClr val="536E4C"/>
      </a:accent5>
      <a:accent6>
        <a:srgbClr val="3D489C"/>
      </a:accent6>
      <a:hlink>
        <a:srgbClr val="1A22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608</Words>
  <Application>Microsoft Office PowerPoint</Application>
  <PresentationFormat>On-screen Show (16:9)</PresentationFormat>
  <Paragraphs>93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Fira Sans Extra Condensed Medium</vt:lpstr>
      <vt:lpstr>Roboto Condensed Light</vt:lpstr>
      <vt:lpstr>Open Sans</vt:lpstr>
      <vt:lpstr>Arial</vt:lpstr>
      <vt:lpstr>Livvic</vt:lpstr>
      <vt:lpstr>Montserrat Black</vt:lpstr>
      <vt:lpstr>Open Sans ExtraBold</vt:lpstr>
      <vt:lpstr>Product Development Project Proposal by Slidesgo</vt:lpstr>
      <vt:lpstr>Perkembangan Ekonomi ASEAN dan Implikasinya Terhadap Indonesia: Studi Kasus Masyarakat Ekonomi ASEAN (MEA)</vt:lpstr>
      <vt:lpstr>PowerPoint Presentation</vt:lpstr>
      <vt:lpstr>01</vt:lpstr>
      <vt:lpstr>PowerPoint Presentation</vt:lpstr>
      <vt:lpstr>PowerPoint Presentation</vt:lpstr>
      <vt:lpstr>Tujuan MEA</vt:lpstr>
      <vt:lpstr>02</vt:lpstr>
      <vt:lpstr>PowerPoint Presentation</vt:lpstr>
      <vt:lpstr>Dampak Positif</vt:lpstr>
      <vt:lpstr>Dampak Negatif</vt:lpstr>
      <vt:lpstr>03</vt:lpstr>
      <vt:lpstr>Pentingnya Non-State Actors</vt:lpstr>
      <vt:lpstr>Aktor non-negara di ASEAN </vt:lpstr>
      <vt:lpstr>Contoh peran aktor non-negara: kontribusi UMKM terhadap MEA</vt:lpstr>
      <vt:lpstr>Kontribusi UMKM di ASEAN</vt:lpstr>
      <vt:lpstr>Kontribusi UMKM di Indonesia</vt:lpstr>
      <vt:lpstr>ASEAN Policy Blueprint for SME Development (APBSD) 2004-2014</vt:lpstr>
      <vt:lpstr>4 Tujuan Utama dari Blueprint tersebut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Ekonomi ASEAN dan Implikasinya Terhadap Indonesia</dc:title>
  <dc:creator>Sekarbumi Soetego</dc:creator>
  <cp:lastModifiedBy>User</cp:lastModifiedBy>
  <cp:revision>14</cp:revision>
  <dcterms:modified xsi:type="dcterms:W3CDTF">2021-04-27T04:03:48Z</dcterms:modified>
</cp:coreProperties>
</file>