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7" r:id="rId5"/>
    <p:sldId id="259" r:id="rId6"/>
    <p:sldId id="261" r:id="rId7"/>
    <p:sldId id="262" r:id="rId8"/>
    <p:sldId id="263" r:id="rId9"/>
    <p:sldId id="264" r:id="rId10"/>
    <p:sldId id="269" r:id="rId11"/>
    <p:sldId id="265" r:id="rId12"/>
    <p:sldId id="272" r:id="rId13"/>
    <p:sldId id="273" r:id="rId14"/>
    <p:sldId id="268" r:id="rId15"/>
    <p:sldId id="274" r:id="rId16"/>
    <p:sldId id="266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EB2AFD-249D-4A9A-970E-8AD4136A42AB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858578C-8496-4B1C-B11B-01F71C54E2AC}">
      <dgm:prSet phldrT="[Text]"/>
      <dgm:spPr/>
      <dgm:t>
        <a:bodyPr/>
        <a:lstStyle/>
        <a:p>
          <a:r>
            <a:rPr lang="en-US" dirty="0"/>
            <a:t>TANDA KEHAMILAN</a:t>
          </a:r>
        </a:p>
      </dgm:t>
    </dgm:pt>
    <dgm:pt modelId="{16AF6F2B-214C-4B0B-B9BC-C3FA909B6047}" type="parTrans" cxnId="{D767B143-6924-42EF-B971-5A968D68F216}">
      <dgm:prSet/>
      <dgm:spPr/>
      <dgm:t>
        <a:bodyPr/>
        <a:lstStyle/>
        <a:p>
          <a:endParaRPr lang="en-US"/>
        </a:p>
      </dgm:t>
    </dgm:pt>
    <dgm:pt modelId="{99920E34-4ABE-4CD8-BF2F-83483404EC3D}" type="sibTrans" cxnId="{D767B143-6924-42EF-B971-5A968D68F216}">
      <dgm:prSet/>
      <dgm:spPr/>
      <dgm:t>
        <a:bodyPr/>
        <a:lstStyle/>
        <a:p>
          <a:endParaRPr lang="en-US"/>
        </a:p>
      </dgm:t>
    </dgm:pt>
    <dgm:pt modelId="{3DC5CB2C-A0DA-4A98-B3CA-EEDFF6A4F041}">
      <dgm:prSet phldrT="[Text]"/>
      <dgm:spPr/>
      <dgm:t>
        <a:bodyPr/>
        <a:lstStyle/>
        <a:p>
          <a:r>
            <a:rPr lang="en-US" dirty="0" err="1"/>
            <a:t>Tanda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Pasti</a:t>
          </a:r>
          <a:endParaRPr lang="en-US" dirty="0"/>
        </a:p>
      </dgm:t>
    </dgm:pt>
    <dgm:pt modelId="{A9D13D7D-BDB7-4FB9-B253-486B353F5FBD}" type="parTrans" cxnId="{594E0773-0CF1-4BDE-9EFF-8F4258837041}">
      <dgm:prSet/>
      <dgm:spPr/>
      <dgm:t>
        <a:bodyPr/>
        <a:lstStyle/>
        <a:p>
          <a:endParaRPr lang="en-US"/>
        </a:p>
      </dgm:t>
    </dgm:pt>
    <dgm:pt modelId="{A056B71A-7E49-4FF9-B3F9-B320BBF5F596}" type="sibTrans" cxnId="{594E0773-0CF1-4BDE-9EFF-8F4258837041}">
      <dgm:prSet/>
      <dgm:spPr/>
      <dgm:t>
        <a:bodyPr/>
        <a:lstStyle/>
        <a:p>
          <a:endParaRPr lang="en-US"/>
        </a:p>
      </dgm:t>
    </dgm:pt>
    <dgm:pt modelId="{89D5FD5A-6DB8-4414-9CBA-2427D51DC75A}">
      <dgm:prSet phldrT="[Text]"/>
      <dgm:spPr/>
      <dgm:t>
        <a:bodyPr/>
        <a:lstStyle/>
        <a:p>
          <a:r>
            <a:rPr lang="en-US" dirty="0" err="1"/>
            <a:t>Tanda</a:t>
          </a:r>
          <a:r>
            <a:rPr lang="en-US" dirty="0"/>
            <a:t> </a:t>
          </a:r>
          <a:r>
            <a:rPr lang="en-US" dirty="0" err="1"/>
            <a:t>Subjektif</a:t>
          </a:r>
          <a:r>
            <a:rPr lang="en-US" dirty="0"/>
            <a:t> (</a:t>
          </a:r>
          <a:r>
            <a:rPr lang="en-US" dirty="0" err="1"/>
            <a:t>Presumtif</a:t>
          </a:r>
          <a:r>
            <a:rPr lang="en-US" dirty="0"/>
            <a:t>)</a:t>
          </a:r>
        </a:p>
      </dgm:t>
    </dgm:pt>
    <dgm:pt modelId="{123626B1-19F7-4C42-9F51-1DAC9CE02618}" type="parTrans" cxnId="{A25E8941-886B-48DC-A9BD-83ABDF67A1C8}">
      <dgm:prSet/>
      <dgm:spPr/>
      <dgm:t>
        <a:bodyPr/>
        <a:lstStyle/>
        <a:p>
          <a:endParaRPr lang="en-US"/>
        </a:p>
      </dgm:t>
    </dgm:pt>
    <dgm:pt modelId="{FC839511-B488-493E-ACEE-80D9302D40F5}" type="sibTrans" cxnId="{A25E8941-886B-48DC-A9BD-83ABDF67A1C8}">
      <dgm:prSet/>
      <dgm:spPr/>
      <dgm:t>
        <a:bodyPr/>
        <a:lstStyle/>
        <a:p>
          <a:endParaRPr lang="en-US"/>
        </a:p>
      </dgm:t>
    </dgm:pt>
    <dgm:pt modelId="{ED069535-7862-48F0-9729-F379232B51C4}">
      <dgm:prSet phldrT="[Text]"/>
      <dgm:spPr/>
      <dgm:t>
        <a:bodyPr/>
        <a:lstStyle/>
        <a:p>
          <a:r>
            <a:rPr lang="en-US" dirty="0" err="1"/>
            <a:t>Tanda</a:t>
          </a:r>
          <a:r>
            <a:rPr lang="en-US" dirty="0"/>
            <a:t> </a:t>
          </a:r>
          <a:r>
            <a:rPr lang="en-US" dirty="0" err="1"/>
            <a:t>Objektif</a:t>
          </a:r>
          <a:r>
            <a:rPr lang="en-US" dirty="0"/>
            <a:t> (Probability)</a:t>
          </a:r>
        </a:p>
      </dgm:t>
    </dgm:pt>
    <dgm:pt modelId="{B006166F-2076-4854-97CB-1F684E4DDD66}" type="parTrans" cxnId="{E4BAAC8C-74F6-498D-B50E-81CF3839055C}">
      <dgm:prSet/>
      <dgm:spPr/>
      <dgm:t>
        <a:bodyPr/>
        <a:lstStyle/>
        <a:p>
          <a:endParaRPr lang="en-US"/>
        </a:p>
      </dgm:t>
    </dgm:pt>
    <dgm:pt modelId="{B171F1C4-8C3D-48B6-9A4F-AE492D91CCB4}" type="sibTrans" cxnId="{E4BAAC8C-74F6-498D-B50E-81CF3839055C}">
      <dgm:prSet/>
      <dgm:spPr/>
      <dgm:t>
        <a:bodyPr/>
        <a:lstStyle/>
        <a:p>
          <a:endParaRPr lang="en-US"/>
        </a:p>
      </dgm:t>
    </dgm:pt>
    <dgm:pt modelId="{E9A5DC37-43FF-41EA-B8DA-7D0D37EF51AB}">
      <dgm:prSet phldrT="[Text]"/>
      <dgm:spPr/>
      <dgm:t>
        <a:bodyPr/>
        <a:lstStyle/>
        <a:p>
          <a:r>
            <a:rPr lang="en-US"/>
            <a:t>Tanda Pasti</a:t>
          </a:r>
        </a:p>
      </dgm:t>
    </dgm:pt>
    <dgm:pt modelId="{98DC6F4E-8790-4577-B173-36CED70D0B8C}" type="parTrans" cxnId="{2186F138-481A-4904-980E-78F8979EC198}">
      <dgm:prSet/>
      <dgm:spPr/>
      <dgm:t>
        <a:bodyPr/>
        <a:lstStyle/>
        <a:p>
          <a:endParaRPr lang="en-US"/>
        </a:p>
      </dgm:t>
    </dgm:pt>
    <dgm:pt modelId="{1EBFAB6B-955A-4A2C-B88F-6C86A58D734C}" type="sibTrans" cxnId="{2186F138-481A-4904-980E-78F8979EC198}">
      <dgm:prSet/>
      <dgm:spPr/>
      <dgm:t>
        <a:bodyPr/>
        <a:lstStyle/>
        <a:p>
          <a:endParaRPr lang="en-US"/>
        </a:p>
      </dgm:t>
    </dgm:pt>
    <dgm:pt modelId="{F7037699-5DBE-472C-8D1A-D1E3EF3DFFEB}" type="pres">
      <dgm:prSet presAssocID="{D7EB2AFD-249D-4A9A-970E-8AD4136A42A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612120B-BD91-4EAF-AC21-FAEDF2FEC4A9}" type="pres">
      <dgm:prSet presAssocID="{6858578C-8496-4B1C-B11B-01F71C54E2AC}" presName="hierRoot1" presStyleCnt="0">
        <dgm:presLayoutVars>
          <dgm:hierBranch val="init"/>
        </dgm:presLayoutVars>
      </dgm:prSet>
      <dgm:spPr/>
    </dgm:pt>
    <dgm:pt modelId="{D3F149C2-E3B8-4EFC-83CD-90A588E3231D}" type="pres">
      <dgm:prSet presAssocID="{6858578C-8496-4B1C-B11B-01F71C54E2AC}" presName="rootComposite1" presStyleCnt="0"/>
      <dgm:spPr/>
    </dgm:pt>
    <dgm:pt modelId="{E96D06E8-FFA6-479D-A82E-EFDBFEAA24CE}" type="pres">
      <dgm:prSet presAssocID="{6858578C-8496-4B1C-B11B-01F71C54E2AC}" presName="rootText1" presStyleLbl="node0" presStyleIdx="0" presStyleCnt="1">
        <dgm:presLayoutVars>
          <dgm:chPref val="3"/>
        </dgm:presLayoutVars>
      </dgm:prSet>
      <dgm:spPr/>
    </dgm:pt>
    <dgm:pt modelId="{2228F3B9-2AF0-4103-A008-5B1A48738FFE}" type="pres">
      <dgm:prSet presAssocID="{6858578C-8496-4B1C-B11B-01F71C54E2AC}" presName="rootConnector1" presStyleLbl="node1" presStyleIdx="0" presStyleCnt="0"/>
      <dgm:spPr/>
    </dgm:pt>
    <dgm:pt modelId="{F5AD0651-1025-44E1-A561-E9FDD78992F5}" type="pres">
      <dgm:prSet presAssocID="{6858578C-8496-4B1C-B11B-01F71C54E2AC}" presName="hierChild2" presStyleCnt="0"/>
      <dgm:spPr/>
    </dgm:pt>
    <dgm:pt modelId="{41D34F21-A553-4C9A-917E-46D3414CE33D}" type="pres">
      <dgm:prSet presAssocID="{98DC6F4E-8790-4577-B173-36CED70D0B8C}" presName="Name37" presStyleLbl="parChTrans1D2" presStyleIdx="0" presStyleCnt="2"/>
      <dgm:spPr/>
    </dgm:pt>
    <dgm:pt modelId="{750B3DAD-73CA-44B7-9A10-7462106C38E5}" type="pres">
      <dgm:prSet presAssocID="{E9A5DC37-43FF-41EA-B8DA-7D0D37EF51AB}" presName="hierRoot2" presStyleCnt="0">
        <dgm:presLayoutVars>
          <dgm:hierBranch val="init"/>
        </dgm:presLayoutVars>
      </dgm:prSet>
      <dgm:spPr/>
    </dgm:pt>
    <dgm:pt modelId="{256323E4-9E25-4428-A81E-029E60FFF491}" type="pres">
      <dgm:prSet presAssocID="{E9A5DC37-43FF-41EA-B8DA-7D0D37EF51AB}" presName="rootComposite" presStyleCnt="0"/>
      <dgm:spPr/>
    </dgm:pt>
    <dgm:pt modelId="{8553C7AB-FEDE-4C75-B7D9-DB377AD61D43}" type="pres">
      <dgm:prSet presAssocID="{E9A5DC37-43FF-41EA-B8DA-7D0D37EF51AB}" presName="rootText" presStyleLbl="node2" presStyleIdx="0" presStyleCnt="2">
        <dgm:presLayoutVars>
          <dgm:chPref val="3"/>
        </dgm:presLayoutVars>
      </dgm:prSet>
      <dgm:spPr/>
    </dgm:pt>
    <dgm:pt modelId="{6D71E51D-F616-4584-9648-12239ABA29C9}" type="pres">
      <dgm:prSet presAssocID="{E9A5DC37-43FF-41EA-B8DA-7D0D37EF51AB}" presName="rootConnector" presStyleLbl="node2" presStyleIdx="0" presStyleCnt="2"/>
      <dgm:spPr/>
    </dgm:pt>
    <dgm:pt modelId="{8FC0D8E9-7A3C-47C5-AB91-CDA27A8726EE}" type="pres">
      <dgm:prSet presAssocID="{E9A5DC37-43FF-41EA-B8DA-7D0D37EF51AB}" presName="hierChild4" presStyleCnt="0"/>
      <dgm:spPr/>
    </dgm:pt>
    <dgm:pt modelId="{6762E761-3684-494F-AF39-83302D834ABA}" type="pres">
      <dgm:prSet presAssocID="{E9A5DC37-43FF-41EA-B8DA-7D0D37EF51AB}" presName="hierChild5" presStyleCnt="0"/>
      <dgm:spPr/>
    </dgm:pt>
    <dgm:pt modelId="{9BBF91AD-60A6-488A-90CC-BD399D852769}" type="pres">
      <dgm:prSet presAssocID="{A9D13D7D-BDB7-4FB9-B253-486B353F5FBD}" presName="Name37" presStyleLbl="parChTrans1D2" presStyleIdx="1" presStyleCnt="2"/>
      <dgm:spPr/>
    </dgm:pt>
    <dgm:pt modelId="{C2E39B2A-CE54-4FA6-AC9F-6DBDDE096B1F}" type="pres">
      <dgm:prSet presAssocID="{3DC5CB2C-A0DA-4A98-B3CA-EEDFF6A4F041}" presName="hierRoot2" presStyleCnt="0">
        <dgm:presLayoutVars>
          <dgm:hierBranch val="init"/>
        </dgm:presLayoutVars>
      </dgm:prSet>
      <dgm:spPr/>
    </dgm:pt>
    <dgm:pt modelId="{EE01C1E0-0394-4BA6-8EA8-2C148CBC039F}" type="pres">
      <dgm:prSet presAssocID="{3DC5CB2C-A0DA-4A98-B3CA-EEDFF6A4F041}" presName="rootComposite" presStyleCnt="0"/>
      <dgm:spPr/>
    </dgm:pt>
    <dgm:pt modelId="{08A81BC8-8B9B-4D75-A771-903A11D7CD16}" type="pres">
      <dgm:prSet presAssocID="{3DC5CB2C-A0DA-4A98-B3CA-EEDFF6A4F041}" presName="rootText" presStyleLbl="node2" presStyleIdx="1" presStyleCnt="2">
        <dgm:presLayoutVars>
          <dgm:chPref val="3"/>
        </dgm:presLayoutVars>
      </dgm:prSet>
      <dgm:spPr/>
    </dgm:pt>
    <dgm:pt modelId="{30049B18-5B56-4E9F-90E5-4256838B77D9}" type="pres">
      <dgm:prSet presAssocID="{3DC5CB2C-A0DA-4A98-B3CA-EEDFF6A4F041}" presName="rootConnector" presStyleLbl="node2" presStyleIdx="1" presStyleCnt="2"/>
      <dgm:spPr/>
    </dgm:pt>
    <dgm:pt modelId="{A41F1EFF-B4AE-4569-9C5A-DFB963235DB4}" type="pres">
      <dgm:prSet presAssocID="{3DC5CB2C-A0DA-4A98-B3CA-EEDFF6A4F041}" presName="hierChild4" presStyleCnt="0"/>
      <dgm:spPr/>
    </dgm:pt>
    <dgm:pt modelId="{FB9F0AF5-8B4F-4E26-A423-D6515A96D71E}" type="pres">
      <dgm:prSet presAssocID="{123626B1-19F7-4C42-9F51-1DAC9CE02618}" presName="Name37" presStyleLbl="parChTrans1D3" presStyleIdx="0" presStyleCnt="2"/>
      <dgm:spPr/>
    </dgm:pt>
    <dgm:pt modelId="{BA4595E1-382E-44E9-A1B4-C85C34375103}" type="pres">
      <dgm:prSet presAssocID="{89D5FD5A-6DB8-4414-9CBA-2427D51DC75A}" presName="hierRoot2" presStyleCnt="0">
        <dgm:presLayoutVars>
          <dgm:hierBranch val="init"/>
        </dgm:presLayoutVars>
      </dgm:prSet>
      <dgm:spPr/>
    </dgm:pt>
    <dgm:pt modelId="{A0C4B11F-2EA9-4BE8-A0CF-77C85C1D917B}" type="pres">
      <dgm:prSet presAssocID="{89D5FD5A-6DB8-4414-9CBA-2427D51DC75A}" presName="rootComposite" presStyleCnt="0"/>
      <dgm:spPr/>
    </dgm:pt>
    <dgm:pt modelId="{057C75C0-C1F4-4B44-8B50-D107651DF527}" type="pres">
      <dgm:prSet presAssocID="{89D5FD5A-6DB8-4414-9CBA-2427D51DC75A}" presName="rootText" presStyleLbl="node3" presStyleIdx="0" presStyleCnt="2">
        <dgm:presLayoutVars>
          <dgm:chPref val="3"/>
        </dgm:presLayoutVars>
      </dgm:prSet>
      <dgm:spPr/>
    </dgm:pt>
    <dgm:pt modelId="{32499C36-667E-4A48-92EC-48103FB6E030}" type="pres">
      <dgm:prSet presAssocID="{89D5FD5A-6DB8-4414-9CBA-2427D51DC75A}" presName="rootConnector" presStyleLbl="node3" presStyleIdx="0" presStyleCnt="2"/>
      <dgm:spPr/>
    </dgm:pt>
    <dgm:pt modelId="{2B0E3333-D17E-4104-B139-AB4548D6D560}" type="pres">
      <dgm:prSet presAssocID="{89D5FD5A-6DB8-4414-9CBA-2427D51DC75A}" presName="hierChild4" presStyleCnt="0"/>
      <dgm:spPr/>
    </dgm:pt>
    <dgm:pt modelId="{159D91E3-231D-4C42-AFB6-E6DD30444038}" type="pres">
      <dgm:prSet presAssocID="{89D5FD5A-6DB8-4414-9CBA-2427D51DC75A}" presName="hierChild5" presStyleCnt="0"/>
      <dgm:spPr/>
    </dgm:pt>
    <dgm:pt modelId="{52A2E283-0001-4FF9-BC8F-77D6ED3ACADF}" type="pres">
      <dgm:prSet presAssocID="{B006166F-2076-4854-97CB-1F684E4DDD66}" presName="Name37" presStyleLbl="parChTrans1D3" presStyleIdx="1" presStyleCnt="2"/>
      <dgm:spPr/>
    </dgm:pt>
    <dgm:pt modelId="{62DD7A01-926D-40CC-AE6D-3D802C1BFB1A}" type="pres">
      <dgm:prSet presAssocID="{ED069535-7862-48F0-9729-F379232B51C4}" presName="hierRoot2" presStyleCnt="0">
        <dgm:presLayoutVars>
          <dgm:hierBranch val="init"/>
        </dgm:presLayoutVars>
      </dgm:prSet>
      <dgm:spPr/>
    </dgm:pt>
    <dgm:pt modelId="{7AA086AE-61DC-4FF8-89D0-2E0F31C1DE41}" type="pres">
      <dgm:prSet presAssocID="{ED069535-7862-48F0-9729-F379232B51C4}" presName="rootComposite" presStyleCnt="0"/>
      <dgm:spPr/>
    </dgm:pt>
    <dgm:pt modelId="{9017696D-FA91-4C40-925D-EB119CB4C3EC}" type="pres">
      <dgm:prSet presAssocID="{ED069535-7862-48F0-9729-F379232B51C4}" presName="rootText" presStyleLbl="node3" presStyleIdx="1" presStyleCnt="2">
        <dgm:presLayoutVars>
          <dgm:chPref val="3"/>
        </dgm:presLayoutVars>
      </dgm:prSet>
      <dgm:spPr/>
    </dgm:pt>
    <dgm:pt modelId="{C99C7124-3589-4A2C-BF19-467870DCA741}" type="pres">
      <dgm:prSet presAssocID="{ED069535-7862-48F0-9729-F379232B51C4}" presName="rootConnector" presStyleLbl="node3" presStyleIdx="1" presStyleCnt="2"/>
      <dgm:spPr/>
    </dgm:pt>
    <dgm:pt modelId="{6922D200-B541-45F8-BD86-B141B2F93CA5}" type="pres">
      <dgm:prSet presAssocID="{ED069535-7862-48F0-9729-F379232B51C4}" presName="hierChild4" presStyleCnt="0"/>
      <dgm:spPr/>
    </dgm:pt>
    <dgm:pt modelId="{9D3751B9-6319-4C58-B499-EE09B4D306AA}" type="pres">
      <dgm:prSet presAssocID="{ED069535-7862-48F0-9729-F379232B51C4}" presName="hierChild5" presStyleCnt="0"/>
      <dgm:spPr/>
    </dgm:pt>
    <dgm:pt modelId="{0B16DC90-AE7C-4A3D-8E4C-CE8ABFD6C42E}" type="pres">
      <dgm:prSet presAssocID="{3DC5CB2C-A0DA-4A98-B3CA-EEDFF6A4F041}" presName="hierChild5" presStyleCnt="0"/>
      <dgm:spPr/>
    </dgm:pt>
    <dgm:pt modelId="{06E6C252-2E69-4A18-A3C1-A170C743D4BE}" type="pres">
      <dgm:prSet presAssocID="{6858578C-8496-4B1C-B11B-01F71C54E2AC}" presName="hierChild3" presStyleCnt="0"/>
      <dgm:spPr/>
    </dgm:pt>
  </dgm:ptLst>
  <dgm:cxnLst>
    <dgm:cxn modelId="{E78C6302-C363-44B8-AAE8-198026D34E4E}" type="presOf" srcId="{123626B1-19F7-4C42-9F51-1DAC9CE02618}" destId="{FB9F0AF5-8B4F-4E26-A423-D6515A96D71E}" srcOrd="0" destOrd="0" presId="urn:microsoft.com/office/officeart/2005/8/layout/orgChart1"/>
    <dgm:cxn modelId="{87047A09-0D58-45A0-BAAE-8A05C485AC5A}" type="presOf" srcId="{6858578C-8496-4B1C-B11B-01F71C54E2AC}" destId="{E96D06E8-FFA6-479D-A82E-EFDBFEAA24CE}" srcOrd="0" destOrd="0" presId="urn:microsoft.com/office/officeart/2005/8/layout/orgChart1"/>
    <dgm:cxn modelId="{506F360C-1317-41AD-9565-BF1475AB4393}" type="presOf" srcId="{E9A5DC37-43FF-41EA-B8DA-7D0D37EF51AB}" destId="{8553C7AB-FEDE-4C75-B7D9-DB377AD61D43}" srcOrd="0" destOrd="0" presId="urn:microsoft.com/office/officeart/2005/8/layout/orgChart1"/>
    <dgm:cxn modelId="{A9804C2A-BD4F-4316-9238-F90963FA778B}" type="presOf" srcId="{89D5FD5A-6DB8-4414-9CBA-2427D51DC75A}" destId="{057C75C0-C1F4-4B44-8B50-D107651DF527}" srcOrd="0" destOrd="0" presId="urn:microsoft.com/office/officeart/2005/8/layout/orgChart1"/>
    <dgm:cxn modelId="{2186F138-481A-4904-980E-78F8979EC198}" srcId="{6858578C-8496-4B1C-B11B-01F71C54E2AC}" destId="{E9A5DC37-43FF-41EA-B8DA-7D0D37EF51AB}" srcOrd="0" destOrd="0" parTransId="{98DC6F4E-8790-4577-B173-36CED70D0B8C}" sibTransId="{1EBFAB6B-955A-4A2C-B88F-6C86A58D734C}"/>
    <dgm:cxn modelId="{2AD91E3B-2D46-4445-B67A-AF69E3E151F8}" type="presOf" srcId="{89D5FD5A-6DB8-4414-9CBA-2427D51DC75A}" destId="{32499C36-667E-4A48-92EC-48103FB6E030}" srcOrd="1" destOrd="0" presId="urn:microsoft.com/office/officeart/2005/8/layout/orgChart1"/>
    <dgm:cxn modelId="{A25E8941-886B-48DC-A9BD-83ABDF67A1C8}" srcId="{3DC5CB2C-A0DA-4A98-B3CA-EEDFF6A4F041}" destId="{89D5FD5A-6DB8-4414-9CBA-2427D51DC75A}" srcOrd="0" destOrd="0" parTransId="{123626B1-19F7-4C42-9F51-1DAC9CE02618}" sibTransId="{FC839511-B488-493E-ACEE-80D9302D40F5}"/>
    <dgm:cxn modelId="{D767B143-6924-42EF-B971-5A968D68F216}" srcId="{D7EB2AFD-249D-4A9A-970E-8AD4136A42AB}" destId="{6858578C-8496-4B1C-B11B-01F71C54E2AC}" srcOrd="0" destOrd="0" parTransId="{16AF6F2B-214C-4B0B-B9BC-C3FA909B6047}" sibTransId="{99920E34-4ABE-4CD8-BF2F-83483404EC3D}"/>
    <dgm:cxn modelId="{4D2E5B47-7B74-4C09-8EC0-C7A4019B6E26}" type="presOf" srcId="{E9A5DC37-43FF-41EA-B8DA-7D0D37EF51AB}" destId="{6D71E51D-F616-4584-9648-12239ABA29C9}" srcOrd="1" destOrd="0" presId="urn:microsoft.com/office/officeart/2005/8/layout/orgChart1"/>
    <dgm:cxn modelId="{6181B468-52F2-45A7-8B15-D88F60C1B445}" type="presOf" srcId="{B006166F-2076-4854-97CB-1F684E4DDD66}" destId="{52A2E283-0001-4FF9-BC8F-77D6ED3ACADF}" srcOrd="0" destOrd="0" presId="urn:microsoft.com/office/officeart/2005/8/layout/orgChart1"/>
    <dgm:cxn modelId="{A6F1E769-597B-4C7B-9E1F-EE755CA7E887}" type="presOf" srcId="{D7EB2AFD-249D-4A9A-970E-8AD4136A42AB}" destId="{F7037699-5DBE-472C-8D1A-D1E3EF3DFFEB}" srcOrd="0" destOrd="0" presId="urn:microsoft.com/office/officeart/2005/8/layout/orgChart1"/>
    <dgm:cxn modelId="{594E0773-0CF1-4BDE-9EFF-8F4258837041}" srcId="{6858578C-8496-4B1C-B11B-01F71C54E2AC}" destId="{3DC5CB2C-A0DA-4A98-B3CA-EEDFF6A4F041}" srcOrd="1" destOrd="0" parTransId="{A9D13D7D-BDB7-4FB9-B253-486B353F5FBD}" sibTransId="{A056B71A-7E49-4FF9-B3F9-B320BBF5F596}"/>
    <dgm:cxn modelId="{A866CC7C-79DB-4CDE-B7A0-DBE2050DFF5F}" type="presOf" srcId="{ED069535-7862-48F0-9729-F379232B51C4}" destId="{9017696D-FA91-4C40-925D-EB119CB4C3EC}" srcOrd="0" destOrd="0" presId="urn:microsoft.com/office/officeart/2005/8/layout/orgChart1"/>
    <dgm:cxn modelId="{F913F085-0E63-4BC7-8C23-722C4313C530}" type="presOf" srcId="{3DC5CB2C-A0DA-4A98-B3CA-EEDFF6A4F041}" destId="{08A81BC8-8B9B-4D75-A771-903A11D7CD16}" srcOrd="0" destOrd="0" presId="urn:microsoft.com/office/officeart/2005/8/layout/orgChart1"/>
    <dgm:cxn modelId="{C266F88A-4682-41C4-9A0F-5ABCF70D1716}" type="presOf" srcId="{6858578C-8496-4B1C-B11B-01F71C54E2AC}" destId="{2228F3B9-2AF0-4103-A008-5B1A48738FFE}" srcOrd="1" destOrd="0" presId="urn:microsoft.com/office/officeart/2005/8/layout/orgChart1"/>
    <dgm:cxn modelId="{E4BAAC8C-74F6-498D-B50E-81CF3839055C}" srcId="{3DC5CB2C-A0DA-4A98-B3CA-EEDFF6A4F041}" destId="{ED069535-7862-48F0-9729-F379232B51C4}" srcOrd="1" destOrd="0" parTransId="{B006166F-2076-4854-97CB-1F684E4DDD66}" sibTransId="{B171F1C4-8C3D-48B6-9A4F-AE492D91CCB4}"/>
    <dgm:cxn modelId="{31772EC4-FA98-477D-9654-8EC85A14E10F}" type="presOf" srcId="{3DC5CB2C-A0DA-4A98-B3CA-EEDFF6A4F041}" destId="{30049B18-5B56-4E9F-90E5-4256838B77D9}" srcOrd="1" destOrd="0" presId="urn:microsoft.com/office/officeart/2005/8/layout/orgChart1"/>
    <dgm:cxn modelId="{673E33CA-FBFB-476E-8BA3-14A7636890DC}" type="presOf" srcId="{ED069535-7862-48F0-9729-F379232B51C4}" destId="{C99C7124-3589-4A2C-BF19-467870DCA741}" srcOrd="1" destOrd="0" presId="urn:microsoft.com/office/officeart/2005/8/layout/orgChart1"/>
    <dgm:cxn modelId="{F9F71BDC-AC9D-4C53-AFDC-E13AB8CF3DE1}" type="presOf" srcId="{98DC6F4E-8790-4577-B173-36CED70D0B8C}" destId="{41D34F21-A553-4C9A-917E-46D3414CE33D}" srcOrd="0" destOrd="0" presId="urn:microsoft.com/office/officeart/2005/8/layout/orgChart1"/>
    <dgm:cxn modelId="{D36B65EF-311B-474D-935F-7876EC03D8B6}" type="presOf" srcId="{A9D13D7D-BDB7-4FB9-B253-486B353F5FBD}" destId="{9BBF91AD-60A6-488A-90CC-BD399D852769}" srcOrd="0" destOrd="0" presId="urn:microsoft.com/office/officeart/2005/8/layout/orgChart1"/>
    <dgm:cxn modelId="{7D78DF27-7A74-4B3D-98DF-BD335B7011FA}" type="presParOf" srcId="{F7037699-5DBE-472C-8D1A-D1E3EF3DFFEB}" destId="{E612120B-BD91-4EAF-AC21-FAEDF2FEC4A9}" srcOrd="0" destOrd="0" presId="urn:microsoft.com/office/officeart/2005/8/layout/orgChart1"/>
    <dgm:cxn modelId="{F3CC92D6-B349-4F33-A1A4-FC7E31540038}" type="presParOf" srcId="{E612120B-BD91-4EAF-AC21-FAEDF2FEC4A9}" destId="{D3F149C2-E3B8-4EFC-83CD-90A588E3231D}" srcOrd="0" destOrd="0" presId="urn:microsoft.com/office/officeart/2005/8/layout/orgChart1"/>
    <dgm:cxn modelId="{DA96B705-12ED-448A-9207-A8D9CACE4459}" type="presParOf" srcId="{D3F149C2-E3B8-4EFC-83CD-90A588E3231D}" destId="{E96D06E8-FFA6-479D-A82E-EFDBFEAA24CE}" srcOrd="0" destOrd="0" presId="urn:microsoft.com/office/officeart/2005/8/layout/orgChart1"/>
    <dgm:cxn modelId="{E8B0CA75-75B1-4B91-8C01-D69E704E5F26}" type="presParOf" srcId="{D3F149C2-E3B8-4EFC-83CD-90A588E3231D}" destId="{2228F3B9-2AF0-4103-A008-5B1A48738FFE}" srcOrd="1" destOrd="0" presId="urn:microsoft.com/office/officeart/2005/8/layout/orgChart1"/>
    <dgm:cxn modelId="{753A5088-D53B-47E7-BE09-91EF8619F817}" type="presParOf" srcId="{E612120B-BD91-4EAF-AC21-FAEDF2FEC4A9}" destId="{F5AD0651-1025-44E1-A561-E9FDD78992F5}" srcOrd="1" destOrd="0" presId="urn:microsoft.com/office/officeart/2005/8/layout/orgChart1"/>
    <dgm:cxn modelId="{6305C893-8AF7-4CB9-93C6-90DEFC48D2B1}" type="presParOf" srcId="{F5AD0651-1025-44E1-A561-E9FDD78992F5}" destId="{41D34F21-A553-4C9A-917E-46D3414CE33D}" srcOrd="0" destOrd="0" presId="urn:microsoft.com/office/officeart/2005/8/layout/orgChart1"/>
    <dgm:cxn modelId="{FFC891A0-C0CA-48EA-B8DB-0064658B28EA}" type="presParOf" srcId="{F5AD0651-1025-44E1-A561-E9FDD78992F5}" destId="{750B3DAD-73CA-44B7-9A10-7462106C38E5}" srcOrd="1" destOrd="0" presId="urn:microsoft.com/office/officeart/2005/8/layout/orgChart1"/>
    <dgm:cxn modelId="{2D5DF2B7-58E7-40A4-A234-1451B9FCF933}" type="presParOf" srcId="{750B3DAD-73CA-44B7-9A10-7462106C38E5}" destId="{256323E4-9E25-4428-A81E-029E60FFF491}" srcOrd="0" destOrd="0" presId="urn:microsoft.com/office/officeart/2005/8/layout/orgChart1"/>
    <dgm:cxn modelId="{84B0BE33-202B-4138-985A-027C975F9A99}" type="presParOf" srcId="{256323E4-9E25-4428-A81E-029E60FFF491}" destId="{8553C7AB-FEDE-4C75-B7D9-DB377AD61D43}" srcOrd="0" destOrd="0" presId="urn:microsoft.com/office/officeart/2005/8/layout/orgChart1"/>
    <dgm:cxn modelId="{E50DB643-433D-436B-B5D0-338398FCACAA}" type="presParOf" srcId="{256323E4-9E25-4428-A81E-029E60FFF491}" destId="{6D71E51D-F616-4584-9648-12239ABA29C9}" srcOrd="1" destOrd="0" presId="urn:microsoft.com/office/officeart/2005/8/layout/orgChart1"/>
    <dgm:cxn modelId="{04A56896-5375-4DDD-BDCE-FDE16D9AA3D3}" type="presParOf" srcId="{750B3DAD-73CA-44B7-9A10-7462106C38E5}" destId="{8FC0D8E9-7A3C-47C5-AB91-CDA27A8726EE}" srcOrd="1" destOrd="0" presId="urn:microsoft.com/office/officeart/2005/8/layout/orgChart1"/>
    <dgm:cxn modelId="{4C159E05-C9EF-44E7-98FB-AFC860BC736B}" type="presParOf" srcId="{750B3DAD-73CA-44B7-9A10-7462106C38E5}" destId="{6762E761-3684-494F-AF39-83302D834ABA}" srcOrd="2" destOrd="0" presId="urn:microsoft.com/office/officeart/2005/8/layout/orgChart1"/>
    <dgm:cxn modelId="{3CDF64A3-06EB-45A7-AEF1-C14E5B1DFFF1}" type="presParOf" srcId="{F5AD0651-1025-44E1-A561-E9FDD78992F5}" destId="{9BBF91AD-60A6-488A-90CC-BD399D852769}" srcOrd="2" destOrd="0" presId="urn:microsoft.com/office/officeart/2005/8/layout/orgChart1"/>
    <dgm:cxn modelId="{3FB3F33B-17E8-415C-9FA4-58B7C4900C0F}" type="presParOf" srcId="{F5AD0651-1025-44E1-A561-E9FDD78992F5}" destId="{C2E39B2A-CE54-4FA6-AC9F-6DBDDE096B1F}" srcOrd="3" destOrd="0" presId="urn:microsoft.com/office/officeart/2005/8/layout/orgChart1"/>
    <dgm:cxn modelId="{6C030C5C-E643-47B5-BB48-D7BDE74DAF9B}" type="presParOf" srcId="{C2E39B2A-CE54-4FA6-AC9F-6DBDDE096B1F}" destId="{EE01C1E0-0394-4BA6-8EA8-2C148CBC039F}" srcOrd="0" destOrd="0" presId="urn:microsoft.com/office/officeart/2005/8/layout/orgChart1"/>
    <dgm:cxn modelId="{25AC8862-2CCB-4785-9DF1-DD7043F78AF4}" type="presParOf" srcId="{EE01C1E0-0394-4BA6-8EA8-2C148CBC039F}" destId="{08A81BC8-8B9B-4D75-A771-903A11D7CD16}" srcOrd="0" destOrd="0" presId="urn:microsoft.com/office/officeart/2005/8/layout/orgChart1"/>
    <dgm:cxn modelId="{8C29BCF4-1E09-463F-A149-5F5A2E2960AB}" type="presParOf" srcId="{EE01C1E0-0394-4BA6-8EA8-2C148CBC039F}" destId="{30049B18-5B56-4E9F-90E5-4256838B77D9}" srcOrd="1" destOrd="0" presId="urn:microsoft.com/office/officeart/2005/8/layout/orgChart1"/>
    <dgm:cxn modelId="{2F829E2C-9B46-41DA-814C-955016EB16A8}" type="presParOf" srcId="{C2E39B2A-CE54-4FA6-AC9F-6DBDDE096B1F}" destId="{A41F1EFF-B4AE-4569-9C5A-DFB963235DB4}" srcOrd="1" destOrd="0" presId="urn:microsoft.com/office/officeart/2005/8/layout/orgChart1"/>
    <dgm:cxn modelId="{6CBE9B7F-A028-4C7E-ACEC-192906F81D21}" type="presParOf" srcId="{A41F1EFF-B4AE-4569-9C5A-DFB963235DB4}" destId="{FB9F0AF5-8B4F-4E26-A423-D6515A96D71E}" srcOrd="0" destOrd="0" presId="urn:microsoft.com/office/officeart/2005/8/layout/orgChart1"/>
    <dgm:cxn modelId="{C5D6EE6D-A288-4356-B3F9-341559C8D88A}" type="presParOf" srcId="{A41F1EFF-B4AE-4569-9C5A-DFB963235DB4}" destId="{BA4595E1-382E-44E9-A1B4-C85C34375103}" srcOrd="1" destOrd="0" presId="urn:microsoft.com/office/officeart/2005/8/layout/orgChart1"/>
    <dgm:cxn modelId="{FA047A18-8F0F-41D9-ACB6-456B322ED356}" type="presParOf" srcId="{BA4595E1-382E-44E9-A1B4-C85C34375103}" destId="{A0C4B11F-2EA9-4BE8-A0CF-77C85C1D917B}" srcOrd="0" destOrd="0" presId="urn:microsoft.com/office/officeart/2005/8/layout/orgChart1"/>
    <dgm:cxn modelId="{24C0188F-FBE5-4043-AA52-991AEBAA4D0F}" type="presParOf" srcId="{A0C4B11F-2EA9-4BE8-A0CF-77C85C1D917B}" destId="{057C75C0-C1F4-4B44-8B50-D107651DF527}" srcOrd="0" destOrd="0" presId="urn:microsoft.com/office/officeart/2005/8/layout/orgChart1"/>
    <dgm:cxn modelId="{FFD0C968-26B6-4D7E-A5CF-9B7FAD000EB7}" type="presParOf" srcId="{A0C4B11F-2EA9-4BE8-A0CF-77C85C1D917B}" destId="{32499C36-667E-4A48-92EC-48103FB6E030}" srcOrd="1" destOrd="0" presId="urn:microsoft.com/office/officeart/2005/8/layout/orgChart1"/>
    <dgm:cxn modelId="{3438A16E-8EED-4332-A801-7E38CED0E474}" type="presParOf" srcId="{BA4595E1-382E-44E9-A1B4-C85C34375103}" destId="{2B0E3333-D17E-4104-B139-AB4548D6D560}" srcOrd="1" destOrd="0" presId="urn:microsoft.com/office/officeart/2005/8/layout/orgChart1"/>
    <dgm:cxn modelId="{5EA7E7AC-3890-4C53-9E35-F8BDDC018E28}" type="presParOf" srcId="{BA4595E1-382E-44E9-A1B4-C85C34375103}" destId="{159D91E3-231D-4C42-AFB6-E6DD30444038}" srcOrd="2" destOrd="0" presId="urn:microsoft.com/office/officeart/2005/8/layout/orgChart1"/>
    <dgm:cxn modelId="{9F4EF697-AD3C-4A92-AA79-446B1E2AFE14}" type="presParOf" srcId="{A41F1EFF-B4AE-4569-9C5A-DFB963235DB4}" destId="{52A2E283-0001-4FF9-BC8F-77D6ED3ACADF}" srcOrd="2" destOrd="0" presId="urn:microsoft.com/office/officeart/2005/8/layout/orgChart1"/>
    <dgm:cxn modelId="{93B016D6-DB67-443A-9937-7AAE36A9E974}" type="presParOf" srcId="{A41F1EFF-B4AE-4569-9C5A-DFB963235DB4}" destId="{62DD7A01-926D-40CC-AE6D-3D802C1BFB1A}" srcOrd="3" destOrd="0" presId="urn:microsoft.com/office/officeart/2005/8/layout/orgChart1"/>
    <dgm:cxn modelId="{378918A8-2D95-44CD-8A5D-5678B84AC1E9}" type="presParOf" srcId="{62DD7A01-926D-40CC-AE6D-3D802C1BFB1A}" destId="{7AA086AE-61DC-4FF8-89D0-2E0F31C1DE41}" srcOrd="0" destOrd="0" presId="urn:microsoft.com/office/officeart/2005/8/layout/orgChart1"/>
    <dgm:cxn modelId="{2F82CA0A-37EE-4E4B-B0D7-EA3AA567AB02}" type="presParOf" srcId="{7AA086AE-61DC-4FF8-89D0-2E0F31C1DE41}" destId="{9017696D-FA91-4C40-925D-EB119CB4C3EC}" srcOrd="0" destOrd="0" presId="urn:microsoft.com/office/officeart/2005/8/layout/orgChart1"/>
    <dgm:cxn modelId="{5379F67F-A437-4B5D-AD20-DA54D9A995E8}" type="presParOf" srcId="{7AA086AE-61DC-4FF8-89D0-2E0F31C1DE41}" destId="{C99C7124-3589-4A2C-BF19-467870DCA741}" srcOrd="1" destOrd="0" presId="urn:microsoft.com/office/officeart/2005/8/layout/orgChart1"/>
    <dgm:cxn modelId="{11E72A95-9C4A-49A9-9C92-5E9421102A89}" type="presParOf" srcId="{62DD7A01-926D-40CC-AE6D-3D802C1BFB1A}" destId="{6922D200-B541-45F8-BD86-B141B2F93CA5}" srcOrd="1" destOrd="0" presId="urn:microsoft.com/office/officeart/2005/8/layout/orgChart1"/>
    <dgm:cxn modelId="{391019B7-DCA1-4ADC-A3F1-12BCA1E482BA}" type="presParOf" srcId="{62DD7A01-926D-40CC-AE6D-3D802C1BFB1A}" destId="{9D3751B9-6319-4C58-B499-EE09B4D306AA}" srcOrd="2" destOrd="0" presId="urn:microsoft.com/office/officeart/2005/8/layout/orgChart1"/>
    <dgm:cxn modelId="{D2D41A32-7FDD-408A-9363-7232A63C74E2}" type="presParOf" srcId="{C2E39B2A-CE54-4FA6-AC9F-6DBDDE096B1F}" destId="{0B16DC90-AE7C-4A3D-8E4C-CE8ABFD6C42E}" srcOrd="2" destOrd="0" presId="urn:microsoft.com/office/officeart/2005/8/layout/orgChart1"/>
    <dgm:cxn modelId="{B54472B6-110B-4E6C-867C-4593D81D0010}" type="presParOf" srcId="{E612120B-BD91-4EAF-AC21-FAEDF2FEC4A9}" destId="{06E6C252-2E69-4A18-A3C1-A170C743D4B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A2E283-0001-4FF9-BC8F-77D6ED3ACADF}">
      <dsp:nvSpPr>
        <dsp:cNvPr id="0" name=""/>
        <dsp:cNvSpPr/>
      </dsp:nvSpPr>
      <dsp:spPr>
        <a:xfrm>
          <a:off x="5658773" y="2179150"/>
          <a:ext cx="269622" cy="2103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3055"/>
              </a:lnTo>
              <a:lnTo>
                <a:pt x="269622" y="2103055"/>
              </a:lnTo>
            </a:path>
          </a:pathLst>
        </a:custGeom>
        <a:noFill/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9F0AF5-8B4F-4E26-A423-D6515A96D71E}">
      <dsp:nvSpPr>
        <dsp:cNvPr id="0" name=""/>
        <dsp:cNvSpPr/>
      </dsp:nvSpPr>
      <dsp:spPr>
        <a:xfrm>
          <a:off x="5658773" y="2179150"/>
          <a:ext cx="269622" cy="826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6842"/>
              </a:lnTo>
              <a:lnTo>
                <a:pt x="269622" y="826842"/>
              </a:lnTo>
            </a:path>
          </a:pathLst>
        </a:custGeom>
        <a:noFill/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F91AD-60A6-488A-90CC-BD399D852769}">
      <dsp:nvSpPr>
        <dsp:cNvPr id="0" name=""/>
        <dsp:cNvSpPr/>
      </dsp:nvSpPr>
      <dsp:spPr>
        <a:xfrm>
          <a:off x="5290289" y="902937"/>
          <a:ext cx="1087477" cy="377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735"/>
              </a:lnTo>
              <a:lnTo>
                <a:pt x="1087477" y="188735"/>
              </a:lnTo>
              <a:lnTo>
                <a:pt x="1087477" y="377471"/>
              </a:lnTo>
            </a:path>
          </a:pathLst>
        </a:custGeom>
        <a:noFill/>
        <a:ln w="222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D34F21-A553-4C9A-917E-46D3414CE33D}">
      <dsp:nvSpPr>
        <dsp:cNvPr id="0" name=""/>
        <dsp:cNvSpPr/>
      </dsp:nvSpPr>
      <dsp:spPr>
        <a:xfrm>
          <a:off x="4202812" y="902937"/>
          <a:ext cx="1087477" cy="377471"/>
        </a:xfrm>
        <a:custGeom>
          <a:avLst/>
          <a:gdLst/>
          <a:ahLst/>
          <a:cxnLst/>
          <a:rect l="0" t="0" r="0" b="0"/>
          <a:pathLst>
            <a:path>
              <a:moveTo>
                <a:pt x="1087477" y="0"/>
              </a:moveTo>
              <a:lnTo>
                <a:pt x="1087477" y="188735"/>
              </a:lnTo>
              <a:lnTo>
                <a:pt x="0" y="188735"/>
              </a:lnTo>
              <a:lnTo>
                <a:pt x="0" y="377471"/>
              </a:lnTo>
            </a:path>
          </a:pathLst>
        </a:custGeom>
        <a:noFill/>
        <a:ln w="222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6D06E8-FFA6-479D-A82E-EFDBFEAA24CE}">
      <dsp:nvSpPr>
        <dsp:cNvPr id="0" name=""/>
        <dsp:cNvSpPr/>
      </dsp:nvSpPr>
      <dsp:spPr>
        <a:xfrm>
          <a:off x="4391547" y="4195"/>
          <a:ext cx="1797483" cy="89874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TANDA KEHAMILAN</a:t>
          </a:r>
        </a:p>
      </dsp:txBody>
      <dsp:txXfrm>
        <a:off x="4391547" y="4195"/>
        <a:ext cx="1797483" cy="898741"/>
      </dsp:txXfrm>
    </dsp:sp>
    <dsp:sp modelId="{8553C7AB-FEDE-4C75-B7D9-DB377AD61D43}">
      <dsp:nvSpPr>
        <dsp:cNvPr id="0" name=""/>
        <dsp:cNvSpPr/>
      </dsp:nvSpPr>
      <dsp:spPr>
        <a:xfrm>
          <a:off x="3304070" y="1280408"/>
          <a:ext cx="1797483" cy="89874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Tanda Pasti</a:t>
          </a:r>
        </a:p>
      </dsp:txBody>
      <dsp:txXfrm>
        <a:off x="3304070" y="1280408"/>
        <a:ext cx="1797483" cy="898741"/>
      </dsp:txXfrm>
    </dsp:sp>
    <dsp:sp modelId="{08A81BC8-8B9B-4D75-A771-903A11D7CD16}">
      <dsp:nvSpPr>
        <dsp:cNvPr id="0" name=""/>
        <dsp:cNvSpPr/>
      </dsp:nvSpPr>
      <dsp:spPr>
        <a:xfrm>
          <a:off x="5479025" y="1280408"/>
          <a:ext cx="1797483" cy="89874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Tanda</a:t>
          </a:r>
          <a:r>
            <a:rPr lang="en-US" sz="2100" kern="1200" dirty="0"/>
            <a:t> </a:t>
          </a:r>
          <a:r>
            <a:rPr lang="en-US" sz="2100" kern="1200" dirty="0" err="1"/>
            <a:t>Tidak</a:t>
          </a:r>
          <a:r>
            <a:rPr lang="en-US" sz="2100" kern="1200" dirty="0"/>
            <a:t> </a:t>
          </a:r>
          <a:r>
            <a:rPr lang="en-US" sz="2100" kern="1200" dirty="0" err="1"/>
            <a:t>Pasti</a:t>
          </a:r>
          <a:endParaRPr lang="en-US" sz="2100" kern="1200" dirty="0"/>
        </a:p>
      </dsp:txBody>
      <dsp:txXfrm>
        <a:off x="5479025" y="1280408"/>
        <a:ext cx="1797483" cy="898741"/>
      </dsp:txXfrm>
    </dsp:sp>
    <dsp:sp modelId="{057C75C0-C1F4-4B44-8B50-D107651DF527}">
      <dsp:nvSpPr>
        <dsp:cNvPr id="0" name=""/>
        <dsp:cNvSpPr/>
      </dsp:nvSpPr>
      <dsp:spPr>
        <a:xfrm>
          <a:off x="5928396" y="2556621"/>
          <a:ext cx="1797483" cy="8987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Tanda</a:t>
          </a:r>
          <a:r>
            <a:rPr lang="en-US" sz="2100" kern="1200" dirty="0"/>
            <a:t> </a:t>
          </a:r>
          <a:r>
            <a:rPr lang="en-US" sz="2100" kern="1200" dirty="0" err="1"/>
            <a:t>Subjektif</a:t>
          </a:r>
          <a:r>
            <a:rPr lang="en-US" sz="2100" kern="1200" dirty="0"/>
            <a:t> (</a:t>
          </a:r>
          <a:r>
            <a:rPr lang="en-US" sz="2100" kern="1200" dirty="0" err="1"/>
            <a:t>Presumtif</a:t>
          </a:r>
          <a:r>
            <a:rPr lang="en-US" sz="2100" kern="1200" dirty="0"/>
            <a:t>)</a:t>
          </a:r>
        </a:p>
      </dsp:txBody>
      <dsp:txXfrm>
        <a:off x="5928396" y="2556621"/>
        <a:ext cx="1797483" cy="898741"/>
      </dsp:txXfrm>
    </dsp:sp>
    <dsp:sp modelId="{9017696D-FA91-4C40-925D-EB119CB4C3EC}">
      <dsp:nvSpPr>
        <dsp:cNvPr id="0" name=""/>
        <dsp:cNvSpPr/>
      </dsp:nvSpPr>
      <dsp:spPr>
        <a:xfrm>
          <a:off x="5928396" y="3832834"/>
          <a:ext cx="1797483" cy="8987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Tanda</a:t>
          </a:r>
          <a:r>
            <a:rPr lang="en-US" sz="2100" kern="1200" dirty="0"/>
            <a:t> </a:t>
          </a:r>
          <a:r>
            <a:rPr lang="en-US" sz="2100" kern="1200" dirty="0" err="1"/>
            <a:t>Objektif</a:t>
          </a:r>
          <a:r>
            <a:rPr lang="en-US" sz="2100" kern="1200" dirty="0"/>
            <a:t> (Probability)</a:t>
          </a:r>
        </a:p>
      </dsp:txBody>
      <dsp:txXfrm>
        <a:off x="5928396" y="3832834"/>
        <a:ext cx="1797483" cy="898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KEHAMILAN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Jerin stella- 1810211073</a:t>
            </a:r>
          </a:p>
        </p:txBody>
      </p:sp>
    </p:spTree>
    <p:extLst>
      <p:ext uri="{BB962C8B-B14F-4D97-AF65-F5344CB8AC3E}">
        <p14:creationId xmlns:p14="http://schemas.microsoft.com/office/powerpoint/2010/main" val="2502144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Uraian Materi FISIOLOGI PERSALINAN I. PENGERTIAN - ppt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483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KEBUTUHAN DASAR IBU HAMIL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Trimester 1 </a:t>
            </a:r>
          </a:p>
          <a:p>
            <a:pPr lvl="1"/>
            <a:r>
              <a:rPr lang="en-US" dirty="0"/>
              <a:t>Diet : </a:t>
            </a: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yang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dicerna</a:t>
            </a:r>
            <a:r>
              <a:rPr lang="en-US" dirty="0"/>
              <a:t>, </a:t>
            </a:r>
            <a:r>
              <a:rPr lang="en-US" dirty="0" err="1"/>
              <a:t>bergizi</a:t>
            </a:r>
            <a:r>
              <a:rPr lang="en-US" dirty="0"/>
              <a:t>. </a:t>
            </a: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rasa </a:t>
            </a:r>
            <a:r>
              <a:rPr lang="en-US" dirty="0" err="1"/>
              <a:t>mual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muntah</a:t>
            </a:r>
            <a:r>
              <a:rPr lang="en-US" dirty="0"/>
              <a:t>,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besi</a:t>
            </a:r>
            <a:r>
              <a:rPr lang="en-US" dirty="0"/>
              <a:t> (150 mg </a:t>
            </a:r>
            <a:r>
              <a:rPr lang="en-US" dirty="0" err="1"/>
              <a:t>besi</a:t>
            </a:r>
            <a:r>
              <a:rPr lang="en-US" dirty="0"/>
              <a:t> </a:t>
            </a:r>
            <a:r>
              <a:rPr lang="en-US" dirty="0" err="1"/>
              <a:t>sulfat</a:t>
            </a:r>
            <a:r>
              <a:rPr lang="en-US" dirty="0"/>
              <a:t>, 300 mg </a:t>
            </a:r>
            <a:r>
              <a:rPr lang="en-US" dirty="0" err="1"/>
              <a:t>besi</a:t>
            </a:r>
            <a:r>
              <a:rPr lang="en-US" dirty="0"/>
              <a:t> </a:t>
            </a:r>
            <a:r>
              <a:rPr lang="en-US" dirty="0" err="1"/>
              <a:t>glukonat</a:t>
            </a:r>
            <a:r>
              <a:rPr lang="en-US" dirty="0"/>
              <a:t>),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folat</a:t>
            </a:r>
            <a:r>
              <a:rPr lang="en-US" dirty="0"/>
              <a:t> (0,4 - 0,8 mg/</a:t>
            </a:r>
            <a:r>
              <a:rPr lang="en-US" dirty="0" err="1"/>
              <a:t>hari</a:t>
            </a:r>
            <a:r>
              <a:rPr lang="en-US" dirty="0"/>
              <a:t>). </a:t>
            </a:r>
            <a:r>
              <a:rPr lang="en-US" dirty="0" err="1"/>
              <a:t>Kalori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23-50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kalori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23000 </a:t>
            </a:r>
            <a:r>
              <a:rPr lang="en-US" dirty="0" err="1"/>
              <a:t>kkal</a:t>
            </a:r>
            <a:r>
              <a:rPr lang="en-US" dirty="0"/>
              <a:t>), protein (74 gr/</a:t>
            </a:r>
            <a:r>
              <a:rPr lang="en-US" dirty="0" err="1"/>
              <a:t>hari</a:t>
            </a:r>
            <a:r>
              <a:rPr lang="en-US" dirty="0"/>
              <a:t>), vitamin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garam</a:t>
            </a:r>
            <a:r>
              <a:rPr lang="en-US" dirty="0"/>
              <a:t> mineral (</a:t>
            </a:r>
            <a:r>
              <a:rPr lang="en-US" dirty="0" err="1"/>
              <a:t>kalsium</a:t>
            </a:r>
            <a:r>
              <a:rPr lang="en-US" dirty="0"/>
              <a:t>, </a:t>
            </a:r>
            <a:r>
              <a:rPr lang="en-US" dirty="0" err="1"/>
              <a:t>fosfor</a:t>
            </a:r>
            <a:r>
              <a:rPr lang="en-US" dirty="0"/>
              <a:t>, magnesium, </a:t>
            </a:r>
            <a:r>
              <a:rPr lang="en-US" dirty="0" err="1"/>
              <a:t>seng</a:t>
            </a:r>
            <a:r>
              <a:rPr lang="en-US" dirty="0"/>
              <a:t>, </a:t>
            </a:r>
            <a:r>
              <a:rPr lang="en-US" dirty="0" err="1"/>
              <a:t>yodium</a:t>
            </a:r>
            <a:r>
              <a:rPr lang="en-US" dirty="0"/>
              <a:t>). </a:t>
            </a: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porsi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.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juga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6-8 </a:t>
            </a:r>
            <a:r>
              <a:rPr lang="en-US" dirty="0" err="1"/>
              <a:t>gelas</a:t>
            </a:r>
            <a:r>
              <a:rPr lang="en-US" dirty="0"/>
              <a:t> </a:t>
            </a:r>
            <a:r>
              <a:rPr lang="en-US" dirty="0" err="1"/>
              <a:t>sehari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: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melatih</a:t>
            </a:r>
            <a:r>
              <a:rPr lang="en-US" dirty="0"/>
              <a:t> </a:t>
            </a:r>
            <a:r>
              <a:rPr lang="en-US" dirty="0" err="1"/>
              <a:t>otot-otot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fleksibel</a:t>
            </a:r>
            <a:r>
              <a:rPr lang="en-US" dirty="0"/>
              <a:t>/ </a:t>
            </a:r>
            <a:r>
              <a:rPr lang="en-US" dirty="0" err="1"/>
              <a:t>lentur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memasuki</a:t>
            </a:r>
            <a:r>
              <a:rPr lang="en-US" dirty="0"/>
              <a:t> proses </a:t>
            </a:r>
            <a:r>
              <a:rPr lang="en-US" dirty="0" err="1"/>
              <a:t>persalinan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Istirahat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8 jam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malam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1 jam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siang</a:t>
            </a:r>
            <a:r>
              <a:rPr lang="en-US" dirty="0"/>
              <a:t> </a:t>
            </a:r>
            <a:r>
              <a:rPr lang="en-US" dirty="0" err="1"/>
              <a:t>hari</a:t>
            </a:r>
            <a:endParaRPr lang="en-US" dirty="0"/>
          </a:p>
          <a:p>
            <a:pPr lvl="1"/>
            <a:r>
              <a:rPr lang="en-US" dirty="0" err="1"/>
              <a:t>Koitus</a:t>
            </a:r>
            <a:r>
              <a:rPr lang="en-US" dirty="0"/>
              <a:t> : </a:t>
            </a:r>
            <a:r>
              <a:rPr lang="en-US" dirty="0" err="1"/>
              <a:t>diperbolehkan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kontraksi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orgasme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9679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1992573"/>
            <a:ext cx="11029615" cy="4558352"/>
          </a:xfrm>
        </p:spPr>
        <p:txBody>
          <a:bodyPr>
            <a:normAutofit/>
          </a:bodyPr>
          <a:lstStyle/>
          <a:p>
            <a:r>
              <a:rPr lang="en-US" dirty="0"/>
              <a:t>Trimester 2</a:t>
            </a:r>
          </a:p>
          <a:p>
            <a:pPr lvl="1"/>
            <a:r>
              <a:rPr lang="en-US" dirty="0" err="1"/>
              <a:t>Mengenakan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yang </a:t>
            </a:r>
            <a:r>
              <a:rPr lang="en-US" dirty="0" err="1"/>
              <a:t>nyaman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/>
              <a:t>berbahan</a:t>
            </a:r>
            <a:r>
              <a:rPr lang="en-US" dirty="0"/>
              <a:t> </a:t>
            </a:r>
            <a:r>
              <a:rPr lang="en-US" dirty="0" err="1"/>
              <a:t>katun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mempermudah</a:t>
            </a:r>
            <a:r>
              <a:rPr lang="en-US" dirty="0"/>
              <a:t> </a:t>
            </a:r>
            <a:r>
              <a:rPr lang="en-US" dirty="0" err="1"/>
              <a:t>penyerapan</a:t>
            </a:r>
            <a:r>
              <a:rPr lang="en-US" dirty="0"/>
              <a:t> </a:t>
            </a:r>
            <a:r>
              <a:rPr lang="en-US" dirty="0" err="1"/>
              <a:t>keringat</a:t>
            </a:r>
            <a:r>
              <a:rPr lang="en-US" dirty="0"/>
              <a:t>. </a:t>
            </a:r>
            <a:r>
              <a:rPr lang="en-US" dirty="0" err="1"/>
              <a:t>Menganjurkan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sandal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sepatu</a:t>
            </a:r>
            <a:r>
              <a:rPr lang="en-US" dirty="0"/>
              <a:t> yang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pinggang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Dianjurkan</a:t>
            </a:r>
            <a:r>
              <a:rPr lang="en-US" dirty="0"/>
              <a:t> </a:t>
            </a:r>
            <a:r>
              <a:rPr lang="en-US" dirty="0" err="1"/>
              <a:t>mengkonsumsi</a:t>
            </a:r>
            <a:r>
              <a:rPr lang="en-US" dirty="0"/>
              <a:t> tablet Fe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. </a:t>
            </a:r>
            <a:r>
              <a:rPr lang="en-US" dirty="0" err="1"/>
              <a:t>Waktunya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malam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menjelang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rasa </a:t>
            </a:r>
            <a:r>
              <a:rPr lang="en-US" dirty="0" err="1"/>
              <a:t>mual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meminumnya</a:t>
            </a:r>
            <a:endParaRPr lang="en-US" dirty="0"/>
          </a:p>
          <a:p>
            <a:r>
              <a:rPr lang="en-US" dirty="0"/>
              <a:t>Trimester 3</a:t>
            </a:r>
          </a:p>
          <a:p>
            <a:pPr lvl="1"/>
            <a:r>
              <a:rPr lang="en-US" dirty="0" err="1"/>
              <a:t>Kalori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300-500 </a:t>
            </a:r>
            <a:r>
              <a:rPr lang="en-US" dirty="0" err="1"/>
              <a:t>kalori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juga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trimester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0,3-0,5 kg/</a:t>
            </a:r>
            <a:r>
              <a:rPr lang="en-US" dirty="0" err="1"/>
              <a:t>minggu</a:t>
            </a:r>
            <a:r>
              <a:rPr lang="en-US" dirty="0"/>
              <a:t>. </a:t>
            </a:r>
            <a:r>
              <a:rPr lang="en-US" dirty="0" err="1"/>
              <a:t>Kebutuhan</a:t>
            </a:r>
            <a:r>
              <a:rPr lang="en-US" dirty="0"/>
              <a:t> protein juga 30 gram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seksual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riwayat</a:t>
            </a:r>
            <a:r>
              <a:rPr lang="en-US" dirty="0"/>
              <a:t> : </a:t>
            </a:r>
            <a:r>
              <a:rPr lang="en-US" dirty="0" err="1"/>
              <a:t>abortus</a:t>
            </a:r>
            <a:r>
              <a:rPr lang="en-US" dirty="0"/>
              <a:t>,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pervaginam</a:t>
            </a:r>
            <a:r>
              <a:rPr lang="en-US" dirty="0"/>
              <a:t>,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Istirahat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, personal hygiene</a:t>
            </a:r>
          </a:p>
          <a:p>
            <a:pPr lvl="1"/>
            <a:r>
              <a:rPr lang="en-US" dirty="0" err="1"/>
              <a:t>Persiapkan</a:t>
            </a:r>
            <a:r>
              <a:rPr lang="en-US" dirty="0"/>
              <a:t> </a:t>
            </a:r>
            <a:r>
              <a:rPr lang="en-US" dirty="0" err="1"/>
              <a:t>kelahiran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Konseling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kelahiran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5906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kelahiran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1) Rasa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his yang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,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teratur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lendir</a:t>
            </a:r>
            <a:r>
              <a:rPr lang="en-US" dirty="0"/>
              <a:t> </a:t>
            </a:r>
            <a:r>
              <a:rPr lang="en-US" dirty="0" err="1"/>
              <a:t>bercampur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robekan-robekan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servik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Kadang-kadang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sendirinya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servik</a:t>
            </a:r>
            <a:r>
              <a:rPr lang="en-US" dirty="0"/>
              <a:t> </a:t>
            </a:r>
            <a:r>
              <a:rPr lang="en-US" dirty="0" err="1"/>
              <a:t>mendatar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80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ANTENATAL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mengoptimalkan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persalinan</a:t>
            </a:r>
            <a:r>
              <a:rPr lang="en-US" dirty="0"/>
              <a:t>, kala </a:t>
            </a:r>
            <a:r>
              <a:rPr lang="en-US" dirty="0" err="1"/>
              <a:t>nifas</a:t>
            </a:r>
            <a:r>
              <a:rPr lang="en-US" dirty="0"/>
              <a:t>, </a:t>
            </a:r>
            <a:r>
              <a:rPr lang="en-US" dirty="0" err="1"/>
              <a:t>pemberian</a:t>
            </a:r>
            <a:r>
              <a:rPr lang="en-US" dirty="0"/>
              <a:t> ASI,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kembalinya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reproduksi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/ normal </a:t>
            </a:r>
          </a:p>
          <a:p>
            <a:r>
              <a:rPr lang="en-US" dirty="0" err="1"/>
              <a:t>sedikitnya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kali </a:t>
            </a:r>
            <a:r>
              <a:rPr lang="en-US" dirty="0" err="1"/>
              <a:t>kunjungan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antenatal,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r>
              <a:rPr lang="en-US" dirty="0"/>
              <a:t>1) </a:t>
            </a:r>
            <a:r>
              <a:rPr lang="en-US" dirty="0" err="1"/>
              <a:t>Satu</a:t>
            </a:r>
            <a:r>
              <a:rPr lang="en-US" dirty="0"/>
              <a:t> kali </a:t>
            </a:r>
            <a:r>
              <a:rPr lang="en-US" dirty="0" err="1"/>
              <a:t>kunjungan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trimester 1 (&lt; 14 </a:t>
            </a:r>
            <a:r>
              <a:rPr lang="en-US" dirty="0" err="1"/>
              <a:t>minggu</a:t>
            </a:r>
            <a:r>
              <a:rPr lang="en-US" dirty="0"/>
              <a:t>),</a:t>
            </a:r>
          </a:p>
          <a:p>
            <a:r>
              <a:rPr lang="en-US" dirty="0"/>
              <a:t>2) </a:t>
            </a:r>
            <a:r>
              <a:rPr lang="en-US" dirty="0" err="1"/>
              <a:t>Satu</a:t>
            </a:r>
            <a:r>
              <a:rPr lang="en-US" dirty="0"/>
              <a:t> kali </a:t>
            </a:r>
            <a:r>
              <a:rPr lang="en-US" dirty="0" err="1"/>
              <a:t>kunjungan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trimester </a:t>
            </a:r>
            <a:r>
              <a:rPr lang="en-US" dirty="0" err="1"/>
              <a:t>kedua</a:t>
            </a:r>
            <a:r>
              <a:rPr lang="en-US" dirty="0"/>
              <a:t> (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14-28),</a:t>
            </a:r>
          </a:p>
          <a:p>
            <a:r>
              <a:rPr lang="en-US" dirty="0"/>
              <a:t>3) </a:t>
            </a:r>
            <a:r>
              <a:rPr lang="en-US" dirty="0" err="1"/>
              <a:t>Dua</a:t>
            </a:r>
            <a:r>
              <a:rPr lang="en-US" dirty="0"/>
              <a:t> kali </a:t>
            </a:r>
            <a:r>
              <a:rPr lang="en-US" dirty="0" err="1"/>
              <a:t>kunjungan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trimester </a:t>
            </a:r>
            <a:r>
              <a:rPr lang="en-US" dirty="0" err="1"/>
              <a:t>ketiga</a:t>
            </a:r>
            <a:r>
              <a:rPr lang="en-US" dirty="0"/>
              <a:t> (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- 28-36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ke-36),</a:t>
            </a:r>
          </a:p>
          <a:p>
            <a:r>
              <a:rPr lang="en-US" dirty="0"/>
              <a:t>4)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memeriksakan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12 jam</a:t>
            </a:r>
          </a:p>
        </p:txBody>
      </p:sp>
    </p:spTree>
    <p:extLst>
      <p:ext uri="{BB962C8B-B14F-4D97-AF65-F5344CB8AC3E}">
        <p14:creationId xmlns:p14="http://schemas.microsoft.com/office/powerpoint/2010/main" val="3933636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715957"/>
            <a:ext cx="11029615" cy="51420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antenatal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10 T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Timbang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Nilai</a:t>
            </a:r>
            <a:r>
              <a:rPr lang="en-US" dirty="0"/>
              <a:t> status </a:t>
            </a:r>
            <a:r>
              <a:rPr lang="en-US" dirty="0" err="1"/>
              <a:t>gizi</a:t>
            </a:r>
            <a:r>
              <a:rPr lang="en-US" dirty="0"/>
              <a:t> (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lingkar</a:t>
            </a:r>
            <a:r>
              <a:rPr lang="en-US" dirty="0"/>
              <a:t> </a:t>
            </a:r>
            <a:r>
              <a:rPr lang="en-US" dirty="0" err="1"/>
              <a:t>lengan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/LILA).</a:t>
            </a:r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puncak</a:t>
            </a:r>
            <a:r>
              <a:rPr lang="en-US" dirty="0"/>
              <a:t> </a:t>
            </a:r>
            <a:r>
              <a:rPr lang="en-US" dirty="0" err="1"/>
              <a:t>rahim</a:t>
            </a:r>
            <a:r>
              <a:rPr lang="en-US" dirty="0"/>
              <a:t> (fundus uteri).</a:t>
            </a:r>
          </a:p>
          <a:p>
            <a:pPr marL="0" indent="0">
              <a:buNone/>
            </a:pPr>
            <a:r>
              <a:rPr lang="en-US" dirty="0"/>
              <a:t>e)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denyut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(DJJ).</a:t>
            </a:r>
          </a:p>
          <a:p>
            <a:pPr marL="0" indent="0">
              <a:buNone/>
            </a:pPr>
            <a:r>
              <a:rPr lang="en-US" dirty="0"/>
              <a:t>f) </a:t>
            </a:r>
            <a:r>
              <a:rPr lang="en-US" dirty="0" err="1"/>
              <a:t>Skrining</a:t>
            </a:r>
            <a:r>
              <a:rPr lang="en-US" dirty="0"/>
              <a:t> status </a:t>
            </a:r>
            <a:r>
              <a:rPr lang="en-US" dirty="0" err="1"/>
              <a:t>imunisasi</a:t>
            </a:r>
            <a:r>
              <a:rPr lang="en-US" dirty="0"/>
              <a:t> tetanus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imunisasi</a:t>
            </a:r>
            <a:r>
              <a:rPr lang="en-US" dirty="0"/>
              <a:t> tetanus </a:t>
            </a:r>
            <a:r>
              <a:rPr lang="en-US" dirty="0" err="1"/>
              <a:t>toksoid</a:t>
            </a:r>
            <a:r>
              <a:rPr lang="en-US" dirty="0"/>
              <a:t> (TT)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g) </a:t>
            </a:r>
            <a:r>
              <a:rPr lang="en-US" dirty="0" err="1"/>
              <a:t>Pemberian</a:t>
            </a:r>
            <a:r>
              <a:rPr lang="en-US" dirty="0"/>
              <a:t> tablet </a:t>
            </a:r>
            <a:r>
              <a:rPr lang="en-US" dirty="0" err="1"/>
              <a:t>tambah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minimal 90 tablet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h)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laboratorium</a:t>
            </a:r>
            <a:r>
              <a:rPr lang="en-US" dirty="0"/>
              <a:t>,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pemeriksaan</a:t>
            </a:r>
            <a:r>
              <a:rPr lang="en-US" dirty="0"/>
              <a:t> hemoglobin </a:t>
            </a:r>
            <a:r>
              <a:rPr lang="en-US" dirty="0" err="1"/>
              <a:t>darah</a:t>
            </a:r>
            <a:r>
              <a:rPr lang="en-US" dirty="0"/>
              <a:t> (</a:t>
            </a:r>
            <a:r>
              <a:rPr lang="en-US" dirty="0" err="1"/>
              <a:t>Hb</a:t>
            </a:r>
            <a:r>
              <a:rPr lang="en-US" dirty="0"/>
              <a:t>),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(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), </a:t>
            </a:r>
            <a:r>
              <a:rPr lang="en-US" dirty="0" err="1"/>
              <a:t>pemeriksaan</a:t>
            </a:r>
            <a:r>
              <a:rPr lang="en-US" dirty="0"/>
              <a:t> protein </a:t>
            </a:r>
            <a:r>
              <a:rPr lang="en-US" dirty="0" err="1"/>
              <a:t>urin</a:t>
            </a:r>
            <a:r>
              <a:rPr lang="en-US" dirty="0"/>
              <a:t> (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en-US" dirty="0"/>
              <a:t>) yang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pelayanannya</a:t>
            </a:r>
            <a:r>
              <a:rPr lang="en-US" dirty="0"/>
              <a:t>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trimester </a:t>
            </a:r>
            <a:r>
              <a:rPr lang="en-US" dirty="0" err="1"/>
              <a:t>kehamilan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Tatalaksana</a:t>
            </a:r>
            <a:r>
              <a:rPr lang="en-US" dirty="0"/>
              <a:t>/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j) </a:t>
            </a:r>
            <a:r>
              <a:rPr lang="en-US" dirty="0" err="1"/>
              <a:t>Temu</a:t>
            </a:r>
            <a:r>
              <a:rPr lang="en-US" dirty="0"/>
              <a:t> </a:t>
            </a:r>
            <a:r>
              <a:rPr lang="en-US" dirty="0" err="1"/>
              <a:t>wicara</a:t>
            </a:r>
            <a:r>
              <a:rPr lang="en-US" dirty="0"/>
              <a:t> (</a:t>
            </a:r>
            <a:r>
              <a:rPr lang="en-US" dirty="0" err="1"/>
              <a:t>konseling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21259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TANDA BAHAYA PADA KEHAMILAN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715957"/>
            <a:ext cx="11029615" cy="5142044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Kehamilan</a:t>
            </a:r>
            <a:r>
              <a:rPr lang="en-US" dirty="0"/>
              <a:t> Muda</a:t>
            </a:r>
          </a:p>
          <a:p>
            <a:pPr lvl="1"/>
            <a:r>
              <a:rPr lang="en-US" dirty="0"/>
              <a:t>Hyperemesis </a:t>
            </a:r>
            <a:r>
              <a:rPr lang="en-US" dirty="0" err="1"/>
              <a:t>gravidarum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dikarakteristikan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rasa </a:t>
            </a:r>
            <a:r>
              <a:rPr lang="en-US" dirty="0" err="1"/>
              <a:t>mual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muntah</a:t>
            </a:r>
            <a:r>
              <a:rPr lang="en-US" dirty="0"/>
              <a:t> yang </a:t>
            </a:r>
            <a:r>
              <a:rPr lang="en-US" dirty="0" err="1"/>
              <a:t>berlebihan</a:t>
            </a:r>
            <a:r>
              <a:rPr lang="en-US" dirty="0"/>
              <a:t>,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gangguang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elektrolit</a:t>
            </a:r>
            <a:r>
              <a:rPr lang="en-US" dirty="0"/>
              <a:t>,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kurus</a:t>
            </a:r>
            <a:r>
              <a:rPr lang="en-US" dirty="0"/>
              <a:t>, turgor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cekung</a:t>
            </a:r>
            <a:endParaRPr lang="en-US" dirty="0"/>
          </a:p>
          <a:p>
            <a:pPr lvl="1"/>
            <a:r>
              <a:rPr lang="en-US" dirty="0" err="1"/>
              <a:t>Perdarahan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masa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22 </a:t>
            </a:r>
            <a:r>
              <a:rPr lang="en-US" dirty="0" err="1"/>
              <a:t>minggu</a:t>
            </a:r>
            <a:r>
              <a:rPr lang="en-US" dirty="0"/>
              <a:t>.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pervaginam</a:t>
            </a:r>
            <a:r>
              <a:rPr lang="en-US" dirty="0"/>
              <a:t> </a:t>
            </a:r>
            <a:r>
              <a:rPr lang="en-US" dirty="0" err="1"/>
              <a:t>patologis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tandatanda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yang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berwarna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yang </a:t>
            </a:r>
            <a:r>
              <a:rPr lang="en-US" dirty="0" err="1"/>
              <a:t>banyak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yang </a:t>
            </a:r>
            <a:r>
              <a:rPr lang="en-US" dirty="0" err="1"/>
              <a:t>hebat</a:t>
            </a:r>
            <a:r>
              <a:rPr lang="en-US" dirty="0"/>
              <a:t>.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abortus</a:t>
            </a:r>
            <a:r>
              <a:rPr lang="en-US" dirty="0"/>
              <a:t>,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ektopik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mola</a:t>
            </a:r>
            <a:r>
              <a:rPr lang="en-US" dirty="0"/>
              <a:t> </a:t>
            </a:r>
            <a:r>
              <a:rPr lang="en-US" dirty="0" err="1"/>
              <a:t>hidatidosa</a:t>
            </a:r>
            <a:endParaRPr lang="en-US" dirty="0"/>
          </a:p>
          <a:p>
            <a:pPr lvl="1"/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Gravidarum</a:t>
            </a:r>
            <a:r>
              <a:rPr lang="en-US" dirty="0"/>
              <a:t> :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yang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takanan</a:t>
            </a:r>
            <a:r>
              <a:rPr lang="en-US" dirty="0"/>
              <a:t> </a:t>
            </a:r>
            <a:r>
              <a:rPr lang="en-US" dirty="0" err="1"/>
              <a:t>sistolik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30 mmHg </a:t>
            </a:r>
            <a:r>
              <a:rPr lang="en-US" dirty="0" err="1"/>
              <a:t>atu</a:t>
            </a:r>
            <a:r>
              <a:rPr lang="en-US" dirty="0"/>
              <a:t> </a:t>
            </a:r>
            <a:r>
              <a:rPr lang="en-US" dirty="0" err="1"/>
              <a:t>diastolik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15 mmHg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dipantau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endParaRPr lang="en-US" dirty="0"/>
          </a:p>
          <a:p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lanjut</a:t>
            </a:r>
            <a:endParaRPr lang="en-US" dirty="0"/>
          </a:p>
          <a:p>
            <a:pPr lvl="1"/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pervaginam</a:t>
            </a:r>
            <a:r>
              <a:rPr lang="en-US" dirty="0"/>
              <a:t> : masa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22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persalinan</a:t>
            </a:r>
            <a:r>
              <a:rPr lang="en-US" dirty="0"/>
              <a:t>. </a:t>
            </a:r>
            <a:r>
              <a:rPr lang="en-US" dirty="0" err="1"/>
              <a:t>Karakteristik</a:t>
            </a:r>
            <a:r>
              <a:rPr lang="en-US" dirty="0"/>
              <a:t> : </a:t>
            </a:r>
            <a:r>
              <a:rPr lang="en-US" dirty="0" err="1"/>
              <a:t>keluarnya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 </a:t>
            </a:r>
            <a:r>
              <a:rPr lang="en-US" dirty="0" err="1"/>
              <a:t>segar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kehitaman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bekuan</a:t>
            </a:r>
            <a:r>
              <a:rPr lang="en-US" dirty="0"/>
              <a:t>,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kadang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kadang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r>
              <a:rPr lang="en-US" dirty="0"/>
              <a:t>,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rasa </a:t>
            </a:r>
            <a:r>
              <a:rPr lang="en-US" dirty="0" err="1"/>
              <a:t>nyeri</a:t>
            </a:r>
            <a:r>
              <a:rPr lang="en-US" dirty="0"/>
              <a:t>.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s-ES" dirty="0" err="1"/>
              <a:t>plasenta</a:t>
            </a:r>
            <a:r>
              <a:rPr lang="es-ES" dirty="0"/>
              <a:t> previa, </a:t>
            </a:r>
            <a:r>
              <a:rPr lang="es-ES" dirty="0" err="1"/>
              <a:t>solusio</a:t>
            </a:r>
            <a:r>
              <a:rPr lang="es-ES" dirty="0"/>
              <a:t> </a:t>
            </a:r>
            <a:r>
              <a:rPr lang="es-ES" dirty="0" err="1"/>
              <a:t>plasenta</a:t>
            </a:r>
            <a:r>
              <a:rPr lang="es-ES" dirty="0"/>
              <a:t>, </a:t>
            </a:r>
            <a:r>
              <a:rPr lang="es-ES" dirty="0" err="1"/>
              <a:t>ruptur</a:t>
            </a:r>
            <a:r>
              <a:rPr lang="es-ES" dirty="0"/>
              <a:t> </a:t>
            </a:r>
            <a:r>
              <a:rPr lang="es-ES" dirty="0" err="1"/>
              <a:t>uteri</a:t>
            </a:r>
            <a:endParaRPr lang="es-ES" dirty="0"/>
          </a:p>
          <a:p>
            <a:pPr lvl="1"/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hebat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masa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preeklamsi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diatasi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mnyebabkan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 </a:t>
            </a:r>
            <a:r>
              <a:rPr lang="en-US" dirty="0" err="1"/>
              <a:t>kejang</a:t>
            </a:r>
            <a:r>
              <a:rPr lang="en-US" dirty="0"/>
              <a:t> maternal, stroke, </a:t>
            </a:r>
            <a:r>
              <a:rPr lang="en-US" dirty="0" err="1"/>
              <a:t>koagulapati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kematian</a:t>
            </a:r>
            <a:endParaRPr lang="en-US" dirty="0"/>
          </a:p>
          <a:p>
            <a:pPr lvl="1"/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Waktunya</a:t>
            </a:r>
            <a:endParaRPr lang="en-US" dirty="0"/>
          </a:p>
          <a:p>
            <a:pPr lvl="1"/>
            <a:r>
              <a:rPr lang="en-US" dirty="0" err="1"/>
              <a:t>Demam</a:t>
            </a:r>
            <a:r>
              <a:rPr lang="en-US" dirty="0"/>
              <a:t> &gt;38oC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tanda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infeksi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kehamilan</a:t>
            </a: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347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F8B16-3B51-4CB6-BF00-B503905B1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8D3E5-A532-46FB-A001-451BCFA5CB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793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1192" y="674861"/>
            <a:ext cx="11029616" cy="1013800"/>
          </a:xfrm>
        </p:spPr>
        <p:txBody>
          <a:bodyPr/>
          <a:lstStyle/>
          <a:p>
            <a:r>
              <a:rPr lang="en-US" dirty="0"/>
              <a:t>DEFINISI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81192" y="1688662"/>
            <a:ext cx="11029615" cy="4878394"/>
          </a:xfrm>
        </p:spPr>
        <p:txBody>
          <a:bodyPr>
            <a:normAutofit/>
          </a:bodyPr>
          <a:lstStyle/>
          <a:p>
            <a:r>
              <a:rPr lang="en-US" sz="2400" dirty="0" err="1"/>
              <a:t>Fertilisasi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penyatuan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spermatozoa </a:t>
            </a:r>
            <a:r>
              <a:rPr lang="en-US" sz="2400" dirty="0" err="1"/>
              <a:t>dan</a:t>
            </a:r>
            <a:r>
              <a:rPr lang="en-US" sz="2400" dirty="0"/>
              <a:t> ovum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dilanjutkan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nidasi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implantasi</a:t>
            </a:r>
            <a:r>
              <a:rPr lang="en-US" sz="2400" dirty="0"/>
              <a:t> (</a:t>
            </a:r>
            <a:r>
              <a:rPr lang="it-IT" sz="2400" dirty="0"/>
              <a:t>Federasi Obstetri Ginekoloigi Internasional)</a:t>
            </a:r>
          </a:p>
          <a:p>
            <a:r>
              <a:rPr lang="en-US" sz="2400" dirty="0" err="1"/>
              <a:t>Kehamilan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proses </a:t>
            </a:r>
            <a:r>
              <a:rPr lang="en-US" sz="2400" dirty="0" err="1"/>
              <a:t>mata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yang </a:t>
            </a:r>
            <a:r>
              <a:rPr lang="en-US" sz="2400" dirty="0" err="1"/>
              <a:t>bersinambungan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ovulasi</a:t>
            </a:r>
            <a:r>
              <a:rPr lang="en-US" sz="2400" dirty="0"/>
              <a:t>, </a:t>
            </a:r>
            <a:r>
              <a:rPr lang="en-US" sz="2400" dirty="0" err="1"/>
              <a:t>migrasi</a:t>
            </a:r>
            <a:r>
              <a:rPr lang="en-US" sz="2400" dirty="0"/>
              <a:t> spermatozoa </a:t>
            </a:r>
            <a:r>
              <a:rPr lang="en-US" sz="2400" dirty="0" err="1"/>
              <a:t>dan</a:t>
            </a:r>
            <a:r>
              <a:rPr lang="en-US" sz="2400" dirty="0"/>
              <a:t> ovum, </a:t>
            </a:r>
            <a:r>
              <a:rPr lang="en-US" sz="2400" dirty="0" err="1"/>
              <a:t>konsepsi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zigot</a:t>
            </a:r>
            <a:r>
              <a:rPr lang="en-US" sz="2400" dirty="0"/>
              <a:t>, </a:t>
            </a:r>
            <a:r>
              <a:rPr lang="en-US" sz="2400" dirty="0" err="1"/>
              <a:t>nidasi</a:t>
            </a:r>
            <a:r>
              <a:rPr lang="en-US" sz="2400" dirty="0"/>
              <a:t> (</a:t>
            </a:r>
            <a:r>
              <a:rPr lang="en-US" sz="2400" dirty="0" err="1"/>
              <a:t>implantasi</a:t>
            </a:r>
            <a:r>
              <a:rPr lang="en-US" sz="2400" dirty="0"/>
              <a:t>) </a:t>
            </a:r>
            <a:r>
              <a:rPr lang="en-US" sz="2400" dirty="0" err="1"/>
              <a:t>pada</a:t>
            </a:r>
            <a:r>
              <a:rPr lang="en-US" sz="2400" dirty="0"/>
              <a:t> uterus, </a:t>
            </a:r>
            <a:r>
              <a:rPr lang="en-US" sz="2400" dirty="0" err="1"/>
              <a:t>pembentukan</a:t>
            </a:r>
            <a:r>
              <a:rPr lang="en-US" sz="2400" dirty="0"/>
              <a:t> placenta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tumbuh</a:t>
            </a:r>
            <a:r>
              <a:rPr lang="en-US" sz="2400" dirty="0"/>
              <a:t> </a:t>
            </a:r>
            <a:r>
              <a:rPr lang="en-US" sz="2400" dirty="0" err="1"/>
              <a:t>kembang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konsepsi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83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WAKTU KEHAMILAN NORMAL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Depkes</a:t>
            </a:r>
            <a:r>
              <a:rPr lang="en-US" sz="2400" dirty="0"/>
              <a:t> RI 2007,  </a:t>
            </a:r>
            <a:r>
              <a:rPr lang="en-US" sz="2400" dirty="0" err="1"/>
              <a:t>Lamanya</a:t>
            </a:r>
            <a:r>
              <a:rPr lang="en-US" sz="2400" dirty="0"/>
              <a:t> </a:t>
            </a:r>
            <a:r>
              <a:rPr lang="en-US" sz="2400" dirty="0" err="1"/>
              <a:t>hamil</a:t>
            </a:r>
            <a:r>
              <a:rPr lang="en-US" sz="2400" dirty="0"/>
              <a:t> normal 280 </a:t>
            </a:r>
            <a:r>
              <a:rPr lang="en-US" sz="2400" dirty="0" err="1"/>
              <a:t>hari</a:t>
            </a:r>
            <a:r>
              <a:rPr lang="en-US" sz="2400" dirty="0"/>
              <a:t> (40 </a:t>
            </a:r>
            <a:r>
              <a:rPr lang="en-US" sz="2400" dirty="0" err="1"/>
              <a:t>minggu</a:t>
            </a:r>
            <a:r>
              <a:rPr lang="en-US" sz="2400" dirty="0"/>
              <a:t> / 9 </a:t>
            </a:r>
            <a:r>
              <a:rPr lang="en-US" sz="2400" dirty="0" err="1"/>
              <a:t>bulan</a:t>
            </a:r>
            <a:r>
              <a:rPr lang="en-US" sz="2400" dirty="0"/>
              <a:t> 7 </a:t>
            </a:r>
            <a:r>
              <a:rPr lang="en-US" sz="2400" dirty="0" err="1"/>
              <a:t>hari</a:t>
            </a:r>
            <a:r>
              <a:rPr lang="en-US" sz="2400" dirty="0"/>
              <a:t>) </a:t>
            </a:r>
          </a:p>
          <a:p>
            <a:r>
              <a:rPr lang="en-US" sz="2400" dirty="0" err="1"/>
              <a:t>Kehamilan</a:t>
            </a:r>
            <a:r>
              <a:rPr lang="en-US" sz="2400" dirty="0"/>
              <a:t> </a:t>
            </a:r>
            <a:r>
              <a:rPr lang="en-US" sz="2400" dirty="0" err="1"/>
              <a:t>terbagi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3 Trimester/ </a:t>
            </a:r>
            <a:r>
              <a:rPr lang="en-US" sz="2400" dirty="0" err="1"/>
              <a:t>Triwulan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Trimester ke-1 :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konsepsi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3 </a:t>
            </a:r>
            <a:r>
              <a:rPr lang="en-US" sz="2400" dirty="0" err="1"/>
              <a:t>bulan</a:t>
            </a:r>
            <a:r>
              <a:rPr lang="en-US" sz="2400" dirty="0"/>
              <a:t> (12 </a:t>
            </a:r>
            <a:r>
              <a:rPr lang="en-US" sz="2400" dirty="0" err="1"/>
              <a:t>minggu</a:t>
            </a:r>
            <a:r>
              <a:rPr lang="en-US" sz="2400" dirty="0"/>
              <a:t>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fase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penyesuaian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endParaRPr lang="en-US" sz="2400" dirty="0"/>
          </a:p>
          <a:p>
            <a:pPr lvl="1"/>
            <a:r>
              <a:rPr lang="en-US" sz="2400" dirty="0"/>
              <a:t>Trimester ke-2 : </a:t>
            </a:r>
            <a:r>
              <a:rPr lang="en-US" sz="2400" dirty="0" err="1"/>
              <a:t>minggu</a:t>
            </a:r>
            <a:r>
              <a:rPr lang="en-US" sz="2400" dirty="0"/>
              <a:t> ke-13 </a:t>
            </a:r>
            <a:r>
              <a:rPr lang="en-US" sz="2400" dirty="0" err="1"/>
              <a:t>hingga</a:t>
            </a:r>
            <a:r>
              <a:rPr lang="en-US" sz="2400" dirty="0"/>
              <a:t> ke-27 (15 </a:t>
            </a:r>
            <a:r>
              <a:rPr lang="en-US" sz="2400" dirty="0" err="1"/>
              <a:t>minggu</a:t>
            </a:r>
            <a:r>
              <a:rPr lang="en-US" sz="2400" dirty="0"/>
              <a:t>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fase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nyaman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endParaRPr lang="en-US" sz="2400" dirty="0"/>
          </a:p>
          <a:p>
            <a:pPr lvl="1"/>
            <a:r>
              <a:rPr lang="en-US" sz="2400" dirty="0"/>
              <a:t>Trimester ke-3 : </a:t>
            </a:r>
            <a:r>
              <a:rPr lang="en-US" sz="2400" dirty="0" err="1"/>
              <a:t>minggu</a:t>
            </a:r>
            <a:r>
              <a:rPr lang="en-US" sz="2400" dirty="0"/>
              <a:t> ke-28 </a:t>
            </a:r>
            <a:r>
              <a:rPr lang="en-US" sz="2400" dirty="0" err="1"/>
              <a:t>hingga</a:t>
            </a:r>
            <a:r>
              <a:rPr lang="en-US" sz="2400" dirty="0"/>
              <a:t> ke-40 (13 </a:t>
            </a:r>
            <a:r>
              <a:rPr lang="en-US" sz="2400" dirty="0" err="1"/>
              <a:t>minggu</a:t>
            </a:r>
            <a:r>
              <a:rPr lang="en-US" sz="2400" dirty="0"/>
              <a:t> 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fase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penantian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149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PROSES KEHAMILAN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20304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Spermatogenesis </a:t>
            </a:r>
            <a:r>
              <a:rPr lang="en-US" sz="2400" dirty="0" err="1"/>
              <a:t>dan</a:t>
            </a:r>
            <a:r>
              <a:rPr lang="en-US" sz="2400" dirty="0"/>
              <a:t> Oogenesis</a:t>
            </a:r>
          </a:p>
          <a:p>
            <a:pPr marL="342900" indent="-342900">
              <a:buAutoNum type="arabicPeriod"/>
            </a:pPr>
            <a:r>
              <a:rPr lang="en-US" sz="2400" dirty="0" err="1"/>
              <a:t>Ovulasi</a:t>
            </a: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err="1"/>
              <a:t>Inseminasi</a:t>
            </a: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err="1"/>
              <a:t>Fertilisasi</a:t>
            </a:r>
            <a:endParaRPr lang="en-US" sz="2400" dirty="0"/>
          </a:p>
          <a:p>
            <a:pPr marL="666900" lvl="1" indent="-342900">
              <a:buAutoNum type="arabicPeriod"/>
            </a:pPr>
            <a:r>
              <a:rPr lang="en-US" sz="2400" dirty="0" err="1"/>
              <a:t>Fase</a:t>
            </a:r>
            <a:r>
              <a:rPr lang="en-US" sz="2400" dirty="0"/>
              <a:t> </a:t>
            </a:r>
            <a:r>
              <a:rPr lang="en-US" sz="2400" dirty="0" err="1"/>
              <a:t>penembusan</a:t>
            </a:r>
            <a:r>
              <a:rPr lang="en-US" sz="2400" dirty="0"/>
              <a:t> </a:t>
            </a:r>
            <a:r>
              <a:rPr lang="en-US" sz="2400" dirty="0" err="1"/>
              <a:t>korna</a:t>
            </a:r>
            <a:r>
              <a:rPr lang="en-US" sz="2400" dirty="0"/>
              <a:t> radiate</a:t>
            </a:r>
          </a:p>
          <a:p>
            <a:pPr marL="666900" lvl="1" indent="-342900">
              <a:buAutoNum type="arabicPeriod"/>
            </a:pPr>
            <a:r>
              <a:rPr lang="en-US" sz="2400" dirty="0" err="1"/>
              <a:t>Fase</a:t>
            </a:r>
            <a:r>
              <a:rPr lang="en-US" sz="2400" dirty="0"/>
              <a:t> </a:t>
            </a:r>
            <a:r>
              <a:rPr lang="en-US" sz="2400" dirty="0" err="1"/>
              <a:t>penembusan</a:t>
            </a:r>
            <a:r>
              <a:rPr lang="en-US" sz="2400" dirty="0"/>
              <a:t> zona </a:t>
            </a:r>
            <a:r>
              <a:rPr lang="en-US" sz="2400" dirty="0" err="1"/>
              <a:t>pelusida</a:t>
            </a:r>
            <a:endParaRPr lang="en-US" sz="2400" dirty="0"/>
          </a:p>
          <a:p>
            <a:pPr marL="666900" lvl="1" indent="-342900">
              <a:buAutoNum type="arabicPeriod"/>
            </a:pPr>
            <a:r>
              <a:rPr lang="en-US" sz="2400" dirty="0" err="1"/>
              <a:t>Penyatuan</a:t>
            </a:r>
            <a:r>
              <a:rPr lang="en-US" sz="2400" dirty="0"/>
              <a:t> </a:t>
            </a:r>
            <a:r>
              <a:rPr lang="en-US" sz="2400" dirty="0" err="1"/>
              <a:t>oosit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pembentukan</a:t>
            </a:r>
            <a:r>
              <a:rPr lang="en-US" sz="2400" dirty="0"/>
              <a:t> </a:t>
            </a:r>
            <a:r>
              <a:rPr lang="en-US" sz="2400" dirty="0" err="1"/>
              <a:t>kromosom</a:t>
            </a:r>
            <a:r>
              <a:rPr lang="en-US" sz="2400" dirty="0"/>
              <a:t> diploid</a:t>
            </a:r>
          </a:p>
          <a:p>
            <a:pPr marL="342900" indent="-342900">
              <a:buAutoNum type="arabicPeriod"/>
            </a:pPr>
            <a:r>
              <a:rPr lang="en-US" sz="2400" dirty="0" err="1"/>
              <a:t>Nidasi</a:t>
            </a:r>
            <a:endParaRPr lang="en-US" sz="2400" dirty="0"/>
          </a:p>
        </p:txBody>
      </p:sp>
      <p:pic>
        <p:nvPicPr>
          <p:cNvPr id="1026" name="Picture 2" descr="Proses Terjadinya Kehamilan - Bidanku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112" y="2180496"/>
            <a:ext cx="4814888" cy="346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22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TANDA KEHAMILAN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224392"/>
              </p:ext>
            </p:extLst>
          </p:nvPr>
        </p:nvGraphicFramePr>
        <p:xfrm>
          <a:off x="581025" y="1910688"/>
          <a:ext cx="11029950" cy="4735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3191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Pasti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65964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2200" dirty="0" err="1"/>
              <a:t>Terdengar</a:t>
            </a:r>
            <a:r>
              <a:rPr lang="en-US" sz="2200" dirty="0"/>
              <a:t> </a:t>
            </a:r>
            <a:r>
              <a:rPr lang="en-US" sz="2200" dirty="0" err="1"/>
              <a:t>Denyut</a:t>
            </a:r>
            <a:r>
              <a:rPr lang="en-US" sz="2200" dirty="0"/>
              <a:t> </a:t>
            </a:r>
            <a:r>
              <a:rPr lang="en-US" sz="2200" dirty="0" err="1"/>
              <a:t>Jantung</a:t>
            </a:r>
            <a:r>
              <a:rPr lang="en-US" sz="2200" dirty="0"/>
              <a:t> </a:t>
            </a:r>
            <a:r>
              <a:rPr lang="en-US" sz="2200" dirty="0" err="1"/>
              <a:t>Janin</a:t>
            </a:r>
            <a:r>
              <a:rPr lang="en-US" sz="2200" dirty="0"/>
              <a:t> (DJJ)</a:t>
            </a:r>
          </a:p>
          <a:p>
            <a:pPr lvl="1"/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stetoskop</a:t>
            </a:r>
            <a:r>
              <a:rPr lang="en-US" sz="2200" dirty="0"/>
              <a:t> Laennec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minggu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17 -18 </a:t>
            </a:r>
          </a:p>
          <a:p>
            <a:pPr lvl="1"/>
            <a:r>
              <a:rPr lang="en-US" sz="2200" dirty="0" err="1"/>
              <a:t>Menggunaakan</a:t>
            </a:r>
            <a:r>
              <a:rPr lang="en-US" sz="2200" dirty="0"/>
              <a:t> Doppler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minggu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12 </a:t>
            </a:r>
          </a:p>
          <a:p>
            <a:pPr lvl="1"/>
            <a:r>
              <a:rPr lang="en-US" sz="2200" dirty="0" err="1"/>
              <a:t>Menggunakan</a:t>
            </a:r>
            <a:r>
              <a:rPr lang="en-US" sz="2200" dirty="0"/>
              <a:t> USG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minggu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6 – 8 </a:t>
            </a:r>
          </a:p>
          <a:p>
            <a:pPr lvl="1"/>
            <a:r>
              <a:rPr lang="en-US" sz="2200" dirty="0" err="1"/>
              <a:t>Auskultasi</a:t>
            </a:r>
            <a:r>
              <a:rPr lang="en-US" sz="2200" dirty="0"/>
              <a:t> </a:t>
            </a:r>
            <a:r>
              <a:rPr lang="en-US" sz="2200" dirty="0" err="1"/>
              <a:t>diantaranya</a:t>
            </a:r>
            <a:r>
              <a:rPr lang="en-US" sz="2200" dirty="0"/>
              <a:t> </a:t>
            </a:r>
            <a:r>
              <a:rPr lang="en-US" sz="2200" dirty="0" err="1"/>
              <a:t>dipengaruhi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: </a:t>
            </a:r>
            <a:r>
              <a:rPr lang="en-US" sz="2200" dirty="0" err="1"/>
              <a:t>Ketepatan</a:t>
            </a:r>
            <a:r>
              <a:rPr lang="en-US" sz="2200" dirty="0"/>
              <a:t> </a:t>
            </a:r>
            <a:r>
              <a:rPr lang="en-US" sz="2200" dirty="0" err="1"/>
              <a:t>usia</a:t>
            </a:r>
            <a:r>
              <a:rPr lang="en-US" sz="2200" dirty="0"/>
              <a:t> </a:t>
            </a:r>
            <a:r>
              <a:rPr lang="en-US" sz="2200" dirty="0" err="1"/>
              <a:t>kehamilan</a:t>
            </a:r>
            <a:r>
              <a:rPr lang="en-US" sz="2200" dirty="0"/>
              <a:t>, </a:t>
            </a:r>
            <a:r>
              <a:rPr lang="en-US" sz="2200" dirty="0" err="1"/>
              <a:t>Posisi</a:t>
            </a:r>
            <a:r>
              <a:rPr lang="en-US" sz="2200" dirty="0"/>
              <a:t> </a:t>
            </a:r>
            <a:r>
              <a:rPr lang="en-US" sz="2200" dirty="0" err="1"/>
              <a:t>Janin</a:t>
            </a:r>
            <a:r>
              <a:rPr lang="en-US" sz="2200" dirty="0"/>
              <a:t>, </a:t>
            </a:r>
            <a:r>
              <a:rPr lang="en-US" sz="2200" dirty="0" err="1"/>
              <a:t>Ukuran</a:t>
            </a:r>
            <a:r>
              <a:rPr lang="en-US" sz="2200" dirty="0"/>
              <a:t> </a:t>
            </a:r>
            <a:r>
              <a:rPr lang="en-US" sz="2200" dirty="0" err="1"/>
              <a:t>tubuh</a:t>
            </a:r>
            <a:r>
              <a:rPr lang="en-US" sz="2200" dirty="0"/>
              <a:t> </a:t>
            </a:r>
            <a:r>
              <a:rPr lang="en-US" sz="2200" dirty="0" err="1"/>
              <a:t>ibu</a:t>
            </a:r>
            <a:r>
              <a:rPr lang="en-US" sz="2200" dirty="0"/>
              <a:t> </a:t>
            </a:r>
          </a:p>
          <a:p>
            <a:pPr marL="342900" indent="-342900">
              <a:buAutoNum type="arabicPeriod"/>
            </a:pPr>
            <a:r>
              <a:rPr lang="en-US" sz="2200" dirty="0" err="1"/>
              <a:t>Melihat</a:t>
            </a:r>
            <a:r>
              <a:rPr lang="en-US" sz="2200" dirty="0"/>
              <a:t>, </a:t>
            </a:r>
            <a:r>
              <a:rPr lang="en-US" sz="2200" dirty="0" err="1"/>
              <a:t>Meraba</a:t>
            </a:r>
            <a:r>
              <a:rPr lang="en-US" sz="2200" dirty="0"/>
              <a:t>, </a:t>
            </a:r>
            <a:r>
              <a:rPr lang="en-US" sz="2200" dirty="0" err="1"/>
              <a:t>Mendengar</a:t>
            </a:r>
            <a:r>
              <a:rPr lang="en-US" sz="2200" dirty="0"/>
              <a:t> </a:t>
            </a:r>
            <a:r>
              <a:rPr lang="en-US" sz="2200" dirty="0" err="1"/>
              <a:t>pergerakan</a:t>
            </a:r>
            <a:r>
              <a:rPr lang="en-US" sz="2200" dirty="0"/>
              <a:t> </a:t>
            </a:r>
            <a:r>
              <a:rPr lang="en-US" sz="2200" dirty="0" err="1"/>
              <a:t>janin</a:t>
            </a:r>
            <a:r>
              <a:rPr lang="en-US" sz="2200" dirty="0"/>
              <a:t> </a:t>
            </a:r>
            <a:r>
              <a:rPr lang="en-US" sz="2200" dirty="0" err="1"/>
              <a:t>saat</a:t>
            </a:r>
            <a:r>
              <a:rPr lang="en-US" sz="2200" dirty="0"/>
              <a:t> </a:t>
            </a:r>
            <a:r>
              <a:rPr lang="en-US" sz="2200" dirty="0" err="1"/>
              <a:t>pemeriksaan</a:t>
            </a:r>
            <a:endParaRPr lang="en-US" sz="2200" dirty="0"/>
          </a:p>
          <a:p>
            <a:pPr marL="342900" indent="-342900">
              <a:buAutoNum type="arabicPeriod"/>
            </a:pPr>
            <a:r>
              <a:rPr lang="en-US" sz="2200" dirty="0" err="1"/>
              <a:t>Melihat</a:t>
            </a:r>
            <a:r>
              <a:rPr lang="en-US" sz="2200" dirty="0"/>
              <a:t> </a:t>
            </a:r>
            <a:r>
              <a:rPr lang="en-US" sz="2200" dirty="0" err="1"/>
              <a:t>Rangka</a:t>
            </a:r>
            <a:r>
              <a:rPr lang="en-US" sz="2200" dirty="0"/>
              <a:t> </a:t>
            </a:r>
            <a:r>
              <a:rPr lang="en-US" sz="2200" dirty="0" err="1"/>
              <a:t>Janin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rontgen</a:t>
            </a:r>
            <a:r>
              <a:rPr lang="en-US" sz="2200" dirty="0"/>
              <a:t> / USG </a:t>
            </a:r>
          </a:p>
          <a:p>
            <a:pPr marL="342900" indent="-342900">
              <a:buAutoNum type="arabicPeriod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0729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TANDA SUBJEKTIF/PRESUMTIF/DUGAAN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88958"/>
            <a:ext cx="11029615" cy="4969042"/>
          </a:xfrm>
        </p:spPr>
        <p:txBody>
          <a:bodyPr>
            <a:normAutofit fontScale="92500"/>
          </a:bodyPr>
          <a:lstStyle/>
          <a:p>
            <a:pPr marL="342900" indent="-342900">
              <a:buAutoNum type="arabicPeriod"/>
            </a:pPr>
            <a:r>
              <a:rPr lang="en-US" dirty="0" err="1"/>
              <a:t>Amenore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wanita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mampu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hamil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mengalami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keterlambatan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haid</a:t>
            </a:r>
            <a:r>
              <a:rPr lang="en-US" dirty="0">
                <a:sym typeface="Wingdings" panose="05000000000000000000" pitchFamily="2" charset="2"/>
              </a:rPr>
              <a:t> . 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Mual</a:t>
            </a:r>
            <a:r>
              <a:rPr lang="en-US" dirty="0"/>
              <a:t> </a:t>
            </a:r>
            <a:r>
              <a:rPr lang="en-US" dirty="0" err="1"/>
              <a:t>muntah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akibat</a:t>
            </a:r>
            <a:r>
              <a:rPr lang="en-US" dirty="0">
                <a:sym typeface="Wingdings" panose="05000000000000000000" pitchFamily="2" charset="2"/>
              </a:rPr>
              <a:t> estrogen </a:t>
            </a:r>
            <a:r>
              <a:rPr lang="en-US" dirty="0" err="1">
                <a:sym typeface="Wingdings" panose="05000000000000000000" pitchFamily="2" charset="2"/>
              </a:rPr>
              <a:t>dan</a:t>
            </a:r>
            <a:r>
              <a:rPr lang="en-US" dirty="0">
                <a:sym typeface="Wingdings" panose="05000000000000000000" pitchFamily="2" charset="2"/>
              </a:rPr>
              <a:t> progesterone yang </a:t>
            </a:r>
            <a:r>
              <a:rPr lang="en-US" dirty="0" err="1">
                <a:sym typeface="Wingdings" panose="05000000000000000000" pitchFamily="2" charset="2"/>
              </a:rPr>
              <a:t>meningkatkan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pengeluaran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asam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lambung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berlebihan</a:t>
            </a:r>
            <a:r>
              <a:rPr lang="en-US" dirty="0">
                <a:sym typeface="Wingdings" panose="05000000000000000000" pitchFamily="2" charset="2"/>
              </a:rPr>
              <a:t>.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terutama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pagi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hari</a:t>
            </a:r>
            <a:r>
              <a:rPr lang="en-US" dirty="0">
                <a:sym typeface="Wingdings" panose="05000000000000000000" pitchFamily="2" charset="2"/>
              </a:rPr>
              <a:t> (morning sickness)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Mengidam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sering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pada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awal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awal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kehamilan</a:t>
            </a:r>
            <a:r>
              <a:rPr lang="en-US" dirty="0">
                <a:sym typeface="Wingdings" panose="05000000000000000000" pitchFamily="2" charset="2"/>
              </a:rPr>
              <a:t> </a:t>
            </a:r>
          </a:p>
          <a:p>
            <a:pPr marL="342900" indent="-342900"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Syncope  </a:t>
            </a:r>
            <a:r>
              <a:rPr lang="en-US" dirty="0" err="1">
                <a:sym typeface="Wingdings" panose="05000000000000000000" pitchFamily="2" charset="2"/>
              </a:rPr>
              <a:t>berkurangnya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sirkulsi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sentral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ibu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sering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saat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tempat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padat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ramai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membuat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sesak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Mammae</a:t>
            </a:r>
            <a:r>
              <a:rPr lang="en-US" dirty="0"/>
              <a:t> </a:t>
            </a:r>
            <a:r>
              <a:rPr lang="en-US" dirty="0" err="1"/>
              <a:t>menegang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membesar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biasanya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pada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kehamilan</a:t>
            </a:r>
            <a:r>
              <a:rPr lang="en-US" dirty="0">
                <a:sym typeface="Wingdings" panose="05000000000000000000" pitchFamily="2" charset="2"/>
              </a:rPr>
              <a:t> &gt;16 </a:t>
            </a:r>
            <a:r>
              <a:rPr lang="en-US" dirty="0" err="1">
                <a:sym typeface="Wingdings" panose="05000000000000000000" pitchFamily="2" charset="2"/>
              </a:rPr>
              <a:t>minggu</a:t>
            </a:r>
            <a:r>
              <a:rPr lang="en-US" dirty="0">
                <a:sym typeface="Wingdings" panose="05000000000000000000" pitchFamily="2" charset="2"/>
              </a:rPr>
              <a:t>. </a:t>
            </a:r>
            <a:r>
              <a:rPr lang="en-US" dirty="0" err="1">
                <a:sym typeface="Wingdings" panose="05000000000000000000" pitchFamily="2" charset="2"/>
              </a:rPr>
              <a:t>Akibat</a:t>
            </a:r>
            <a:r>
              <a:rPr lang="en-US" dirty="0">
                <a:sym typeface="Wingdings" panose="05000000000000000000" pitchFamily="2" charset="2"/>
              </a:rPr>
              <a:t> deposit </a:t>
            </a:r>
            <a:r>
              <a:rPr lang="en-US" dirty="0" err="1">
                <a:sym typeface="Wingdings" panose="05000000000000000000" pitchFamily="2" charset="2"/>
              </a:rPr>
              <a:t>lemak</a:t>
            </a:r>
            <a:r>
              <a:rPr lang="en-US" dirty="0">
                <a:sym typeface="Wingdings" panose="05000000000000000000" pitchFamily="2" charset="2"/>
              </a:rPr>
              <a:t>, air </a:t>
            </a:r>
            <a:r>
              <a:rPr lang="en-US" dirty="0" err="1">
                <a:sym typeface="Wingdings" panose="05000000000000000000" pitchFamily="2" charset="2"/>
              </a:rPr>
              <a:t>dan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garam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oleh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pengaruh</a:t>
            </a:r>
            <a:r>
              <a:rPr lang="en-US" dirty="0">
                <a:sym typeface="Wingdings" panose="05000000000000000000" pitchFamily="2" charset="2"/>
              </a:rPr>
              <a:t> hormone </a:t>
            </a:r>
            <a:r>
              <a:rPr lang="en-US" dirty="0" err="1">
                <a:sym typeface="Wingdings" panose="05000000000000000000" pitchFamily="2" charset="2"/>
              </a:rPr>
              <a:t>serta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sekresi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kolostrum</a:t>
            </a:r>
            <a:r>
              <a:rPr lang="en-US" dirty="0">
                <a:sym typeface="Wingdings" panose="05000000000000000000" pitchFamily="2" charset="2"/>
              </a:rPr>
              <a:t>. Ujung </a:t>
            </a:r>
            <a:r>
              <a:rPr lang="en-US" dirty="0" err="1">
                <a:sym typeface="Wingdings" panose="05000000000000000000" pitchFamily="2" charset="2"/>
              </a:rPr>
              <a:t>saraf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tertekan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menyebabkan</a:t>
            </a:r>
            <a:r>
              <a:rPr lang="en-US" dirty="0">
                <a:sym typeface="Wingdings" panose="05000000000000000000" pitchFamily="2" charset="2"/>
              </a:rPr>
              <a:t> rasa </a:t>
            </a:r>
            <a:r>
              <a:rPr lang="en-US" dirty="0" err="1">
                <a:sym typeface="Wingdings" panose="05000000000000000000" pitchFamily="2" charset="2"/>
              </a:rPr>
              <a:t>sakit</a:t>
            </a: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berkemih</a:t>
            </a:r>
            <a:r>
              <a:rPr lang="en-US" dirty="0"/>
              <a:t> 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kandung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kemh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tertekan</a:t>
            </a:r>
            <a:r>
              <a:rPr lang="en-US" dirty="0">
                <a:sym typeface="Wingdings" panose="05000000000000000000" pitchFamily="2" charset="2"/>
              </a:rPr>
              <a:t> uterus 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Konstipasi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Obstipasi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peningkatan</a:t>
            </a:r>
            <a:r>
              <a:rPr lang="en-US" dirty="0">
                <a:sym typeface="Wingdings" panose="05000000000000000000" pitchFamily="2" charset="2"/>
              </a:rPr>
              <a:t> progesterone </a:t>
            </a:r>
            <a:r>
              <a:rPr lang="en-US" dirty="0" err="1">
                <a:sym typeface="Wingdings" panose="05000000000000000000" pitchFamily="2" charset="2"/>
              </a:rPr>
              <a:t>berefek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pada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hambatan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gerak</a:t>
            </a:r>
            <a:r>
              <a:rPr lang="en-US" dirty="0">
                <a:sym typeface="Wingdings" panose="05000000000000000000" pitchFamily="2" charset="2"/>
              </a:rPr>
              <a:t> peristaltic </a:t>
            </a:r>
            <a:r>
              <a:rPr lang="en-US" dirty="0" err="1">
                <a:sym typeface="Wingdings" panose="05000000000000000000" pitchFamily="2" charset="2"/>
              </a:rPr>
              <a:t>usus</a:t>
            </a: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Pigmentasi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pada</a:t>
            </a:r>
            <a:r>
              <a:rPr lang="en-US" dirty="0">
                <a:sym typeface="Wingdings" panose="05000000000000000000" pitchFamily="2" charset="2"/>
              </a:rPr>
              <a:t> pipi, </a:t>
            </a:r>
            <a:r>
              <a:rPr lang="en-US" dirty="0" err="1">
                <a:sym typeface="Wingdings" panose="05000000000000000000" pitchFamily="2" charset="2"/>
              </a:rPr>
              <a:t>leher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perut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sekitar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payudara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dan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bokong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serta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paha</a:t>
            </a: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Epulis</a:t>
            </a:r>
            <a:r>
              <a:rPr lang="en-US" dirty="0"/>
              <a:t> (</a:t>
            </a:r>
            <a:r>
              <a:rPr lang="en-US" dirty="0" err="1"/>
              <a:t>hipertrof</a:t>
            </a:r>
            <a:r>
              <a:rPr lang="en-US" dirty="0"/>
              <a:t> </a:t>
            </a:r>
            <a:r>
              <a:rPr lang="en-US" dirty="0" err="1"/>
              <a:t>papulla</a:t>
            </a:r>
            <a:r>
              <a:rPr lang="en-US" dirty="0"/>
              <a:t> </a:t>
            </a:r>
            <a:r>
              <a:rPr lang="en-US" dirty="0" err="1"/>
              <a:t>ginggivae</a:t>
            </a:r>
            <a:r>
              <a:rPr lang="en-US" dirty="0"/>
              <a:t>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gusi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berdarah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sering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pada</a:t>
            </a:r>
            <a:r>
              <a:rPr lang="en-US" dirty="0">
                <a:sym typeface="Wingdings" panose="05000000000000000000" pitchFamily="2" charset="2"/>
              </a:rPr>
              <a:t> trimester </a:t>
            </a:r>
            <a:r>
              <a:rPr lang="en-US" dirty="0" err="1">
                <a:sym typeface="Wingdings" panose="05000000000000000000" pitchFamily="2" charset="2"/>
              </a:rPr>
              <a:t>awal</a:t>
            </a:r>
            <a:r>
              <a:rPr lang="en-US" dirty="0">
                <a:sym typeface="Wingdings" panose="05000000000000000000" pitchFamily="2" charset="2"/>
              </a:rPr>
              <a:t> </a:t>
            </a:r>
          </a:p>
          <a:p>
            <a:pPr marL="342900" indent="-342900">
              <a:buAutoNum type="arabicPeriod"/>
            </a:pPr>
            <a:r>
              <a:rPr lang="en-US" dirty="0" err="1">
                <a:sym typeface="Wingdings" panose="05000000000000000000" pitchFamily="2" charset="2"/>
              </a:rPr>
              <a:t>Varises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sekitar</a:t>
            </a:r>
            <a:r>
              <a:rPr lang="en-US" dirty="0">
                <a:sym typeface="Wingdings" panose="05000000000000000000" pitchFamily="2" charset="2"/>
              </a:rPr>
              <a:t> genitalia </a:t>
            </a:r>
            <a:r>
              <a:rPr lang="en-US" dirty="0" err="1">
                <a:sym typeface="Wingdings" panose="05000000000000000000" pitchFamily="2" charset="2"/>
              </a:rPr>
              <a:t>eksterna</a:t>
            </a:r>
            <a:r>
              <a:rPr lang="en-US" dirty="0">
                <a:sym typeface="Wingdings" panose="05000000000000000000" pitchFamily="2" charset="2"/>
              </a:rPr>
              <a:t>, kaki, </a:t>
            </a:r>
            <a:r>
              <a:rPr lang="en-US" dirty="0" err="1">
                <a:sym typeface="Wingdings" panose="05000000000000000000" pitchFamily="2" charset="2"/>
              </a:rPr>
              <a:t>betis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payudara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akibat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pengaruh</a:t>
            </a:r>
            <a:r>
              <a:rPr lang="en-US" dirty="0">
                <a:sym typeface="Wingdings" panose="05000000000000000000" pitchFamily="2" charset="2"/>
              </a:rPr>
              <a:t> hormone estrogen </a:t>
            </a:r>
            <a:r>
              <a:rPr lang="en-US" dirty="0" err="1">
                <a:sym typeface="Wingdings" panose="05000000000000000000" pitchFamily="2" charset="2"/>
              </a:rPr>
              <a:t>dan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progesteron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menyebabkan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pembesaran</a:t>
            </a:r>
            <a:r>
              <a:rPr lang="en-US" dirty="0">
                <a:sym typeface="Wingdings" panose="05000000000000000000" pitchFamily="2" charset="2"/>
              </a:rPr>
              <a:t> vena. </a:t>
            </a:r>
            <a:r>
              <a:rPr lang="en-US" dirty="0" err="1">
                <a:sym typeface="Wingdings" panose="05000000000000000000" pitchFamily="2" charset="2"/>
              </a:rPr>
              <a:t>Hilang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setelah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persalinan</a:t>
            </a:r>
            <a:r>
              <a:rPr lang="en-US" dirty="0">
                <a:sym typeface="Wingdings" panose="05000000000000000000" pitchFamily="2" charset="2"/>
              </a:rPr>
              <a:t> 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240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TANDA OBJEKTIF/PROBABILITY/KEMUNGKINAN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7084"/>
            <a:ext cx="11029615" cy="4559969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en-US" dirty="0" err="1"/>
              <a:t>Pembesaran</a:t>
            </a:r>
            <a:r>
              <a:rPr lang="en-US" dirty="0"/>
              <a:t> Rahim/</a:t>
            </a:r>
            <a:r>
              <a:rPr lang="en-US" dirty="0" err="1"/>
              <a:t>perut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terlihat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setelah</a:t>
            </a:r>
            <a:r>
              <a:rPr lang="en-US" dirty="0">
                <a:sym typeface="Wingdings" panose="05000000000000000000" pitchFamily="2" charset="2"/>
              </a:rPr>
              <a:t> &gt;14 </a:t>
            </a:r>
            <a:r>
              <a:rPr lang="en-US" dirty="0" err="1">
                <a:sym typeface="Wingdings" panose="05000000000000000000" pitchFamily="2" charset="2"/>
              </a:rPr>
              <a:t>minggu</a:t>
            </a: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konsistensi</a:t>
            </a:r>
            <a:r>
              <a:rPr lang="en-US" dirty="0"/>
              <a:t> Rahim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teraba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saaat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pemeriksaan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dalam</a:t>
            </a: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Piskacek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uterus </a:t>
            </a:r>
            <a:r>
              <a:rPr lang="en-US" dirty="0" err="1">
                <a:sym typeface="Wingdings" panose="05000000000000000000" pitchFamily="2" charset="2"/>
              </a:rPr>
              <a:t>membesar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tapi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kadang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tidak</a:t>
            </a:r>
            <a:r>
              <a:rPr lang="en-US" dirty="0">
                <a:sym typeface="Wingdings" panose="05000000000000000000" pitchFamily="2" charset="2"/>
              </a:rPr>
              <a:t> rata </a:t>
            </a:r>
            <a:r>
              <a:rPr lang="en-US" dirty="0" err="1">
                <a:sym typeface="Wingdings" panose="05000000000000000000" pitchFamily="2" charset="2"/>
              </a:rPr>
              <a:t>dan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pertumbuhan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lebih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cepat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tempat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nidasi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besar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satu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bagian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Kontraksi</a:t>
            </a:r>
            <a:r>
              <a:rPr lang="en-US" dirty="0"/>
              <a:t> Braxton Hicks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kontraksi</a:t>
            </a:r>
            <a:r>
              <a:rPr lang="en-US" dirty="0">
                <a:sym typeface="Wingdings" panose="05000000000000000000" pitchFamily="2" charset="2"/>
              </a:rPr>
              <a:t> Rahim yang </a:t>
            </a:r>
            <a:r>
              <a:rPr lang="en-US" dirty="0" err="1">
                <a:sym typeface="Wingdings" panose="05000000000000000000" pitchFamily="2" charset="2"/>
              </a:rPr>
              <a:t>tiak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beraturan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hamil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tidak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sakit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menguat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menjelang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akhir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kehamilan</a:t>
            </a: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Ada </a:t>
            </a:r>
            <a:r>
              <a:rPr lang="en-US" dirty="0" err="1"/>
              <a:t>ballotement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pantulan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jari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telunjuk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pemeriksa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mengetuk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janin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mengapung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dalam</a:t>
            </a:r>
            <a:r>
              <a:rPr lang="en-US" dirty="0">
                <a:sym typeface="Wingdings" panose="05000000000000000000" pitchFamily="2" charset="2"/>
              </a:rPr>
              <a:t> uterus.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juga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pada</a:t>
            </a:r>
            <a:r>
              <a:rPr lang="en-US" dirty="0">
                <a:sym typeface="Wingdings" panose="05000000000000000000" pitchFamily="2" charset="2"/>
              </a:rPr>
              <a:t> tumor </a:t>
            </a:r>
            <a:r>
              <a:rPr lang="en-US" dirty="0" err="1">
                <a:sym typeface="Wingdings" panose="05000000000000000000" pitchFamily="2" charset="2"/>
              </a:rPr>
              <a:t>dalam</a:t>
            </a:r>
            <a:r>
              <a:rPr lang="en-US" dirty="0">
                <a:sym typeface="Wingdings" panose="05000000000000000000" pitchFamily="2" charset="2"/>
              </a:rPr>
              <a:t> uterus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hegar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Goodells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 err="1">
                <a:sym typeface="Wingdings" panose="05000000000000000000" pitchFamily="2" charset="2"/>
              </a:rPr>
              <a:t>Tanda</a:t>
            </a:r>
            <a:r>
              <a:rPr lang="en-US" b="1" dirty="0">
                <a:sym typeface="Wingdings" panose="05000000000000000000" pitchFamily="2" charset="2"/>
              </a:rPr>
              <a:t> </a:t>
            </a:r>
            <a:r>
              <a:rPr lang="en-US" b="1" dirty="0" err="1">
                <a:sym typeface="Wingdings" panose="05000000000000000000" pitchFamily="2" charset="2"/>
              </a:rPr>
              <a:t>Hegar</a:t>
            </a:r>
            <a:r>
              <a:rPr lang="en-US" b="1" dirty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: </a:t>
            </a:r>
            <a:r>
              <a:rPr lang="en-US" dirty="0" err="1">
                <a:sym typeface="Wingdings" panose="05000000000000000000" pitchFamily="2" charset="2"/>
              </a:rPr>
              <a:t>melunaknya</a:t>
            </a:r>
            <a:r>
              <a:rPr lang="en-US" dirty="0">
                <a:sym typeface="Wingdings" panose="05000000000000000000" pitchFamily="2" charset="2"/>
              </a:rPr>
              <a:t> isthmus uteri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masa </a:t>
            </a:r>
            <a:r>
              <a:rPr lang="en-US" dirty="0" err="1"/>
              <a:t>hamil</a:t>
            </a:r>
            <a:r>
              <a:rPr lang="en-US" dirty="0"/>
              <a:t>, </a:t>
            </a:r>
            <a:r>
              <a:rPr lang="en-US" dirty="0" err="1"/>
              <a:t>dinding</a:t>
            </a:r>
            <a:r>
              <a:rPr lang="en-US" dirty="0"/>
              <a:t> –</a:t>
            </a:r>
            <a:r>
              <a:rPr lang="en-US" dirty="0" err="1"/>
              <a:t>dinding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rahim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elastis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di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teraba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6-8 </a:t>
            </a:r>
            <a:r>
              <a:rPr lang="en-US" dirty="0" err="1"/>
              <a:t>minggu</a:t>
            </a:r>
            <a:r>
              <a:rPr lang="en-US" dirty="0"/>
              <a:t>.  </a:t>
            </a:r>
            <a:r>
              <a:rPr lang="en-US" b="1" dirty="0" err="1"/>
              <a:t>Tanda</a:t>
            </a:r>
            <a:r>
              <a:rPr lang="en-US" b="1" dirty="0"/>
              <a:t> Goodells </a:t>
            </a:r>
            <a:r>
              <a:rPr lang="en-US" dirty="0"/>
              <a:t>: </a:t>
            </a:r>
            <a:r>
              <a:rPr lang="en-US" dirty="0" err="1"/>
              <a:t>melunaknya</a:t>
            </a:r>
            <a:r>
              <a:rPr lang="en-US" dirty="0"/>
              <a:t> </a:t>
            </a:r>
            <a:r>
              <a:rPr lang="en-US" dirty="0" err="1"/>
              <a:t>serviks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esterogen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kandungan</a:t>
            </a:r>
            <a:r>
              <a:rPr lang="en-US" dirty="0"/>
              <a:t> air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serviks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lunak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Tanda</a:t>
            </a:r>
            <a:r>
              <a:rPr lang="en-US" dirty="0"/>
              <a:t> Chadwick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vagina </a:t>
            </a:r>
            <a:r>
              <a:rPr lang="en-US" dirty="0" err="1"/>
              <a:t>dan</a:t>
            </a:r>
            <a:r>
              <a:rPr lang="en-US" dirty="0"/>
              <a:t> vulva </a:t>
            </a:r>
            <a:r>
              <a:rPr lang="en-US" dirty="0" err="1"/>
              <a:t>berwarna</a:t>
            </a:r>
            <a:r>
              <a:rPr lang="en-US" dirty="0"/>
              <a:t> </a:t>
            </a:r>
            <a:r>
              <a:rPr lang="en-US" dirty="0" err="1"/>
              <a:t>kebiruan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8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vasekularitas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esterogen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vagina</a:t>
            </a:r>
          </a:p>
          <a:p>
            <a:pPr marL="342900" indent="-342900">
              <a:buAutoNum type="arabicPeriod"/>
            </a:pP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s-ES" dirty="0"/>
              <a:t> </a:t>
            </a:r>
            <a:r>
              <a:rPr lang="es-ES" dirty="0" err="1"/>
              <a:t>adanya</a:t>
            </a:r>
            <a:r>
              <a:rPr lang="es-ES" dirty="0"/>
              <a:t> human </a:t>
            </a:r>
            <a:r>
              <a:rPr lang="es-ES" dirty="0" err="1"/>
              <a:t>chlorionic</a:t>
            </a:r>
            <a:r>
              <a:rPr lang="es-ES" dirty="0"/>
              <a:t> </a:t>
            </a:r>
            <a:r>
              <a:rPr lang="es-ES" dirty="0" err="1"/>
              <a:t>gonadotropin</a:t>
            </a:r>
            <a:r>
              <a:rPr lang="es-ES" dirty="0"/>
              <a:t> pada </a:t>
            </a:r>
            <a:r>
              <a:rPr lang="es-ES" dirty="0" err="1"/>
              <a:t>kehamilan</a:t>
            </a:r>
            <a:r>
              <a:rPr lang="es-ES" dirty="0"/>
              <a:t> muda pada air </a:t>
            </a:r>
            <a:r>
              <a:rPr lang="es-ES" dirty="0" err="1"/>
              <a:t>kencing</a:t>
            </a:r>
            <a:r>
              <a:rPr lang="es-ES" dirty="0"/>
              <a:t> </a:t>
            </a:r>
            <a:r>
              <a:rPr lang="es-ES" dirty="0" err="1"/>
              <a:t>pertama</a:t>
            </a:r>
            <a:r>
              <a:rPr lang="es-ES" dirty="0"/>
              <a:t> pada </a:t>
            </a:r>
            <a:r>
              <a:rPr lang="es-ES" dirty="0" err="1"/>
              <a:t>pagi</a:t>
            </a:r>
            <a:r>
              <a:rPr lang="es-ES" dirty="0"/>
              <a:t> </a:t>
            </a:r>
            <a:r>
              <a:rPr lang="es-ES" dirty="0" err="1"/>
              <a:t>hari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970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60936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2400" dirty="0" err="1"/>
              <a:t>Tes</a:t>
            </a:r>
            <a:r>
              <a:rPr lang="en-US" sz="2400" dirty="0"/>
              <a:t> </a:t>
            </a:r>
            <a:r>
              <a:rPr lang="en-US" sz="2400" dirty="0" err="1"/>
              <a:t>Urin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dapat</a:t>
            </a:r>
            <a:r>
              <a:rPr lang="en-US" sz="2400" dirty="0">
                <a:sym typeface="Wingdings" panose="05000000000000000000" pitchFamily="2" charset="2"/>
              </a:rPr>
              <a:t>  </a:t>
            </a:r>
            <a:r>
              <a:rPr lang="en-US" sz="2400" dirty="0" err="1">
                <a:sym typeface="Wingdings" panose="05000000000000000000" pitchFamily="2" charset="2"/>
              </a:rPr>
              <a:t>dilakukan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dirumah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secara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mandiri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atau</a:t>
            </a:r>
            <a:r>
              <a:rPr lang="en-US" sz="2400" dirty="0">
                <a:sym typeface="Wingdings" panose="05000000000000000000" pitchFamily="2" charset="2"/>
              </a:rPr>
              <a:t> di lab. </a:t>
            </a:r>
            <a:r>
              <a:rPr lang="en-US" sz="2400" dirty="0" err="1">
                <a:sym typeface="Wingdings" panose="05000000000000000000" pitchFamily="2" charset="2"/>
              </a:rPr>
              <a:t>Menggunakan</a:t>
            </a:r>
            <a:r>
              <a:rPr lang="en-US" sz="2400" dirty="0">
                <a:sym typeface="Wingdings" panose="05000000000000000000" pitchFamily="2" charset="2"/>
              </a:rPr>
              <a:t> test pack yang </a:t>
            </a:r>
            <a:r>
              <a:rPr lang="en-US" sz="2400" dirty="0" err="1">
                <a:sym typeface="Wingdings" panose="05000000000000000000" pitchFamily="2" charset="2"/>
              </a:rPr>
              <a:t>mekanismenya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sama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yaitu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tidaknya</a:t>
            </a:r>
            <a:r>
              <a:rPr lang="en-US" sz="2400" dirty="0"/>
              <a:t> </a:t>
            </a:r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hormon</a:t>
            </a:r>
            <a:r>
              <a:rPr lang="en-US" sz="2400" dirty="0"/>
              <a:t> </a:t>
            </a:r>
            <a:r>
              <a:rPr lang="en-US" sz="2400" dirty="0" err="1"/>
              <a:t>kehamilan</a:t>
            </a:r>
            <a:r>
              <a:rPr lang="en-US" sz="2400" dirty="0"/>
              <a:t> HCG (Human Chorionic gonadotropin)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memang</a:t>
            </a:r>
            <a:r>
              <a:rPr lang="en-US" sz="2400" dirty="0"/>
              <a:t> </a:t>
            </a:r>
            <a:r>
              <a:rPr lang="en-US" sz="2400" dirty="0" err="1"/>
              <a:t>hamil</a:t>
            </a:r>
            <a:r>
              <a:rPr lang="en-US" sz="2400" dirty="0"/>
              <a:t>, </a:t>
            </a:r>
            <a:r>
              <a:rPr lang="en-US" sz="2400" dirty="0" err="1"/>
              <a:t>hormon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urine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r>
              <a:rPr lang="en-US" sz="2400" dirty="0"/>
              <a:t>. </a:t>
            </a:r>
          </a:p>
          <a:p>
            <a:pPr marL="342900" indent="-342900">
              <a:buAutoNum type="arabicPeriod"/>
            </a:pPr>
            <a:r>
              <a:rPr lang="en-US" sz="2400" dirty="0" err="1"/>
              <a:t>Tes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prinsipnya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sama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yaitu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mengujji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adanya</a:t>
            </a:r>
            <a:r>
              <a:rPr lang="en-US" sz="2400" dirty="0">
                <a:sym typeface="Wingdings" panose="05000000000000000000" pitchFamily="2" charset="2"/>
              </a:rPr>
              <a:t> HCG </a:t>
            </a:r>
            <a:r>
              <a:rPr lang="en-US" sz="2400" dirty="0" err="1">
                <a:sym typeface="Wingdings" panose="05000000000000000000" pitchFamily="2" charset="2"/>
              </a:rPr>
              <a:t>dalam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tubuh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dengan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mengambil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sampel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darah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err="1"/>
              <a:t>Tes</a:t>
            </a:r>
            <a:r>
              <a:rPr lang="en-US" sz="2400" dirty="0"/>
              <a:t> USG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dirty="0" err="1"/>
              <a:t>didalam</a:t>
            </a:r>
            <a:r>
              <a:rPr lang="en-US" sz="2400" dirty="0"/>
              <a:t> </a:t>
            </a:r>
            <a:r>
              <a:rPr lang="en-US" sz="2400" dirty="0" err="1"/>
              <a:t>rahim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embrio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kehamilan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berjalan</a:t>
            </a:r>
            <a:r>
              <a:rPr lang="en-US" sz="2400" dirty="0"/>
              <a:t> </a:t>
            </a:r>
            <a:r>
              <a:rPr lang="en-US" sz="2400" dirty="0" err="1"/>
              <a:t>enam</a:t>
            </a:r>
            <a:r>
              <a:rPr lang="en-US" sz="2400" dirty="0"/>
              <a:t> </a:t>
            </a:r>
            <a:r>
              <a:rPr lang="en-US" sz="2400" dirty="0" err="1"/>
              <a:t>minggu</a:t>
            </a:r>
            <a:r>
              <a:rPr lang="en-US" sz="2400" dirty="0"/>
              <a:t>,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.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juga t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taksiran</a:t>
            </a:r>
            <a:r>
              <a:rPr lang="en-US" sz="2400" dirty="0"/>
              <a:t> </a:t>
            </a:r>
            <a:r>
              <a:rPr lang="en-US" sz="2400" dirty="0" err="1"/>
              <a:t>persalinan</a:t>
            </a:r>
            <a:r>
              <a:rPr lang="en-US" sz="2400" dirty="0"/>
              <a:t>, </a:t>
            </a:r>
            <a:r>
              <a:rPr lang="en-US" sz="2400" dirty="0" err="1"/>
              <a:t>perkiraan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</a:t>
            </a:r>
            <a:r>
              <a:rPr lang="en-US" sz="2400" dirty="0" err="1"/>
              <a:t>kehamilan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perkiraan</a:t>
            </a:r>
            <a:r>
              <a:rPr lang="en-US" sz="2400" dirty="0"/>
              <a:t> </a:t>
            </a:r>
            <a:r>
              <a:rPr lang="en-US" sz="2400" dirty="0" err="1"/>
              <a:t>berat</a:t>
            </a:r>
            <a:r>
              <a:rPr lang="en-US" sz="2400" dirty="0"/>
              <a:t> </a:t>
            </a:r>
            <a:r>
              <a:rPr lang="en-US" sz="2400" dirty="0" err="1"/>
              <a:t>badan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janin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176248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Custom 1">
      <a:majorFont>
        <a:latin typeface="Sunday Best"/>
        <a:ea typeface=""/>
        <a:cs typeface=""/>
      </a:majorFont>
      <a:minorFont>
        <a:latin typeface="Cambri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2857</TotalTime>
  <Words>1510</Words>
  <Application>Microsoft Office PowerPoint</Application>
  <PresentationFormat>Widescreen</PresentationFormat>
  <Paragraphs>107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Cambria</vt:lpstr>
      <vt:lpstr>Sunday Best</vt:lpstr>
      <vt:lpstr>Wingdings 2</vt:lpstr>
      <vt:lpstr>Dividend</vt:lpstr>
      <vt:lpstr>KEHAMILAN</vt:lpstr>
      <vt:lpstr>DEFINISI </vt:lpstr>
      <vt:lpstr>WAKTU KEHAMILAN NORMAL</vt:lpstr>
      <vt:lpstr>PROSES KEHAMILAN</vt:lpstr>
      <vt:lpstr>TANDA KEHAMILAN</vt:lpstr>
      <vt:lpstr>Tanda Pasti</vt:lpstr>
      <vt:lpstr>TANDA SUBJEKTIF/PRESUMTIF/DUGAAN </vt:lpstr>
      <vt:lpstr>TANDA OBJEKTIF/PROBABILITY/KEMUNGKINAN</vt:lpstr>
      <vt:lpstr>DIAGNOSIS</vt:lpstr>
      <vt:lpstr>PowerPoint Presentation</vt:lpstr>
      <vt:lpstr>KEBUTUHAN DASAR IBU HAMIL</vt:lpstr>
      <vt:lpstr>PowerPoint Presentation</vt:lpstr>
      <vt:lpstr>Tanda kelahiran </vt:lpstr>
      <vt:lpstr>ANTENATAL CARE</vt:lpstr>
      <vt:lpstr>PowerPoint Presentation</vt:lpstr>
      <vt:lpstr>TANDA BAHAYA PADA KEHAMILAN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Merry</dc:creator>
  <cp:lastModifiedBy>jerin stella</cp:lastModifiedBy>
  <cp:revision>29</cp:revision>
  <dcterms:created xsi:type="dcterms:W3CDTF">2021-05-04T04:41:44Z</dcterms:created>
  <dcterms:modified xsi:type="dcterms:W3CDTF">2021-05-06T06:44:03Z</dcterms:modified>
</cp:coreProperties>
</file>