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57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0933-5F0D-4C8A-A8D1-618FE8F7AC65}" type="doc">
      <dgm:prSet loTypeId="urn:microsoft.com/office/officeart/2005/8/layout/defaul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9F5D8EBE-0CA2-477C-A55C-7AF52AB74B29}">
      <dgm:prSet/>
      <dgm:spPr/>
      <dgm:t>
        <a:bodyPr/>
        <a:lstStyle/>
        <a:p>
          <a:r>
            <a:rPr lang="en-US"/>
            <a:t>Perubahan fisik akan dialami ibu untuk akomodasi kebutuhan kehamilan</a:t>
          </a:r>
        </a:p>
      </dgm:t>
    </dgm:pt>
    <dgm:pt modelId="{5D5C62E0-9F64-4F68-9CA9-9978A02151FF}" type="parTrans" cxnId="{1B614AE2-3761-4736-AC5D-BAE2E8C9E94A}">
      <dgm:prSet/>
      <dgm:spPr/>
      <dgm:t>
        <a:bodyPr/>
        <a:lstStyle/>
        <a:p>
          <a:endParaRPr lang="en-US"/>
        </a:p>
      </dgm:t>
    </dgm:pt>
    <dgm:pt modelId="{66C5F14F-CF68-4BA6-B462-692CDCB62D89}" type="sibTrans" cxnId="{1B614AE2-3761-4736-AC5D-BAE2E8C9E94A}">
      <dgm:prSet/>
      <dgm:spPr/>
      <dgm:t>
        <a:bodyPr/>
        <a:lstStyle/>
        <a:p>
          <a:endParaRPr lang="en-US"/>
        </a:p>
      </dgm:t>
    </dgm:pt>
    <dgm:pt modelId="{41E30525-7CFC-4859-953B-955DA429C544}">
      <dgm:prSet/>
      <dgm:spPr/>
      <dgm:t>
        <a:bodyPr/>
        <a:lstStyle/>
        <a:p>
          <a:r>
            <a:rPr lang="en-US"/>
            <a:t>Uterus </a:t>
          </a:r>
        </a:p>
      </dgm:t>
    </dgm:pt>
    <dgm:pt modelId="{8E8D70D7-AC2E-459C-B5E3-39A891D389E4}" type="parTrans" cxnId="{9AB5D341-39E0-4ABA-8DEB-BB17A955597F}">
      <dgm:prSet/>
      <dgm:spPr/>
      <dgm:t>
        <a:bodyPr/>
        <a:lstStyle/>
        <a:p>
          <a:endParaRPr lang="en-US"/>
        </a:p>
      </dgm:t>
    </dgm:pt>
    <dgm:pt modelId="{8B5636DA-1E85-4251-BC7A-1E743508C1DF}" type="sibTrans" cxnId="{9AB5D341-39E0-4ABA-8DEB-BB17A955597F}">
      <dgm:prSet/>
      <dgm:spPr/>
      <dgm:t>
        <a:bodyPr/>
        <a:lstStyle/>
        <a:p>
          <a:endParaRPr lang="en-US"/>
        </a:p>
      </dgm:t>
    </dgm:pt>
    <dgm:pt modelId="{8E4FFE1C-F307-4EE2-8D4B-1D8F92AE241F}">
      <dgm:prSet/>
      <dgm:spPr/>
      <dgm:t>
        <a:bodyPr/>
        <a:lstStyle/>
        <a:p>
          <a:r>
            <a:rPr lang="en-US"/>
            <a:t>mengembang dan bertambah beratnya lebih dari 20x</a:t>
          </a:r>
        </a:p>
      </dgm:t>
    </dgm:pt>
    <dgm:pt modelId="{B12C2484-EABA-4DA7-BDB9-B8BDD2DF0DC8}" type="parTrans" cxnId="{C5013301-5720-4D21-BB8E-7DA18BEA7A9B}">
      <dgm:prSet/>
      <dgm:spPr/>
      <dgm:t>
        <a:bodyPr/>
        <a:lstStyle/>
        <a:p>
          <a:endParaRPr lang="en-US"/>
        </a:p>
      </dgm:t>
    </dgm:pt>
    <dgm:pt modelId="{17BB9CD8-F1FB-44AB-8433-7BA384E1997B}" type="sibTrans" cxnId="{C5013301-5720-4D21-BB8E-7DA18BEA7A9B}">
      <dgm:prSet/>
      <dgm:spPr/>
      <dgm:t>
        <a:bodyPr/>
        <a:lstStyle/>
        <a:p>
          <a:endParaRPr lang="en-US"/>
        </a:p>
      </dgm:t>
    </dgm:pt>
    <dgm:pt modelId="{BC1FDBB3-6955-4F96-8293-35B9DD962D3E}">
      <dgm:prSet/>
      <dgm:spPr/>
      <dgm:t>
        <a:bodyPr/>
        <a:lstStyle/>
        <a:p>
          <a:r>
            <a:rPr lang="en-US"/>
            <a:t>Payudara</a:t>
          </a:r>
        </a:p>
      </dgm:t>
    </dgm:pt>
    <dgm:pt modelId="{49580E40-2185-41A7-955A-13A058094021}" type="parTrans" cxnId="{31381A95-D5A4-4E21-911D-87BFE8CC4058}">
      <dgm:prSet/>
      <dgm:spPr/>
      <dgm:t>
        <a:bodyPr/>
        <a:lstStyle/>
        <a:p>
          <a:endParaRPr lang="en-US"/>
        </a:p>
      </dgm:t>
    </dgm:pt>
    <dgm:pt modelId="{9E863880-E59B-4BE4-A7FC-2EBA0A8C031A}" type="sibTrans" cxnId="{31381A95-D5A4-4E21-911D-87BFE8CC4058}">
      <dgm:prSet/>
      <dgm:spPr/>
      <dgm:t>
        <a:bodyPr/>
        <a:lstStyle/>
        <a:p>
          <a:endParaRPr lang="en-US"/>
        </a:p>
      </dgm:t>
    </dgm:pt>
    <dgm:pt modelId="{5418295A-23D4-49D3-A93E-5270E5A5AA44}">
      <dgm:prSet/>
      <dgm:spPr/>
      <dgm:t>
        <a:bodyPr/>
        <a:lstStyle/>
        <a:p>
          <a:r>
            <a:rPr lang="en-US"/>
            <a:t>membesar dan memiliki kemampuan untuk menghasilkan susu</a:t>
          </a:r>
        </a:p>
      </dgm:t>
    </dgm:pt>
    <dgm:pt modelId="{82E50762-7C03-4EF9-B39F-EA0C2FD0CA2E}" type="parTrans" cxnId="{973845A0-B649-4237-B7CB-4B53BBFBB882}">
      <dgm:prSet/>
      <dgm:spPr/>
      <dgm:t>
        <a:bodyPr/>
        <a:lstStyle/>
        <a:p>
          <a:endParaRPr lang="en-US"/>
        </a:p>
      </dgm:t>
    </dgm:pt>
    <dgm:pt modelId="{2EFEA852-1534-41B0-BE2C-5C1B36E350B1}" type="sibTrans" cxnId="{973845A0-B649-4237-B7CB-4B53BBFBB882}">
      <dgm:prSet/>
      <dgm:spPr/>
      <dgm:t>
        <a:bodyPr/>
        <a:lstStyle/>
        <a:p>
          <a:endParaRPr lang="en-US"/>
        </a:p>
      </dgm:t>
    </dgm:pt>
    <dgm:pt modelId="{F5CB119A-1E4C-4A7F-8E53-636F2AA73EF5}">
      <dgm:prSet/>
      <dgm:spPr/>
      <dgm:t>
        <a:bodyPr/>
        <a:lstStyle/>
        <a:p>
          <a:r>
            <a:rPr lang="en-US"/>
            <a:t>Darah</a:t>
          </a:r>
        </a:p>
      </dgm:t>
    </dgm:pt>
    <dgm:pt modelId="{1A97F7F9-C300-4DCF-9D0C-BA8F12AB1BAC}" type="parTrans" cxnId="{AF1A6B53-CEAC-491A-8E3C-DA89C0BF0DE7}">
      <dgm:prSet/>
      <dgm:spPr/>
      <dgm:t>
        <a:bodyPr/>
        <a:lstStyle/>
        <a:p>
          <a:endParaRPr lang="en-US"/>
        </a:p>
      </dgm:t>
    </dgm:pt>
    <dgm:pt modelId="{74D187FA-1B6F-42A3-AE87-1FFAAC66FEA4}" type="sibTrans" cxnId="{AF1A6B53-CEAC-491A-8E3C-DA89C0BF0DE7}">
      <dgm:prSet/>
      <dgm:spPr/>
      <dgm:t>
        <a:bodyPr/>
        <a:lstStyle/>
        <a:p>
          <a:endParaRPr lang="en-US"/>
        </a:p>
      </dgm:t>
    </dgm:pt>
    <dgm:pt modelId="{F3841FFB-F2F0-42B2-81BC-E4DD33FD0C57}">
      <dgm:prSet/>
      <dgm:spPr/>
      <dgm:t>
        <a:bodyPr/>
        <a:lstStyle/>
        <a:p>
          <a:r>
            <a:rPr lang="en-US"/>
            <a:t>volume meningkat 30%</a:t>
          </a:r>
        </a:p>
      </dgm:t>
    </dgm:pt>
    <dgm:pt modelId="{56D84F90-E896-4C6A-8929-CE8A35A8C160}" type="parTrans" cxnId="{EDA73C8F-0E4E-4EB3-A3EC-E7AF7D38B33A}">
      <dgm:prSet/>
      <dgm:spPr/>
      <dgm:t>
        <a:bodyPr/>
        <a:lstStyle/>
        <a:p>
          <a:endParaRPr lang="en-US"/>
        </a:p>
      </dgm:t>
    </dgm:pt>
    <dgm:pt modelId="{C18CA3A8-42FD-4BD2-8C85-DB20754EBED0}" type="sibTrans" cxnId="{EDA73C8F-0E4E-4EB3-A3EC-E7AF7D38B33A}">
      <dgm:prSet/>
      <dgm:spPr/>
      <dgm:t>
        <a:bodyPr/>
        <a:lstStyle/>
        <a:p>
          <a:endParaRPr lang="en-US"/>
        </a:p>
      </dgm:t>
    </dgm:pt>
    <dgm:pt modelId="{82A4C67A-2BF6-414C-8DE0-153C2E2ECBE4}">
      <dgm:prSet/>
      <dgm:spPr/>
      <dgm:t>
        <a:bodyPr/>
        <a:lstStyle/>
        <a:p>
          <a:r>
            <a:rPr lang="en-US"/>
            <a:t>RS</a:t>
          </a:r>
        </a:p>
      </dgm:t>
    </dgm:pt>
    <dgm:pt modelId="{1C92EF55-90B5-47A7-8DA9-F7A448519414}" type="parTrans" cxnId="{E3C743BF-473C-4558-A4D9-17A173B52229}">
      <dgm:prSet/>
      <dgm:spPr/>
      <dgm:t>
        <a:bodyPr/>
        <a:lstStyle/>
        <a:p>
          <a:endParaRPr lang="en-US"/>
        </a:p>
      </dgm:t>
    </dgm:pt>
    <dgm:pt modelId="{B75BE4AF-E00C-4298-BF79-83C6C81B007D}" type="sibTrans" cxnId="{E3C743BF-473C-4558-A4D9-17A173B52229}">
      <dgm:prSet/>
      <dgm:spPr/>
      <dgm:t>
        <a:bodyPr/>
        <a:lstStyle/>
        <a:p>
          <a:endParaRPr lang="en-US"/>
        </a:p>
      </dgm:t>
    </dgm:pt>
    <dgm:pt modelId="{AE8D9087-3427-4EF4-BD66-B6135976C213}">
      <dgm:prSet/>
      <dgm:spPr/>
      <dgm:t>
        <a:bodyPr/>
        <a:lstStyle/>
        <a:p>
          <a:r>
            <a:rPr lang="en-US"/>
            <a:t>pemakaian O2 dan pengeluaran CO2 meningkat 20%</a:t>
          </a:r>
        </a:p>
      </dgm:t>
    </dgm:pt>
    <dgm:pt modelId="{B7B9BFB9-99F2-4FAB-BF13-D7F5E89EB331}" type="parTrans" cxnId="{A358185F-6CEB-4EE3-BE5B-E5A49D66669F}">
      <dgm:prSet/>
      <dgm:spPr/>
      <dgm:t>
        <a:bodyPr/>
        <a:lstStyle/>
        <a:p>
          <a:endParaRPr lang="en-US"/>
        </a:p>
      </dgm:t>
    </dgm:pt>
    <dgm:pt modelId="{EE994418-01FF-486C-B3A8-9AAC370B72BA}" type="sibTrans" cxnId="{A358185F-6CEB-4EE3-BE5B-E5A49D66669F}">
      <dgm:prSet/>
      <dgm:spPr/>
      <dgm:t>
        <a:bodyPr/>
        <a:lstStyle/>
        <a:p>
          <a:endParaRPr lang="en-US"/>
        </a:p>
      </dgm:t>
    </dgm:pt>
    <dgm:pt modelId="{3D26B0E3-653E-4FE9-A747-163F4310E9BB}">
      <dgm:prSet/>
      <dgm:spPr/>
      <dgm:t>
        <a:bodyPr/>
        <a:lstStyle/>
        <a:p>
          <a:r>
            <a:rPr lang="en-US"/>
            <a:t>GUS </a:t>
          </a:r>
        </a:p>
      </dgm:t>
    </dgm:pt>
    <dgm:pt modelId="{CBDAC8FF-8A72-4140-9E3A-65AE8C79435B}" type="parTrans" cxnId="{E3539471-639E-4449-B502-ACC8C8C24066}">
      <dgm:prSet/>
      <dgm:spPr/>
      <dgm:t>
        <a:bodyPr/>
        <a:lstStyle/>
        <a:p>
          <a:endParaRPr lang="en-US"/>
        </a:p>
      </dgm:t>
    </dgm:pt>
    <dgm:pt modelId="{9A6304FA-4CEC-4245-99EA-BA7D05B6A5FD}" type="sibTrans" cxnId="{E3539471-639E-4449-B502-ACC8C8C24066}">
      <dgm:prSet/>
      <dgm:spPr/>
      <dgm:t>
        <a:bodyPr/>
        <a:lstStyle/>
        <a:p>
          <a:endParaRPr lang="en-US"/>
        </a:p>
      </dgm:t>
    </dgm:pt>
    <dgm:pt modelId="{E0CD9DCC-D7D2-4CA0-9FA6-0C8DA5222E5C}">
      <dgm:prSet/>
      <dgm:spPr/>
      <dgm:t>
        <a:bodyPr/>
        <a:lstStyle/>
        <a:p>
          <a:r>
            <a:rPr lang="en-US"/>
            <a:t>meningkat karena mengeluarkan zat sisa tambahan janin</a:t>
          </a:r>
        </a:p>
      </dgm:t>
    </dgm:pt>
    <dgm:pt modelId="{3495FC75-B0B1-47AF-B390-A6A7E95B962F}" type="parTrans" cxnId="{827A62DE-19A8-48AF-BFD1-81442BD16E0E}">
      <dgm:prSet/>
      <dgm:spPr/>
      <dgm:t>
        <a:bodyPr/>
        <a:lstStyle/>
        <a:p>
          <a:endParaRPr lang="en-US"/>
        </a:p>
      </dgm:t>
    </dgm:pt>
    <dgm:pt modelId="{B98B24D8-D42C-4780-8F56-431CC0CBA973}" type="sibTrans" cxnId="{827A62DE-19A8-48AF-BFD1-81442BD16E0E}">
      <dgm:prSet/>
      <dgm:spPr/>
      <dgm:t>
        <a:bodyPr/>
        <a:lstStyle/>
        <a:p>
          <a:endParaRPr lang="en-US"/>
        </a:p>
      </dgm:t>
    </dgm:pt>
    <dgm:pt modelId="{15279A6A-3593-472E-BFA2-A1350638C8A1}" type="pres">
      <dgm:prSet presAssocID="{78870933-5F0D-4C8A-A8D1-618FE8F7AC65}" presName="diagram" presStyleCnt="0">
        <dgm:presLayoutVars>
          <dgm:dir/>
          <dgm:resizeHandles val="exact"/>
        </dgm:presLayoutVars>
      </dgm:prSet>
      <dgm:spPr/>
    </dgm:pt>
    <dgm:pt modelId="{14A0D5AE-A648-47DC-AC12-D7AC136C81AB}" type="pres">
      <dgm:prSet presAssocID="{9F5D8EBE-0CA2-477C-A55C-7AF52AB74B29}" presName="node" presStyleLbl="node1" presStyleIdx="0" presStyleCnt="6">
        <dgm:presLayoutVars>
          <dgm:bulletEnabled val="1"/>
        </dgm:presLayoutVars>
      </dgm:prSet>
      <dgm:spPr/>
    </dgm:pt>
    <dgm:pt modelId="{E1C8DFAE-607F-4B08-918D-150F6F314A4B}" type="pres">
      <dgm:prSet presAssocID="{66C5F14F-CF68-4BA6-B462-692CDCB62D89}" presName="sibTrans" presStyleCnt="0"/>
      <dgm:spPr/>
    </dgm:pt>
    <dgm:pt modelId="{82BB2DCE-FF37-458C-827A-81CBF33D49E2}" type="pres">
      <dgm:prSet presAssocID="{41E30525-7CFC-4859-953B-955DA429C544}" presName="node" presStyleLbl="node1" presStyleIdx="1" presStyleCnt="6">
        <dgm:presLayoutVars>
          <dgm:bulletEnabled val="1"/>
        </dgm:presLayoutVars>
      </dgm:prSet>
      <dgm:spPr/>
    </dgm:pt>
    <dgm:pt modelId="{BAB7EDC2-0355-4BC5-9722-BBE268E8A61A}" type="pres">
      <dgm:prSet presAssocID="{8B5636DA-1E85-4251-BC7A-1E743508C1DF}" presName="sibTrans" presStyleCnt="0"/>
      <dgm:spPr/>
    </dgm:pt>
    <dgm:pt modelId="{27DE2CE5-8B71-4EF3-B49A-C7BB1E7729AA}" type="pres">
      <dgm:prSet presAssocID="{BC1FDBB3-6955-4F96-8293-35B9DD962D3E}" presName="node" presStyleLbl="node1" presStyleIdx="2" presStyleCnt="6">
        <dgm:presLayoutVars>
          <dgm:bulletEnabled val="1"/>
        </dgm:presLayoutVars>
      </dgm:prSet>
      <dgm:spPr/>
    </dgm:pt>
    <dgm:pt modelId="{E23A1567-C927-4B7A-8878-92DD638164DA}" type="pres">
      <dgm:prSet presAssocID="{9E863880-E59B-4BE4-A7FC-2EBA0A8C031A}" presName="sibTrans" presStyleCnt="0"/>
      <dgm:spPr/>
    </dgm:pt>
    <dgm:pt modelId="{3B5BB0E5-973D-4B2D-A94A-8E3361EA085E}" type="pres">
      <dgm:prSet presAssocID="{F5CB119A-1E4C-4A7F-8E53-636F2AA73EF5}" presName="node" presStyleLbl="node1" presStyleIdx="3" presStyleCnt="6">
        <dgm:presLayoutVars>
          <dgm:bulletEnabled val="1"/>
        </dgm:presLayoutVars>
      </dgm:prSet>
      <dgm:spPr/>
    </dgm:pt>
    <dgm:pt modelId="{02B406F7-DFFA-4282-B0E5-8F3251AFFDE0}" type="pres">
      <dgm:prSet presAssocID="{74D187FA-1B6F-42A3-AE87-1FFAAC66FEA4}" presName="sibTrans" presStyleCnt="0"/>
      <dgm:spPr/>
    </dgm:pt>
    <dgm:pt modelId="{A3019109-BAB6-47D4-8F99-8C860AF33246}" type="pres">
      <dgm:prSet presAssocID="{82A4C67A-2BF6-414C-8DE0-153C2E2ECBE4}" presName="node" presStyleLbl="node1" presStyleIdx="4" presStyleCnt="6">
        <dgm:presLayoutVars>
          <dgm:bulletEnabled val="1"/>
        </dgm:presLayoutVars>
      </dgm:prSet>
      <dgm:spPr/>
    </dgm:pt>
    <dgm:pt modelId="{FFE5E1B8-8D0E-4E8C-A833-EFCB3701DBC0}" type="pres">
      <dgm:prSet presAssocID="{B75BE4AF-E00C-4298-BF79-83C6C81B007D}" presName="sibTrans" presStyleCnt="0"/>
      <dgm:spPr/>
    </dgm:pt>
    <dgm:pt modelId="{7A15B190-AA7B-412A-B36D-7B1E976939BB}" type="pres">
      <dgm:prSet presAssocID="{3D26B0E3-653E-4FE9-A747-163F4310E9BB}" presName="node" presStyleLbl="node1" presStyleIdx="5" presStyleCnt="6">
        <dgm:presLayoutVars>
          <dgm:bulletEnabled val="1"/>
        </dgm:presLayoutVars>
      </dgm:prSet>
      <dgm:spPr/>
    </dgm:pt>
  </dgm:ptLst>
  <dgm:cxnLst>
    <dgm:cxn modelId="{C5013301-5720-4D21-BB8E-7DA18BEA7A9B}" srcId="{41E30525-7CFC-4859-953B-955DA429C544}" destId="{8E4FFE1C-F307-4EE2-8D4B-1D8F92AE241F}" srcOrd="0" destOrd="0" parTransId="{B12C2484-EABA-4DA7-BDB9-B8BDD2DF0DC8}" sibTransId="{17BB9CD8-F1FB-44AB-8433-7BA384E1997B}"/>
    <dgm:cxn modelId="{D805FB14-1C46-49CD-8D52-FE38368FABC1}" type="presOf" srcId="{E0CD9DCC-D7D2-4CA0-9FA6-0C8DA5222E5C}" destId="{7A15B190-AA7B-412A-B36D-7B1E976939BB}" srcOrd="0" destOrd="1" presId="urn:microsoft.com/office/officeart/2005/8/layout/default"/>
    <dgm:cxn modelId="{3203D51B-C7DC-4395-92A9-90043E29D044}" type="presOf" srcId="{78870933-5F0D-4C8A-A8D1-618FE8F7AC65}" destId="{15279A6A-3593-472E-BFA2-A1350638C8A1}" srcOrd="0" destOrd="0" presId="urn:microsoft.com/office/officeart/2005/8/layout/default"/>
    <dgm:cxn modelId="{DAB49A32-94DA-47DA-B783-8AFE8EC1DAAD}" type="presOf" srcId="{8E4FFE1C-F307-4EE2-8D4B-1D8F92AE241F}" destId="{82BB2DCE-FF37-458C-827A-81CBF33D49E2}" srcOrd="0" destOrd="1" presId="urn:microsoft.com/office/officeart/2005/8/layout/default"/>
    <dgm:cxn modelId="{0CA14D5C-0F96-488C-94C4-4AF005DEE03F}" type="presOf" srcId="{9F5D8EBE-0CA2-477C-A55C-7AF52AB74B29}" destId="{14A0D5AE-A648-47DC-AC12-D7AC136C81AB}" srcOrd="0" destOrd="0" presId="urn:microsoft.com/office/officeart/2005/8/layout/default"/>
    <dgm:cxn modelId="{A358185F-6CEB-4EE3-BE5B-E5A49D66669F}" srcId="{82A4C67A-2BF6-414C-8DE0-153C2E2ECBE4}" destId="{AE8D9087-3427-4EF4-BD66-B6135976C213}" srcOrd="0" destOrd="0" parTransId="{B7B9BFB9-99F2-4FAB-BF13-D7F5E89EB331}" sibTransId="{EE994418-01FF-486C-B3A8-9AAC370B72BA}"/>
    <dgm:cxn modelId="{B8CFC541-A030-47D7-9806-836F25EC2617}" type="presOf" srcId="{F5CB119A-1E4C-4A7F-8E53-636F2AA73EF5}" destId="{3B5BB0E5-973D-4B2D-A94A-8E3361EA085E}" srcOrd="0" destOrd="0" presId="urn:microsoft.com/office/officeart/2005/8/layout/default"/>
    <dgm:cxn modelId="{9AB5D341-39E0-4ABA-8DEB-BB17A955597F}" srcId="{78870933-5F0D-4C8A-A8D1-618FE8F7AC65}" destId="{41E30525-7CFC-4859-953B-955DA429C544}" srcOrd="1" destOrd="0" parTransId="{8E8D70D7-AC2E-459C-B5E3-39A891D389E4}" sibTransId="{8B5636DA-1E85-4251-BC7A-1E743508C1DF}"/>
    <dgm:cxn modelId="{E3539471-639E-4449-B502-ACC8C8C24066}" srcId="{78870933-5F0D-4C8A-A8D1-618FE8F7AC65}" destId="{3D26B0E3-653E-4FE9-A747-163F4310E9BB}" srcOrd="5" destOrd="0" parTransId="{CBDAC8FF-8A72-4140-9E3A-65AE8C79435B}" sibTransId="{9A6304FA-4CEC-4245-99EA-BA7D05B6A5FD}"/>
    <dgm:cxn modelId="{AADFA952-B764-4AF0-8E04-1F06EA2EC324}" type="presOf" srcId="{5418295A-23D4-49D3-A93E-5270E5A5AA44}" destId="{27DE2CE5-8B71-4EF3-B49A-C7BB1E7729AA}" srcOrd="0" destOrd="1" presId="urn:microsoft.com/office/officeart/2005/8/layout/default"/>
    <dgm:cxn modelId="{AF1A6B53-CEAC-491A-8E3C-DA89C0BF0DE7}" srcId="{78870933-5F0D-4C8A-A8D1-618FE8F7AC65}" destId="{F5CB119A-1E4C-4A7F-8E53-636F2AA73EF5}" srcOrd="3" destOrd="0" parTransId="{1A97F7F9-C300-4DCF-9D0C-BA8F12AB1BAC}" sibTransId="{74D187FA-1B6F-42A3-AE87-1FFAAC66FEA4}"/>
    <dgm:cxn modelId="{F6CFD58E-099B-41E3-8290-4F21B89E5E9C}" type="presOf" srcId="{AE8D9087-3427-4EF4-BD66-B6135976C213}" destId="{A3019109-BAB6-47D4-8F99-8C860AF33246}" srcOrd="0" destOrd="1" presId="urn:microsoft.com/office/officeart/2005/8/layout/default"/>
    <dgm:cxn modelId="{EDA73C8F-0E4E-4EB3-A3EC-E7AF7D38B33A}" srcId="{F5CB119A-1E4C-4A7F-8E53-636F2AA73EF5}" destId="{F3841FFB-F2F0-42B2-81BC-E4DD33FD0C57}" srcOrd="0" destOrd="0" parTransId="{56D84F90-E896-4C6A-8929-CE8A35A8C160}" sibTransId="{C18CA3A8-42FD-4BD2-8C85-DB20754EBED0}"/>
    <dgm:cxn modelId="{31381A95-D5A4-4E21-911D-87BFE8CC4058}" srcId="{78870933-5F0D-4C8A-A8D1-618FE8F7AC65}" destId="{BC1FDBB3-6955-4F96-8293-35B9DD962D3E}" srcOrd="2" destOrd="0" parTransId="{49580E40-2185-41A7-955A-13A058094021}" sibTransId="{9E863880-E59B-4BE4-A7FC-2EBA0A8C031A}"/>
    <dgm:cxn modelId="{8F04309F-6619-4C41-A15A-40FDC5DE0EC5}" type="presOf" srcId="{41E30525-7CFC-4859-953B-955DA429C544}" destId="{82BB2DCE-FF37-458C-827A-81CBF33D49E2}" srcOrd="0" destOrd="0" presId="urn:microsoft.com/office/officeart/2005/8/layout/default"/>
    <dgm:cxn modelId="{973845A0-B649-4237-B7CB-4B53BBFBB882}" srcId="{BC1FDBB3-6955-4F96-8293-35B9DD962D3E}" destId="{5418295A-23D4-49D3-A93E-5270E5A5AA44}" srcOrd="0" destOrd="0" parTransId="{82E50762-7C03-4EF9-B39F-EA0C2FD0CA2E}" sibTransId="{2EFEA852-1534-41B0-BE2C-5C1B36E350B1}"/>
    <dgm:cxn modelId="{AFD10CA4-4DA2-4C17-8224-FB6DA7605BFC}" type="presOf" srcId="{3D26B0E3-653E-4FE9-A747-163F4310E9BB}" destId="{7A15B190-AA7B-412A-B36D-7B1E976939BB}" srcOrd="0" destOrd="0" presId="urn:microsoft.com/office/officeart/2005/8/layout/default"/>
    <dgm:cxn modelId="{5440CAAC-BACA-43FC-B19B-0398CBEDC5BE}" type="presOf" srcId="{F3841FFB-F2F0-42B2-81BC-E4DD33FD0C57}" destId="{3B5BB0E5-973D-4B2D-A94A-8E3361EA085E}" srcOrd="0" destOrd="1" presId="urn:microsoft.com/office/officeart/2005/8/layout/default"/>
    <dgm:cxn modelId="{E3C743BF-473C-4558-A4D9-17A173B52229}" srcId="{78870933-5F0D-4C8A-A8D1-618FE8F7AC65}" destId="{82A4C67A-2BF6-414C-8DE0-153C2E2ECBE4}" srcOrd="4" destOrd="0" parTransId="{1C92EF55-90B5-47A7-8DA9-F7A448519414}" sibTransId="{B75BE4AF-E00C-4298-BF79-83C6C81B007D}"/>
    <dgm:cxn modelId="{827A62DE-19A8-48AF-BFD1-81442BD16E0E}" srcId="{3D26B0E3-653E-4FE9-A747-163F4310E9BB}" destId="{E0CD9DCC-D7D2-4CA0-9FA6-0C8DA5222E5C}" srcOrd="0" destOrd="0" parTransId="{3495FC75-B0B1-47AF-B390-A6A7E95B962F}" sibTransId="{B98B24D8-D42C-4780-8F56-431CC0CBA973}"/>
    <dgm:cxn modelId="{203C37E0-5622-4122-B34C-F4AB78B9DE88}" type="presOf" srcId="{82A4C67A-2BF6-414C-8DE0-153C2E2ECBE4}" destId="{A3019109-BAB6-47D4-8F99-8C860AF33246}" srcOrd="0" destOrd="0" presId="urn:microsoft.com/office/officeart/2005/8/layout/default"/>
    <dgm:cxn modelId="{1B614AE2-3761-4736-AC5D-BAE2E8C9E94A}" srcId="{78870933-5F0D-4C8A-A8D1-618FE8F7AC65}" destId="{9F5D8EBE-0CA2-477C-A55C-7AF52AB74B29}" srcOrd="0" destOrd="0" parTransId="{5D5C62E0-9F64-4F68-9CA9-9978A02151FF}" sibTransId="{66C5F14F-CF68-4BA6-B462-692CDCB62D89}"/>
    <dgm:cxn modelId="{327413EC-0C9E-4411-B813-93B99565E0AB}" type="presOf" srcId="{BC1FDBB3-6955-4F96-8293-35B9DD962D3E}" destId="{27DE2CE5-8B71-4EF3-B49A-C7BB1E7729AA}" srcOrd="0" destOrd="0" presId="urn:microsoft.com/office/officeart/2005/8/layout/default"/>
    <dgm:cxn modelId="{089F8CC4-410F-4FD0-85CB-E307CE322DDA}" type="presParOf" srcId="{15279A6A-3593-472E-BFA2-A1350638C8A1}" destId="{14A0D5AE-A648-47DC-AC12-D7AC136C81AB}" srcOrd="0" destOrd="0" presId="urn:microsoft.com/office/officeart/2005/8/layout/default"/>
    <dgm:cxn modelId="{03BCBCB2-1BD4-42E4-A0C6-590C37552914}" type="presParOf" srcId="{15279A6A-3593-472E-BFA2-A1350638C8A1}" destId="{E1C8DFAE-607F-4B08-918D-150F6F314A4B}" srcOrd="1" destOrd="0" presId="urn:microsoft.com/office/officeart/2005/8/layout/default"/>
    <dgm:cxn modelId="{0F59C87C-C9B6-43FA-BF16-4C4E4EDA59D5}" type="presParOf" srcId="{15279A6A-3593-472E-BFA2-A1350638C8A1}" destId="{82BB2DCE-FF37-458C-827A-81CBF33D49E2}" srcOrd="2" destOrd="0" presId="urn:microsoft.com/office/officeart/2005/8/layout/default"/>
    <dgm:cxn modelId="{B7A479EC-F0A5-4A9A-8400-70876C49FA6A}" type="presParOf" srcId="{15279A6A-3593-472E-BFA2-A1350638C8A1}" destId="{BAB7EDC2-0355-4BC5-9722-BBE268E8A61A}" srcOrd="3" destOrd="0" presId="urn:microsoft.com/office/officeart/2005/8/layout/default"/>
    <dgm:cxn modelId="{12DAB9E3-D6CD-4F95-BC01-4722B1DC9571}" type="presParOf" srcId="{15279A6A-3593-472E-BFA2-A1350638C8A1}" destId="{27DE2CE5-8B71-4EF3-B49A-C7BB1E7729AA}" srcOrd="4" destOrd="0" presId="urn:microsoft.com/office/officeart/2005/8/layout/default"/>
    <dgm:cxn modelId="{9A7B67D5-4182-48A3-89BE-94900495C04F}" type="presParOf" srcId="{15279A6A-3593-472E-BFA2-A1350638C8A1}" destId="{E23A1567-C927-4B7A-8878-92DD638164DA}" srcOrd="5" destOrd="0" presId="urn:microsoft.com/office/officeart/2005/8/layout/default"/>
    <dgm:cxn modelId="{AE24637A-D5F1-4D00-963A-783509E1BFD8}" type="presParOf" srcId="{15279A6A-3593-472E-BFA2-A1350638C8A1}" destId="{3B5BB0E5-973D-4B2D-A94A-8E3361EA085E}" srcOrd="6" destOrd="0" presId="urn:microsoft.com/office/officeart/2005/8/layout/default"/>
    <dgm:cxn modelId="{A9A066FA-3502-4C65-A2E0-14A9C0A83E8F}" type="presParOf" srcId="{15279A6A-3593-472E-BFA2-A1350638C8A1}" destId="{02B406F7-DFFA-4282-B0E5-8F3251AFFDE0}" srcOrd="7" destOrd="0" presId="urn:microsoft.com/office/officeart/2005/8/layout/default"/>
    <dgm:cxn modelId="{F24E277E-B819-444C-A69F-4A51EB759E36}" type="presParOf" srcId="{15279A6A-3593-472E-BFA2-A1350638C8A1}" destId="{A3019109-BAB6-47D4-8F99-8C860AF33246}" srcOrd="8" destOrd="0" presId="urn:microsoft.com/office/officeart/2005/8/layout/default"/>
    <dgm:cxn modelId="{CE0843B4-ECD8-4129-94BF-31C7F6F31B04}" type="presParOf" srcId="{15279A6A-3593-472E-BFA2-A1350638C8A1}" destId="{FFE5E1B8-8D0E-4E8C-A833-EFCB3701DBC0}" srcOrd="9" destOrd="0" presId="urn:microsoft.com/office/officeart/2005/8/layout/default"/>
    <dgm:cxn modelId="{5052EB24-832D-41CD-8525-3FEB48B56CBB}" type="presParOf" srcId="{15279A6A-3593-472E-BFA2-A1350638C8A1}" destId="{7A15B190-AA7B-412A-B36D-7B1E976939B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22D6A4-593C-43D6-9786-5AD2AD7B538E}" type="doc">
      <dgm:prSet loTypeId="urn:microsoft.com/office/officeart/2005/8/layout/bProcess2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2462BCB-E551-4A06-82ED-FEBA9D476D31}">
      <dgm:prSet/>
      <dgm:spPr/>
      <dgm:t>
        <a:bodyPr/>
        <a:lstStyle/>
        <a:p>
          <a:r>
            <a:rPr lang="en-US"/>
            <a:t>Metabolik</a:t>
          </a:r>
        </a:p>
      </dgm:t>
    </dgm:pt>
    <dgm:pt modelId="{69037C59-B124-40E2-B9D9-88CF9EFB6A7E}" type="parTrans" cxnId="{7E7B5727-D3C1-4474-A4EC-61EA57159A0B}">
      <dgm:prSet/>
      <dgm:spPr/>
      <dgm:t>
        <a:bodyPr/>
        <a:lstStyle/>
        <a:p>
          <a:endParaRPr lang="en-US"/>
        </a:p>
      </dgm:t>
    </dgm:pt>
    <dgm:pt modelId="{68331209-BE5C-4099-A6C9-88B9F1BFD2DE}" type="sibTrans" cxnId="{7E7B5727-D3C1-4474-A4EC-61EA57159A0B}">
      <dgm:prSet/>
      <dgm:spPr/>
      <dgm:t>
        <a:bodyPr/>
        <a:lstStyle/>
        <a:p>
          <a:endParaRPr lang="en-US"/>
        </a:p>
      </dgm:t>
    </dgm:pt>
    <dgm:pt modelId="{D5E84BEB-2743-4E73-B4E4-E07770822EDF}">
      <dgm:prSet/>
      <dgm:spPr/>
      <dgm:t>
        <a:bodyPr/>
        <a:lstStyle/>
        <a:p>
          <a:r>
            <a:rPr lang="en-US"/>
            <a:t>mengalami peningkatan seiring pertumbuhan janin, janin sering mengambil kebutuhan ibu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ibu deficit nutrisi</a:t>
          </a:r>
        </a:p>
      </dgm:t>
    </dgm:pt>
    <dgm:pt modelId="{EED8B3C3-0D7F-47D1-88D8-341D5B9D4DFE}" type="parTrans" cxnId="{B7FB4C98-4FA0-4C8D-A193-B010E2764F50}">
      <dgm:prSet/>
      <dgm:spPr/>
      <dgm:t>
        <a:bodyPr/>
        <a:lstStyle/>
        <a:p>
          <a:endParaRPr lang="en-US"/>
        </a:p>
      </dgm:t>
    </dgm:pt>
    <dgm:pt modelId="{43EDBEC9-5BF8-44EE-B309-58AEA0226A56}" type="sibTrans" cxnId="{B7FB4C98-4FA0-4C8D-A193-B010E2764F50}">
      <dgm:prSet/>
      <dgm:spPr/>
      <dgm:t>
        <a:bodyPr/>
        <a:lstStyle/>
        <a:p>
          <a:endParaRPr lang="en-US"/>
        </a:p>
      </dgm:t>
    </dgm:pt>
    <dgm:pt modelId="{89813730-0CEE-49BE-A1A4-4E0104320E15}">
      <dgm:prSet/>
      <dgm:spPr/>
      <dgm:t>
        <a:bodyPr/>
        <a:lstStyle/>
        <a:p>
          <a:r>
            <a:rPr lang="en-US"/>
            <a:t>Hormon hCS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menyebabkan penurunan pemakaian glukosa oleh ibu dan asam lemak bebas dari simpanan lemak ibu.</a:t>
          </a:r>
        </a:p>
      </dgm:t>
    </dgm:pt>
    <dgm:pt modelId="{95464A8A-7BAD-4F03-B7E5-13C110D03EBC}" type="parTrans" cxnId="{A3CB46DB-F5E9-4467-8B89-33238FB83D53}">
      <dgm:prSet/>
      <dgm:spPr/>
      <dgm:t>
        <a:bodyPr/>
        <a:lstStyle/>
        <a:p>
          <a:endParaRPr lang="en-US"/>
        </a:p>
      </dgm:t>
    </dgm:pt>
    <dgm:pt modelId="{6365FB75-E570-4215-8427-A5A85481DAF6}" type="sibTrans" cxnId="{A3CB46DB-F5E9-4467-8B89-33238FB83D53}">
      <dgm:prSet/>
      <dgm:spPr/>
      <dgm:t>
        <a:bodyPr/>
        <a:lstStyle/>
        <a:p>
          <a:endParaRPr lang="en-US"/>
        </a:p>
      </dgm:t>
    </dgm:pt>
    <dgm:pt modelId="{D170B620-D1D0-41A4-9D29-30F596C1E727}">
      <dgm:prSet/>
      <dgm:spPr/>
      <dgm:t>
        <a:bodyPr/>
        <a:lstStyle/>
        <a:p>
          <a:r>
            <a:rPr lang="en-US"/>
            <a:t>Perubahan metabolic akibat hCS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menyebabkan glukosa dan asam lemak tersedia lebih banyak untuk janin</a:t>
          </a:r>
        </a:p>
      </dgm:t>
    </dgm:pt>
    <dgm:pt modelId="{8C26389D-729F-41C0-B20B-9D8B8564EF5C}" type="parTrans" cxnId="{816147E2-2111-4281-B34C-FB806AF9BFA0}">
      <dgm:prSet/>
      <dgm:spPr/>
      <dgm:t>
        <a:bodyPr/>
        <a:lstStyle/>
        <a:p>
          <a:endParaRPr lang="en-US"/>
        </a:p>
      </dgm:t>
    </dgm:pt>
    <dgm:pt modelId="{62359BD2-1A5B-4028-9491-81D7354E0236}" type="sibTrans" cxnId="{816147E2-2111-4281-B34C-FB806AF9BFA0}">
      <dgm:prSet/>
      <dgm:spPr/>
      <dgm:t>
        <a:bodyPr/>
        <a:lstStyle/>
        <a:p>
          <a:endParaRPr lang="en-US"/>
        </a:p>
      </dgm:t>
    </dgm:pt>
    <dgm:pt modelId="{47D3A109-A3BB-4809-94A5-594912E54EDC}" type="pres">
      <dgm:prSet presAssocID="{4222D6A4-593C-43D6-9786-5AD2AD7B538E}" presName="diagram" presStyleCnt="0">
        <dgm:presLayoutVars>
          <dgm:dir/>
          <dgm:resizeHandles/>
        </dgm:presLayoutVars>
      </dgm:prSet>
      <dgm:spPr/>
    </dgm:pt>
    <dgm:pt modelId="{BBAC7D27-94D8-45A7-96C2-2A9BD5EE2AF8}" type="pres">
      <dgm:prSet presAssocID="{E2462BCB-E551-4A06-82ED-FEBA9D476D31}" presName="firstNode" presStyleLbl="node1" presStyleIdx="0" presStyleCnt="3">
        <dgm:presLayoutVars>
          <dgm:bulletEnabled val="1"/>
        </dgm:presLayoutVars>
      </dgm:prSet>
      <dgm:spPr/>
    </dgm:pt>
    <dgm:pt modelId="{6807690D-9BD7-4160-B6C2-FE6C70B47258}" type="pres">
      <dgm:prSet presAssocID="{68331209-BE5C-4099-A6C9-88B9F1BFD2DE}" presName="sibTrans" presStyleLbl="sibTrans2D1" presStyleIdx="0" presStyleCnt="2"/>
      <dgm:spPr/>
    </dgm:pt>
    <dgm:pt modelId="{4572B800-3462-450F-A7A0-2D512676C8FC}" type="pres">
      <dgm:prSet presAssocID="{89813730-0CEE-49BE-A1A4-4E0104320E15}" presName="middleNode" presStyleCnt="0"/>
      <dgm:spPr/>
    </dgm:pt>
    <dgm:pt modelId="{3BEBC138-23D7-4374-8A1C-D1DCBCCA01EA}" type="pres">
      <dgm:prSet presAssocID="{89813730-0CEE-49BE-A1A4-4E0104320E15}" presName="padding" presStyleLbl="node1" presStyleIdx="0" presStyleCnt="3"/>
      <dgm:spPr/>
    </dgm:pt>
    <dgm:pt modelId="{B847B972-19F6-4FB3-A02E-560914D574D8}" type="pres">
      <dgm:prSet presAssocID="{89813730-0CEE-49BE-A1A4-4E0104320E15}" presName="shape" presStyleLbl="node1" presStyleIdx="1" presStyleCnt="3">
        <dgm:presLayoutVars>
          <dgm:bulletEnabled val="1"/>
        </dgm:presLayoutVars>
      </dgm:prSet>
      <dgm:spPr/>
    </dgm:pt>
    <dgm:pt modelId="{AB6102FF-440A-47A8-AFF2-2B3F78EEBF0B}" type="pres">
      <dgm:prSet presAssocID="{6365FB75-E570-4215-8427-A5A85481DAF6}" presName="sibTrans" presStyleLbl="sibTrans2D1" presStyleIdx="1" presStyleCnt="2"/>
      <dgm:spPr/>
    </dgm:pt>
    <dgm:pt modelId="{4F2F1D6C-A0CD-43BD-ABFD-67A0A2133D68}" type="pres">
      <dgm:prSet presAssocID="{D170B620-D1D0-41A4-9D29-30F596C1E727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E7B5727-D3C1-4474-A4EC-61EA57159A0B}" srcId="{4222D6A4-593C-43D6-9786-5AD2AD7B538E}" destId="{E2462BCB-E551-4A06-82ED-FEBA9D476D31}" srcOrd="0" destOrd="0" parTransId="{69037C59-B124-40E2-B9D9-88CF9EFB6A7E}" sibTransId="{68331209-BE5C-4099-A6C9-88B9F1BFD2DE}"/>
    <dgm:cxn modelId="{0008E52B-16DD-4310-BA27-779D3B0B4E76}" type="presOf" srcId="{D5E84BEB-2743-4E73-B4E4-E07770822EDF}" destId="{BBAC7D27-94D8-45A7-96C2-2A9BD5EE2AF8}" srcOrd="0" destOrd="1" presId="urn:microsoft.com/office/officeart/2005/8/layout/bProcess2"/>
    <dgm:cxn modelId="{57323C90-3AB9-4541-9591-8138C53B2A0D}" type="presOf" srcId="{D170B620-D1D0-41A4-9D29-30F596C1E727}" destId="{4F2F1D6C-A0CD-43BD-ABFD-67A0A2133D68}" srcOrd="0" destOrd="0" presId="urn:microsoft.com/office/officeart/2005/8/layout/bProcess2"/>
    <dgm:cxn modelId="{B7FB4C98-4FA0-4C8D-A193-B010E2764F50}" srcId="{E2462BCB-E551-4A06-82ED-FEBA9D476D31}" destId="{D5E84BEB-2743-4E73-B4E4-E07770822EDF}" srcOrd="0" destOrd="0" parTransId="{EED8B3C3-0D7F-47D1-88D8-341D5B9D4DFE}" sibTransId="{43EDBEC9-5BF8-44EE-B309-58AEA0226A56}"/>
    <dgm:cxn modelId="{1EC9B99D-2D6A-4A1A-B645-628B62F77550}" type="presOf" srcId="{E2462BCB-E551-4A06-82ED-FEBA9D476D31}" destId="{BBAC7D27-94D8-45A7-96C2-2A9BD5EE2AF8}" srcOrd="0" destOrd="0" presId="urn:microsoft.com/office/officeart/2005/8/layout/bProcess2"/>
    <dgm:cxn modelId="{E7E5EAA4-90E8-4D02-995D-4502A8144891}" type="presOf" srcId="{6365FB75-E570-4215-8427-A5A85481DAF6}" destId="{AB6102FF-440A-47A8-AFF2-2B3F78EEBF0B}" srcOrd="0" destOrd="0" presId="urn:microsoft.com/office/officeart/2005/8/layout/bProcess2"/>
    <dgm:cxn modelId="{BB1A64BB-DF5F-4244-B1FD-B46904273BED}" type="presOf" srcId="{68331209-BE5C-4099-A6C9-88B9F1BFD2DE}" destId="{6807690D-9BD7-4160-B6C2-FE6C70B47258}" srcOrd="0" destOrd="0" presId="urn:microsoft.com/office/officeart/2005/8/layout/bProcess2"/>
    <dgm:cxn modelId="{C39104D4-33AE-4CDB-858E-C553F4F3626D}" type="presOf" srcId="{4222D6A4-593C-43D6-9786-5AD2AD7B538E}" destId="{47D3A109-A3BB-4809-94A5-594912E54EDC}" srcOrd="0" destOrd="0" presId="urn:microsoft.com/office/officeart/2005/8/layout/bProcess2"/>
    <dgm:cxn modelId="{A3CB46DB-F5E9-4467-8B89-33238FB83D53}" srcId="{4222D6A4-593C-43D6-9786-5AD2AD7B538E}" destId="{89813730-0CEE-49BE-A1A4-4E0104320E15}" srcOrd="1" destOrd="0" parTransId="{95464A8A-7BAD-4F03-B7E5-13C110D03EBC}" sibTransId="{6365FB75-E570-4215-8427-A5A85481DAF6}"/>
    <dgm:cxn modelId="{816147E2-2111-4281-B34C-FB806AF9BFA0}" srcId="{4222D6A4-593C-43D6-9786-5AD2AD7B538E}" destId="{D170B620-D1D0-41A4-9D29-30F596C1E727}" srcOrd="2" destOrd="0" parTransId="{8C26389D-729F-41C0-B20B-9D8B8564EF5C}" sibTransId="{62359BD2-1A5B-4028-9491-81D7354E0236}"/>
    <dgm:cxn modelId="{8B3EBCF4-4080-4AEB-9575-EC6B7263BF16}" type="presOf" srcId="{89813730-0CEE-49BE-A1A4-4E0104320E15}" destId="{B847B972-19F6-4FB3-A02E-560914D574D8}" srcOrd="0" destOrd="0" presId="urn:microsoft.com/office/officeart/2005/8/layout/bProcess2"/>
    <dgm:cxn modelId="{3C187799-C29C-4004-9BAB-4648D472B2BE}" type="presParOf" srcId="{47D3A109-A3BB-4809-94A5-594912E54EDC}" destId="{BBAC7D27-94D8-45A7-96C2-2A9BD5EE2AF8}" srcOrd="0" destOrd="0" presId="urn:microsoft.com/office/officeart/2005/8/layout/bProcess2"/>
    <dgm:cxn modelId="{5F7ABAA0-C57F-4125-855B-9387D438A07F}" type="presParOf" srcId="{47D3A109-A3BB-4809-94A5-594912E54EDC}" destId="{6807690D-9BD7-4160-B6C2-FE6C70B47258}" srcOrd="1" destOrd="0" presId="urn:microsoft.com/office/officeart/2005/8/layout/bProcess2"/>
    <dgm:cxn modelId="{D5E0362F-B035-4610-A6E8-73FD3C7FC683}" type="presParOf" srcId="{47D3A109-A3BB-4809-94A5-594912E54EDC}" destId="{4572B800-3462-450F-A7A0-2D512676C8FC}" srcOrd="2" destOrd="0" presId="urn:microsoft.com/office/officeart/2005/8/layout/bProcess2"/>
    <dgm:cxn modelId="{2A5C1075-EFC9-4B9E-81A7-892FDA9A9AB2}" type="presParOf" srcId="{4572B800-3462-450F-A7A0-2D512676C8FC}" destId="{3BEBC138-23D7-4374-8A1C-D1DCBCCA01EA}" srcOrd="0" destOrd="0" presId="urn:microsoft.com/office/officeart/2005/8/layout/bProcess2"/>
    <dgm:cxn modelId="{D2B50877-F91D-4B66-B3F3-F223DF22C52A}" type="presParOf" srcId="{4572B800-3462-450F-A7A0-2D512676C8FC}" destId="{B847B972-19F6-4FB3-A02E-560914D574D8}" srcOrd="1" destOrd="0" presId="urn:microsoft.com/office/officeart/2005/8/layout/bProcess2"/>
    <dgm:cxn modelId="{FF89D8EE-AF7B-479A-9004-336FA6701FE8}" type="presParOf" srcId="{47D3A109-A3BB-4809-94A5-594912E54EDC}" destId="{AB6102FF-440A-47A8-AFF2-2B3F78EEBF0B}" srcOrd="3" destOrd="0" presId="urn:microsoft.com/office/officeart/2005/8/layout/bProcess2"/>
    <dgm:cxn modelId="{5C234D26-A368-43E9-AD74-E485832F2C3F}" type="presParOf" srcId="{47D3A109-A3BB-4809-94A5-594912E54EDC}" destId="{4F2F1D6C-A0CD-43BD-ABFD-67A0A2133D68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2B6140-5AFC-4E1A-9CCF-6DA723939D7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AC30E29-0D61-4B23-850F-9A0468F7020A}">
      <dgm:prSet/>
      <dgm:spPr/>
      <dgm:t>
        <a:bodyPr/>
        <a:lstStyle/>
        <a:p>
          <a:r>
            <a:rPr lang="en-US"/>
            <a:t>Persalinan membutuhkan:</a:t>
          </a:r>
        </a:p>
      </dgm:t>
    </dgm:pt>
    <dgm:pt modelId="{A2E1CFE1-965E-42FA-AF45-89066B9BCF17}" type="parTrans" cxnId="{5912101E-38CC-4F64-977A-B055F961AFCF}">
      <dgm:prSet/>
      <dgm:spPr/>
      <dgm:t>
        <a:bodyPr/>
        <a:lstStyle/>
        <a:p>
          <a:endParaRPr lang="en-US"/>
        </a:p>
      </dgm:t>
    </dgm:pt>
    <dgm:pt modelId="{5E072F16-C0A5-49DF-B07C-DF42E91B554D}" type="sibTrans" cxnId="{5912101E-38CC-4F64-977A-B055F961AFCF}">
      <dgm:prSet/>
      <dgm:spPr/>
      <dgm:t>
        <a:bodyPr/>
        <a:lstStyle/>
        <a:p>
          <a:endParaRPr lang="en-US"/>
        </a:p>
      </dgm:t>
    </dgm:pt>
    <dgm:pt modelId="{22B1F8D0-DD3F-46F6-AB6B-F5CBF65FB8C7}">
      <dgm:prSet/>
      <dgm:spPr/>
      <dgm:t>
        <a:bodyPr/>
        <a:lstStyle/>
        <a:p>
          <a:r>
            <a:rPr lang="en-US"/>
            <a:t>Dilatasi kanalis servikalis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akomodasi jalan keluar janin</a:t>
          </a:r>
        </a:p>
      </dgm:t>
    </dgm:pt>
    <dgm:pt modelId="{371BE032-7BD5-40DB-8DB5-4D1262F3E3B9}" type="parTrans" cxnId="{81177CCB-9218-4B70-90A7-0B20F7BEE727}">
      <dgm:prSet/>
      <dgm:spPr/>
      <dgm:t>
        <a:bodyPr/>
        <a:lstStyle/>
        <a:p>
          <a:endParaRPr lang="en-US"/>
        </a:p>
      </dgm:t>
    </dgm:pt>
    <dgm:pt modelId="{295394E7-7500-41C4-8600-50C151EB5322}" type="sibTrans" cxnId="{81177CCB-9218-4B70-90A7-0B20F7BEE727}">
      <dgm:prSet/>
      <dgm:spPr/>
      <dgm:t>
        <a:bodyPr/>
        <a:lstStyle/>
        <a:p>
          <a:endParaRPr lang="en-US"/>
        </a:p>
      </dgm:t>
    </dgm:pt>
    <dgm:pt modelId="{2AA82C9F-225E-4A27-A744-CEFF40D724DD}">
      <dgm:prSet/>
      <dgm:spPr/>
      <dgm:t>
        <a:bodyPr/>
        <a:lstStyle/>
        <a:p>
          <a:r>
            <a:rPr lang="en-US"/>
            <a:t>Kontraksi myometrium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untuk mengeluarkan janin</a:t>
          </a:r>
        </a:p>
      </dgm:t>
    </dgm:pt>
    <dgm:pt modelId="{B39409E3-A455-40CB-A697-3067FFDC09DE}" type="parTrans" cxnId="{F882C62F-4092-48F4-8E6A-A0D0462AB496}">
      <dgm:prSet/>
      <dgm:spPr/>
      <dgm:t>
        <a:bodyPr/>
        <a:lstStyle/>
        <a:p>
          <a:endParaRPr lang="en-US"/>
        </a:p>
      </dgm:t>
    </dgm:pt>
    <dgm:pt modelId="{4945C727-46F3-479D-8A43-0D094A730CBC}" type="sibTrans" cxnId="{F882C62F-4092-48F4-8E6A-A0D0462AB496}">
      <dgm:prSet/>
      <dgm:spPr/>
      <dgm:t>
        <a:bodyPr/>
        <a:lstStyle/>
        <a:p>
          <a:endParaRPr lang="en-US"/>
        </a:p>
      </dgm:t>
    </dgm:pt>
    <dgm:pt modelId="{F997D706-B81E-4C41-932E-67EC11F191CE}">
      <dgm:prSet/>
      <dgm:spPr/>
      <dgm:t>
        <a:bodyPr/>
        <a:lstStyle/>
        <a:p>
          <a:r>
            <a:rPr lang="en-US"/>
            <a:t>2 trimester awal</a:t>
          </a:r>
        </a:p>
      </dgm:t>
    </dgm:pt>
    <dgm:pt modelId="{4B888F67-2D75-4FA9-A019-F5C59804AF94}" type="parTrans" cxnId="{5867174E-3929-4181-ABA0-212A557D007D}">
      <dgm:prSet/>
      <dgm:spPr/>
      <dgm:t>
        <a:bodyPr/>
        <a:lstStyle/>
        <a:p>
          <a:endParaRPr lang="en-US"/>
        </a:p>
      </dgm:t>
    </dgm:pt>
    <dgm:pt modelId="{9AEE6A6D-DC93-4FE0-9E83-DFE5732D23A3}" type="sibTrans" cxnId="{5867174E-3929-4181-ABA0-212A557D007D}">
      <dgm:prSet/>
      <dgm:spPr/>
      <dgm:t>
        <a:bodyPr/>
        <a:lstStyle/>
        <a:p>
          <a:endParaRPr lang="en-US"/>
        </a:p>
      </dgm:t>
    </dgm:pt>
    <dgm:pt modelId="{9411EAB5-41CB-4353-A1E1-3C2509AA9868}">
      <dgm:prSet/>
      <dgm:spPr/>
      <dgm:t>
        <a:bodyPr/>
        <a:lstStyle/>
        <a:p>
          <a:r>
            <a:rPr lang="en-US"/>
            <a:t>uterus relative tenang karena efek inhibitorik progesterone kadar tinggi</a:t>
          </a:r>
        </a:p>
      </dgm:t>
    </dgm:pt>
    <dgm:pt modelId="{F55D1A35-0773-436F-B06A-163E97516D50}" type="parTrans" cxnId="{7932D323-A8F5-463C-950D-4D144289FC93}">
      <dgm:prSet/>
      <dgm:spPr/>
      <dgm:t>
        <a:bodyPr/>
        <a:lstStyle/>
        <a:p>
          <a:endParaRPr lang="en-US"/>
        </a:p>
      </dgm:t>
    </dgm:pt>
    <dgm:pt modelId="{454B5C7D-D758-4749-BC86-5731682C29A1}" type="sibTrans" cxnId="{7932D323-A8F5-463C-950D-4D144289FC93}">
      <dgm:prSet/>
      <dgm:spPr/>
      <dgm:t>
        <a:bodyPr/>
        <a:lstStyle/>
        <a:p>
          <a:endParaRPr lang="en-US"/>
        </a:p>
      </dgm:t>
    </dgm:pt>
    <dgm:pt modelId="{0D1AD5B9-771B-4737-8249-DE4948C28592}">
      <dgm:prSet/>
      <dgm:spPr/>
      <dgm:t>
        <a:bodyPr/>
        <a:lstStyle/>
        <a:p>
          <a:r>
            <a:rPr lang="en-US"/>
            <a:t>Trimester akhir</a:t>
          </a:r>
        </a:p>
      </dgm:t>
    </dgm:pt>
    <dgm:pt modelId="{C393E284-44A6-4E3D-BFF5-A35255AE91F1}" type="parTrans" cxnId="{6556E901-837B-43F1-AEA2-C85A4EA985CC}">
      <dgm:prSet/>
      <dgm:spPr/>
      <dgm:t>
        <a:bodyPr/>
        <a:lstStyle/>
        <a:p>
          <a:endParaRPr lang="en-US"/>
        </a:p>
      </dgm:t>
    </dgm:pt>
    <dgm:pt modelId="{B7B1FF11-155F-44F0-B881-567AB70F61FF}" type="sibTrans" cxnId="{6556E901-837B-43F1-AEA2-C85A4EA985CC}">
      <dgm:prSet/>
      <dgm:spPr/>
      <dgm:t>
        <a:bodyPr/>
        <a:lstStyle/>
        <a:p>
          <a:endParaRPr lang="en-US"/>
        </a:p>
      </dgm:t>
    </dgm:pt>
    <dgm:pt modelId="{082B1DD1-2D0D-4A84-B0A1-D5F7201C956B}">
      <dgm:prSet/>
      <dgm:spPr/>
      <dgm:t>
        <a:bodyPr/>
        <a:lstStyle/>
        <a:p>
          <a:r>
            <a:rPr lang="en-US"/>
            <a:t>Uterus peka rangsangan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mudah mengalami kontraksi ringan, kekuatan dan frekuensinya dapata teratur (persalinan palsu)</a:t>
          </a:r>
        </a:p>
      </dgm:t>
    </dgm:pt>
    <dgm:pt modelId="{6AE8EF9E-0AB7-448B-8C5D-752158E7B3D6}" type="parTrans" cxnId="{64486137-E3DC-4EE4-87D2-056DB1649B67}">
      <dgm:prSet/>
      <dgm:spPr/>
      <dgm:t>
        <a:bodyPr/>
        <a:lstStyle/>
        <a:p>
          <a:endParaRPr lang="en-US"/>
        </a:p>
      </dgm:t>
    </dgm:pt>
    <dgm:pt modelId="{FEC24D8E-A8B7-459F-8FCD-CDFAA1DE017D}" type="sibTrans" cxnId="{64486137-E3DC-4EE4-87D2-056DB1649B67}">
      <dgm:prSet/>
      <dgm:spPr/>
      <dgm:t>
        <a:bodyPr/>
        <a:lstStyle/>
        <a:p>
          <a:endParaRPr lang="en-US"/>
        </a:p>
      </dgm:t>
    </dgm:pt>
    <dgm:pt modelId="{75654761-954F-40B9-B7A4-CAFAEBC61BEF}" type="pres">
      <dgm:prSet presAssocID="{A42B6140-5AFC-4E1A-9CCF-6DA723939D78}" presName="linear" presStyleCnt="0">
        <dgm:presLayoutVars>
          <dgm:animLvl val="lvl"/>
          <dgm:resizeHandles val="exact"/>
        </dgm:presLayoutVars>
      </dgm:prSet>
      <dgm:spPr/>
    </dgm:pt>
    <dgm:pt modelId="{F73B01E5-23A1-47C7-9CA2-C6AD69030360}" type="pres">
      <dgm:prSet presAssocID="{FAC30E29-0D61-4B23-850F-9A0468F702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CEE330-4D08-4CDD-A9DE-59ACD085386C}" type="pres">
      <dgm:prSet presAssocID="{FAC30E29-0D61-4B23-850F-9A0468F7020A}" presName="childText" presStyleLbl="revTx" presStyleIdx="0" presStyleCnt="3">
        <dgm:presLayoutVars>
          <dgm:bulletEnabled val="1"/>
        </dgm:presLayoutVars>
      </dgm:prSet>
      <dgm:spPr/>
    </dgm:pt>
    <dgm:pt modelId="{A261CA28-90D8-4E91-8A77-A4E2F017C9D1}" type="pres">
      <dgm:prSet presAssocID="{F997D706-B81E-4C41-932E-67EC11F191C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01F5DA3-A77B-4D74-BE1F-C48B87542325}" type="pres">
      <dgm:prSet presAssocID="{F997D706-B81E-4C41-932E-67EC11F191CE}" presName="childText" presStyleLbl="revTx" presStyleIdx="1" presStyleCnt="3">
        <dgm:presLayoutVars>
          <dgm:bulletEnabled val="1"/>
        </dgm:presLayoutVars>
      </dgm:prSet>
      <dgm:spPr/>
    </dgm:pt>
    <dgm:pt modelId="{6420B0FA-C303-4E62-A563-F69F73F2F4D9}" type="pres">
      <dgm:prSet presAssocID="{0D1AD5B9-771B-4737-8249-DE4948C2859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40112EE-2C37-406D-A9D6-E67FA4A21032}" type="pres">
      <dgm:prSet presAssocID="{0D1AD5B9-771B-4737-8249-DE4948C2859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556E901-837B-43F1-AEA2-C85A4EA985CC}" srcId="{A42B6140-5AFC-4E1A-9CCF-6DA723939D78}" destId="{0D1AD5B9-771B-4737-8249-DE4948C28592}" srcOrd="2" destOrd="0" parTransId="{C393E284-44A6-4E3D-BFF5-A35255AE91F1}" sibTransId="{B7B1FF11-155F-44F0-B881-567AB70F61FF}"/>
    <dgm:cxn modelId="{977C9105-3DFF-4357-8A6D-DF003C4217D4}" type="presOf" srcId="{22B1F8D0-DD3F-46F6-AB6B-F5CBF65FB8C7}" destId="{24CEE330-4D08-4CDD-A9DE-59ACD085386C}" srcOrd="0" destOrd="0" presId="urn:microsoft.com/office/officeart/2005/8/layout/vList2"/>
    <dgm:cxn modelId="{5912101E-38CC-4F64-977A-B055F961AFCF}" srcId="{A42B6140-5AFC-4E1A-9CCF-6DA723939D78}" destId="{FAC30E29-0D61-4B23-850F-9A0468F7020A}" srcOrd="0" destOrd="0" parTransId="{A2E1CFE1-965E-42FA-AF45-89066B9BCF17}" sibTransId="{5E072F16-C0A5-49DF-B07C-DF42E91B554D}"/>
    <dgm:cxn modelId="{7932D323-A8F5-463C-950D-4D144289FC93}" srcId="{F997D706-B81E-4C41-932E-67EC11F191CE}" destId="{9411EAB5-41CB-4353-A1E1-3C2509AA9868}" srcOrd="0" destOrd="0" parTransId="{F55D1A35-0773-436F-B06A-163E97516D50}" sibTransId="{454B5C7D-D758-4749-BC86-5731682C29A1}"/>
    <dgm:cxn modelId="{F882C62F-4092-48F4-8E6A-A0D0462AB496}" srcId="{FAC30E29-0D61-4B23-850F-9A0468F7020A}" destId="{2AA82C9F-225E-4A27-A744-CEFF40D724DD}" srcOrd="1" destOrd="0" parTransId="{B39409E3-A455-40CB-A697-3067FFDC09DE}" sibTransId="{4945C727-46F3-479D-8A43-0D094A730CBC}"/>
    <dgm:cxn modelId="{72C25832-9477-435A-957E-9BAC01F6ECE5}" type="presOf" srcId="{9411EAB5-41CB-4353-A1E1-3C2509AA9868}" destId="{401F5DA3-A77B-4D74-BE1F-C48B87542325}" srcOrd="0" destOrd="0" presId="urn:microsoft.com/office/officeart/2005/8/layout/vList2"/>
    <dgm:cxn modelId="{64486137-E3DC-4EE4-87D2-056DB1649B67}" srcId="{0D1AD5B9-771B-4737-8249-DE4948C28592}" destId="{082B1DD1-2D0D-4A84-B0A1-D5F7201C956B}" srcOrd="0" destOrd="0" parTransId="{6AE8EF9E-0AB7-448B-8C5D-752158E7B3D6}" sibTransId="{FEC24D8E-A8B7-459F-8FCD-CDFAA1DE017D}"/>
    <dgm:cxn modelId="{79503966-B1EB-4587-902A-5611CBDBC08B}" type="presOf" srcId="{0D1AD5B9-771B-4737-8249-DE4948C28592}" destId="{6420B0FA-C303-4E62-A563-F69F73F2F4D9}" srcOrd="0" destOrd="0" presId="urn:microsoft.com/office/officeart/2005/8/layout/vList2"/>
    <dgm:cxn modelId="{B5E9166A-3FED-460F-822A-F6DBA8015E4C}" type="presOf" srcId="{A42B6140-5AFC-4E1A-9CCF-6DA723939D78}" destId="{75654761-954F-40B9-B7A4-CAFAEBC61BEF}" srcOrd="0" destOrd="0" presId="urn:microsoft.com/office/officeart/2005/8/layout/vList2"/>
    <dgm:cxn modelId="{5867174E-3929-4181-ABA0-212A557D007D}" srcId="{A42B6140-5AFC-4E1A-9CCF-6DA723939D78}" destId="{F997D706-B81E-4C41-932E-67EC11F191CE}" srcOrd="1" destOrd="0" parTransId="{4B888F67-2D75-4FA9-A019-F5C59804AF94}" sibTransId="{9AEE6A6D-DC93-4FE0-9E83-DFE5732D23A3}"/>
    <dgm:cxn modelId="{C0369281-51AB-4040-9B2D-21235F0B57E3}" type="presOf" srcId="{082B1DD1-2D0D-4A84-B0A1-D5F7201C956B}" destId="{A40112EE-2C37-406D-A9D6-E67FA4A21032}" srcOrd="0" destOrd="0" presId="urn:microsoft.com/office/officeart/2005/8/layout/vList2"/>
    <dgm:cxn modelId="{B20F0987-B965-4602-BCDB-816639850875}" type="presOf" srcId="{FAC30E29-0D61-4B23-850F-9A0468F7020A}" destId="{F73B01E5-23A1-47C7-9CA2-C6AD69030360}" srcOrd="0" destOrd="0" presId="urn:microsoft.com/office/officeart/2005/8/layout/vList2"/>
    <dgm:cxn modelId="{5181BF90-BE4C-4D26-A84F-CF1FE1FAD229}" type="presOf" srcId="{F997D706-B81E-4C41-932E-67EC11F191CE}" destId="{A261CA28-90D8-4E91-8A77-A4E2F017C9D1}" srcOrd="0" destOrd="0" presId="urn:microsoft.com/office/officeart/2005/8/layout/vList2"/>
    <dgm:cxn modelId="{81177CCB-9218-4B70-90A7-0B20F7BEE727}" srcId="{FAC30E29-0D61-4B23-850F-9A0468F7020A}" destId="{22B1F8D0-DD3F-46F6-AB6B-F5CBF65FB8C7}" srcOrd="0" destOrd="0" parTransId="{371BE032-7BD5-40DB-8DB5-4D1262F3E3B9}" sibTransId="{295394E7-7500-41C4-8600-50C151EB5322}"/>
    <dgm:cxn modelId="{E1C965F2-C7EE-4B49-A10F-97FE42E1EA5D}" type="presOf" srcId="{2AA82C9F-225E-4A27-A744-CEFF40D724DD}" destId="{24CEE330-4D08-4CDD-A9DE-59ACD085386C}" srcOrd="0" destOrd="1" presId="urn:microsoft.com/office/officeart/2005/8/layout/vList2"/>
    <dgm:cxn modelId="{D8547272-3EAB-4E5A-9299-6048203CFDE8}" type="presParOf" srcId="{75654761-954F-40B9-B7A4-CAFAEBC61BEF}" destId="{F73B01E5-23A1-47C7-9CA2-C6AD69030360}" srcOrd="0" destOrd="0" presId="urn:microsoft.com/office/officeart/2005/8/layout/vList2"/>
    <dgm:cxn modelId="{80F65860-D92D-4DDE-A19F-BBC9B929549A}" type="presParOf" srcId="{75654761-954F-40B9-B7A4-CAFAEBC61BEF}" destId="{24CEE330-4D08-4CDD-A9DE-59ACD085386C}" srcOrd="1" destOrd="0" presId="urn:microsoft.com/office/officeart/2005/8/layout/vList2"/>
    <dgm:cxn modelId="{B08E6D09-160F-4C50-8B36-54E07110A2E3}" type="presParOf" srcId="{75654761-954F-40B9-B7A4-CAFAEBC61BEF}" destId="{A261CA28-90D8-4E91-8A77-A4E2F017C9D1}" srcOrd="2" destOrd="0" presId="urn:microsoft.com/office/officeart/2005/8/layout/vList2"/>
    <dgm:cxn modelId="{3CBAD3D1-2E61-4D62-96C0-B08EF54E1209}" type="presParOf" srcId="{75654761-954F-40B9-B7A4-CAFAEBC61BEF}" destId="{401F5DA3-A77B-4D74-BE1F-C48B87542325}" srcOrd="3" destOrd="0" presId="urn:microsoft.com/office/officeart/2005/8/layout/vList2"/>
    <dgm:cxn modelId="{13336A8F-530F-471C-99FB-B5F4D93AE41E}" type="presParOf" srcId="{75654761-954F-40B9-B7A4-CAFAEBC61BEF}" destId="{6420B0FA-C303-4E62-A563-F69F73F2F4D9}" srcOrd="4" destOrd="0" presId="urn:microsoft.com/office/officeart/2005/8/layout/vList2"/>
    <dgm:cxn modelId="{D1F235D0-CF7A-4550-BD24-49117BBD1B25}" type="presParOf" srcId="{75654761-954F-40B9-B7A4-CAFAEBC61BEF}" destId="{A40112EE-2C37-406D-A9D6-E67FA4A2103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675C31-F202-41C9-BE87-33657FCD1C4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A1C89D8-852E-42DE-9F04-4E411AAB726E}">
      <dgm:prSet/>
      <dgm:spPr/>
      <dgm:t>
        <a:bodyPr/>
        <a:lstStyle/>
        <a:p>
          <a:r>
            <a:rPr lang="en-US"/>
            <a:t>Selama masa gestasi pintu uterus tetap tertutup serviks (kaku dan rapat)</a:t>
          </a:r>
        </a:p>
      </dgm:t>
    </dgm:pt>
    <dgm:pt modelId="{4B3EABFE-050E-4EAD-99A1-544E4E5C129E}" type="parTrans" cxnId="{190E5B1C-74BC-4824-BCFA-2D2E257D7755}">
      <dgm:prSet/>
      <dgm:spPr/>
      <dgm:t>
        <a:bodyPr/>
        <a:lstStyle/>
        <a:p>
          <a:endParaRPr lang="en-US"/>
        </a:p>
      </dgm:t>
    </dgm:pt>
    <dgm:pt modelId="{0E445978-C212-4B24-AE01-BAA4ED9B6838}" type="sibTrans" cxnId="{190E5B1C-74BC-4824-BCFA-2D2E257D7755}">
      <dgm:prSet/>
      <dgm:spPr/>
      <dgm:t>
        <a:bodyPr/>
        <a:lstStyle/>
        <a:p>
          <a:endParaRPr lang="en-US"/>
        </a:p>
      </dgm:t>
    </dgm:pt>
    <dgm:pt modelId="{F82342E8-171F-4519-B828-28F62FA416A9}">
      <dgm:prSet/>
      <dgm:spPr/>
      <dgm:t>
        <a:bodyPr/>
        <a:lstStyle/>
        <a:p>
          <a:r>
            <a:rPr lang="en-US"/>
            <a:t>Serviks melunak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akibat relaksin (hormon korpus luteum)</a:t>
          </a:r>
        </a:p>
      </dgm:t>
    </dgm:pt>
    <dgm:pt modelId="{74F8A16D-62FB-4C95-B7C3-A47BCD22DAF2}" type="parTrans" cxnId="{E3ABB7D3-8749-41D7-BC4A-ABF550AA1C89}">
      <dgm:prSet/>
      <dgm:spPr/>
      <dgm:t>
        <a:bodyPr/>
        <a:lstStyle/>
        <a:p>
          <a:endParaRPr lang="en-US"/>
        </a:p>
      </dgm:t>
    </dgm:pt>
    <dgm:pt modelId="{C372305B-871D-495D-BF31-3AFDF64D0B02}" type="sibTrans" cxnId="{E3ABB7D3-8749-41D7-BC4A-ABF550AA1C89}">
      <dgm:prSet/>
      <dgm:spPr/>
      <dgm:t>
        <a:bodyPr/>
        <a:lstStyle/>
        <a:p>
          <a:endParaRPr lang="en-US"/>
        </a:p>
      </dgm:t>
    </dgm:pt>
    <dgm:pt modelId="{3BA7FEA9-6DE7-4153-9C7F-58866369E604}">
      <dgm:prSet/>
      <dgm:spPr/>
      <dgm:t>
        <a:bodyPr/>
        <a:lstStyle/>
        <a:p>
          <a:r>
            <a:rPr lang="en-US"/>
            <a:t>Akibat perlunakan ini serviks menjadi lentur dan melunakkan jalan lahir dengan melonggarkan jaringan ikat antara tulang panggul</a:t>
          </a:r>
        </a:p>
      </dgm:t>
    </dgm:pt>
    <dgm:pt modelId="{5E9FA941-21C2-42E9-8C94-43FCD6291569}" type="parTrans" cxnId="{FF195A08-7173-470D-B6A2-1148C7AA560D}">
      <dgm:prSet/>
      <dgm:spPr/>
      <dgm:t>
        <a:bodyPr/>
        <a:lstStyle/>
        <a:p>
          <a:endParaRPr lang="en-US"/>
        </a:p>
      </dgm:t>
    </dgm:pt>
    <dgm:pt modelId="{1F5B8DF2-D4EF-40BF-A3A4-C73EFC06EBDB}" type="sibTrans" cxnId="{FF195A08-7173-470D-B6A2-1148C7AA560D}">
      <dgm:prSet/>
      <dgm:spPr/>
      <dgm:t>
        <a:bodyPr/>
        <a:lstStyle/>
        <a:p>
          <a:endParaRPr lang="en-US"/>
        </a:p>
      </dgm:t>
    </dgm:pt>
    <dgm:pt modelId="{4F72A7D0-FC34-4FAB-B033-8406F49AD3C3}" type="pres">
      <dgm:prSet presAssocID="{A3675C31-F202-41C9-BE87-33657FCD1C4A}" presName="linear" presStyleCnt="0">
        <dgm:presLayoutVars>
          <dgm:animLvl val="lvl"/>
          <dgm:resizeHandles val="exact"/>
        </dgm:presLayoutVars>
      </dgm:prSet>
      <dgm:spPr/>
    </dgm:pt>
    <dgm:pt modelId="{6B84A0EF-F24D-4EED-B7DA-0F21A25325B9}" type="pres">
      <dgm:prSet presAssocID="{8A1C89D8-852E-42DE-9F04-4E411AAB72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D91A9CD-F0D5-444C-B820-423154A0FEFD}" type="pres">
      <dgm:prSet presAssocID="{0E445978-C212-4B24-AE01-BAA4ED9B6838}" presName="spacer" presStyleCnt="0"/>
      <dgm:spPr/>
    </dgm:pt>
    <dgm:pt modelId="{614BA766-E114-4C7A-94BC-14D603A26D34}" type="pres">
      <dgm:prSet presAssocID="{F82342E8-171F-4519-B828-28F62FA416A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6D0AF2-73DC-4E44-A256-7F9E4053143E}" type="pres">
      <dgm:prSet presAssocID="{C372305B-871D-495D-BF31-3AFDF64D0B02}" presName="spacer" presStyleCnt="0"/>
      <dgm:spPr/>
    </dgm:pt>
    <dgm:pt modelId="{3634887C-A1B0-49D3-AD63-3281AB49A045}" type="pres">
      <dgm:prSet presAssocID="{3BA7FEA9-6DE7-4153-9C7F-58866369E60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F195A08-7173-470D-B6A2-1148C7AA560D}" srcId="{A3675C31-F202-41C9-BE87-33657FCD1C4A}" destId="{3BA7FEA9-6DE7-4153-9C7F-58866369E604}" srcOrd="2" destOrd="0" parTransId="{5E9FA941-21C2-42E9-8C94-43FCD6291569}" sibTransId="{1F5B8DF2-D4EF-40BF-A3A4-C73EFC06EBDB}"/>
    <dgm:cxn modelId="{104F5809-F5E9-4E71-B352-FF4B51FA4C9D}" type="presOf" srcId="{3BA7FEA9-6DE7-4153-9C7F-58866369E604}" destId="{3634887C-A1B0-49D3-AD63-3281AB49A045}" srcOrd="0" destOrd="0" presId="urn:microsoft.com/office/officeart/2005/8/layout/vList2"/>
    <dgm:cxn modelId="{190E5B1C-74BC-4824-BCFA-2D2E257D7755}" srcId="{A3675C31-F202-41C9-BE87-33657FCD1C4A}" destId="{8A1C89D8-852E-42DE-9F04-4E411AAB726E}" srcOrd="0" destOrd="0" parTransId="{4B3EABFE-050E-4EAD-99A1-544E4E5C129E}" sibTransId="{0E445978-C212-4B24-AE01-BAA4ED9B6838}"/>
    <dgm:cxn modelId="{0C720667-1B96-48E8-91FE-D0A997326B6B}" type="presOf" srcId="{F82342E8-171F-4519-B828-28F62FA416A9}" destId="{614BA766-E114-4C7A-94BC-14D603A26D34}" srcOrd="0" destOrd="0" presId="urn:microsoft.com/office/officeart/2005/8/layout/vList2"/>
    <dgm:cxn modelId="{B2FB7EA8-40F1-43F2-BBDB-B4FBD4FC7B63}" type="presOf" srcId="{8A1C89D8-852E-42DE-9F04-4E411AAB726E}" destId="{6B84A0EF-F24D-4EED-B7DA-0F21A25325B9}" srcOrd="0" destOrd="0" presId="urn:microsoft.com/office/officeart/2005/8/layout/vList2"/>
    <dgm:cxn modelId="{E3ABB7D3-8749-41D7-BC4A-ABF550AA1C89}" srcId="{A3675C31-F202-41C9-BE87-33657FCD1C4A}" destId="{F82342E8-171F-4519-B828-28F62FA416A9}" srcOrd="1" destOrd="0" parTransId="{74F8A16D-62FB-4C95-B7C3-A47BCD22DAF2}" sibTransId="{C372305B-871D-495D-BF31-3AFDF64D0B02}"/>
    <dgm:cxn modelId="{8FA5FFE4-42A1-45DA-A27A-8D1228497247}" type="presOf" srcId="{A3675C31-F202-41C9-BE87-33657FCD1C4A}" destId="{4F72A7D0-FC34-4FAB-B033-8406F49AD3C3}" srcOrd="0" destOrd="0" presId="urn:microsoft.com/office/officeart/2005/8/layout/vList2"/>
    <dgm:cxn modelId="{A41A353D-5673-411A-82D3-BF42E97A5C3F}" type="presParOf" srcId="{4F72A7D0-FC34-4FAB-B033-8406F49AD3C3}" destId="{6B84A0EF-F24D-4EED-B7DA-0F21A25325B9}" srcOrd="0" destOrd="0" presId="urn:microsoft.com/office/officeart/2005/8/layout/vList2"/>
    <dgm:cxn modelId="{F84BB943-FC19-4230-8A9D-1690B40F7145}" type="presParOf" srcId="{4F72A7D0-FC34-4FAB-B033-8406F49AD3C3}" destId="{AD91A9CD-F0D5-444C-B820-423154A0FEFD}" srcOrd="1" destOrd="0" presId="urn:microsoft.com/office/officeart/2005/8/layout/vList2"/>
    <dgm:cxn modelId="{B8569980-4EBC-4C0B-A777-E7C3456F6CEF}" type="presParOf" srcId="{4F72A7D0-FC34-4FAB-B033-8406F49AD3C3}" destId="{614BA766-E114-4C7A-94BC-14D603A26D34}" srcOrd="2" destOrd="0" presId="urn:microsoft.com/office/officeart/2005/8/layout/vList2"/>
    <dgm:cxn modelId="{A2641613-F296-4C77-B7B8-AE9A8A374DDE}" type="presParOf" srcId="{4F72A7D0-FC34-4FAB-B033-8406F49AD3C3}" destId="{AE6D0AF2-73DC-4E44-A256-7F9E4053143E}" srcOrd="3" destOrd="0" presId="urn:microsoft.com/office/officeart/2005/8/layout/vList2"/>
    <dgm:cxn modelId="{6096C527-CA8E-40AF-A1CE-9AC9DEE3B7B5}" type="presParOf" srcId="{4F72A7D0-FC34-4FAB-B033-8406F49AD3C3}" destId="{3634887C-A1B0-49D3-AD63-3281AB49A04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E5B2D1-5B0C-4A48-B231-0724F7B8DFD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2BED0C3-F279-43C7-975F-38C88900C8F6}">
      <dgm:prSet/>
      <dgm:spPr/>
      <dgm:t>
        <a:bodyPr/>
        <a:lstStyle/>
        <a:p>
          <a:r>
            <a:rPr lang="en-US"/>
            <a:t>Peran estrogen kadar tinggi</a:t>
          </a:r>
        </a:p>
      </dgm:t>
    </dgm:pt>
    <dgm:pt modelId="{DB30F718-2A71-4C83-A97F-B575FBD7C905}" type="parTrans" cxnId="{269B42FC-5122-4CF7-8B9D-8041C1767259}">
      <dgm:prSet/>
      <dgm:spPr/>
      <dgm:t>
        <a:bodyPr/>
        <a:lstStyle/>
        <a:p>
          <a:endParaRPr lang="en-US"/>
        </a:p>
      </dgm:t>
    </dgm:pt>
    <dgm:pt modelId="{D880A89A-E99A-4F3B-9025-03A03D039CCD}" type="sibTrans" cxnId="{269B42FC-5122-4CF7-8B9D-8041C1767259}">
      <dgm:prSet/>
      <dgm:spPr/>
      <dgm:t>
        <a:bodyPr/>
        <a:lstStyle/>
        <a:p>
          <a:endParaRPr lang="en-US"/>
        </a:p>
      </dgm:t>
    </dgm:pt>
    <dgm:pt modelId="{709BA06A-6635-4B11-BC07-29A9284A7762}">
      <dgm:prSet/>
      <dgm:spPr/>
      <dgm:t>
        <a:bodyPr/>
        <a:lstStyle/>
        <a:p>
          <a:r>
            <a:rPr lang="en-ID"/>
            <a:t>Kadar estrogen terus meningkat seiring dengan perkembangan kehamilan. Pada hari menjelang persalinan akan terjadi lonjakan jadar estrogen </a:t>
          </a:r>
          <a:r>
            <a:rPr lang="en-ID">
              <a:sym typeface="Wingdings" panose="05000000000000000000" pitchFamily="2" charset="2"/>
            </a:rPr>
            <a:t></a:t>
          </a:r>
          <a:r>
            <a:rPr lang="en-ID"/>
            <a:t> uterus &amp; serviks siap untuk persalinan</a:t>
          </a:r>
          <a:endParaRPr lang="en-US"/>
        </a:p>
      </dgm:t>
    </dgm:pt>
    <dgm:pt modelId="{F0F3F380-9582-4B60-A76F-4C17E7C52F93}" type="parTrans" cxnId="{9099511E-F2BD-46CF-8079-1EC5CED12574}">
      <dgm:prSet/>
      <dgm:spPr/>
      <dgm:t>
        <a:bodyPr/>
        <a:lstStyle/>
        <a:p>
          <a:endParaRPr lang="en-US"/>
        </a:p>
      </dgm:t>
    </dgm:pt>
    <dgm:pt modelId="{373BBFA4-5745-4D28-AAFC-D6EBA2B24161}" type="sibTrans" cxnId="{9099511E-F2BD-46CF-8079-1EC5CED12574}">
      <dgm:prSet/>
      <dgm:spPr/>
      <dgm:t>
        <a:bodyPr/>
        <a:lstStyle/>
        <a:p>
          <a:endParaRPr lang="en-US"/>
        </a:p>
      </dgm:t>
    </dgm:pt>
    <dgm:pt modelId="{A09BD91A-91F7-4BD9-A036-B2E0D91043BA}">
      <dgm:prSet/>
      <dgm:spPr/>
      <dgm:t>
        <a:bodyPr/>
        <a:lstStyle/>
        <a:p>
          <a:r>
            <a:rPr lang="en-ID"/>
            <a:t>Estrogen yg tinggi dpt menyebabkan</a:t>
          </a:r>
          <a:endParaRPr lang="en-US"/>
        </a:p>
      </dgm:t>
    </dgm:pt>
    <dgm:pt modelId="{D9CA8E11-6F5A-4111-A1A2-D4046F9B2EB4}" type="parTrans" cxnId="{2EAFA631-0B40-4E72-A0AB-2172895465AE}">
      <dgm:prSet/>
      <dgm:spPr/>
      <dgm:t>
        <a:bodyPr/>
        <a:lstStyle/>
        <a:p>
          <a:endParaRPr lang="en-US"/>
        </a:p>
      </dgm:t>
    </dgm:pt>
    <dgm:pt modelId="{DBF590BC-AECB-4F67-80F9-9D5FD29E30E8}" type="sibTrans" cxnId="{2EAFA631-0B40-4E72-A0AB-2172895465AE}">
      <dgm:prSet/>
      <dgm:spPr/>
      <dgm:t>
        <a:bodyPr/>
        <a:lstStyle/>
        <a:p>
          <a:endParaRPr lang="en-US"/>
        </a:p>
      </dgm:t>
    </dgm:pt>
    <dgm:pt modelId="{785D427D-00D8-4C97-9C01-5619F99AC7A3}">
      <dgm:prSet/>
      <dgm:spPr/>
      <dgm:t>
        <a:bodyPr/>
        <a:lstStyle/>
        <a:p>
          <a:r>
            <a:rPr lang="en-ID"/>
            <a:t>dapat membuat kontraksi terkoordinasi pada sel otot polos uterus</a:t>
          </a:r>
          <a:endParaRPr lang="en-US"/>
        </a:p>
      </dgm:t>
    </dgm:pt>
    <dgm:pt modelId="{59128D4E-BC8F-4833-9A03-C2C97F1834CD}" type="parTrans" cxnId="{DC5B557C-C8BC-44AA-8ED6-D564C4DD3969}">
      <dgm:prSet/>
      <dgm:spPr/>
      <dgm:t>
        <a:bodyPr/>
        <a:lstStyle/>
        <a:p>
          <a:endParaRPr lang="en-US"/>
        </a:p>
      </dgm:t>
    </dgm:pt>
    <dgm:pt modelId="{93D82F92-B47B-4A26-8DF8-14D437B4B4A1}" type="sibTrans" cxnId="{DC5B557C-C8BC-44AA-8ED6-D564C4DD3969}">
      <dgm:prSet/>
      <dgm:spPr/>
      <dgm:t>
        <a:bodyPr/>
        <a:lstStyle/>
        <a:p>
          <a:endParaRPr lang="en-US"/>
        </a:p>
      </dgm:t>
    </dgm:pt>
    <dgm:pt modelId="{06752EF5-6124-402F-8D57-74FB057F8667}">
      <dgm:prSet/>
      <dgm:spPr/>
      <dgm:t>
        <a:bodyPr/>
        <a:lstStyle/>
        <a:p>
          <a:r>
            <a:rPr lang="en-ID"/>
            <a:t>Meningkatkan reseptor oksitosin di myometrium </a:t>
          </a:r>
          <a:r>
            <a:rPr lang="en-ID">
              <a:sym typeface="Wingdings" panose="05000000000000000000" pitchFamily="2" charset="2"/>
            </a:rPr>
            <a:t></a:t>
          </a:r>
          <a:r>
            <a:rPr lang="en-ID"/>
            <a:t> responsivitas uterus meningkat dan memicu persalinan</a:t>
          </a:r>
          <a:endParaRPr lang="en-US"/>
        </a:p>
      </dgm:t>
    </dgm:pt>
    <dgm:pt modelId="{2B37C9AD-8D03-48D2-A0A8-7A22971E4870}" type="parTrans" cxnId="{8E80AC20-03F8-43D7-B99C-979CE537613B}">
      <dgm:prSet/>
      <dgm:spPr/>
      <dgm:t>
        <a:bodyPr/>
        <a:lstStyle/>
        <a:p>
          <a:endParaRPr lang="en-US"/>
        </a:p>
      </dgm:t>
    </dgm:pt>
    <dgm:pt modelId="{42FD7624-B5B5-4083-9419-DAD1CEFCF3BA}" type="sibTrans" cxnId="{8E80AC20-03F8-43D7-B99C-979CE537613B}">
      <dgm:prSet/>
      <dgm:spPr/>
      <dgm:t>
        <a:bodyPr/>
        <a:lstStyle/>
        <a:p>
          <a:endParaRPr lang="en-US"/>
        </a:p>
      </dgm:t>
    </dgm:pt>
    <dgm:pt modelId="{672C299C-1F14-40F2-B705-B32AC338147F}">
      <dgm:prSet/>
      <dgm:spPr/>
      <dgm:t>
        <a:bodyPr/>
        <a:lstStyle/>
        <a:p>
          <a:r>
            <a:rPr lang="en-ID"/>
            <a:t>Terbentuk prostaglandin lokal </a:t>
          </a:r>
          <a:r>
            <a:rPr lang="en-ID">
              <a:sym typeface="Wingdings" panose="05000000000000000000" pitchFamily="2" charset="2"/>
            </a:rPr>
            <a:t></a:t>
          </a:r>
          <a:r>
            <a:rPr lang="en-ID"/>
            <a:t> pematangan serviks, mengurai serat kolagen, dan responsivitas oksitosin</a:t>
          </a:r>
          <a:endParaRPr lang="en-US"/>
        </a:p>
      </dgm:t>
    </dgm:pt>
    <dgm:pt modelId="{693737FD-FEE1-4A40-9CDB-0E92E492A7AC}" type="parTrans" cxnId="{E2110612-EEBE-4247-9E32-2975253506AF}">
      <dgm:prSet/>
      <dgm:spPr/>
      <dgm:t>
        <a:bodyPr/>
        <a:lstStyle/>
        <a:p>
          <a:endParaRPr lang="en-US"/>
        </a:p>
      </dgm:t>
    </dgm:pt>
    <dgm:pt modelId="{61F92B70-F0F1-47A1-95B0-27C8C4A5F6DF}" type="sibTrans" cxnId="{E2110612-EEBE-4247-9E32-2975253506AF}">
      <dgm:prSet/>
      <dgm:spPr/>
      <dgm:t>
        <a:bodyPr/>
        <a:lstStyle/>
        <a:p>
          <a:endParaRPr lang="en-US"/>
        </a:p>
      </dgm:t>
    </dgm:pt>
    <dgm:pt modelId="{D3A1BE6C-78A2-4908-B97C-D8903FEAA8D6}" type="pres">
      <dgm:prSet presAssocID="{86E5B2D1-5B0C-4A48-B231-0724F7B8DFD6}" presName="linear" presStyleCnt="0">
        <dgm:presLayoutVars>
          <dgm:dir/>
          <dgm:animLvl val="lvl"/>
          <dgm:resizeHandles val="exact"/>
        </dgm:presLayoutVars>
      </dgm:prSet>
      <dgm:spPr/>
    </dgm:pt>
    <dgm:pt modelId="{2F12D676-8270-4E34-A784-122837F9E732}" type="pres">
      <dgm:prSet presAssocID="{D2BED0C3-F279-43C7-975F-38C88900C8F6}" presName="parentLin" presStyleCnt="0"/>
      <dgm:spPr/>
    </dgm:pt>
    <dgm:pt modelId="{EA9EFAA3-8592-49F8-8D5C-457F0E45BE72}" type="pres">
      <dgm:prSet presAssocID="{D2BED0C3-F279-43C7-975F-38C88900C8F6}" presName="parentLeftMargin" presStyleLbl="node1" presStyleIdx="0" presStyleCnt="2"/>
      <dgm:spPr/>
    </dgm:pt>
    <dgm:pt modelId="{163D400E-5990-4CBD-BE5C-F21CCE1579E9}" type="pres">
      <dgm:prSet presAssocID="{D2BED0C3-F279-43C7-975F-38C88900C8F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905114-7C2B-432D-85C2-2D5D0EADF31D}" type="pres">
      <dgm:prSet presAssocID="{D2BED0C3-F279-43C7-975F-38C88900C8F6}" presName="negativeSpace" presStyleCnt="0"/>
      <dgm:spPr/>
    </dgm:pt>
    <dgm:pt modelId="{F0EED727-8CD7-4E0E-B1D7-115A1C88ECAB}" type="pres">
      <dgm:prSet presAssocID="{D2BED0C3-F279-43C7-975F-38C88900C8F6}" presName="childText" presStyleLbl="conFgAcc1" presStyleIdx="0" presStyleCnt="2">
        <dgm:presLayoutVars>
          <dgm:bulletEnabled val="1"/>
        </dgm:presLayoutVars>
      </dgm:prSet>
      <dgm:spPr/>
    </dgm:pt>
    <dgm:pt modelId="{942EC6BC-9A4D-4402-AFFB-91C048B73790}" type="pres">
      <dgm:prSet presAssocID="{D880A89A-E99A-4F3B-9025-03A03D039CCD}" presName="spaceBetweenRectangles" presStyleCnt="0"/>
      <dgm:spPr/>
    </dgm:pt>
    <dgm:pt modelId="{A9FF4F7E-0597-4A0C-A146-5394599A48AB}" type="pres">
      <dgm:prSet presAssocID="{A09BD91A-91F7-4BD9-A036-B2E0D91043BA}" presName="parentLin" presStyleCnt="0"/>
      <dgm:spPr/>
    </dgm:pt>
    <dgm:pt modelId="{C29C2B9D-760B-4CB4-A25A-100410A10AEF}" type="pres">
      <dgm:prSet presAssocID="{A09BD91A-91F7-4BD9-A036-B2E0D91043BA}" presName="parentLeftMargin" presStyleLbl="node1" presStyleIdx="0" presStyleCnt="2"/>
      <dgm:spPr/>
    </dgm:pt>
    <dgm:pt modelId="{288630DE-80E8-438B-B5F4-8AA685AA7862}" type="pres">
      <dgm:prSet presAssocID="{A09BD91A-91F7-4BD9-A036-B2E0D91043B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FB65E80-F0D2-44AD-AD05-72E84EA3BAAF}" type="pres">
      <dgm:prSet presAssocID="{A09BD91A-91F7-4BD9-A036-B2E0D91043BA}" presName="negativeSpace" presStyleCnt="0"/>
      <dgm:spPr/>
    </dgm:pt>
    <dgm:pt modelId="{8D865140-0514-4495-BBE3-84F1738EE7C7}" type="pres">
      <dgm:prSet presAssocID="{A09BD91A-91F7-4BD9-A036-B2E0D91043B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2110612-EEBE-4247-9E32-2975253506AF}" srcId="{A09BD91A-91F7-4BD9-A036-B2E0D91043BA}" destId="{672C299C-1F14-40F2-B705-B32AC338147F}" srcOrd="2" destOrd="0" parTransId="{693737FD-FEE1-4A40-9CDB-0E92E492A7AC}" sibTransId="{61F92B70-F0F1-47A1-95B0-27C8C4A5F6DF}"/>
    <dgm:cxn modelId="{CE60711C-DC1F-4444-B003-212486F36F55}" type="presOf" srcId="{D2BED0C3-F279-43C7-975F-38C88900C8F6}" destId="{163D400E-5990-4CBD-BE5C-F21CCE1579E9}" srcOrd="1" destOrd="0" presId="urn:microsoft.com/office/officeart/2005/8/layout/list1"/>
    <dgm:cxn modelId="{9099511E-F2BD-46CF-8079-1EC5CED12574}" srcId="{D2BED0C3-F279-43C7-975F-38C88900C8F6}" destId="{709BA06A-6635-4B11-BC07-29A9284A7762}" srcOrd="0" destOrd="0" parTransId="{F0F3F380-9582-4B60-A76F-4C17E7C52F93}" sibTransId="{373BBFA4-5745-4D28-AAFC-D6EBA2B24161}"/>
    <dgm:cxn modelId="{8E80AC20-03F8-43D7-B99C-979CE537613B}" srcId="{A09BD91A-91F7-4BD9-A036-B2E0D91043BA}" destId="{06752EF5-6124-402F-8D57-74FB057F8667}" srcOrd="1" destOrd="0" parTransId="{2B37C9AD-8D03-48D2-A0A8-7A22971E4870}" sibTransId="{42FD7624-B5B5-4083-9419-DAD1CEFCF3BA}"/>
    <dgm:cxn modelId="{20AAFF20-9A66-4BA6-826C-A1130D4C5F96}" type="presOf" srcId="{A09BD91A-91F7-4BD9-A036-B2E0D91043BA}" destId="{C29C2B9D-760B-4CB4-A25A-100410A10AEF}" srcOrd="0" destOrd="0" presId="urn:microsoft.com/office/officeart/2005/8/layout/list1"/>
    <dgm:cxn modelId="{2EAFA631-0B40-4E72-A0AB-2172895465AE}" srcId="{86E5B2D1-5B0C-4A48-B231-0724F7B8DFD6}" destId="{A09BD91A-91F7-4BD9-A036-B2E0D91043BA}" srcOrd="1" destOrd="0" parTransId="{D9CA8E11-6F5A-4111-A1A2-D4046F9B2EB4}" sibTransId="{DBF590BC-AECB-4F67-80F9-9D5FD29E30E8}"/>
    <dgm:cxn modelId="{B42DC962-4DFC-46CC-ACDF-0926676D7488}" type="presOf" srcId="{709BA06A-6635-4B11-BC07-29A9284A7762}" destId="{F0EED727-8CD7-4E0E-B1D7-115A1C88ECAB}" srcOrd="0" destOrd="0" presId="urn:microsoft.com/office/officeart/2005/8/layout/list1"/>
    <dgm:cxn modelId="{B7C17A44-FA77-4F0E-8478-5D93BCD4D071}" type="presOf" srcId="{A09BD91A-91F7-4BD9-A036-B2E0D91043BA}" destId="{288630DE-80E8-438B-B5F4-8AA685AA7862}" srcOrd="1" destOrd="0" presId="urn:microsoft.com/office/officeart/2005/8/layout/list1"/>
    <dgm:cxn modelId="{7551E275-089E-4928-890C-B6597A3B7E3A}" type="presOf" srcId="{785D427D-00D8-4C97-9C01-5619F99AC7A3}" destId="{8D865140-0514-4495-BBE3-84F1738EE7C7}" srcOrd="0" destOrd="0" presId="urn:microsoft.com/office/officeart/2005/8/layout/list1"/>
    <dgm:cxn modelId="{DC5B557C-C8BC-44AA-8ED6-D564C4DD3969}" srcId="{A09BD91A-91F7-4BD9-A036-B2E0D91043BA}" destId="{785D427D-00D8-4C97-9C01-5619F99AC7A3}" srcOrd="0" destOrd="0" parTransId="{59128D4E-BC8F-4833-9A03-C2C97F1834CD}" sibTransId="{93D82F92-B47B-4A26-8DF8-14D437B4B4A1}"/>
    <dgm:cxn modelId="{68B36EA6-C608-4B3F-B955-95D3AB6DB055}" type="presOf" srcId="{06752EF5-6124-402F-8D57-74FB057F8667}" destId="{8D865140-0514-4495-BBE3-84F1738EE7C7}" srcOrd="0" destOrd="1" presId="urn:microsoft.com/office/officeart/2005/8/layout/list1"/>
    <dgm:cxn modelId="{CE1CA7B1-E15A-48DD-A482-FFDD9DD557C9}" type="presOf" srcId="{672C299C-1F14-40F2-B705-B32AC338147F}" destId="{8D865140-0514-4495-BBE3-84F1738EE7C7}" srcOrd="0" destOrd="2" presId="urn:microsoft.com/office/officeart/2005/8/layout/list1"/>
    <dgm:cxn modelId="{BB8475E0-CE98-47B2-83AC-FEFF264EDAB1}" type="presOf" srcId="{D2BED0C3-F279-43C7-975F-38C88900C8F6}" destId="{EA9EFAA3-8592-49F8-8D5C-457F0E45BE72}" srcOrd="0" destOrd="0" presId="urn:microsoft.com/office/officeart/2005/8/layout/list1"/>
    <dgm:cxn modelId="{769A41F9-8107-4282-A546-DABF01AC6144}" type="presOf" srcId="{86E5B2D1-5B0C-4A48-B231-0724F7B8DFD6}" destId="{D3A1BE6C-78A2-4908-B97C-D8903FEAA8D6}" srcOrd="0" destOrd="0" presId="urn:microsoft.com/office/officeart/2005/8/layout/list1"/>
    <dgm:cxn modelId="{269B42FC-5122-4CF7-8B9D-8041C1767259}" srcId="{86E5B2D1-5B0C-4A48-B231-0724F7B8DFD6}" destId="{D2BED0C3-F279-43C7-975F-38C88900C8F6}" srcOrd="0" destOrd="0" parTransId="{DB30F718-2A71-4C83-A97F-B575FBD7C905}" sibTransId="{D880A89A-E99A-4F3B-9025-03A03D039CCD}"/>
    <dgm:cxn modelId="{0F5F5F6C-CBEB-444E-842E-BDFA9B819003}" type="presParOf" srcId="{D3A1BE6C-78A2-4908-B97C-D8903FEAA8D6}" destId="{2F12D676-8270-4E34-A784-122837F9E732}" srcOrd="0" destOrd="0" presId="urn:microsoft.com/office/officeart/2005/8/layout/list1"/>
    <dgm:cxn modelId="{BE9D20F6-7687-4D94-B2DF-864695011F9D}" type="presParOf" srcId="{2F12D676-8270-4E34-A784-122837F9E732}" destId="{EA9EFAA3-8592-49F8-8D5C-457F0E45BE72}" srcOrd="0" destOrd="0" presId="urn:microsoft.com/office/officeart/2005/8/layout/list1"/>
    <dgm:cxn modelId="{1DB8C516-7B70-45AC-9F2F-688C913BD914}" type="presParOf" srcId="{2F12D676-8270-4E34-A784-122837F9E732}" destId="{163D400E-5990-4CBD-BE5C-F21CCE1579E9}" srcOrd="1" destOrd="0" presId="urn:microsoft.com/office/officeart/2005/8/layout/list1"/>
    <dgm:cxn modelId="{41E48EE0-A572-469B-A02E-C0499035D411}" type="presParOf" srcId="{D3A1BE6C-78A2-4908-B97C-D8903FEAA8D6}" destId="{41905114-7C2B-432D-85C2-2D5D0EADF31D}" srcOrd="1" destOrd="0" presId="urn:microsoft.com/office/officeart/2005/8/layout/list1"/>
    <dgm:cxn modelId="{C0C4C454-4AE8-4475-A5F7-9533D5492102}" type="presParOf" srcId="{D3A1BE6C-78A2-4908-B97C-D8903FEAA8D6}" destId="{F0EED727-8CD7-4E0E-B1D7-115A1C88ECAB}" srcOrd="2" destOrd="0" presId="urn:microsoft.com/office/officeart/2005/8/layout/list1"/>
    <dgm:cxn modelId="{F2A2D74C-C92A-42F4-87A5-CDE9C4DFA606}" type="presParOf" srcId="{D3A1BE6C-78A2-4908-B97C-D8903FEAA8D6}" destId="{942EC6BC-9A4D-4402-AFFB-91C048B73790}" srcOrd="3" destOrd="0" presId="urn:microsoft.com/office/officeart/2005/8/layout/list1"/>
    <dgm:cxn modelId="{68EB3FA8-6DA0-445E-8C70-839086FE4FD9}" type="presParOf" srcId="{D3A1BE6C-78A2-4908-B97C-D8903FEAA8D6}" destId="{A9FF4F7E-0597-4A0C-A146-5394599A48AB}" srcOrd="4" destOrd="0" presId="urn:microsoft.com/office/officeart/2005/8/layout/list1"/>
    <dgm:cxn modelId="{5759BCAF-81D5-4E3B-834E-1D63ACCE5D49}" type="presParOf" srcId="{A9FF4F7E-0597-4A0C-A146-5394599A48AB}" destId="{C29C2B9D-760B-4CB4-A25A-100410A10AEF}" srcOrd="0" destOrd="0" presId="urn:microsoft.com/office/officeart/2005/8/layout/list1"/>
    <dgm:cxn modelId="{75082A06-6CB6-476F-B0A1-179F84398AF6}" type="presParOf" srcId="{A9FF4F7E-0597-4A0C-A146-5394599A48AB}" destId="{288630DE-80E8-438B-B5F4-8AA685AA7862}" srcOrd="1" destOrd="0" presId="urn:microsoft.com/office/officeart/2005/8/layout/list1"/>
    <dgm:cxn modelId="{2C52C88A-A93B-4C01-8323-3EDF6F7073B9}" type="presParOf" srcId="{D3A1BE6C-78A2-4908-B97C-D8903FEAA8D6}" destId="{EFB65E80-F0D2-44AD-AD05-72E84EA3BAAF}" srcOrd="5" destOrd="0" presId="urn:microsoft.com/office/officeart/2005/8/layout/list1"/>
    <dgm:cxn modelId="{18D1917A-224D-444E-80AD-C3AFC4AA3164}" type="presParOf" srcId="{D3A1BE6C-78A2-4908-B97C-D8903FEAA8D6}" destId="{8D865140-0514-4495-BBE3-84F1738EE7C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216ABE-16A3-416A-85CB-25C4A266385D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660E4A6-6EF8-48F6-8B44-3125D5E7EA2A}">
      <dgm:prSet/>
      <dgm:spPr/>
      <dgm:t>
        <a:bodyPr/>
        <a:lstStyle/>
        <a:p>
          <a:r>
            <a:rPr lang="en-US"/>
            <a:t>Hormon peptide dari hypothalamus dan disimpat di hipofisis anterior</a:t>
          </a:r>
        </a:p>
      </dgm:t>
    </dgm:pt>
    <dgm:pt modelId="{80513367-57EE-40BC-BFBA-5B37298EEF3B}" type="parTrans" cxnId="{6AC42240-9569-4967-AEF3-FA1129B1AC68}">
      <dgm:prSet/>
      <dgm:spPr/>
      <dgm:t>
        <a:bodyPr/>
        <a:lstStyle/>
        <a:p>
          <a:endParaRPr lang="en-US"/>
        </a:p>
      </dgm:t>
    </dgm:pt>
    <dgm:pt modelId="{8E4091C9-9F8E-4F28-B28D-D2488DF452AB}" type="sibTrans" cxnId="{6AC42240-9569-4967-AEF3-FA1129B1AC68}">
      <dgm:prSet/>
      <dgm:spPr/>
      <dgm:t>
        <a:bodyPr/>
        <a:lstStyle/>
        <a:p>
          <a:endParaRPr lang="en-US"/>
        </a:p>
      </dgm:t>
    </dgm:pt>
    <dgm:pt modelId="{B42DF821-D427-4505-AA22-1C4B66F1C320}">
      <dgm:prSet/>
      <dgm:spPr/>
      <dgm:t>
        <a:bodyPr/>
        <a:lstStyle/>
        <a:p>
          <a:r>
            <a:rPr lang="en-US"/>
            <a:t>Bersifat merangsang otot uterus kuat</a:t>
          </a:r>
        </a:p>
      </dgm:t>
    </dgm:pt>
    <dgm:pt modelId="{66FD882E-59AD-4F98-9C9F-2D0288F343BB}" type="parTrans" cxnId="{2A4800AB-0071-4A4C-907F-9D9DD75CFE8D}">
      <dgm:prSet/>
      <dgm:spPr/>
      <dgm:t>
        <a:bodyPr/>
        <a:lstStyle/>
        <a:p>
          <a:endParaRPr lang="en-US"/>
        </a:p>
      </dgm:t>
    </dgm:pt>
    <dgm:pt modelId="{E0751157-CBDE-4028-BC47-8FC387E441A7}" type="sibTrans" cxnId="{2A4800AB-0071-4A4C-907F-9D9DD75CFE8D}">
      <dgm:prSet/>
      <dgm:spPr/>
      <dgm:t>
        <a:bodyPr/>
        <a:lstStyle/>
        <a:p>
          <a:endParaRPr lang="en-US"/>
        </a:p>
      </dgm:t>
    </dgm:pt>
    <dgm:pt modelId="{A0A13211-09B4-4897-9270-B3DB3C33F1B1}">
      <dgm:prSet/>
      <dgm:spPr/>
      <dgm:t>
        <a:bodyPr/>
        <a:lstStyle/>
        <a:p>
          <a:r>
            <a:rPr lang="en-US"/>
            <a:t>Bukan pemicu awal persalinan</a:t>
          </a:r>
        </a:p>
      </dgm:t>
    </dgm:pt>
    <dgm:pt modelId="{CD7C69EF-CE36-4A6C-83C7-C04CA865413A}" type="parTrans" cxnId="{A50A9FE5-CE06-4969-822E-AC5437C74633}">
      <dgm:prSet/>
      <dgm:spPr/>
      <dgm:t>
        <a:bodyPr/>
        <a:lstStyle/>
        <a:p>
          <a:endParaRPr lang="en-US"/>
        </a:p>
      </dgm:t>
    </dgm:pt>
    <dgm:pt modelId="{8E2C186D-1DBD-407D-8FC8-344151D9C03C}" type="sibTrans" cxnId="{A50A9FE5-CE06-4969-822E-AC5437C74633}">
      <dgm:prSet/>
      <dgm:spPr/>
      <dgm:t>
        <a:bodyPr/>
        <a:lstStyle/>
        <a:p>
          <a:endParaRPr lang="en-US"/>
        </a:p>
      </dgm:t>
    </dgm:pt>
    <dgm:pt modelId="{E8822BAF-FB14-4BE6-B207-D12A00413FE8}">
      <dgm:prSet/>
      <dgm:spPr/>
      <dgm:t>
        <a:bodyPr/>
        <a:lstStyle/>
        <a:p>
          <a:r>
            <a:rPr lang="en-US"/>
            <a:t>Persalinan dimulai Ketika oksitosin sudah mencapai ambang kritis</a:t>
          </a:r>
        </a:p>
      </dgm:t>
    </dgm:pt>
    <dgm:pt modelId="{FF5D7F82-3BAD-4853-908C-D5F6E63341CF}" type="parTrans" cxnId="{0E4DF2A7-0E27-4B7D-AB04-BDC988B05D9A}">
      <dgm:prSet/>
      <dgm:spPr/>
      <dgm:t>
        <a:bodyPr/>
        <a:lstStyle/>
        <a:p>
          <a:endParaRPr lang="en-US"/>
        </a:p>
      </dgm:t>
    </dgm:pt>
    <dgm:pt modelId="{856EB46E-7775-4296-82CB-A44FC21D6979}" type="sibTrans" cxnId="{0E4DF2A7-0E27-4B7D-AB04-BDC988B05D9A}">
      <dgm:prSet/>
      <dgm:spPr/>
      <dgm:t>
        <a:bodyPr/>
        <a:lstStyle/>
        <a:p>
          <a:endParaRPr lang="en-US"/>
        </a:p>
      </dgm:t>
    </dgm:pt>
    <dgm:pt modelId="{01180AEE-B86F-4C43-8074-CBF70FC57007}" type="pres">
      <dgm:prSet presAssocID="{4F216ABE-16A3-416A-85CB-25C4A266385D}" presName="vert0" presStyleCnt="0">
        <dgm:presLayoutVars>
          <dgm:dir/>
          <dgm:animOne val="branch"/>
          <dgm:animLvl val="lvl"/>
        </dgm:presLayoutVars>
      </dgm:prSet>
      <dgm:spPr/>
    </dgm:pt>
    <dgm:pt modelId="{B7058D5F-3558-4609-82F2-B5157A302228}" type="pres">
      <dgm:prSet presAssocID="{4660E4A6-6EF8-48F6-8B44-3125D5E7EA2A}" presName="thickLine" presStyleLbl="alignNode1" presStyleIdx="0" presStyleCnt="4"/>
      <dgm:spPr/>
    </dgm:pt>
    <dgm:pt modelId="{79BEC91E-F203-44F5-A6AB-1856FB6259BD}" type="pres">
      <dgm:prSet presAssocID="{4660E4A6-6EF8-48F6-8B44-3125D5E7EA2A}" presName="horz1" presStyleCnt="0"/>
      <dgm:spPr/>
    </dgm:pt>
    <dgm:pt modelId="{873C4EBD-DEF3-43C7-98A5-15D6B6AAFAD2}" type="pres">
      <dgm:prSet presAssocID="{4660E4A6-6EF8-48F6-8B44-3125D5E7EA2A}" presName="tx1" presStyleLbl="revTx" presStyleIdx="0" presStyleCnt="4"/>
      <dgm:spPr/>
    </dgm:pt>
    <dgm:pt modelId="{41D6898D-4F3A-479D-BE57-405B3ACCF89C}" type="pres">
      <dgm:prSet presAssocID="{4660E4A6-6EF8-48F6-8B44-3125D5E7EA2A}" presName="vert1" presStyleCnt="0"/>
      <dgm:spPr/>
    </dgm:pt>
    <dgm:pt modelId="{92D27CB9-B211-41C9-92F5-BC0B52B0F942}" type="pres">
      <dgm:prSet presAssocID="{B42DF821-D427-4505-AA22-1C4B66F1C320}" presName="thickLine" presStyleLbl="alignNode1" presStyleIdx="1" presStyleCnt="4"/>
      <dgm:spPr/>
    </dgm:pt>
    <dgm:pt modelId="{6EFB8E50-560E-4DE8-8A0B-E6B41B1D5020}" type="pres">
      <dgm:prSet presAssocID="{B42DF821-D427-4505-AA22-1C4B66F1C320}" presName="horz1" presStyleCnt="0"/>
      <dgm:spPr/>
    </dgm:pt>
    <dgm:pt modelId="{F79BF542-EEC1-42DC-A490-D217B545124E}" type="pres">
      <dgm:prSet presAssocID="{B42DF821-D427-4505-AA22-1C4B66F1C320}" presName="tx1" presStyleLbl="revTx" presStyleIdx="1" presStyleCnt="4"/>
      <dgm:spPr/>
    </dgm:pt>
    <dgm:pt modelId="{CD8F51E6-E1CA-4874-A5E2-3A9382ED8650}" type="pres">
      <dgm:prSet presAssocID="{B42DF821-D427-4505-AA22-1C4B66F1C320}" presName="vert1" presStyleCnt="0"/>
      <dgm:spPr/>
    </dgm:pt>
    <dgm:pt modelId="{9B78FB32-6D4F-48D6-81CD-9777B62F2923}" type="pres">
      <dgm:prSet presAssocID="{A0A13211-09B4-4897-9270-B3DB3C33F1B1}" presName="thickLine" presStyleLbl="alignNode1" presStyleIdx="2" presStyleCnt="4"/>
      <dgm:spPr/>
    </dgm:pt>
    <dgm:pt modelId="{DB1CE197-3B6A-416A-92C8-1B27C7B30608}" type="pres">
      <dgm:prSet presAssocID="{A0A13211-09B4-4897-9270-B3DB3C33F1B1}" presName="horz1" presStyleCnt="0"/>
      <dgm:spPr/>
    </dgm:pt>
    <dgm:pt modelId="{8932C1C7-C2CB-4702-82B3-56AE9FC20B6F}" type="pres">
      <dgm:prSet presAssocID="{A0A13211-09B4-4897-9270-B3DB3C33F1B1}" presName="tx1" presStyleLbl="revTx" presStyleIdx="2" presStyleCnt="4"/>
      <dgm:spPr/>
    </dgm:pt>
    <dgm:pt modelId="{DB548642-277E-4E27-8351-C13FD9A31AE0}" type="pres">
      <dgm:prSet presAssocID="{A0A13211-09B4-4897-9270-B3DB3C33F1B1}" presName="vert1" presStyleCnt="0"/>
      <dgm:spPr/>
    </dgm:pt>
    <dgm:pt modelId="{F41C9BA3-BE40-4C2B-82E6-9262C5E5E723}" type="pres">
      <dgm:prSet presAssocID="{E8822BAF-FB14-4BE6-B207-D12A00413FE8}" presName="thickLine" presStyleLbl="alignNode1" presStyleIdx="3" presStyleCnt="4"/>
      <dgm:spPr/>
    </dgm:pt>
    <dgm:pt modelId="{4D1122E8-C668-4A72-BC35-0D39197BFFAF}" type="pres">
      <dgm:prSet presAssocID="{E8822BAF-FB14-4BE6-B207-D12A00413FE8}" presName="horz1" presStyleCnt="0"/>
      <dgm:spPr/>
    </dgm:pt>
    <dgm:pt modelId="{DC24ED7A-0CAF-4C83-BB95-D271AD5DF6A9}" type="pres">
      <dgm:prSet presAssocID="{E8822BAF-FB14-4BE6-B207-D12A00413FE8}" presName="tx1" presStyleLbl="revTx" presStyleIdx="3" presStyleCnt="4"/>
      <dgm:spPr/>
    </dgm:pt>
    <dgm:pt modelId="{232156EE-4BF1-4D3F-A903-9F285A6D73E8}" type="pres">
      <dgm:prSet presAssocID="{E8822BAF-FB14-4BE6-B207-D12A00413FE8}" presName="vert1" presStyleCnt="0"/>
      <dgm:spPr/>
    </dgm:pt>
  </dgm:ptLst>
  <dgm:cxnLst>
    <dgm:cxn modelId="{6AC42240-9569-4967-AEF3-FA1129B1AC68}" srcId="{4F216ABE-16A3-416A-85CB-25C4A266385D}" destId="{4660E4A6-6EF8-48F6-8B44-3125D5E7EA2A}" srcOrd="0" destOrd="0" parTransId="{80513367-57EE-40BC-BFBA-5B37298EEF3B}" sibTransId="{8E4091C9-9F8E-4F28-B28D-D2488DF452AB}"/>
    <dgm:cxn modelId="{04C2D440-FDFB-4BEB-B711-A770AC6799FC}" type="presOf" srcId="{E8822BAF-FB14-4BE6-B207-D12A00413FE8}" destId="{DC24ED7A-0CAF-4C83-BB95-D271AD5DF6A9}" srcOrd="0" destOrd="0" presId="urn:microsoft.com/office/officeart/2008/layout/LinedList"/>
    <dgm:cxn modelId="{4D2DE66C-302E-494B-9238-D4B898F05020}" type="presOf" srcId="{B42DF821-D427-4505-AA22-1C4B66F1C320}" destId="{F79BF542-EEC1-42DC-A490-D217B545124E}" srcOrd="0" destOrd="0" presId="urn:microsoft.com/office/officeart/2008/layout/LinedList"/>
    <dgm:cxn modelId="{2BDDCE98-5D4B-486D-BCF9-9D07BF3A61F6}" type="presOf" srcId="{A0A13211-09B4-4897-9270-B3DB3C33F1B1}" destId="{8932C1C7-C2CB-4702-82B3-56AE9FC20B6F}" srcOrd="0" destOrd="0" presId="urn:microsoft.com/office/officeart/2008/layout/LinedList"/>
    <dgm:cxn modelId="{0E4DF2A7-0E27-4B7D-AB04-BDC988B05D9A}" srcId="{4F216ABE-16A3-416A-85CB-25C4A266385D}" destId="{E8822BAF-FB14-4BE6-B207-D12A00413FE8}" srcOrd="3" destOrd="0" parTransId="{FF5D7F82-3BAD-4853-908C-D5F6E63341CF}" sibTransId="{856EB46E-7775-4296-82CB-A44FC21D6979}"/>
    <dgm:cxn modelId="{2A4800AB-0071-4A4C-907F-9D9DD75CFE8D}" srcId="{4F216ABE-16A3-416A-85CB-25C4A266385D}" destId="{B42DF821-D427-4505-AA22-1C4B66F1C320}" srcOrd="1" destOrd="0" parTransId="{66FD882E-59AD-4F98-9C9F-2D0288F343BB}" sibTransId="{E0751157-CBDE-4028-BC47-8FC387E441A7}"/>
    <dgm:cxn modelId="{B1FC64C1-EB50-4FC1-855A-2A9CB75CCA74}" type="presOf" srcId="{4660E4A6-6EF8-48F6-8B44-3125D5E7EA2A}" destId="{873C4EBD-DEF3-43C7-98A5-15D6B6AAFAD2}" srcOrd="0" destOrd="0" presId="urn:microsoft.com/office/officeart/2008/layout/LinedList"/>
    <dgm:cxn modelId="{A50A9FE5-CE06-4969-822E-AC5437C74633}" srcId="{4F216ABE-16A3-416A-85CB-25C4A266385D}" destId="{A0A13211-09B4-4897-9270-B3DB3C33F1B1}" srcOrd="2" destOrd="0" parTransId="{CD7C69EF-CE36-4A6C-83C7-C04CA865413A}" sibTransId="{8E2C186D-1DBD-407D-8FC8-344151D9C03C}"/>
    <dgm:cxn modelId="{8DFD5EE8-E568-494A-B095-996476BD58D8}" type="presOf" srcId="{4F216ABE-16A3-416A-85CB-25C4A266385D}" destId="{01180AEE-B86F-4C43-8074-CBF70FC57007}" srcOrd="0" destOrd="0" presId="urn:microsoft.com/office/officeart/2008/layout/LinedList"/>
    <dgm:cxn modelId="{ED9E3E79-40DB-45FC-9408-322934998979}" type="presParOf" srcId="{01180AEE-B86F-4C43-8074-CBF70FC57007}" destId="{B7058D5F-3558-4609-82F2-B5157A302228}" srcOrd="0" destOrd="0" presId="urn:microsoft.com/office/officeart/2008/layout/LinedList"/>
    <dgm:cxn modelId="{A25A5068-EA45-4714-9816-A540BF740607}" type="presParOf" srcId="{01180AEE-B86F-4C43-8074-CBF70FC57007}" destId="{79BEC91E-F203-44F5-A6AB-1856FB6259BD}" srcOrd="1" destOrd="0" presId="urn:microsoft.com/office/officeart/2008/layout/LinedList"/>
    <dgm:cxn modelId="{3D51ACC2-38A7-4165-86F2-A15EF289E346}" type="presParOf" srcId="{79BEC91E-F203-44F5-A6AB-1856FB6259BD}" destId="{873C4EBD-DEF3-43C7-98A5-15D6B6AAFAD2}" srcOrd="0" destOrd="0" presId="urn:microsoft.com/office/officeart/2008/layout/LinedList"/>
    <dgm:cxn modelId="{8408921C-DBFD-41E8-9219-0FB9FC5A6EAE}" type="presParOf" srcId="{79BEC91E-F203-44F5-A6AB-1856FB6259BD}" destId="{41D6898D-4F3A-479D-BE57-405B3ACCF89C}" srcOrd="1" destOrd="0" presId="urn:microsoft.com/office/officeart/2008/layout/LinedList"/>
    <dgm:cxn modelId="{6A731298-E04A-4E29-9FCA-204435B041BF}" type="presParOf" srcId="{01180AEE-B86F-4C43-8074-CBF70FC57007}" destId="{92D27CB9-B211-41C9-92F5-BC0B52B0F942}" srcOrd="2" destOrd="0" presId="urn:microsoft.com/office/officeart/2008/layout/LinedList"/>
    <dgm:cxn modelId="{8423AD95-74B2-4509-8C71-030B592001D8}" type="presParOf" srcId="{01180AEE-B86F-4C43-8074-CBF70FC57007}" destId="{6EFB8E50-560E-4DE8-8A0B-E6B41B1D5020}" srcOrd="3" destOrd="0" presId="urn:microsoft.com/office/officeart/2008/layout/LinedList"/>
    <dgm:cxn modelId="{C18E0505-5697-4FB9-AB44-402B031C388F}" type="presParOf" srcId="{6EFB8E50-560E-4DE8-8A0B-E6B41B1D5020}" destId="{F79BF542-EEC1-42DC-A490-D217B545124E}" srcOrd="0" destOrd="0" presId="urn:microsoft.com/office/officeart/2008/layout/LinedList"/>
    <dgm:cxn modelId="{E39F4C74-69A8-4560-8479-11C483EB5566}" type="presParOf" srcId="{6EFB8E50-560E-4DE8-8A0B-E6B41B1D5020}" destId="{CD8F51E6-E1CA-4874-A5E2-3A9382ED8650}" srcOrd="1" destOrd="0" presId="urn:microsoft.com/office/officeart/2008/layout/LinedList"/>
    <dgm:cxn modelId="{06E0967C-6952-4D58-8BAE-11DBF5ED924C}" type="presParOf" srcId="{01180AEE-B86F-4C43-8074-CBF70FC57007}" destId="{9B78FB32-6D4F-48D6-81CD-9777B62F2923}" srcOrd="4" destOrd="0" presId="urn:microsoft.com/office/officeart/2008/layout/LinedList"/>
    <dgm:cxn modelId="{983F49A5-1BD9-4A8E-9EA1-F1EF2A90A477}" type="presParOf" srcId="{01180AEE-B86F-4C43-8074-CBF70FC57007}" destId="{DB1CE197-3B6A-416A-92C8-1B27C7B30608}" srcOrd="5" destOrd="0" presId="urn:microsoft.com/office/officeart/2008/layout/LinedList"/>
    <dgm:cxn modelId="{FDB394BD-A4B7-4C18-814A-4104505A9B24}" type="presParOf" srcId="{DB1CE197-3B6A-416A-92C8-1B27C7B30608}" destId="{8932C1C7-C2CB-4702-82B3-56AE9FC20B6F}" srcOrd="0" destOrd="0" presId="urn:microsoft.com/office/officeart/2008/layout/LinedList"/>
    <dgm:cxn modelId="{2A264143-6429-43AD-9985-9CA519274F6E}" type="presParOf" srcId="{DB1CE197-3B6A-416A-92C8-1B27C7B30608}" destId="{DB548642-277E-4E27-8351-C13FD9A31AE0}" srcOrd="1" destOrd="0" presId="urn:microsoft.com/office/officeart/2008/layout/LinedList"/>
    <dgm:cxn modelId="{457D8865-D1B0-4CCC-9F48-B4C966068D6D}" type="presParOf" srcId="{01180AEE-B86F-4C43-8074-CBF70FC57007}" destId="{F41C9BA3-BE40-4C2B-82E6-9262C5E5E723}" srcOrd="6" destOrd="0" presId="urn:microsoft.com/office/officeart/2008/layout/LinedList"/>
    <dgm:cxn modelId="{93A55663-8342-4EEA-97C6-E7B3B445C1D1}" type="presParOf" srcId="{01180AEE-B86F-4C43-8074-CBF70FC57007}" destId="{4D1122E8-C668-4A72-BC35-0D39197BFFAF}" srcOrd="7" destOrd="0" presId="urn:microsoft.com/office/officeart/2008/layout/LinedList"/>
    <dgm:cxn modelId="{1780B75E-FE51-4D10-BB22-D5499B848F78}" type="presParOf" srcId="{4D1122E8-C668-4A72-BC35-0D39197BFFAF}" destId="{DC24ED7A-0CAF-4C83-BB95-D271AD5DF6A9}" srcOrd="0" destOrd="0" presId="urn:microsoft.com/office/officeart/2008/layout/LinedList"/>
    <dgm:cxn modelId="{FA1390C3-CFF0-40B7-932E-5438CCAFF84A}" type="presParOf" srcId="{4D1122E8-C668-4A72-BC35-0D39197BFFAF}" destId="{232156EE-4BF1-4D3F-A903-9F285A6D73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254686-0FEE-4551-9652-CB741E593B5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DB4D6D-FE41-4440-B474-CDDC37694D87}">
      <dgm:prSet/>
      <dgm:spPr/>
      <dgm:t>
        <a:bodyPr/>
        <a:lstStyle/>
        <a:p>
          <a:r>
            <a:rPr lang="en-US"/>
            <a:t>Tahap 1</a:t>
          </a:r>
        </a:p>
      </dgm:t>
    </dgm:pt>
    <dgm:pt modelId="{AFD1452C-12DA-4D2A-BF8B-B99265E70BC3}" type="parTrans" cxnId="{1CF7745A-9A68-4DB8-AB02-25981774C69F}">
      <dgm:prSet/>
      <dgm:spPr/>
      <dgm:t>
        <a:bodyPr/>
        <a:lstStyle/>
        <a:p>
          <a:endParaRPr lang="en-US"/>
        </a:p>
      </dgm:t>
    </dgm:pt>
    <dgm:pt modelId="{CE3537DC-9BE5-449C-AE99-2D3759A4DC2F}" type="sibTrans" cxnId="{1CF7745A-9A68-4DB8-AB02-25981774C69F}">
      <dgm:prSet/>
      <dgm:spPr/>
      <dgm:t>
        <a:bodyPr/>
        <a:lstStyle/>
        <a:p>
          <a:endParaRPr lang="en-US"/>
        </a:p>
      </dgm:t>
    </dgm:pt>
    <dgm:pt modelId="{E2BD59AD-6F7C-4D0B-B26E-12A3837E77DD}">
      <dgm:prSet/>
      <dgm:spPr/>
      <dgm:t>
        <a:bodyPr/>
        <a:lstStyle/>
        <a:p>
          <a:r>
            <a:rPr lang="en-ID"/>
            <a:t>serviks dipaksa melebar untuk biasanya hingga maksimal 10 cm. </a:t>
          </a:r>
          <a:endParaRPr lang="en-US"/>
        </a:p>
      </dgm:t>
    </dgm:pt>
    <dgm:pt modelId="{63D516C5-502F-4258-BED6-06E85D478376}" type="parTrans" cxnId="{D8A1BEB5-A579-4714-9499-AF6979209437}">
      <dgm:prSet/>
      <dgm:spPr/>
      <dgm:t>
        <a:bodyPr/>
        <a:lstStyle/>
        <a:p>
          <a:endParaRPr lang="en-US"/>
        </a:p>
      </dgm:t>
    </dgm:pt>
    <dgm:pt modelId="{CEC79672-C97F-4F26-9992-61601A92D66E}" type="sibTrans" cxnId="{D8A1BEB5-A579-4714-9499-AF6979209437}">
      <dgm:prSet/>
      <dgm:spPr/>
      <dgm:t>
        <a:bodyPr/>
        <a:lstStyle/>
        <a:p>
          <a:endParaRPr lang="en-US"/>
        </a:p>
      </dgm:t>
    </dgm:pt>
    <dgm:pt modelId="{CF60065F-4622-4091-8835-BA9ABA063A1F}">
      <dgm:prSet/>
      <dgm:spPr/>
      <dgm:t>
        <a:bodyPr/>
        <a:lstStyle/>
        <a:p>
          <a:r>
            <a:rPr lang="en-ID"/>
            <a:t>Tahap ini adalah yang paling lama, berlangsung dari beberapa jam sampai 24 jam pada kehamilan pertama. </a:t>
          </a:r>
          <a:endParaRPr lang="en-US"/>
        </a:p>
      </dgm:t>
    </dgm:pt>
    <dgm:pt modelId="{9FC6CEBF-617F-47A4-8CBF-DDCE01C5C20F}" type="parTrans" cxnId="{955BAB24-D8F4-4D81-8DAC-510D35D8EE0E}">
      <dgm:prSet/>
      <dgm:spPr/>
      <dgm:t>
        <a:bodyPr/>
        <a:lstStyle/>
        <a:p>
          <a:endParaRPr lang="en-US"/>
        </a:p>
      </dgm:t>
    </dgm:pt>
    <dgm:pt modelId="{50E7EA8B-70E8-407E-BFA1-01307A9CE98F}" type="sibTrans" cxnId="{955BAB24-D8F4-4D81-8DAC-510D35D8EE0E}">
      <dgm:prSet/>
      <dgm:spPr/>
      <dgm:t>
        <a:bodyPr/>
        <a:lstStyle/>
        <a:p>
          <a:endParaRPr lang="en-US"/>
        </a:p>
      </dgm:t>
    </dgm:pt>
    <dgm:pt modelId="{AB29E94B-BB25-4A36-98A8-E288E3D50D64}">
      <dgm:prSet/>
      <dgm:spPr/>
      <dgm:t>
        <a:bodyPr/>
        <a:lstStyle/>
        <a:p>
          <a:r>
            <a:rPr lang="en-ID"/>
            <a:t>Jika bagian tubuh lain janin selain kepala yang menghadap ke serviks maka bagian tersebut biasanya kurang efektif daripada kepala untuk "membelah" serviks. </a:t>
          </a:r>
          <a:endParaRPr lang="en-US"/>
        </a:p>
      </dgm:t>
    </dgm:pt>
    <dgm:pt modelId="{7F28F98D-1D55-4FB6-A1DE-0A130C69754D}" type="parTrans" cxnId="{A258DB05-FEF6-4924-9C43-152A5F64DF52}">
      <dgm:prSet/>
      <dgm:spPr/>
      <dgm:t>
        <a:bodyPr/>
        <a:lstStyle/>
        <a:p>
          <a:endParaRPr lang="en-US"/>
        </a:p>
      </dgm:t>
    </dgm:pt>
    <dgm:pt modelId="{00E5B286-9FC5-4CA2-ACE9-419FCA8822E2}" type="sibTrans" cxnId="{A258DB05-FEF6-4924-9C43-152A5F64DF52}">
      <dgm:prSet/>
      <dgm:spPr/>
      <dgm:t>
        <a:bodyPr/>
        <a:lstStyle/>
        <a:p>
          <a:endParaRPr lang="en-US"/>
        </a:p>
      </dgm:t>
    </dgm:pt>
    <dgm:pt modelId="{FF1D2731-1554-4EBD-98FA-5C39C2915D87}">
      <dgm:prSet/>
      <dgm:spPr/>
      <dgm:t>
        <a:bodyPr/>
        <a:lstStyle/>
        <a:p>
          <a:r>
            <a:rPr lang="en-ID"/>
            <a:t>Jika bayi mendekati jalan lahir dengan kaki terlebih dahulu maka kaki mungkin tidak dapat melebarkan serviks cukup lebar untuk dilalui kepala. </a:t>
          </a:r>
          <a:endParaRPr lang="en-US"/>
        </a:p>
      </dgm:t>
    </dgm:pt>
    <dgm:pt modelId="{FE4C3865-A3A8-44AA-949D-08BDF4CC07D7}" type="parTrans" cxnId="{0BD5475F-EEBF-4FE0-BDB2-6AB4A7B75BEF}">
      <dgm:prSet/>
      <dgm:spPr/>
      <dgm:t>
        <a:bodyPr/>
        <a:lstStyle/>
        <a:p>
          <a:endParaRPr lang="en-US"/>
        </a:p>
      </dgm:t>
    </dgm:pt>
    <dgm:pt modelId="{BEBCB136-3102-4642-B64C-34BCC67185E4}" type="sibTrans" cxnId="{0BD5475F-EEBF-4FE0-BDB2-6AB4A7B75BEF}">
      <dgm:prSet/>
      <dgm:spPr/>
      <dgm:t>
        <a:bodyPr/>
        <a:lstStyle/>
        <a:p>
          <a:endParaRPr lang="en-US"/>
        </a:p>
      </dgm:t>
    </dgm:pt>
    <dgm:pt modelId="{355FD5F2-F49F-4C98-A4D6-2421F348101D}" type="pres">
      <dgm:prSet presAssocID="{61254686-0FEE-4551-9652-CB741E593B52}" presName="vert0" presStyleCnt="0">
        <dgm:presLayoutVars>
          <dgm:dir/>
          <dgm:animOne val="branch"/>
          <dgm:animLvl val="lvl"/>
        </dgm:presLayoutVars>
      </dgm:prSet>
      <dgm:spPr/>
    </dgm:pt>
    <dgm:pt modelId="{05CE870C-FB5E-4D18-A2CE-BECECA73C473}" type="pres">
      <dgm:prSet presAssocID="{26DB4D6D-FE41-4440-B474-CDDC37694D87}" presName="thickLine" presStyleLbl="alignNode1" presStyleIdx="0" presStyleCnt="5"/>
      <dgm:spPr/>
    </dgm:pt>
    <dgm:pt modelId="{8C800355-F5CD-4841-B067-0DE3EA4D7A20}" type="pres">
      <dgm:prSet presAssocID="{26DB4D6D-FE41-4440-B474-CDDC37694D87}" presName="horz1" presStyleCnt="0"/>
      <dgm:spPr/>
    </dgm:pt>
    <dgm:pt modelId="{C6CB6E89-582D-480D-9F66-4301B7156191}" type="pres">
      <dgm:prSet presAssocID="{26DB4D6D-FE41-4440-B474-CDDC37694D87}" presName="tx1" presStyleLbl="revTx" presStyleIdx="0" presStyleCnt="5"/>
      <dgm:spPr/>
    </dgm:pt>
    <dgm:pt modelId="{0E78E523-78CB-4996-A802-F801C4EFA644}" type="pres">
      <dgm:prSet presAssocID="{26DB4D6D-FE41-4440-B474-CDDC37694D87}" presName="vert1" presStyleCnt="0"/>
      <dgm:spPr/>
    </dgm:pt>
    <dgm:pt modelId="{BB24E137-E0D0-4E2E-9B69-BA4A0424529B}" type="pres">
      <dgm:prSet presAssocID="{E2BD59AD-6F7C-4D0B-B26E-12A3837E77DD}" presName="thickLine" presStyleLbl="alignNode1" presStyleIdx="1" presStyleCnt="5"/>
      <dgm:spPr/>
    </dgm:pt>
    <dgm:pt modelId="{612DFB0B-AC62-46EA-AD63-42146F88BF8A}" type="pres">
      <dgm:prSet presAssocID="{E2BD59AD-6F7C-4D0B-B26E-12A3837E77DD}" presName="horz1" presStyleCnt="0"/>
      <dgm:spPr/>
    </dgm:pt>
    <dgm:pt modelId="{4D821423-B775-4B80-93AA-269D55D40532}" type="pres">
      <dgm:prSet presAssocID="{E2BD59AD-6F7C-4D0B-B26E-12A3837E77DD}" presName="tx1" presStyleLbl="revTx" presStyleIdx="1" presStyleCnt="5"/>
      <dgm:spPr/>
    </dgm:pt>
    <dgm:pt modelId="{6C09911A-B8ED-436A-92F3-5499A1CA314A}" type="pres">
      <dgm:prSet presAssocID="{E2BD59AD-6F7C-4D0B-B26E-12A3837E77DD}" presName="vert1" presStyleCnt="0"/>
      <dgm:spPr/>
    </dgm:pt>
    <dgm:pt modelId="{19B7A1EB-3914-450E-82EF-96819FDAD856}" type="pres">
      <dgm:prSet presAssocID="{CF60065F-4622-4091-8835-BA9ABA063A1F}" presName="thickLine" presStyleLbl="alignNode1" presStyleIdx="2" presStyleCnt="5"/>
      <dgm:spPr/>
    </dgm:pt>
    <dgm:pt modelId="{D101879B-FFF7-4BB2-A133-F62226957524}" type="pres">
      <dgm:prSet presAssocID="{CF60065F-4622-4091-8835-BA9ABA063A1F}" presName="horz1" presStyleCnt="0"/>
      <dgm:spPr/>
    </dgm:pt>
    <dgm:pt modelId="{CF75B7D1-0D19-410F-96C3-D3896A737AA3}" type="pres">
      <dgm:prSet presAssocID="{CF60065F-4622-4091-8835-BA9ABA063A1F}" presName="tx1" presStyleLbl="revTx" presStyleIdx="2" presStyleCnt="5"/>
      <dgm:spPr/>
    </dgm:pt>
    <dgm:pt modelId="{04D5A478-3617-4BCC-A698-0F028D8462FC}" type="pres">
      <dgm:prSet presAssocID="{CF60065F-4622-4091-8835-BA9ABA063A1F}" presName="vert1" presStyleCnt="0"/>
      <dgm:spPr/>
    </dgm:pt>
    <dgm:pt modelId="{29165989-243C-4ACD-9D16-41E910E775E3}" type="pres">
      <dgm:prSet presAssocID="{AB29E94B-BB25-4A36-98A8-E288E3D50D64}" presName="thickLine" presStyleLbl="alignNode1" presStyleIdx="3" presStyleCnt="5"/>
      <dgm:spPr/>
    </dgm:pt>
    <dgm:pt modelId="{18E4316F-2525-4CF7-B5A1-2E374E36CA72}" type="pres">
      <dgm:prSet presAssocID="{AB29E94B-BB25-4A36-98A8-E288E3D50D64}" presName="horz1" presStyleCnt="0"/>
      <dgm:spPr/>
    </dgm:pt>
    <dgm:pt modelId="{1B25CEB8-3A19-4036-A8CC-8A1D9FF550FB}" type="pres">
      <dgm:prSet presAssocID="{AB29E94B-BB25-4A36-98A8-E288E3D50D64}" presName="tx1" presStyleLbl="revTx" presStyleIdx="3" presStyleCnt="5"/>
      <dgm:spPr/>
    </dgm:pt>
    <dgm:pt modelId="{AE7BDD3B-75FC-496E-97DF-6EBA14AB5F97}" type="pres">
      <dgm:prSet presAssocID="{AB29E94B-BB25-4A36-98A8-E288E3D50D64}" presName="vert1" presStyleCnt="0"/>
      <dgm:spPr/>
    </dgm:pt>
    <dgm:pt modelId="{F175F434-CFDE-45C1-A5E5-5220D6D52782}" type="pres">
      <dgm:prSet presAssocID="{FF1D2731-1554-4EBD-98FA-5C39C2915D87}" presName="thickLine" presStyleLbl="alignNode1" presStyleIdx="4" presStyleCnt="5"/>
      <dgm:spPr/>
    </dgm:pt>
    <dgm:pt modelId="{5074BE8D-8925-470B-B42D-1F926E3733A4}" type="pres">
      <dgm:prSet presAssocID="{FF1D2731-1554-4EBD-98FA-5C39C2915D87}" presName="horz1" presStyleCnt="0"/>
      <dgm:spPr/>
    </dgm:pt>
    <dgm:pt modelId="{D0D20EAF-8738-4DED-A2CA-664E86D7DEF1}" type="pres">
      <dgm:prSet presAssocID="{FF1D2731-1554-4EBD-98FA-5C39C2915D87}" presName="tx1" presStyleLbl="revTx" presStyleIdx="4" presStyleCnt="5"/>
      <dgm:spPr/>
    </dgm:pt>
    <dgm:pt modelId="{37675FAF-A76F-4698-AD7E-4330FF1E13B7}" type="pres">
      <dgm:prSet presAssocID="{FF1D2731-1554-4EBD-98FA-5C39C2915D87}" presName="vert1" presStyleCnt="0"/>
      <dgm:spPr/>
    </dgm:pt>
  </dgm:ptLst>
  <dgm:cxnLst>
    <dgm:cxn modelId="{A258DB05-FEF6-4924-9C43-152A5F64DF52}" srcId="{61254686-0FEE-4551-9652-CB741E593B52}" destId="{AB29E94B-BB25-4A36-98A8-E288E3D50D64}" srcOrd="3" destOrd="0" parTransId="{7F28F98D-1D55-4FB6-A1DE-0A130C69754D}" sibTransId="{00E5B286-9FC5-4CA2-ACE9-419FCA8822E2}"/>
    <dgm:cxn modelId="{955BAB24-D8F4-4D81-8DAC-510D35D8EE0E}" srcId="{61254686-0FEE-4551-9652-CB741E593B52}" destId="{CF60065F-4622-4091-8835-BA9ABA063A1F}" srcOrd="2" destOrd="0" parTransId="{9FC6CEBF-617F-47A4-8CBF-DDCE01C5C20F}" sibTransId="{50E7EA8B-70E8-407E-BFA1-01307A9CE98F}"/>
    <dgm:cxn modelId="{0BD5475F-EEBF-4FE0-BDB2-6AB4A7B75BEF}" srcId="{61254686-0FEE-4551-9652-CB741E593B52}" destId="{FF1D2731-1554-4EBD-98FA-5C39C2915D87}" srcOrd="4" destOrd="0" parTransId="{FE4C3865-A3A8-44AA-949D-08BDF4CC07D7}" sibTransId="{BEBCB136-3102-4642-B64C-34BCC67185E4}"/>
    <dgm:cxn modelId="{C44F8462-2BD7-493D-A42A-907930B6DAD7}" type="presOf" srcId="{E2BD59AD-6F7C-4D0B-B26E-12A3837E77DD}" destId="{4D821423-B775-4B80-93AA-269D55D40532}" srcOrd="0" destOrd="0" presId="urn:microsoft.com/office/officeart/2008/layout/LinedList"/>
    <dgm:cxn modelId="{9D667046-8257-4F50-9192-B9F32AF22709}" type="presOf" srcId="{FF1D2731-1554-4EBD-98FA-5C39C2915D87}" destId="{D0D20EAF-8738-4DED-A2CA-664E86D7DEF1}" srcOrd="0" destOrd="0" presId="urn:microsoft.com/office/officeart/2008/layout/LinedList"/>
    <dgm:cxn modelId="{1CF7745A-9A68-4DB8-AB02-25981774C69F}" srcId="{61254686-0FEE-4551-9652-CB741E593B52}" destId="{26DB4D6D-FE41-4440-B474-CDDC37694D87}" srcOrd="0" destOrd="0" parTransId="{AFD1452C-12DA-4D2A-BF8B-B99265E70BC3}" sibTransId="{CE3537DC-9BE5-449C-AE99-2D3759A4DC2F}"/>
    <dgm:cxn modelId="{B271807C-BF80-4807-9235-8E0607C1A329}" type="presOf" srcId="{61254686-0FEE-4551-9652-CB741E593B52}" destId="{355FD5F2-F49F-4C98-A4D6-2421F348101D}" srcOrd="0" destOrd="0" presId="urn:microsoft.com/office/officeart/2008/layout/LinedList"/>
    <dgm:cxn modelId="{D8A1BEB5-A579-4714-9499-AF6979209437}" srcId="{61254686-0FEE-4551-9652-CB741E593B52}" destId="{E2BD59AD-6F7C-4D0B-B26E-12A3837E77DD}" srcOrd="1" destOrd="0" parTransId="{63D516C5-502F-4258-BED6-06E85D478376}" sibTransId="{CEC79672-C97F-4F26-9992-61601A92D66E}"/>
    <dgm:cxn modelId="{740B89D8-FB8F-4C64-9924-83317860BA6E}" type="presOf" srcId="{AB29E94B-BB25-4A36-98A8-E288E3D50D64}" destId="{1B25CEB8-3A19-4036-A8CC-8A1D9FF550FB}" srcOrd="0" destOrd="0" presId="urn:microsoft.com/office/officeart/2008/layout/LinedList"/>
    <dgm:cxn modelId="{03AAF9E1-6A71-464A-BE66-2FAA4866F43F}" type="presOf" srcId="{CF60065F-4622-4091-8835-BA9ABA063A1F}" destId="{CF75B7D1-0D19-410F-96C3-D3896A737AA3}" srcOrd="0" destOrd="0" presId="urn:microsoft.com/office/officeart/2008/layout/LinedList"/>
    <dgm:cxn modelId="{E3EB42F3-D4A1-4FBC-994B-1EF06D1EC041}" type="presOf" srcId="{26DB4D6D-FE41-4440-B474-CDDC37694D87}" destId="{C6CB6E89-582D-480D-9F66-4301B7156191}" srcOrd="0" destOrd="0" presId="urn:microsoft.com/office/officeart/2008/layout/LinedList"/>
    <dgm:cxn modelId="{14A31D8C-396B-469D-8C7C-2A26B4C68DBD}" type="presParOf" srcId="{355FD5F2-F49F-4C98-A4D6-2421F348101D}" destId="{05CE870C-FB5E-4D18-A2CE-BECECA73C473}" srcOrd="0" destOrd="0" presId="urn:microsoft.com/office/officeart/2008/layout/LinedList"/>
    <dgm:cxn modelId="{EE99BF0F-3158-445C-B735-C834B40DCF41}" type="presParOf" srcId="{355FD5F2-F49F-4C98-A4D6-2421F348101D}" destId="{8C800355-F5CD-4841-B067-0DE3EA4D7A20}" srcOrd="1" destOrd="0" presId="urn:microsoft.com/office/officeart/2008/layout/LinedList"/>
    <dgm:cxn modelId="{191A276B-E384-4525-9C2F-F91DC7E557E9}" type="presParOf" srcId="{8C800355-F5CD-4841-B067-0DE3EA4D7A20}" destId="{C6CB6E89-582D-480D-9F66-4301B7156191}" srcOrd="0" destOrd="0" presId="urn:microsoft.com/office/officeart/2008/layout/LinedList"/>
    <dgm:cxn modelId="{9C757943-7C99-4ED4-9DC8-EB48E927DCC5}" type="presParOf" srcId="{8C800355-F5CD-4841-B067-0DE3EA4D7A20}" destId="{0E78E523-78CB-4996-A802-F801C4EFA644}" srcOrd="1" destOrd="0" presId="urn:microsoft.com/office/officeart/2008/layout/LinedList"/>
    <dgm:cxn modelId="{9919B136-B698-4AB8-9A52-1D6E0F8D2AE5}" type="presParOf" srcId="{355FD5F2-F49F-4C98-A4D6-2421F348101D}" destId="{BB24E137-E0D0-4E2E-9B69-BA4A0424529B}" srcOrd="2" destOrd="0" presId="urn:microsoft.com/office/officeart/2008/layout/LinedList"/>
    <dgm:cxn modelId="{7862F94E-EAD3-445A-AFAE-01212290E62D}" type="presParOf" srcId="{355FD5F2-F49F-4C98-A4D6-2421F348101D}" destId="{612DFB0B-AC62-46EA-AD63-42146F88BF8A}" srcOrd="3" destOrd="0" presId="urn:microsoft.com/office/officeart/2008/layout/LinedList"/>
    <dgm:cxn modelId="{54ACD71E-ECB3-413F-A0C0-19FC25470214}" type="presParOf" srcId="{612DFB0B-AC62-46EA-AD63-42146F88BF8A}" destId="{4D821423-B775-4B80-93AA-269D55D40532}" srcOrd="0" destOrd="0" presId="urn:microsoft.com/office/officeart/2008/layout/LinedList"/>
    <dgm:cxn modelId="{1E7E437A-CE63-4DEF-BD95-A74DD2549838}" type="presParOf" srcId="{612DFB0B-AC62-46EA-AD63-42146F88BF8A}" destId="{6C09911A-B8ED-436A-92F3-5499A1CA314A}" srcOrd="1" destOrd="0" presId="urn:microsoft.com/office/officeart/2008/layout/LinedList"/>
    <dgm:cxn modelId="{5412138E-4E20-4017-97E9-6CF1DF31FF24}" type="presParOf" srcId="{355FD5F2-F49F-4C98-A4D6-2421F348101D}" destId="{19B7A1EB-3914-450E-82EF-96819FDAD856}" srcOrd="4" destOrd="0" presId="urn:microsoft.com/office/officeart/2008/layout/LinedList"/>
    <dgm:cxn modelId="{D2247203-7966-4D36-A98D-54D905D19775}" type="presParOf" srcId="{355FD5F2-F49F-4C98-A4D6-2421F348101D}" destId="{D101879B-FFF7-4BB2-A133-F62226957524}" srcOrd="5" destOrd="0" presId="urn:microsoft.com/office/officeart/2008/layout/LinedList"/>
    <dgm:cxn modelId="{6AC50518-EF6E-41A3-86C9-3FFF377393BD}" type="presParOf" srcId="{D101879B-FFF7-4BB2-A133-F62226957524}" destId="{CF75B7D1-0D19-410F-96C3-D3896A737AA3}" srcOrd="0" destOrd="0" presId="urn:microsoft.com/office/officeart/2008/layout/LinedList"/>
    <dgm:cxn modelId="{88A5BBEE-BD77-47C9-8233-0AE8FD8EAFD5}" type="presParOf" srcId="{D101879B-FFF7-4BB2-A133-F62226957524}" destId="{04D5A478-3617-4BCC-A698-0F028D8462FC}" srcOrd="1" destOrd="0" presId="urn:microsoft.com/office/officeart/2008/layout/LinedList"/>
    <dgm:cxn modelId="{38CAD41D-8D53-416A-973F-A01870F84467}" type="presParOf" srcId="{355FD5F2-F49F-4C98-A4D6-2421F348101D}" destId="{29165989-243C-4ACD-9D16-41E910E775E3}" srcOrd="6" destOrd="0" presId="urn:microsoft.com/office/officeart/2008/layout/LinedList"/>
    <dgm:cxn modelId="{41B6851D-D899-44FA-9984-9E66740A5C1F}" type="presParOf" srcId="{355FD5F2-F49F-4C98-A4D6-2421F348101D}" destId="{18E4316F-2525-4CF7-B5A1-2E374E36CA72}" srcOrd="7" destOrd="0" presId="urn:microsoft.com/office/officeart/2008/layout/LinedList"/>
    <dgm:cxn modelId="{48003D51-DA9D-4B87-B5C7-BFAD3E540C7D}" type="presParOf" srcId="{18E4316F-2525-4CF7-B5A1-2E374E36CA72}" destId="{1B25CEB8-3A19-4036-A8CC-8A1D9FF550FB}" srcOrd="0" destOrd="0" presId="urn:microsoft.com/office/officeart/2008/layout/LinedList"/>
    <dgm:cxn modelId="{A223C27E-83B0-4E60-973C-48902852D30B}" type="presParOf" srcId="{18E4316F-2525-4CF7-B5A1-2E374E36CA72}" destId="{AE7BDD3B-75FC-496E-97DF-6EBA14AB5F97}" srcOrd="1" destOrd="0" presId="urn:microsoft.com/office/officeart/2008/layout/LinedList"/>
    <dgm:cxn modelId="{3876323F-A0A2-4096-88FB-329E81A9F087}" type="presParOf" srcId="{355FD5F2-F49F-4C98-A4D6-2421F348101D}" destId="{F175F434-CFDE-45C1-A5E5-5220D6D52782}" srcOrd="8" destOrd="0" presId="urn:microsoft.com/office/officeart/2008/layout/LinedList"/>
    <dgm:cxn modelId="{8E9AE814-7001-477C-9C55-0F31554311E1}" type="presParOf" srcId="{355FD5F2-F49F-4C98-A4D6-2421F348101D}" destId="{5074BE8D-8925-470B-B42D-1F926E3733A4}" srcOrd="9" destOrd="0" presId="urn:microsoft.com/office/officeart/2008/layout/LinedList"/>
    <dgm:cxn modelId="{A4274D5A-AEB3-4575-B589-6C4AAE6FF1DD}" type="presParOf" srcId="{5074BE8D-8925-470B-B42D-1F926E3733A4}" destId="{D0D20EAF-8738-4DED-A2CA-664E86D7DEF1}" srcOrd="0" destOrd="0" presId="urn:microsoft.com/office/officeart/2008/layout/LinedList"/>
    <dgm:cxn modelId="{E00EFD8E-1C05-4DB4-A3C5-5613679ECF2F}" type="presParOf" srcId="{5074BE8D-8925-470B-B42D-1F926E3733A4}" destId="{37675FAF-A76F-4698-AD7E-4330FF1E13B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31554D-5D8F-4AF7-9335-F3F21B0F613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3249B65-9023-4032-93B9-E053CF9A3B94}">
      <dgm:prSet/>
      <dgm:spPr/>
      <dgm:t>
        <a:bodyPr/>
        <a:lstStyle/>
        <a:p>
          <a:r>
            <a:rPr lang="en-ID"/>
            <a:t>Segera setelah bayi lahir, terjadi rangkaian kontraksi uterus kedua yang memisahkan plasenta dari miometrium dan mengeluarkannya melalui vagina. </a:t>
          </a:r>
          <a:endParaRPr lang="en-US"/>
        </a:p>
      </dgm:t>
    </dgm:pt>
    <dgm:pt modelId="{D5805388-B3E8-4884-A036-058BB8E97612}" type="parTrans" cxnId="{771BAD5F-4961-4C71-829F-8D74A2874768}">
      <dgm:prSet/>
      <dgm:spPr/>
      <dgm:t>
        <a:bodyPr/>
        <a:lstStyle/>
        <a:p>
          <a:endParaRPr lang="en-US"/>
        </a:p>
      </dgm:t>
    </dgm:pt>
    <dgm:pt modelId="{F7D76023-C52E-40ED-BA3B-0089AA9B5A40}" type="sibTrans" cxnId="{771BAD5F-4961-4C71-829F-8D74A2874768}">
      <dgm:prSet/>
      <dgm:spPr/>
      <dgm:t>
        <a:bodyPr/>
        <a:lstStyle/>
        <a:p>
          <a:endParaRPr lang="en-US"/>
        </a:p>
      </dgm:t>
    </dgm:pt>
    <dgm:pt modelId="{685B607D-9AD0-46D9-A66A-DC5AAB126F20}">
      <dgm:prSet/>
      <dgm:spPr/>
      <dgm:t>
        <a:bodyPr/>
        <a:lstStyle/>
        <a:p>
          <a:r>
            <a:rPr lang="en-ID"/>
            <a:t>Pelahiran plasenta, atau afterbirth, merupakan tahap ketiga persalinan, biasanya merupakan tahap paling singkat yaitu selesai dalam 15 sampai 30 menit setelah bayi lahir. </a:t>
          </a:r>
          <a:endParaRPr lang="en-US"/>
        </a:p>
      </dgm:t>
    </dgm:pt>
    <dgm:pt modelId="{08596404-7C88-448A-8BB9-737A1EEF8F80}" type="parTrans" cxnId="{6AF042EC-E4FF-472D-86C4-56DEE78BDB17}">
      <dgm:prSet/>
      <dgm:spPr/>
      <dgm:t>
        <a:bodyPr/>
        <a:lstStyle/>
        <a:p>
          <a:endParaRPr lang="en-US"/>
        </a:p>
      </dgm:t>
    </dgm:pt>
    <dgm:pt modelId="{8A5BBDC7-0071-404E-B0E5-9EFEEB798326}" type="sibTrans" cxnId="{6AF042EC-E4FF-472D-86C4-56DEE78BDB17}">
      <dgm:prSet/>
      <dgm:spPr/>
      <dgm:t>
        <a:bodyPr/>
        <a:lstStyle/>
        <a:p>
          <a:endParaRPr lang="en-US"/>
        </a:p>
      </dgm:t>
    </dgm:pt>
    <dgm:pt modelId="{B438A05F-C6DB-4F95-882F-D3BC985B1A41}" type="pres">
      <dgm:prSet presAssocID="{9531554D-5D8F-4AF7-9335-F3F21B0F613F}" presName="vert0" presStyleCnt="0">
        <dgm:presLayoutVars>
          <dgm:dir/>
          <dgm:animOne val="branch"/>
          <dgm:animLvl val="lvl"/>
        </dgm:presLayoutVars>
      </dgm:prSet>
      <dgm:spPr/>
    </dgm:pt>
    <dgm:pt modelId="{B4362870-20DB-4A03-9A11-60294F30FC0C}" type="pres">
      <dgm:prSet presAssocID="{33249B65-9023-4032-93B9-E053CF9A3B94}" presName="thickLine" presStyleLbl="alignNode1" presStyleIdx="0" presStyleCnt="2"/>
      <dgm:spPr/>
    </dgm:pt>
    <dgm:pt modelId="{4AAFC8C6-83A5-472C-98BB-8AAD9CC84E97}" type="pres">
      <dgm:prSet presAssocID="{33249B65-9023-4032-93B9-E053CF9A3B94}" presName="horz1" presStyleCnt="0"/>
      <dgm:spPr/>
    </dgm:pt>
    <dgm:pt modelId="{73193DE2-9860-4F6F-9D01-4DB7BDAF0578}" type="pres">
      <dgm:prSet presAssocID="{33249B65-9023-4032-93B9-E053CF9A3B94}" presName="tx1" presStyleLbl="revTx" presStyleIdx="0" presStyleCnt="2"/>
      <dgm:spPr/>
    </dgm:pt>
    <dgm:pt modelId="{5972F0C0-B91A-445B-B70C-14D4247C924C}" type="pres">
      <dgm:prSet presAssocID="{33249B65-9023-4032-93B9-E053CF9A3B94}" presName="vert1" presStyleCnt="0"/>
      <dgm:spPr/>
    </dgm:pt>
    <dgm:pt modelId="{7939B5A2-DF43-4A1D-A240-62899EEEC02E}" type="pres">
      <dgm:prSet presAssocID="{685B607D-9AD0-46D9-A66A-DC5AAB126F20}" presName="thickLine" presStyleLbl="alignNode1" presStyleIdx="1" presStyleCnt="2"/>
      <dgm:spPr/>
    </dgm:pt>
    <dgm:pt modelId="{1F97470A-A9AD-4DEF-95E0-78D331B735CB}" type="pres">
      <dgm:prSet presAssocID="{685B607D-9AD0-46D9-A66A-DC5AAB126F20}" presName="horz1" presStyleCnt="0"/>
      <dgm:spPr/>
    </dgm:pt>
    <dgm:pt modelId="{55B3AE4C-7AEA-45D5-B956-F3F984833D07}" type="pres">
      <dgm:prSet presAssocID="{685B607D-9AD0-46D9-A66A-DC5AAB126F20}" presName="tx1" presStyleLbl="revTx" presStyleIdx="1" presStyleCnt="2"/>
      <dgm:spPr/>
    </dgm:pt>
    <dgm:pt modelId="{701282E6-A0D7-4912-B45D-829B090CDB93}" type="pres">
      <dgm:prSet presAssocID="{685B607D-9AD0-46D9-A66A-DC5AAB126F20}" presName="vert1" presStyleCnt="0"/>
      <dgm:spPr/>
    </dgm:pt>
  </dgm:ptLst>
  <dgm:cxnLst>
    <dgm:cxn modelId="{771BAD5F-4961-4C71-829F-8D74A2874768}" srcId="{9531554D-5D8F-4AF7-9335-F3F21B0F613F}" destId="{33249B65-9023-4032-93B9-E053CF9A3B94}" srcOrd="0" destOrd="0" parTransId="{D5805388-B3E8-4884-A036-058BB8E97612}" sibTransId="{F7D76023-C52E-40ED-BA3B-0089AA9B5A40}"/>
    <dgm:cxn modelId="{9B4EB37F-4E09-4BA5-9989-FF0026E5DF9A}" type="presOf" srcId="{685B607D-9AD0-46D9-A66A-DC5AAB126F20}" destId="{55B3AE4C-7AEA-45D5-B956-F3F984833D07}" srcOrd="0" destOrd="0" presId="urn:microsoft.com/office/officeart/2008/layout/LinedList"/>
    <dgm:cxn modelId="{545C40C5-AA8C-45F3-BD0F-582AFC4EC315}" type="presOf" srcId="{33249B65-9023-4032-93B9-E053CF9A3B94}" destId="{73193DE2-9860-4F6F-9D01-4DB7BDAF0578}" srcOrd="0" destOrd="0" presId="urn:microsoft.com/office/officeart/2008/layout/LinedList"/>
    <dgm:cxn modelId="{7EE828E1-391A-4BC5-BDF0-406D8DE402C9}" type="presOf" srcId="{9531554D-5D8F-4AF7-9335-F3F21B0F613F}" destId="{B438A05F-C6DB-4F95-882F-D3BC985B1A41}" srcOrd="0" destOrd="0" presId="urn:microsoft.com/office/officeart/2008/layout/LinedList"/>
    <dgm:cxn modelId="{6AF042EC-E4FF-472D-86C4-56DEE78BDB17}" srcId="{9531554D-5D8F-4AF7-9335-F3F21B0F613F}" destId="{685B607D-9AD0-46D9-A66A-DC5AAB126F20}" srcOrd="1" destOrd="0" parTransId="{08596404-7C88-448A-8BB9-737A1EEF8F80}" sibTransId="{8A5BBDC7-0071-404E-B0E5-9EFEEB798326}"/>
    <dgm:cxn modelId="{B29B10A2-37E3-439D-BE3F-7ED61187C24A}" type="presParOf" srcId="{B438A05F-C6DB-4F95-882F-D3BC985B1A41}" destId="{B4362870-20DB-4A03-9A11-60294F30FC0C}" srcOrd="0" destOrd="0" presId="urn:microsoft.com/office/officeart/2008/layout/LinedList"/>
    <dgm:cxn modelId="{925F9DDE-D13B-42D1-86E1-7A1096F1A377}" type="presParOf" srcId="{B438A05F-C6DB-4F95-882F-D3BC985B1A41}" destId="{4AAFC8C6-83A5-472C-98BB-8AAD9CC84E97}" srcOrd="1" destOrd="0" presId="urn:microsoft.com/office/officeart/2008/layout/LinedList"/>
    <dgm:cxn modelId="{5B9FCA22-DE2C-4EA5-8202-FBF097BDA65D}" type="presParOf" srcId="{4AAFC8C6-83A5-472C-98BB-8AAD9CC84E97}" destId="{73193DE2-9860-4F6F-9D01-4DB7BDAF0578}" srcOrd="0" destOrd="0" presId="urn:microsoft.com/office/officeart/2008/layout/LinedList"/>
    <dgm:cxn modelId="{02BF603F-28FC-4B93-AB34-0543C990CDF9}" type="presParOf" srcId="{4AAFC8C6-83A5-472C-98BB-8AAD9CC84E97}" destId="{5972F0C0-B91A-445B-B70C-14D4247C924C}" srcOrd="1" destOrd="0" presId="urn:microsoft.com/office/officeart/2008/layout/LinedList"/>
    <dgm:cxn modelId="{D1FA9B1D-6E91-4B3C-97EA-E562A175C30E}" type="presParOf" srcId="{B438A05F-C6DB-4F95-882F-D3BC985B1A41}" destId="{7939B5A2-DF43-4A1D-A240-62899EEEC02E}" srcOrd="2" destOrd="0" presId="urn:microsoft.com/office/officeart/2008/layout/LinedList"/>
    <dgm:cxn modelId="{9DEC61B5-6617-4141-B27D-CF559EDFAAB0}" type="presParOf" srcId="{B438A05F-C6DB-4F95-882F-D3BC985B1A41}" destId="{1F97470A-A9AD-4DEF-95E0-78D331B735CB}" srcOrd="3" destOrd="0" presId="urn:microsoft.com/office/officeart/2008/layout/LinedList"/>
    <dgm:cxn modelId="{4819BDA5-F65A-415B-A736-FEB47DE6AE14}" type="presParOf" srcId="{1F97470A-A9AD-4DEF-95E0-78D331B735CB}" destId="{55B3AE4C-7AEA-45D5-B956-F3F984833D07}" srcOrd="0" destOrd="0" presId="urn:microsoft.com/office/officeart/2008/layout/LinedList"/>
    <dgm:cxn modelId="{F271959A-345A-4F9E-8809-A17621E7E6E8}" type="presParOf" srcId="{1F97470A-A9AD-4DEF-95E0-78D331B735CB}" destId="{701282E6-A0D7-4912-B45D-829B090CDB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0D5AE-A648-47DC-AC12-D7AC136C81AB}">
      <dsp:nvSpPr>
        <dsp:cNvPr id="0" name=""/>
        <dsp:cNvSpPr/>
      </dsp:nvSpPr>
      <dsp:spPr>
        <a:xfrm>
          <a:off x="0" y="40290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Perubahan fisik akan dialami ibu untuk akomodasi kebutuhan kehamilan</a:t>
          </a:r>
        </a:p>
      </dsp:txBody>
      <dsp:txXfrm>
        <a:off x="0" y="40290"/>
        <a:ext cx="3286125" cy="1971675"/>
      </dsp:txXfrm>
    </dsp:sp>
    <dsp:sp modelId="{82BB2DCE-FF37-458C-827A-81CBF33D49E2}">
      <dsp:nvSpPr>
        <dsp:cNvPr id="0" name=""/>
        <dsp:cNvSpPr/>
      </dsp:nvSpPr>
      <dsp:spPr>
        <a:xfrm>
          <a:off x="3614737" y="40290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Uterus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mengembang dan bertambah beratnya lebih dari 20x</a:t>
          </a:r>
        </a:p>
      </dsp:txBody>
      <dsp:txXfrm>
        <a:off x="3614737" y="40290"/>
        <a:ext cx="3286125" cy="1971675"/>
      </dsp:txXfrm>
    </dsp:sp>
    <dsp:sp modelId="{27DE2CE5-8B71-4EF3-B49A-C7BB1E7729AA}">
      <dsp:nvSpPr>
        <dsp:cNvPr id="0" name=""/>
        <dsp:cNvSpPr/>
      </dsp:nvSpPr>
      <dsp:spPr>
        <a:xfrm>
          <a:off x="7229475" y="40290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Payudara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membesar dan memiliki kemampuan untuk menghasilkan susu</a:t>
          </a:r>
        </a:p>
      </dsp:txBody>
      <dsp:txXfrm>
        <a:off x="7229475" y="40290"/>
        <a:ext cx="3286125" cy="1971675"/>
      </dsp:txXfrm>
    </dsp:sp>
    <dsp:sp modelId="{3B5BB0E5-973D-4B2D-A94A-8E3361EA085E}">
      <dsp:nvSpPr>
        <dsp:cNvPr id="0" name=""/>
        <dsp:cNvSpPr/>
      </dsp:nvSpPr>
      <dsp:spPr>
        <a:xfrm>
          <a:off x="0" y="2340578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Darah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volume meningkat 30%</a:t>
          </a:r>
        </a:p>
      </dsp:txBody>
      <dsp:txXfrm>
        <a:off x="0" y="2340578"/>
        <a:ext cx="3286125" cy="1971675"/>
      </dsp:txXfrm>
    </dsp:sp>
    <dsp:sp modelId="{A3019109-BAB6-47D4-8F99-8C860AF33246}">
      <dsp:nvSpPr>
        <dsp:cNvPr id="0" name=""/>
        <dsp:cNvSpPr/>
      </dsp:nvSpPr>
      <dsp:spPr>
        <a:xfrm>
          <a:off x="3614737" y="2340578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pemakaian O2 dan pengeluaran CO2 meningkat 20%</a:t>
          </a:r>
        </a:p>
      </dsp:txBody>
      <dsp:txXfrm>
        <a:off x="3614737" y="2340578"/>
        <a:ext cx="3286125" cy="1971675"/>
      </dsp:txXfrm>
    </dsp:sp>
    <dsp:sp modelId="{7A15B190-AA7B-412A-B36D-7B1E976939BB}">
      <dsp:nvSpPr>
        <dsp:cNvPr id="0" name=""/>
        <dsp:cNvSpPr/>
      </dsp:nvSpPr>
      <dsp:spPr>
        <a:xfrm>
          <a:off x="7229475" y="2340578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GUS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meningkat karena mengeluarkan zat sisa tambahan janin</a:t>
          </a:r>
        </a:p>
      </dsp:txBody>
      <dsp:txXfrm>
        <a:off x="7229475" y="2340578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C7D27-94D8-45A7-96C2-2A9BD5EE2AF8}">
      <dsp:nvSpPr>
        <dsp:cNvPr id="0" name=""/>
        <dsp:cNvSpPr/>
      </dsp:nvSpPr>
      <dsp:spPr>
        <a:xfrm>
          <a:off x="0" y="692150"/>
          <a:ext cx="2773362" cy="27733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Metabolik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mengalami peningkatan seiring pertumbuhan janin, janin sering mengambil kebutuhan ibu </a:t>
          </a:r>
          <a:r>
            <a:rPr lang="en-US" sz="1400" kern="1200">
              <a:sym typeface="Wingdings" panose="05000000000000000000" pitchFamily="2" charset="2"/>
            </a:rPr>
            <a:t></a:t>
          </a:r>
          <a:r>
            <a:rPr lang="en-US" sz="1400" kern="1200"/>
            <a:t> ibu deficit nutrisi</a:t>
          </a:r>
        </a:p>
      </dsp:txBody>
      <dsp:txXfrm>
        <a:off x="406149" y="1098299"/>
        <a:ext cx="1961064" cy="1961064"/>
      </dsp:txXfrm>
    </dsp:sp>
    <dsp:sp modelId="{6807690D-9BD7-4160-B6C2-FE6C70B47258}">
      <dsp:nvSpPr>
        <dsp:cNvPr id="0" name=""/>
        <dsp:cNvSpPr/>
      </dsp:nvSpPr>
      <dsp:spPr>
        <a:xfrm rot="5400000">
          <a:off x="3239973" y="1588993"/>
          <a:ext cx="970676" cy="97967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7B972-19F6-4FB3-A02E-560914D574D8}">
      <dsp:nvSpPr>
        <dsp:cNvPr id="0" name=""/>
        <dsp:cNvSpPr/>
      </dsp:nvSpPr>
      <dsp:spPr>
        <a:xfrm>
          <a:off x="4621808" y="1153915"/>
          <a:ext cx="1849832" cy="18498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Hormon hCS </a:t>
          </a:r>
          <a:r>
            <a:rPr lang="en-US" sz="1100" kern="1200">
              <a:sym typeface="Wingdings" panose="05000000000000000000" pitchFamily="2" charset="2"/>
            </a:rPr>
            <a:t></a:t>
          </a:r>
          <a:r>
            <a:rPr lang="en-US" sz="1100" kern="1200"/>
            <a:t> menyebabkan penurunan pemakaian glukosa oleh ibu dan asam lemak bebas dari simpanan lemak ibu.</a:t>
          </a:r>
        </a:p>
      </dsp:txBody>
      <dsp:txXfrm>
        <a:off x="4892710" y="1424817"/>
        <a:ext cx="1308028" cy="1308028"/>
      </dsp:txXfrm>
    </dsp:sp>
    <dsp:sp modelId="{AB6102FF-440A-47A8-AFF2-2B3F78EEBF0B}">
      <dsp:nvSpPr>
        <dsp:cNvPr id="0" name=""/>
        <dsp:cNvSpPr/>
      </dsp:nvSpPr>
      <dsp:spPr>
        <a:xfrm rot="5400000">
          <a:off x="6938252" y="1588993"/>
          <a:ext cx="970676" cy="979676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F1D6C-A0CD-43BD-ABFD-67A0A2133D68}">
      <dsp:nvSpPr>
        <dsp:cNvPr id="0" name=""/>
        <dsp:cNvSpPr/>
      </dsp:nvSpPr>
      <dsp:spPr>
        <a:xfrm>
          <a:off x="8320087" y="692150"/>
          <a:ext cx="2773362" cy="27733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Perubahan metabolic akibat hCS </a:t>
          </a:r>
          <a:r>
            <a:rPr lang="en-US" sz="1800" kern="1200">
              <a:sym typeface="Wingdings" panose="05000000000000000000" pitchFamily="2" charset="2"/>
            </a:rPr>
            <a:t></a:t>
          </a:r>
          <a:r>
            <a:rPr lang="en-US" sz="1800" kern="1200"/>
            <a:t> menyebabkan glukosa dan asam lemak tersedia lebih banyak untuk janin</a:t>
          </a:r>
        </a:p>
      </dsp:txBody>
      <dsp:txXfrm>
        <a:off x="8726236" y="1098299"/>
        <a:ext cx="1961064" cy="19610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B01E5-23A1-47C7-9CA2-C6AD69030360}">
      <dsp:nvSpPr>
        <dsp:cNvPr id="0" name=""/>
        <dsp:cNvSpPr/>
      </dsp:nvSpPr>
      <dsp:spPr>
        <a:xfrm>
          <a:off x="0" y="10728"/>
          <a:ext cx="1051560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Persalinan membutuhkan:</a:t>
          </a:r>
        </a:p>
      </dsp:txBody>
      <dsp:txXfrm>
        <a:off x="32784" y="43512"/>
        <a:ext cx="10450032" cy="606012"/>
      </dsp:txXfrm>
    </dsp:sp>
    <dsp:sp modelId="{24CEE330-4D08-4CDD-A9DE-59ACD085386C}">
      <dsp:nvSpPr>
        <dsp:cNvPr id="0" name=""/>
        <dsp:cNvSpPr/>
      </dsp:nvSpPr>
      <dsp:spPr>
        <a:xfrm>
          <a:off x="0" y="682308"/>
          <a:ext cx="105156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Dilatasi kanalis servikalis </a:t>
          </a:r>
          <a:r>
            <a:rPr lang="en-US" sz="2200" kern="1200">
              <a:sym typeface="Wingdings" panose="05000000000000000000" pitchFamily="2" charset="2"/>
            </a:rPr>
            <a:t></a:t>
          </a:r>
          <a:r>
            <a:rPr lang="en-US" sz="2200" kern="1200"/>
            <a:t> akomodasi jalan keluar janin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Kontraksi myometrium </a:t>
          </a:r>
          <a:r>
            <a:rPr lang="en-US" sz="2200" kern="1200">
              <a:sym typeface="Wingdings" panose="05000000000000000000" pitchFamily="2" charset="2"/>
            </a:rPr>
            <a:t></a:t>
          </a:r>
          <a:r>
            <a:rPr lang="en-US" sz="2200" kern="1200"/>
            <a:t> untuk mengeluarkan janin</a:t>
          </a:r>
        </a:p>
      </dsp:txBody>
      <dsp:txXfrm>
        <a:off x="0" y="682308"/>
        <a:ext cx="10515600" cy="753480"/>
      </dsp:txXfrm>
    </dsp:sp>
    <dsp:sp modelId="{A261CA28-90D8-4E91-8A77-A4E2F017C9D1}">
      <dsp:nvSpPr>
        <dsp:cNvPr id="0" name=""/>
        <dsp:cNvSpPr/>
      </dsp:nvSpPr>
      <dsp:spPr>
        <a:xfrm>
          <a:off x="0" y="1435788"/>
          <a:ext cx="10515600" cy="6715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 trimester awal</a:t>
          </a:r>
        </a:p>
      </dsp:txBody>
      <dsp:txXfrm>
        <a:off x="32784" y="1468572"/>
        <a:ext cx="10450032" cy="606012"/>
      </dsp:txXfrm>
    </dsp:sp>
    <dsp:sp modelId="{401F5DA3-A77B-4D74-BE1F-C48B87542325}">
      <dsp:nvSpPr>
        <dsp:cNvPr id="0" name=""/>
        <dsp:cNvSpPr/>
      </dsp:nvSpPr>
      <dsp:spPr>
        <a:xfrm>
          <a:off x="0" y="2107368"/>
          <a:ext cx="10515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uterus relative tenang karena efek inhibitorik progesterone kadar tinggi</a:t>
          </a:r>
        </a:p>
      </dsp:txBody>
      <dsp:txXfrm>
        <a:off x="0" y="2107368"/>
        <a:ext cx="10515600" cy="463680"/>
      </dsp:txXfrm>
    </dsp:sp>
    <dsp:sp modelId="{6420B0FA-C303-4E62-A563-F69F73F2F4D9}">
      <dsp:nvSpPr>
        <dsp:cNvPr id="0" name=""/>
        <dsp:cNvSpPr/>
      </dsp:nvSpPr>
      <dsp:spPr>
        <a:xfrm>
          <a:off x="0" y="2571048"/>
          <a:ext cx="10515600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Trimester akhir</a:t>
          </a:r>
        </a:p>
      </dsp:txBody>
      <dsp:txXfrm>
        <a:off x="32784" y="2603832"/>
        <a:ext cx="10450032" cy="606012"/>
      </dsp:txXfrm>
    </dsp:sp>
    <dsp:sp modelId="{A40112EE-2C37-406D-A9D6-E67FA4A21032}">
      <dsp:nvSpPr>
        <dsp:cNvPr id="0" name=""/>
        <dsp:cNvSpPr/>
      </dsp:nvSpPr>
      <dsp:spPr>
        <a:xfrm>
          <a:off x="0" y="3242628"/>
          <a:ext cx="105156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Uterus peka rangsangan </a:t>
          </a:r>
          <a:r>
            <a:rPr lang="en-US" sz="2200" kern="1200">
              <a:sym typeface="Wingdings" panose="05000000000000000000" pitchFamily="2" charset="2"/>
            </a:rPr>
            <a:t></a:t>
          </a:r>
          <a:r>
            <a:rPr lang="en-US" sz="2200" kern="1200"/>
            <a:t> mudah mengalami kontraksi ringan, kekuatan dan frekuensinya dapata teratur (persalinan palsu)</a:t>
          </a:r>
        </a:p>
      </dsp:txBody>
      <dsp:txXfrm>
        <a:off x="0" y="3242628"/>
        <a:ext cx="10515600" cy="695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4A0EF-F24D-4EED-B7DA-0F21A25325B9}">
      <dsp:nvSpPr>
        <dsp:cNvPr id="0" name=""/>
        <dsp:cNvSpPr/>
      </dsp:nvSpPr>
      <dsp:spPr>
        <a:xfrm>
          <a:off x="0" y="762"/>
          <a:ext cx="5811128" cy="18423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Selama masa gestasi pintu uterus tetap tertutup serviks (kaku dan rapat)</a:t>
          </a:r>
        </a:p>
      </dsp:txBody>
      <dsp:txXfrm>
        <a:off x="89934" y="90696"/>
        <a:ext cx="5631260" cy="1662443"/>
      </dsp:txXfrm>
    </dsp:sp>
    <dsp:sp modelId="{614BA766-E114-4C7A-94BC-14D603A26D34}">
      <dsp:nvSpPr>
        <dsp:cNvPr id="0" name=""/>
        <dsp:cNvSpPr/>
      </dsp:nvSpPr>
      <dsp:spPr>
        <a:xfrm>
          <a:off x="0" y="1917953"/>
          <a:ext cx="5811128" cy="184231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Serviks melunak </a:t>
          </a:r>
          <a:r>
            <a:rPr lang="en-US" sz="2600" kern="1200">
              <a:sym typeface="Wingdings" panose="05000000000000000000" pitchFamily="2" charset="2"/>
            </a:rPr>
            <a:t></a:t>
          </a:r>
          <a:r>
            <a:rPr lang="en-US" sz="2600" kern="1200"/>
            <a:t> akibat relaksin (hormon korpus luteum)</a:t>
          </a:r>
        </a:p>
      </dsp:txBody>
      <dsp:txXfrm>
        <a:off x="89934" y="2007887"/>
        <a:ext cx="5631260" cy="1662443"/>
      </dsp:txXfrm>
    </dsp:sp>
    <dsp:sp modelId="{3634887C-A1B0-49D3-AD63-3281AB49A045}">
      <dsp:nvSpPr>
        <dsp:cNvPr id="0" name=""/>
        <dsp:cNvSpPr/>
      </dsp:nvSpPr>
      <dsp:spPr>
        <a:xfrm>
          <a:off x="0" y="3835145"/>
          <a:ext cx="5811128" cy="184231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Akibat perlunakan ini serviks menjadi lentur dan melunakkan jalan lahir dengan melonggarkan jaringan ikat antara tulang panggul</a:t>
          </a:r>
        </a:p>
      </dsp:txBody>
      <dsp:txXfrm>
        <a:off x="89934" y="3925079"/>
        <a:ext cx="5631260" cy="16624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ED727-8CD7-4E0E-B1D7-115A1C88ECAB}">
      <dsp:nvSpPr>
        <dsp:cNvPr id="0" name=""/>
        <dsp:cNvSpPr/>
      </dsp:nvSpPr>
      <dsp:spPr>
        <a:xfrm>
          <a:off x="0" y="394849"/>
          <a:ext cx="9356107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138" tIns="416560" rIns="72613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Kadar estrogen terus meningkat seiring dengan perkembangan kehamilan. Pada hari menjelang persalinan akan terjadi lonjakan jadar estrogen </a:t>
          </a:r>
          <a:r>
            <a:rPr lang="en-ID" sz="2000" kern="1200">
              <a:sym typeface="Wingdings" panose="05000000000000000000" pitchFamily="2" charset="2"/>
            </a:rPr>
            <a:t></a:t>
          </a:r>
          <a:r>
            <a:rPr lang="en-ID" sz="2000" kern="1200"/>
            <a:t> uterus &amp; serviks siap untuk persalinan</a:t>
          </a:r>
          <a:endParaRPr lang="en-US" sz="2000" kern="1200"/>
        </a:p>
      </dsp:txBody>
      <dsp:txXfrm>
        <a:off x="0" y="394849"/>
        <a:ext cx="9356107" cy="1417500"/>
      </dsp:txXfrm>
    </dsp:sp>
    <dsp:sp modelId="{163D400E-5990-4CBD-BE5C-F21CCE1579E9}">
      <dsp:nvSpPr>
        <dsp:cNvPr id="0" name=""/>
        <dsp:cNvSpPr/>
      </dsp:nvSpPr>
      <dsp:spPr>
        <a:xfrm>
          <a:off x="467805" y="99649"/>
          <a:ext cx="6549274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547" tIns="0" rIns="24754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Peran estrogen kadar tinggi</a:t>
          </a:r>
        </a:p>
      </dsp:txBody>
      <dsp:txXfrm>
        <a:off x="496626" y="128470"/>
        <a:ext cx="6491632" cy="532758"/>
      </dsp:txXfrm>
    </dsp:sp>
    <dsp:sp modelId="{8D865140-0514-4495-BBE3-84F1738EE7C7}">
      <dsp:nvSpPr>
        <dsp:cNvPr id="0" name=""/>
        <dsp:cNvSpPr/>
      </dsp:nvSpPr>
      <dsp:spPr>
        <a:xfrm>
          <a:off x="0" y="2215550"/>
          <a:ext cx="9356107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138" tIns="416560" rIns="72613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dapat membuat kontraksi terkoordinasi pada sel otot polos uterus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Meningkatkan reseptor oksitosin di myometrium </a:t>
          </a:r>
          <a:r>
            <a:rPr lang="en-ID" sz="2000" kern="1200">
              <a:sym typeface="Wingdings" panose="05000000000000000000" pitchFamily="2" charset="2"/>
            </a:rPr>
            <a:t></a:t>
          </a:r>
          <a:r>
            <a:rPr lang="en-ID" sz="2000" kern="1200"/>
            <a:t> responsivitas uterus meningkat dan memicu persalinan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Terbentuk prostaglandin lokal </a:t>
          </a:r>
          <a:r>
            <a:rPr lang="en-ID" sz="2000" kern="1200">
              <a:sym typeface="Wingdings" panose="05000000000000000000" pitchFamily="2" charset="2"/>
            </a:rPr>
            <a:t></a:t>
          </a:r>
          <a:r>
            <a:rPr lang="en-ID" sz="2000" kern="1200"/>
            <a:t> pematangan serviks, mengurai serat kolagen, dan responsivitas oksitosin</a:t>
          </a:r>
          <a:endParaRPr lang="en-US" sz="2000" kern="1200"/>
        </a:p>
      </dsp:txBody>
      <dsp:txXfrm>
        <a:off x="0" y="2215550"/>
        <a:ext cx="9356107" cy="2079000"/>
      </dsp:txXfrm>
    </dsp:sp>
    <dsp:sp modelId="{288630DE-80E8-438B-B5F4-8AA685AA7862}">
      <dsp:nvSpPr>
        <dsp:cNvPr id="0" name=""/>
        <dsp:cNvSpPr/>
      </dsp:nvSpPr>
      <dsp:spPr>
        <a:xfrm>
          <a:off x="467805" y="1920350"/>
          <a:ext cx="6549274" cy="590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547" tIns="0" rIns="24754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Estrogen yg tinggi dpt menyebabkan</a:t>
          </a:r>
          <a:endParaRPr lang="en-US" sz="2000" kern="1200"/>
        </a:p>
      </dsp:txBody>
      <dsp:txXfrm>
        <a:off x="496626" y="1949171"/>
        <a:ext cx="6491632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58D5F-3558-4609-82F2-B5157A30222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C4EBD-DEF3-43C7-98A5-15D6B6AAFAD2}">
      <dsp:nvSpPr>
        <dsp:cNvPr id="0" name=""/>
        <dsp:cNvSpPr/>
      </dsp:nvSpPr>
      <dsp:spPr>
        <a:xfrm>
          <a:off x="0" y="0"/>
          <a:ext cx="10515600" cy="1088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Hormon peptide dari hypothalamus dan disimpat di hipofisis anterior</a:t>
          </a:r>
        </a:p>
      </dsp:txBody>
      <dsp:txXfrm>
        <a:off x="0" y="0"/>
        <a:ext cx="10515600" cy="1088136"/>
      </dsp:txXfrm>
    </dsp:sp>
    <dsp:sp modelId="{92D27CB9-B211-41C9-92F5-BC0B52B0F942}">
      <dsp:nvSpPr>
        <dsp:cNvPr id="0" name=""/>
        <dsp:cNvSpPr/>
      </dsp:nvSpPr>
      <dsp:spPr>
        <a:xfrm>
          <a:off x="0" y="1088136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9BF542-EEC1-42DC-A490-D217B545124E}">
      <dsp:nvSpPr>
        <dsp:cNvPr id="0" name=""/>
        <dsp:cNvSpPr/>
      </dsp:nvSpPr>
      <dsp:spPr>
        <a:xfrm>
          <a:off x="0" y="1088136"/>
          <a:ext cx="10515600" cy="1088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Bersifat merangsang otot uterus kuat</a:t>
          </a:r>
        </a:p>
      </dsp:txBody>
      <dsp:txXfrm>
        <a:off x="0" y="1088136"/>
        <a:ext cx="10515600" cy="1088136"/>
      </dsp:txXfrm>
    </dsp:sp>
    <dsp:sp modelId="{9B78FB32-6D4F-48D6-81CD-9777B62F2923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2C1C7-C2CB-4702-82B3-56AE9FC20B6F}">
      <dsp:nvSpPr>
        <dsp:cNvPr id="0" name=""/>
        <dsp:cNvSpPr/>
      </dsp:nvSpPr>
      <dsp:spPr>
        <a:xfrm>
          <a:off x="0" y="2176272"/>
          <a:ext cx="10515600" cy="1088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Bukan pemicu awal persalinan</a:t>
          </a:r>
        </a:p>
      </dsp:txBody>
      <dsp:txXfrm>
        <a:off x="0" y="2176272"/>
        <a:ext cx="10515600" cy="1088136"/>
      </dsp:txXfrm>
    </dsp:sp>
    <dsp:sp modelId="{F41C9BA3-BE40-4C2B-82E6-9262C5E5E723}">
      <dsp:nvSpPr>
        <dsp:cNvPr id="0" name=""/>
        <dsp:cNvSpPr/>
      </dsp:nvSpPr>
      <dsp:spPr>
        <a:xfrm>
          <a:off x="0" y="3264408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4ED7A-0CAF-4C83-BB95-D271AD5DF6A9}">
      <dsp:nvSpPr>
        <dsp:cNvPr id="0" name=""/>
        <dsp:cNvSpPr/>
      </dsp:nvSpPr>
      <dsp:spPr>
        <a:xfrm>
          <a:off x="0" y="3264408"/>
          <a:ext cx="10515600" cy="1088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Persalinan dimulai Ketika oksitosin sudah mencapai ambang kritis</a:t>
          </a:r>
        </a:p>
      </dsp:txBody>
      <dsp:txXfrm>
        <a:off x="0" y="3264408"/>
        <a:ext cx="10515600" cy="10881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CE870C-FB5E-4D18-A2CE-BECECA73C473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B6E89-582D-480D-9F66-4301B7156191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Tahap 1</a:t>
          </a:r>
        </a:p>
      </dsp:txBody>
      <dsp:txXfrm>
        <a:off x="0" y="675"/>
        <a:ext cx="6900512" cy="1106957"/>
      </dsp:txXfrm>
    </dsp:sp>
    <dsp:sp modelId="{BB24E137-E0D0-4E2E-9B69-BA4A0424529B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21423-B775-4B80-93AA-269D55D40532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serviks dipaksa melebar untuk biasanya hingga maksimal 10 cm. </a:t>
          </a:r>
          <a:endParaRPr lang="en-US" sz="2200" kern="1200"/>
        </a:p>
      </dsp:txBody>
      <dsp:txXfrm>
        <a:off x="0" y="1107633"/>
        <a:ext cx="6900512" cy="1106957"/>
      </dsp:txXfrm>
    </dsp:sp>
    <dsp:sp modelId="{19B7A1EB-3914-450E-82EF-96819FDAD856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75B7D1-0D19-410F-96C3-D3896A737AA3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Tahap ini adalah yang paling lama, berlangsung dari beberapa jam sampai 24 jam pada kehamilan pertama. </a:t>
          </a:r>
          <a:endParaRPr lang="en-US" sz="2200" kern="1200"/>
        </a:p>
      </dsp:txBody>
      <dsp:txXfrm>
        <a:off x="0" y="2214591"/>
        <a:ext cx="6900512" cy="1106957"/>
      </dsp:txXfrm>
    </dsp:sp>
    <dsp:sp modelId="{29165989-243C-4ACD-9D16-41E910E775E3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5CEB8-3A19-4036-A8CC-8A1D9FF550FB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Jika bagian tubuh lain janin selain kepala yang menghadap ke serviks maka bagian tersebut biasanya kurang efektif daripada kepala untuk "membelah" serviks. </a:t>
          </a:r>
          <a:endParaRPr lang="en-US" sz="2200" kern="1200"/>
        </a:p>
      </dsp:txBody>
      <dsp:txXfrm>
        <a:off x="0" y="3321549"/>
        <a:ext cx="6900512" cy="1106957"/>
      </dsp:txXfrm>
    </dsp:sp>
    <dsp:sp modelId="{F175F434-CFDE-45C1-A5E5-5220D6D52782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20EAF-8738-4DED-A2CA-664E86D7DEF1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Jika bayi mendekati jalan lahir dengan kaki terlebih dahulu maka kaki mungkin tidak dapat melebarkan serviks cukup lebar untuk dilalui kepala. </a:t>
          </a:r>
          <a:endParaRPr lang="en-US" sz="2200" kern="1200"/>
        </a:p>
      </dsp:txBody>
      <dsp:txXfrm>
        <a:off x="0" y="4428507"/>
        <a:ext cx="6900512" cy="11069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62870-20DB-4A03-9A11-60294F30FC0C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93DE2-9860-4F6F-9D01-4DB7BDAF0578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500" kern="1200"/>
            <a:t>Segera setelah bayi lahir, terjadi rangkaian kontraksi uterus kedua yang memisahkan plasenta dari miometrium dan mengeluarkannya melalui vagina. </a:t>
          </a:r>
          <a:endParaRPr lang="en-US" sz="3500" kern="1200"/>
        </a:p>
      </dsp:txBody>
      <dsp:txXfrm>
        <a:off x="0" y="0"/>
        <a:ext cx="6900512" cy="2768070"/>
      </dsp:txXfrm>
    </dsp:sp>
    <dsp:sp modelId="{7939B5A2-DF43-4A1D-A240-62899EEEC02E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3AE4C-7AEA-45D5-B956-F3F984833D07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500" kern="1200"/>
            <a:t>Pelahiran plasenta, atau afterbirth, merupakan tahap ketiga persalinan, biasanya merupakan tahap paling singkat yaitu selesai dalam 15 sampai 30 menit setelah bayi lahir. </a:t>
          </a:r>
          <a:endParaRPr lang="en-US" sz="3500" kern="1200"/>
        </a:p>
      </dsp:txBody>
      <dsp:txXfrm>
        <a:off x="0" y="2768070"/>
        <a:ext cx="6900512" cy="2768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5596-ED04-47C4-AFFF-BC5B86E8A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8A487-6C48-4682-AFD0-EA30DC357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E5725-E15D-456A-B20E-81547937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37F65-0889-4DB7-A329-A711AECE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B59EF-162C-409B-9279-31C9DCE8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299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C1E2-28A3-4679-8FB1-12D392BA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9C6C2-F83F-4B61-B639-0F8672E95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5D094-5CA9-456C-9744-B4DF3066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4CD20-D765-4725-88B5-0E426597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037F1-B48A-4BE0-88B6-F64296C4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803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774CC-80B9-40D3-9D85-830BC6CAF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C07B3-3AF0-4100-B16F-32B916137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B938B-6762-4D46-8607-93989405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DB469-995C-405F-B4E7-7F4B426E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A0873-F6D9-4D73-868C-1ABFCC9F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021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3B8FE-0F66-443D-AF3A-60C57ACD3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690AE-DD38-4D12-A5C0-7AA15BF8D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BAB2C-B475-4F1F-8504-0B4D4898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153C5-65D9-4700-BC14-C231D1BC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FC0F0-1F69-41B8-BE58-7788B0B0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37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23989-7639-401F-97DF-5D2D44D7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2B9E8-E34C-44C9-AACC-1ECDE1229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92F7B-2D2C-4E08-8D9C-F3F11D976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6996F-3E6B-40CB-A589-87C7EE2F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10B62-4D94-4C20-B229-38110C2C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527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F398D-DD3C-47C8-911A-DD34377D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7281-056D-430A-BE03-FECF71F0D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62D95-84BA-45E1-942E-08621C1A1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1C5B2-11DC-47DF-906F-EE9BAE2C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998D4-DE18-4290-B72E-520048F3A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100DA-3C81-4CC8-8EDF-5F7EA279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998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003BF-13F7-4E94-84C8-1020A885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0071C-922C-4EFE-BB32-F7F671DEC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57716-C346-48D1-9B36-737B52FCA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6E00E-0C92-4E6B-BEC0-2D7206921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287E6C-1612-450A-BFD7-144FC5BC0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66423-CFB5-4AFA-A8D8-5F84E53F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BBBC7-3490-4CC7-9478-754C275B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897F6-1CDE-455E-AA0F-9F2FC70B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840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8A64-351C-4E3D-8816-6AF68BF10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D6E0DE-88F3-466E-AC2C-8613715CB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94CEE-9187-4DDD-B49E-2057AA31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701F1-A12F-4204-AAB5-7E6E1F8E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785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364AD-B1E0-48A4-8412-28E1D628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EB429-71F7-41CE-BE69-02F31474A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BB965-5F5B-4C7D-A85F-BE1852A5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778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E8B1-1E3C-41CF-B0E4-74B795189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F87E8-92DB-4832-B326-7942FE7D3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43770-A6F8-4225-A821-BFDA338A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B7AD1-2380-486C-9E90-F9BC4F1B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217F2-685D-470B-8172-24EE6785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65AAE-4F59-410B-B324-B06A551E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316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CAE-1994-4EC8-81E0-7CB938CD8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EA3FF8-6332-4C22-B490-C88584527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69450-D314-4434-8080-FDB4515ED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07CC2-1411-4B6B-92E3-4C840376C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5A315-111A-443E-9371-C4F1342A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33162-96C1-4190-AA03-615D0E73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175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EB9C2-C140-4617-AB7D-FB66207F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1564C-D7B1-4BB9-B089-0A2D683D9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0C786-9CB1-4075-ABC3-3E9267203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7DB57-4152-4FC0-9A80-CA83B12A3B8B}" type="datetimeFigureOut">
              <a:rPr lang="en-ID" smtClean="0"/>
              <a:t>05/05/2021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D2786-7AF9-4C49-8B8D-B3A7D8D20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8B918-9ECF-4ECB-A33B-86B604C80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20AA-222B-4F15-A8C2-B2643ED9682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870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5CEA9-39CE-4528-85F6-57F879386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 err="1"/>
              <a:t>Fisiologi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dan </a:t>
            </a:r>
            <a:r>
              <a:rPr lang="en-US" dirty="0" err="1"/>
              <a:t>Partus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842AF-F3AA-493E-862B-916946F1D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sz="2200"/>
              <a:t>RA. Diva Berliana </a:t>
            </a:r>
            <a:r>
              <a:rPr lang="en-US" sz="2200" err="1"/>
              <a:t>Denmar</a:t>
            </a:r>
            <a:endParaRPr lang="en-US" sz="2200"/>
          </a:p>
          <a:p>
            <a:pPr algn="r"/>
            <a:r>
              <a:rPr lang="en-US" sz="2200"/>
              <a:t>1810211107</a:t>
            </a:r>
          </a:p>
          <a:p>
            <a:pPr algn="r"/>
            <a:r>
              <a:rPr lang="en-US" sz="2200"/>
              <a:t>B1</a:t>
            </a:r>
            <a:endParaRPr lang="en-ID" sz="2200"/>
          </a:p>
        </p:txBody>
      </p:sp>
    </p:spTree>
    <p:extLst>
      <p:ext uri="{BB962C8B-B14F-4D97-AF65-F5344CB8AC3E}">
        <p14:creationId xmlns:p14="http://schemas.microsoft.com/office/powerpoint/2010/main" val="2961889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D0B35F-FBC9-4592-8668-EDD2DB8F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/>
              <a:t>Perubahan akhir gestasi untuk persiapan persalinan</a:t>
            </a:r>
            <a:endParaRPr lang="en-ID" sz="42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F379EE-12A0-46CE-A310-08DCD6A92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5112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250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E133A7-3F1B-4CFF-8B18-F11AFBE47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endParaRPr lang="en-ID" sz="54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BC3E19-F581-4F87-A8FB-286795E82C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669217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7362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2A34-2856-43DF-A2F0-A0D28624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9356106" cy="1200329"/>
          </a:xfrm>
        </p:spPr>
        <p:txBody>
          <a:bodyPr anchor="t">
            <a:normAutofit/>
          </a:bodyPr>
          <a:lstStyle/>
          <a:p>
            <a:r>
              <a:rPr lang="en-US" sz="5600"/>
              <a:t>Pemicu dimulainya persalinan</a:t>
            </a:r>
            <a:endParaRPr lang="en-ID" sz="56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2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A06AA1-65C4-44FD-8AB9-C10F3EF050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890755"/>
              </p:ext>
            </p:extLst>
          </p:nvPr>
        </p:nvGraphicFramePr>
        <p:xfrm>
          <a:off x="1188062" y="1825625"/>
          <a:ext cx="9356107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355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4772E0-D274-409F-A380-9BD62E6BF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Peran Oksitosin</a:t>
            </a:r>
            <a:endParaRPr lang="en-ID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D3EFF3-F72B-46BD-AABA-74832F685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17737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2558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DF83C-B997-49F4-9E77-010944DFB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/>
              <a:t>Peran corticotropin releasing hormone</a:t>
            </a:r>
            <a:endParaRPr lang="en-ID" sz="50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943A8-8029-4F96-A797-225B630F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/>
              <a:t>CRH tidak hanya mendorong plasenta membentuk estrogen tetapi juga menentukan saat dimulainya persalinan dan mendorong perubahan paru di janin supaya bisa menghirup udara setelah lahir</a:t>
            </a:r>
          </a:p>
          <a:p>
            <a:r>
              <a:rPr lang="en-ID" sz="2200"/>
              <a:t>CRH merangsang hipofisis </a:t>
            </a:r>
            <a:r>
              <a:rPr lang="en-ID" sz="2200">
                <a:sym typeface="Wingdings" panose="05000000000000000000" pitchFamily="2" charset="2"/>
              </a:rPr>
              <a:t> ACTH  pemebentukan kortisol &amp; DHEA</a:t>
            </a:r>
          </a:p>
          <a:p>
            <a:r>
              <a:rPr lang="en-ID" sz="2200"/>
              <a:t>Kortisol </a:t>
            </a:r>
            <a:r>
              <a:rPr lang="en-ID" sz="2200">
                <a:sym typeface="Wingdings" panose="05000000000000000000" pitchFamily="2" charset="2"/>
              </a:rPr>
              <a:t> merangsang sintesis surfaktan paru</a:t>
            </a:r>
          </a:p>
          <a:p>
            <a:r>
              <a:rPr lang="en-ID" sz="2200">
                <a:sym typeface="Wingdings" panose="05000000000000000000" pitchFamily="2" charset="2"/>
              </a:rPr>
              <a:t>DHEA  estrogen &gt;&gt;  memulai persalinan</a:t>
            </a:r>
          </a:p>
          <a:p>
            <a:r>
              <a:rPr lang="en-ID" sz="2200">
                <a:sym typeface="Wingdings" panose="05000000000000000000" pitchFamily="2" charset="2"/>
              </a:rPr>
              <a:t>Jam plasenta  menandai rentang waktu hingga persalinan</a:t>
            </a:r>
          </a:p>
        </p:txBody>
      </p:sp>
    </p:spTree>
    <p:extLst>
      <p:ext uri="{BB962C8B-B14F-4D97-AF65-F5344CB8AC3E}">
        <p14:creationId xmlns:p14="http://schemas.microsoft.com/office/powerpoint/2010/main" val="4136207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47BBB-7220-4694-94C9-AE4EAF513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Peran reseptor inflamasi</a:t>
            </a:r>
            <a:endParaRPr lang="en-ID" sz="5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CE937-A5ED-4898-BC4B-0A345996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2200"/>
              <a:t>Pengaktifan NF-KB </a:t>
            </a:r>
            <a:r>
              <a:rPr lang="en-US" sz="2200">
                <a:sym typeface="Wingdings" panose="05000000000000000000" pitchFamily="2" charset="2"/>
              </a:rPr>
              <a:t> membentuk sitokin seperti IL-8 dan PG untuk meningkatkan kepekaan uterus terhadap berbagai pembawa pesan kimiawi pemicu kontraksi dan membantu melunakkan serviks</a:t>
            </a:r>
          </a:p>
          <a:p>
            <a:r>
              <a:rPr lang="en-ID" sz="2200"/>
              <a:t>protein surfaktan paru SP-A </a:t>
            </a:r>
            <a:r>
              <a:rPr lang="en-ID" sz="2200">
                <a:sym typeface="Wingdings" panose="05000000000000000000" pitchFamily="2" charset="2"/>
              </a:rPr>
              <a:t></a:t>
            </a:r>
            <a:r>
              <a:rPr lang="en-ID" sz="2200"/>
              <a:t>mendorong migrasi makrofag janin ke uterus. Makrofag ini, selanjutnya, menghasilkan sitokin peradangan interleukin 1B yang mengaktifkan NF-KB </a:t>
            </a:r>
            <a:r>
              <a:rPr lang="en-ID" sz="2200">
                <a:sym typeface="Wingdings" panose="05000000000000000000" pitchFamily="2" charset="2"/>
              </a:rPr>
              <a:t> </a:t>
            </a:r>
            <a:r>
              <a:rPr lang="en-ID" sz="2200"/>
              <a:t>pematangan paru janin ikut serta memulai persalinan</a:t>
            </a:r>
          </a:p>
        </p:txBody>
      </p:sp>
    </p:spTree>
    <p:extLst>
      <p:ext uri="{BB962C8B-B14F-4D97-AF65-F5344CB8AC3E}">
        <p14:creationId xmlns:p14="http://schemas.microsoft.com/office/powerpoint/2010/main" val="386697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67DC0-591A-4E11-A025-A51440F8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Tahap Persalinan</a:t>
            </a:r>
            <a:endParaRPr lang="en-ID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4BA223-D4DC-4F11-8BA6-967E672B1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08388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4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E54FB-0CD3-40E2-AF32-A64E78128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Tahap 2 </a:t>
            </a:r>
            <a:r>
              <a:rPr lang="en-US">
                <a:solidFill>
                  <a:srgbClr val="FFFFFF"/>
                </a:solidFill>
                <a:sym typeface="Wingdings" panose="05000000000000000000" pitchFamily="2" charset="2"/>
              </a:rPr>
              <a:t> pengeluaran bayi sebenarnya</a:t>
            </a:r>
            <a:endParaRPr lang="en-ID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2CC9C-4FB2-4AB7-BEB8-817A4CC61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ID" sz="2200" err="1"/>
              <a:t>Dimulai</a:t>
            </a:r>
            <a:r>
              <a:rPr lang="en-ID" sz="2200"/>
              <a:t> </a:t>
            </a:r>
            <a:r>
              <a:rPr lang="en-ID" sz="2200" err="1"/>
              <a:t>setelah</a:t>
            </a:r>
            <a:r>
              <a:rPr lang="en-ID" sz="2200"/>
              <a:t> </a:t>
            </a:r>
            <a:r>
              <a:rPr lang="en-ID" sz="2200" err="1"/>
              <a:t>dilatasi</a:t>
            </a:r>
            <a:r>
              <a:rPr lang="en-ID" sz="2200"/>
              <a:t> (</a:t>
            </a:r>
            <a:r>
              <a:rPr lang="en-ID" sz="2200" err="1"/>
              <a:t>pembukaan</a:t>
            </a:r>
            <a:r>
              <a:rPr lang="en-ID" sz="2200"/>
              <a:t>) </a:t>
            </a:r>
            <a:r>
              <a:rPr lang="en-ID" sz="2200" err="1"/>
              <a:t>serviks</a:t>
            </a:r>
            <a:r>
              <a:rPr lang="en-ID" sz="2200"/>
              <a:t> </a:t>
            </a:r>
            <a:r>
              <a:rPr lang="en-ID" sz="2200" err="1"/>
              <a:t>lengkap</a:t>
            </a:r>
            <a:r>
              <a:rPr lang="en-ID" sz="2200"/>
              <a:t>. </a:t>
            </a:r>
          </a:p>
          <a:p>
            <a:r>
              <a:rPr lang="en-ID" sz="2200" err="1"/>
              <a:t>Reseptor</a:t>
            </a:r>
            <a:r>
              <a:rPr lang="en-ID" sz="2200"/>
              <a:t> </a:t>
            </a:r>
            <a:r>
              <a:rPr lang="en-ID" sz="2200" err="1"/>
              <a:t>regang</a:t>
            </a:r>
            <a:r>
              <a:rPr lang="en-ID" sz="2200"/>
              <a:t> di vagina </a:t>
            </a:r>
            <a:r>
              <a:rPr lang="en-ID" sz="2200" err="1"/>
              <a:t>mengaktifkan</a:t>
            </a:r>
            <a:r>
              <a:rPr lang="en-ID" sz="2200"/>
              <a:t> </a:t>
            </a:r>
            <a:r>
              <a:rPr lang="en-ID" sz="2200" err="1"/>
              <a:t>suatu</a:t>
            </a:r>
            <a:r>
              <a:rPr lang="en-ID" sz="2200"/>
              <a:t> </a:t>
            </a:r>
            <a:r>
              <a:rPr lang="en-ID" sz="2200" err="1"/>
              <a:t>refleks</a:t>
            </a:r>
            <a:r>
              <a:rPr lang="en-ID" sz="2200"/>
              <a:t> </a:t>
            </a:r>
            <a:r>
              <a:rPr lang="en-ID" sz="2200" err="1"/>
              <a:t>saraf</a:t>
            </a:r>
            <a:r>
              <a:rPr lang="en-ID" sz="2200"/>
              <a:t> yang </a:t>
            </a:r>
            <a:r>
              <a:rPr lang="en-ID" sz="2200" err="1"/>
              <a:t>memicu</a:t>
            </a:r>
            <a:r>
              <a:rPr lang="en-ID" sz="2200"/>
              <a:t> </a:t>
            </a:r>
            <a:r>
              <a:rPr lang="en-ID" sz="2200" err="1"/>
              <a:t>kontraksi</a:t>
            </a:r>
            <a:r>
              <a:rPr lang="en-ID" sz="2200"/>
              <a:t> </a:t>
            </a:r>
            <a:r>
              <a:rPr lang="en-ID" sz="2200" err="1"/>
              <a:t>dinding</a:t>
            </a:r>
            <a:r>
              <a:rPr lang="en-ID" sz="2200"/>
              <a:t> abdomen </a:t>
            </a:r>
            <a:r>
              <a:rPr lang="en-ID" sz="2200" err="1"/>
              <a:t>secara</a:t>
            </a:r>
            <a:r>
              <a:rPr lang="en-ID" sz="2200"/>
              <a:t> </a:t>
            </a:r>
            <a:r>
              <a:rPr lang="en-ID" sz="2200" err="1"/>
              <a:t>sinkron</a:t>
            </a:r>
            <a:r>
              <a:rPr lang="en-ID" sz="2200"/>
              <a:t> </a:t>
            </a:r>
            <a:r>
              <a:rPr lang="en-ID" sz="2200" err="1"/>
              <a:t>dengan</a:t>
            </a:r>
            <a:r>
              <a:rPr lang="en-ID" sz="2200"/>
              <a:t> </a:t>
            </a:r>
            <a:r>
              <a:rPr lang="en-ID" sz="2200" err="1"/>
              <a:t>kontraksi</a:t>
            </a:r>
            <a:r>
              <a:rPr lang="en-ID" sz="2200"/>
              <a:t> uterus. </a:t>
            </a:r>
          </a:p>
          <a:p>
            <a:r>
              <a:rPr lang="en-ID" sz="2200" err="1"/>
              <a:t>Kontraksi</a:t>
            </a:r>
            <a:r>
              <a:rPr lang="en-ID" sz="2200"/>
              <a:t> abdomen </a:t>
            </a:r>
            <a:r>
              <a:rPr lang="en-ID" sz="2200" err="1"/>
              <a:t>ini</a:t>
            </a:r>
            <a:r>
              <a:rPr lang="en-ID" sz="2200"/>
              <a:t> </a:t>
            </a:r>
            <a:r>
              <a:rPr lang="en-ID" sz="2200" err="1"/>
              <a:t>sangat</a:t>
            </a:r>
            <a:r>
              <a:rPr lang="en-ID" sz="2200"/>
              <a:t> </a:t>
            </a:r>
            <a:r>
              <a:rPr lang="en-ID" sz="2200" err="1"/>
              <a:t>meningkatkan</a:t>
            </a:r>
            <a:r>
              <a:rPr lang="en-ID" sz="2200"/>
              <a:t> </a:t>
            </a:r>
            <a:r>
              <a:rPr lang="en-ID" sz="2200" err="1"/>
              <a:t>gaya</a:t>
            </a:r>
            <a:r>
              <a:rPr lang="en-ID" sz="2200"/>
              <a:t> yang </a:t>
            </a:r>
            <a:r>
              <a:rPr lang="en-ID" sz="2200" err="1"/>
              <a:t>mendorong</a:t>
            </a:r>
            <a:r>
              <a:rPr lang="en-ID" sz="2200"/>
              <a:t> </a:t>
            </a:r>
            <a:r>
              <a:rPr lang="en-ID" sz="2200" err="1"/>
              <a:t>bayi</a:t>
            </a:r>
            <a:r>
              <a:rPr lang="en-ID" sz="2200"/>
              <a:t> </a:t>
            </a:r>
            <a:r>
              <a:rPr lang="en-ID" sz="2200" err="1"/>
              <a:t>melewati</a:t>
            </a:r>
            <a:r>
              <a:rPr lang="en-ID" sz="2200"/>
              <a:t> </a:t>
            </a:r>
            <a:r>
              <a:rPr lang="en-ID" sz="2200" err="1"/>
              <a:t>jalan</a:t>
            </a:r>
            <a:r>
              <a:rPr lang="en-ID" sz="2200"/>
              <a:t> </a:t>
            </a:r>
            <a:r>
              <a:rPr lang="en-ID" sz="2200" err="1"/>
              <a:t>lahir</a:t>
            </a:r>
            <a:r>
              <a:rPr lang="en-ID" sz="2200"/>
              <a:t>. </a:t>
            </a:r>
          </a:p>
          <a:p>
            <a:r>
              <a:rPr lang="en-ID" sz="2200"/>
              <a:t>Ibu </a:t>
            </a:r>
            <a:r>
              <a:rPr lang="en-ID" sz="2200" err="1"/>
              <a:t>dapat</a:t>
            </a:r>
            <a:r>
              <a:rPr lang="en-ID" sz="2200"/>
              <a:t> </a:t>
            </a:r>
            <a:r>
              <a:rPr lang="en-ID" sz="2200" err="1"/>
              <a:t>membantu</a:t>
            </a:r>
            <a:r>
              <a:rPr lang="en-ID" sz="2200"/>
              <a:t> </a:t>
            </a:r>
            <a:r>
              <a:rPr lang="en-ID" sz="2200" err="1"/>
              <a:t>mengeluarkan</a:t>
            </a:r>
            <a:r>
              <a:rPr lang="en-ID" sz="2200"/>
              <a:t> </a:t>
            </a:r>
            <a:r>
              <a:rPr lang="en-ID" sz="2200" err="1"/>
              <a:t>bayinya</a:t>
            </a:r>
            <a:r>
              <a:rPr lang="en-ID" sz="2200"/>
              <a:t> </a:t>
            </a:r>
            <a:r>
              <a:rPr lang="en-ID" sz="2200" err="1"/>
              <a:t>dengan</a:t>
            </a:r>
            <a:r>
              <a:rPr lang="en-ID" sz="2200"/>
              <a:t> </a:t>
            </a:r>
            <a:r>
              <a:rPr lang="en-ID" sz="2200" err="1"/>
              <a:t>secara</a:t>
            </a:r>
            <a:r>
              <a:rPr lang="en-ID" sz="2200"/>
              <a:t> </a:t>
            </a:r>
            <a:r>
              <a:rPr lang="en-ID" sz="2200" err="1"/>
              <a:t>sengaja</a:t>
            </a:r>
            <a:r>
              <a:rPr lang="en-ID" sz="2200"/>
              <a:t> </a:t>
            </a:r>
            <a:r>
              <a:rPr lang="en-ID" sz="2200" err="1"/>
              <a:t>mengontraksikan</a:t>
            </a:r>
            <a:r>
              <a:rPr lang="en-ID" sz="2200"/>
              <a:t> </a:t>
            </a:r>
            <a:r>
              <a:rPr lang="en-ID" sz="2200" err="1"/>
              <a:t>otot-otot</a:t>
            </a:r>
            <a:r>
              <a:rPr lang="en-ID" sz="2200"/>
              <a:t> </a:t>
            </a:r>
            <a:r>
              <a:rPr lang="en-ID" sz="2200" err="1"/>
              <a:t>abdomennya</a:t>
            </a:r>
            <a:r>
              <a:rPr lang="en-ID" sz="2200"/>
              <a:t> </a:t>
            </a:r>
            <a:r>
              <a:rPr lang="en-ID" sz="2200" err="1"/>
              <a:t>bersamaan</a:t>
            </a:r>
            <a:r>
              <a:rPr lang="en-ID" sz="2200"/>
              <a:t> </a:t>
            </a:r>
            <a:r>
              <a:rPr lang="en-ID" sz="2200" err="1"/>
              <a:t>dengan</a:t>
            </a:r>
            <a:r>
              <a:rPr lang="en-ID" sz="2200"/>
              <a:t> </a:t>
            </a:r>
            <a:r>
              <a:rPr lang="en-ID" sz="2200" err="1"/>
              <a:t>kontraksi</a:t>
            </a:r>
            <a:r>
              <a:rPr lang="en-ID" sz="2200"/>
              <a:t> uterus (</a:t>
            </a:r>
            <a:r>
              <a:rPr lang="en-ID" sz="2200" err="1"/>
              <a:t>yairu</a:t>
            </a:r>
            <a:r>
              <a:rPr lang="en-ID" sz="2200"/>
              <a:t>, "</a:t>
            </a:r>
            <a:r>
              <a:rPr lang="en-ID" sz="2200" err="1"/>
              <a:t>mengejan</a:t>
            </a:r>
            <a:r>
              <a:rPr lang="en-ID" sz="2200"/>
              <a:t>' </a:t>
            </a:r>
            <a:r>
              <a:rPr lang="en-ID" sz="2200" err="1"/>
              <a:t>saat</a:t>
            </a:r>
            <a:r>
              <a:rPr lang="en-ID" sz="2200"/>
              <a:t> </a:t>
            </a:r>
            <a:r>
              <a:rPr lang="en-ID" sz="2200" err="1"/>
              <a:t>timbul</a:t>
            </a:r>
            <a:r>
              <a:rPr lang="en-ID" sz="2200"/>
              <a:t> </a:t>
            </a:r>
            <a:r>
              <a:rPr lang="en-ID" sz="2200" err="1"/>
              <a:t>nyeri</a:t>
            </a:r>
            <a:r>
              <a:rPr lang="en-ID" sz="2200"/>
              <a:t> </a:t>
            </a:r>
            <a:r>
              <a:rPr lang="en-ID" sz="2200" err="1"/>
              <a:t>persalinan</a:t>
            </a:r>
            <a:r>
              <a:rPr lang="en-ID" sz="2200"/>
              <a:t>). </a:t>
            </a:r>
          </a:p>
          <a:p>
            <a:r>
              <a:rPr lang="en-ID" sz="2200" err="1"/>
              <a:t>Tahap</a:t>
            </a:r>
            <a:r>
              <a:rPr lang="en-ID" sz="2200"/>
              <a:t> 2 </a:t>
            </a:r>
            <a:r>
              <a:rPr lang="en-ID" sz="2200" err="1"/>
              <a:t>biasanya</a:t>
            </a:r>
            <a:r>
              <a:rPr lang="en-ID" sz="2200"/>
              <a:t> </a:t>
            </a:r>
            <a:r>
              <a:rPr lang="en-ID" sz="2200" err="1"/>
              <a:t>jauh</a:t>
            </a:r>
            <a:r>
              <a:rPr lang="en-ID" sz="2200"/>
              <a:t> </a:t>
            </a:r>
            <a:r>
              <a:rPr lang="en-ID" sz="2200" err="1"/>
              <a:t>lebih</a:t>
            </a:r>
            <a:r>
              <a:rPr lang="en-ID" sz="2200"/>
              <a:t> </a:t>
            </a:r>
            <a:r>
              <a:rPr lang="en-ID" sz="2200" err="1"/>
              <a:t>singkat</a:t>
            </a:r>
            <a:r>
              <a:rPr lang="en-ID" sz="2200"/>
              <a:t> </a:t>
            </a:r>
            <a:r>
              <a:rPr lang="en-ID" sz="2200" err="1"/>
              <a:t>daripada</a:t>
            </a:r>
            <a:r>
              <a:rPr lang="en-ID" sz="2200"/>
              <a:t> </a:t>
            </a:r>
            <a:r>
              <a:rPr lang="en-ID" sz="2200" err="1"/>
              <a:t>tahap</a:t>
            </a:r>
            <a:r>
              <a:rPr lang="en-ID" sz="2200"/>
              <a:t> </a:t>
            </a:r>
            <a:r>
              <a:rPr lang="en-ID" sz="2200" err="1"/>
              <a:t>pertama</a:t>
            </a:r>
            <a:r>
              <a:rPr lang="en-ID" sz="2200"/>
              <a:t> dan </a:t>
            </a:r>
            <a:r>
              <a:rPr lang="en-ID" sz="2200" err="1"/>
              <a:t>berlangsung</a:t>
            </a:r>
            <a:r>
              <a:rPr lang="en-ID" sz="2200"/>
              <a:t> 30 </a:t>
            </a:r>
            <a:r>
              <a:rPr lang="en-ID" sz="2200" err="1"/>
              <a:t>sampai</a:t>
            </a:r>
            <a:r>
              <a:rPr lang="en-ID" sz="2200"/>
              <a:t> 90 </a:t>
            </a:r>
            <a:r>
              <a:rPr lang="en-ID" sz="2200" err="1"/>
              <a:t>menit</a:t>
            </a:r>
            <a:r>
              <a:rPr lang="en-ID" sz="2200"/>
              <a:t>. </a:t>
            </a:r>
          </a:p>
          <a:p>
            <a:r>
              <a:rPr lang="en-ID" sz="2200" err="1"/>
              <a:t>Bayi</a:t>
            </a:r>
            <a:r>
              <a:rPr lang="en-ID" sz="2200"/>
              <a:t> </a:t>
            </a:r>
            <a:r>
              <a:rPr lang="en-ID" sz="2200" err="1"/>
              <a:t>masih</a:t>
            </a:r>
            <a:r>
              <a:rPr lang="en-ID" sz="2200"/>
              <a:t> </a:t>
            </a:r>
            <a:r>
              <a:rPr lang="en-ID" sz="2200" err="1"/>
              <a:t>melekat</a:t>
            </a:r>
            <a:r>
              <a:rPr lang="en-ID" sz="2200"/>
              <a:t> </a:t>
            </a:r>
            <a:r>
              <a:rPr lang="en-ID" sz="2200" err="1"/>
              <a:t>ke</a:t>
            </a:r>
            <a:r>
              <a:rPr lang="en-ID" sz="2200"/>
              <a:t> </a:t>
            </a:r>
            <a:r>
              <a:rPr lang="en-ID" sz="2200" err="1"/>
              <a:t>plasenta</a:t>
            </a:r>
            <a:r>
              <a:rPr lang="en-ID" sz="2200"/>
              <a:t> oleh </a:t>
            </a:r>
            <a:r>
              <a:rPr lang="en-ID" sz="2200" err="1"/>
              <a:t>tali</a:t>
            </a:r>
            <a:r>
              <a:rPr lang="en-ID" sz="2200"/>
              <a:t> </a:t>
            </a:r>
            <a:r>
              <a:rPr lang="en-ID" sz="2200" err="1"/>
              <a:t>pusat</a:t>
            </a:r>
            <a:r>
              <a:rPr lang="en-ID" sz="2200"/>
              <a:t> </a:t>
            </a:r>
            <a:r>
              <a:rPr lang="en-ID" sz="2200" err="1"/>
              <a:t>saar</a:t>
            </a:r>
            <a:r>
              <a:rPr lang="en-ID" sz="2200"/>
              <a:t> </a:t>
            </a:r>
            <a:r>
              <a:rPr lang="en-ID" sz="2200" err="1"/>
              <a:t>lahir</a:t>
            </a:r>
            <a:r>
              <a:rPr lang="en-ID" sz="2200"/>
              <a:t>. </a:t>
            </a:r>
            <a:r>
              <a:rPr lang="en-ID" sz="2200" err="1"/>
              <a:t>Tali</a:t>
            </a:r>
            <a:r>
              <a:rPr lang="en-ID" sz="2200"/>
              <a:t> </a:t>
            </a:r>
            <a:r>
              <a:rPr lang="en-ID" sz="2200" err="1"/>
              <a:t>pusat</a:t>
            </a:r>
            <a:r>
              <a:rPr lang="en-ID" sz="2200"/>
              <a:t> </a:t>
            </a:r>
            <a:r>
              <a:rPr lang="en-ID" sz="2200" err="1"/>
              <a:t>ini</a:t>
            </a:r>
            <a:r>
              <a:rPr lang="en-ID" sz="2200"/>
              <a:t> </a:t>
            </a:r>
            <a:r>
              <a:rPr lang="en-ID" sz="2200" err="1"/>
              <a:t>diikat</a:t>
            </a:r>
            <a:r>
              <a:rPr lang="en-ID" sz="2200"/>
              <a:t> dan </a:t>
            </a:r>
            <a:r>
              <a:rPr lang="en-ID" sz="2200" err="1"/>
              <a:t>dipotong</a:t>
            </a:r>
            <a:r>
              <a:rPr lang="en-ID" sz="2200"/>
              <a:t> dan </a:t>
            </a:r>
            <a:r>
              <a:rPr lang="en-ID" sz="2200" err="1"/>
              <a:t>dalam</a:t>
            </a:r>
            <a:r>
              <a:rPr lang="en-ID" sz="2200"/>
              <a:t> </a:t>
            </a:r>
            <a:r>
              <a:rPr lang="en-ID" sz="2200" err="1"/>
              <a:t>beberapa</a:t>
            </a:r>
            <a:r>
              <a:rPr lang="en-ID" sz="2200"/>
              <a:t> </a:t>
            </a:r>
            <a:r>
              <a:rPr lang="en-ID" sz="2200" err="1"/>
              <a:t>hari</a:t>
            </a:r>
            <a:r>
              <a:rPr lang="en-ID" sz="2200"/>
              <a:t> </a:t>
            </a:r>
            <a:r>
              <a:rPr lang="en-ID" sz="2200" err="1"/>
              <a:t>untuk</a:t>
            </a:r>
            <a:r>
              <a:rPr lang="en-ID" sz="2200"/>
              <a:t> </a:t>
            </a:r>
            <a:r>
              <a:rPr lang="en-ID" sz="2200" err="1"/>
              <a:t>membentuk</a:t>
            </a:r>
            <a:r>
              <a:rPr lang="en-ID" sz="2200"/>
              <a:t> </a:t>
            </a:r>
            <a:r>
              <a:rPr lang="en-ID" sz="2200" err="1"/>
              <a:t>umbilikus</a:t>
            </a:r>
            <a:r>
              <a:rPr lang="en-ID" sz="2200"/>
              <a:t> (</a:t>
            </a:r>
            <a:r>
              <a:rPr lang="en-ID" sz="2200" err="1"/>
              <a:t>pusar</a:t>
            </a:r>
            <a:r>
              <a:rPr lang="en-ID" sz="22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5236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C4865-7E7F-49FA-8756-BAD90DA42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Tahap 3</a:t>
            </a:r>
            <a:endParaRPr lang="en-ID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3C4E2B-353F-48BD-984D-58AE468F4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27749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767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E22A4-E4DE-488E-AC43-46D3A1F2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Involusi Uterus</a:t>
            </a:r>
            <a:endParaRPr lang="en-ID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1693-C3F9-4E34-ABFA-B057DDE5D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ID" sz="2200"/>
              <a:t>Setelah </a:t>
            </a:r>
            <a:r>
              <a:rPr lang="en-ID" sz="2200" err="1"/>
              <a:t>pelahiran</a:t>
            </a:r>
            <a:r>
              <a:rPr lang="en-ID" sz="2200"/>
              <a:t>, uterus </a:t>
            </a:r>
            <a:r>
              <a:rPr lang="en-ID" sz="2200" err="1"/>
              <a:t>menciut</a:t>
            </a:r>
            <a:r>
              <a:rPr lang="en-ID" sz="2200"/>
              <a:t> </a:t>
            </a:r>
            <a:r>
              <a:rPr lang="en-ID" sz="2200" err="1"/>
              <a:t>ke</a:t>
            </a:r>
            <a:r>
              <a:rPr lang="en-ID" sz="2200"/>
              <a:t> </a:t>
            </a:r>
            <a:r>
              <a:rPr lang="en-ID" sz="2200" err="1"/>
              <a:t>ukuran</a:t>
            </a:r>
            <a:r>
              <a:rPr lang="en-ID" sz="2200"/>
              <a:t> </a:t>
            </a:r>
            <a:r>
              <a:rPr lang="en-ID" sz="2200" err="1"/>
              <a:t>pragestasinya</a:t>
            </a:r>
            <a:endParaRPr lang="en-ID" sz="2200"/>
          </a:p>
          <a:p>
            <a:r>
              <a:rPr lang="en-ID" sz="2200" err="1"/>
              <a:t>berlangsung</a:t>
            </a:r>
            <a:r>
              <a:rPr lang="en-ID" sz="2200"/>
              <a:t> 4-6 </a:t>
            </a:r>
            <a:r>
              <a:rPr lang="en-ID" sz="2200" err="1"/>
              <a:t>minggu</a:t>
            </a:r>
            <a:r>
              <a:rPr lang="en-ID" sz="2200"/>
              <a:t>. </a:t>
            </a:r>
          </a:p>
          <a:p>
            <a:r>
              <a:rPr lang="en-ID" sz="2200" err="1"/>
              <a:t>Selama</a:t>
            </a:r>
            <a:r>
              <a:rPr lang="en-ID" sz="2200"/>
              <a:t> </a:t>
            </a:r>
            <a:r>
              <a:rPr lang="en-ID" sz="2200" err="1"/>
              <a:t>involusi</a:t>
            </a:r>
            <a:r>
              <a:rPr lang="en-ID" sz="2200"/>
              <a:t>, </a:t>
            </a:r>
            <a:r>
              <a:rPr lang="en-ID" sz="2200" err="1"/>
              <a:t>jaringan</a:t>
            </a:r>
            <a:r>
              <a:rPr lang="en-ID" sz="2200"/>
              <a:t> endometrium yang </a:t>
            </a:r>
            <a:r>
              <a:rPr lang="en-ID" sz="2200" err="1"/>
              <a:t>tertinggal</a:t>
            </a:r>
            <a:r>
              <a:rPr lang="en-ID" sz="2200"/>
              <a:t> dan </a:t>
            </a:r>
            <a:r>
              <a:rPr lang="en-ID" sz="2200" err="1"/>
              <a:t>tidak</a:t>
            </a:r>
            <a:r>
              <a:rPr lang="en-ID" sz="2200"/>
              <a:t> </a:t>
            </a:r>
            <a:r>
              <a:rPr lang="en-ID" sz="2200" err="1"/>
              <a:t>dikeluarkan</a:t>
            </a:r>
            <a:r>
              <a:rPr lang="en-ID" sz="2200"/>
              <a:t> </a:t>
            </a:r>
            <a:r>
              <a:rPr lang="en-ID" sz="2200" err="1"/>
              <a:t>bersama</a:t>
            </a:r>
            <a:r>
              <a:rPr lang="en-ID" sz="2200"/>
              <a:t> </a:t>
            </a:r>
            <a:r>
              <a:rPr lang="en-ID" sz="2200" err="1"/>
              <a:t>plasenta</a:t>
            </a:r>
            <a:r>
              <a:rPr lang="en-ID" sz="2200"/>
              <a:t> </a:t>
            </a:r>
            <a:r>
              <a:rPr lang="en-ID" sz="2200" err="1"/>
              <a:t>secara</a:t>
            </a:r>
            <a:r>
              <a:rPr lang="en-ID" sz="2200"/>
              <a:t> </a:t>
            </a:r>
            <a:r>
              <a:rPr lang="en-ID" sz="2200" err="1"/>
              <a:t>bertahap</a:t>
            </a:r>
            <a:r>
              <a:rPr lang="en-ID" sz="2200"/>
              <a:t> </a:t>
            </a:r>
            <a:r>
              <a:rPr lang="en-ID" sz="2200" err="1"/>
              <a:t>mengalami</a:t>
            </a:r>
            <a:r>
              <a:rPr lang="en-ID" sz="2200"/>
              <a:t> </a:t>
            </a:r>
            <a:r>
              <a:rPr lang="en-ID" sz="2200" err="1"/>
              <a:t>disintegrasi</a:t>
            </a:r>
            <a:r>
              <a:rPr lang="en-ID" sz="2200"/>
              <a:t> dan </a:t>
            </a:r>
            <a:r>
              <a:rPr lang="en-ID" sz="2200" err="1"/>
              <a:t>terlepas</a:t>
            </a:r>
            <a:r>
              <a:rPr lang="en-ID" sz="2200"/>
              <a:t>, </a:t>
            </a:r>
            <a:r>
              <a:rPr lang="en-ID" sz="2200" err="1"/>
              <a:t>menghasilkan</a:t>
            </a:r>
            <a:r>
              <a:rPr lang="en-ID" sz="2200"/>
              <a:t> duh vagina yang </a:t>
            </a:r>
            <a:r>
              <a:rPr lang="en-ID" sz="2200" err="1"/>
              <a:t>disebut</a:t>
            </a:r>
            <a:r>
              <a:rPr lang="en-ID" sz="2200"/>
              <a:t> </a:t>
            </a:r>
            <a:r>
              <a:rPr lang="en-ID" sz="2200" err="1"/>
              <a:t>lokia</a:t>
            </a:r>
            <a:endParaRPr lang="en-ID" sz="2200"/>
          </a:p>
          <a:p>
            <a:r>
              <a:rPr lang="en-ID" sz="2200"/>
              <a:t>Setelah </a:t>
            </a:r>
            <a:r>
              <a:rPr lang="en-ID" sz="2200" err="1"/>
              <a:t>periode</a:t>
            </a:r>
            <a:r>
              <a:rPr lang="en-ID" sz="2200"/>
              <a:t> </a:t>
            </a:r>
            <a:r>
              <a:rPr lang="en-ID" sz="2200" err="1"/>
              <a:t>ini</a:t>
            </a:r>
            <a:r>
              <a:rPr lang="en-ID" sz="2200"/>
              <a:t>, endometrium </a:t>
            </a:r>
            <a:r>
              <a:rPr lang="en-ID" sz="2200" err="1"/>
              <a:t>pulih</a:t>
            </a:r>
            <a:r>
              <a:rPr lang="en-ID" sz="2200"/>
              <a:t> </a:t>
            </a:r>
            <a:r>
              <a:rPr lang="en-ID" sz="2200" err="1"/>
              <a:t>ke</a:t>
            </a:r>
            <a:r>
              <a:rPr lang="en-ID" sz="2200"/>
              <a:t> </a:t>
            </a:r>
            <a:r>
              <a:rPr lang="en-ID" sz="2200" err="1"/>
              <a:t>keadaan</a:t>
            </a:r>
            <a:r>
              <a:rPr lang="en-ID" sz="2200"/>
              <a:t> </a:t>
            </a:r>
            <a:r>
              <a:rPr lang="en-ID" sz="2200" err="1"/>
              <a:t>sebelum</a:t>
            </a:r>
            <a:r>
              <a:rPr lang="en-ID" sz="2200"/>
              <a:t> </a:t>
            </a:r>
            <a:r>
              <a:rPr lang="en-ID" sz="2200" err="1"/>
              <a:t>hamil</a:t>
            </a:r>
            <a:r>
              <a:rPr lang="en-ID" sz="2200"/>
              <a:t>. </a:t>
            </a:r>
          </a:p>
          <a:p>
            <a:r>
              <a:rPr lang="en-ID" sz="2200" err="1"/>
              <a:t>Penyebab</a:t>
            </a:r>
            <a:r>
              <a:rPr lang="en-ID" sz="2200"/>
              <a:t> </a:t>
            </a:r>
            <a:r>
              <a:rPr lang="en-ID" sz="2200" err="1"/>
              <a:t>involusi</a:t>
            </a:r>
            <a:r>
              <a:rPr lang="en-ID" sz="2200"/>
              <a:t> </a:t>
            </a:r>
            <a:r>
              <a:rPr lang="en-ID" sz="2200">
                <a:sym typeface="Wingdings" panose="05000000000000000000" pitchFamily="2" charset="2"/>
              </a:rPr>
              <a:t></a:t>
            </a:r>
            <a:r>
              <a:rPr lang="en-ID" sz="2200"/>
              <a:t> </a:t>
            </a:r>
            <a:r>
              <a:rPr lang="en-ID" sz="2200" err="1"/>
              <a:t>penurunan</a:t>
            </a:r>
            <a:r>
              <a:rPr lang="en-ID" sz="2200"/>
              <a:t> </a:t>
            </a:r>
            <a:r>
              <a:rPr lang="en-ID" sz="2200" err="1"/>
              <a:t>tajam</a:t>
            </a:r>
            <a:r>
              <a:rPr lang="en-ID" sz="2200"/>
              <a:t> </a:t>
            </a:r>
            <a:r>
              <a:rPr lang="en-ID" sz="2200" err="1"/>
              <a:t>estrogen</a:t>
            </a:r>
            <a:r>
              <a:rPr lang="en-ID" sz="2200"/>
              <a:t> dan </a:t>
            </a:r>
            <a:r>
              <a:rPr lang="en-ID" sz="2200" err="1"/>
              <a:t>progesteron</a:t>
            </a:r>
            <a:r>
              <a:rPr lang="en-ID" sz="2200"/>
              <a:t> </a:t>
            </a:r>
            <a:r>
              <a:rPr lang="en-ID" sz="2200" err="1"/>
              <a:t>darah</a:t>
            </a:r>
            <a:r>
              <a:rPr lang="en-ID" sz="2200"/>
              <a:t> </a:t>
            </a:r>
            <a:r>
              <a:rPr lang="en-ID" sz="2200" err="1"/>
              <a:t>sebagai</a:t>
            </a:r>
            <a:r>
              <a:rPr lang="en-ID" sz="2200"/>
              <a:t> </a:t>
            </a:r>
            <a:r>
              <a:rPr lang="en-ID" sz="2200" err="1"/>
              <a:t>sumber</a:t>
            </a:r>
            <a:r>
              <a:rPr lang="en-ID" sz="2200"/>
              <a:t> steroid </a:t>
            </a:r>
            <a:r>
              <a:rPr lang="en-ID" sz="2200" err="1"/>
              <a:t>ini</a:t>
            </a:r>
            <a:r>
              <a:rPr lang="en-ID" sz="2200"/>
              <a:t> </a:t>
            </a:r>
            <a:r>
              <a:rPr lang="en-ID" sz="2200" err="1"/>
              <a:t>keluar</a:t>
            </a:r>
            <a:r>
              <a:rPr lang="en-ID" sz="2200"/>
              <a:t> </a:t>
            </a:r>
            <a:r>
              <a:rPr lang="en-ID" sz="2200" err="1"/>
              <a:t>ketika</a:t>
            </a:r>
            <a:r>
              <a:rPr lang="en-ID" sz="2200"/>
              <a:t> </a:t>
            </a:r>
            <a:r>
              <a:rPr lang="en-ID" sz="2200" err="1"/>
              <a:t>persalinan</a:t>
            </a:r>
            <a:r>
              <a:rPr lang="en-ID" sz="2200"/>
              <a:t>. </a:t>
            </a:r>
          </a:p>
          <a:p>
            <a:r>
              <a:rPr lang="en-ID" sz="2200"/>
              <a:t>Proses </a:t>
            </a:r>
            <a:r>
              <a:rPr lang="en-ID" sz="2200" err="1"/>
              <a:t>ini</a:t>
            </a:r>
            <a:r>
              <a:rPr lang="en-ID" sz="2200"/>
              <a:t> </a:t>
            </a:r>
            <a:r>
              <a:rPr lang="en-ID" sz="2200" err="1"/>
              <a:t>dipercepat</a:t>
            </a:r>
            <a:r>
              <a:rPr lang="en-ID" sz="2200"/>
              <a:t> pada </a:t>
            </a:r>
            <a:r>
              <a:rPr lang="en-ID" sz="2200" err="1"/>
              <a:t>ibu</a:t>
            </a:r>
            <a:r>
              <a:rPr lang="en-ID" sz="2200"/>
              <a:t> yang </a:t>
            </a:r>
            <a:r>
              <a:rPr lang="en-ID" sz="2200" err="1"/>
              <a:t>menyusui</a:t>
            </a:r>
            <a:r>
              <a:rPr lang="en-ID" sz="2200"/>
              <a:t> </a:t>
            </a:r>
            <a:r>
              <a:rPr lang="en-ID" sz="2200" err="1"/>
              <a:t>bayinya</a:t>
            </a:r>
            <a:r>
              <a:rPr lang="en-ID" sz="2200"/>
              <a:t>, </a:t>
            </a:r>
            <a:r>
              <a:rPr lang="en-ID" sz="2200" err="1"/>
              <a:t>karena</a:t>
            </a:r>
            <a:r>
              <a:rPr lang="en-ID" sz="2200"/>
              <a:t> </a:t>
            </a:r>
            <a:r>
              <a:rPr lang="en-ID" sz="2200" err="1"/>
              <a:t>terjadi</a:t>
            </a:r>
            <a:r>
              <a:rPr lang="en-ID" sz="2200"/>
              <a:t> </a:t>
            </a:r>
            <a:r>
              <a:rPr lang="en-ID" sz="2200" err="1"/>
              <a:t>pelepasan</a:t>
            </a:r>
            <a:r>
              <a:rPr lang="en-ID" sz="2200"/>
              <a:t> </a:t>
            </a:r>
            <a:r>
              <a:rPr lang="en-ID" sz="2200" err="1"/>
              <a:t>oksitosin</a:t>
            </a:r>
            <a:r>
              <a:rPr lang="en-ID" sz="2200"/>
              <a:t> </a:t>
            </a:r>
            <a:r>
              <a:rPr lang="en-ID" sz="2200" err="1"/>
              <a:t>akibat</a:t>
            </a:r>
            <a:r>
              <a:rPr lang="en-ID" sz="2200"/>
              <a:t> </a:t>
            </a:r>
            <a:r>
              <a:rPr lang="en-ID" sz="2200" err="1"/>
              <a:t>rangsang</a:t>
            </a:r>
            <a:r>
              <a:rPr lang="en-ID" sz="2200"/>
              <a:t> </a:t>
            </a:r>
            <a:r>
              <a:rPr lang="en-ID" sz="2200" err="1"/>
              <a:t>hisapan</a:t>
            </a:r>
            <a:r>
              <a:rPr lang="en-ID" sz="2200"/>
              <a:t> di </a:t>
            </a:r>
            <a:r>
              <a:rPr lang="en-ID" sz="2200" err="1"/>
              <a:t>puting</a:t>
            </a:r>
            <a:r>
              <a:rPr lang="en-ID" sz="2200"/>
              <a:t> </a:t>
            </a:r>
            <a:r>
              <a:rPr lang="en-ID" sz="2200" err="1"/>
              <a:t>payudara</a:t>
            </a:r>
            <a:r>
              <a:rPr lang="en-ID" sz="22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925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2FBEDD-0F44-4E93-ACD6-4EC9B586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Sekresi Gonadotropin Korion Manusia</a:t>
            </a:r>
            <a:endParaRPr lang="en-ID" sz="4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53D1B-90A9-4941-BCDF-2578C16C5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2200"/>
              <a:t>Salah satu sekresi endokrin pertama </a:t>
            </a:r>
            <a:r>
              <a:rPr lang="en-US" sz="2200">
                <a:sym typeface="Wingdings" panose="05000000000000000000" pitchFamily="2" charset="2"/>
              </a:rPr>
              <a:t> hCG</a:t>
            </a:r>
          </a:p>
          <a:p>
            <a:r>
              <a:rPr lang="en-US" sz="2200">
                <a:sym typeface="Wingdings" panose="05000000000000000000" pitchFamily="2" charset="2"/>
              </a:rPr>
              <a:t>Siklus ovarium jika tidak dibuahi korpus luteum akan berdegenerasi </a:t>
            </a:r>
          </a:p>
          <a:p>
            <a:r>
              <a:rPr lang="en-ID" sz="2200">
                <a:sym typeface="Wingdings" panose="05000000000000000000" pitchFamily="2" charset="2"/>
              </a:rPr>
              <a:t>Merangsang dan menjaga korpus luteum agar tidak berdegenerasi  secara fungsional mirip LH</a:t>
            </a:r>
          </a:p>
          <a:p>
            <a:r>
              <a:rPr lang="en-ID" sz="2200">
                <a:sym typeface="Wingdings" panose="05000000000000000000" pitchFamily="2" charset="2"/>
              </a:rPr>
              <a:t>Korpus luteum tumbuh semakin besar dan menghasilkan banyak progesterone dan estrogen yang persisten sehingga jaringan endometrium menebal dan tidak diluruhkan  tidak haid</a:t>
            </a:r>
          </a:p>
          <a:p>
            <a:r>
              <a:rPr lang="en-ID" sz="2200">
                <a:sym typeface="Wingdings" panose="05000000000000000000" pitchFamily="2" charset="2"/>
              </a:rPr>
              <a:t>hCG dikeluarkan melalui urin  diagnosis kehamilan</a:t>
            </a:r>
            <a:endParaRPr lang="en-ID" sz="2200"/>
          </a:p>
        </p:txBody>
      </p:sp>
    </p:spTree>
    <p:extLst>
      <p:ext uri="{BB962C8B-B14F-4D97-AF65-F5344CB8AC3E}">
        <p14:creationId xmlns:p14="http://schemas.microsoft.com/office/powerpoint/2010/main" val="306841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348870-B1F4-409A-B3D2-AC5EBD1EF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ID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3D1C6-6375-4A98-AAAE-E0243A328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/>
              <a:t>hCG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pada trimester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hormone ovarium</a:t>
            </a:r>
          </a:p>
          <a:p>
            <a:pPr lvl="1"/>
            <a:r>
              <a:rPr lang="en-US" dirty="0" err="1"/>
              <a:t>Sekresi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 HCG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60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</a:t>
            </a:r>
            <a:r>
              <a:rPr lang="en-US" dirty="0" err="1"/>
              <a:t>terakhir</a:t>
            </a:r>
            <a:endParaRPr lang="en-US" dirty="0"/>
          </a:p>
          <a:p>
            <a:pPr lvl="1"/>
            <a:r>
              <a:rPr lang="en-US" dirty="0" err="1"/>
              <a:t>Sekresinya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Ketika </a:t>
            </a:r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estrogen dan progesterone yang </a:t>
            </a:r>
            <a:r>
              <a:rPr lang="en-US" dirty="0" err="1"/>
              <a:t>signifikan</a:t>
            </a:r>
            <a:endParaRPr lang="en-US" dirty="0"/>
          </a:p>
          <a:p>
            <a:r>
              <a:rPr lang="en-US" dirty="0" err="1"/>
              <a:t>hCG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luteum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luteal, </a:t>
            </a:r>
            <a:r>
              <a:rPr lang="en-US" dirty="0" err="1"/>
              <a:t>dikarenakan</a:t>
            </a:r>
            <a:r>
              <a:rPr lang="en-US" dirty="0"/>
              <a:t> LH </a:t>
            </a:r>
            <a:r>
              <a:rPr lang="en-US" dirty="0" err="1"/>
              <a:t>produksinya</a:t>
            </a:r>
            <a:r>
              <a:rPr lang="en-US" dirty="0"/>
              <a:t> </a:t>
            </a:r>
            <a:r>
              <a:rPr lang="en-US" dirty="0" err="1"/>
              <a:t>ditekan</a:t>
            </a:r>
            <a:r>
              <a:rPr lang="en-US" dirty="0"/>
              <a:t> oleh feedback negative </a:t>
            </a:r>
            <a:r>
              <a:rPr lang="en-US" dirty="0" err="1"/>
              <a:t>kadar</a:t>
            </a:r>
            <a:r>
              <a:rPr lang="en-US" dirty="0"/>
              <a:t> progesterone yang </a:t>
            </a:r>
            <a:r>
              <a:rPr lang="en-US" dirty="0" err="1"/>
              <a:t>tinggi</a:t>
            </a: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2443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A2057-087C-4732-B415-9A381390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 err="1"/>
              <a:t>Sekresi</a:t>
            </a:r>
            <a:r>
              <a:rPr lang="en-US" dirty="0"/>
              <a:t> Estrogen &amp; </a:t>
            </a:r>
            <a:r>
              <a:rPr lang="en-US" dirty="0" err="1"/>
              <a:t>Progesteron</a:t>
            </a:r>
            <a:endParaRPr lang="en-ID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5C312-2105-4CA1-9469-D5BD3D4EE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 sz="2200"/>
              <a:t>Pada </a:t>
            </a:r>
            <a:r>
              <a:rPr lang="en-US" sz="2200" err="1"/>
              <a:t>awal</a:t>
            </a:r>
            <a:r>
              <a:rPr lang="en-US" sz="2200"/>
              <a:t> </a:t>
            </a:r>
            <a:r>
              <a:rPr lang="en-US" sz="2200" err="1"/>
              <a:t>kehamilan</a:t>
            </a:r>
            <a:r>
              <a:rPr lang="en-US" sz="2200"/>
              <a:t> </a:t>
            </a:r>
            <a:r>
              <a:rPr lang="en-US" sz="2200" err="1"/>
              <a:t>plasenta</a:t>
            </a:r>
            <a:r>
              <a:rPr lang="en-US" sz="2200"/>
              <a:t> </a:t>
            </a:r>
            <a:r>
              <a:rPr lang="en-US" sz="2200" err="1"/>
              <a:t>tidak</a:t>
            </a:r>
            <a:r>
              <a:rPr lang="en-US" sz="2200"/>
              <a:t> punya </a:t>
            </a:r>
            <a:r>
              <a:rPr lang="en-US" sz="2200" err="1"/>
              <a:t>cukup</a:t>
            </a:r>
            <a:r>
              <a:rPr lang="en-US" sz="2200"/>
              <a:t> </a:t>
            </a:r>
            <a:r>
              <a:rPr lang="en-US" sz="2200" err="1"/>
              <a:t>enzim</a:t>
            </a:r>
            <a:r>
              <a:rPr lang="en-US" sz="2200"/>
              <a:t> </a:t>
            </a:r>
            <a:r>
              <a:rPr lang="en-US" sz="2200" err="1"/>
              <a:t>untuk</a:t>
            </a:r>
            <a:r>
              <a:rPr lang="en-US" sz="2200"/>
              <a:t> </a:t>
            </a:r>
            <a:r>
              <a:rPr lang="en-US" sz="2200" err="1"/>
              <a:t>sintesis</a:t>
            </a:r>
            <a:r>
              <a:rPr lang="en-US" sz="2200"/>
              <a:t> estrogen </a:t>
            </a:r>
          </a:p>
          <a:p>
            <a:r>
              <a:rPr lang="en-US" sz="2200" err="1"/>
              <a:t>Plasenta</a:t>
            </a:r>
            <a:r>
              <a:rPr lang="en-US" sz="2200"/>
              <a:t> </a:t>
            </a:r>
            <a:r>
              <a:rPr lang="en-US" sz="2200" err="1"/>
              <a:t>tidak</a:t>
            </a:r>
            <a:r>
              <a:rPr lang="en-US" sz="2200"/>
              <a:t> </a:t>
            </a:r>
            <a:r>
              <a:rPr lang="en-US" sz="2200" err="1"/>
              <a:t>bisa</a:t>
            </a:r>
            <a:r>
              <a:rPr lang="en-US" sz="2200"/>
              <a:t> </a:t>
            </a:r>
            <a:r>
              <a:rPr lang="en-US" sz="2200" err="1"/>
              <a:t>menghasilkan</a:t>
            </a:r>
            <a:r>
              <a:rPr lang="en-US" sz="2200"/>
              <a:t> estrogen </a:t>
            </a:r>
            <a:r>
              <a:rPr lang="en-US" sz="2200" err="1"/>
              <a:t>sampai</a:t>
            </a:r>
            <a:r>
              <a:rPr lang="en-US" sz="2200"/>
              <a:t> </a:t>
            </a:r>
            <a:r>
              <a:rPr lang="en-US" sz="2200" err="1"/>
              <a:t>korteks</a:t>
            </a:r>
            <a:r>
              <a:rPr lang="en-US" sz="2200"/>
              <a:t> adrenal </a:t>
            </a:r>
            <a:r>
              <a:rPr lang="en-US" sz="2200" err="1"/>
              <a:t>bisa</a:t>
            </a:r>
            <a:r>
              <a:rPr lang="en-US" sz="2200"/>
              <a:t> </a:t>
            </a:r>
            <a:r>
              <a:rPr lang="en-US" sz="2200" err="1"/>
              <a:t>mengeluarkan</a:t>
            </a:r>
            <a:r>
              <a:rPr lang="en-US" sz="2200"/>
              <a:t> DHEA </a:t>
            </a:r>
            <a:r>
              <a:rPr lang="en-US" sz="2200" err="1"/>
              <a:t>dlm</a:t>
            </a:r>
            <a:r>
              <a:rPr lang="en-US" sz="2200"/>
              <a:t> </a:t>
            </a:r>
            <a:r>
              <a:rPr lang="en-US" sz="2200" err="1"/>
              <a:t>darah</a:t>
            </a:r>
            <a:r>
              <a:rPr lang="en-US" sz="2200"/>
              <a:t>, DHEA </a:t>
            </a:r>
            <a:r>
              <a:rPr lang="en-US" sz="2200">
                <a:sym typeface="Wingdings" panose="05000000000000000000" pitchFamily="2" charset="2"/>
              </a:rPr>
              <a:t> estrogen</a:t>
            </a:r>
            <a:endParaRPr lang="en-ID" sz="2200">
              <a:sym typeface="Wingdings" panose="05000000000000000000" pitchFamily="2" charset="2"/>
            </a:endParaRPr>
          </a:p>
          <a:p>
            <a:r>
              <a:rPr lang="en-ID" sz="2200" err="1">
                <a:sym typeface="Wingdings" panose="05000000000000000000" pitchFamily="2" charset="2"/>
              </a:rPr>
              <a:t>Meskipun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plasenta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dapat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merubah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kolesterol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menjadi</a:t>
            </a:r>
            <a:r>
              <a:rPr lang="en-ID" sz="2200">
                <a:sym typeface="Wingdings" panose="05000000000000000000" pitchFamily="2" charset="2"/>
              </a:rPr>
              <a:t> progesterone, </a:t>
            </a:r>
            <a:r>
              <a:rPr lang="en-ID" sz="2200" err="1">
                <a:sym typeface="Wingdings" panose="05000000000000000000" pitchFamily="2" charset="2"/>
              </a:rPr>
              <a:t>namun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hasil</a:t>
            </a:r>
            <a:r>
              <a:rPr lang="en-ID" sz="2200">
                <a:sym typeface="Wingdings" panose="05000000000000000000" pitchFamily="2" charset="2"/>
              </a:rPr>
              <a:t> progesterone yang </a:t>
            </a:r>
            <a:r>
              <a:rPr lang="en-ID" sz="2200" err="1">
                <a:sym typeface="Wingdings" panose="05000000000000000000" pitchFamily="2" charset="2"/>
              </a:rPr>
              <a:t>dihasilkan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belum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banyak</a:t>
            </a:r>
            <a:r>
              <a:rPr lang="en-ID" sz="2200">
                <a:sym typeface="Wingdings" panose="05000000000000000000" pitchFamily="2" charset="2"/>
              </a:rPr>
              <a:t> (</a:t>
            </a:r>
            <a:r>
              <a:rPr lang="en-ID" sz="2200" err="1">
                <a:sym typeface="Wingdings" panose="05000000000000000000" pitchFamily="2" charset="2"/>
              </a:rPr>
              <a:t>setara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berat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plasenta</a:t>
            </a:r>
            <a:r>
              <a:rPr lang="en-ID" sz="2200">
                <a:sym typeface="Wingdings" panose="05000000000000000000" pitchFamily="2" charset="2"/>
              </a:rPr>
              <a:t>)</a:t>
            </a:r>
          </a:p>
          <a:p>
            <a:r>
              <a:rPr lang="en-ID" sz="2200">
                <a:sym typeface="Wingdings" panose="05000000000000000000" pitchFamily="2" charset="2"/>
              </a:rPr>
              <a:t>Kadar progesterone </a:t>
            </a:r>
            <a:r>
              <a:rPr lang="en-ID" sz="2200" err="1">
                <a:sym typeface="Wingdings" panose="05000000000000000000" pitchFamily="2" charset="2"/>
              </a:rPr>
              <a:t>akan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meningkat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dalam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darah</a:t>
            </a:r>
            <a:r>
              <a:rPr lang="en-ID" sz="2200">
                <a:sym typeface="Wingdings" panose="05000000000000000000" pitchFamily="2" charset="2"/>
              </a:rPr>
              <a:t> pada 7 </a:t>
            </a:r>
            <a:r>
              <a:rPr lang="en-ID" sz="2200" err="1">
                <a:sym typeface="Wingdings" panose="05000000000000000000" pitchFamily="2" charset="2"/>
              </a:rPr>
              <a:t>blm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terakhir</a:t>
            </a:r>
            <a:r>
              <a:rPr lang="en-ID" sz="2200">
                <a:sym typeface="Wingdings" panose="05000000000000000000" pitchFamily="2" charset="2"/>
              </a:rPr>
              <a:t> </a:t>
            </a:r>
            <a:r>
              <a:rPr lang="en-ID" sz="2200" err="1">
                <a:sym typeface="Wingdings" panose="05000000000000000000" pitchFamily="2" charset="2"/>
              </a:rPr>
              <a:t>gestasi</a:t>
            </a:r>
            <a:endParaRPr lang="en-US" sz="220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0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64737E-99F9-446F-9630-0162DE61A1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0605" y="847699"/>
            <a:ext cx="4430789" cy="5162601"/>
          </a:xfrm>
        </p:spPr>
      </p:pic>
    </p:spTree>
    <p:extLst>
      <p:ext uri="{BB962C8B-B14F-4D97-AF65-F5344CB8AC3E}">
        <p14:creationId xmlns:p14="http://schemas.microsoft.com/office/powerpoint/2010/main" val="393978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D2BC8F-161C-438A-B8A0-3676FA21D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Peran Estrogen dan Progesteron Selama Kehamilan</a:t>
            </a:r>
            <a:endParaRPr lang="en-ID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CCE0-7C27-49F4-86DF-62FF621F5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US" sz="1700"/>
              <a:t>Estrogen</a:t>
            </a:r>
          </a:p>
          <a:p>
            <a:pPr lvl="1"/>
            <a:r>
              <a:rPr lang="en-US" sz="1700" err="1">
                <a:sym typeface="Wingdings" panose="05000000000000000000" pitchFamily="2" charset="2"/>
              </a:rPr>
              <a:t>merangsang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pertumbuhan</a:t>
            </a:r>
            <a:r>
              <a:rPr lang="en-US" sz="1700">
                <a:sym typeface="Wingdings" panose="05000000000000000000" pitchFamily="2" charset="2"/>
              </a:rPr>
              <a:t> myometrium dan </a:t>
            </a:r>
            <a:r>
              <a:rPr lang="en-US" sz="1700" err="1">
                <a:sym typeface="Wingdings" panose="05000000000000000000" pitchFamily="2" charset="2"/>
              </a:rPr>
              <a:t>memperkuat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otot</a:t>
            </a:r>
            <a:r>
              <a:rPr lang="en-US" sz="1700">
                <a:sym typeface="Wingdings" panose="05000000000000000000" pitchFamily="2" charset="2"/>
              </a:rPr>
              <a:t> uterus Ketika </a:t>
            </a:r>
            <a:r>
              <a:rPr lang="en-US" sz="1700" err="1">
                <a:sym typeface="Wingdings" panose="05000000000000000000" pitchFamily="2" charset="2"/>
              </a:rPr>
              <a:t>mengeluarkan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janin</a:t>
            </a:r>
            <a:r>
              <a:rPr lang="en-US" sz="1700">
                <a:sym typeface="Wingdings" panose="05000000000000000000" pitchFamily="2" charset="2"/>
              </a:rPr>
              <a:t> Ketika </a:t>
            </a:r>
            <a:r>
              <a:rPr lang="en-US" sz="1700" err="1">
                <a:sym typeface="Wingdings" panose="05000000000000000000" pitchFamily="2" charset="2"/>
              </a:rPr>
              <a:t>persalinan</a:t>
            </a:r>
            <a:endParaRPr lang="en-US" sz="1700">
              <a:sym typeface="Wingdings" panose="05000000000000000000" pitchFamily="2" charset="2"/>
            </a:endParaRPr>
          </a:p>
          <a:p>
            <a:r>
              <a:rPr lang="en-US" sz="1700" err="1">
                <a:sym typeface="Wingdings" panose="05000000000000000000" pitchFamily="2" charset="2"/>
              </a:rPr>
              <a:t>Progesteron</a:t>
            </a:r>
            <a:r>
              <a:rPr lang="en-US" sz="170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sz="1700" err="1">
                <a:sym typeface="Wingdings" panose="05000000000000000000" pitchFamily="2" charset="2"/>
              </a:rPr>
              <a:t>mencegah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keguguran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dengan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menekan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kontraksi</a:t>
            </a:r>
            <a:r>
              <a:rPr lang="en-US" sz="1700">
                <a:sym typeface="Wingdings" panose="05000000000000000000" pitchFamily="2" charset="2"/>
              </a:rPr>
              <a:t> myometrium, </a:t>
            </a:r>
            <a:r>
              <a:rPr lang="en-US" sz="1700" err="1">
                <a:sym typeface="Wingdings" panose="05000000000000000000" pitchFamily="2" charset="2"/>
              </a:rPr>
              <a:t>membentuk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sumbatan</a:t>
            </a:r>
            <a:r>
              <a:rPr lang="en-US" sz="1700">
                <a:sym typeface="Wingdings" panose="05000000000000000000" pitchFamily="2" charset="2"/>
              </a:rPr>
              <a:t> mucus </a:t>
            </a:r>
            <a:r>
              <a:rPr lang="en-US" sz="1700" err="1">
                <a:sym typeface="Wingdings" panose="05000000000000000000" pitchFamily="2" charset="2"/>
              </a:rPr>
              <a:t>untuk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mencegah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kontaminan</a:t>
            </a:r>
            <a:r>
              <a:rPr lang="en-US" sz="1700">
                <a:sym typeface="Wingdings" panose="05000000000000000000" pitchFamily="2" charset="2"/>
              </a:rPr>
              <a:t> vagina </a:t>
            </a:r>
            <a:r>
              <a:rPr lang="en-US" sz="1700" err="1">
                <a:sym typeface="Wingdings" panose="05000000000000000000" pitchFamily="2" charset="2"/>
              </a:rPr>
              <a:t>mencapi</a:t>
            </a:r>
            <a:r>
              <a:rPr lang="en-US" sz="1700">
                <a:sym typeface="Wingdings" panose="05000000000000000000" pitchFamily="2" charset="2"/>
              </a:rPr>
              <a:t> uterus, dan </a:t>
            </a:r>
            <a:r>
              <a:rPr lang="en-US" sz="1700" err="1">
                <a:sym typeface="Wingdings" panose="05000000000000000000" pitchFamily="2" charset="2"/>
              </a:rPr>
              <a:t>mendorong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perkembangan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kelenjar</a:t>
            </a:r>
            <a:r>
              <a:rPr lang="en-US" sz="1700">
                <a:sym typeface="Wingdings" panose="05000000000000000000" pitchFamily="2" charset="2"/>
              </a:rPr>
              <a:t> susu </a:t>
            </a:r>
            <a:r>
              <a:rPr lang="en-US" sz="1700" err="1">
                <a:sym typeface="Wingdings" panose="05000000000000000000" pitchFamily="2" charset="2"/>
              </a:rPr>
              <a:t>untuk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persiapan</a:t>
            </a:r>
            <a:r>
              <a:rPr lang="en-US" sz="1700">
                <a:sym typeface="Wingdings" panose="05000000000000000000" pitchFamily="2" charset="2"/>
              </a:rPr>
              <a:t> </a:t>
            </a:r>
            <a:r>
              <a:rPr lang="en-US" sz="1700" err="1">
                <a:sym typeface="Wingdings" panose="05000000000000000000" pitchFamily="2" charset="2"/>
              </a:rPr>
              <a:t>laktasi</a:t>
            </a:r>
            <a:endParaRPr lang="en-ID" sz="17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8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FDF5B-2F12-4FA5-ADCF-66CD8AD72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Respon tubuh ibu terhadap peningkatan kebutuhan selama hamil</a:t>
            </a:r>
            <a:endParaRPr lang="en-ID" sz="360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24B9BBB-C461-486A-AEC4-FB621CEF3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44008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78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8F59A4-4431-460D-8E49-6E65C189A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919B9C-5C01-47E4-B2F2-45F58920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5A82CE-D835-4542-BE8D-62A8F5A94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63D7EF0-3AC8-4029-B55D-EBDD733D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E923A3-316B-4F23-944E-FEF3DC47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1325563"/>
          </a:xfrm>
        </p:spPr>
        <p:txBody>
          <a:bodyPr>
            <a:normAutofit/>
          </a:bodyPr>
          <a:lstStyle/>
          <a:p>
            <a:endParaRPr lang="en-ID" sz="4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DC42A8-7308-4ABE-A41D-C578E22DC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730078"/>
              </p:ext>
            </p:extLst>
          </p:nvPr>
        </p:nvGraphicFramePr>
        <p:xfrm>
          <a:off x="547688" y="2133600"/>
          <a:ext cx="11093450" cy="415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95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D3A3E-BE8E-4F56-A643-52978FF8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FISIOLOGI PERUBAHAN HORMON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6E7791C-984C-480E-BA51-E28D8E64C2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9539" y="1690688"/>
            <a:ext cx="8132922" cy="4844880"/>
          </a:xfrm>
        </p:spPr>
      </p:pic>
    </p:spTree>
    <p:extLst>
      <p:ext uri="{BB962C8B-B14F-4D97-AF65-F5344CB8AC3E}">
        <p14:creationId xmlns:p14="http://schemas.microsoft.com/office/powerpoint/2010/main" val="390550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994</Words>
  <Application>Microsoft Office PowerPoint</Application>
  <PresentationFormat>Widescreen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Fisiologi Perubahan Hormon Kehamilan dan Partus</vt:lpstr>
      <vt:lpstr>Sekresi Gonadotropin Korion Manusia</vt:lpstr>
      <vt:lpstr>PowerPoint Presentation</vt:lpstr>
      <vt:lpstr>Sekresi Estrogen &amp; Progesteron</vt:lpstr>
      <vt:lpstr>PowerPoint Presentation</vt:lpstr>
      <vt:lpstr>Peran Estrogen dan Progesteron Selama Kehamilan</vt:lpstr>
      <vt:lpstr>Respon tubuh ibu terhadap peningkatan kebutuhan selama hamil</vt:lpstr>
      <vt:lpstr>PowerPoint Presentation</vt:lpstr>
      <vt:lpstr>FISIOLOGI PERUBAHAN HORMON</vt:lpstr>
      <vt:lpstr>Perubahan akhir gestasi untuk persiapan persalinan</vt:lpstr>
      <vt:lpstr>PowerPoint Presentation</vt:lpstr>
      <vt:lpstr>Pemicu dimulainya persalinan</vt:lpstr>
      <vt:lpstr>Peran Oksitosin</vt:lpstr>
      <vt:lpstr>Peran corticotropin releasing hormone</vt:lpstr>
      <vt:lpstr>Peran reseptor inflamasi</vt:lpstr>
      <vt:lpstr>Tahap Persalinan</vt:lpstr>
      <vt:lpstr>Tahap 2  pengeluaran bayi sebenarnya</vt:lpstr>
      <vt:lpstr>Tahap 3</vt:lpstr>
      <vt:lpstr>Involusi Uterus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Fisiologi Perubahan Hormon Kehamilan dan Partus</dc:title>
  <dc:creator>05111840000149@mahasiswa.integra.its.ac.id</dc:creator>
  <cp:lastModifiedBy>05111840000149@mahasiswa.integra.its.ac.id</cp:lastModifiedBy>
  <cp:revision>3</cp:revision>
  <dcterms:created xsi:type="dcterms:W3CDTF">2021-05-04T08:35:30Z</dcterms:created>
  <dcterms:modified xsi:type="dcterms:W3CDTF">2021-05-05T02:20:24Z</dcterms:modified>
</cp:coreProperties>
</file>