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FBF3-BE75-4FF9-9799-5A69620A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47E87-CEB5-4AA6-A5EE-5DC214265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E3D20-56AE-4A6B-A6BF-188FABCE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230A1-A2F0-45E8-AED3-2947B56D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EF489-629D-493F-9A18-7CC907FC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212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1519-7F6A-42FB-ABA3-2BFF14E3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A6904-9F4B-486C-B472-B018E36B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8E0DD-95A5-4744-BE27-AFAB039D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4585-3441-45F8-B0AA-9A10FEA9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12D8-F67F-4232-9AA5-37471C71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682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0A9A2-C383-4CB6-9E01-C4824294E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4E5DD-D068-48E3-B156-14EA31652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4785-7BDB-491B-9BB6-AB9F419F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3DC94-278E-4B89-8533-AC943792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2060-BF65-4B21-AF1E-A11A76F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468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F5AE-E33E-42E1-9782-EDB824A1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03213-0596-4548-BD59-806D3438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6866-5914-4C7A-8B78-5264294A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BCEBC-B7E8-4EB6-92A7-EDCEF79F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61B55-F1CD-4DB5-8ABB-C9557664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376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FF52-1BAC-49D3-A75F-EB482618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50BBB-731A-4C19-B60F-31DEF075F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448FA-8C64-42B3-BD96-11614C8C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1952C-D06B-4CCF-98B5-A0875058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A6D9-ECE9-4E49-8E2F-3FD85F7A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035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2E47-9B1F-45EF-B5EF-82518118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1A59-86D4-4785-8156-8BE5A3ACB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53AA-8F34-42FA-B590-B9956D3FD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AC38C-44B2-42B0-A47F-7B7A3DA2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A291-FECB-4F61-8F84-B2E0474C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F89CF-52A4-4374-BC94-CEF3F6D4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683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5480-3577-4530-8E92-00C8FCB8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A5E7D-B46C-4D9D-AD40-6D8FDAC26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CED62-A111-4C53-B06F-796F65C18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988C-2DA3-4D66-AAD3-32F1BDB7C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665F7-3051-48C6-9047-1CBAD39D8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B7DA8-94F1-436B-8F9C-AB622BA2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C067E-8E03-4706-AD98-2E856355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7E04-99BA-41F4-A325-4F6A612C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71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4E8A-1A09-403C-A191-3B6B9A32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198B8-59BE-4329-95CE-BBE5A187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44901-F4EF-4E3E-BA64-9A18218A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FD528-697F-4AEF-8F6C-9EF07F6F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796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DBB7E-589B-42B6-BC37-6867A043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DB434-ABAC-444A-A681-81B6AAFD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296A-FEF2-4FC9-913B-721DFA2B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69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44A1-92DD-4DAE-B940-00076D64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83F2-C28F-4C4C-A1F5-19484F34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BA356-D296-45CA-84E5-422472786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52DD2-97A8-4B5F-8F92-7B0C99F8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5C785-2822-4BDF-8EDF-4CE2952B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4E60D-5BEB-4BC4-9770-B2C05D6C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228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3057-AD67-439E-A83A-1FDEAB06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C6962-D725-4D9C-AB10-04C990042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89775-D716-470E-BBD5-A22E1F5F6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B4497-AA79-4819-B8BA-D799AA8D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4347F-36FB-4907-9BF9-25CEC4C5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7B848-60EC-4112-A663-7E6F2ADB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671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E855C-F980-443B-80E5-508599C3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E606F-1D7D-4E40-B439-128CAD527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0473-D8E0-4751-ACFF-8D764F44F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7C35-EF49-4450-A169-A579525701A3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836A-DF11-4C56-8E1B-2ED0A37F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541D-64EF-4798-8C97-D1446B6BD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0439-4C87-4253-8D43-D9E3AACF0B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848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B40A-AE10-42EE-9121-0D6493177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Embriologi</a:t>
            </a:r>
            <a:r>
              <a:rPr lang="en-US" dirty="0"/>
              <a:t> </a:t>
            </a:r>
            <a:r>
              <a:rPr lang="en-US" dirty="0" err="1"/>
              <a:t>Plasenta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3FF00-A405-425D-ADEF-4FC1FA605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0295"/>
            <a:ext cx="9144000" cy="1655762"/>
          </a:xfrm>
        </p:spPr>
        <p:txBody>
          <a:bodyPr/>
          <a:lstStyle/>
          <a:p>
            <a:r>
              <a:rPr lang="en-US" dirty="0"/>
              <a:t>Muhammad </a:t>
            </a:r>
            <a:r>
              <a:rPr lang="en-US" dirty="0" err="1"/>
              <a:t>Wigrha</a:t>
            </a:r>
            <a:endParaRPr lang="en-US" dirty="0"/>
          </a:p>
          <a:p>
            <a:endParaRPr lang="en-US" dirty="0"/>
          </a:p>
          <a:p>
            <a:r>
              <a:rPr lang="en-US" dirty="0"/>
              <a:t>1610211118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675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4E671-04CA-4404-92E8-1C5F79888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831607"/>
            <a:ext cx="7684325" cy="23284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03E82-A4AE-46A1-8741-DD9A461E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648" y="3697910"/>
            <a:ext cx="2906486" cy="2662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E2327-64C1-4D95-9F5A-5F9FF1D4B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255" y="3613529"/>
            <a:ext cx="2743200" cy="26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2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268EC-AFAC-4AB5-8370-83A9F157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83" y="1358363"/>
            <a:ext cx="3741717" cy="4141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B2F86-B936-4C42-B65C-D8BA5777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67" y="1358363"/>
            <a:ext cx="7031869" cy="41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4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CC3B-09C8-4413-8A72-37BB7BA9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8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9C884-41F6-4B55-A18F-38AECD158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13" y="1707929"/>
            <a:ext cx="8339123" cy="4567926"/>
          </a:xfrm>
        </p:spPr>
      </p:pic>
    </p:spTree>
    <p:extLst>
      <p:ext uri="{BB962C8B-B14F-4D97-AF65-F5344CB8AC3E}">
        <p14:creationId xmlns:p14="http://schemas.microsoft.com/office/powerpoint/2010/main" val="272534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8B77-C625-42A0-BC8C-51262A9F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9</a:t>
            </a:r>
            <a:endParaRPr lang="en-ID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E5E54AD-0CE8-4A45-B571-A76B7E8A8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561155"/>
            <a:ext cx="6927273" cy="5211949"/>
          </a:xfrm>
        </p:spPr>
      </p:pic>
    </p:spTree>
    <p:extLst>
      <p:ext uri="{BB962C8B-B14F-4D97-AF65-F5344CB8AC3E}">
        <p14:creationId xmlns:p14="http://schemas.microsoft.com/office/powerpoint/2010/main" val="146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F5A8-4E35-4730-96C1-4F9AD59E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12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9024EB-16E2-4221-AF15-207293414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1493116"/>
            <a:ext cx="8797637" cy="5170374"/>
          </a:xfrm>
        </p:spPr>
      </p:pic>
    </p:spTree>
    <p:extLst>
      <p:ext uri="{BB962C8B-B14F-4D97-AF65-F5344CB8AC3E}">
        <p14:creationId xmlns:p14="http://schemas.microsoft.com/office/powerpoint/2010/main" val="34532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FE45-281F-4215-9DB5-FDDA4048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13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4CD5A1-2743-4473-9EF4-0E6D4BEE2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6978"/>
            <a:ext cx="7786255" cy="4935897"/>
          </a:xfrm>
        </p:spPr>
      </p:pic>
    </p:spTree>
    <p:extLst>
      <p:ext uri="{BB962C8B-B14F-4D97-AF65-F5344CB8AC3E}">
        <p14:creationId xmlns:p14="http://schemas.microsoft.com/office/powerpoint/2010/main" val="256788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05BC-8AE0-4608-AF7C-35BAEBB9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2nd month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87F37-6CCA-410A-9C2C-B391472FC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1658909"/>
            <a:ext cx="7910946" cy="5032836"/>
          </a:xfrm>
        </p:spPr>
      </p:pic>
    </p:spTree>
    <p:extLst>
      <p:ext uri="{BB962C8B-B14F-4D97-AF65-F5344CB8AC3E}">
        <p14:creationId xmlns:p14="http://schemas.microsoft.com/office/powerpoint/2010/main" val="186665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40C1-72F9-4653-9EFD-A0453723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3nd month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42174-B33C-40E5-9989-8740A5A18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63" y="1820482"/>
            <a:ext cx="8539440" cy="4885118"/>
          </a:xfrm>
        </p:spPr>
      </p:pic>
    </p:spTree>
    <p:extLst>
      <p:ext uri="{BB962C8B-B14F-4D97-AF65-F5344CB8AC3E}">
        <p14:creationId xmlns:p14="http://schemas.microsoft.com/office/powerpoint/2010/main" val="242105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Embriologi Plasenta</vt:lpstr>
      <vt:lpstr>PowerPoint Presentation</vt:lpstr>
      <vt:lpstr>PowerPoint Presentation</vt:lpstr>
      <vt:lpstr>Day 8</vt:lpstr>
      <vt:lpstr>Day 9</vt:lpstr>
      <vt:lpstr>Day 12</vt:lpstr>
      <vt:lpstr>Day 13</vt:lpstr>
      <vt:lpstr>2nd month</vt:lpstr>
      <vt:lpstr>3nd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 Plasenta</dc:title>
  <dc:creator>a n</dc:creator>
  <cp:lastModifiedBy>a n</cp:lastModifiedBy>
  <cp:revision>3</cp:revision>
  <dcterms:created xsi:type="dcterms:W3CDTF">2021-05-06T00:49:56Z</dcterms:created>
  <dcterms:modified xsi:type="dcterms:W3CDTF">2021-05-06T01:16:25Z</dcterms:modified>
</cp:coreProperties>
</file>