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73" r:id="rId4"/>
    <p:sldId id="258" r:id="rId5"/>
    <p:sldId id="259" r:id="rId6"/>
    <p:sldId id="275" r:id="rId7"/>
    <p:sldId id="262" r:id="rId8"/>
    <p:sldId id="274" r:id="rId9"/>
    <p:sldId id="264" r:id="rId10"/>
    <p:sldId id="263" r:id="rId11"/>
    <p:sldId id="265" r:id="rId12"/>
    <p:sldId id="266" r:id="rId13"/>
    <p:sldId id="269" r:id="rId14"/>
    <p:sldId id="267" r:id="rId15"/>
    <p:sldId id="268" r:id="rId16"/>
    <p:sldId id="271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8A54E4-DA5C-4FE7-A4B8-03CC84B84B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BEC312-0951-4873-BC0E-1AEC971412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36629-946F-4EFC-8570-F74DEE35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28800"/>
            <a:ext cx="8686800" cy="841248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effectLst/>
                <a:latin typeface="Gaegu" panose="020B0604020202020204" charset="0"/>
                <a:ea typeface="Gaegu" panose="020B0604020202020204" charset="0"/>
              </a:rPr>
              <a:t>KELOMPOK 4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2581684"/>
            <a:ext cx="7488832" cy="169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 Rounded MT Bold" panose="020F0704030504030204" pitchFamily="34" charset="0"/>
              </a:rPr>
              <a:t>Perkembangan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Ekonomi</a:t>
            </a:r>
            <a:r>
              <a:rPr lang="en-US" sz="2400" dirty="0">
                <a:latin typeface="Arial Rounded MT Bold" panose="020F0704030504030204" pitchFamily="34" charset="0"/>
              </a:rPr>
              <a:t> Amerika </a:t>
            </a:r>
            <a:r>
              <a:rPr lang="en-US" sz="2400" dirty="0" err="1">
                <a:latin typeface="Arial Rounded MT Bold" panose="020F0704030504030204" pitchFamily="34" charset="0"/>
              </a:rPr>
              <a:t>Serikat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Implikasinya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Bagi</a:t>
            </a:r>
            <a:r>
              <a:rPr lang="en-US" sz="2400" dirty="0">
                <a:latin typeface="Arial Rounded MT Bold" panose="020F0704030504030204" pitchFamily="34" charset="0"/>
              </a:rPr>
              <a:t> Indonesia (</a:t>
            </a:r>
            <a:r>
              <a:rPr lang="en-US" sz="2400" dirty="0" err="1">
                <a:latin typeface="Arial Rounded MT Bold" panose="020F0704030504030204" pitchFamily="34" charset="0"/>
              </a:rPr>
              <a:t>Studi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Kasus</a:t>
            </a:r>
            <a:r>
              <a:rPr lang="en-US" sz="2400" dirty="0">
                <a:latin typeface="Arial Rounded MT Bold" panose="020F0704030504030204" pitchFamily="34" charset="0"/>
              </a:rPr>
              <a:t>: FDI Amerika </a:t>
            </a:r>
            <a:r>
              <a:rPr lang="en-US" sz="2400" dirty="0" err="1">
                <a:latin typeface="Arial Rounded MT Bold" panose="020F0704030504030204" pitchFamily="34" charset="0"/>
              </a:rPr>
              <a:t>Serikat</a:t>
            </a:r>
            <a:r>
              <a:rPr lang="en-US" sz="2400" dirty="0">
                <a:latin typeface="Arial Rounded MT Bold" panose="020F0704030504030204" pitchFamily="34" charset="0"/>
              </a:rPr>
              <a:t> di Indonesia)</a:t>
            </a:r>
          </a:p>
        </p:txBody>
      </p:sp>
      <p:grpSp>
        <p:nvGrpSpPr>
          <p:cNvPr id="5" name="Google Shape;3286;p75">
            <a:extLst>
              <a:ext uri="{FF2B5EF4-FFF2-40B4-BE49-F238E27FC236}">
                <a16:creationId xmlns:a16="http://schemas.microsoft.com/office/drawing/2014/main" xmlns="" id="{E93B35E5-126E-4751-805B-C5164D9202A1}"/>
              </a:ext>
            </a:extLst>
          </p:cNvPr>
          <p:cNvGrpSpPr/>
          <p:nvPr/>
        </p:nvGrpSpPr>
        <p:grpSpPr>
          <a:xfrm>
            <a:off x="-108520" y="-65830"/>
            <a:ext cx="1789330" cy="1694630"/>
            <a:chOff x="5080188" y="927900"/>
            <a:chExt cx="961200" cy="961200"/>
          </a:xfrm>
        </p:grpSpPr>
        <p:sp>
          <p:nvSpPr>
            <p:cNvPr id="6" name="Google Shape;3287;p75">
              <a:extLst>
                <a:ext uri="{FF2B5EF4-FFF2-40B4-BE49-F238E27FC236}">
                  <a16:creationId xmlns:a16="http://schemas.microsoft.com/office/drawing/2014/main" xmlns="" id="{6F21CBB8-CAEB-4BAC-AD60-39C3786D0859}"/>
                </a:ext>
              </a:extLst>
            </p:cNvPr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88;p75">
              <a:extLst>
                <a:ext uri="{FF2B5EF4-FFF2-40B4-BE49-F238E27FC236}">
                  <a16:creationId xmlns:a16="http://schemas.microsoft.com/office/drawing/2014/main" xmlns="" id="{52AD09FC-D633-43B2-A674-5838A1D88D9C}"/>
                </a:ext>
              </a:extLst>
            </p:cNvPr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89;p75">
              <a:extLst>
                <a:ext uri="{FF2B5EF4-FFF2-40B4-BE49-F238E27FC236}">
                  <a16:creationId xmlns:a16="http://schemas.microsoft.com/office/drawing/2014/main" xmlns="" id="{E00FC72D-17C2-418F-8ECB-41F75D6164F3}"/>
                </a:ext>
              </a:extLst>
            </p:cNvPr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90;p75">
              <a:extLst>
                <a:ext uri="{FF2B5EF4-FFF2-40B4-BE49-F238E27FC236}">
                  <a16:creationId xmlns:a16="http://schemas.microsoft.com/office/drawing/2014/main" xmlns="" id="{0EAA7126-03D2-4E09-BC70-2D2354CE6312}"/>
                </a:ext>
              </a:extLst>
            </p:cNvPr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91;p75">
              <a:extLst>
                <a:ext uri="{FF2B5EF4-FFF2-40B4-BE49-F238E27FC236}">
                  <a16:creationId xmlns:a16="http://schemas.microsoft.com/office/drawing/2014/main" xmlns="" id="{23816798-8FD0-4861-AD4B-7CB2C9296E21}"/>
                </a:ext>
              </a:extLst>
            </p:cNvPr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92;p75">
              <a:extLst>
                <a:ext uri="{FF2B5EF4-FFF2-40B4-BE49-F238E27FC236}">
                  <a16:creationId xmlns:a16="http://schemas.microsoft.com/office/drawing/2014/main" xmlns="" id="{7B34E5AE-1D0E-4791-AA6A-9D29AEDB851B}"/>
                </a:ext>
              </a:extLst>
            </p:cNvPr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93;p75">
              <a:extLst>
                <a:ext uri="{FF2B5EF4-FFF2-40B4-BE49-F238E27FC236}">
                  <a16:creationId xmlns:a16="http://schemas.microsoft.com/office/drawing/2014/main" xmlns="" id="{7042AA76-B93B-45A5-989F-8F0269A5FFD3}"/>
                </a:ext>
              </a:extLst>
            </p:cNvPr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94;p75">
              <a:extLst>
                <a:ext uri="{FF2B5EF4-FFF2-40B4-BE49-F238E27FC236}">
                  <a16:creationId xmlns:a16="http://schemas.microsoft.com/office/drawing/2014/main" xmlns="" id="{055AA971-9F89-48F3-8D4A-3DA410F64EB8}"/>
                </a:ext>
              </a:extLst>
            </p:cNvPr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265;p75">
            <a:extLst>
              <a:ext uri="{FF2B5EF4-FFF2-40B4-BE49-F238E27FC236}">
                <a16:creationId xmlns:a16="http://schemas.microsoft.com/office/drawing/2014/main" xmlns="" id="{DA8E1B96-B6ED-4A8E-9803-9A25138C4E33}"/>
              </a:ext>
            </a:extLst>
          </p:cNvPr>
          <p:cNvGrpSpPr/>
          <p:nvPr/>
        </p:nvGrpSpPr>
        <p:grpSpPr>
          <a:xfrm>
            <a:off x="228600" y="5805263"/>
            <a:ext cx="3911352" cy="527499"/>
            <a:chOff x="6336019" y="3733725"/>
            <a:chExt cx="2566206" cy="351310"/>
          </a:xfrm>
        </p:grpSpPr>
        <p:sp>
          <p:nvSpPr>
            <p:cNvPr id="15" name="Google Shape;3266;p75">
              <a:extLst>
                <a:ext uri="{FF2B5EF4-FFF2-40B4-BE49-F238E27FC236}">
                  <a16:creationId xmlns:a16="http://schemas.microsoft.com/office/drawing/2014/main" xmlns="" id="{D0001334-4D63-4C74-B150-FDEEFA7FAA3D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7;p75">
              <a:extLst>
                <a:ext uri="{FF2B5EF4-FFF2-40B4-BE49-F238E27FC236}">
                  <a16:creationId xmlns:a16="http://schemas.microsoft.com/office/drawing/2014/main" xmlns="" id="{1F6639C5-CDC2-4FFB-BCBF-A919DC849159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8;p75">
              <a:extLst>
                <a:ext uri="{FF2B5EF4-FFF2-40B4-BE49-F238E27FC236}">
                  <a16:creationId xmlns:a16="http://schemas.microsoft.com/office/drawing/2014/main" xmlns="" id="{305D13EB-9BBA-48B4-883A-2E62EA6BCBC2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9;p75">
              <a:extLst>
                <a:ext uri="{FF2B5EF4-FFF2-40B4-BE49-F238E27FC236}">
                  <a16:creationId xmlns:a16="http://schemas.microsoft.com/office/drawing/2014/main" xmlns="" id="{225F5B71-15E4-4F1B-9A3E-ECE59886FE96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333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71C6-1585-446C-85F4-1A462A0C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1" y="7676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err="1">
                <a:effectLst/>
              </a:rPr>
              <a:t>Inisiasi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dalam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kerjasama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perdagangan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investasi</a:t>
            </a:r>
            <a:r>
              <a:rPr lang="en-US" sz="2600" dirty="0">
                <a:effectLst/>
              </a:rPr>
              <a:t> Amerika </a:t>
            </a:r>
            <a:r>
              <a:rPr lang="en-US" sz="2600" dirty="0" err="1">
                <a:effectLst/>
              </a:rPr>
              <a:t>Serikat</a:t>
            </a:r>
            <a:r>
              <a:rPr lang="en-US" sz="2600" dirty="0">
                <a:effectLst/>
              </a:rPr>
              <a:t> dan Indonesia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CC1B15-4AC3-4489-9878-B80DD4CA9342}"/>
              </a:ext>
            </a:extLst>
          </p:cNvPr>
          <p:cNvSpPr/>
          <p:nvPr/>
        </p:nvSpPr>
        <p:spPr>
          <a:xfrm>
            <a:off x="395536" y="1150676"/>
            <a:ext cx="8352928" cy="46007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9000"/>
                  <a:lumOff val="61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869FB2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/>
              <a:t>US – Indonesia Trade and Investment Dialogue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/>
              <a:t>US – Indonesia Trade and Investment Framework Agreement (TIFA)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/>
              <a:t>Commercial Dialogue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/>
              <a:t>US Trade Missions and Reverse Trade Missions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 err="1"/>
              <a:t>Enterpreneurship</a:t>
            </a:r>
            <a:r>
              <a:rPr lang="en-US" sz="2200" dirty="0"/>
              <a:t> Support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/>
              <a:t>US Support for Energy </a:t>
            </a:r>
            <a:r>
              <a:rPr lang="en-US" sz="2200" dirty="0" err="1"/>
              <a:t>Investmen</a:t>
            </a:r>
            <a:r>
              <a:rPr lang="en-US" sz="2200" dirty="0"/>
              <a:t> in Indonesia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/>
              <a:t>OPIC Trade and Investment Conference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dirty="0"/>
              <a:t>US Grant to PT </a:t>
            </a:r>
            <a:r>
              <a:rPr lang="en-US" sz="2200" dirty="0" err="1"/>
              <a:t>Kereta</a:t>
            </a:r>
            <a:r>
              <a:rPr lang="en-US" sz="2200" dirty="0"/>
              <a:t> </a:t>
            </a:r>
            <a:r>
              <a:rPr lang="en-US" sz="2200" dirty="0" err="1"/>
              <a:t>Api</a:t>
            </a:r>
            <a:r>
              <a:rPr lang="en-US" sz="2200" dirty="0"/>
              <a:t> Indonesia</a:t>
            </a:r>
          </a:p>
        </p:txBody>
      </p:sp>
      <p:grpSp>
        <p:nvGrpSpPr>
          <p:cNvPr id="4" name="Google Shape;6313;p77">
            <a:extLst>
              <a:ext uri="{FF2B5EF4-FFF2-40B4-BE49-F238E27FC236}">
                <a16:creationId xmlns:a16="http://schemas.microsoft.com/office/drawing/2014/main" xmlns="" id="{E3E93491-0CE9-4F52-928C-5D638ABAD4FF}"/>
              </a:ext>
            </a:extLst>
          </p:cNvPr>
          <p:cNvGrpSpPr/>
          <p:nvPr/>
        </p:nvGrpSpPr>
        <p:grpSpPr>
          <a:xfrm>
            <a:off x="0" y="5877272"/>
            <a:ext cx="9144000" cy="685020"/>
            <a:chOff x="106648" y="895722"/>
            <a:chExt cx="4481413" cy="374300"/>
          </a:xfrm>
        </p:grpSpPr>
        <p:grpSp>
          <p:nvGrpSpPr>
            <p:cNvPr id="5" name="Google Shape;6314;p77">
              <a:extLst>
                <a:ext uri="{FF2B5EF4-FFF2-40B4-BE49-F238E27FC236}">
                  <a16:creationId xmlns:a16="http://schemas.microsoft.com/office/drawing/2014/main" xmlns="" id="{51A89E34-0BF4-467B-A5D9-38CF07B990CD}"/>
                </a:ext>
              </a:extLst>
            </p:cNvPr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21" name="Google Shape;6315;p77">
                <a:extLst>
                  <a:ext uri="{FF2B5EF4-FFF2-40B4-BE49-F238E27FC236}">
                    <a16:creationId xmlns:a16="http://schemas.microsoft.com/office/drawing/2014/main" xmlns="" id="{E4DCFC4A-2BCD-4AB2-9A98-026950CE2E04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" name="Google Shape;6316;p77">
                <a:extLst>
                  <a:ext uri="{FF2B5EF4-FFF2-40B4-BE49-F238E27FC236}">
                    <a16:creationId xmlns:a16="http://schemas.microsoft.com/office/drawing/2014/main" xmlns="" id="{C9181FF1-8391-4175-A6A3-6A6681342F6A}"/>
                  </a:ext>
                </a:extLst>
              </p:cNvPr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3" name="Google Shape;6317;p77">
                  <a:extLst>
                    <a:ext uri="{FF2B5EF4-FFF2-40B4-BE49-F238E27FC236}">
                      <a16:creationId xmlns:a16="http://schemas.microsoft.com/office/drawing/2014/main" xmlns="" id="{D2B0DE3D-EDE0-40CC-BCDB-8AF6FA513AE7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" name="Google Shape;6318;p77">
                  <a:extLst>
                    <a:ext uri="{FF2B5EF4-FFF2-40B4-BE49-F238E27FC236}">
                      <a16:creationId xmlns:a16="http://schemas.microsoft.com/office/drawing/2014/main" xmlns="" id="{F3074136-1FAF-4785-91D3-1289C7FC921F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6319;p77">
              <a:extLst>
                <a:ext uri="{FF2B5EF4-FFF2-40B4-BE49-F238E27FC236}">
                  <a16:creationId xmlns:a16="http://schemas.microsoft.com/office/drawing/2014/main" xmlns="" id="{383493D1-E6A3-4A9E-AED1-D27309D393C2}"/>
                </a:ext>
              </a:extLst>
            </p:cNvPr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17" name="Google Shape;6320;p77">
                <a:extLst>
                  <a:ext uri="{FF2B5EF4-FFF2-40B4-BE49-F238E27FC236}">
                    <a16:creationId xmlns:a16="http://schemas.microsoft.com/office/drawing/2014/main" xmlns="" id="{13D271D7-6E10-46FB-846A-06CD1BD4CB1C}"/>
                  </a:ext>
                </a:extLst>
              </p:cNvPr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" name="Google Shape;6321;p77">
                <a:extLst>
                  <a:ext uri="{FF2B5EF4-FFF2-40B4-BE49-F238E27FC236}">
                    <a16:creationId xmlns:a16="http://schemas.microsoft.com/office/drawing/2014/main" xmlns="" id="{53514C68-989F-4B29-B169-9CB380DF2CE7}"/>
                  </a:ext>
                </a:extLst>
              </p:cNvPr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9" name="Google Shape;6322;p77">
                  <a:extLst>
                    <a:ext uri="{FF2B5EF4-FFF2-40B4-BE49-F238E27FC236}">
                      <a16:creationId xmlns:a16="http://schemas.microsoft.com/office/drawing/2014/main" xmlns="" id="{8B207BA3-A4C8-4C71-B4B3-F52DCFB863F9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6323;p77">
                  <a:extLst>
                    <a:ext uri="{FF2B5EF4-FFF2-40B4-BE49-F238E27FC236}">
                      <a16:creationId xmlns:a16="http://schemas.microsoft.com/office/drawing/2014/main" xmlns="" id="{6B3827A4-EE08-4332-AAE5-4A29DA72EAD3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6324;p77">
              <a:extLst>
                <a:ext uri="{FF2B5EF4-FFF2-40B4-BE49-F238E27FC236}">
                  <a16:creationId xmlns:a16="http://schemas.microsoft.com/office/drawing/2014/main" xmlns="" id="{D19B0FBB-9096-49AB-8475-ABA44C45AA4D}"/>
                </a:ext>
              </a:extLst>
            </p:cNvPr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13" name="Google Shape;6325;p77">
                <a:extLst>
                  <a:ext uri="{FF2B5EF4-FFF2-40B4-BE49-F238E27FC236}">
                    <a16:creationId xmlns:a16="http://schemas.microsoft.com/office/drawing/2014/main" xmlns="" id="{66BA76E1-F3B5-488A-898C-9B0402F03457}"/>
                  </a:ext>
                </a:extLst>
              </p:cNvPr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6326;p77">
                <a:extLst>
                  <a:ext uri="{FF2B5EF4-FFF2-40B4-BE49-F238E27FC236}">
                    <a16:creationId xmlns:a16="http://schemas.microsoft.com/office/drawing/2014/main" xmlns="" id="{BD4C9E2F-DFFD-4CCA-9D5A-F962D5381F63}"/>
                  </a:ext>
                </a:extLst>
              </p:cNvPr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5" name="Google Shape;6327;p77">
                  <a:extLst>
                    <a:ext uri="{FF2B5EF4-FFF2-40B4-BE49-F238E27FC236}">
                      <a16:creationId xmlns:a16="http://schemas.microsoft.com/office/drawing/2014/main" xmlns="" id="{83C40892-E4F0-4890-8FEB-238D28FB1481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" name="Google Shape;6328;p77">
                  <a:extLst>
                    <a:ext uri="{FF2B5EF4-FFF2-40B4-BE49-F238E27FC236}">
                      <a16:creationId xmlns:a16="http://schemas.microsoft.com/office/drawing/2014/main" xmlns="" id="{F86B97A5-91CB-4B7E-B8B3-ADC70E76AE76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6329;p77">
              <a:extLst>
                <a:ext uri="{FF2B5EF4-FFF2-40B4-BE49-F238E27FC236}">
                  <a16:creationId xmlns:a16="http://schemas.microsoft.com/office/drawing/2014/main" xmlns="" id="{BA460AE9-216A-4FFF-B5E7-0F4195867A06}"/>
                </a:ext>
              </a:extLst>
            </p:cNvPr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9" name="Google Shape;6330;p77">
                <a:extLst>
                  <a:ext uri="{FF2B5EF4-FFF2-40B4-BE49-F238E27FC236}">
                    <a16:creationId xmlns:a16="http://schemas.microsoft.com/office/drawing/2014/main" xmlns="" id="{56807CF4-34EC-4E1B-B6FC-607DB4E2F3B9}"/>
                  </a:ext>
                </a:extLst>
              </p:cNvPr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" name="Google Shape;6331;p77">
                <a:extLst>
                  <a:ext uri="{FF2B5EF4-FFF2-40B4-BE49-F238E27FC236}">
                    <a16:creationId xmlns:a16="http://schemas.microsoft.com/office/drawing/2014/main" xmlns="" id="{551D092E-16BF-45BF-AA92-C448A0E56D6A}"/>
                  </a:ext>
                </a:extLst>
              </p:cNvPr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1" name="Google Shape;6332;p77">
                  <a:extLst>
                    <a:ext uri="{FF2B5EF4-FFF2-40B4-BE49-F238E27FC236}">
                      <a16:creationId xmlns:a16="http://schemas.microsoft.com/office/drawing/2014/main" xmlns="" id="{EF8198C6-20FD-4CC4-91C2-1278929043B8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2" name="Google Shape;6333;p77">
                  <a:extLst>
                    <a:ext uri="{FF2B5EF4-FFF2-40B4-BE49-F238E27FC236}">
                      <a16:creationId xmlns:a16="http://schemas.microsoft.com/office/drawing/2014/main" xmlns="" id="{10A8F8F0-8980-435E-96D4-8EDF9BCC9961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8389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76C2A-7880-4C38-83EE-F9C66C59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29" y="275041"/>
            <a:ext cx="8686800" cy="841248"/>
          </a:xfrm>
        </p:spPr>
        <p:txBody>
          <a:bodyPr/>
          <a:lstStyle/>
          <a:p>
            <a:r>
              <a:rPr lang="id-ID" dirty="0">
                <a:effectLst/>
              </a:rPr>
              <a:t>Sektor</a:t>
            </a:r>
            <a:r>
              <a:rPr lang="en-US" dirty="0">
                <a:effectLst/>
              </a:rPr>
              <a:t> FDI di Indonesia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643016-78EC-40E3-B75A-97B1C4810F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9" y="1085101"/>
            <a:ext cx="8136352" cy="5266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AFD42E-B71E-4501-B54F-70EA9E2A2499}"/>
              </a:ext>
            </a:extLst>
          </p:cNvPr>
          <p:cNvSpPr/>
          <p:nvPr/>
        </p:nvSpPr>
        <p:spPr>
          <a:xfrm>
            <a:off x="456271" y="6351663"/>
            <a:ext cx="7122854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Kompilasi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database Badan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Penanaman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Modal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4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9A4F-B6B6-4D08-9649-7AF85D08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90" y="332656"/>
            <a:ext cx="8686800" cy="841248"/>
          </a:xfrm>
        </p:spPr>
        <p:txBody>
          <a:bodyPr/>
          <a:lstStyle/>
          <a:p>
            <a:r>
              <a:rPr lang="id-ID" dirty="0">
                <a:effectLst/>
              </a:rPr>
              <a:t>Sektor</a:t>
            </a:r>
            <a:r>
              <a:rPr lang="en-US" dirty="0">
                <a:effectLst/>
              </a:rPr>
              <a:t> FDI di Indonesia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B6090F-9D2B-425B-8D46-21C6238620E6}"/>
              </a:ext>
            </a:extLst>
          </p:cNvPr>
          <p:cNvSpPr/>
          <p:nvPr/>
        </p:nvSpPr>
        <p:spPr>
          <a:xfrm>
            <a:off x="449592" y="1159131"/>
            <a:ext cx="8258417" cy="4881465"/>
          </a:xfrm>
          <a:prstGeom prst="rect">
            <a:avLst/>
          </a:prstGeom>
          <a:gradFill>
            <a:gsLst>
              <a:gs pos="3000">
                <a:schemeClr val="accent1">
                  <a:lumMod val="39000"/>
                  <a:lumOff val="61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ektor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ransportasi,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ergudangan, dan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elekomunikasi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realisasi investasi sebesar 23,4% dari total realisasi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2020.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Transportasi,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udang dan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elekomunikasi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sebesar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49,3 triliun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Industri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ogam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asar,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arang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erbasis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ogam,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ukan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esin dan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eralatan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senilai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Rp.24,5 triliun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Listrik,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as, dan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investasi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sebanyak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triliun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Perumahan,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awasan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ndustri, dan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erkantoran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senilai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17,8 triliun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Tanaman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angan,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erkebunan, dan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eternakan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investasi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sebesar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17,2 triliun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100" dirty="0"/>
          </a:p>
        </p:txBody>
      </p:sp>
      <p:grpSp>
        <p:nvGrpSpPr>
          <p:cNvPr id="4" name="Google Shape;6488;p77">
            <a:extLst>
              <a:ext uri="{FF2B5EF4-FFF2-40B4-BE49-F238E27FC236}">
                <a16:creationId xmlns:a16="http://schemas.microsoft.com/office/drawing/2014/main" xmlns="" id="{0AA6E4B6-FAF8-4F26-A008-DC3D8C455517}"/>
              </a:ext>
            </a:extLst>
          </p:cNvPr>
          <p:cNvGrpSpPr/>
          <p:nvPr/>
        </p:nvGrpSpPr>
        <p:grpSpPr>
          <a:xfrm>
            <a:off x="0" y="6292280"/>
            <a:ext cx="6876256" cy="377079"/>
            <a:chOff x="238125" y="2506075"/>
            <a:chExt cx="7115411" cy="673075"/>
          </a:xfrm>
        </p:grpSpPr>
        <p:sp>
          <p:nvSpPr>
            <p:cNvPr id="5" name="Google Shape;6489;p77">
              <a:extLst>
                <a:ext uri="{FF2B5EF4-FFF2-40B4-BE49-F238E27FC236}">
                  <a16:creationId xmlns:a16="http://schemas.microsoft.com/office/drawing/2014/main" xmlns="" id="{BEDD65BF-9B00-4411-AEA9-77CD30CAEF13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90;p77">
              <a:extLst>
                <a:ext uri="{FF2B5EF4-FFF2-40B4-BE49-F238E27FC236}">
                  <a16:creationId xmlns:a16="http://schemas.microsoft.com/office/drawing/2014/main" xmlns="" id="{A7A215D7-FF45-4914-9107-AE6743A414A0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91;p77">
              <a:extLst>
                <a:ext uri="{FF2B5EF4-FFF2-40B4-BE49-F238E27FC236}">
                  <a16:creationId xmlns:a16="http://schemas.microsoft.com/office/drawing/2014/main" xmlns="" id="{ABDC1586-9B4F-424E-8544-C465B2A12D23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92;p77">
              <a:extLst>
                <a:ext uri="{FF2B5EF4-FFF2-40B4-BE49-F238E27FC236}">
                  <a16:creationId xmlns:a16="http://schemas.microsoft.com/office/drawing/2014/main" xmlns="" id="{71C1C2F2-0D7A-4FFA-A4C8-52B58C163DD7}"/>
                </a:ext>
              </a:extLst>
            </p:cNvPr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93;p77">
              <a:extLst>
                <a:ext uri="{FF2B5EF4-FFF2-40B4-BE49-F238E27FC236}">
                  <a16:creationId xmlns:a16="http://schemas.microsoft.com/office/drawing/2014/main" xmlns="" id="{07809A1E-0ED2-4141-8DE2-8B56D27F609F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091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9A490-9386-4901-8D88-45671C10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260"/>
            <a:ext cx="8686800" cy="841248"/>
          </a:xfrm>
        </p:spPr>
        <p:txBody>
          <a:bodyPr/>
          <a:lstStyle/>
          <a:p>
            <a:r>
              <a:rPr lang="id-ID" dirty="0">
                <a:effectLst/>
              </a:rPr>
              <a:t>Sektor</a:t>
            </a:r>
            <a:r>
              <a:rPr lang="en-US" dirty="0">
                <a:effectLst/>
              </a:rPr>
              <a:t> FDI di Indonesia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771FC8-BD98-4B18-BCBA-CBEE29A88240}"/>
              </a:ext>
            </a:extLst>
          </p:cNvPr>
          <p:cNvSpPr/>
          <p:nvPr/>
        </p:nvSpPr>
        <p:spPr>
          <a:xfrm>
            <a:off x="426368" y="1340768"/>
            <a:ext cx="8291264" cy="4653453"/>
          </a:xfrm>
          <a:prstGeom prst="rect">
            <a:avLst/>
          </a:prstGeom>
          <a:gradFill>
            <a:gsLst>
              <a:gs pos="3000">
                <a:schemeClr val="accent1">
                  <a:lumMod val="39000"/>
                  <a:lumOff val="61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Amerika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Serikat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berinvestasi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gas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telekomunikasi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Singapura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contributor FDI </a:t>
            </a: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prospek bisnis di Indonesia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yang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emerging power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Amerika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Serikat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tertarik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berinvestasi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transportasi, industri, dan pariwisata Indonesia.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Jepang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 investor di Indonesia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berinvestasi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b</a:t>
            </a: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eberapa sektor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listrik, real estate, gas, dan industri. </a:t>
            </a:r>
            <a:endParaRPr lang="en-US" sz="2000" dirty="0"/>
          </a:p>
        </p:txBody>
      </p:sp>
      <p:sp>
        <p:nvSpPr>
          <p:cNvPr id="4" name="Google Shape;5485;p76">
            <a:extLst>
              <a:ext uri="{FF2B5EF4-FFF2-40B4-BE49-F238E27FC236}">
                <a16:creationId xmlns:a16="http://schemas.microsoft.com/office/drawing/2014/main" xmlns="" id="{403109F7-E057-46D1-85EE-9E75E3AE7108}"/>
              </a:ext>
            </a:extLst>
          </p:cNvPr>
          <p:cNvSpPr/>
          <p:nvPr/>
        </p:nvSpPr>
        <p:spPr>
          <a:xfrm>
            <a:off x="8168685" y="5994220"/>
            <a:ext cx="723795" cy="621520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56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6A538-7E61-4456-9CFC-7CA7F69B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5651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alt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Foreign Direct Investment: Flows by Country (US$ in Million)</a:t>
            </a:r>
            <a:endParaRPr lang="en-US" sz="3000" dirty="0">
              <a:effectLst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D7FEDE7-A248-4C67-AD18-E9CD01F42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37250"/>
              </p:ext>
            </p:extLst>
          </p:nvPr>
        </p:nvGraphicFramePr>
        <p:xfrm>
          <a:off x="239793" y="1522869"/>
          <a:ext cx="4758328" cy="257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27007073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6082655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82838927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707375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511469733"/>
                    </a:ext>
                  </a:extLst>
                </a:gridCol>
                <a:gridCol w="869896">
                  <a:extLst>
                    <a:ext uri="{9D8B030D-6E8A-4147-A177-3AD203B41FA5}">
                      <a16:colId xmlns:a16="http://schemas.microsoft.com/office/drawing/2014/main" xmlns="" val="2237860379"/>
                    </a:ext>
                  </a:extLst>
                </a:gridCol>
              </a:tblGrid>
              <a:tr h="801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Singapura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Jepang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Hongkong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2358279"/>
                  </a:ext>
                </a:extLst>
              </a:tr>
              <a:tr h="59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-3,936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10,334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5,679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3,398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9457932"/>
                  </a:ext>
                </a:extLst>
              </a:tr>
              <a:tr h="59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1,247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6,316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8,319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9684821"/>
                  </a:ext>
                </a:extLst>
              </a:tr>
              <a:tr h="59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614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4,617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2,746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973354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8AF4BE-52B1-4601-9EC0-D295CA77B480}"/>
              </a:ext>
            </a:extLst>
          </p:cNvPr>
          <p:cNvSpPr/>
          <p:nvPr/>
        </p:nvSpPr>
        <p:spPr>
          <a:xfrm>
            <a:off x="217378" y="4101763"/>
            <a:ext cx="5454352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Kompilasi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database Bank Indonesia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89533A-6A2A-417E-BD71-56F7DB6380D8}"/>
              </a:ext>
            </a:extLst>
          </p:cNvPr>
          <p:cNvSpPr/>
          <p:nvPr/>
        </p:nvSpPr>
        <p:spPr>
          <a:xfrm>
            <a:off x="5105723" y="1196752"/>
            <a:ext cx="3876528" cy="5028364"/>
          </a:xfrm>
          <a:prstGeom prst="rect">
            <a:avLst/>
          </a:prstGeom>
          <a:gradFill>
            <a:gsLst>
              <a:gs pos="3000">
                <a:schemeClr val="accent1">
                  <a:lumMod val="39000"/>
                  <a:lumOff val="61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Perkembangannya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FDI Amerika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Serikat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Indonesia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stabil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dibandingkan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negara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Serikat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tertinggal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Empat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negara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terbesar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menyumbangkan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FDI di Indonesia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kuantitas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stabil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pertahunnya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ialah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Singapura,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Jepang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China dan Hongkong.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Meski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sempat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pada 2019 dan 2020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pandemic Covid-19,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jumlahnya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cukup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grpSp>
        <p:nvGrpSpPr>
          <p:cNvPr id="8" name="Google Shape;3791;p76">
            <a:extLst>
              <a:ext uri="{FF2B5EF4-FFF2-40B4-BE49-F238E27FC236}">
                <a16:creationId xmlns:a16="http://schemas.microsoft.com/office/drawing/2014/main" xmlns="" id="{6F326FFF-D74B-4ECE-B9C1-6BC0B63AA1A8}"/>
              </a:ext>
            </a:extLst>
          </p:cNvPr>
          <p:cNvGrpSpPr/>
          <p:nvPr/>
        </p:nvGrpSpPr>
        <p:grpSpPr>
          <a:xfrm>
            <a:off x="683568" y="4653136"/>
            <a:ext cx="3600400" cy="1850991"/>
            <a:chOff x="238125" y="1038125"/>
            <a:chExt cx="7146800" cy="3633625"/>
          </a:xfrm>
        </p:grpSpPr>
        <p:sp>
          <p:nvSpPr>
            <p:cNvPr id="9" name="Google Shape;3792;p76">
              <a:extLst>
                <a:ext uri="{FF2B5EF4-FFF2-40B4-BE49-F238E27FC236}">
                  <a16:creationId xmlns:a16="http://schemas.microsoft.com/office/drawing/2014/main" xmlns="" id="{27C3B871-FE5A-4477-BAE7-6A77A1486D34}"/>
                </a:ext>
              </a:extLst>
            </p:cNvPr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3;p76">
              <a:extLst>
                <a:ext uri="{FF2B5EF4-FFF2-40B4-BE49-F238E27FC236}">
                  <a16:creationId xmlns:a16="http://schemas.microsoft.com/office/drawing/2014/main" xmlns="" id="{A60A6682-4154-4607-BF29-F2D06BFF5B99}"/>
                </a:ext>
              </a:extLst>
            </p:cNvPr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94;p76">
              <a:extLst>
                <a:ext uri="{FF2B5EF4-FFF2-40B4-BE49-F238E27FC236}">
                  <a16:creationId xmlns:a16="http://schemas.microsoft.com/office/drawing/2014/main" xmlns="" id="{81FF1E72-3382-40F9-A1AD-02133AF41329}"/>
                </a:ext>
              </a:extLst>
            </p:cNvPr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95;p76">
              <a:extLst>
                <a:ext uri="{FF2B5EF4-FFF2-40B4-BE49-F238E27FC236}">
                  <a16:creationId xmlns:a16="http://schemas.microsoft.com/office/drawing/2014/main" xmlns="" id="{8CBF6B4E-39BB-430A-87AB-64199172C2AB}"/>
                </a:ext>
              </a:extLst>
            </p:cNvPr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96;p76">
              <a:extLst>
                <a:ext uri="{FF2B5EF4-FFF2-40B4-BE49-F238E27FC236}">
                  <a16:creationId xmlns:a16="http://schemas.microsoft.com/office/drawing/2014/main" xmlns="" id="{0DFFBDAD-AE1B-476D-B8E6-A7059C44DE7E}"/>
                </a:ext>
              </a:extLst>
            </p:cNvPr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97;p76">
              <a:extLst>
                <a:ext uri="{FF2B5EF4-FFF2-40B4-BE49-F238E27FC236}">
                  <a16:creationId xmlns:a16="http://schemas.microsoft.com/office/drawing/2014/main" xmlns="" id="{B8BA7FC4-FE93-4DBD-9008-9FAE47C018B0}"/>
                </a:ext>
              </a:extLst>
            </p:cNvPr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98;p76">
              <a:extLst>
                <a:ext uri="{FF2B5EF4-FFF2-40B4-BE49-F238E27FC236}">
                  <a16:creationId xmlns:a16="http://schemas.microsoft.com/office/drawing/2014/main" xmlns="" id="{9256E7EC-8402-4A0A-8B46-BA4104799FB3}"/>
                </a:ext>
              </a:extLst>
            </p:cNvPr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99;p76">
              <a:extLst>
                <a:ext uri="{FF2B5EF4-FFF2-40B4-BE49-F238E27FC236}">
                  <a16:creationId xmlns:a16="http://schemas.microsoft.com/office/drawing/2014/main" xmlns="" id="{B51035EF-E6BB-4583-BA19-9D9E9730E6A2}"/>
                </a:ext>
              </a:extLst>
            </p:cNvPr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00;p76">
              <a:extLst>
                <a:ext uri="{FF2B5EF4-FFF2-40B4-BE49-F238E27FC236}">
                  <a16:creationId xmlns:a16="http://schemas.microsoft.com/office/drawing/2014/main" xmlns="" id="{C22D9587-8141-4B64-A6CA-92E965C31FDB}"/>
                </a:ext>
              </a:extLst>
            </p:cNvPr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01;p76">
              <a:extLst>
                <a:ext uri="{FF2B5EF4-FFF2-40B4-BE49-F238E27FC236}">
                  <a16:creationId xmlns:a16="http://schemas.microsoft.com/office/drawing/2014/main" xmlns="" id="{4B9DEB18-30BF-40B0-B12E-6ADF30E40C72}"/>
                </a:ext>
              </a:extLst>
            </p:cNvPr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02;p76">
              <a:extLst>
                <a:ext uri="{FF2B5EF4-FFF2-40B4-BE49-F238E27FC236}">
                  <a16:creationId xmlns:a16="http://schemas.microsoft.com/office/drawing/2014/main" xmlns="" id="{76DF3085-3B0D-41C6-AC08-CFC33D5D7275}"/>
                </a:ext>
              </a:extLst>
            </p:cNvPr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03;p76">
              <a:extLst>
                <a:ext uri="{FF2B5EF4-FFF2-40B4-BE49-F238E27FC236}">
                  <a16:creationId xmlns:a16="http://schemas.microsoft.com/office/drawing/2014/main" xmlns="" id="{988B54E1-1BB1-44B5-9A66-FC62112EABBF}"/>
                </a:ext>
              </a:extLst>
            </p:cNvPr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04;p76">
              <a:extLst>
                <a:ext uri="{FF2B5EF4-FFF2-40B4-BE49-F238E27FC236}">
                  <a16:creationId xmlns:a16="http://schemas.microsoft.com/office/drawing/2014/main" xmlns="" id="{26983721-87A7-4B84-AFEE-BDBBC96AD3D1}"/>
                </a:ext>
              </a:extLst>
            </p:cNvPr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05;p76">
              <a:extLst>
                <a:ext uri="{FF2B5EF4-FFF2-40B4-BE49-F238E27FC236}">
                  <a16:creationId xmlns:a16="http://schemas.microsoft.com/office/drawing/2014/main" xmlns="" id="{61368729-42EA-444A-AFD9-D2B75FA8909C}"/>
                </a:ext>
              </a:extLst>
            </p:cNvPr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06;p76">
              <a:extLst>
                <a:ext uri="{FF2B5EF4-FFF2-40B4-BE49-F238E27FC236}">
                  <a16:creationId xmlns:a16="http://schemas.microsoft.com/office/drawing/2014/main" xmlns="" id="{E99ED9EB-D2A2-4A63-B88F-7C5B5BA8A207}"/>
                </a:ext>
              </a:extLst>
            </p:cNvPr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07;p76">
              <a:extLst>
                <a:ext uri="{FF2B5EF4-FFF2-40B4-BE49-F238E27FC236}">
                  <a16:creationId xmlns:a16="http://schemas.microsoft.com/office/drawing/2014/main" xmlns="" id="{6C43EA43-8DEF-4E46-B79D-EB413A3B9655}"/>
                </a:ext>
              </a:extLst>
            </p:cNvPr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08;p76">
              <a:extLst>
                <a:ext uri="{FF2B5EF4-FFF2-40B4-BE49-F238E27FC236}">
                  <a16:creationId xmlns:a16="http://schemas.microsoft.com/office/drawing/2014/main" xmlns="" id="{EEC07080-5F71-4EE4-AE91-4A10ABD72AD8}"/>
                </a:ext>
              </a:extLst>
            </p:cNvPr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09;p76">
              <a:extLst>
                <a:ext uri="{FF2B5EF4-FFF2-40B4-BE49-F238E27FC236}">
                  <a16:creationId xmlns:a16="http://schemas.microsoft.com/office/drawing/2014/main" xmlns="" id="{A970D998-32FB-411E-A9D8-79E9B5D2A9FD}"/>
                </a:ext>
              </a:extLst>
            </p:cNvPr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10;p76">
              <a:extLst>
                <a:ext uri="{FF2B5EF4-FFF2-40B4-BE49-F238E27FC236}">
                  <a16:creationId xmlns:a16="http://schemas.microsoft.com/office/drawing/2014/main" xmlns="" id="{F6F8C53D-C63B-4EFE-8490-9E3987CCBA7D}"/>
                </a:ext>
              </a:extLst>
            </p:cNvPr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11;p76">
              <a:extLst>
                <a:ext uri="{FF2B5EF4-FFF2-40B4-BE49-F238E27FC236}">
                  <a16:creationId xmlns:a16="http://schemas.microsoft.com/office/drawing/2014/main" xmlns="" id="{E281BEBC-69EE-413E-960C-5D07F545BF9F}"/>
                </a:ext>
              </a:extLst>
            </p:cNvPr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2;p76">
              <a:extLst>
                <a:ext uri="{FF2B5EF4-FFF2-40B4-BE49-F238E27FC236}">
                  <a16:creationId xmlns:a16="http://schemas.microsoft.com/office/drawing/2014/main" xmlns="" id="{3F85E3B0-5F29-474B-B797-9056A7B5CF56}"/>
                </a:ext>
              </a:extLst>
            </p:cNvPr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13;p76">
              <a:extLst>
                <a:ext uri="{FF2B5EF4-FFF2-40B4-BE49-F238E27FC236}">
                  <a16:creationId xmlns:a16="http://schemas.microsoft.com/office/drawing/2014/main" xmlns="" id="{D1FD030F-926B-466F-B07D-DD965BCBF05B}"/>
                </a:ext>
              </a:extLst>
            </p:cNvPr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14;p76">
              <a:extLst>
                <a:ext uri="{FF2B5EF4-FFF2-40B4-BE49-F238E27FC236}">
                  <a16:creationId xmlns:a16="http://schemas.microsoft.com/office/drawing/2014/main" xmlns="" id="{B58C28AD-E7E7-49F8-ACE2-8FFE88A022DF}"/>
                </a:ext>
              </a:extLst>
            </p:cNvPr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15;p76">
              <a:extLst>
                <a:ext uri="{FF2B5EF4-FFF2-40B4-BE49-F238E27FC236}">
                  <a16:creationId xmlns:a16="http://schemas.microsoft.com/office/drawing/2014/main" xmlns="" id="{3E81E85C-A0C4-4B12-B3C1-B9A5D20851BD}"/>
                </a:ext>
              </a:extLst>
            </p:cNvPr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16;p76">
              <a:extLst>
                <a:ext uri="{FF2B5EF4-FFF2-40B4-BE49-F238E27FC236}">
                  <a16:creationId xmlns:a16="http://schemas.microsoft.com/office/drawing/2014/main" xmlns="" id="{8C26333C-3F7F-43A7-818C-277939EAE946}"/>
                </a:ext>
              </a:extLst>
            </p:cNvPr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17;p76">
              <a:extLst>
                <a:ext uri="{FF2B5EF4-FFF2-40B4-BE49-F238E27FC236}">
                  <a16:creationId xmlns:a16="http://schemas.microsoft.com/office/drawing/2014/main" xmlns="" id="{92F78EFC-5D03-4E04-9FF1-71DC05AF1912}"/>
                </a:ext>
              </a:extLst>
            </p:cNvPr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18;p76">
              <a:extLst>
                <a:ext uri="{FF2B5EF4-FFF2-40B4-BE49-F238E27FC236}">
                  <a16:creationId xmlns:a16="http://schemas.microsoft.com/office/drawing/2014/main" xmlns="" id="{133E57D8-76B2-477E-96A8-20DBC7D1D8F5}"/>
                </a:ext>
              </a:extLst>
            </p:cNvPr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19;p76">
              <a:extLst>
                <a:ext uri="{FF2B5EF4-FFF2-40B4-BE49-F238E27FC236}">
                  <a16:creationId xmlns:a16="http://schemas.microsoft.com/office/drawing/2014/main" xmlns="" id="{0BFC4A74-77AF-4F95-B123-847F8DF8A4A7}"/>
                </a:ext>
              </a:extLst>
            </p:cNvPr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20;p76">
              <a:extLst>
                <a:ext uri="{FF2B5EF4-FFF2-40B4-BE49-F238E27FC236}">
                  <a16:creationId xmlns:a16="http://schemas.microsoft.com/office/drawing/2014/main" xmlns="" id="{13D70B6F-D7FB-40AF-8291-03C803B416ED}"/>
                </a:ext>
              </a:extLst>
            </p:cNvPr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21;p76">
              <a:extLst>
                <a:ext uri="{FF2B5EF4-FFF2-40B4-BE49-F238E27FC236}">
                  <a16:creationId xmlns:a16="http://schemas.microsoft.com/office/drawing/2014/main" xmlns="" id="{5B91BDF3-342B-449B-B668-D201E546D688}"/>
                </a:ext>
              </a:extLst>
            </p:cNvPr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22;p76">
              <a:extLst>
                <a:ext uri="{FF2B5EF4-FFF2-40B4-BE49-F238E27FC236}">
                  <a16:creationId xmlns:a16="http://schemas.microsoft.com/office/drawing/2014/main" xmlns="" id="{6225582A-DA9C-4B2F-B4FA-38EE7833DC89}"/>
                </a:ext>
              </a:extLst>
            </p:cNvPr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23;p76">
              <a:extLst>
                <a:ext uri="{FF2B5EF4-FFF2-40B4-BE49-F238E27FC236}">
                  <a16:creationId xmlns:a16="http://schemas.microsoft.com/office/drawing/2014/main" xmlns="" id="{4FBA2947-B805-43EC-BA77-644CFBABFF72}"/>
                </a:ext>
              </a:extLst>
            </p:cNvPr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24;p76">
              <a:extLst>
                <a:ext uri="{FF2B5EF4-FFF2-40B4-BE49-F238E27FC236}">
                  <a16:creationId xmlns:a16="http://schemas.microsoft.com/office/drawing/2014/main" xmlns="" id="{97E7957D-8872-4949-A31E-5F04A805DEF4}"/>
                </a:ext>
              </a:extLst>
            </p:cNvPr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25;p76">
              <a:extLst>
                <a:ext uri="{FF2B5EF4-FFF2-40B4-BE49-F238E27FC236}">
                  <a16:creationId xmlns:a16="http://schemas.microsoft.com/office/drawing/2014/main" xmlns="" id="{A7AA1C7A-2171-44A1-A114-5106D589CAA1}"/>
                </a:ext>
              </a:extLst>
            </p:cNvPr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26;p76">
              <a:extLst>
                <a:ext uri="{FF2B5EF4-FFF2-40B4-BE49-F238E27FC236}">
                  <a16:creationId xmlns:a16="http://schemas.microsoft.com/office/drawing/2014/main" xmlns="" id="{EF9CF17D-5B28-4F88-B851-477B60D43618}"/>
                </a:ext>
              </a:extLst>
            </p:cNvPr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27;p76">
              <a:extLst>
                <a:ext uri="{FF2B5EF4-FFF2-40B4-BE49-F238E27FC236}">
                  <a16:creationId xmlns:a16="http://schemas.microsoft.com/office/drawing/2014/main" xmlns="" id="{3272FB50-4E1E-433F-8697-40E97EC12872}"/>
                </a:ext>
              </a:extLst>
            </p:cNvPr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28;p76">
              <a:extLst>
                <a:ext uri="{FF2B5EF4-FFF2-40B4-BE49-F238E27FC236}">
                  <a16:creationId xmlns:a16="http://schemas.microsoft.com/office/drawing/2014/main" xmlns="" id="{1E81D5B0-43AD-4BE3-A3F3-AC416B13F8E1}"/>
                </a:ext>
              </a:extLst>
            </p:cNvPr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29;p76">
              <a:extLst>
                <a:ext uri="{FF2B5EF4-FFF2-40B4-BE49-F238E27FC236}">
                  <a16:creationId xmlns:a16="http://schemas.microsoft.com/office/drawing/2014/main" xmlns="" id="{3A0DCCF5-468E-4D20-9A2C-A5097765AE9B}"/>
                </a:ext>
              </a:extLst>
            </p:cNvPr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30;p76">
              <a:extLst>
                <a:ext uri="{FF2B5EF4-FFF2-40B4-BE49-F238E27FC236}">
                  <a16:creationId xmlns:a16="http://schemas.microsoft.com/office/drawing/2014/main" xmlns="" id="{B266A4F0-3B0D-48A9-8927-9F7EE707CC47}"/>
                </a:ext>
              </a:extLst>
            </p:cNvPr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31;p76">
              <a:extLst>
                <a:ext uri="{FF2B5EF4-FFF2-40B4-BE49-F238E27FC236}">
                  <a16:creationId xmlns:a16="http://schemas.microsoft.com/office/drawing/2014/main" xmlns="" id="{62FAE52D-8320-4588-8FE5-8DA6E746E50F}"/>
                </a:ext>
              </a:extLst>
            </p:cNvPr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32;p76">
              <a:extLst>
                <a:ext uri="{FF2B5EF4-FFF2-40B4-BE49-F238E27FC236}">
                  <a16:creationId xmlns:a16="http://schemas.microsoft.com/office/drawing/2014/main" xmlns="" id="{C98945C9-EB00-4D58-9BDC-191EF7C894D5}"/>
                </a:ext>
              </a:extLst>
            </p:cNvPr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33;p76">
              <a:extLst>
                <a:ext uri="{FF2B5EF4-FFF2-40B4-BE49-F238E27FC236}">
                  <a16:creationId xmlns:a16="http://schemas.microsoft.com/office/drawing/2014/main" xmlns="" id="{644D718A-0353-4D6D-8773-1A212C075BC6}"/>
                </a:ext>
              </a:extLst>
            </p:cNvPr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34;p76">
              <a:extLst>
                <a:ext uri="{FF2B5EF4-FFF2-40B4-BE49-F238E27FC236}">
                  <a16:creationId xmlns:a16="http://schemas.microsoft.com/office/drawing/2014/main" xmlns="" id="{62650F92-FC97-4354-BD41-94DAC5780371}"/>
                </a:ext>
              </a:extLst>
            </p:cNvPr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35;p76">
              <a:extLst>
                <a:ext uri="{FF2B5EF4-FFF2-40B4-BE49-F238E27FC236}">
                  <a16:creationId xmlns:a16="http://schemas.microsoft.com/office/drawing/2014/main" xmlns="" id="{07F9CD94-DB6D-47E7-B7BD-EE87481BC0E2}"/>
                </a:ext>
              </a:extLst>
            </p:cNvPr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36;p76">
              <a:extLst>
                <a:ext uri="{FF2B5EF4-FFF2-40B4-BE49-F238E27FC236}">
                  <a16:creationId xmlns:a16="http://schemas.microsoft.com/office/drawing/2014/main" xmlns="" id="{EF614F8E-AE8E-4654-B60A-D9538952A431}"/>
                </a:ext>
              </a:extLst>
            </p:cNvPr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37;p76">
              <a:extLst>
                <a:ext uri="{FF2B5EF4-FFF2-40B4-BE49-F238E27FC236}">
                  <a16:creationId xmlns:a16="http://schemas.microsoft.com/office/drawing/2014/main" xmlns="" id="{2B46C681-6584-4A08-9AA0-FDC35780A3EE}"/>
                </a:ext>
              </a:extLst>
            </p:cNvPr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38;p76">
              <a:extLst>
                <a:ext uri="{FF2B5EF4-FFF2-40B4-BE49-F238E27FC236}">
                  <a16:creationId xmlns:a16="http://schemas.microsoft.com/office/drawing/2014/main" xmlns="" id="{52753338-097A-4DBB-994C-7570C462967C}"/>
                </a:ext>
              </a:extLst>
            </p:cNvPr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39;p76">
              <a:extLst>
                <a:ext uri="{FF2B5EF4-FFF2-40B4-BE49-F238E27FC236}">
                  <a16:creationId xmlns:a16="http://schemas.microsoft.com/office/drawing/2014/main" xmlns="" id="{15AF1D27-B2D3-4D57-A804-33C4000E457C}"/>
                </a:ext>
              </a:extLst>
            </p:cNvPr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40;p76">
              <a:extLst>
                <a:ext uri="{FF2B5EF4-FFF2-40B4-BE49-F238E27FC236}">
                  <a16:creationId xmlns:a16="http://schemas.microsoft.com/office/drawing/2014/main" xmlns="" id="{C42986EE-A33E-4B48-9492-396F3D9CC8A4}"/>
                </a:ext>
              </a:extLst>
            </p:cNvPr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41;p76">
              <a:extLst>
                <a:ext uri="{FF2B5EF4-FFF2-40B4-BE49-F238E27FC236}">
                  <a16:creationId xmlns:a16="http://schemas.microsoft.com/office/drawing/2014/main" xmlns="" id="{D54255F9-B832-4D97-84DE-177B6F226E4A}"/>
                </a:ext>
              </a:extLst>
            </p:cNvPr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42;p76">
              <a:extLst>
                <a:ext uri="{FF2B5EF4-FFF2-40B4-BE49-F238E27FC236}">
                  <a16:creationId xmlns:a16="http://schemas.microsoft.com/office/drawing/2014/main" xmlns="" id="{4A4B5782-0498-4604-A814-FB2BB9EEF572}"/>
                </a:ext>
              </a:extLst>
            </p:cNvPr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43;p76">
              <a:extLst>
                <a:ext uri="{FF2B5EF4-FFF2-40B4-BE49-F238E27FC236}">
                  <a16:creationId xmlns:a16="http://schemas.microsoft.com/office/drawing/2014/main" xmlns="" id="{F2B04EEE-5B80-4574-A802-799103C3D43D}"/>
                </a:ext>
              </a:extLst>
            </p:cNvPr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44;p76">
              <a:extLst>
                <a:ext uri="{FF2B5EF4-FFF2-40B4-BE49-F238E27FC236}">
                  <a16:creationId xmlns:a16="http://schemas.microsoft.com/office/drawing/2014/main" xmlns="" id="{36DC802B-E023-475E-A280-28B20C8F967C}"/>
                </a:ext>
              </a:extLst>
            </p:cNvPr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45;p76">
              <a:extLst>
                <a:ext uri="{FF2B5EF4-FFF2-40B4-BE49-F238E27FC236}">
                  <a16:creationId xmlns:a16="http://schemas.microsoft.com/office/drawing/2014/main" xmlns="" id="{185090E4-ED26-4D05-BFD0-2CD927F37DC3}"/>
                </a:ext>
              </a:extLst>
            </p:cNvPr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46;p76">
              <a:extLst>
                <a:ext uri="{FF2B5EF4-FFF2-40B4-BE49-F238E27FC236}">
                  <a16:creationId xmlns:a16="http://schemas.microsoft.com/office/drawing/2014/main" xmlns="" id="{08D20716-B657-4293-9E98-B39DF6FECE6A}"/>
                </a:ext>
              </a:extLst>
            </p:cNvPr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47;p76">
              <a:extLst>
                <a:ext uri="{FF2B5EF4-FFF2-40B4-BE49-F238E27FC236}">
                  <a16:creationId xmlns:a16="http://schemas.microsoft.com/office/drawing/2014/main" xmlns="" id="{E99DA124-F2D0-4A57-8B26-D3B2BBAD9AB6}"/>
                </a:ext>
              </a:extLst>
            </p:cNvPr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48;p76">
              <a:extLst>
                <a:ext uri="{FF2B5EF4-FFF2-40B4-BE49-F238E27FC236}">
                  <a16:creationId xmlns:a16="http://schemas.microsoft.com/office/drawing/2014/main" xmlns="" id="{A9A3670F-6DC2-4F10-A147-F43A9B7FB13D}"/>
                </a:ext>
              </a:extLst>
            </p:cNvPr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49;p76">
              <a:extLst>
                <a:ext uri="{FF2B5EF4-FFF2-40B4-BE49-F238E27FC236}">
                  <a16:creationId xmlns:a16="http://schemas.microsoft.com/office/drawing/2014/main" xmlns="" id="{B6D323B6-726F-4502-A730-33931FF4F70D}"/>
                </a:ext>
              </a:extLst>
            </p:cNvPr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50;p76">
              <a:extLst>
                <a:ext uri="{FF2B5EF4-FFF2-40B4-BE49-F238E27FC236}">
                  <a16:creationId xmlns:a16="http://schemas.microsoft.com/office/drawing/2014/main" xmlns="" id="{929E58F8-B4E0-4BD0-BF27-FC59984CF4B9}"/>
                </a:ext>
              </a:extLst>
            </p:cNvPr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51;p76">
              <a:extLst>
                <a:ext uri="{FF2B5EF4-FFF2-40B4-BE49-F238E27FC236}">
                  <a16:creationId xmlns:a16="http://schemas.microsoft.com/office/drawing/2014/main" xmlns="" id="{AE68A84E-8309-4B39-896E-8D3BE1EAEBC1}"/>
                </a:ext>
              </a:extLst>
            </p:cNvPr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52;p76">
              <a:extLst>
                <a:ext uri="{FF2B5EF4-FFF2-40B4-BE49-F238E27FC236}">
                  <a16:creationId xmlns:a16="http://schemas.microsoft.com/office/drawing/2014/main" xmlns="" id="{CDF6C0D1-E873-4D91-BEA3-82148941C98E}"/>
                </a:ext>
              </a:extLst>
            </p:cNvPr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53;p76">
              <a:extLst>
                <a:ext uri="{FF2B5EF4-FFF2-40B4-BE49-F238E27FC236}">
                  <a16:creationId xmlns:a16="http://schemas.microsoft.com/office/drawing/2014/main" xmlns="" id="{411DEB19-9854-4D00-8657-4A8C7ADB3D60}"/>
                </a:ext>
              </a:extLst>
            </p:cNvPr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54;p76">
              <a:extLst>
                <a:ext uri="{FF2B5EF4-FFF2-40B4-BE49-F238E27FC236}">
                  <a16:creationId xmlns:a16="http://schemas.microsoft.com/office/drawing/2014/main" xmlns="" id="{3F4DEECB-850D-4C2C-9D52-ACE5BD35709F}"/>
                </a:ext>
              </a:extLst>
            </p:cNvPr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55;p76">
              <a:extLst>
                <a:ext uri="{FF2B5EF4-FFF2-40B4-BE49-F238E27FC236}">
                  <a16:creationId xmlns:a16="http://schemas.microsoft.com/office/drawing/2014/main" xmlns="" id="{428D5B4F-53CF-48E8-9E51-40AE3AD8FF57}"/>
                </a:ext>
              </a:extLst>
            </p:cNvPr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56;p76">
              <a:extLst>
                <a:ext uri="{FF2B5EF4-FFF2-40B4-BE49-F238E27FC236}">
                  <a16:creationId xmlns:a16="http://schemas.microsoft.com/office/drawing/2014/main" xmlns="" id="{FC7EA21F-7FD9-4446-8BB5-B9CA34A48FDD}"/>
                </a:ext>
              </a:extLst>
            </p:cNvPr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57;p76">
              <a:extLst>
                <a:ext uri="{FF2B5EF4-FFF2-40B4-BE49-F238E27FC236}">
                  <a16:creationId xmlns:a16="http://schemas.microsoft.com/office/drawing/2014/main" xmlns="" id="{61290BE8-D18E-4133-9407-0DCA3988D8B6}"/>
                </a:ext>
              </a:extLst>
            </p:cNvPr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58;p76">
              <a:extLst>
                <a:ext uri="{FF2B5EF4-FFF2-40B4-BE49-F238E27FC236}">
                  <a16:creationId xmlns:a16="http://schemas.microsoft.com/office/drawing/2014/main" xmlns="" id="{449CA70A-5328-429A-8BC4-EEA78727E859}"/>
                </a:ext>
              </a:extLst>
            </p:cNvPr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59;p76">
              <a:extLst>
                <a:ext uri="{FF2B5EF4-FFF2-40B4-BE49-F238E27FC236}">
                  <a16:creationId xmlns:a16="http://schemas.microsoft.com/office/drawing/2014/main" xmlns="" id="{01CB3C8D-1D45-4A31-94F8-E72A913E3549}"/>
                </a:ext>
              </a:extLst>
            </p:cNvPr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60;p76">
              <a:extLst>
                <a:ext uri="{FF2B5EF4-FFF2-40B4-BE49-F238E27FC236}">
                  <a16:creationId xmlns:a16="http://schemas.microsoft.com/office/drawing/2014/main" xmlns="" id="{71818C67-EC4B-4086-93E1-8310F496BB56}"/>
                </a:ext>
              </a:extLst>
            </p:cNvPr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61;p76">
              <a:extLst>
                <a:ext uri="{FF2B5EF4-FFF2-40B4-BE49-F238E27FC236}">
                  <a16:creationId xmlns:a16="http://schemas.microsoft.com/office/drawing/2014/main" xmlns="" id="{94DEE18D-63FA-4FC8-8F47-D99E6EA5142D}"/>
                </a:ext>
              </a:extLst>
            </p:cNvPr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62;p76">
              <a:extLst>
                <a:ext uri="{FF2B5EF4-FFF2-40B4-BE49-F238E27FC236}">
                  <a16:creationId xmlns:a16="http://schemas.microsoft.com/office/drawing/2014/main" xmlns="" id="{F0ECA34A-3A89-470E-B068-F22F8B17021A}"/>
                </a:ext>
              </a:extLst>
            </p:cNvPr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63;p76">
              <a:extLst>
                <a:ext uri="{FF2B5EF4-FFF2-40B4-BE49-F238E27FC236}">
                  <a16:creationId xmlns:a16="http://schemas.microsoft.com/office/drawing/2014/main" xmlns="" id="{345A6306-029C-41ED-BFC4-761655E3FBE6}"/>
                </a:ext>
              </a:extLst>
            </p:cNvPr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864;p76">
              <a:extLst>
                <a:ext uri="{FF2B5EF4-FFF2-40B4-BE49-F238E27FC236}">
                  <a16:creationId xmlns:a16="http://schemas.microsoft.com/office/drawing/2014/main" xmlns="" id="{AF1CACB9-C5BE-4D5B-B815-E9C717BBCA3E}"/>
                </a:ext>
              </a:extLst>
            </p:cNvPr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865;p76">
              <a:extLst>
                <a:ext uri="{FF2B5EF4-FFF2-40B4-BE49-F238E27FC236}">
                  <a16:creationId xmlns:a16="http://schemas.microsoft.com/office/drawing/2014/main" xmlns="" id="{0C290D79-89F5-4DE8-84EB-A09AE1B3A70E}"/>
                </a:ext>
              </a:extLst>
            </p:cNvPr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866;p76">
              <a:extLst>
                <a:ext uri="{FF2B5EF4-FFF2-40B4-BE49-F238E27FC236}">
                  <a16:creationId xmlns:a16="http://schemas.microsoft.com/office/drawing/2014/main" xmlns="" id="{E8FD387D-8440-4380-BDCE-207355BC7888}"/>
                </a:ext>
              </a:extLst>
            </p:cNvPr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67;p76">
              <a:extLst>
                <a:ext uri="{FF2B5EF4-FFF2-40B4-BE49-F238E27FC236}">
                  <a16:creationId xmlns:a16="http://schemas.microsoft.com/office/drawing/2014/main" xmlns="" id="{9F666AB8-8744-47CB-A91E-B238ABE26F5C}"/>
                </a:ext>
              </a:extLst>
            </p:cNvPr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68;p76">
              <a:extLst>
                <a:ext uri="{FF2B5EF4-FFF2-40B4-BE49-F238E27FC236}">
                  <a16:creationId xmlns:a16="http://schemas.microsoft.com/office/drawing/2014/main" xmlns="" id="{0AA8F760-9D99-44E8-96EF-47076B436C3E}"/>
                </a:ext>
              </a:extLst>
            </p:cNvPr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69;p76">
              <a:extLst>
                <a:ext uri="{FF2B5EF4-FFF2-40B4-BE49-F238E27FC236}">
                  <a16:creationId xmlns:a16="http://schemas.microsoft.com/office/drawing/2014/main" xmlns="" id="{BEEC0CB4-3014-41A7-8166-3A2365FD967D}"/>
                </a:ext>
              </a:extLst>
            </p:cNvPr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70;p76">
              <a:extLst>
                <a:ext uri="{FF2B5EF4-FFF2-40B4-BE49-F238E27FC236}">
                  <a16:creationId xmlns:a16="http://schemas.microsoft.com/office/drawing/2014/main" xmlns="" id="{8C2425F6-8E04-46C2-815A-CA31EFA1F088}"/>
                </a:ext>
              </a:extLst>
            </p:cNvPr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71;p76">
              <a:extLst>
                <a:ext uri="{FF2B5EF4-FFF2-40B4-BE49-F238E27FC236}">
                  <a16:creationId xmlns:a16="http://schemas.microsoft.com/office/drawing/2014/main" xmlns="" id="{5A90985F-B23D-40DF-838F-6A5D0BD63C78}"/>
                </a:ext>
              </a:extLst>
            </p:cNvPr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72;p76">
              <a:extLst>
                <a:ext uri="{FF2B5EF4-FFF2-40B4-BE49-F238E27FC236}">
                  <a16:creationId xmlns:a16="http://schemas.microsoft.com/office/drawing/2014/main" xmlns="" id="{D4F0EC9A-20F8-4F46-95CF-7E8E9D21CC7A}"/>
                </a:ext>
              </a:extLst>
            </p:cNvPr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73;p76">
              <a:extLst>
                <a:ext uri="{FF2B5EF4-FFF2-40B4-BE49-F238E27FC236}">
                  <a16:creationId xmlns:a16="http://schemas.microsoft.com/office/drawing/2014/main" xmlns="" id="{C767C364-8679-4331-8F47-BF908458DD25}"/>
                </a:ext>
              </a:extLst>
            </p:cNvPr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74;p76">
              <a:extLst>
                <a:ext uri="{FF2B5EF4-FFF2-40B4-BE49-F238E27FC236}">
                  <a16:creationId xmlns:a16="http://schemas.microsoft.com/office/drawing/2014/main" xmlns="" id="{EFAF7879-4D89-419A-886B-5DAEC55A6401}"/>
                </a:ext>
              </a:extLst>
            </p:cNvPr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75;p76">
              <a:extLst>
                <a:ext uri="{FF2B5EF4-FFF2-40B4-BE49-F238E27FC236}">
                  <a16:creationId xmlns:a16="http://schemas.microsoft.com/office/drawing/2014/main" xmlns="" id="{C4B55E61-B96D-4C4B-8DFF-621ACBA4E42B}"/>
                </a:ext>
              </a:extLst>
            </p:cNvPr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76;p76">
              <a:extLst>
                <a:ext uri="{FF2B5EF4-FFF2-40B4-BE49-F238E27FC236}">
                  <a16:creationId xmlns:a16="http://schemas.microsoft.com/office/drawing/2014/main" xmlns="" id="{8E11DEE1-DE08-4FBB-84F1-4C9B14BEF867}"/>
                </a:ext>
              </a:extLst>
            </p:cNvPr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77;p76">
              <a:extLst>
                <a:ext uri="{FF2B5EF4-FFF2-40B4-BE49-F238E27FC236}">
                  <a16:creationId xmlns:a16="http://schemas.microsoft.com/office/drawing/2014/main" xmlns="" id="{D465601A-B839-41A5-ADD3-AEA8A2775EDD}"/>
                </a:ext>
              </a:extLst>
            </p:cNvPr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78;p76">
              <a:extLst>
                <a:ext uri="{FF2B5EF4-FFF2-40B4-BE49-F238E27FC236}">
                  <a16:creationId xmlns:a16="http://schemas.microsoft.com/office/drawing/2014/main" xmlns="" id="{BE48545D-17B1-49B6-B69A-A4158BB4395F}"/>
                </a:ext>
              </a:extLst>
            </p:cNvPr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79;p76">
              <a:extLst>
                <a:ext uri="{FF2B5EF4-FFF2-40B4-BE49-F238E27FC236}">
                  <a16:creationId xmlns:a16="http://schemas.microsoft.com/office/drawing/2014/main" xmlns="" id="{C38D71B4-7D89-4F8D-85C9-777DF77485E3}"/>
                </a:ext>
              </a:extLst>
            </p:cNvPr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80;p76">
              <a:extLst>
                <a:ext uri="{FF2B5EF4-FFF2-40B4-BE49-F238E27FC236}">
                  <a16:creationId xmlns:a16="http://schemas.microsoft.com/office/drawing/2014/main" xmlns="" id="{121BB408-47E4-4021-8255-12933D222AEA}"/>
                </a:ext>
              </a:extLst>
            </p:cNvPr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81;p76">
              <a:extLst>
                <a:ext uri="{FF2B5EF4-FFF2-40B4-BE49-F238E27FC236}">
                  <a16:creationId xmlns:a16="http://schemas.microsoft.com/office/drawing/2014/main" xmlns="" id="{60028061-2279-42E1-B96D-B2223D0B7FC6}"/>
                </a:ext>
              </a:extLst>
            </p:cNvPr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82;p76">
              <a:extLst>
                <a:ext uri="{FF2B5EF4-FFF2-40B4-BE49-F238E27FC236}">
                  <a16:creationId xmlns:a16="http://schemas.microsoft.com/office/drawing/2014/main" xmlns="" id="{DF7F364E-9DFA-463F-9246-0F6E356758BC}"/>
                </a:ext>
              </a:extLst>
            </p:cNvPr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83;p76">
              <a:extLst>
                <a:ext uri="{FF2B5EF4-FFF2-40B4-BE49-F238E27FC236}">
                  <a16:creationId xmlns:a16="http://schemas.microsoft.com/office/drawing/2014/main" xmlns="" id="{82486338-9DD0-46B3-BC0C-368928285CD1}"/>
                </a:ext>
              </a:extLst>
            </p:cNvPr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84;p76">
              <a:extLst>
                <a:ext uri="{FF2B5EF4-FFF2-40B4-BE49-F238E27FC236}">
                  <a16:creationId xmlns:a16="http://schemas.microsoft.com/office/drawing/2014/main" xmlns="" id="{63058CC6-4271-4EAE-A2A9-3C0FE476B3FA}"/>
                </a:ext>
              </a:extLst>
            </p:cNvPr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85;p76">
              <a:extLst>
                <a:ext uri="{FF2B5EF4-FFF2-40B4-BE49-F238E27FC236}">
                  <a16:creationId xmlns:a16="http://schemas.microsoft.com/office/drawing/2014/main" xmlns="" id="{2C8811BB-72B0-44C9-AFD8-B59EDABF9655}"/>
                </a:ext>
              </a:extLst>
            </p:cNvPr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86;p76">
              <a:extLst>
                <a:ext uri="{FF2B5EF4-FFF2-40B4-BE49-F238E27FC236}">
                  <a16:creationId xmlns:a16="http://schemas.microsoft.com/office/drawing/2014/main" xmlns="" id="{1FB64FA9-5247-4DE4-9A98-417304D63105}"/>
                </a:ext>
              </a:extLst>
            </p:cNvPr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87;p76">
              <a:extLst>
                <a:ext uri="{FF2B5EF4-FFF2-40B4-BE49-F238E27FC236}">
                  <a16:creationId xmlns:a16="http://schemas.microsoft.com/office/drawing/2014/main" xmlns="" id="{B615341D-CBB9-4F70-8806-B2F5B060257B}"/>
                </a:ext>
              </a:extLst>
            </p:cNvPr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88;p76">
              <a:extLst>
                <a:ext uri="{FF2B5EF4-FFF2-40B4-BE49-F238E27FC236}">
                  <a16:creationId xmlns:a16="http://schemas.microsoft.com/office/drawing/2014/main" xmlns="" id="{3D4A0DAC-83D8-432C-B93A-C8584AEB3CDE}"/>
                </a:ext>
              </a:extLst>
            </p:cNvPr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89;p76">
              <a:extLst>
                <a:ext uri="{FF2B5EF4-FFF2-40B4-BE49-F238E27FC236}">
                  <a16:creationId xmlns:a16="http://schemas.microsoft.com/office/drawing/2014/main" xmlns="" id="{23732D87-5F3D-431C-A082-1F879DC0CCBE}"/>
                </a:ext>
              </a:extLst>
            </p:cNvPr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90;p76">
              <a:extLst>
                <a:ext uri="{FF2B5EF4-FFF2-40B4-BE49-F238E27FC236}">
                  <a16:creationId xmlns:a16="http://schemas.microsoft.com/office/drawing/2014/main" xmlns="" id="{4B7579B7-8D09-439E-9CC9-5DD4D09D6848}"/>
                </a:ext>
              </a:extLst>
            </p:cNvPr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91;p76">
              <a:extLst>
                <a:ext uri="{FF2B5EF4-FFF2-40B4-BE49-F238E27FC236}">
                  <a16:creationId xmlns:a16="http://schemas.microsoft.com/office/drawing/2014/main" xmlns="" id="{63E274F5-CD03-45CF-9A42-88B479556AF6}"/>
                </a:ext>
              </a:extLst>
            </p:cNvPr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92;p76">
              <a:extLst>
                <a:ext uri="{FF2B5EF4-FFF2-40B4-BE49-F238E27FC236}">
                  <a16:creationId xmlns:a16="http://schemas.microsoft.com/office/drawing/2014/main" xmlns="" id="{4648D4A8-7986-452D-8409-045DEE0EACDF}"/>
                </a:ext>
              </a:extLst>
            </p:cNvPr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93;p76">
              <a:extLst>
                <a:ext uri="{FF2B5EF4-FFF2-40B4-BE49-F238E27FC236}">
                  <a16:creationId xmlns:a16="http://schemas.microsoft.com/office/drawing/2014/main" xmlns="" id="{FD7C57A8-CB61-465A-9EAA-854E246606D2}"/>
                </a:ext>
              </a:extLst>
            </p:cNvPr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94;p76">
              <a:extLst>
                <a:ext uri="{FF2B5EF4-FFF2-40B4-BE49-F238E27FC236}">
                  <a16:creationId xmlns:a16="http://schemas.microsoft.com/office/drawing/2014/main" xmlns="" id="{56B5EE0D-E321-452D-8A15-4679DD461AC1}"/>
                </a:ext>
              </a:extLst>
            </p:cNvPr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95;p76">
              <a:extLst>
                <a:ext uri="{FF2B5EF4-FFF2-40B4-BE49-F238E27FC236}">
                  <a16:creationId xmlns:a16="http://schemas.microsoft.com/office/drawing/2014/main" xmlns="" id="{58913637-5CB9-42C5-A8CC-ED7BE50905B0}"/>
                </a:ext>
              </a:extLst>
            </p:cNvPr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96;p76">
              <a:extLst>
                <a:ext uri="{FF2B5EF4-FFF2-40B4-BE49-F238E27FC236}">
                  <a16:creationId xmlns:a16="http://schemas.microsoft.com/office/drawing/2014/main" xmlns="" id="{88196E99-A0B3-4D9C-8FA7-39AF82FEE0E3}"/>
                </a:ext>
              </a:extLst>
            </p:cNvPr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97;p76">
              <a:extLst>
                <a:ext uri="{FF2B5EF4-FFF2-40B4-BE49-F238E27FC236}">
                  <a16:creationId xmlns:a16="http://schemas.microsoft.com/office/drawing/2014/main" xmlns="" id="{96FAD8C6-055B-458C-A6B0-D12DBC315987}"/>
                </a:ext>
              </a:extLst>
            </p:cNvPr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98;p76">
              <a:extLst>
                <a:ext uri="{FF2B5EF4-FFF2-40B4-BE49-F238E27FC236}">
                  <a16:creationId xmlns:a16="http://schemas.microsoft.com/office/drawing/2014/main" xmlns="" id="{8D9CA0E9-0758-4636-9DE9-A792923C8704}"/>
                </a:ext>
              </a:extLst>
            </p:cNvPr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99;p76">
              <a:extLst>
                <a:ext uri="{FF2B5EF4-FFF2-40B4-BE49-F238E27FC236}">
                  <a16:creationId xmlns:a16="http://schemas.microsoft.com/office/drawing/2014/main" xmlns="" id="{BDA4292B-7C91-4164-8F64-151495E38B5E}"/>
                </a:ext>
              </a:extLst>
            </p:cNvPr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00;p76">
              <a:extLst>
                <a:ext uri="{FF2B5EF4-FFF2-40B4-BE49-F238E27FC236}">
                  <a16:creationId xmlns:a16="http://schemas.microsoft.com/office/drawing/2014/main" xmlns="" id="{3D97E0AB-BEAB-4A60-9A03-A81C8DAD13F4}"/>
                </a:ext>
              </a:extLst>
            </p:cNvPr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01;p76">
              <a:extLst>
                <a:ext uri="{FF2B5EF4-FFF2-40B4-BE49-F238E27FC236}">
                  <a16:creationId xmlns:a16="http://schemas.microsoft.com/office/drawing/2014/main" xmlns="" id="{C334D78E-627A-4E9A-A0E4-8B3D06BC6B3F}"/>
                </a:ext>
              </a:extLst>
            </p:cNvPr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02;p76">
              <a:extLst>
                <a:ext uri="{FF2B5EF4-FFF2-40B4-BE49-F238E27FC236}">
                  <a16:creationId xmlns:a16="http://schemas.microsoft.com/office/drawing/2014/main" xmlns="" id="{91BAB745-5721-4FAD-856A-B11C8C148CD4}"/>
                </a:ext>
              </a:extLst>
            </p:cNvPr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03;p76">
              <a:extLst>
                <a:ext uri="{FF2B5EF4-FFF2-40B4-BE49-F238E27FC236}">
                  <a16:creationId xmlns:a16="http://schemas.microsoft.com/office/drawing/2014/main" xmlns="" id="{DA48A14A-4F88-464C-B2A0-6020D0DB09DA}"/>
                </a:ext>
              </a:extLst>
            </p:cNvPr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04;p76">
              <a:extLst>
                <a:ext uri="{FF2B5EF4-FFF2-40B4-BE49-F238E27FC236}">
                  <a16:creationId xmlns:a16="http://schemas.microsoft.com/office/drawing/2014/main" xmlns="" id="{AFF147A6-4D1A-4AB3-AFB5-7C0334710BC6}"/>
                </a:ext>
              </a:extLst>
            </p:cNvPr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05;p76">
              <a:extLst>
                <a:ext uri="{FF2B5EF4-FFF2-40B4-BE49-F238E27FC236}">
                  <a16:creationId xmlns:a16="http://schemas.microsoft.com/office/drawing/2014/main" xmlns="" id="{4BD797CF-97A1-4E38-A221-5615D3CD547F}"/>
                </a:ext>
              </a:extLst>
            </p:cNvPr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06;p76">
              <a:extLst>
                <a:ext uri="{FF2B5EF4-FFF2-40B4-BE49-F238E27FC236}">
                  <a16:creationId xmlns:a16="http://schemas.microsoft.com/office/drawing/2014/main" xmlns="" id="{D1B86388-0909-4FF9-BC8C-FBA9B9154B7E}"/>
                </a:ext>
              </a:extLst>
            </p:cNvPr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07;p76">
              <a:extLst>
                <a:ext uri="{FF2B5EF4-FFF2-40B4-BE49-F238E27FC236}">
                  <a16:creationId xmlns:a16="http://schemas.microsoft.com/office/drawing/2014/main" xmlns="" id="{2865622C-C019-4AD2-AEBC-E99BC8641D91}"/>
                </a:ext>
              </a:extLst>
            </p:cNvPr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08;p76">
              <a:extLst>
                <a:ext uri="{FF2B5EF4-FFF2-40B4-BE49-F238E27FC236}">
                  <a16:creationId xmlns:a16="http://schemas.microsoft.com/office/drawing/2014/main" xmlns="" id="{A67A11A6-2174-4160-8FFC-D7ECB6008D65}"/>
                </a:ext>
              </a:extLst>
            </p:cNvPr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09;p76">
              <a:extLst>
                <a:ext uri="{FF2B5EF4-FFF2-40B4-BE49-F238E27FC236}">
                  <a16:creationId xmlns:a16="http://schemas.microsoft.com/office/drawing/2014/main" xmlns="" id="{28F5299A-2F5E-4F2E-8E75-C32BACAD0FA2}"/>
                </a:ext>
              </a:extLst>
            </p:cNvPr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10;p76">
              <a:extLst>
                <a:ext uri="{FF2B5EF4-FFF2-40B4-BE49-F238E27FC236}">
                  <a16:creationId xmlns:a16="http://schemas.microsoft.com/office/drawing/2014/main" xmlns="" id="{FC69B923-8688-4C7E-9343-A9FE9AF77B04}"/>
                </a:ext>
              </a:extLst>
            </p:cNvPr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11;p76">
              <a:extLst>
                <a:ext uri="{FF2B5EF4-FFF2-40B4-BE49-F238E27FC236}">
                  <a16:creationId xmlns:a16="http://schemas.microsoft.com/office/drawing/2014/main" xmlns="" id="{1E216B53-07AB-43D6-A7FE-300DF746EAEF}"/>
                </a:ext>
              </a:extLst>
            </p:cNvPr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12;p76">
              <a:extLst>
                <a:ext uri="{FF2B5EF4-FFF2-40B4-BE49-F238E27FC236}">
                  <a16:creationId xmlns:a16="http://schemas.microsoft.com/office/drawing/2014/main" xmlns="" id="{215E000C-B577-4A24-8350-AC226FE8D0AA}"/>
                </a:ext>
              </a:extLst>
            </p:cNvPr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13;p76">
              <a:extLst>
                <a:ext uri="{FF2B5EF4-FFF2-40B4-BE49-F238E27FC236}">
                  <a16:creationId xmlns:a16="http://schemas.microsoft.com/office/drawing/2014/main" xmlns="" id="{C5AFEE03-8CDD-48CF-A0B2-40EF2294F946}"/>
                </a:ext>
              </a:extLst>
            </p:cNvPr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14;p76">
              <a:extLst>
                <a:ext uri="{FF2B5EF4-FFF2-40B4-BE49-F238E27FC236}">
                  <a16:creationId xmlns:a16="http://schemas.microsoft.com/office/drawing/2014/main" xmlns="" id="{CA3B49C6-9F33-4B9F-8975-DEF5BE45BFC1}"/>
                </a:ext>
              </a:extLst>
            </p:cNvPr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15;p76">
              <a:extLst>
                <a:ext uri="{FF2B5EF4-FFF2-40B4-BE49-F238E27FC236}">
                  <a16:creationId xmlns:a16="http://schemas.microsoft.com/office/drawing/2014/main" xmlns="" id="{E8EE40B3-32D0-4F4B-95E9-A728A93D320A}"/>
                </a:ext>
              </a:extLst>
            </p:cNvPr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16;p76">
              <a:extLst>
                <a:ext uri="{FF2B5EF4-FFF2-40B4-BE49-F238E27FC236}">
                  <a16:creationId xmlns:a16="http://schemas.microsoft.com/office/drawing/2014/main" xmlns="" id="{6C4784F8-F78E-4F77-8A62-16C036F78A32}"/>
                </a:ext>
              </a:extLst>
            </p:cNvPr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17;p76">
              <a:extLst>
                <a:ext uri="{FF2B5EF4-FFF2-40B4-BE49-F238E27FC236}">
                  <a16:creationId xmlns:a16="http://schemas.microsoft.com/office/drawing/2014/main" xmlns="" id="{467309B9-EDD6-4891-AA14-2438D205B678}"/>
                </a:ext>
              </a:extLst>
            </p:cNvPr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18;p76">
              <a:extLst>
                <a:ext uri="{FF2B5EF4-FFF2-40B4-BE49-F238E27FC236}">
                  <a16:creationId xmlns:a16="http://schemas.microsoft.com/office/drawing/2014/main" xmlns="" id="{AD9201BB-E9DC-467F-99D2-93BE168AC6E0}"/>
                </a:ext>
              </a:extLst>
            </p:cNvPr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19;p76">
              <a:extLst>
                <a:ext uri="{FF2B5EF4-FFF2-40B4-BE49-F238E27FC236}">
                  <a16:creationId xmlns:a16="http://schemas.microsoft.com/office/drawing/2014/main" xmlns="" id="{98864D30-A3D9-4A03-BE89-8D62AFA17A15}"/>
                </a:ext>
              </a:extLst>
            </p:cNvPr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20;p76">
              <a:extLst>
                <a:ext uri="{FF2B5EF4-FFF2-40B4-BE49-F238E27FC236}">
                  <a16:creationId xmlns:a16="http://schemas.microsoft.com/office/drawing/2014/main" xmlns="" id="{6484C34F-35FF-4159-A0CB-50DF9DCB0C6C}"/>
                </a:ext>
              </a:extLst>
            </p:cNvPr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21;p76">
              <a:extLst>
                <a:ext uri="{FF2B5EF4-FFF2-40B4-BE49-F238E27FC236}">
                  <a16:creationId xmlns:a16="http://schemas.microsoft.com/office/drawing/2014/main" xmlns="" id="{623F8E84-FD6C-4FDF-9EB7-40E67F2C4E13}"/>
                </a:ext>
              </a:extLst>
            </p:cNvPr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22;p76">
              <a:extLst>
                <a:ext uri="{FF2B5EF4-FFF2-40B4-BE49-F238E27FC236}">
                  <a16:creationId xmlns:a16="http://schemas.microsoft.com/office/drawing/2014/main" xmlns="" id="{E311F2FF-B333-4F15-A139-E8A4AB9DE266}"/>
                </a:ext>
              </a:extLst>
            </p:cNvPr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23;p76">
              <a:extLst>
                <a:ext uri="{FF2B5EF4-FFF2-40B4-BE49-F238E27FC236}">
                  <a16:creationId xmlns:a16="http://schemas.microsoft.com/office/drawing/2014/main" xmlns="" id="{39F880C3-4A3D-48BD-9C65-C8434FAB551A}"/>
                </a:ext>
              </a:extLst>
            </p:cNvPr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24;p76">
              <a:extLst>
                <a:ext uri="{FF2B5EF4-FFF2-40B4-BE49-F238E27FC236}">
                  <a16:creationId xmlns:a16="http://schemas.microsoft.com/office/drawing/2014/main" xmlns="" id="{1A647948-1373-4269-AC72-99BB3DE4AF90}"/>
                </a:ext>
              </a:extLst>
            </p:cNvPr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25;p76">
              <a:extLst>
                <a:ext uri="{FF2B5EF4-FFF2-40B4-BE49-F238E27FC236}">
                  <a16:creationId xmlns:a16="http://schemas.microsoft.com/office/drawing/2014/main" xmlns="" id="{2E907C21-E80C-489E-9B11-62FFE1551298}"/>
                </a:ext>
              </a:extLst>
            </p:cNvPr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26;p76">
              <a:extLst>
                <a:ext uri="{FF2B5EF4-FFF2-40B4-BE49-F238E27FC236}">
                  <a16:creationId xmlns:a16="http://schemas.microsoft.com/office/drawing/2014/main" xmlns="" id="{2991D81C-FD6E-4D1A-9B22-FCE02F54810F}"/>
                </a:ext>
              </a:extLst>
            </p:cNvPr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27;p76">
              <a:extLst>
                <a:ext uri="{FF2B5EF4-FFF2-40B4-BE49-F238E27FC236}">
                  <a16:creationId xmlns:a16="http://schemas.microsoft.com/office/drawing/2014/main" xmlns="" id="{45D743B1-6340-4366-B2AF-39FA1BDC66E8}"/>
                </a:ext>
              </a:extLst>
            </p:cNvPr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28;p76">
              <a:extLst>
                <a:ext uri="{FF2B5EF4-FFF2-40B4-BE49-F238E27FC236}">
                  <a16:creationId xmlns:a16="http://schemas.microsoft.com/office/drawing/2014/main" xmlns="" id="{0967901B-038C-4F94-9581-DA944566AC8D}"/>
                </a:ext>
              </a:extLst>
            </p:cNvPr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29;p76">
              <a:extLst>
                <a:ext uri="{FF2B5EF4-FFF2-40B4-BE49-F238E27FC236}">
                  <a16:creationId xmlns:a16="http://schemas.microsoft.com/office/drawing/2014/main" xmlns="" id="{9B33DAC7-25C3-4BC9-BBE4-7DC0A7CA77B7}"/>
                </a:ext>
              </a:extLst>
            </p:cNvPr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30;p76">
              <a:extLst>
                <a:ext uri="{FF2B5EF4-FFF2-40B4-BE49-F238E27FC236}">
                  <a16:creationId xmlns:a16="http://schemas.microsoft.com/office/drawing/2014/main" xmlns="" id="{0A60FAED-B93D-4A3F-9EB3-4421B0D235DA}"/>
                </a:ext>
              </a:extLst>
            </p:cNvPr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31;p76">
              <a:extLst>
                <a:ext uri="{FF2B5EF4-FFF2-40B4-BE49-F238E27FC236}">
                  <a16:creationId xmlns:a16="http://schemas.microsoft.com/office/drawing/2014/main" xmlns="" id="{7113EE23-CAA3-464C-AF96-BB584BBCA98A}"/>
                </a:ext>
              </a:extLst>
            </p:cNvPr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32;p76">
              <a:extLst>
                <a:ext uri="{FF2B5EF4-FFF2-40B4-BE49-F238E27FC236}">
                  <a16:creationId xmlns:a16="http://schemas.microsoft.com/office/drawing/2014/main" xmlns="" id="{264D018F-D0CE-4583-933A-CF74170F91BC}"/>
                </a:ext>
              </a:extLst>
            </p:cNvPr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33;p76">
              <a:extLst>
                <a:ext uri="{FF2B5EF4-FFF2-40B4-BE49-F238E27FC236}">
                  <a16:creationId xmlns:a16="http://schemas.microsoft.com/office/drawing/2014/main" xmlns="" id="{FC4166B8-8D1F-4585-9239-ABCB08B1E3F6}"/>
                </a:ext>
              </a:extLst>
            </p:cNvPr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34;p76">
              <a:extLst>
                <a:ext uri="{FF2B5EF4-FFF2-40B4-BE49-F238E27FC236}">
                  <a16:creationId xmlns:a16="http://schemas.microsoft.com/office/drawing/2014/main" xmlns="" id="{17029635-7D8A-4220-B14A-FC0A5E6B1F3D}"/>
                </a:ext>
              </a:extLst>
            </p:cNvPr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35;p76">
              <a:extLst>
                <a:ext uri="{FF2B5EF4-FFF2-40B4-BE49-F238E27FC236}">
                  <a16:creationId xmlns:a16="http://schemas.microsoft.com/office/drawing/2014/main" xmlns="" id="{6E5C5E0C-4349-4154-91C9-9EB46EA18F66}"/>
                </a:ext>
              </a:extLst>
            </p:cNvPr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36;p76">
              <a:extLst>
                <a:ext uri="{FF2B5EF4-FFF2-40B4-BE49-F238E27FC236}">
                  <a16:creationId xmlns:a16="http://schemas.microsoft.com/office/drawing/2014/main" xmlns="" id="{190F0B8C-9059-4B5C-93C7-C87B3E2FA705}"/>
                </a:ext>
              </a:extLst>
            </p:cNvPr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37;p76">
              <a:extLst>
                <a:ext uri="{FF2B5EF4-FFF2-40B4-BE49-F238E27FC236}">
                  <a16:creationId xmlns:a16="http://schemas.microsoft.com/office/drawing/2014/main" xmlns="" id="{8479BEF0-022F-4D10-A16F-23D5E8FC98D6}"/>
                </a:ext>
              </a:extLst>
            </p:cNvPr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38;p76">
              <a:extLst>
                <a:ext uri="{FF2B5EF4-FFF2-40B4-BE49-F238E27FC236}">
                  <a16:creationId xmlns:a16="http://schemas.microsoft.com/office/drawing/2014/main" xmlns="" id="{4192A8E0-BA95-47E2-8FD2-844784AD89DC}"/>
                </a:ext>
              </a:extLst>
            </p:cNvPr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39;p76">
              <a:extLst>
                <a:ext uri="{FF2B5EF4-FFF2-40B4-BE49-F238E27FC236}">
                  <a16:creationId xmlns:a16="http://schemas.microsoft.com/office/drawing/2014/main" xmlns="" id="{9703F384-28C9-4AC1-91C0-57728FCB4342}"/>
                </a:ext>
              </a:extLst>
            </p:cNvPr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40;p76">
              <a:extLst>
                <a:ext uri="{FF2B5EF4-FFF2-40B4-BE49-F238E27FC236}">
                  <a16:creationId xmlns:a16="http://schemas.microsoft.com/office/drawing/2014/main" xmlns="" id="{612B796F-BBEB-4467-9A0C-69024DE7B876}"/>
                </a:ext>
              </a:extLst>
            </p:cNvPr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41;p76">
              <a:extLst>
                <a:ext uri="{FF2B5EF4-FFF2-40B4-BE49-F238E27FC236}">
                  <a16:creationId xmlns:a16="http://schemas.microsoft.com/office/drawing/2014/main" xmlns="" id="{ABD727FD-20D4-472B-9A15-C9612BF191E1}"/>
                </a:ext>
              </a:extLst>
            </p:cNvPr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42;p76">
              <a:extLst>
                <a:ext uri="{FF2B5EF4-FFF2-40B4-BE49-F238E27FC236}">
                  <a16:creationId xmlns:a16="http://schemas.microsoft.com/office/drawing/2014/main" xmlns="" id="{FBB001FA-5FD0-44E3-872C-86232FCD2659}"/>
                </a:ext>
              </a:extLst>
            </p:cNvPr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43;p76">
              <a:extLst>
                <a:ext uri="{FF2B5EF4-FFF2-40B4-BE49-F238E27FC236}">
                  <a16:creationId xmlns:a16="http://schemas.microsoft.com/office/drawing/2014/main" xmlns="" id="{D53C7E4A-0888-4A3B-910D-E3086BAC2C6D}"/>
                </a:ext>
              </a:extLst>
            </p:cNvPr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44;p76">
              <a:extLst>
                <a:ext uri="{FF2B5EF4-FFF2-40B4-BE49-F238E27FC236}">
                  <a16:creationId xmlns:a16="http://schemas.microsoft.com/office/drawing/2014/main" xmlns="" id="{4B0FC1FB-9D8F-4069-A3B6-62589182DC31}"/>
                </a:ext>
              </a:extLst>
            </p:cNvPr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45;p76">
              <a:extLst>
                <a:ext uri="{FF2B5EF4-FFF2-40B4-BE49-F238E27FC236}">
                  <a16:creationId xmlns:a16="http://schemas.microsoft.com/office/drawing/2014/main" xmlns="" id="{6A34FF64-3979-4584-924C-0003B8175DE1}"/>
                </a:ext>
              </a:extLst>
            </p:cNvPr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46;p76">
              <a:extLst>
                <a:ext uri="{FF2B5EF4-FFF2-40B4-BE49-F238E27FC236}">
                  <a16:creationId xmlns:a16="http://schemas.microsoft.com/office/drawing/2014/main" xmlns="" id="{62995D9A-1949-4B19-BFDF-EE30A36E0C6D}"/>
                </a:ext>
              </a:extLst>
            </p:cNvPr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47;p76">
              <a:extLst>
                <a:ext uri="{FF2B5EF4-FFF2-40B4-BE49-F238E27FC236}">
                  <a16:creationId xmlns:a16="http://schemas.microsoft.com/office/drawing/2014/main" xmlns="" id="{5E6C10E9-57DF-4009-A585-F3744C8DF29E}"/>
                </a:ext>
              </a:extLst>
            </p:cNvPr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48;p76">
              <a:extLst>
                <a:ext uri="{FF2B5EF4-FFF2-40B4-BE49-F238E27FC236}">
                  <a16:creationId xmlns:a16="http://schemas.microsoft.com/office/drawing/2014/main" xmlns="" id="{E9EC99D4-B860-4120-BA46-52B951BC3D08}"/>
                </a:ext>
              </a:extLst>
            </p:cNvPr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49;p76">
              <a:extLst>
                <a:ext uri="{FF2B5EF4-FFF2-40B4-BE49-F238E27FC236}">
                  <a16:creationId xmlns:a16="http://schemas.microsoft.com/office/drawing/2014/main" xmlns="" id="{55E4FAD8-0524-4EF4-8B4E-BE77EFF041F2}"/>
                </a:ext>
              </a:extLst>
            </p:cNvPr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50;p76">
              <a:extLst>
                <a:ext uri="{FF2B5EF4-FFF2-40B4-BE49-F238E27FC236}">
                  <a16:creationId xmlns:a16="http://schemas.microsoft.com/office/drawing/2014/main" xmlns="" id="{D9FED6B2-FCDD-4893-A9C9-A6A5E160A7ED}"/>
                </a:ext>
              </a:extLst>
            </p:cNvPr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51;p76">
              <a:extLst>
                <a:ext uri="{FF2B5EF4-FFF2-40B4-BE49-F238E27FC236}">
                  <a16:creationId xmlns:a16="http://schemas.microsoft.com/office/drawing/2014/main" xmlns="" id="{6B044943-4D02-4CEF-BA28-1FB5B3A935AD}"/>
                </a:ext>
              </a:extLst>
            </p:cNvPr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52;p76">
              <a:extLst>
                <a:ext uri="{FF2B5EF4-FFF2-40B4-BE49-F238E27FC236}">
                  <a16:creationId xmlns:a16="http://schemas.microsoft.com/office/drawing/2014/main" xmlns="" id="{8473500B-FF52-47B8-BA9B-DDF9743A8E15}"/>
                </a:ext>
              </a:extLst>
            </p:cNvPr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53;p76">
              <a:extLst>
                <a:ext uri="{FF2B5EF4-FFF2-40B4-BE49-F238E27FC236}">
                  <a16:creationId xmlns:a16="http://schemas.microsoft.com/office/drawing/2014/main" xmlns="" id="{FCFA2BB1-1C85-41A0-A253-B3561552AB0B}"/>
                </a:ext>
              </a:extLst>
            </p:cNvPr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54;p76">
              <a:extLst>
                <a:ext uri="{FF2B5EF4-FFF2-40B4-BE49-F238E27FC236}">
                  <a16:creationId xmlns:a16="http://schemas.microsoft.com/office/drawing/2014/main" xmlns="" id="{00460F6F-8018-4D7A-92D3-028FDD6E5516}"/>
                </a:ext>
              </a:extLst>
            </p:cNvPr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55;p76">
              <a:extLst>
                <a:ext uri="{FF2B5EF4-FFF2-40B4-BE49-F238E27FC236}">
                  <a16:creationId xmlns:a16="http://schemas.microsoft.com/office/drawing/2014/main" xmlns="" id="{59CF8E8A-927B-47AD-BC15-B974367D85CF}"/>
                </a:ext>
              </a:extLst>
            </p:cNvPr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56;p76">
              <a:extLst>
                <a:ext uri="{FF2B5EF4-FFF2-40B4-BE49-F238E27FC236}">
                  <a16:creationId xmlns:a16="http://schemas.microsoft.com/office/drawing/2014/main" xmlns="" id="{4E1115BB-CECD-4AAE-A7B5-F2B767D92622}"/>
                </a:ext>
              </a:extLst>
            </p:cNvPr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57;p76">
              <a:extLst>
                <a:ext uri="{FF2B5EF4-FFF2-40B4-BE49-F238E27FC236}">
                  <a16:creationId xmlns:a16="http://schemas.microsoft.com/office/drawing/2014/main" xmlns="" id="{FE6297FA-56E2-45D4-8A23-02069BA4C4A4}"/>
                </a:ext>
              </a:extLst>
            </p:cNvPr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58;p76">
              <a:extLst>
                <a:ext uri="{FF2B5EF4-FFF2-40B4-BE49-F238E27FC236}">
                  <a16:creationId xmlns:a16="http://schemas.microsoft.com/office/drawing/2014/main" xmlns="" id="{67E9FCAC-A19C-4C26-8326-C29753F8061C}"/>
                </a:ext>
              </a:extLst>
            </p:cNvPr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59;p76">
              <a:extLst>
                <a:ext uri="{FF2B5EF4-FFF2-40B4-BE49-F238E27FC236}">
                  <a16:creationId xmlns:a16="http://schemas.microsoft.com/office/drawing/2014/main" xmlns="" id="{72C02773-1DE2-4E0C-92EB-69537C4B8052}"/>
                </a:ext>
              </a:extLst>
            </p:cNvPr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60;p76">
              <a:extLst>
                <a:ext uri="{FF2B5EF4-FFF2-40B4-BE49-F238E27FC236}">
                  <a16:creationId xmlns:a16="http://schemas.microsoft.com/office/drawing/2014/main" xmlns="" id="{BABEC480-1E20-4A1C-8AAF-2038D5E8D939}"/>
                </a:ext>
              </a:extLst>
            </p:cNvPr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61;p76">
              <a:extLst>
                <a:ext uri="{FF2B5EF4-FFF2-40B4-BE49-F238E27FC236}">
                  <a16:creationId xmlns:a16="http://schemas.microsoft.com/office/drawing/2014/main" xmlns="" id="{2CD6EDF3-35BC-41D9-981F-6F0714C6001B}"/>
                </a:ext>
              </a:extLst>
            </p:cNvPr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62;p76">
              <a:extLst>
                <a:ext uri="{FF2B5EF4-FFF2-40B4-BE49-F238E27FC236}">
                  <a16:creationId xmlns:a16="http://schemas.microsoft.com/office/drawing/2014/main" xmlns="" id="{75588E13-0605-453F-BDF8-3FA59C8D3549}"/>
                </a:ext>
              </a:extLst>
            </p:cNvPr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63;p76">
              <a:extLst>
                <a:ext uri="{FF2B5EF4-FFF2-40B4-BE49-F238E27FC236}">
                  <a16:creationId xmlns:a16="http://schemas.microsoft.com/office/drawing/2014/main" xmlns="" id="{BA9F82C6-84C4-4AF9-9883-AB619B90E8B5}"/>
                </a:ext>
              </a:extLst>
            </p:cNvPr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964;p76">
              <a:extLst>
                <a:ext uri="{FF2B5EF4-FFF2-40B4-BE49-F238E27FC236}">
                  <a16:creationId xmlns:a16="http://schemas.microsoft.com/office/drawing/2014/main" xmlns="" id="{09C55A0E-8924-4067-A3AD-0D05F020E05F}"/>
                </a:ext>
              </a:extLst>
            </p:cNvPr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965;p76">
              <a:extLst>
                <a:ext uri="{FF2B5EF4-FFF2-40B4-BE49-F238E27FC236}">
                  <a16:creationId xmlns:a16="http://schemas.microsoft.com/office/drawing/2014/main" xmlns="" id="{53083CEC-7D97-4D98-86BD-B15C60EE29E4}"/>
                </a:ext>
              </a:extLst>
            </p:cNvPr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966;p76">
              <a:extLst>
                <a:ext uri="{FF2B5EF4-FFF2-40B4-BE49-F238E27FC236}">
                  <a16:creationId xmlns:a16="http://schemas.microsoft.com/office/drawing/2014/main" xmlns="" id="{87B80ECE-11C1-48E7-B03C-205FA8B1FD35}"/>
                </a:ext>
              </a:extLst>
            </p:cNvPr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967;p76">
              <a:extLst>
                <a:ext uri="{FF2B5EF4-FFF2-40B4-BE49-F238E27FC236}">
                  <a16:creationId xmlns:a16="http://schemas.microsoft.com/office/drawing/2014/main" xmlns="" id="{2075B2CA-FFF0-41DD-9E40-2BFCA82F8FFC}"/>
                </a:ext>
              </a:extLst>
            </p:cNvPr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968;p76">
              <a:extLst>
                <a:ext uri="{FF2B5EF4-FFF2-40B4-BE49-F238E27FC236}">
                  <a16:creationId xmlns:a16="http://schemas.microsoft.com/office/drawing/2014/main" xmlns="" id="{355E22AF-85FE-4829-AE95-DCED338A328B}"/>
                </a:ext>
              </a:extLst>
            </p:cNvPr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969;p76">
              <a:extLst>
                <a:ext uri="{FF2B5EF4-FFF2-40B4-BE49-F238E27FC236}">
                  <a16:creationId xmlns:a16="http://schemas.microsoft.com/office/drawing/2014/main" xmlns="" id="{668B6874-0071-4B93-B30F-F778DB13C573}"/>
                </a:ext>
              </a:extLst>
            </p:cNvPr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970;p76">
              <a:extLst>
                <a:ext uri="{FF2B5EF4-FFF2-40B4-BE49-F238E27FC236}">
                  <a16:creationId xmlns:a16="http://schemas.microsoft.com/office/drawing/2014/main" xmlns="" id="{360CB9D8-64EF-48CD-A69C-DBB0C1DE77D9}"/>
                </a:ext>
              </a:extLst>
            </p:cNvPr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971;p76">
              <a:extLst>
                <a:ext uri="{FF2B5EF4-FFF2-40B4-BE49-F238E27FC236}">
                  <a16:creationId xmlns:a16="http://schemas.microsoft.com/office/drawing/2014/main" xmlns="" id="{61A8DDB5-DF95-4424-AC46-C2884FA94AB1}"/>
                </a:ext>
              </a:extLst>
            </p:cNvPr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972;p76">
              <a:extLst>
                <a:ext uri="{FF2B5EF4-FFF2-40B4-BE49-F238E27FC236}">
                  <a16:creationId xmlns:a16="http://schemas.microsoft.com/office/drawing/2014/main" xmlns="" id="{9687DCFB-73FE-45EC-8C03-944ABCF8D3EE}"/>
                </a:ext>
              </a:extLst>
            </p:cNvPr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973;p76">
              <a:extLst>
                <a:ext uri="{FF2B5EF4-FFF2-40B4-BE49-F238E27FC236}">
                  <a16:creationId xmlns:a16="http://schemas.microsoft.com/office/drawing/2014/main" xmlns="" id="{1A4AA3B5-8361-4DD8-8745-1FAB025627A3}"/>
                </a:ext>
              </a:extLst>
            </p:cNvPr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974;p76">
              <a:extLst>
                <a:ext uri="{FF2B5EF4-FFF2-40B4-BE49-F238E27FC236}">
                  <a16:creationId xmlns:a16="http://schemas.microsoft.com/office/drawing/2014/main" xmlns="" id="{D0A2CD93-CE67-4104-BCDA-1691DB3541A2}"/>
                </a:ext>
              </a:extLst>
            </p:cNvPr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975;p76">
              <a:extLst>
                <a:ext uri="{FF2B5EF4-FFF2-40B4-BE49-F238E27FC236}">
                  <a16:creationId xmlns:a16="http://schemas.microsoft.com/office/drawing/2014/main" xmlns="" id="{02D8B9A8-75A3-4C10-A500-7F70475A074A}"/>
                </a:ext>
              </a:extLst>
            </p:cNvPr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976;p76">
              <a:extLst>
                <a:ext uri="{FF2B5EF4-FFF2-40B4-BE49-F238E27FC236}">
                  <a16:creationId xmlns:a16="http://schemas.microsoft.com/office/drawing/2014/main" xmlns="" id="{DFF8F3CD-53D6-43A0-B024-DAB75FE5579B}"/>
                </a:ext>
              </a:extLst>
            </p:cNvPr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977;p76">
              <a:extLst>
                <a:ext uri="{FF2B5EF4-FFF2-40B4-BE49-F238E27FC236}">
                  <a16:creationId xmlns:a16="http://schemas.microsoft.com/office/drawing/2014/main" xmlns="" id="{972889D9-8167-48FB-957D-CD8F07FDB6B9}"/>
                </a:ext>
              </a:extLst>
            </p:cNvPr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978;p76">
              <a:extLst>
                <a:ext uri="{FF2B5EF4-FFF2-40B4-BE49-F238E27FC236}">
                  <a16:creationId xmlns:a16="http://schemas.microsoft.com/office/drawing/2014/main" xmlns="" id="{963FE57A-A137-4BF8-9C1B-28C1265C2E10}"/>
                </a:ext>
              </a:extLst>
            </p:cNvPr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979;p76">
              <a:extLst>
                <a:ext uri="{FF2B5EF4-FFF2-40B4-BE49-F238E27FC236}">
                  <a16:creationId xmlns:a16="http://schemas.microsoft.com/office/drawing/2014/main" xmlns="" id="{2A4BA174-CAF3-46D4-BEC8-D81D3BEDA2EE}"/>
                </a:ext>
              </a:extLst>
            </p:cNvPr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980;p76">
              <a:extLst>
                <a:ext uri="{FF2B5EF4-FFF2-40B4-BE49-F238E27FC236}">
                  <a16:creationId xmlns:a16="http://schemas.microsoft.com/office/drawing/2014/main" xmlns="" id="{F9438824-FB86-43F0-B2C9-2DFFAF8AAB24}"/>
                </a:ext>
              </a:extLst>
            </p:cNvPr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981;p76">
              <a:extLst>
                <a:ext uri="{FF2B5EF4-FFF2-40B4-BE49-F238E27FC236}">
                  <a16:creationId xmlns:a16="http://schemas.microsoft.com/office/drawing/2014/main" xmlns="" id="{57C5E78B-6365-4086-9CBE-B1ED97E6804A}"/>
                </a:ext>
              </a:extLst>
            </p:cNvPr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982;p76">
              <a:extLst>
                <a:ext uri="{FF2B5EF4-FFF2-40B4-BE49-F238E27FC236}">
                  <a16:creationId xmlns:a16="http://schemas.microsoft.com/office/drawing/2014/main" xmlns="" id="{DEE59A67-0500-4562-AC11-B04922E4831A}"/>
                </a:ext>
              </a:extLst>
            </p:cNvPr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983;p76">
              <a:extLst>
                <a:ext uri="{FF2B5EF4-FFF2-40B4-BE49-F238E27FC236}">
                  <a16:creationId xmlns:a16="http://schemas.microsoft.com/office/drawing/2014/main" xmlns="" id="{D59F725C-B91E-4509-9A1A-35963D7695F8}"/>
                </a:ext>
              </a:extLst>
            </p:cNvPr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984;p76">
              <a:extLst>
                <a:ext uri="{FF2B5EF4-FFF2-40B4-BE49-F238E27FC236}">
                  <a16:creationId xmlns:a16="http://schemas.microsoft.com/office/drawing/2014/main" xmlns="" id="{71E5B37D-0E5A-4709-BE59-BA8C093154B1}"/>
                </a:ext>
              </a:extLst>
            </p:cNvPr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985;p76">
              <a:extLst>
                <a:ext uri="{FF2B5EF4-FFF2-40B4-BE49-F238E27FC236}">
                  <a16:creationId xmlns:a16="http://schemas.microsoft.com/office/drawing/2014/main" xmlns="" id="{D998AC0C-79D9-436A-AD01-CC3DC2AD8A20}"/>
                </a:ext>
              </a:extLst>
            </p:cNvPr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986;p76">
              <a:extLst>
                <a:ext uri="{FF2B5EF4-FFF2-40B4-BE49-F238E27FC236}">
                  <a16:creationId xmlns:a16="http://schemas.microsoft.com/office/drawing/2014/main" xmlns="" id="{71829212-07DA-4B39-9E9D-95FFDD22035E}"/>
                </a:ext>
              </a:extLst>
            </p:cNvPr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987;p76">
              <a:extLst>
                <a:ext uri="{FF2B5EF4-FFF2-40B4-BE49-F238E27FC236}">
                  <a16:creationId xmlns:a16="http://schemas.microsoft.com/office/drawing/2014/main" xmlns="" id="{B2B49661-DAAC-4F8B-8251-5F08E9B9A02F}"/>
                </a:ext>
              </a:extLst>
            </p:cNvPr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988;p76">
              <a:extLst>
                <a:ext uri="{FF2B5EF4-FFF2-40B4-BE49-F238E27FC236}">
                  <a16:creationId xmlns:a16="http://schemas.microsoft.com/office/drawing/2014/main" xmlns="" id="{EC5B39A0-B111-4A89-B2E0-FB676D127CEA}"/>
                </a:ext>
              </a:extLst>
            </p:cNvPr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989;p76">
              <a:extLst>
                <a:ext uri="{FF2B5EF4-FFF2-40B4-BE49-F238E27FC236}">
                  <a16:creationId xmlns:a16="http://schemas.microsoft.com/office/drawing/2014/main" xmlns="" id="{2E2D034C-11E0-4103-89F8-B3EE6771259A}"/>
                </a:ext>
              </a:extLst>
            </p:cNvPr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990;p76">
              <a:extLst>
                <a:ext uri="{FF2B5EF4-FFF2-40B4-BE49-F238E27FC236}">
                  <a16:creationId xmlns:a16="http://schemas.microsoft.com/office/drawing/2014/main" xmlns="" id="{1DDCC9B2-45FC-42EF-892C-EF4700AAA99E}"/>
                </a:ext>
              </a:extLst>
            </p:cNvPr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991;p76">
              <a:extLst>
                <a:ext uri="{FF2B5EF4-FFF2-40B4-BE49-F238E27FC236}">
                  <a16:creationId xmlns:a16="http://schemas.microsoft.com/office/drawing/2014/main" xmlns="" id="{2E42414D-460D-40D3-B079-AA230146EEDA}"/>
                </a:ext>
              </a:extLst>
            </p:cNvPr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992;p76">
              <a:extLst>
                <a:ext uri="{FF2B5EF4-FFF2-40B4-BE49-F238E27FC236}">
                  <a16:creationId xmlns:a16="http://schemas.microsoft.com/office/drawing/2014/main" xmlns="" id="{B86773C2-FFCD-4F52-B724-66E20A29CCDF}"/>
                </a:ext>
              </a:extLst>
            </p:cNvPr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993;p76">
              <a:extLst>
                <a:ext uri="{FF2B5EF4-FFF2-40B4-BE49-F238E27FC236}">
                  <a16:creationId xmlns:a16="http://schemas.microsoft.com/office/drawing/2014/main" xmlns="" id="{ECB42F1A-4284-42D6-BE30-6025501D249D}"/>
                </a:ext>
              </a:extLst>
            </p:cNvPr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94;p76">
              <a:extLst>
                <a:ext uri="{FF2B5EF4-FFF2-40B4-BE49-F238E27FC236}">
                  <a16:creationId xmlns:a16="http://schemas.microsoft.com/office/drawing/2014/main" xmlns="" id="{339CC70A-DDE1-47C8-88E4-5FE2CC16031D}"/>
                </a:ext>
              </a:extLst>
            </p:cNvPr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95;p76">
              <a:extLst>
                <a:ext uri="{FF2B5EF4-FFF2-40B4-BE49-F238E27FC236}">
                  <a16:creationId xmlns:a16="http://schemas.microsoft.com/office/drawing/2014/main" xmlns="" id="{E358F097-0D79-44E2-AA83-A83C6F10D309}"/>
                </a:ext>
              </a:extLst>
            </p:cNvPr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96;p76">
              <a:extLst>
                <a:ext uri="{FF2B5EF4-FFF2-40B4-BE49-F238E27FC236}">
                  <a16:creationId xmlns:a16="http://schemas.microsoft.com/office/drawing/2014/main" xmlns="" id="{835C99AC-5825-4241-8676-C543E8B3BBBF}"/>
                </a:ext>
              </a:extLst>
            </p:cNvPr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97;p76">
              <a:extLst>
                <a:ext uri="{FF2B5EF4-FFF2-40B4-BE49-F238E27FC236}">
                  <a16:creationId xmlns:a16="http://schemas.microsoft.com/office/drawing/2014/main" xmlns="" id="{79A8FA63-872D-4247-9AA2-9D6C7EBD5FBE}"/>
                </a:ext>
              </a:extLst>
            </p:cNvPr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98;p76">
              <a:extLst>
                <a:ext uri="{FF2B5EF4-FFF2-40B4-BE49-F238E27FC236}">
                  <a16:creationId xmlns:a16="http://schemas.microsoft.com/office/drawing/2014/main" xmlns="" id="{3458954E-9342-4BC7-B9BF-4050A93E28BF}"/>
                </a:ext>
              </a:extLst>
            </p:cNvPr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99;p76">
              <a:extLst>
                <a:ext uri="{FF2B5EF4-FFF2-40B4-BE49-F238E27FC236}">
                  <a16:creationId xmlns:a16="http://schemas.microsoft.com/office/drawing/2014/main" xmlns="" id="{EE204F89-3BDC-4E62-9696-CF010BB72970}"/>
                </a:ext>
              </a:extLst>
            </p:cNvPr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000;p76">
              <a:extLst>
                <a:ext uri="{FF2B5EF4-FFF2-40B4-BE49-F238E27FC236}">
                  <a16:creationId xmlns:a16="http://schemas.microsoft.com/office/drawing/2014/main" xmlns="" id="{0AE20830-7066-44FB-B3DB-F97B48B53A42}"/>
                </a:ext>
              </a:extLst>
            </p:cNvPr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001;p76">
              <a:extLst>
                <a:ext uri="{FF2B5EF4-FFF2-40B4-BE49-F238E27FC236}">
                  <a16:creationId xmlns:a16="http://schemas.microsoft.com/office/drawing/2014/main" xmlns="" id="{CB1D4D6B-5565-491F-94F3-7E3D1CFABB60}"/>
                </a:ext>
              </a:extLst>
            </p:cNvPr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002;p76">
              <a:extLst>
                <a:ext uri="{FF2B5EF4-FFF2-40B4-BE49-F238E27FC236}">
                  <a16:creationId xmlns:a16="http://schemas.microsoft.com/office/drawing/2014/main" xmlns="" id="{A0F7F3BF-A2D3-400B-BDC3-B3A6B3B5596C}"/>
                </a:ext>
              </a:extLst>
            </p:cNvPr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003;p76">
              <a:extLst>
                <a:ext uri="{FF2B5EF4-FFF2-40B4-BE49-F238E27FC236}">
                  <a16:creationId xmlns:a16="http://schemas.microsoft.com/office/drawing/2014/main" xmlns="" id="{36F6813B-60EF-4586-9C68-50157CFDFDE3}"/>
                </a:ext>
              </a:extLst>
            </p:cNvPr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004;p76">
              <a:extLst>
                <a:ext uri="{FF2B5EF4-FFF2-40B4-BE49-F238E27FC236}">
                  <a16:creationId xmlns:a16="http://schemas.microsoft.com/office/drawing/2014/main" xmlns="" id="{FFBD45E0-3EE4-4D39-8A64-FDF0D9BF0309}"/>
                </a:ext>
              </a:extLst>
            </p:cNvPr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005;p76">
              <a:extLst>
                <a:ext uri="{FF2B5EF4-FFF2-40B4-BE49-F238E27FC236}">
                  <a16:creationId xmlns:a16="http://schemas.microsoft.com/office/drawing/2014/main" xmlns="" id="{2F4C230D-8612-4E77-ACFE-9438E5BF2D98}"/>
                </a:ext>
              </a:extLst>
            </p:cNvPr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006;p76">
              <a:extLst>
                <a:ext uri="{FF2B5EF4-FFF2-40B4-BE49-F238E27FC236}">
                  <a16:creationId xmlns:a16="http://schemas.microsoft.com/office/drawing/2014/main" xmlns="" id="{9645CEAF-18FA-4026-AFB7-7FC6CF8E3AF6}"/>
                </a:ext>
              </a:extLst>
            </p:cNvPr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007;p76">
              <a:extLst>
                <a:ext uri="{FF2B5EF4-FFF2-40B4-BE49-F238E27FC236}">
                  <a16:creationId xmlns:a16="http://schemas.microsoft.com/office/drawing/2014/main" xmlns="" id="{2267932E-E036-49BA-B48E-43E5CF233DE1}"/>
                </a:ext>
              </a:extLst>
            </p:cNvPr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008;p76">
              <a:extLst>
                <a:ext uri="{FF2B5EF4-FFF2-40B4-BE49-F238E27FC236}">
                  <a16:creationId xmlns:a16="http://schemas.microsoft.com/office/drawing/2014/main" xmlns="" id="{9EA28F8C-4C16-49AC-9705-5BB2DEEBEBCF}"/>
                </a:ext>
              </a:extLst>
            </p:cNvPr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009;p76">
              <a:extLst>
                <a:ext uri="{FF2B5EF4-FFF2-40B4-BE49-F238E27FC236}">
                  <a16:creationId xmlns:a16="http://schemas.microsoft.com/office/drawing/2014/main" xmlns="" id="{441DDA39-BB2F-44A7-8972-E827BD599B08}"/>
                </a:ext>
              </a:extLst>
            </p:cNvPr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010;p76">
              <a:extLst>
                <a:ext uri="{FF2B5EF4-FFF2-40B4-BE49-F238E27FC236}">
                  <a16:creationId xmlns:a16="http://schemas.microsoft.com/office/drawing/2014/main" xmlns="" id="{B6987CF3-AC9D-440E-A339-A4AB47A9653A}"/>
                </a:ext>
              </a:extLst>
            </p:cNvPr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011;p76">
              <a:extLst>
                <a:ext uri="{FF2B5EF4-FFF2-40B4-BE49-F238E27FC236}">
                  <a16:creationId xmlns:a16="http://schemas.microsoft.com/office/drawing/2014/main" xmlns="" id="{0D2E863F-E64C-4542-8821-B0E6452B64E8}"/>
                </a:ext>
              </a:extLst>
            </p:cNvPr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012;p76">
              <a:extLst>
                <a:ext uri="{FF2B5EF4-FFF2-40B4-BE49-F238E27FC236}">
                  <a16:creationId xmlns:a16="http://schemas.microsoft.com/office/drawing/2014/main" xmlns="" id="{295F18A2-DD35-4708-90C1-97D464FF778B}"/>
                </a:ext>
              </a:extLst>
            </p:cNvPr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013;p76">
              <a:extLst>
                <a:ext uri="{FF2B5EF4-FFF2-40B4-BE49-F238E27FC236}">
                  <a16:creationId xmlns:a16="http://schemas.microsoft.com/office/drawing/2014/main" xmlns="" id="{D57C4561-C876-47BC-A7A5-4F37DFCA972E}"/>
                </a:ext>
              </a:extLst>
            </p:cNvPr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014;p76">
              <a:extLst>
                <a:ext uri="{FF2B5EF4-FFF2-40B4-BE49-F238E27FC236}">
                  <a16:creationId xmlns:a16="http://schemas.microsoft.com/office/drawing/2014/main" xmlns="" id="{DB695EBE-31C7-4D6E-BFAA-7A22475B1823}"/>
                </a:ext>
              </a:extLst>
            </p:cNvPr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015;p76">
              <a:extLst>
                <a:ext uri="{FF2B5EF4-FFF2-40B4-BE49-F238E27FC236}">
                  <a16:creationId xmlns:a16="http://schemas.microsoft.com/office/drawing/2014/main" xmlns="" id="{E64B8ABE-3A31-4A80-A8A2-5DEDA28BDE72}"/>
                </a:ext>
              </a:extLst>
            </p:cNvPr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016;p76">
              <a:extLst>
                <a:ext uri="{FF2B5EF4-FFF2-40B4-BE49-F238E27FC236}">
                  <a16:creationId xmlns:a16="http://schemas.microsoft.com/office/drawing/2014/main" xmlns="" id="{E9EFFFA5-1C6E-46DC-B885-38772ED0DDD5}"/>
                </a:ext>
              </a:extLst>
            </p:cNvPr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017;p76">
              <a:extLst>
                <a:ext uri="{FF2B5EF4-FFF2-40B4-BE49-F238E27FC236}">
                  <a16:creationId xmlns:a16="http://schemas.microsoft.com/office/drawing/2014/main" xmlns="" id="{25F83098-8621-4B70-8EC2-FA97BE79D781}"/>
                </a:ext>
              </a:extLst>
            </p:cNvPr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018;p76">
              <a:extLst>
                <a:ext uri="{FF2B5EF4-FFF2-40B4-BE49-F238E27FC236}">
                  <a16:creationId xmlns:a16="http://schemas.microsoft.com/office/drawing/2014/main" xmlns="" id="{2D4B1517-26EC-422E-8E78-FB4EAC423647}"/>
                </a:ext>
              </a:extLst>
            </p:cNvPr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019;p76">
              <a:extLst>
                <a:ext uri="{FF2B5EF4-FFF2-40B4-BE49-F238E27FC236}">
                  <a16:creationId xmlns:a16="http://schemas.microsoft.com/office/drawing/2014/main" xmlns="" id="{C5377884-47FE-4837-B4D4-5C0DAA071BE9}"/>
                </a:ext>
              </a:extLst>
            </p:cNvPr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020;p76">
              <a:extLst>
                <a:ext uri="{FF2B5EF4-FFF2-40B4-BE49-F238E27FC236}">
                  <a16:creationId xmlns:a16="http://schemas.microsoft.com/office/drawing/2014/main" xmlns="" id="{92AD63C1-4D20-4B6B-BEEA-3DA1087680BC}"/>
                </a:ext>
              </a:extLst>
            </p:cNvPr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021;p76">
              <a:extLst>
                <a:ext uri="{FF2B5EF4-FFF2-40B4-BE49-F238E27FC236}">
                  <a16:creationId xmlns:a16="http://schemas.microsoft.com/office/drawing/2014/main" xmlns="" id="{DE67C2A0-D768-43FD-826E-3EA1D09BF1C6}"/>
                </a:ext>
              </a:extLst>
            </p:cNvPr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022;p76">
              <a:extLst>
                <a:ext uri="{FF2B5EF4-FFF2-40B4-BE49-F238E27FC236}">
                  <a16:creationId xmlns:a16="http://schemas.microsoft.com/office/drawing/2014/main" xmlns="" id="{8FFAFCC4-B985-44E5-83DA-23B97C39239A}"/>
                </a:ext>
              </a:extLst>
            </p:cNvPr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023;p76">
              <a:extLst>
                <a:ext uri="{FF2B5EF4-FFF2-40B4-BE49-F238E27FC236}">
                  <a16:creationId xmlns:a16="http://schemas.microsoft.com/office/drawing/2014/main" xmlns="" id="{B4BE06DD-472D-42D3-9082-2B4B1582A199}"/>
                </a:ext>
              </a:extLst>
            </p:cNvPr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024;p76">
              <a:extLst>
                <a:ext uri="{FF2B5EF4-FFF2-40B4-BE49-F238E27FC236}">
                  <a16:creationId xmlns:a16="http://schemas.microsoft.com/office/drawing/2014/main" xmlns="" id="{79FDCB67-BA28-4EBC-8C35-772BFD4FB3B4}"/>
                </a:ext>
              </a:extLst>
            </p:cNvPr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025;p76">
              <a:extLst>
                <a:ext uri="{FF2B5EF4-FFF2-40B4-BE49-F238E27FC236}">
                  <a16:creationId xmlns:a16="http://schemas.microsoft.com/office/drawing/2014/main" xmlns="" id="{0780E422-DE1F-43E4-9246-19B0B9076BAB}"/>
                </a:ext>
              </a:extLst>
            </p:cNvPr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026;p76">
              <a:extLst>
                <a:ext uri="{FF2B5EF4-FFF2-40B4-BE49-F238E27FC236}">
                  <a16:creationId xmlns:a16="http://schemas.microsoft.com/office/drawing/2014/main" xmlns="" id="{3C6DF5A4-77C7-4AAF-9D2A-AE725167F55F}"/>
                </a:ext>
              </a:extLst>
            </p:cNvPr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027;p76">
              <a:extLst>
                <a:ext uri="{FF2B5EF4-FFF2-40B4-BE49-F238E27FC236}">
                  <a16:creationId xmlns:a16="http://schemas.microsoft.com/office/drawing/2014/main" xmlns="" id="{C3CA3622-99FF-4725-8944-92176DBC62C4}"/>
                </a:ext>
              </a:extLst>
            </p:cNvPr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028;p76">
              <a:extLst>
                <a:ext uri="{FF2B5EF4-FFF2-40B4-BE49-F238E27FC236}">
                  <a16:creationId xmlns:a16="http://schemas.microsoft.com/office/drawing/2014/main" xmlns="" id="{C7532D4F-B39C-4F7E-9871-C4A0C3B8F027}"/>
                </a:ext>
              </a:extLst>
            </p:cNvPr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029;p76">
              <a:extLst>
                <a:ext uri="{FF2B5EF4-FFF2-40B4-BE49-F238E27FC236}">
                  <a16:creationId xmlns:a16="http://schemas.microsoft.com/office/drawing/2014/main" xmlns="" id="{3B8FFAC0-9B7A-4D25-BD1D-93D19381880F}"/>
                </a:ext>
              </a:extLst>
            </p:cNvPr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030;p76">
              <a:extLst>
                <a:ext uri="{FF2B5EF4-FFF2-40B4-BE49-F238E27FC236}">
                  <a16:creationId xmlns:a16="http://schemas.microsoft.com/office/drawing/2014/main" xmlns="" id="{420982D2-D20C-47E0-AB2E-59C624801DCA}"/>
                </a:ext>
              </a:extLst>
            </p:cNvPr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031;p76">
              <a:extLst>
                <a:ext uri="{FF2B5EF4-FFF2-40B4-BE49-F238E27FC236}">
                  <a16:creationId xmlns:a16="http://schemas.microsoft.com/office/drawing/2014/main" xmlns="" id="{462D41E5-9535-4E5F-98CF-5B8DB3D43E45}"/>
                </a:ext>
              </a:extLst>
            </p:cNvPr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032;p76">
              <a:extLst>
                <a:ext uri="{FF2B5EF4-FFF2-40B4-BE49-F238E27FC236}">
                  <a16:creationId xmlns:a16="http://schemas.microsoft.com/office/drawing/2014/main" xmlns="" id="{77C6DC22-B5E3-4B78-8021-56D9871E9CF1}"/>
                </a:ext>
              </a:extLst>
            </p:cNvPr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033;p76">
              <a:extLst>
                <a:ext uri="{FF2B5EF4-FFF2-40B4-BE49-F238E27FC236}">
                  <a16:creationId xmlns:a16="http://schemas.microsoft.com/office/drawing/2014/main" xmlns="" id="{F8618FA2-A74F-4589-A369-E8C7A38B486D}"/>
                </a:ext>
              </a:extLst>
            </p:cNvPr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034;p76">
              <a:extLst>
                <a:ext uri="{FF2B5EF4-FFF2-40B4-BE49-F238E27FC236}">
                  <a16:creationId xmlns:a16="http://schemas.microsoft.com/office/drawing/2014/main" xmlns="" id="{54BCF81E-9C58-43E9-B331-0A22AF905B13}"/>
                </a:ext>
              </a:extLst>
            </p:cNvPr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035;p76">
              <a:extLst>
                <a:ext uri="{FF2B5EF4-FFF2-40B4-BE49-F238E27FC236}">
                  <a16:creationId xmlns:a16="http://schemas.microsoft.com/office/drawing/2014/main" xmlns="" id="{5925C45D-C1FB-4673-A0F9-C4B9C3D17DEE}"/>
                </a:ext>
              </a:extLst>
            </p:cNvPr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036;p76">
              <a:extLst>
                <a:ext uri="{FF2B5EF4-FFF2-40B4-BE49-F238E27FC236}">
                  <a16:creationId xmlns:a16="http://schemas.microsoft.com/office/drawing/2014/main" xmlns="" id="{21760C51-7E45-4D17-BAD5-B41A0C806212}"/>
                </a:ext>
              </a:extLst>
            </p:cNvPr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037;p76">
              <a:extLst>
                <a:ext uri="{FF2B5EF4-FFF2-40B4-BE49-F238E27FC236}">
                  <a16:creationId xmlns:a16="http://schemas.microsoft.com/office/drawing/2014/main" xmlns="" id="{7F88E6F7-5871-4691-A3AD-A93BA59B1E8F}"/>
                </a:ext>
              </a:extLst>
            </p:cNvPr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038;p76">
              <a:extLst>
                <a:ext uri="{FF2B5EF4-FFF2-40B4-BE49-F238E27FC236}">
                  <a16:creationId xmlns:a16="http://schemas.microsoft.com/office/drawing/2014/main" xmlns="" id="{2DA19E6E-3A28-40B8-AD45-83940679AE95}"/>
                </a:ext>
              </a:extLst>
            </p:cNvPr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039;p76">
              <a:extLst>
                <a:ext uri="{FF2B5EF4-FFF2-40B4-BE49-F238E27FC236}">
                  <a16:creationId xmlns:a16="http://schemas.microsoft.com/office/drawing/2014/main" xmlns="" id="{35E377AB-5579-48DF-9640-2E04DC1E75FE}"/>
                </a:ext>
              </a:extLst>
            </p:cNvPr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040;p76">
              <a:extLst>
                <a:ext uri="{FF2B5EF4-FFF2-40B4-BE49-F238E27FC236}">
                  <a16:creationId xmlns:a16="http://schemas.microsoft.com/office/drawing/2014/main" xmlns="" id="{906998D0-82F2-4B36-A6D2-F647E907B2E4}"/>
                </a:ext>
              </a:extLst>
            </p:cNvPr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041;p76">
              <a:extLst>
                <a:ext uri="{FF2B5EF4-FFF2-40B4-BE49-F238E27FC236}">
                  <a16:creationId xmlns:a16="http://schemas.microsoft.com/office/drawing/2014/main" xmlns="" id="{3CAFC205-5DB4-4AAB-9421-28D120441D36}"/>
                </a:ext>
              </a:extLst>
            </p:cNvPr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042;p76">
              <a:extLst>
                <a:ext uri="{FF2B5EF4-FFF2-40B4-BE49-F238E27FC236}">
                  <a16:creationId xmlns:a16="http://schemas.microsoft.com/office/drawing/2014/main" xmlns="" id="{59CC0169-FE6B-44D9-A3EE-5A593D59D5AC}"/>
                </a:ext>
              </a:extLst>
            </p:cNvPr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043;p76">
              <a:extLst>
                <a:ext uri="{FF2B5EF4-FFF2-40B4-BE49-F238E27FC236}">
                  <a16:creationId xmlns:a16="http://schemas.microsoft.com/office/drawing/2014/main" xmlns="" id="{DFF5B694-13BF-4DEF-B08F-7012D67A81D0}"/>
                </a:ext>
              </a:extLst>
            </p:cNvPr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044;p76">
              <a:extLst>
                <a:ext uri="{FF2B5EF4-FFF2-40B4-BE49-F238E27FC236}">
                  <a16:creationId xmlns:a16="http://schemas.microsoft.com/office/drawing/2014/main" xmlns="" id="{6E013B59-7296-43F1-B419-02507699A86F}"/>
                </a:ext>
              </a:extLst>
            </p:cNvPr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045;p76">
              <a:extLst>
                <a:ext uri="{FF2B5EF4-FFF2-40B4-BE49-F238E27FC236}">
                  <a16:creationId xmlns:a16="http://schemas.microsoft.com/office/drawing/2014/main" xmlns="" id="{59D0088C-5882-426B-AA33-95AF7203CC7A}"/>
                </a:ext>
              </a:extLst>
            </p:cNvPr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046;p76">
              <a:extLst>
                <a:ext uri="{FF2B5EF4-FFF2-40B4-BE49-F238E27FC236}">
                  <a16:creationId xmlns:a16="http://schemas.microsoft.com/office/drawing/2014/main" xmlns="" id="{1879EDEB-887C-4140-BDAB-4DD49D342D14}"/>
                </a:ext>
              </a:extLst>
            </p:cNvPr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047;p76">
              <a:extLst>
                <a:ext uri="{FF2B5EF4-FFF2-40B4-BE49-F238E27FC236}">
                  <a16:creationId xmlns:a16="http://schemas.microsoft.com/office/drawing/2014/main" xmlns="" id="{54E24B28-EC73-4527-8D66-900A047C3B52}"/>
                </a:ext>
              </a:extLst>
            </p:cNvPr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048;p76">
              <a:extLst>
                <a:ext uri="{FF2B5EF4-FFF2-40B4-BE49-F238E27FC236}">
                  <a16:creationId xmlns:a16="http://schemas.microsoft.com/office/drawing/2014/main" xmlns="" id="{CBA87F9F-462C-4E5D-A626-343404FF24C0}"/>
                </a:ext>
              </a:extLst>
            </p:cNvPr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049;p76">
              <a:extLst>
                <a:ext uri="{FF2B5EF4-FFF2-40B4-BE49-F238E27FC236}">
                  <a16:creationId xmlns:a16="http://schemas.microsoft.com/office/drawing/2014/main" xmlns="" id="{54C5F5EE-233C-4DCB-B89E-F7D6381082DD}"/>
                </a:ext>
              </a:extLst>
            </p:cNvPr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050;p76">
              <a:extLst>
                <a:ext uri="{FF2B5EF4-FFF2-40B4-BE49-F238E27FC236}">
                  <a16:creationId xmlns:a16="http://schemas.microsoft.com/office/drawing/2014/main" xmlns="" id="{FB6477B7-249C-4BE0-9F80-A0B2DD086D9D}"/>
                </a:ext>
              </a:extLst>
            </p:cNvPr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051;p76">
              <a:extLst>
                <a:ext uri="{FF2B5EF4-FFF2-40B4-BE49-F238E27FC236}">
                  <a16:creationId xmlns:a16="http://schemas.microsoft.com/office/drawing/2014/main" xmlns="" id="{7A32C776-3764-42E6-B5BE-3E131A61FDAE}"/>
                </a:ext>
              </a:extLst>
            </p:cNvPr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052;p76">
              <a:extLst>
                <a:ext uri="{FF2B5EF4-FFF2-40B4-BE49-F238E27FC236}">
                  <a16:creationId xmlns:a16="http://schemas.microsoft.com/office/drawing/2014/main" xmlns="" id="{D55E869B-5054-4928-ACA5-99E44627EB3A}"/>
                </a:ext>
              </a:extLst>
            </p:cNvPr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053;p76">
              <a:extLst>
                <a:ext uri="{FF2B5EF4-FFF2-40B4-BE49-F238E27FC236}">
                  <a16:creationId xmlns:a16="http://schemas.microsoft.com/office/drawing/2014/main" xmlns="" id="{4BA1E2B5-76C6-4649-9A1A-62B6AF28EBD6}"/>
                </a:ext>
              </a:extLst>
            </p:cNvPr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054;p76">
              <a:extLst>
                <a:ext uri="{FF2B5EF4-FFF2-40B4-BE49-F238E27FC236}">
                  <a16:creationId xmlns:a16="http://schemas.microsoft.com/office/drawing/2014/main" xmlns="" id="{5841697F-2C92-4159-B4F4-F5EA6C1961A6}"/>
                </a:ext>
              </a:extLst>
            </p:cNvPr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55;p76">
              <a:extLst>
                <a:ext uri="{FF2B5EF4-FFF2-40B4-BE49-F238E27FC236}">
                  <a16:creationId xmlns:a16="http://schemas.microsoft.com/office/drawing/2014/main" xmlns="" id="{2C822DBE-FEB0-42D1-8C12-6E200D7ED028}"/>
                </a:ext>
              </a:extLst>
            </p:cNvPr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056;p76">
              <a:extLst>
                <a:ext uri="{FF2B5EF4-FFF2-40B4-BE49-F238E27FC236}">
                  <a16:creationId xmlns:a16="http://schemas.microsoft.com/office/drawing/2014/main" xmlns="" id="{810C73CB-B1AB-4D5E-9AF1-EF4B864F74CB}"/>
                </a:ext>
              </a:extLst>
            </p:cNvPr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057;p76">
              <a:extLst>
                <a:ext uri="{FF2B5EF4-FFF2-40B4-BE49-F238E27FC236}">
                  <a16:creationId xmlns:a16="http://schemas.microsoft.com/office/drawing/2014/main" xmlns="" id="{6143AD51-58AA-464C-A1AD-396C9135C35C}"/>
                </a:ext>
              </a:extLst>
            </p:cNvPr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058;p76">
              <a:extLst>
                <a:ext uri="{FF2B5EF4-FFF2-40B4-BE49-F238E27FC236}">
                  <a16:creationId xmlns:a16="http://schemas.microsoft.com/office/drawing/2014/main" xmlns="" id="{A0294A7E-D2B0-4416-ADDD-379EC1A59A4B}"/>
                </a:ext>
              </a:extLst>
            </p:cNvPr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059;p76">
              <a:extLst>
                <a:ext uri="{FF2B5EF4-FFF2-40B4-BE49-F238E27FC236}">
                  <a16:creationId xmlns:a16="http://schemas.microsoft.com/office/drawing/2014/main" xmlns="" id="{816BD5EE-7461-4EB6-8B13-050CC0BED193}"/>
                </a:ext>
              </a:extLst>
            </p:cNvPr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060;p76">
              <a:extLst>
                <a:ext uri="{FF2B5EF4-FFF2-40B4-BE49-F238E27FC236}">
                  <a16:creationId xmlns:a16="http://schemas.microsoft.com/office/drawing/2014/main" xmlns="" id="{377B0888-3F7F-44E3-ADF4-2BD72AB17420}"/>
                </a:ext>
              </a:extLst>
            </p:cNvPr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061;p76">
              <a:extLst>
                <a:ext uri="{FF2B5EF4-FFF2-40B4-BE49-F238E27FC236}">
                  <a16:creationId xmlns:a16="http://schemas.microsoft.com/office/drawing/2014/main" xmlns="" id="{352CB79A-A560-45C4-8352-C310DBB7F04B}"/>
                </a:ext>
              </a:extLst>
            </p:cNvPr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062;p76">
              <a:extLst>
                <a:ext uri="{FF2B5EF4-FFF2-40B4-BE49-F238E27FC236}">
                  <a16:creationId xmlns:a16="http://schemas.microsoft.com/office/drawing/2014/main" xmlns="" id="{54B06EA9-ABBF-4047-AAA3-B82F6A058F0A}"/>
                </a:ext>
              </a:extLst>
            </p:cNvPr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063;p76">
              <a:extLst>
                <a:ext uri="{FF2B5EF4-FFF2-40B4-BE49-F238E27FC236}">
                  <a16:creationId xmlns:a16="http://schemas.microsoft.com/office/drawing/2014/main" xmlns="" id="{9D134121-8C26-4672-ADC8-5C299BD07288}"/>
                </a:ext>
              </a:extLst>
            </p:cNvPr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064;p76">
              <a:extLst>
                <a:ext uri="{FF2B5EF4-FFF2-40B4-BE49-F238E27FC236}">
                  <a16:creationId xmlns:a16="http://schemas.microsoft.com/office/drawing/2014/main" xmlns="" id="{1FD8C112-6EAB-4E10-8FCA-BCC739992F8F}"/>
                </a:ext>
              </a:extLst>
            </p:cNvPr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065;p76">
              <a:extLst>
                <a:ext uri="{FF2B5EF4-FFF2-40B4-BE49-F238E27FC236}">
                  <a16:creationId xmlns:a16="http://schemas.microsoft.com/office/drawing/2014/main" xmlns="" id="{892EF339-7B23-4879-AC04-433FA513B6A4}"/>
                </a:ext>
              </a:extLst>
            </p:cNvPr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066;p76">
              <a:extLst>
                <a:ext uri="{FF2B5EF4-FFF2-40B4-BE49-F238E27FC236}">
                  <a16:creationId xmlns:a16="http://schemas.microsoft.com/office/drawing/2014/main" xmlns="" id="{5D7DD303-2D31-4C3A-A30A-D795182F71D5}"/>
                </a:ext>
              </a:extLst>
            </p:cNvPr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067;p76">
              <a:extLst>
                <a:ext uri="{FF2B5EF4-FFF2-40B4-BE49-F238E27FC236}">
                  <a16:creationId xmlns:a16="http://schemas.microsoft.com/office/drawing/2014/main" xmlns="" id="{B3208823-2FD6-49DA-B35B-0BE326BBEF08}"/>
                </a:ext>
              </a:extLst>
            </p:cNvPr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068;p76">
              <a:extLst>
                <a:ext uri="{FF2B5EF4-FFF2-40B4-BE49-F238E27FC236}">
                  <a16:creationId xmlns:a16="http://schemas.microsoft.com/office/drawing/2014/main" xmlns="" id="{78C8E981-FE5E-4EFE-A71C-CCAF5521F7B4}"/>
                </a:ext>
              </a:extLst>
            </p:cNvPr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069;p76">
              <a:extLst>
                <a:ext uri="{FF2B5EF4-FFF2-40B4-BE49-F238E27FC236}">
                  <a16:creationId xmlns:a16="http://schemas.microsoft.com/office/drawing/2014/main" xmlns="" id="{4712019F-1AA3-4506-93F9-BA263FAC2703}"/>
                </a:ext>
              </a:extLst>
            </p:cNvPr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070;p76">
              <a:extLst>
                <a:ext uri="{FF2B5EF4-FFF2-40B4-BE49-F238E27FC236}">
                  <a16:creationId xmlns:a16="http://schemas.microsoft.com/office/drawing/2014/main" xmlns="" id="{03005F2D-CBAB-4A33-9DB2-E9AE2675496B}"/>
                </a:ext>
              </a:extLst>
            </p:cNvPr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071;p76">
              <a:extLst>
                <a:ext uri="{FF2B5EF4-FFF2-40B4-BE49-F238E27FC236}">
                  <a16:creationId xmlns:a16="http://schemas.microsoft.com/office/drawing/2014/main" xmlns="" id="{F163760C-FA71-418D-BC94-B814E713915D}"/>
                </a:ext>
              </a:extLst>
            </p:cNvPr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072;p76">
              <a:extLst>
                <a:ext uri="{FF2B5EF4-FFF2-40B4-BE49-F238E27FC236}">
                  <a16:creationId xmlns:a16="http://schemas.microsoft.com/office/drawing/2014/main" xmlns="" id="{577B66C9-77DD-4CAD-81B5-175CA705BA10}"/>
                </a:ext>
              </a:extLst>
            </p:cNvPr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073;p76">
              <a:extLst>
                <a:ext uri="{FF2B5EF4-FFF2-40B4-BE49-F238E27FC236}">
                  <a16:creationId xmlns:a16="http://schemas.microsoft.com/office/drawing/2014/main" xmlns="" id="{2E9B692B-C0ED-4B4F-8A35-BA347C8C987B}"/>
                </a:ext>
              </a:extLst>
            </p:cNvPr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074;p76">
              <a:extLst>
                <a:ext uri="{FF2B5EF4-FFF2-40B4-BE49-F238E27FC236}">
                  <a16:creationId xmlns:a16="http://schemas.microsoft.com/office/drawing/2014/main" xmlns="" id="{A489FBD0-B653-4E72-A841-406EA8EE4826}"/>
                </a:ext>
              </a:extLst>
            </p:cNvPr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075;p76">
              <a:extLst>
                <a:ext uri="{FF2B5EF4-FFF2-40B4-BE49-F238E27FC236}">
                  <a16:creationId xmlns:a16="http://schemas.microsoft.com/office/drawing/2014/main" xmlns="" id="{52638933-A756-429C-819B-45D2E3F1DE91}"/>
                </a:ext>
              </a:extLst>
            </p:cNvPr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076;p76">
              <a:extLst>
                <a:ext uri="{FF2B5EF4-FFF2-40B4-BE49-F238E27FC236}">
                  <a16:creationId xmlns:a16="http://schemas.microsoft.com/office/drawing/2014/main" xmlns="" id="{9D31C488-CBCB-4661-A073-4B3501919761}"/>
                </a:ext>
              </a:extLst>
            </p:cNvPr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077;p76">
              <a:extLst>
                <a:ext uri="{FF2B5EF4-FFF2-40B4-BE49-F238E27FC236}">
                  <a16:creationId xmlns:a16="http://schemas.microsoft.com/office/drawing/2014/main" xmlns="" id="{4BBD0BBE-5383-41A2-80F6-A6BB0BA31712}"/>
                </a:ext>
              </a:extLst>
            </p:cNvPr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078;p76">
              <a:extLst>
                <a:ext uri="{FF2B5EF4-FFF2-40B4-BE49-F238E27FC236}">
                  <a16:creationId xmlns:a16="http://schemas.microsoft.com/office/drawing/2014/main" xmlns="" id="{76B5771D-B50D-44AF-9EF7-07F83F88A477}"/>
                </a:ext>
              </a:extLst>
            </p:cNvPr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079;p76">
              <a:extLst>
                <a:ext uri="{FF2B5EF4-FFF2-40B4-BE49-F238E27FC236}">
                  <a16:creationId xmlns:a16="http://schemas.microsoft.com/office/drawing/2014/main" xmlns="" id="{4BBBB69D-C194-422B-A677-7320C7604B1C}"/>
                </a:ext>
              </a:extLst>
            </p:cNvPr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080;p76">
              <a:extLst>
                <a:ext uri="{FF2B5EF4-FFF2-40B4-BE49-F238E27FC236}">
                  <a16:creationId xmlns:a16="http://schemas.microsoft.com/office/drawing/2014/main" xmlns="" id="{883B2E82-99AD-423B-AA96-7C0DB40778FA}"/>
                </a:ext>
              </a:extLst>
            </p:cNvPr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081;p76">
              <a:extLst>
                <a:ext uri="{FF2B5EF4-FFF2-40B4-BE49-F238E27FC236}">
                  <a16:creationId xmlns:a16="http://schemas.microsoft.com/office/drawing/2014/main" xmlns="" id="{53CCAD32-B20E-4C28-8C8F-7FFE25B6093A}"/>
                </a:ext>
              </a:extLst>
            </p:cNvPr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082;p76">
              <a:extLst>
                <a:ext uri="{FF2B5EF4-FFF2-40B4-BE49-F238E27FC236}">
                  <a16:creationId xmlns:a16="http://schemas.microsoft.com/office/drawing/2014/main" xmlns="" id="{E39095E5-ABC5-457C-8D16-108A6B5359A5}"/>
                </a:ext>
              </a:extLst>
            </p:cNvPr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083;p76">
              <a:extLst>
                <a:ext uri="{FF2B5EF4-FFF2-40B4-BE49-F238E27FC236}">
                  <a16:creationId xmlns:a16="http://schemas.microsoft.com/office/drawing/2014/main" xmlns="" id="{26D438F2-77F6-4427-A48B-AF739AC999B7}"/>
                </a:ext>
              </a:extLst>
            </p:cNvPr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084;p76">
              <a:extLst>
                <a:ext uri="{FF2B5EF4-FFF2-40B4-BE49-F238E27FC236}">
                  <a16:creationId xmlns:a16="http://schemas.microsoft.com/office/drawing/2014/main" xmlns="" id="{FC8505F6-2CD4-4020-9475-212C2C3E48AE}"/>
                </a:ext>
              </a:extLst>
            </p:cNvPr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085;p76">
              <a:extLst>
                <a:ext uri="{FF2B5EF4-FFF2-40B4-BE49-F238E27FC236}">
                  <a16:creationId xmlns:a16="http://schemas.microsoft.com/office/drawing/2014/main" xmlns="" id="{F598E5DC-7D32-4560-A07D-FE9A8535A3FD}"/>
                </a:ext>
              </a:extLst>
            </p:cNvPr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086;p76">
              <a:extLst>
                <a:ext uri="{FF2B5EF4-FFF2-40B4-BE49-F238E27FC236}">
                  <a16:creationId xmlns:a16="http://schemas.microsoft.com/office/drawing/2014/main" xmlns="" id="{88968678-ED4E-41F4-AEEF-07292AEE0F06}"/>
                </a:ext>
              </a:extLst>
            </p:cNvPr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087;p76">
              <a:extLst>
                <a:ext uri="{FF2B5EF4-FFF2-40B4-BE49-F238E27FC236}">
                  <a16:creationId xmlns:a16="http://schemas.microsoft.com/office/drawing/2014/main" xmlns="" id="{E261F6E9-2EA8-449C-B331-E509825479A0}"/>
                </a:ext>
              </a:extLst>
            </p:cNvPr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088;p76">
              <a:extLst>
                <a:ext uri="{FF2B5EF4-FFF2-40B4-BE49-F238E27FC236}">
                  <a16:creationId xmlns:a16="http://schemas.microsoft.com/office/drawing/2014/main" xmlns="" id="{06749894-A213-437A-AC72-39CAEA5D4076}"/>
                </a:ext>
              </a:extLst>
            </p:cNvPr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089;p76">
              <a:extLst>
                <a:ext uri="{FF2B5EF4-FFF2-40B4-BE49-F238E27FC236}">
                  <a16:creationId xmlns:a16="http://schemas.microsoft.com/office/drawing/2014/main" xmlns="" id="{09A9B4E4-4389-44E3-841F-0DB280F62BF7}"/>
                </a:ext>
              </a:extLst>
            </p:cNvPr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090;p76">
              <a:extLst>
                <a:ext uri="{FF2B5EF4-FFF2-40B4-BE49-F238E27FC236}">
                  <a16:creationId xmlns:a16="http://schemas.microsoft.com/office/drawing/2014/main" xmlns="" id="{FBA78A1D-1B52-4C27-98EF-3C23D66F2222}"/>
                </a:ext>
              </a:extLst>
            </p:cNvPr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091;p76">
              <a:extLst>
                <a:ext uri="{FF2B5EF4-FFF2-40B4-BE49-F238E27FC236}">
                  <a16:creationId xmlns:a16="http://schemas.microsoft.com/office/drawing/2014/main" xmlns="" id="{BC72B780-2E75-4D13-984D-A738626EE91E}"/>
                </a:ext>
              </a:extLst>
            </p:cNvPr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092;p76">
              <a:extLst>
                <a:ext uri="{FF2B5EF4-FFF2-40B4-BE49-F238E27FC236}">
                  <a16:creationId xmlns:a16="http://schemas.microsoft.com/office/drawing/2014/main" xmlns="" id="{C01D97E4-A1D5-45A9-AD8A-A65B2576E320}"/>
                </a:ext>
              </a:extLst>
            </p:cNvPr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093;p76">
              <a:extLst>
                <a:ext uri="{FF2B5EF4-FFF2-40B4-BE49-F238E27FC236}">
                  <a16:creationId xmlns:a16="http://schemas.microsoft.com/office/drawing/2014/main" xmlns="" id="{D00FB899-BDBF-4665-B228-9AB4ACC0DB09}"/>
                </a:ext>
              </a:extLst>
            </p:cNvPr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094;p76">
              <a:extLst>
                <a:ext uri="{FF2B5EF4-FFF2-40B4-BE49-F238E27FC236}">
                  <a16:creationId xmlns:a16="http://schemas.microsoft.com/office/drawing/2014/main" xmlns="" id="{F1EF9411-F0F3-4EA0-BE89-2E0BDBB1D2ED}"/>
                </a:ext>
              </a:extLst>
            </p:cNvPr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095;p76">
              <a:extLst>
                <a:ext uri="{FF2B5EF4-FFF2-40B4-BE49-F238E27FC236}">
                  <a16:creationId xmlns:a16="http://schemas.microsoft.com/office/drawing/2014/main" xmlns="" id="{39D2CFD9-BADB-48B4-8F69-7412223AD799}"/>
                </a:ext>
              </a:extLst>
            </p:cNvPr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096;p76">
              <a:extLst>
                <a:ext uri="{FF2B5EF4-FFF2-40B4-BE49-F238E27FC236}">
                  <a16:creationId xmlns:a16="http://schemas.microsoft.com/office/drawing/2014/main" xmlns="" id="{2DA099E5-4FEB-485E-B55A-D4B9CDF76BDF}"/>
                </a:ext>
              </a:extLst>
            </p:cNvPr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097;p76">
              <a:extLst>
                <a:ext uri="{FF2B5EF4-FFF2-40B4-BE49-F238E27FC236}">
                  <a16:creationId xmlns:a16="http://schemas.microsoft.com/office/drawing/2014/main" xmlns="" id="{32C0084F-5D31-4DD9-BCAF-11B92BD5B999}"/>
                </a:ext>
              </a:extLst>
            </p:cNvPr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098;p76">
              <a:extLst>
                <a:ext uri="{FF2B5EF4-FFF2-40B4-BE49-F238E27FC236}">
                  <a16:creationId xmlns:a16="http://schemas.microsoft.com/office/drawing/2014/main" xmlns="" id="{69ED6FE3-4CD8-43CC-A60D-97B3FF71C422}"/>
                </a:ext>
              </a:extLst>
            </p:cNvPr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099;p76">
              <a:extLst>
                <a:ext uri="{FF2B5EF4-FFF2-40B4-BE49-F238E27FC236}">
                  <a16:creationId xmlns:a16="http://schemas.microsoft.com/office/drawing/2014/main" xmlns="" id="{E6892615-760A-4E36-A3EE-4BF559C7E390}"/>
                </a:ext>
              </a:extLst>
            </p:cNvPr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100;p76">
              <a:extLst>
                <a:ext uri="{FF2B5EF4-FFF2-40B4-BE49-F238E27FC236}">
                  <a16:creationId xmlns:a16="http://schemas.microsoft.com/office/drawing/2014/main" xmlns="" id="{6FA5A7E7-A607-4683-96CE-F03830F7A2A5}"/>
                </a:ext>
              </a:extLst>
            </p:cNvPr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101;p76">
              <a:extLst>
                <a:ext uri="{FF2B5EF4-FFF2-40B4-BE49-F238E27FC236}">
                  <a16:creationId xmlns:a16="http://schemas.microsoft.com/office/drawing/2014/main" xmlns="" id="{963BEC7A-FD07-417D-A12B-60390C45E4CF}"/>
                </a:ext>
              </a:extLst>
            </p:cNvPr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102;p76">
              <a:extLst>
                <a:ext uri="{FF2B5EF4-FFF2-40B4-BE49-F238E27FC236}">
                  <a16:creationId xmlns:a16="http://schemas.microsoft.com/office/drawing/2014/main" xmlns="" id="{65B7E538-3D66-4A14-835E-FB6ED9415B15}"/>
                </a:ext>
              </a:extLst>
            </p:cNvPr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103;p76">
              <a:extLst>
                <a:ext uri="{FF2B5EF4-FFF2-40B4-BE49-F238E27FC236}">
                  <a16:creationId xmlns:a16="http://schemas.microsoft.com/office/drawing/2014/main" xmlns="" id="{5D18943C-0794-455B-9A26-EC56BE02ACF8}"/>
                </a:ext>
              </a:extLst>
            </p:cNvPr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104;p76">
              <a:extLst>
                <a:ext uri="{FF2B5EF4-FFF2-40B4-BE49-F238E27FC236}">
                  <a16:creationId xmlns:a16="http://schemas.microsoft.com/office/drawing/2014/main" xmlns="" id="{71226917-1BD8-4998-AA0A-5A6401E61D00}"/>
                </a:ext>
              </a:extLst>
            </p:cNvPr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105;p76">
              <a:extLst>
                <a:ext uri="{FF2B5EF4-FFF2-40B4-BE49-F238E27FC236}">
                  <a16:creationId xmlns:a16="http://schemas.microsoft.com/office/drawing/2014/main" xmlns="" id="{8B8E6503-0546-4650-9EDD-B66BFC312B96}"/>
                </a:ext>
              </a:extLst>
            </p:cNvPr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106;p76">
              <a:extLst>
                <a:ext uri="{FF2B5EF4-FFF2-40B4-BE49-F238E27FC236}">
                  <a16:creationId xmlns:a16="http://schemas.microsoft.com/office/drawing/2014/main" xmlns="" id="{3EDA2C2C-64DE-41F6-851C-437169A611F2}"/>
                </a:ext>
              </a:extLst>
            </p:cNvPr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107;p76">
              <a:extLst>
                <a:ext uri="{FF2B5EF4-FFF2-40B4-BE49-F238E27FC236}">
                  <a16:creationId xmlns:a16="http://schemas.microsoft.com/office/drawing/2014/main" xmlns="" id="{4E56FEE3-B9D0-4FAA-AF06-6211EE378DCB}"/>
                </a:ext>
              </a:extLst>
            </p:cNvPr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108;p76">
              <a:extLst>
                <a:ext uri="{FF2B5EF4-FFF2-40B4-BE49-F238E27FC236}">
                  <a16:creationId xmlns:a16="http://schemas.microsoft.com/office/drawing/2014/main" xmlns="" id="{592BCDBB-EC6E-428A-B82E-8FEC33DCC736}"/>
                </a:ext>
              </a:extLst>
            </p:cNvPr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109;p76">
              <a:extLst>
                <a:ext uri="{FF2B5EF4-FFF2-40B4-BE49-F238E27FC236}">
                  <a16:creationId xmlns:a16="http://schemas.microsoft.com/office/drawing/2014/main" xmlns="" id="{3A9754A2-5AD4-4759-856E-A64EA9A518F4}"/>
                </a:ext>
              </a:extLst>
            </p:cNvPr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110;p76">
              <a:extLst>
                <a:ext uri="{FF2B5EF4-FFF2-40B4-BE49-F238E27FC236}">
                  <a16:creationId xmlns:a16="http://schemas.microsoft.com/office/drawing/2014/main" xmlns="" id="{AC650633-4F1B-4FBD-857D-A9D565A7826D}"/>
                </a:ext>
              </a:extLst>
            </p:cNvPr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111;p76">
              <a:extLst>
                <a:ext uri="{FF2B5EF4-FFF2-40B4-BE49-F238E27FC236}">
                  <a16:creationId xmlns:a16="http://schemas.microsoft.com/office/drawing/2014/main" xmlns="" id="{75220E95-F8BC-45CC-BD94-734ACE651C71}"/>
                </a:ext>
              </a:extLst>
            </p:cNvPr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112;p76">
              <a:extLst>
                <a:ext uri="{FF2B5EF4-FFF2-40B4-BE49-F238E27FC236}">
                  <a16:creationId xmlns:a16="http://schemas.microsoft.com/office/drawing/2014/main" xmlns="" id="{9F21FA35-9F3C-46DE-9589-3981974760BE}"/>
                </a:ext>
              </a:extLst>
            </p:cNvPr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113;p76">
              <a:extLst>
                <a:ext uri="{FF2B5EF4-FFF2-40B4-BE49-F238E27FC236}">
                  <a16:creationId xmlns:a16="http://schemas.microsoft.com/office/drawing/2014/main" xmlns="" id="{3B713FB3-1F2F-417D-B7A8-E589885018F7}"/>
                </a:ext>
              </a:extLst>
            </p:cNvPr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114;p76">
              <a:extLst>
                <a:ext uri="{FF2B5EF4-FFF2-40B4-BE49-F238E27FC236}">
                  <a16:creationId xmlns:a16="http://schemas.microsoft.com/office/drawing/2014/main" xmlns="" id="{54B7E85B-6084-453E-91F8-23A4EA3A90DD}"/>
                </a:ext>
              </a:extLst>
            </p:cNvPr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115;p76">
              <a:extLst>
                <a:ext uri="{FF2B5EF4-FFF2-40B4-BE49-F238E27FC236}">
                  <a16:creationId xmlns:a16="http://schemas.microsoft.com/office/drawing/2014/main" xmlns="" id="{194D0DB9-9CF0-4AD4-A4B9-A2D07E4CC2FE}"/>
                </a:ext>
              </a:extLst>
            </p:cNvPr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116;p76">
              <a:extLst>
                <a:ext uri="{FF2B5EF4-FFF2-40B4-BE49-F238E27FC236}">
                  <a16:creationId xmlns:a16="http://schemas.microsoft.com/office/drawing/2014/main" xmlns="" id="{610E6E81-FE3A-4564-8318-3E81C5EF3F75}"/>
                </a:ext>
              </a:extLst>
            </p:cNvPr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117;p76">
              <a:extLst>
                <a:ext uri="{FF2B5EF4-FFF2-40B4-BE49-F238E27FC236}">
                  <a16:creationId xmlns:a16="http://schemas.microsoft.com/office/drawing/2014/main" xmlns="" id="{A22927B1-BE3D-411D-B3DA-7EA1B9301ECF}"/>
                </a:ext>
              </a:extLst>
            </p:cNvPr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118;p76">
              <a:extLst>
                <a:ext uri="{FF2B5EF4-FFF2-40B4-BE49-F238E27FC236}">
                  <a16:creationId xmlns:a16="http://schemas.microsoft.com/office/drawing/2014/main" xmlns="" id="{5E5B8D1D-2D6F-41BE-B30A-76C3F5CF5B7D}"/>
                </a:ext>
              </a:extLst>
            </p:cNvPr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119;p76">
              <a:extLst>
                <a:ext uri="{FF2B5EF4-FFF2-40B4-BE49-F238E27FC236}">
                  <a16:creationId xmlns:a16="http://schemas.microsoft.com/office/drawing/2014/main" xmlns="" id="{18FE2E2C-C369-460C-AC78-054F1A071E32}"/>
                </a:ext>
              </a:extLst>
            </p:cNvPr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120;p76">
              <a:extLst>
                <a:ext uri="{FF2B5EF4-FFF2-40B4-BE49-F238E27FC236}">
                  <a16:creationId xmlns:a16="http://schemas.microsoft.com/office/drawing/2014/main" xmlns="" id="{CD52388E-E406-4FE2-B225-825D418340DF}"/>
                </a:ext>
              </a:extLst>
            </p:cNvPr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121;p76">
              <a:extLst>
                <a:ext uri="{FF2B5EF4-FFF2-40B4-BE49-F238E27FC236}">
                  <a16:creationId xmlns:a16="http://schemas.microsoft.com/office/drawing/2014/main" xmlns="" id="{7C987B67-CBB5-45A6-9F5E-A23B0649D692}"/>
                </a:ext>
              </a:extLst>
            </p:cNvPr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122;p76">
              <a:extLst>
                <a:ext uri="{FF2B5EF4-FFF2-40B4-BE49-F238E27FC236}">
                  <a16:creationId xmlns:a16="http://schemas.microsoft.com/office/drawing/2014/main" xmlns="" id="{B5F52B7E-E3E3-46AA-BB8F-395F20EAE6F8}"/>
                </a:ext>
              </a:extLst>
            </p:cNvPr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123;p76">
              <a:extLst>
                <a:ext uri="{FF2B5EF4-FFF2-40B4-BE49-F238E27FC236}">
                  <a16:creationId xmlns:a16="http://schemas.microsoft.com/office/drawing/2014/main" xmlns="" id="{7A931569-20A9-41F0-A398-7ECA6F64C355}"/>
                </a:ext>
              </a:extLst>
            </p:cNvPr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124;p76">
              <a:extLst>
                <a:ext uri="{FF2B5EF4-FFF2-40B4-BE49-F238E27FC236}">
                  <a16:creationId xmlns:a16="http://schemas.microsoft.com/office/drawing/2014/main" xmlns="" id="{1B390E6F-ABA7-47CF-A843-775D83DB5AFE}"/>
                </a:ext>
              </a:extLst>
            </p:cNvPr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125;p76">
              <a:extLst>
                <a:ext uri="{FF2B5EF4-FFF2-40B4-BE49-F238E27FC236}">
                  <a16:creationId xmlns:a16="http://schemas.microsoft.com/office/drawing/2014/main" xmlns="" id="{B227BAED-10CA-451E-B0EF-2ABFE9834C3D}"/>
                </a:ext>
              </a:extLst>
            </p:cNvPr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126;p76">
              <a:extLst>
                <a:ext uri="{FF2B5EF4-FFF2-40B4-BE49-F238E27FC236}">
                  <a16:creationId xmlns:a16="http://schemas.microsoft.com/office/drawing/2014/main" xmlns="" id="{BD2A6877-D823-4D77-A552-5F6AE912246A}"/>
                </a:ext>
              </a:extLst>
            </p:cNvPr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127;p76">
              <a:extLst>
                <a:ext uri="{FF2B5EF4-FFF2-40B4-BE49-F238E27FC236}">
                  <a16:creationId xmlns:a16="http://schemas.microsoft.com/office/drawing/2014/main" xmlns="" id="{A69415FD-EAC6-4371-9E7A-501B839D418F}"/>
                </a:ext>
              </a:extLst>
            </p:cNvPr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128;p76">
              <a:extLst>
                <a:ext uri="{FF2B5EF4-FFF2-40B4-BE49-F238E27FC236}">
                  <a16:creationId xmlns:a16="http://schemas.microsoft.com/office/drawing/2014/main" xmlns="" id="{48E63E29-C750-42D4-A918-2C32E8177CC0}"/>
                </a:ext>
              </a:extLst>
            </p:cNvPr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129;p76">
              <a:extLst>
                <a:ext uri="{FF2B5EF4-FFF2-40B4-BE49-F238E27FC236}">
                  <a16:creationId xmlns:a16="http://schemas.microsoft.com/office/drawing/2014/main" xmlns="" id="{09E6BA28-2B19-4130-A97C-2326EAF1B536}"/>
                </a:ext>
              </a:extLst>
            </p:cNvPr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130;p76">
              <a:extLst>
                <a:ext uri="{FF2B5EF4-FFF2-40B4-BE49-F238E27FC236}">
                  <a16:creationId xmlns:a16="http://schemas.microsoft.com/office/drawing/2014/main" xmlns="" id="{4F7C08C0-1EBE-4D9B-A4DA-11529315812D}"/>
                </a:ext>
              </a:extLst>
            </p:cNvPr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131;p76">
              <a:extLst>
                <a:ext uri="{FF2B5EF4-FFF2-40B4-BE49-F238E27FC236}">
                  <a16:creationId xmlns:a16="http://schemas.microsoft.com/office/drawing/2014/main" xmlns="" id="{9A9066C5-77FF-4A4B-92FE-A93F5CDE6936}"/>
                </a:ext>
              </a:extLst>
            </p:cNvPr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132;p76">
              <a:extLst>
                <a:ext uri="{FF2B5EF4-FFF2-40B4-BE49-F238E27FC236}">
                  <a16:creationId xmlns:a16="http://schemas.microsoft.com/office/drawing/2014/main" xmlns="" id="{07C9CB73-EAA1-47B3-827B-950C5C34EC71}"/>
                </a:ext>
              </a:extLst>
            </p:cNvPr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133;p76">
              <a:extLst>
                <a:ext uri="{FF2B5EF4-FFF2-40B4-BE49-F238E27FC236}">
                  <a16:creationId xmlns:a16="http://schemas.microsoft.com/office/drawing/2014/main" xmlns="" id="{A3FD237D-EF06-42A0-BA3C-1471DEE8DB6C}"/>
                </a:ext>
              </a:extLst>
            </p:cNvPr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134;p76">
              <a:extLst>
                <a:ext uri="{FF2B5EF4-FFF2-40B4-BE49-F238E27FC236}">
                  <a16:creationId xmlns:a16="http://schemas.microsoft.com/office/drawing/2014/main" xmlns="" id="{53263CE3-E588-4B9D-8393-E4314992996C}"/>
                </a:ext>
              </a:extLst>
            </p:cNvPr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135;p76">
              <a:extLst>
                <a:ext uri="{FF2B5EF4-FFF2-40B4-BE49-F238E27FC236}">
                  <a16:creationId xmlns:a16="http://schemas.microsoft.com/office/drawing/2014/main" xmlns="" id="{498F05A3-6483-47ED-8EA0-A8C0F6431DF3}"/>
                </a:ext>
              </a:extLst>
            </p:cNvPr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136;p76">
              <a:extLst>
                <a:ext uri="{FF2B5EF4-FFF2-40B4-BE49-F238E27FC236}">
                  <a16:creationId xmlns:a16="http://schemas.microsoft.com/office/drawing/2014/main" xmlns="" id="{F2BB730B-4EF2-4DF4-9C10-BFD9A6B1D4CD}"/>
                </a:ext>
              </a:extLst>
            </p:cNvPr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137;p76">
              <a:extLst>
                <a:ext uri="{FF2B5EF4-FFF2-40B4-BE49-F238E27FC236}">
                  <a16:creationId xmlns:a16="http://schemas.microsoft.com/office/drawing/2014/main" xmlns="" id="{C0279CDD-4193-454B-BE04-89E19C0A17FF}"/>
                </a:ext>
              </a:extLst>
            </p:cNvPr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138;p76">
              <a:extLst>
                <a:ext uri="{FF2B5EF4-FFF2-40B4-BE49-F238E27FC236}">
                  <a16:creationId xmlns:a16="http://schemas.microsoft.com/office/drawing/2014/main" xmlns="" id="{750F2943-1E97-4A1D-B740-53597C171288}"/>
                </a:ext>
              </a:extLst>
            </p:cNvPr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139;p76">
              <a:extLst>
                <a:ext uri="{FF2B5EF4-FFF2-40B4-BE49-F238E27FC236}">
                  <a16:creationId xmlns:a16="http://schemas.microsoft.com/office/drawing/2014/main" xmlns="" id="{7251D705-D086-4047-A4DB-36D09662D412}"/>
                </a:ext>
              </a:extLst>
            </p:cNvPr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140;p76">
              <a:extLst>
                <a:ext uri="{FF2B5EF4-FFF2-40B4-BE49-F238E27FC236}">
                  <a16:creationId xmlns:a16="http://schemas.microsoft.com/office/drawing/2014/main" xmlns="" id="{2B4B8A15-9041-4972-9A9E-7FCA2F9A14C2}"/>
                </a:ext>
              </a:extLst>
            </p:cNvPr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141;p76">
              <a:extLst>
                <a:ext uri="{FF2B5EF4-FFF2-40B4-BE49-F238E27FC236}">
                  <a16:creationId xmlns:a16="http://schemas.microsoft.com/office/drawing/2014/main" xmlns="" id="{74781C11-76B0-4CB9-8F18-25E328BB016B}"/>
                </a:ext>
              </a:extLst>
            </p:cNvPr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142;p76">
              <a:extLst>
                <a:ext uri="{FF2B5EF4-FFF2-40B4-BE49-F238E27FC236}">
                  <a16:creationId xmlns:a16="http://schemas.microsoft.com/office/drawing/2014/main" xmlns="" id="{94573B2C-0BF4-4833-BE31-A95D468EFA74}"/>
                </a:ext>
              </a:extLst>
            </p:cNvPr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143;p76">
              <a:extLst>
                <a:ext uri="{FF2B5EF4-FFF2-40B4-BE49-F238E27FC236}">
                  <a16:creationId xmlns:a16="http://schemas.microsoft.com/office/drawing/2014/main" xmlns="" id="{F93F09F3-7B3B-477C-8729-23EF90E530E4}"/>
                </a:ext>
              </a:extLst>
            </p:cNvPr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144;p76">
              <a:extLst>
                <a:ext uri="{FF2B5EF4-FFF2-40B4-BE49-F238E27FC236}">
                  <a16:creationId xmlns:a16="http://schemas.microsoft.com/office/drawing/2014/main" xmlns="" id="{E89C23AE-1BFC-44E8-B386-F1C73FEB7CF7}"/>
                </a:ext>
              </a:extLst>
            </p:cNvPr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145;p76">
              <a:extLst>
                <a:ext uri="{FF2B5EF4-FFF2-40B4-BE49-F238E27FC236}">
                  <a16:creationId xmlns:a16="http://schemas.microsoft.com/office/drawing/2014/main" xmlns="" id="{64C45549-B9D1-4E60-B40C-1B5C790A82F4}"/>
                </a:ext>
              </a:extLst>
            </p:cNvPr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146;p76">
              <a:extLst>
                <a:ext uri="{FF2B5EF4-FFF2-40B4-BE49-F238E27FC236}">
                  <a16:creationId xmlns:a16="http://schemas.microsoft.com/office/drawing/2014/main" xmlns="" id="{AFD2A781-8DE8-462A-9E30-5E687F1C9E53}"/>
                </a:ext>
              </a:extLst>
            </p:cNvPr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147;p76">
              <a:extLst>
                <a:ext uri="{FF2B5EF4-FFF2-40B4-BE49-F238E27FC236}">
                  <a16:creationId xmlns:a16="http://schemas.microsoft.com/office/drawing/2014/main" xmlns="" id="{A7047B39-9D61-479A-A7D9-E7B3AEDE3B12}"/>
                </a:ext>
              </a:extLst>
            </p:cNvPr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148;p76">
              <a:extLst>
                <a:ext uri="{FF2B5EF4-FFF2-40B4-BE49-F238E27FC236}">
                  <a16:creationId xmlns:a16="http://schemas.microsoft.com/office/drawing/2014/main" xmlns="" id="{7F411774-AD6B-4B4E-BF9F-1C3B57F86B0B}"/>
                </a:ext>
              </a:extLst>
            </p:cNvPr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149;p76">
              <a:extLst>
                <a:ext uri="{FF2B5EF4-FFF2-40B4-BE49-F238E27FC236}">
                  <a16:creationId xmlns:a16="http://schemas.microsoft.com/office/drawing/2014/main" xmlns="" id="{95CDB089-61FA-46C0-AFB4-F3F87A9A780D}"/>
                </a:ext>
              </a:extLst>
            </p:cNvPr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150;p76">
              <a:extLst>
                <a:ext uri="{FF2B5EF4-FFF2-40B4-BE49-F238E27FC236}">
                  <a16:creationId xmlns:a16="http://schemas.microsoft.com/office/drawing/2014/main" xmlns="" id="{55DF2501-E55B-4CC9-A1EB-A25AA67CDADA}"/>
                </a:ext>
              </a:extLst>
            </p:cNvPr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151;p76">
              <a:extLst>
                <a:ext uri="{FF2B5EF4-FFF2-40B4-BE49-F238E27FC236}">
                  <a16:creationId xmlns:a16="http://schemas.microsoft.com/office/drawing/2014/main" xmlns="" id="{3BDCC846-E15F-4F59-8BC7-CE83BC3DA4AA}"/>
                </a:ext>
              </a:extLst>
            </p:cNvPr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152;p76">
              <a:extLst>
                <a:ext uri="{FF2B5EF4-FFF2-40B4-BE49-F238E27FC236}">
                  <a16:creationId xmlns:a16="http://schemas.microsoft.com/office/drawing/2014/main" xmlns="" id="{5F690386-3E2F-4471-AB7F-6D53E6E3DFE3}"/>
                </a:ext>
              </a:extLst>
            </p:cNvPr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153;p76">
              <a:extLst>
                <a:ext uri="{FF2B5EF4-FFF2-40B4-BE49-F238E27FC236}">
                  <a16:creationId xmlns:a16="http://schemas.microsoft.com/office/drawing/2014/main" xmlns="" id="{3950442B-A8E9-4AB3-81C4-0F3BC0B53009}"/>
                </a:ext>
              </a:extLst>
            </p:cNvPr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154;p76">
              <a:extLst>
                <a:ext uri="{FF2B5EF4-FFF2-40B4-BE49-F238E27FC236}">
                  <a16:creationId xmlns:a16="http://schemas.microsoft.com/office/drawing/2014/main" xmlns="" id="{81E3A5EB-CEBE-4E4C-B716-5C7AFA66060D}"/>
                </a:ext>
              </a:extLst>
            </p:cNvPr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155;p76">
              <a:extLst>
                <a:ext uri="{FF2B5EF4-FFF2-40B4-BE49-F238E27FC236}">
                  <a16:creationId xmlns:a16="http://schemas.microsoft.com/office/drawing/2014/main" xmlns="" id="{B63D940E-EDAD-42A0-80BE-19B0C9EF69AD}"/>
                </a:ext>
              </a:extLst>
            </p:cNvPr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156;p76">
              <a:extLst>
                <a:ext uri="{FF2B5EF4-FFF2-40B4-BE49-F238E27FC236}">
                  <a16:creationId xmlns:a16="http://schemas.microsoft.com/office/drawing/2014/main" xmlns="" id="{9CD46D4B-1F8D-458B-8779-34332E5B7D1F}"/>
                </a:ext>
              </a:extLst>
            </p:cNvPr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157;p76">
              <a:extLst>
                <a:ext uri="{FF2B5EF4-FFF2-40B4-BE49-F238E27FC236}">
                  <a16:creationId xmlns:a16="http://schemas.microsoft.com/office/drawing/2014/main" xmlns="" id="{85C86BA9-C5D8-41FD-ADD2-8BCB964CA08D}"/>
                </a:ext>
              </a:extLst>
            </p:cNvPr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158;p76">
              <a:extLst>
                <a:ext uri="{FF2B5EF4-FFF2-40B4-BE49-F238E27FC236}">
                  <a16:creationId xmlns:a16="http://schemas.microsoft.com/office/drawing/2014/main" xmlns="" id="{C81C87CF-C3BB-4CD0-8EB6-CEA6654785CD}"/>
                </a:ext>
              </a:extLst>
            </p:cNvPr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159;p76">
              <a:extLst>
                <a:ext uri="{FF2B5EF4-FFF2-40B4-BE49-F238E27FC236}">
                  <a16:creationId xmlns:a16="http://schemas.microsoft.com/office/drawing/2014/main" xmlns="" id="{E32141E4-D61A-48B9-BBED-2C633BE956DD}"/>
                </a:ext>
              </a:extLst>
            </p:cNvPr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160;p76">
              <a:extLst>
                <a:ext uri="{FF2B5EF4-FFF2-40B4-BE49-F238E27FC236}">
                  <a16:creationId xmlns:a16="http://schemas.microsoft.com/office/drawing/2014/main" xmlns="" id="{F9ADE059-07FE-4B28-A3A9-432777FD00CF}"/>
                </a:ext>
              </a:extLst>
            </p:cNvPr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161;p76">
              <a:extLst>
                <a:ext uri="{FF2B5EF4-FFF2-40B4-BE49-F238E27FC236}">
                  <a16:creationId xmlns:a16="http://schemas.microsoft.com/office/drawing/2014/main" xmlns="" id="{4A30A855-9AA9-47F2-B930-F03378B3979D}"/>
                </a:ext>
              </a:extLst>
            </p:cNvPr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162;p76">
              <a:extLst>
                <a:ext uri="{FF2B5EF4-FFF2-40B4-BE49-F238E27FC236}">
                  <a16:creationId xmlns:a16="http://schemas.microsoft.com/office/drawing/2014/main" xmlns="" id="{417AE7F8-19F2-4725-B4E7-90A9C977A0DF}"/>
                </a:ext>
              </a:extLst>
            </p:cNvPr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163;p76">
              <a:extLst>
                <a:ext uri="{FF2B5EF4-FFF2-40B4-BE49-F238E27FC236}">
                  <a16:creationId xmlns:a16="http://schemas.microsoft.com/office/drawing/2014/main" xmlns="" id="{37838167-DB4D-42C9-9F9C-903B9BC57272}"/>
                </a:ext>
              </a:extLst>
            </p:cNvPr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164;p76">
              <a:extLst>
                <a:ext uri="{FF2B5EF4-FFF2-40B4-BE49-F238E27FC236}">
                  <a16:creationId xmlns:a16="http://schemas.microsoft.com/office/drawing/2014/main" xmlns="" id="{92C7BB19-02F2-41B8-BBB5-4743483768FE}"/>
                </a:ext>
              </a:extLst>
            </p:cNvPr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165;p76">
              <a:extLst>
                <a:ext uri="{FF2B5EF4-FFF2-40B4-BE49-F238E27FC236}">
                  <a16:creationId xmlns:a16="http://schemas.microsoft.com/office/drawing/2014/main" xmlns="" id="{F6B4D507-557C-4076-A04D-59126362A888}"/>
                </a:ext>
              </a:extLst>
            </p:cNvPr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166;p76">
              <a:extLst>
                <a:ext uri="{FF2B5EF4-FFF2-40B4-BE49-F238E27FC236}">
                  <a16:creationId xmlns:a16="http://schemas.microsoft.com/office/drawing/2014/main" xmlns="" id="{6A9D81F4-C91E-40FF-8A99-A61B248B55F9}"/>
                </a:ext>
              </a:extLst>
            </p:cNvPr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167;p76">
              <a:extLst>
                <a:ext uri="{FF2B5EF4-FFF2-40B4-BE49-F238E27FC236}">
                  <a16:creationId xmlns:a16="http://schemas.microsoft.com/office/drawing/2014/main" xmlns="" id="{09F3CE80-1748-4B10-8606-E6B96D5F8B1A}"/>
                </a:ext>
              </a:extLst>
            </p:cNvPr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168;p76">
              <a:extLst>
                <a:ext uri="{FF2B5EF4-FFF2-40B4-BE49-F238E27FC236}">
                  <a16:creationId xmlns:a16="http://schemas.microsoft.com/office/drawing/2014/main" xmlns="" id="{665B9A3F-1201-47A8-8C1A-9EB61314CFFF}"/>
                </a:ext>
              </a:extLst>
            </p:cNvPr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169;p76">
              <a:extLst>
                <a:ext uri="{FF2B5EF4-FFF2-40B4-BE49-F238E27FC236}">
                  <a16:creationId xmlns:a16="http://schemas.microsoft.com/office/drawing/2014/main" xmlns="" id="{A90B21B8-93A7-48FB-A33C-E837EA33D31A}"/>
                </a:ext>
              </a:extLst>
            </p:cNvPr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170;p76">
              <a:extLst>
                <a:ext uri="{FF2B5EF4-FFF2-40B4-BE49-F238E27FC236}">
                  <a16:creationId xmlns:a16="http://schemas.microsoft.com/office/drawing/2014/main" xmlns="" id="{8BF2CEFE-ED58-488D-961A-E62169E08C02}"/>
                </a:ext>
              </a:extLst>
            </p:cNvPr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171;p76">
              <a:extLst>
                <a:ext uri="{FF2B5EF4-FFF2-40B4-BE49-F238E27FC236}">
                  <a16:creationId xmlns:a16="http://schemas.microsoft.com/office/drawing/2014/main" xmlns="" id="{A9B1E814-66BD-4730-A52E-41A44130EC32}"/>
                </a:ext>
              </a:extLst>
            </p:cNvPr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172;p76">
              <a:extLst>
                <a:ext uri="{FF2B5EF4-FFF2-40B4-BE49-F238E27FC236}">
                  <a16:creationId xmlns:a16="http://schemas.microsoft.com/office/drawing/2014/main" xmlns="" id="{CF814297-6864-4666-BB8B-2EFE1AE81C9E}"/>
                </a:ext>
              </a:extLst>
            </p:cNvPr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173;p76">
              <a:extLst>
                <a:ext uri="{FF2B5EF4-FFF2-40B4-BE49-F238E27FC236}">
                  <a16:creationId xmlns:a16="http://schemas.microsoft.com/office/drawing/2014/main" xmlns="" id="{76B2F31C-E4EE-42A5-9126-7DA5C66C2C95}"/>
                </a:ext>
              </a:extLst>
            </p:cNvPr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174;p76">
              <a:extLst>
                <a:ext uri="{FF2B5EF4-FFF2-40B4-BE49-F238E27FC236}">
                  <a16:creationId xmlns:a16="http://schemas.microsoft.com/office/drawing/2014/main" xmlns="" id="{E8710D5D-8176-43F1-BEAF-DE03E04A0D4A}"/>
                </a:ext>
              </a:extLst>
            </p:cNvPr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175;p76">
              <a:extLst>
                <a:ext uri="{FF2B5EF4-FFF2-40B4-BE49-F238E27FC236}">
                  <a16:creationId xmlns:a16="http://schemas.microsoft.com/office/drawing/2014/main" xmlns="" id="{00899FB1-FA60-47CD-818F-F96756211D3E}"/>
                </a:ext>
              </a:extLst>
            </p:cNvPr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176;p76">
              <a:extLst>
                <a:ext uri="{FF2B5EF4-FFF2-40B4-BE49-F238E27FC236}">
                  <a16:creationId xmlns:a16="http://schemas.microsoft.com/office/drawing/2014/main" xmlns="" id="{1F1CD6F5-818F-4AD3-BE1C-8DA66594A653}"/>
                </a:ext>
              </a:extLst>
            </p:cNvPr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177;p76">
              <a:extLst>
                <a:ext uri="{FF2B5EF4-FFF2-40B4-BE49-F238E27FC236}">
                  <a16:creationId xmlns:a16="http://schemas.microsoft.com/office/drawing/2014/main" xmlns="" id="{2BF46EAF-05DF-4D3A-8FED-EAED6A08C367}"/>
                </a:ext>
              </a:extLst>
            </p:cNvPr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178;p76">
              <a:extLst>
                <a:ext uri="{FF2B5EF4-FFF2-40B4-BE49-F238E27FC236}">
                  <a16:creationId xmlns:a16="http://schemas.microsoft.com/office/drawing/2014/main" xmlns="" id="{B7771644-620D-4A6E-985E-94DAE8343D9C}"/>
                </a:ext>
              </a:extLst>
            </p:cNvPr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179;p76">
              <a:extLst>
                <a:ext uri="{FF2B5EF4-FFF2-40B4-BE49-F238E27FC236}">
                  <a16:creationId xmlns:a16="http://schemas.microsoft.com/office/drawing/2014/main" xmlns="" id="{F545AF17-746C-4D05-9F1A-17C9C6F9BF5E}"/>
                </a:ext>
              </a:extLst>
            </p:cNvPr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180;p76">
              <a:extLst>
                <a:ext uri="{FF2B5EF4-FFF2-40B4-BE49-F238E27FC236}">
                  <a16:creationId xmlns:a16="http://schemas.microsoft.com/office/drawing/2014/main" xmlns="" id="{3D59655A-DC6E-40CF-A594-3E95B05792B1}"/>
                </a:ext>
              </a:extLst>
            </p:cNvPr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181;p76">
              <a:extLst>
                <a:ext uri="{FF2B5EF4-FFF2-40B4-BE49-F238E27FC236}">
                  <a16:creationId xmlns:a16="http://schemas.microsoft.com/office/drawing/2014/main" xmlns="" id="{F1712F2A-F141-4A5A-BEA6-94BEE9AECB31}"/>
                </a:ext>
              </a:extLst>
            </p:cNvPr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182;p76">
              <a:extLst>
                <a:ext uri="{FF2B5EF4-FFF2-40B4-BE49-F238E27FC236}">
                  <a16:creationId xmlns:a16="http://schemas.microsoft.com/office/drawing/2014/main" xmlns="" id="{C1F1476A-DF09-452C-B37E-07D04ADD2BEC}"/>
                </a:ext>
              </a:extLst>
            </p:cNvPr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183;p76">
              <a:extLst>
                <a:ext uri="{FF2B5EF4-FFF2-40B4-BE49-F238E27FC236}">
                  <a16:creationId xmlns:a16="http://schemas.microsoft.com/office/drawing/2014/main" xmlns="" id="{086BE514-0691-47B4-98DB-A4E752106E1E}"/>
                </a:ext>
              </a:extLst>
            </p:cNvPr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184;p76">
              <a:extLst>
                <a:ext uri="{FF2B5EF4-FFF2-40B4-BE49-F238E27FC236}">
                  <a16:creationId xmlns:a16="http://schemas.microsoft.com/office/drawing/2014/main" xmlns="" id="{B4F4CD43-498C-42E0-86F5-D8384880A0AF}"/>
                </a:ext>
              </a:extLst>
            </p:cNvPr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185;p76">
              <a:extLst>
                <a:ext uri="{FF2B5EF4-FFF2-40B4-BE49-F238E27FC236}">
                  <a16:creationId xmlns:a16="http://schemas.microsoft.com/office/drawing/2014/main" xmlns="" id="{1ED30D75-D89B-4781-9563-B6AE07F43323}"/>
                </a:ext>
              </a:extLst>
            </p:cNvPr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186;p76">
              <a:extLst>
                <a:ext uri="{FF2B5EF4-FFF2-40B4-BE49-F238E27FC236}">
                  <a16:creationId xmlns:a16="http://schemas.microsoft.com/office/drawing/2014/main" xmlns="" id="{38F9D66E-0EBE-45EA-9625-646D4D2445E2}"/>
                </a:ext>
              </a:extLst>
            </p:cNvPr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187;p76">
              <a:extLst>
                <a:ext uri="{FF2B5EF4-FFF2-40B4-BE49-F238E27FC236}">
                  <a16:creationId xmlns:a16="http://schemas.microsoft.com/office/drawing/2014/main" xmlns="" id="{6806F4C1-932B-46A1-8789-FDA9E203B3BF}"/>
                </a:ext>
              </a:extLst>
            </p:cNvPr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188;p76">
              <a:extLst>
                <a:ext uri="{FF2B5EF4-FFF2-40B4-BE49-F238E27FC236}">
                  <a16:creationId xmlns:a16="http://schemas.microsoft.com/office/drawing/2014/main" xmlns="" id="{CAA5A467-C2DE-4A48-98D3-19B8B1A07D2C}"/>
                </a:ext>
              </a:extLst>
            </p:cNvPr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189;p76">
              <a:extLst>
                <a:ext uri="{FF2B5EF4-FFF2-40B4-BE49-F238E27FC236}">
                  <a16:creationId xmlns:a16="http://schemas.microsoft.com/office/drawing/2014/main" xmlns="" id="{F4FB5F30-F013-499A-9557-159697843835}"/>
                </a:ext>
              </a:extLst>
            </p:cNvPr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190;p76">
              <a:extLst>
                <a:ext uri="{FF2B5EF4-FFF2-40B4-BE49-F238E27FC236}">
                  <a16:creationId xmlns:a16="http://schemas.microsoft.com/office/drawing/2014/main" xmlns="" id="{ADFD7EBC-88C4-4DA4-9EBB-54FA50E10802}"/>
                </a:ext>
              </a:extLst>
            </p:cNvPr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191;p76">
              <a:extLst>
                <a:ext uri="{FF2B5EF4-FFF2-40B4-BE49-F238E27FC236}">
                  <a16:creationId xmlns:a16="http://schemas.microsoft.com/office/drawing/2014/main" xmlns="" id="{9B93277B-95A2-479E-98D6-81019DF870F4}"/>
                </a:ext>
              </a:extLst>
            </p:cNvPr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192;p76">
              <a:extLst>
                <a:ext uri="{FF2B5EF4-FFF2-40B4-BE49-F238E27FC236}">
                  <a16:creationId xmlns:a16="http://schemas.microsoft.com/office/drawing/2014/main" xmlns="" id="{42FEE390-100F-46F1-8867-95EBF1E1DEF7}"/>
                </a:ext>
              </a:extLst>
            </p:cNvPr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93;p76">
              <a:extLst>
                <a:ext uri="{FF2B5EF4-FFF2-40B4-BE49-F238E27FC236}">
                  <a16:creationId xmlns:a16="http://schemas.microsoft.com/office/drawing/2014/main" xmlns="" id="{4852EEB5-6369-494C-ACC2-328A4B95915A}"/>
                </a:ext>
              </a:extLst>
            </p:cNvPr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94;p76">
              <a:extLst>
                <a:ext uri="{FF2B5EF4-FFF2-40B4-BE49-F238E27FC236}">
                  <a16:creationId xmlns:a16="http://schemas.microsoft.com/office/drawing/2014/main" xmlns="" id="{A7724FC4-D2F7-433D-B0B0-32A781F13E07}"/>
                </a:ext>
              </a:extLst>
            </p:cNvPr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95;p76">
              <a:extLst>
                <a:ext uri="{FF2B5EF4-FFF2-40B4-BE49-F238E27FC236}">
                  <a16:creationId xmlns:a16="http://schemas.microsoft.com/office/drawing/2014/main" xmlns="" id="{90B3B502-0676-40D9-B60C-5B45D1701DC4}"/>
                </a:ext>
              </a:extLst>
            </p:cNvPr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96;p76">
              <a:extLst>
                <a:ext uri="{FF2B5EF4-FFF2-40B4-BE49-F238E27FC236}">
                  <a16:creationId xmlns:a16="http://schemas.microsoft.com/office/drawing/2014/main" xmlns="" id="{AF320863-5910-4A5C-A78E-0E156DD90C5A}"/>
                </a:ext>
              </a:extLst>
            </p:cNvPr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97;p76">
              <a:extLst>
                <a:ext uri="{FF2B5EF4-FFF2-40B4-BE49-F238E27FC236}">
                  <a16:creationId xmlns:a16="http://schemas.microsoft.com/office/drawing/2014/main" xmlns="" id="{186C5525-2E9F-49EA-AD28-5DF44EDE057D}"/>
                </a:ext>
              </a:extLst>
            </p:cNvPr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98;p76">
              <a:extLst>
                <a:ext uri="{FF2B5EF4-FFF2-40B4-BE49-F238E27FC236}">
                  <a16:creationId xmlns:a16="http://schemas.microsoft.com/office/drawing/2014/main" xmlns="" id="{5CCDFF6B-0F7D-4573-8060-C789D0442A69}"/>
                </a:ext>
              </a:extLst>
            </p:cNvPr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99;p76">
              <a:extLst>
                <a:ext uri="{FF2B5EF4-FFF2-40B4-BE49-F238E27FC236}">
                  <a16:creationId xmlns:a16="http://schemas.microsoft.com/office/drawing/2014/main" xmlns="" id="{D9C1E20E-9D45-43C9-9F5B-6749D5CD6E8F}"/>
                </a:ext>
              </a:extLst>
            </p:cNvPr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200;p76">
              <a:extLst>
                <a:ext uri="{FF2B5EF4-FFF2-40B4-BE49-F238E27FC236}">
                  <a16:creationId xmlns:a16="http://schemas.microsoft.com/office/drawing/2014/main" xmlns="" id="{D06992AF-C87A-4E75-B2C6-B685B5E8727B}"/>
                </a:ext>
              </a:extLst>
            </p:cNvPr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201;p76">
              <a:extLst>
                <a:ext uri="{FF2B5EF4-FFF2-40B4-BE49-F238E27FC236}">
                  <a16:creationId xmlns:a16="http://schemas.microsoft.com/office/drawing/2014/main" xmlns="" id="{EE625D45-0617-4090-9204-90165C8E9022}"/>
                </a:ext>
              </a:extLst>
            </p:cNvPr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202;p76">
              <a:extLst>
                <a:ext uri="{FF2B5EF4-FFF2-40B4-BE49-F238E27FC236}">
                  <a16:creationId xmlns:a16="http://schemas.microsoft.com/office/drawing/2014/main" xmlns="" id="{3C3EACBD-CD87-481D-95F2-AFFBFBA68E2E}"/>
                </a:ext>
              </a:extLst>
            </p:cNvPr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3;p76">
              <a:extLst>
                <a:ext uri="{FF2B5EF4-FFF2-40B4-BE49-F238E27FC236}">
                  <a16:creationId xmlns:a16="http://schemas.microsoft.com/office/drawing/2014/main" xmlns="" id="{2A73917B-BE3E-4AFF-B13E-159DD1AAA104}"/>
                </a:ext>
              </a:extLst>
            </p:cNvPr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04;p76">
              <a:extLst>
                <a:ext uri="{FF2B5EF4-FFF2-40B4-BE49-F238E27FC236}">
                  <a16:creationId xmlns:a16="http://schemas.microsoft.com/office/drawing/2014/main" xmlns="" id="{1CEFE7B5-3E6B-4995-9FCA-A9C523A2142B}"/>
                </a:ext>
              </a:extLst>
            </p:cNvPr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05;p76">
              <a:extLst>
                <a:ext uri="{FF2B5EF4-FFF2-40B4-BE49-F238E27FC236}">
                  <a16:creationId xmlns:a16="http://schemas.microsoft.com/office/drawing/2014/main" xmlns="" id="{158BDD95-187C-4051-AB2C-85609354AF3C}"/>
                </a:ext>
              </a:extLst>
            </p:cNvPr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06;p76">
              <a:extLst>
                <a:ext uri="{FF2B5EF4-FFF2-40B4-BE49-F238E27FC236}">
                  <a16:creationId xmlns:a16="http://schemas.microsoft.com/office/drawing/2014/main" xmlns="" id="{63A1FC24-9CF6-46CB-B115-A394C5EAC21D}"/>
                </a:ext>
              </a:extLst>
            </p:cNvPr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07;p76">
              <a:extLst>
                <a:ext uri="{FF2B5EF4-FFF2-40B4-BE49-F238E27FC236}">
                  <a16:creationId xmlns:a16="http://schemas.microsoft.com/office/drawing/2014/main" xmlns="" id="{550C2135-5695-4ACD-AA03-1D1045121084}"/>
                </a:ext>
              </a:extLst>
            </p:cNvPr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08;p76">
              <a:extLst>
                <a:ext uri="{FF2B5EF4-FFF2-40B4-BE49-F238E27FC236}">
                  <a16:creationId xmlns:a16="http://schemas.microsoft.com/office/drawing/2014/main" xmlns="" id="{8969190F-49F0-4A63-BAB9-0201CAAC0FDF}"/>
                </a:ext>
              </a:extLst>
            </p:cNvPr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09;p76">
              <a:extLst>
                <a:ext uri="{FF2B5EF4-FFF2-40B4-BE49-F238E27FC236}">
                  <a16:creationId xmlns:a16="http://schemas.microsoft.com/office/drawing/2014/main" xmlns="" id="{DE6E482B-1171-4B1E-A65F-2663A86AE4D8}"/>
                </a:ext>
              </a:extLst>
            </p:cNvPr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10;p76">
              <a:extLst>
                <a:ext uri="{FF2B5EF4-FFF2-40B4-BE49-F238E27FC236}">
                  <a16:creationId xmlns:a16="http://schemas.microsoft.com/office/drawing/2014/main" xmlns="" id="{8C110B50-3541-488D-B287-E2782BD04680}"/>
                </a:ext>
              </a:extLst>
            </p:cNvPr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11;p76">
              <a:extLst>
                <a:ext uri="{FF2B5EF4-FFF2-40B4-BE49-F238E27FC236}">
                  <a16:creationId xmlns:a16="http://schemas.microsoft.com/office/drawing/2014/main" xmlns="" id="{7915A1FA-3574-4B07-AF07-10554CBD1A46}"/>
                </a:ext>
              </a:extLst>
            </p:cNvPr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12;p76">
              <a:extLst>
                <a:ext uri="{FF2B5EF4-FFF2-40B4-BE49-F238E27FC236}">
                  <a16:creationId xmlns:a16="http://schemas.microsoft.com/office/drawing/2014/main" xmlns="" id="{DE47ACD0-0CCE-4197-A8C2-A08193B07D2C}"/>
                </a:ext>
              </a:extLst>
            </p:cNvPr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213;p76">
              <a:extLst>
                <a:ext uri="{FF2B5EF4-FFF2-40B4-BE49-F238E27FC236}">
                  <a16:creationId xmlns:a16="http://schemas.microsoft.com/office/drawing/2014/main" xmlns="" id="{20F77FE8-32CC-4C56-9D49-CFCF4B3C0BE3}"/>
                </a:ext>
              </a:extLst>
            </p:cNvPr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214;p76">
              <a:extLst>
                <a:ext uri="{FF2B5EF4-FFF2-40B4-BE49-F238E27FC236}">
                  <a16:creationId xmlns:a16="http://schemas.microsoft.com/office/drawing/2014/main" xmlns="" id="{C7E381C8-BFD6-406F-A7D1-64A8B23A4FDB}"/>
                </a:ext>
              </a:extLst>
            </p:cNvPr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215;p76">
              <a:extLst>
                <a:ext uri="{FF2B5EF4-FFF2-40B4-BE49-F238E27FC236}">
                  <a16:creationId xmlns:a16="http://schemas.microsoft.com/office/drawing/2014/main" xmlns="" id="{4F02361B-D846-4037-AF58-292DAA5AD1EF}"/>
                </a:ext>
              </a:extLst>
            </p:cNvPr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216;p76">
              <a:extLst>
                <a:ext uri="{FF2B5EF4-FFF2-40B4-BE49-F238E27FC236}">
                  <a16:creationId xmlns:a16="http://schemas.microsoft.com/office/drawing/2014/main" xmlns="" id="{B04D67CD-02AA-4F45-A95F-59DF9C155E34}"/>
                </a:ext>
              </a:extLst>
            </p:cNvPr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217;p76">
              <a:extLst>
                <a:ext uri="{FF2B5EF4-FFF2-40B4-BE49-F238E27FC236}">
                  <a16:creationId xmlns:a16="http://schemas.microsoft.com/office/drawing/2014/main" xmlns="" id="{F01D1F6A-3625-4FE8-8FA6-1696FD0D14A9}"/>
                </a:ext>
              </a:extLst>
            </p:cNvPr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218;p76">
              <a:extLst>
                <a:ext uri="{FF2B5EF4-FFF2-40B4-BE49-F238E27FC236}">
                  <a16:creationId xmlns:a16="http://schemas.microsoft.com/office/drawing/2014/main" xmlns="" id="{B5E9EF1C-6C29-4BBA-9798-EC0B0024E124}"/>
                </a:ext>
              </a:extLst>
            </p:cNvPr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219;p76">
              <a:extLst>
                <a:ext uri="{FF2B5EF4-FFF2-40B4-BE49-F238E27FC236}">
                  <a16:creationId xmlns:a16="http://schemas.microsoft.com/office/drawing/2014/main" xmlns="" id="{7C97AD6F-A08D-4000-AADF-5808E369F3DC}"/>
                </a:ext>
              </a:extLst>
            </p:cNvPr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220;p76">
              <a:extLst>
                <a:ext uri="{FF2B5EF4-FFF2-40B4-BE49-F238E27FC236}">
                  <a16:creationId xmlns:a16="http://schemas.microsoft.com/office/drawing/2014/main" xmlns="" id="{C8989C1A-CEF2-4713-9D03-F1FE186A6015}"/>
                </a:ext>
              </a:extLst>
            </p:cNvPr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221;p76">
              <a:extLst>
                <a:ext uri="{FF2B5EF4-FFF2-40B4-BE49-F238E27FC236}">
                  <a16:creationId xmlns:a16="http://schemas.microsoft.com/office/drawing/2014/main" xmlns="" id="{25153DFB-DA72-49A9-B928-A865A8E79FDD}"/>
                </a:ext>
              </a:extLst>
            </p:cNvPr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222;p76">
              <a:extLst>
                <a:ext uri="{FF2B5EF4-FFF2-40B4-BE49-F238E27FC236}">
                  <a16:creationId xmlns:a16="http://schemas.microsoft.com/office/drawing/2014/main" xmlns="" id="{D5C0947E-D256-4C07-A197-BB2B62DE696B}"/>
                </a:ext>
              </a:extLst>
            </p:cNvPr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223;p76">
              <a:extLst>
                <a:ext uri="{FF2B5EF4-FFF2-40B4-BE49-F238E27FC236}">
                  <a16:creationId xmlns:a16="http://schemas.microsoft.com/office/drawing/2014/main" xmlns="" id="{D893585B-CB59-4C85-8D30-AFEC70603558}"/>
                </a:ext>
              </a:extLst>
            </p:cNvPr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224;p76">
              <a:extLst>
                <a:ext uri="{FF2B5EF4-FFF2-40B4-BE49-F238E27FC236}">
                  <a16:creationId xmlns:a16="http://schemas.microsoft.com/office/drawing/2014/main" xmlns="" id="{B2B47188-9FCA-495C-9E37-A3508DA9CC12}"/>
                </a:ext>
              </a:extLst>
            </p:cNvPr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225;p76">
              <a:extLst>
                <a:ext uri="{FF2B5EF4-FFF2-40B4-BE49-F238E27FC236}">
                  <a16:creationId xmlns:a16="http://schemas.microsoft.com/office/drawing/2014/main" xmlns="" id="{261B7BBE-8E07-4839-88C7-7A5DD171E4ED}"/>
                </a:ext>
              </a:extLst>
            </p:cNvPr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226;p76">
              <a:extLst>
                <a:ext uri="{FF2B5EF4-FFF2-40B4-BE49-F238E27FC236}">
                  <a16:creationId xmlns:a16="http://schemas.microsoft.com/office/drawing/2014/main" xmlns="" id="{9E626A50-AB1C-492E-A204-0D978263402A}"/>
                </a:ext>
              </a:extLst>
            </p:cNvPr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227;p76">
              <a:extLst>
                <a:ext uri="{FF2B5EF4-FFF2-40B4-BE49-F238E27FC236}">
                  <a16:creationId xmlns:a16="http://schemas.microsoft.com/office/drawing/2014/main" xmlns="" id="{50869E50-0060-4B92-B94C-79F33C127649}"/>
                </a:ext>
              </a:extLst>
            </p:cNvPr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228;p76">
              <a:extLst>
                <a:ext uri="{FF2B5EF4-FFF2-40B4-BE49-F238E27FC236}">
                  <a16:creationId xmlns:a16="http://schemas.microsoft.com/office/drawing/2014/main" xmlns="" id="{154EFC41-85DD-425F-BD56-09AB0202D31B}"/>
                </a:ext>
              </a:extLst>
            </p:cNvPr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229;p76">
              <a:extLst>
                <a:ext uri="{FF2B5EF4-FFF2-40B4-BE49-F238E27FC236}">
                  <a16:creationId xmlns:a16="http://schemas.microsoft.com/office/drawing/2014/main" xmlns="" id="{E924319B-EAFF-4E0B-ADAC-D062CFD04B8D}"/>
                </a:ext>
              </a:extLst>
            </p:cNvPr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230;p76">
              <a:extLst>
                <a:ext uri="{FF2B5EF4-FFF2-40B4-BE49-F238E27FC236}">
                  <a16:creationId xmlns:a16="http://schemas.microsoft.com/office/drawing/2014/main" xmlns="" id="{706D1EFD-3934-4E26-80CE-96284795C176}"/>
                </a:ext>
              </a:extLst>
            </p:cNvPr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231;p76">
              <a:extLst>
                <a:ext uri="{FF2B5EF4-FFF2-40B4-BE49-F238E27FC236}">
                  <a16:creationId xmlns:a16="http://schemas.microsoft.com/office/drawing/2014/main" xmlns="" id="{7C42E73E-D11F-42C4-86AA-30842FA9738C}"/>
                </a:ext>
              </a:extLst>
            </p:cNvPr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232;p76">
              <a:extLst>
                <a:ext uri="{FF2B5EF4-FFF2-40B4-BE49-F238E27FC236}">
                  <a16:creationId xmlns:a16="http://schemas.microsoft.com/office/drawing/2014/main" xmlns="" id="{B7FB3417-2C2A-4347-BD49-0FD3880CFEFB}"/>
                </a:ext>
              </a:extLst>
            </p:cNvPr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233;p76">
              <a:extLst>
                <a:ext uri="{FF2B5EF4-FFF2-40B4-BE49-F238E27FC236}">
                  <a16:creationId xmlns:a16="http://schemas.microsoft.com/office/drawing/2014/main" xmlns="" id="{D80D399C-5317-45F1-9DD6-0DC7641132D0}"/>
                </a:ext>
              </a:extLst>
            </p:cNvPr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234;p76">
              <a:extLst>
                <a:ext uri="{FF2B5EF4-FFF2-40B4-BE49-F238E27FC236}">
                  <a16:creationId xmlns:a16="http://schemas.microsoft.com/office/drawing/2014/main" xmlns="" id="{AF410DEB-D87F-4955-8C82-9A7633CEC9C0}"/>
                </a:ext>
              </a:extLst>
            </p:cNvPr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235;p76">
              <a:extLst>
                <a:ext uri="{FF2B5EF4-FFF2-40B4-BE49-F238E27FC236}">
                  <a16:creationId xmlns:a16="http://schemas.microsoft.com/office/drawing/2014/main" xmlns="" id="{5A296FAB-E11B-45D1-8549-F0BDDA6E40F5}"/>
                </a:ext>
              </a:extLst>
            </p:cNvPr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236;p76">
              <a:extLst>
                <a:ext uri="{FF2B5EF4-FFF2-40B4-BE49-F238E27FC236}">
                  <a16:creationId xmlns:a16="http://schemas.microsoft.com/office/drawing/2014/main" xmlns="" id="{7D4232AF-EBFA-4E71-B99A-E5362E11FC90}"/>
                </a:ext>
              </a:extLst>
            </p:cNvPr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237;p76">
              <a:extLst>
                <a:ext uri="{FF2B5EF4-FFF2-40B4-BE49-F238E27FC236}">
                  <a16:creationId xmlns:a16="http://schemas.microsoft.com/office/drawing/2014/main" xmlns="" id="{BBCAD445-92FB-49DC-BDA3-D2D508AF7CC6}"/>
                </a:ext>
              </a:extLst>
            </p:cNvPr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238;p76">
              <a:extLst>
                <a:ext uri="{FF2B5EF4-FFF2-40B4-BE49-F238E27FC236}">
                  <a16:creationId xmlns:a16="http://schemas.microsoft.com/office/drawing/2014/main" xmlns="" id="{7A6FE81C-FA3D-4325-8809-B561A614E9AE}"/>
                </a:ext>
              </a:extLst>
            </p:cNvPr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239;p76">
              <a:extLst>
                <a:ext uri="{FF2B5EF4-FFF2-40B4-BE49-F238E27FC236}">
                  <a16:creationId xmlns:a16="http://schemas.microsoft.com/office/drawing/2014/main" xmlns="" id="{152D36B5-9834-41AA-BE5D-A31666B4469E}"/>
                </a:ext>
              </a:extLst>
            </p:cNvPr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240;p76">
              <a:extLst>
                <a:ext uri="{FF2B5EF4-FFF2-40B4-BE49-F238E27FC236}">
                  <a16:creationId xmlns:a16="http://schemas.microsoft.com/office/drawing/2014/main" xmlns="" id="{64B6262C-2688-464C-806B-E1D4914921B5}"/>
                </a:ext>
              </a:extLst>
            </p:cNvPr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241;p76">
              <a:extLst>
                <a:ext uri="{FF2B5EF4-FFF2-40B4-BE49-F238E27FC236}">
                  <a16:creationId xmlns:a16="http://schemas.microsoft.com/office/drawing/2014/main" xmlns="" id="{18BE7762-2665-4B79-96FA-10F086770F6D}"/>
                </a:ext>
              </a:extLst>
            </p:cNvPr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242;p76">
              <a:extLst>
                <a:ext uri="{FF2B5EF4-FFF2-40B4-BE49-F238E27FC236}">
                  <a16:creationId xmlns:a16="http://schemas.microsoft.com/office/drawing/2014/main" xmlns="" id="{717DCC68-5A5F-4587-A202-D66D0655876E}"/>
                </a:ext>
              </a:extLst>
            </p:cNvPr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243;p76">
              <a:extLst>
                <a:ext uri="{FF2B5EF4-FFF2-40B4-BE49-F238E27FC236}">
                  <a16:creationId xmlns:a16="http://schemas.microsoft.com/office/drawing/2014/main" xmlns="" id="{A4019A75-A4B0-4780-A3A1-7CFAB467AEDB}"/>
                </a:ext>
              </a:extLst>
            </p:cNvPr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244;p76">
              <a:extLst>
                <a:ext uri="{FF2B5EF4-FFF2-40B4-BE49-F238E27FC236}">
                  <a16:creationId xmlns:a16="http://schemas.microsoft.com/office/drawing/2014/main" xmlns="" id="{F4F68106-1ADC-4CC7-AE63-F36E0E702249}"/>
                </a:ext>
              </a:extLst>
            </p:cNvPr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245;p76">
              <a:extLst>
                <a:ext uri="{FF2B5EF4-FFF2-40B4-BE49-F238E27FC236}">
                  <a16:creationId xmlns:a16="http://schemas.microsoft.com/office/drawing/2014/main" xmlns="" id="{A643A007-B1DB-4863-9FCB-C5647E0E810C}"/>
                </a:ext>
              </a:extLst>
            </p:cNvPr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246;p76">
              <a:extLst>
                <a:ext uri="{FF2B5EF4-FFF2-40B4-BE49-F238E27FC236}">
                  <a16:creationId xmlns:a16="http://schemas.microsoft.com/office/drawing/2014/main" xmlns="" id="{5C30C4A7-F625-4CC0-8A2D-3DA412C170ED}"/>
                </a:ext>
              </a:extLst>
            </p:cNvPr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247;p76">
              <a:extLst>
                <a:ext uri="{FF2B5EF4-FFF2-40B4-BE49-F238E27FC236}">
                  <a16:creationId xmlns:a16="http://schemas.microsoft.com/office/drawing/2014/main" xmlns="" id="{5D27D557-4CC2-49AF-A6BC-781B61D61805}"/>
                </a:ext>
              </a:extLst>
            </p:cNvPr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248;p76">
              <a:extLst>
                <a:ext uri="{FF2B5EF4-FFF2-40B4-BE49-F238E27FC236}">
                  <a16:creationId xmlns:a16="http://schemas.microsoft.com/office/drawing/2014/main" xmlns="" id="{AFF62F60-F0C7-4D85-A79F-B3771EEBAD62}"/>
                </a:ext>
              </a:extLst>
            </p:cNvPr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249;p76">
              <a:extLst>
                <a:ext uri="{FF2B5EF4-FFF2-40B4-BE49-F238E27FC236}">
                  <a16:creationId xmlns:a16="http://schemas.microsoft.com/office/drawing/2014/main" xmlns="" id="{F9CD24E8-84A1-4E18-913B-548A72E5D73A}"/>
                </a:ext>
              </a:extLst>
            </p:cNvPr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250;p76">
              <a:extLst>
                <a:ext uri="{FF2B5EF4-FFF2-40B4-BE49-F238E27FC236}">
                  <a16:creationId xmlns:a16="http://schemas.microsoft.com/office/drawing/2014/main" xmlns="" id="{D983FA84-6947-468E-A956-C3339FC9CAE3}"/>
                </a:ext>
              </a:extLst>
            </p:cNvPr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251;p76">
              <a:extLst>
                <a:ext uri="{FF2B5EF4-FFF2-40B4-BE49-F238E27FC236}">
                  <a16:creationId xmlns:a16="http://schemas.microsoft.com/office/drawing/2014/main" xmlns="" id="{9921CDB5-74B2-4CCF-8033-4B5770D6F4AE}"/>
                </a:ext>
              </a:extLst>
            </p:cNvPr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252;p76">
              <a:extLst>
                <a:ext uri="{FF2B5EF4-FFF2-40B4-BE49-F238E27FC236}">
                  <a16:creationId xmlns:a16="http://schemas.microsoft.com/office/drawing/2014/main" xmlns="" id="{6E3520FB-0AEF-4B0C-8655-EF7B06C4D848}"/>
                </a:ext>
              </a:extLst>
            </p:cNvPr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253;p76">
              <a:extLst>
                <a:ext uri="{FF2B5EF4-FFF2-40B4-BE49-F238E27FC236}">
                  <a16:creationId xmlns:a16="http://schemas.microsoft.com/office/drawing/2014/main" xmlns="" id="{8507C193-6B79-4C72-BA95-A52CD0A36584}"/>
                </a:ext>
              </a:extLst>
            </p:cNvPr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254;p76">
              <a:extLst>
                <a:ext uri="{FF2B5EF4-FFF2-40B4-BE49-F238E27FC236}">
                  <a16:creationId xmlns:a16="http://schemas.microsoft.com/office/drawing/2014/main" xmlns="" id="{6137145F-363C-4B8B-9E88-CDC31847219E}"/>
                </a:ext>
              </a:extLst>
            </p:cNvPr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255;p76">
              <a:extLst>
                <a:ext uri="{FF2B5EF4-FFF2-40B4-BE49-F238E27FC236}">
                  <a16:creationId xmlns:a16="http://schemas.microsoft.com/office/drawing/2014/main" xmlns="" id="{A984A1F8-B30F-42F7-97C1-866AFB423EC8}"/>
                </a:ext>
              </a:extLst>
            </p:cNvPr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256;p76">
              <a:extLst>
                <a:ext uri="{FF2B5EF4-FFF2-40B4-BE49-F238E27FC236}">
                  <a16:creationId xmlns:a16="http://schemas.microsoft.com/office/drawing/2014/main" xmlns="" id="{F1CCC2CD-CF72-4F1B-96A8-8B278B139CBA}"/>
                </a:ext>
              </a:extLst>
            </p:cNvPr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257;p76">
              <a:extLst>
                <a:ext uri="{FF2B5EF4-FFF2-40B4-BE49-F238E27FC236}">
                  <a16:creationId xmlns:a16="http://schemas.microsoft.com/office/drawing/2014/main" xmlns="" id="{D39A3DB6-5DAC-432A-BA97-1F343BC9E5B9}"/>
                </a:ext>
              </a:extLst>
            </p:cNvPr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258;p76">
              <a:extLst>
                <a:ext uri="{FF2B5EF4-FFF2-40B4-BE49-F238E27FC236}">
                  <a16:creationId xmlns:a16="http://schemas.microsoft.com/office/drawing/2014/main" xmlns="" id="{3F998EFF-C9CD-4B01-ADFA-04BCA5333AD0}"/>
                </a:ext>
              </a:extLst>
            </p:cNvPr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259;p76">
              <a:extLst>
                <a:ext uri="{FF2B5EF4-FFF2-40B4-BE49-F238E27FC236}">
                  <a16:creationId xmlns:a16="http://schemas.microsoft.com/office/drawing/2014/main" xmlns="" id="{A3CAF9DB-AB4A-4ACE-820D-9EC13C64353F}"/>
                </a:ext>
              </a:extLst>
            </p:cNvPr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260;p76">
              <a:extLst>
                <a:ext uri="{FF2B5EF4-FFF2-40B4-BE49-F238E27FC236}">
                  <a16:creationId xmlns:a16="http://schemas.microsoft.com/office/drawing/2014/main" xmlns="" id="{2B6F3319-3542-4E93-8F87-201EDCB22605}"/>
                </a:ext>
              </a:extLst>
            </p:cNvPr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261;p76">
              <a:extLst>
                <a:ext uri="{FF2B5EF4-FFF2-40B4-BE49-F238E27FC236}">
                  <a16:creationId xmlns:a16="http://schemas.microsoft.com/office/drawing/2014/main" xmlns="" id="{F38D1F60-5D6C-41E5-AEC6-E1C4C83E495D}"/>
                </a:ext>
              </a:extLst>
            </p:cNvPr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262;p76">
              <a:extLst>
                <a:ext uri="{FF2B5EF4-FFF2-40B4-BE49-F238E27FC236}">
                  <a16:creationId xmlns:a16="http://schemas.microsoft.com/office/drawing/2014/main" xmlns="" id="{D18AF9FE-DCD3-4D89-BD65-74C2B711C8E7}"/>
                </a:ext>
              </a:extLst>
            </p:cNvPr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263;p76">
              <a:extLst>
                <a:ext uri="{FF2B5EF4-FFF2-40B4-BE49-F238E27FC236}">
                  <a16:creationId xmlns:a16="http://schemas.microsoft.com/office/drawing/2014/main" xmlns="" id="{AF623185-410C-4C9E-B9A1-E22A42B39DE1}"/>
                </a:ext>
              </a:extLst>
            </p:cNvPr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264;p76">
              <a:extLst>
                <a:ext uri="{FF2B5EF4-FFF2-40B4-BE49-F238E27FC236}">
                  <a16:creationId xmlns:a16="http://schemas.microsoft.com/office/drawing/2014/main" xmlns="" id="{1E9B24DD-7EFF-4646-A6E1-6A32969BF66E}"/>
                </a:ext>
              </a:extLst>
            </p:cNvPr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265;p76">
              <a:extLst>
                <a:ext uri="{FF2B5EF4-FFF2-40B4-BE49-F238E27FC236}">
                  <a16:creationId xmlns:a16="http://schemas.microsoft.com/office/drawing/2014/main" xmlns="" id="{A7245594-5887-4DE4-B967-53AD443F4322}"/>
                </a:ext>
              </a:extLst>
            </p:cNvPr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266;p76">
              <a:extLst>
                <a:ext uri="{FF2B5EF4-FFF2-40B4-BE49-F238E27FC236}">
                  <a16:creationId xmlns:a16="http://schemas.microsoft.com/office/drawing/2014/main" xmlns="" id="{548503C8-D915-49CC-9264-80EE22ED3ECE}"/>
                </a:ext>
              </a:extLst>
            </p:cNvPr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267;p76">
              <a:extLst>
                <a:ext uri="{FF2B5EF4-FFF2-40B4-BE49-F238E27FC236}">
                  <a16:creationId xmlns:a16="http://schemas.microsoft.com/office/drawing/2014/main" xmlns="" id="{3121C8C9-F93B-49A1-A3A4-E4AD18676138}"/>
                </a:ext>
              </a:extLst>
            </p:cNvPr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268;p76">
              <a:extLst>
                <a:ext uri="{FF2B5EF4-FFF2-40B4-BE49-F238E27FC236}">
                  <a16:creationId xmlns:a16="http://schemas.microsoft.com/office/drawing/2014/main" xmlns="" id="{D8F63E33-F46C-43E5-8AF2-221AA1372EE9}"/>
                </a:ext>
              </a:extLst>
            </p:cNvPr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269;p76">
              <a:extLst>
                <a:ext uri="{FF2B5EF4-FFF2-40B4-BE49-F238E27FC236}">
                  <a16:creationId xmlns:a16="http://schemas.microsoft.com/office/drawing/2014/main" xmlns="" id="{A47A3A85-22C6-4ED5-921B-9564077FB02B}"/>
                </a:ext>
              </a:extLst>
            </p:cNvPr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270;p76">
              <a:extLst>
                <a:ext uri="{FF2B5EF4-FFF2-40B4-BE49-F238E27FC236}">
                  <a16:creationId xmlns:a16="http://schemas.microsoft.com/office/drawing/2014/main" xmlns="" id="{6643B9A2-AFE0-4A49-874B-A58DB2B0EB0F}"/>
                </a:ext>
              </a:extLst>
            </p:cNvPr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271;p76">
              <a:extLst>
                <a:ext uri="{FF2B5EF4-FFF2-40B4-BE49-F238E27FC236}">
                  <a16:creationId xmlns:a16="http://schemas.microsoft.com/office/drawing/2014/main" xmlns="" id="{FBE52490-6B7B-4EA0-B0B6-C4EB452496B1}"/>
                </a:ext>
              </a:extLst>
            </p:cNvPr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272;p76">
              <a:extLst>
                <a:ext uri="{FF2B5EF4-FFF2-40B4-BE49-F238E27FC236}">
                  <a16:creationId xmlns:a16="http://schemas.microsoft.com/office/drawing/2014/main" xmlns="" id="{AE0FDCFB-4B1C-4EE1-A7F7-C300AAEC8C1C}"/>
                </a:ext>
              </a:extLst>
            </p:cNvPr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273;p76">
              <a:extLst>
                <a:ext uri="{FF2B5EF4-FFF2-40B4-BE49-F238E27FC236}">
                  <a16:creationId xmlns:a16="http://schemas.microsoft.com/office/drawing/2014/main" xmlns="" id="{EDE997BE-71CA-4B80-9D0D-91CD0A4D97CA}"/>
                </a:ext>
              </a:extLst>
            </p:cNvPr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274;p76">
              <a:extLst>
                <a:ext uri="{FF2B5EF4-FFF2-40B4-BE49-F238E27FC236}">
                  <a16:creationId xmlns:a16="http://schemas.microsoft.com/office/drawing/2014/main" xmlns="" id="{7AA1FF94-31C2-4C6C-BDF1-47BAE5F87A8F}"/>
                </a:ext>
              </a:extLst>
            </p:cNvPr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275;p76">
              <a:extLst>
                <a:ext uri="{FF2B5EF4-FFF2-40B4-BE49-F238E27FC236}">
                  <a16:creationId xmlns:a16="http://schemas.microsoft.com/office/drawing/2014/main" xmlns="" id="{A2FBD14E-6FD1-4DC2-8950-BF4CCF195995}"/>
                </a:ext>
              </a:extLst>
            </p:cNvPr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276;p76">
              <a:extLst>
                <a:ext uri="{FF2B5EF4-FFF2-40B4-BE49-F238E27FC236}">
                  <a16:creationId xmlns:a16="http://schemas.microsoft.com/office/drawing/2014/main" xmlns="" id="{D769FB5B-343E-4907-9E0C-C1DD8346245E}"/>
                </a:ext>
              </a:extLst>
            </p:cNvPr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277;p76">
              <a:extLst>
                <a:ext uri="{FF2B5EF4-FFF2-40B4-BE49-F238E27FC236}">
                  <a16:creationId xmlns:a16="http://schemas.microsoft.com/office/drawing/2014/main" xmlns="" id="{0E82E905-9D10-4842-BD3F-B9E89BBDC259}"/>
                </a:ext>
              </a:extLst>
            </p:cNvPr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278;p76">
              <a:extLst>
                <a:ext uri="{FF2B5EF4-FFF2-40B4-BE49-F238E27FC236}">
                  <a16:creationId xmlns:a16="http://schemas.microsoft.com/office/drawing/2014/main" xmlns="" id="{7D2CD180-3185-4603-A234-AC9D9E1B514B}"/>
                </a:ext>
              </a:extLst>
            </p:cNvPr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279;p76">
              <a:extLst>
                <a:ext uri="{FF2B5EF4-FFF2-40B4-BE49-F238E27FC236}">
                  <a16:creationId xmlns:a16="http://schemas.microsoft.com/office/drawing/2014/main" xmlns="" id="{92D1C173-71AA-4863-835E-D9EF8E5D497B}"/>
                </a:ext>
              </a:extLst>
            </p:cNvPr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280;p76">
              <a:extLst>
                <a:ext uri="{FF2B5EF4-FFF2-40B4-BE49-F238E27FC236}">
                  <a16:creationId xmlns:a16="http://schemas.microsoft.com/office/drawing/2014/main" xmlns="" id="{4DC8AF42-D6FD-419A-B406-7DC2A90AEA04}"/>
                </a:ext>
              </a:extLst>
            </p:cNvPr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281;p76">
              <a:extLst>
                <a:ext uri="{FF2B5EF4-FFF2-40B4-BE49-F238E27FC236}">
                  <a16:creationId xmlns:a16="http://schemas.microsoft.com/office/drawing/2014/main" xmlns="" id="{22603E71-12CC-4FE1-AD19-05E76E483CDD}"/>
                </a:ext>
              </a:extLst>
            </p:cNvPr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282;p76">
              <a:extLst>
                <a:ext uri="{FF2B5EF4-FFF2-40B4-BE49-F238E27FC236}">
                  <a16:creationId xmlns:a16="http://schemas.microsoft.com/office/drawing/2014/main" xmlns="" id="{3A92000D-ABBF-42C5-A729-EF86C01A2304}"/>
                </a:ext>
              </a:extLst>
            </p:cNvPr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283;p76">
              <a:extLst>
                <a:ext uri="{FF2B5EF4-FFF2-40B4-BE49-F238E27FC236}">
                  <a16:creationId xmlns:a16="http://schemas.microsoft.com/office/drawing/2014/main" xmlns="" id="{0D77EB20-F36D-419C-9386-58AECD18C78A}"/>
                </a:ext>
              </a:extLst>
            </p:cNvPr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284;p76">
              <a:extLst>
                <a:ext uri="{FF2B5EF4-FFF2-40B4-BE49-F238E27FC236}">
                  <a16:creationId xmlns:a16="http://schemas.microsoft.com/office/drawing/2014/main" xmlns="" id="{3E11704B-EF54-4F4A-9560-32CE5EF5B2F0}"/>
                </a:ext>
              </a:extLst>
            </p:cNvPr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285;p76">
              <a:extLst>
                <a:ext uri="{FF2B5EF4-FFF2-40B4-BE49-F238E27FC236}">
                  <a16:creationId xmlns:a16="http://schemas.microsoft.com/office/drawing/2014/main" xmlns="" id="{420D0E7D-8D0F-4965-98D4-50B9C5A3E551}"/>
                </a:ext>
              </a:extLst>
            </p:cNvPr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286;p76">
              <a:extLst>
                <a:ext uri="{FF2B5EF4-FFF2-40B4-BE49-F238E27FC236}">
                  <a16:creationId xmlns:a16="http://schemas.microsoft.com/office/drawing/2014/main" xmlns="" id="{8679696A-4975-4753-ADC8-7AE70B32815D}"/>
                </a:ext>
              </a:extLst>
            </p:cNvPr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287;p76">
              <a:extLst>
                <a:ext uri="{FF2B5EF4-FFF2-40B4-BE49-F238E27FC236}">
                  <a16:creationId xmlns:a16="http://schemas.microsoft.com/office/drawing/2014/main" xmlns="" id="{76EF4D9C-674D-4E60-8CAB-3885122CEABA}"/>
                </a:ext>
              </a:extLst>
            </p:cNvPr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288;p76">
              <a:extLst>
                <a:ext uri="{FF2B5EF4-FFF2-40B4-BE49-F238E27FC236}">
                  <a16:creationId xmlns:a16="http://schemas.microsoft.com/office/drawing/2014/main" xmlns="" id="{2A90B9C5-BF7A-485D-A07E-3F608729820F}"/>
                </a:ext>
              </a:extLst>
            </p:cNvPr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289;p76">
              <a:extLst>
                <a:ext uri="{FF2B5EF4-FFF2-40B4-BE49-F238E27FC236}">
                  <a16:creationId xmlns:a16="http://schemas.microsoft.com/office/drawing/2014/main" xmlns="" id="{593C6632-F361-4162-A17A-42B4334E47AE}"/>
                </a:ext>
              </a:extLst>
            </p:cNvPr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290;p76">
              <a:extLst>
                <a:ext uri="{FF2B5EF4-FFF2-40B4-BE49-F238E27FC236}">
                  <a16:creationId xmlns:a16="http://schemas.microsoft.com/office/drawing/2014/main" xmlns="" id="{E583A963-F50F-400B-BC93-71FBD7545E34}"/>
                </a:ext>
              </a:extLst>
            </p:cNvPr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291;p76">
              <a:extLst>
                <a:ext uri="{FF2B5EF4-FFF2-40B4-BE49-F238E27FC236}">
                  <a16:creationId xmlns:a16="http://schemas.microsoft.com/office/drawing/2014/main" xmlns="" id="{EA9DEA8D-027C-4063-82B3-6166A59305BA}"/>
                </a:ext>
              </a:extLst>
            </p:cNvPr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292;p76">
              <a:extLst>
                <a:ext uri="{FF2B5EF4-FFF2-40B4-BE49-F238E27FC236}">
                  <a16:creationId xmlns:a16="http://schemas.microsoft.com/office/drawing/2014/main" xmlns="" id="{74DEED8A-D119-4A9F-BF92-A030FE401BA4}"/>
                </a:ext>
              </a:extLst>
            </p:cNvPr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293;p76">
              <a:extLst>
                <a:ext uri="{FF2B5EF4-FFF2-40B4-BE49-F238E27FC236}">
                  <a16:creationId xmlns:a16="http://schemas.microsoft.com/office/drawing/2014/main" xmlns="" id="{3BD855B8-D6F5-4A80-87AC-AE8C65619D30}"/>
                </a:ext>
              </a:extLst>
            </p:cNvPr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294;p76">
              <a:extLst>
                <a:ext uri="{FF2B5EF4-FFF2-40B4-BE49-F238E27FC236}">
                  <a16:creationId xmlns:a16="http://schemas.microsoft.com/office/drawing/2014/main" xmlns="" id="{7B3C7F6B-0C41-457E-A1B0-F8367B25DB38}"/>
                </a:ext>
              </a:extLst>
            </p:cNvPr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295;p76">
              <a:extLst>
                <a:ext uri="{FF2B5EF4-FFF2-40B4-BE49-F238E27FC236}">
                  <a16:creationId xmlns:a16="http://schemas.microsoft.com/office/drawing/2014/main" xmlns="" id="{E7CD3739-19EC-4EF2-98AF-C16342B21D0D}"/>
                </a:ext>
              </a:extLst>
            </p:cNvPr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296;p76">
              <a:extLst>
                <a:ext uri="{FF2B5EF4-FFF2-40B4-BE49-F238E27FC236}">
                  <a16:creationId xmlns:a16="http://schemas.microsoft.com/office/drawing/2014/main" xmlns="" id="{5C38966C-451E-422B-B8BA-752363453BA0}"/>
                </a:ext>
              </a:extLst>
            </p:cNvPr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297;p76">
              <a:extLst>
                <a:ext uri="{FF2B5EF4-FFF2-40B4-BE49-F238E27FC236}">
                  <a16:creationId xmlns:a16="http://schemas.microsoft.com/office/drawing/2014/main" xmlns="" id="{204FD33F-90A3-4340-A16A-56EF33544BB6}"/>
                </a:ext>
              </a:extLst>
            </p:cNvPr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298;p76">
              <a:extLst>
                <a:ext uri="{FF2B5EF4-FFF2-40B4-BE49-F238E27FC236}">
                  <a16:creationId xmlns:a16="http://schemas.microsoft.com/office/drawing/2014/main" xmlns="" id="{81300C64-CBCD-4870-89CC-D7F0F81E4AC7}"/>
                </a:ext>
              </a:extLst>
            </p:cNvPr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299;p76">
              <a:extLst>
                <a:ext uri="{FF2B5EF4-FFF2-40B4-BE49-F238E27FC236}">
                  <a16:creationId xmlns:a16="http://schemas.microsoft.com/office/drawing/2014/main" xmlns="" id="{3BE7D7EF-E681-405C-95AC-FFBFA5163278}"/>
                </a:ext>
              </a:extLst>
            </p:cNvPr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300;p76">
              <a:extLst>
                <a:ext uri="{FF2B5EF4-FFF2-40B4-BE49-F238E27FC236}">
                  <a16:creationId xmlns:a16="http://schemas.microsoft.com/office/drawing/2014/main" xmlns="" id="{67F5DC9E-4CC6-417A-ACA5-44D5FCFF57E8}"/>
                </a:ext>
              </a:extLst>
            </p:cNvPr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301;p76">
              <a:extLst>
                <a:ext uri="{FF2B5EF4-FFF2-40B4-BE49-F238E27FC236}">
                  <a16:creationId xmlns:a16="http://schemas.microsoft.com/office/drawing/2014/main" xmlns="" id="{F937BAB3-6D9B-4A2E-943A-BF0EAD5AA185}"/>
                </a:ext>
              </a:extLst>
            </p:cNvPr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302;p76">
              <a:extLst>
                <a:ext uri="{FF2B5EF4-FFF2-40B4-BE49-F238E27FC236}">
                  <a16:creationId xmlns:a16="http://schemas.microsoft.com/office/drawing/2014/main" xmlns="" id="{C7FED67C-6ACE-4548-B7DD-66F11F9BB210}"/>
                </a:ext>
              </a:extLst>
            </p:cNvPr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303;p76">
              <a:extLst>
                <a:ext uri="{FF2B5EF4-FFF2-40B4-BE49-F238E27FC236}">
                  <a16:creationId xmlns:a16="http://schemas.microsoft.com/office/drawing/2014/main" xmlns="" id="{E5705209-FBA9-49E4-9969-5E35C0E4AE0A}"/>
                </a:ext>
              </a:extLst>
            </p:cNvPr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304;p76">
              <a:extLst>
                <a:ext uri="{FF2B5EF4-FFF2-40B4-BE49-F238E27FC236}">
                  <a16:creationId xmlns:a16="http://schemas.microsoft.com/office/drawing/2014/main" xmlns="" id="{564EB8EB-72AF-4012-BEEE-A466E60604CA}"/>
                </a:ext>
              </a:extLst>
            </p:cNvPr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305;p76">
              <a:extLst>
                <a:ext uri="{FF2B5EF4-FFF2-40B4-BE49-F238E27FC236}">
                  <a16:creationId xmlns:a16="http://schemas.microsoft.com/office/drawing/2014/main" xmlns="" id="{EE31DAC4-2212-43D0-A161-4564459A1D90}"/>
                </a:ext>
              </a:extLst>
            </p:cNvPr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306;p76">
              <a:extLst>
                <a:ext uri="{FF2B5EF4-FFF2-40B4-BE49-F238E27FC236}">
                  <a16:creationId xmlns:a16="http://schemas.microsoft.com/office/drawing/2014/main" xmlns="" id="{1FD9C904-AD25-4B2F-A76E-75F93C2CE457}"/>
                </a:ext>
              </a:extLst>
            </p:cNvPr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307;p76">
              <a:extLst>
                <a:ext uri="{FF2B5EF4-FFF2-40B4-BE49-F238E27FC236}">
                  <a16:creationId xmlns:a16="http://schemas.microsoft.com/office/drawing/2014/main" xmlns="" id="{53EC5103-7C2D-4E8D-899A-BF7DD5C62CBF}"/>
                </a:ext>
              </a:extLst>
            </p:cNvPr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308;p76">
              <a:extLst>
                <a:ext uri="{FF2B5EF4-FFF2-40B4-BE49-F238E27FC236}">
                  <a16:creationId xmlns:a16="http://schemas.microsoft.com/office/drawing/2014/main" xmlns="" id="{E7A3ECDC-4004-4C33-ADF0-DACE2194C6C4}"/>
                </a:ext>
              </a:extLst>
            </p:cNvPr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309;p76">
              <a:extLst>
                <a:ext uri="{FF2B5EF4-FFF2-40B4-BE49-F238E27FC236}">
                  <a16:creationId xmlns:a16="http://schemas.microsoft.com/office/drawing/2014/main" xmlns="" id="{D2B38369-7FFA-4BA9-8F20-B9233C196EF3}"/>
                </a:ext>
              </a:extLst>
            </p:cNvPr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310;p76">
              <a:extLst>
                <a:ext uri="{FF2B5EF4-FFF2-40B4-BE49-F238E27FC236}">
                  <a16:creationId xmlns:a16="http://schemas.microsoft.com/office/drawing/2014/main" xmlns="" id="{203359B6-9070-4598-A052-BDA9D58EB55D}"/>
                </a:ext>
              </a:extLst>
            </p:cNvPr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311;p76">
              <a:extLst>
                <a:ext uri="{FF2B5EF4-FFF2-40B4-BE49-F238E27FC236}">
                  <a16:creationId xmlns:a16="http://schemas.microsoft.com/office/drawing/2014/main" xmlns="" id="{EA511776-39F7-4DDD-BCFE-87A7C2526DB3}"/>
                </a:ext>
              </a:extLst>
            </p:cNvPr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312;p76">
              <a:extLst>
                <a:ext uri="{FF2B5EF4-FFF2-40B4-BE49-F238E27FC236}">
                  <a16:creationId xmlns:a16="http://schemas.microsoft.com/office/drawing/2014/main" xmlns="" id="{71F32436-8A4A-49A1-B2F2-E082D8448671}"/>
                </a:ext>
              </a:extLst>
            </p:cNvPr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313;p76">
              <a:extLst>
                <a:ext uri="{FF2B5EF4-FFF2-40B4-BE49-F238E27FC236}">
                  <a16:creationId xmlns:a16="http://schemas.microsoft.com/office/drawing/2014/main" xmlns="" id="{1EF5EACA-28F6-47BC-BDA8-537F33A8C1BE}"/>
                </a:ext>
              </a:extLst>
            </p:cNvPr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314;p76">
              <a:extLst>
                <a:ext uri="{FF2B5EF4-FFF2-40B4-BE49-F238E27FC236}">
                  <a16:creationId xmlns:a16="http://schemas.microsoft.com/office/drawing/2014/main" xmlns="" id="{023A2630-6FEC-49CC-9C91-A6D688C2DDCF}"/>
                </a:ext>
              </a:extLst>
            </p:cNvPr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315;p76">
              <a:extLst>
                <a:ext uri="{FF2B5EF4-FFF2-40B4-BE49-F238E27FC236}">
                  <a16:creationId xmlns:a16="http://schemas.microsoft.com/office/drawing/2014/main" xmlns="" id="{AFD3EDCD-D710-415C-ABAE-3B2EC5B01EC5}"/>
                </a:ext>
              </a:extLst>
            </p:cNvPr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316;p76">
              <a:extLst>
                <a:ext uri="{FF2B5EF4-FFF2-40B4-BE49-F238E27FC236}">
                  <a16:creationId xmlns:a16="http://schemas.microsoft.com/office/drawing/2014/main" xmlns="" id="{F6198395-0C25-4DE1-B200-940E0A12E313}"/>
                </a:ext>
              </a:extLst>
            </p:cNvPr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317;p76">
              <a:extLst>
                <a:ext uri="{FF2B5EF4-FFF2-40B4-BE49-F238E27FC236}">
                  <a16:creationId xmlns:a16="http://schemas.microsoft.com/office/drawing/2014/main" xmlns="" id="{73BDFC0C-AC4F-4E38-8805-B51DF304FF9A}"/>
                </a:ext>
              </a:extLst>
            </p:cNvPr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318;p76">
              <a:extLst>
                <a:ext uri="{FF2B5EF4-FFF2-40B4-BE49-F238E27FC236}">
                  <a16:creationId xmlns:a16="http://schemas.microsoft.com/office/drawing/2014/main" xmlns="" id="{CD175B09-93CF-4EF6-BB9B-12AA871FB8A1}"/>
                </a:ext>
              </a:extLst>
            </p:cNvPr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319;p76">
              <a:extLst>
                <a:ext uri="{FF2B5EF4-FFF2-40B4-BE49-F238E27FC236}">
                  <a16:creationId xmlns:a16="http://schemas.microsoft.com/office/drawing/2014/main" xmlns="" id="{7AA27807-7F17-4C54-ACF9-7A4B7D07B800}"/>
                </a:ext>
              </a:extLst>
            </p:cNvPr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320;p76">
              <a:extLst>
                <a:ext uri="{FF2B5EF4-FFF2-40B4-BE49-F238E27FC236}">
                  <a16:creationId xmlns:a16="http://schemas.microsoft.com/office/drawing/2014/main" xmlns="" id="{EB57A628-EA94-4CFB-970C-EAD4A193C0B8}"/>
                </a:ext>
              </a:extLst>
            </p:cNvPr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321;p76">
              <a:extLst>
                <a:ext uri="{FF2B5EF4-FFF2-40B4-BE49-F238E27FC236}">
                  <a16:creationId xmlns:a16="http://schemas.microsoft.com/office/drawing/2014/main" xmlns="" id="{1FE67F9C-49D0-4819-B415-C13B128298DF}"/>
                </a:ext>
              </a:extLst>
            </p:cNvPr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322;p76">
              <a:extLst>
                <a:ext uri="{FF2B5EF4-FFF2-40B4-BE49-F238E27FC236}">
                  <a16:creationId xmlns:a16="http://schemas.microsoft.com/office/drawing/2014/main" xmlns="" id="{BC1999BC-9A41-43AB-B43C-90B4CD397D2C}"/>
                </a:ext>
              </a:extLst>
            </p:cNvPr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323;p76">
              <a:extLst>
                <a:ext uri="{FF2B5EF4-FFF2-40B4-BE49-F238E27FC236}">
                  <a16:creationId xmlns:a16="http://schemas.microsoft.com/office/drawing/2014/main" xmlns="" id="{44320A69-8596-4A46-A5F1-28855D2B66E6}"/>
                </a:ext>
              </a:extLst>
            </p:cNvPr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324;p76">
              <a:extLst>
                <a:ext uri="{FF2B5EF4-FFF2-40B4-BE49-F238E27FC236}">
                  <a16:creationId xmlns:a16="http://schemas.microsoft.com/office/drawing/2014/main" xmlns="" id="{5026F754-CE1C-4B4A-B76C-2A2855B4DBD5}"/>
                </a:ext>
              </a:extLst>
            </p:cNvPr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325;p76">
              <a:extLst>
                <a:ext uri="{FF2B5EF4-FFF2-40B4-BE49-F238E27FC236}">
                  <a16:creationId xmlns:a16="http://schemas.microsoft.com/office/drawing/2014/main" xmlns="" id="{4CF6BDFD-7266-438D-90B0-C16BFCED977D}"/>
                </a:ext>
              </a:extLst>
            </p:cNvPr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326;p76">
              <a:extLst>
                <a:ext uri="{FF2B5EF4-FFF2-40B4-BE49-F238E27FC236}">
                  <a16:creationId xmlns:a16="http://schemas.microsoft.com/office/drawing/2014/main" xmlns="" id="{D79C0135-00DB-4C2D-BA90-A1FC34B1C334}"/>
                </a:ext>
              </a:extLst>
            </p:cNvPr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327;p76">
              <a:extLst>
                <a:ext uri="{FF2B5EF4-FFF2-40B4-BE49-F238E27FC236}">
                  <a16:creationId xmlns:a16="http://schemas.microsoft.com/office/drawing/2014/main" xmlns="" id="{4EEB3ED3-F6ED-4298-8EB6-E73CA582F8A8}"/>
                </a:ext>
              </a:extLst>
            </p:cNvPr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328;p76">
              <a:extLst>
                <a:ext uri="{FF2B5EF4-FFF2-40B4-BE49-F238E27FC236}">
                  <a16:creationId xmlns:a16="http://schemas.microsoft.com/office/drawing/2014/main" xmlns="" id="{7C41CA9B-548F-43E0-A9E9-1CA1608304D1}"/>
                </a:ext>
              </a:extLst>
            </p:cNvPr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329;p76">
              <a:extLst>
                <a:ext uri="{FF2B5EF4-FFF2-40B4-BE49-F238E27FC236}">
                  <a16:creationId xmlns:a16="http://schemas.microsoft.com/office/drawing/2014/main" xmlns="" id="{D3DED0E2-2088-46D3-9977-8C0D28465624}"/>
                </a:ext>
              </a:extLst>
            </p:cNvPr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330;p76">
              <a:extLst>
                <a:ext uri="{FF2B5EF4-FFF2-40B4-BE49-F238E27FC236}">
                  <a16:creationId xmlns:a16="http://schemas.microsoft.com/office/drawing/2014/main" xmlns="" id="{65CBE788-CB59-46BE-B5F8-405D34E184E7}"/>
                </a:ext>
              </a:extLst>
            </p:cNvPr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331;p76">
              <a:extLst>
                <a:ext uri="{FF2B5EF4-FFF2-40B4-BE49-F238E27FC236}">
                  <a16:creationId xmlns:a16="http://schemas.microsoft.com/office/drawing/2014/main" xmlns="" id="{41ECBB68-10E6-4693-9F4D-E818804CF920}"/>
                </a:ext>
              </a:extLst>
            </p:cNvPr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332;p76">
              <a:extLst>
                <a:ext uri="{FF2B5EF4-FFF2-40B4-BE49-F238E27FC236}">
                  <a16:creationId xmlns:a16="http://schemas.microsoft.com/office/drawing/2014/main" xmlns="" id="{4083D12B-ABCC-4F95-BEFF-8E89F3C6392C}"/>
                </a:ext>
              </a:extLst>
            </p:cNvPr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333;p76">
              <a:extLst>
                <a:ext uri="{FF2B5EF4-FFF2-40B4-BE49-F238E27FC236}">
                  <a16:creationId xmlns:a16="http://schemas.microsoft.com/office/drawing/2014/main" xmlns="" id="{35032FB3-6F88-46CD-AF0B-5992BF8DD86C}"/>
                </a:ext>
              </a:extLst>
            </p:cNvPr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334;p76">
              <a:extLst>
                <a:ext uri="{FF2B5EF4-FFF2-40B4-BE49-F238E27FC236}">
                  <a16:creationId xmlns:a16="http://schemas.microsoft.com/office/drawing/2014/main" xmlns="" id="{4CFCD8DD-A62A-479D-9ABA-48DA77CD6191}"/>
                </a:ext>
              </a:extLst>
            </p:cNvPr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335;p76">
              <a:extLst>
                <a:ext uri="{FF2B5EF4-FFF2-40B4-BE49-F238E27FC236}">
                  <a16:creationId xmlns:a16="http://schemas.microsoft.com/office/drawing/2014/main" xmlns="" id="{65F5DB7A-8FE4-4AA9-B2EA-F537A73E0902}"/>
                </a:ext>
              </a:extLst>
            </p:cNvPr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336;p76">
              <a:extLst>
                <a:ext uri="{FF2B5EF4-FFF2-40B4-BE49-F238E27FC236}">
                  <a16:creationId xmlns:a16="http://schemas.microsoft.com/office/drawing/2014/main" xmlns="" id="{AA2334BD-330C-4AF3-A94A-C1CCD587C26A}"/>
                </a:ext>
              </a:extLst>
            </p:cNvPr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337;p76">
              <a:extLst>
                <a:ext uri="{FF2B5EF4-FFF2-40B4-BE49-F238E27FC236}">
                  <a16:creationId xmlns:a16="http://schemas.microsoft.com/office/drawing/2014/main" xmlns="" id="{EEE98935-E7BB-4F10-8C87-A3A265DE8766}"/>
                </a:ext>
              </a:extLst>
            </p:cNvPr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338;p76">
              <a:extLst>
                <a:ext uri="{FF2B5EF4-FFF2-40B4-BE49-F238E27FC236}">
                  <a16:creationId xmlns:a16="http://schemas.microsoft.com/office/drawing/2014/main" xmlns="" id="{6433A321-D1EE-433C-B986-A10A02892DED}"/>
                </a:ext>
              </a:extLst>
            </p:cNvPr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339;p76">
              <a:extLst>
                <a:ext uri="{FF2B5EF4-FFF2-40B4-BE49-F238E27FC236}">
                  <a16:creationId xmlns:a16="http://schemas.microsoft.com/office/drawing/2014/main" xmlns="" id="{FBECFDB7-1A61-422B-94FF-04F735FBEBBD}"/>
                </a:ext>
              </a:extLst>
            </p:cNvPr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340;p76">
              <a:extLst>
                <a:ext uri="{FF2B5EF4-FFF2-40B4-BE49-F238E27FC236}">
                  <a16:creationId xmlns:a16="http://schemas.microsoft.com/office/drawing/2014/main" xmlns="" id="{7AC5FA51-3803-441E-A3F4-3015F7457E0B}"/>
                </a:ext>
              </a:extLst>
            </p:cNvPr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341;p76">
              <a:extLst>
                <a:ext uri="{FF2B5EF4-FFF2-40B4-BE49-F238E27FC236}">
                  <a16:creationId xmlns:a16="http://schemas.microsoft.com/office/drawing/2014/main" xmlns="" id="{7E567569-A534-493B-AD04-A7A8AA8776EA}"/>
                </a:ext>
              </a:extLst>
            </p:cNvPr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342;p76">
              <a:extLst>
                <a:ext uri="{FF2B5EF4-FFF2-40B4-BE49-F238E27FC236}">
                  <a16:creationId xmlns:a16="http://schemas.microsoft.com/office/drawing/2014/main" xmlns="" id="{814461AC-DB51-4CA8-A2BA-1FD57A4BDE14}"/>
                </a:ext>
              </a:extLst>
            </p:cNvPr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343;p76">
              <a:extLst>
                <a:ext uri="{FF2B5EF4-FFF2-40B4-BE49-F238E27FC236}">
                  <a16:creationId xmlns:a16="http://schemas.microsoft.com/office/drawing/2014/main" xmlns="" id="{A5A6CC93-FC44-4B78-8880-1FC68D91CF43}"/>
                </a:ext>
              </a:extLst>
            </p:cNvPr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344;p76">
              <a:extLst>
                <a:ext uri="{FF2B5EF4-FFF2-40B4-BE49-F238E27FC236}">
                  <a16:creationId xmlns:a16="http://schemas.microsoft.com/office/drawing/2014/main" xmlns="" id="{6E6922EE-72F0-410B-A04A-001DEE617523}"/>
                </a:ext>
              </a:extLst>
            </p:cNvPr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345;p76">
              <a:extLst>
                <a:ext uri="{FF2B5EF4-FFF2-40B4-BE49-F238E27FC236}">
                  <a16:creationId xmlns:a16="http://schemas.microsoft.com/office/drawing/2014/main" xmlns="" id="{B2142504-1356-448D-A051-1E4200BD8566}"/>
                </a:ext>
              </a:extLst>
            </p:cNvPr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346;p76">
              <a:extLst>
                <a:ext uri="{FF2B5EF4-FFF2-40B4-BE49-F238E27FC236}">
                  <a16:creationId xmlns:a16="http://schemas.microsoft.com/office/drawing/2014/main" xmlns="" id="{BE8DAFC8-3BAB-46BE-A9D0-EBB9377110BC}"/>
                </a:ext>
              </a:extLst>
            </p:cNvPr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347;p76">
              <a:extLst>
                <a:ext uri="{FF2B5EF4-FFF2-40B4-BE49-F238E27FC236}">
                  <a16:creationId xmlns:a16="http://schemas.microsoft.com/office/drawing/2014/main" xmlns="" id="{B0D4F934-14EE-4E61-A173-F638E943805C}"/>
                </a:ext>
              </a:extLst>
            </p:cNvPr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348;p76">
              <a:extLst>
                <a:ext uri="{FF2B5EF4-FFF2-40B4-BE49-F238E27FC236}">
                  <a16:creationId xmlns:a16="http://schemas.microsoft.com/office/drawing/2014/main" xmlns="" id="{ACAFA867-69F1-4869-A074-85B4FF4A01D3}"/>
                </a:ext>
              </a:extLst>
            </p:cNvPr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349;p76">
              <a:extLst>
                <a:ext uri="{FF2B5EF4-FFF2-40B4-BE49-F238E27FC236}">
                  <a16:creationId xmlns:a16="http://schemas.microsoft.com/office/drawing/2014/main" xmlns="" id="{163353DA-A9B8-4EA0-A075-0118101CB7C7}"/>
                </a:ext>
              </a:extLst>
            </p:cNvPr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350;p76">
              <a:extLst>
                <a:ext uri="{FF2B5EF4-FFF2-40B4-BE49-F238E27FC236}">
                  <a16:creationId xmlns:a16="http://schemas.microsoft.com/office/drawing/2014/main" xmlns="" id="{5BC62213-45EA-4B28-BD91-6C08C92AEE87}"/>
                </a:ext>
              </a:extLst>
            </p:cNvPr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351;p76">
              <a:extLst>
                <a:ext uri="{FF2B5EF4-FFF2-40B4-BE49-F238E27FC236}">
                  <a16:creationId xmlns:a16="http://schemas.microsoft.com/office/drawing/2014/main" xmlns="" id="{A9BAFCBC-A374-40FE-9E99-F48766F0376A}"/>
                </a:ext>
              </a:extLst>
            </p:cNvPr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352;p76">
              <a:extLst>
                <a:ext uri="{FF2B5EF4-FFF2-40B4-BE49-F238E27FC236}">
                  <a16:creationId xmlns:a16="http://schemas.microsoft.com/office/drawing/2014/main" xmlns="" id="{F033EF75-0DAA-4190-9907-814B8C81C828}"/>
                </a:ext>
              </a:extLst>
            </p:cNvPr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353;p76">
              <a:extLst>
                <a:ext uri="{FF2B5EF4-FFF2-40B4-BE49-F238E27FC236}">
                  <a16:creationId xmlns:a16="http://schemas.microsoft.com/office/drawing/2014/main" xmlns="" id="{5F5D92BC-5ABE-4085-AE05-70CEE580E963}"/>
                </a:ext>
              </a:extLst>
            </p:cNvPr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354;p76">
              <a:extLst>
                <a:ext uri="{FF2B5EF4-FFF2-40B4-BE49-F238E27FC236}">
                  <a16:creationId xmlns:a16="http://schemas.microsoft.com/office/drawing/2014/main" xmlns="" id="{DCAA390D-5202-48CB-8A38-E6A284448F80}"/>
                </a:ext>
              </a:extLst>
            </p:cNvPr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355;p76">
              <a:extLst>
                <a:ext uri="{FF2B5EF4-FFF2-40B4-BE49-F238E27FC236}">
                  <a16:creationId xmlns:a16="http://schemas.microsoft.com/office/drawing/2014/main" xmlns="" id="{6F716A57-835C-4385-BD2F-457B3F6B921E}"/>
                </a:ext>
              </a:extLst>
            </p:cNvPr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356;p76">
              <a:extLst>
                <a:ext uri="{FF2B5EF4-FFF2-40B4-BE49-F238E27FC236}">
                  <a16:creationId xmlns:a16="http://schemas.microsoft.com/office/drawing/2014/main" xmlns="" id="{2EC69398-0019-457C-BB03-692305153F44}"/>
                </a:ext>
              </a:extLst>
            </p:cNvPr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357;p76">
              <a:extLst>
                <a:ext uri="{FF2B5EF4-FFF2-40B4-BE49-F238E27FC236}">
                  <a16:creationId xmlns:a16="http://schemas.microsoft.com/office/drawing/2014/main" xmlns="" id="{78F79F3D-6F1A-4D6D-89BF-9253ED224140}"/>
                </a:ext>
              </a:extLst>
            </p:cNvPr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358;p76">
              <a:extLst>
                <a:ext uri="{FF2B5EF4-FFF2-40B4-BE49-F238E27FC236}">
                  <a16:creationId xmlns:a16="http://schemas.microsoft.com/office/drawing/2014/main" xmlns="" id="{1B41F475-67A6-4AAF-8629-55729836BAA2}"/>
                </a:ext>
              </a:extLst>
            </p:cNvPr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359;p76">
              <a:extLst>
                <a:ext uri="{FF2B5EF4-FFF2-40B4-BE49-F238E27FC236}">
                  <a16:creationId xmlns:a16="http://schemas.microsoft.com/office/drawing/2014/main" xmlns="" id="{8A22B516-9CBD-4DDF-BFF6-38A9157F311B}"/>
                </a:ext>
              </a:extLst>
            </p:cNvPr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360;p76">
              <a:extLst>
                <a:ext uri="{FF2B5EF4-FFF2-40B4-BE49-F238E27FC236}">
                  <a16:creationId xmlns:a16="http://schemas.microsoft.com/office/drawing/2014/main" xmlns="" id="{BA836E9F-85CA-40BA-9ABC-5D9BF136F162}"/>
                </a:ext>
              </a:extLst>
            </p:cNvPr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361;p76">
              <a:extLst>
                <a:ext uri="{FF2B5EF4-FFF2-40B4-BE49-F238E27FC236}">
                  <a16:creationId xmlns:a16="http://schemas.microsoft.com/office/drawing/2014/main" xmlns="" id="{0D5DD5F3-7BF7-436A-AC87-C9308F2AE59C}"/>
                </a:ext>
              </a:extLst>
            </p:cNvPr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362;p76">
              <a:extLst>
                <a:ext uri="{FF2B5EF4-FFF2-40B4-BE49-F238E27FC236}">
                  <a16:creationId xmlns:a16="http://schemas.microsoft.com/office/drawing/2014/main" xmlns="" id="{B26F758B-33C5-4C62-8612-A602ADA1C87C}"/>
                </a:ext>
              </a:extLst>
            </p:cNvPr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363;p76">
              <a:extLst>
                <a:ext uri="{FF2B5EF4-FFF2-40B4-BE49-F238E27FC236}">
                  <a16:creationId xmlns:a16="http://schemas.microsoft.com/office/drawing/2014/main" xmlns="" id="{9582C7F8-9F11-46EA-BF9C-3D8EB0709F41}"/>
                </a:ext>
              </a:extLst>
            </p:cNvPr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364;p76">
              <a:extLst>
                <a:ext uri="{FF2B5EF4-FFF2-40B4-BE49-F238E27FC236}">
                  <a16:creationId xmlns:a16="http://schemas.microsoft.com/office/drawing/2014/main" xmlns="" id="{F3534FBE-085D-412E-98A5-CF642C5EFDC2}"/>
                </a:ext>
              </a:extLst>
            </p:cNvPr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365;p76">
              <a:extLst>
                <a:ext uri="{FF2B5EF4-FFF2-40B4-BE49-F238E27FC236}">
                  <a16:creationId xmlns:a16="http://schemas.microsoft.com/office/drawing/2014/main" xmlns="" id="{5729E810-5846-4359-AAEF-579A2DD0AD0E}"/>
                </a:ext>
              </a:extLst>
            </p:cNvPr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366;p76">
              <a:extLst>
                <a:ext uri="{FF2B5EF4-FFF2-40B4-BE49-F238E27FC236}">
                  <a16:creationId xmlns:a16="http://schemas.microsoft.com/office/drawing/2014/main" xmlns="" id="{EDB9BB41-F303-43B9-BB9B-2BC1D22917FD}"/>
                </a:ext>
              </a:extLst>
            </p:cNvPr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367;p76">
              <a:extLst>
                <a:ext uri="{FF2B5EF4-FFF2-40B4-BE49-F238E27FC236}">
                  <a16:creationId xmlns:a16="http://schemas.microsoft.com/office/drawing/2014/main" xmlns="" id="{99CF302B-9B14-49A7-82BB-C49ED66D4E86}"/>
                </a:ext>
              </a:extLst>
            </p:cNvPr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368;p76">
              <a:extLst>
                <a:ext uri="{FF2B5EF4-FFF2-40B4-BE49-F238E27FC236}">
                  <a16:creationId xmlns:a16="http://schemas.microsoft.com/office/drawing/2014/main" xmlns="" id="{E8AE9D60-4666-474C-9067-ED06270493CA}"/>
                </a:ext>
              </a:extLst>
            </p:cNvPr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369;p76">
              <a:extLst>
                <a:ext uri="{FF2B5EF4-FFF2-40B4-BE49-F238E27FC236}">
                  <a16:creationId xmlns:a16="http://schemas.microsoft.com/office/drawing/2014/main" xmlns="" id="{B08BE7FC-9FBD-4153-A4EF-3E951E319D22}"/>
                </a:ext>
              </a:extLst>
            </p:cNvPr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370;p76">
              <a:extLst>
                <a:ext uri="{FF2B5EF4-FFF2-40B4-BE49-F238E27FC236}">
                  <a16:creationId xmlns:a16="http://schemas.microsoft.com/office/drawing/2014/main" xmlns="" id="{89957E5A-700D-4344-8F1B-03BC72126DAA}"/>
                </a:ext>
              </a:extLst>
            </p:cNvPr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371;p76">
              <a:extLst>
                <a:ext uri="{FF2B5EF4-FFF2-40B4-BE49-F238E27FC236}">
                  <a16:creationId xmlns:a16="http://schemas.microsoft.com/office/drawing/2014/main" xmlns="" id="{25A88343-A85C-4D06-A961-673926081705}"/>
                </a:ext>
              </a:extLst>
            </p:cNvPr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372;p76">
              <a:extLst>
                <a:ext uri="{FF2B5EF4-FFF2-40B4-BE49-F238E27FC236}">
                  <a16:creationId xmlns:a16="http://schemas.microsoft.com/office/drawing/2014/main" xmlns="" id="{43D72559-31FC-4492-8436-A547525FFD1D}"/>
                </a:ext>
              </a:extLst>
            </p:cNvPr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373;p76">
              <a:extLst>
                <a:ext uri="{FF2B5EF4-FFF2-40B4-BE49-F238E27FC236}">
                  <a16:creationId xmlns:a16="http://schemas.microsoft.com/office/drawing/2014/main" xmlns="" id="{DFCB8AB4-9672-4FA2-9760-820B25FF023C}"/>
                </a:ext>
              </a:extLst>
            </p:cNvPr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374;p76">
              <a:extLst>
                <a:ext uri="{FF2B5EF4-FFF2-40B4-BE49-F238E27FC236}">
                  <a16:creationId xmlns:a16="http://schemas.microsoft.com/office/drawing/2014/main" xmlns="" id="{A6ED458D-0648-4BA8-B333-78876BB8D320}"/>
                </a:ext>
              </a:extLst>
            </p:cNvPr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375;p76">
              <a:extLst>
                <a:ext uri="{FF2B5EF4-FFF2-40B4-BE49-F238E27FC236}">
                  <a16:creationId xmlns:a16="http://schemas.microsoft.com/office/drawing/2014/main" xmlns="" id="{2158435F-09A6-464B-B199-6A034BCF046C}"/>
                </a:ext>
              </a:extLst>
            </p:cNvPr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376;p76">
              <a:extLst>
                <a:ext uri="{FF2B5EF4-FFF2-40B4-BE49-F238E27FC236}">
                  <a16:creationId xmlns:a16="http://schemas.microsoft.com/office/drawing/2014/main" xmlns="" id="{0A7C3380-023A-4FAA-9C06-BC119D7F263A}"/>
                </a:ext>
              </a:extLst>
            </p:cNvPr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377;p76">
              <a:extLst>
                <a:ext uri="{FF2B5EF4-FFF2-40B4-BE49-F238E27FC236}">
                  <a16:creationId xmlns:a16="http://schemas.microsoft.com/office/drawing/2014/main" xmlns="" id="{10228030-F5A1-4064-B552-2A03BA9EA8B2}"/>
                </a:ext>
              </a:extLst>
            </p:cNvPr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378;p76">
              <a:extLst>
                <a:ext uri="{FF2B5EF4-FFF2-40B4-BE49-F238E27FC236}">
                  <a16:creationId xmlns:a16="http://schemas.microsoft.com/office/drawing/2014/main" xmlns="" id="{ACCD3F40-736A-4C65-8EFA-DA4C49AE6B0E}"/>
                </a:ext>
              </a:extLst>
            </p:cNvPr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379;p76">
              <a:extLst>
                <a:ext uri="{FF2B5EF4-FFF2-40B4-BE49-F238E27FC236}">
                  <a16:creationId xmlns:a16="http://schemas.microsoft.com/office/drawing/2014/main" xmlns="" id="{33126B63-3757-4C27-8B46-CDDDF2AED402}"/>
                </a:ext>
              </a:extLst>
            </p:cNvPr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4380;p76">
              <a:extLst>
                <a:ext uri="{FF2B5EF4-FFF2-40B4-BE49-F238E27FC236}">
                  <a16:creationId xmlns:a16="http://schemas.microsoft.com/office/drawing/2014/main" xmlns="" id="{7769E1FB-C3EA-4DED-8A64-3A468BFC6EF3}"/>
                </a:ext>
              </a:extLst>
            </p:cNvPr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4381;p76">
              <a:extLst>
                <a:ext uri="{FF2B5EF4-FFF2-40B4-BE49-F238E27FC236}">
                  <a16:creationId xmlns:a16="http://schemas.microsoft.com/office/drawing/2014/main" xmlns="" id="{84320A2A-31FA-4BB7-9987-7AA7893E34F5}"/>
                </a:ext>
              </a:extLst>
            </p:cNvPr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382;p76">
              <a:extLst>
                <a:ext uri="{FF2B5EF4-FFF2-40B4-BE49-F238E27FC236}">
                  <a16:creationId xmlns:a16="http://schemas.microsoft.com/office/drawing/2014/main" xmlns="" id="{A3803996-CB34-447C-B592-74AA22D9CAA8}"/>
                </a:ext>
              </a:extLst>
            </p:cNvPr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383;p76">
              <a:extLst>
                <a:ext uri="{FF2B5EF4-FFF2-40B4-BE49-F238E27FC236}">
                  <a16:creationId xmlns:a16="http://schemas.microsoft.com/office/drawing/2014/main" xmlns="" id="{1D458219-57F8-41C5-A511-79187E69B0D9}"/>
                </a:ext>
              </a:extLst>
            </p:cNvPr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384;p76">
              <a:extLst>
                <a:ext uri="{FF2B5EF4-FFF2-40B4-BE49-F238E27FC236}">
                  <a16:creationId xmlns:a16="http://schemas.microsoft.com/office/drawing/2014/main" xmlns="" id="{8C3200DD-D80E-4583-B839-E1CBC83E0B4D}"/>
                </a:ext>
              </a:extLst>
            </p:cNvPr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4385;p76">
              <a:extLst>
                <a:ext uri="{FF2B5EF4-FFF2-40B4-BE49-F238E27FC236}">
                  <a16:creationId xmlns:a16="http://schemas.microsoft.com/office/drawing/2014/main" xmlns="" id="{0B4925E7-0B35-478A-872E-80E68206EE8A}"/>
                </a:ext>
              </a:extLst>
            </p:cNvPr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4386;p76">
              <a:extLst>
                <a:ext uri="{FF2B5EF4-FFF2-40B4-BE49-F238E27FC236}">
                  <a16:creationId xmlns:a16="http://schemas.microsoft.com/office/drawing/2014/main" xmlns="" id="{6B2A520E-4328-40E3-A7D5-E5E05E9C3AAD}"/>
                </a:ext>
              </a:extLst>
            </p:cNvPr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4387;p76">
              <a:extLst>
                <a:ext uri="{FF2B5EF4-FFF2-40B4-BE49-F238E27FC236}">
                  <a16:creationId xmlns:a16="http://schemas.microsoft.com/office/drawing/2014/main" xmlns="" id="{1621AD97-81AB-4DF9-8350-739F73A10F09}"/>
                </a:ext>
              </a:extLst>
            </p:cNvPr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4388;p76">
              <a:extLst>
                <a:ext uri="{FF2B5EF4-FFF2-40B4-BE49-F238E27FC236}">
                  <a16:creationId xmlns:a16="http://schemas.microsoft.com/office/drawing/2014/main" xmlns="" id="{97EC8D7B-F4BD-4958-A45C-FD2E585E412B}"/>
                </a:ext>
              </a:extLst>
            </p:cNvPr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4389;p76">
              <a:extLst>
                <a:ext uri="{FF2B5EF4-FFF2-40B4-BE49-F238E27FC236}">
                  <a16:creationId xmlns:a16="http://schemas.microsoft.com/office/drawing/2014/main" xmlns="" id="{F4B6801F-6518-4411-A7EE-F4ED925244F3}"/>
                </a:ext>
              </a:extLst>
            </p:cNvPr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4390;p76">
              <a:extLst>
                <a:ext uri="{FF2B5EF4-FFF2-40B4-BE49-F238E27FC236}">
                  <a16:creationId xmlns:a16="http://schemas.microsoft.com/office/drawing/2014/main" xmlns="" id="{3355C078-FF12-4B98-86AE-B302723CD258}"/>
                </a:ext>
              </a:extLst>
            </p:cNvPr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4391;p76">
              <a:extLst>
                <a:ext uri="{FF2B5EF4-FFF2-40B4-BE49-F238E27FC236}">
                  <a16:creationId xmlns:a16="http://schemas.microsoft.com/office/drawing/2014/main" xmlns="" id="{797D6C99-F26F-4A12-920A-E184B9B68ED4}"/>
                </a:ext>
              </a:extLst>
            </p:cNvPr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4392;p76">
              <a:extLst>
                <a:ext uri="{FF2B5EF4-FFF2-40B4-BE49-F238E27FC236}">
                  <a16:creationId xmlns:a16="http://schemas.microsoft.com/office/drawing/2014/main" xmlns="" id="{C121C57F-F7B0-4762-859C-D7840C73F9B9}"/>
                </a:ext>
              </a:extLst>
            </p:cNvPr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4393;p76">
              <a:extLst>
                <a:ext uri="{FF2B5EF4-FFF2-40B4-BE49-F238E27FC236}">
                  <a16:creationId xmlns:a16="http://schemas.microsoft.com/office/drawing/2014/main" xmlns="" id="{7FC23CC4-A7A1-41A6-B5FF-639C792EA5DC}"/>
                </a:ext>
              </a:extLst>
            </p:cNvPr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4394;p76">
              <a:extLst>
                <a:ext uri="{FF2B5EF4-FFF2-40B4-BE49-F238E27FC236}">
                  <a16:creationId xmlns:a16="http://schemas.microsoft.com/office/drawing/2014/main" xmlns="" id="{AC0199EF-5400-417F-9D82-EEEE1E5A1FDE}"/>
                </a:ext>
              </a:extLst>
            </p:cNvPr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4395;p76">
              <a:extLst>
                <a:ext uri="{FF2B5EF4-FFF2-40B4-BE49-F238E27FC236}">
                  <a16:creationId xmlns:a16="http://schemas.microsoft.com/office/drawing/2014/main" xmlns="" id="{7CAFF21E-B706-4843-A0C2-9F9CD72EDDC4}"/>
                </a:ext>
              </a:extLst>
            </p:cNvPr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4396;p76">
              <a:extLst>
                <a:ext uri="{FF2B5EF4-FFF2-40B4-BE49-F238E27FC236}">
                  <a16:creationId xmlns:a16="http://schemas.microsoft.com/office/drawing/2014/main" xmlns="" id="{E2CCF916-665E-4DC5-BB9D-0728ED42DBC0}"/>
                </a:ext>
              </a:extLst>
            </p:cNvPr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4397;p76">
              <a:extLst>
                <a:ext uri="{FF2B5EF4-FFF2-40B4-BE49-F238E27FC236}">
                  <a16:creationId xmlns:a16="http://schemas.microsoft.com/office/drawing/2014/main" xmlns="" id="{7E5C6783-3A9F-473E-A188-5983A097C60F}"/>
                </a:ext>
              </a:extLst>
            </p:cNvPr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4398;p76">
              <a:extLst>
                <a:ext uri="{FF2B5EF4-FFF2-40B4-BE49-F238E27FC236}">
                  <a16:creationId xmlns:a16="http://schemas.microsoft.com/office/drawing/2014/main" xmlns="" id="{F93DA535-AB43-4EFE-BD96-21ED96B2C837}"/>
                </a:ext>
              </a:extLst>
            </p:cNvPr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4399;p76">
              <a:extLst>
                <a:ext uri="{FF2B5EF4-FFF2-40B4-BE49-F238E27FC236}">
                  <a16:creationId xmlns:a16="http://schemas.microsoft.com/office/drawing/2014/main" xmlns="" id="{E8077877-7CC1-4343-B594-BD3FCF15C2BD}"/>
                </a:ext>
              </a:extLst>
            </p:cNvPr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4400;p76">
              <a:extLst>
                <a:ext uri="{FF2B5EF4-FFF2-40B4-BE49-F238E27FC236}">
                  <a16:creationId xmlns:a16="http://schemas.microsoft.com/office/drawing/2014/main" xmlns="" id="{6B8E4DE5-54C7-47D0-8050-816CEDD38E2E}"/>
                </a:ext>
              </a:extLst>
            </p:cNvPr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4401;p76">
              <a:extLst>
                <a:ext uri="{FF2B5EF4-FFF2-40B4-BE49-F238E27FC236}">
                  <a16:creationId xmlns:a16="http://schemas.microsoft.com/office/drawing/2014/main" xmlns="" id="{8398F002-4904-44D9-AED0-F373BD01C885}"/>
                </a:ext>
              </a:extLst>
            </p:cNvPr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402;p76">
              <a:extLst>
                <a:ext uri="{FF2B5EF4-FFF2-40B4-BE49-F238E27FC236}">
                  <a16:creationId xmlns:a16="http://schemas.microsoft.com/office/drawing/2014/main" xmlns="" id="{A04FB441-B988-4975-B766-0B14B95EE84C}"/>
                </a:ext>
              </a:extLst>
            </p:cNvPr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403;p76">
              <a:extLst>
                <a:ext uri="{FF2B5EF4-FFF2-40B4-BE49-F238E27FC236}">
                  <a16:creationId xmlns:a16="http://schemas.microsoft.com/office/drawing/2014/main" xmlns="" id="{AE313DDE-5098-4E15-9275-6F72F63CA48B}"/>
                </a:ext>
              </a:extLst>
            </p:cNvPr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404;p76">
              <a:extLst>
                <a:ext uri="{FF2B5EF4-FFF2-40B4-BE49-F238E27FC236}">
                  <a16:creationId xmlns:a16="http://schemas.microsoft.com/office/drawing/2014/main" xmlns="" id="{F4C1DB10-EFE1-40FE-83C7-9B75A547D946}"/>
                </a:ext>
              </a:extLst>
            </p:cNvPr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405;p76">
              <a:extLst>
                <a:ext uri="{FF2B5EF4-FFF2-40B4-BE49-F238E27FC236}">
                  <a16:creationId xmlns:a16="http://schemas.microsoft.com/office/drawing/2014/main" xmlns="" id="{6790F6C9-BE75-4CF0-86ED-87CC31150F16}"/>
                </a:ext>
              </a:extLst>
            </p:cNvPr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406;p76">
              <a:extLst>
                <a:ext uri="{FF2B5EF4-FFF2-40B4-BE49-F238E27FC236}">
                  <a16:creationId xmlns:a16="http://schemas.microsoft.com/office/drawing/2014/main" xmlns="" id="{CFE4D22D-6F4C-4D12-B777-6F5FC8BE5EF0}"/>
                </a:ext>
              </a:extLst>
            </p:cNvPr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407;p76">
              <a:extLst>
                <a:ext uri="{FF2B5EF4-FFF2-40B4-BE49-F238E27FC236}">
                  <a16:creationId xmlns:a16="http://schemas.microsoft.com/office/drawing/2014/main" xmlns="" id="{42B8F2BB-6B3B-4BDA-BB80-994021F37931}"/>
                </a:ext>
              </a:extLst>
            </p:cNvPr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408;p76">
              <a:extLst>
                <a:ext uri="{FF2B5EF4-FFF2-40B4-BE49-F238E27FC236}">
                  <a16:creationId xmlns:a16="http://schemas.microsoft.com/office/drawing/2014/main" xmlns="" id="{737F3EBD-B783-47A4-9B98-6A685D398376}"/>
                </a:ext>
              </a:extLst>
            </p:cNvPr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409;p76">
              <a:extLst>
                <a:ext uri="{FF2B5EF4-FFF2-40B4-BE49-F238E27FC236}">
                  <a16:creationId xmlns:a16="http://schemas.microsoft.com/office/drawing/2014/main" xmlns="" id="{61D61BAE-FA75-402B-8710-96C0FB175E36}"/>
                </a:ext>
              </a:extLst>
            </p:cNvPr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410;p76">
              <a:extLst>
                <a:ext uri="{FF2B5EF4-FFF2-40B4-BE49-F238E27FC236}">
                  <a16:creationId xmlns:a16="http://schemas.microsoft.com/office/drawing/2014/main" xmlns="" id="{38968E00-3BE3-4E53-A706-520D7730E00B}"/>
                </a:ext>
              </a:extLst>
            </p:cNvPr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411;p76">
              <a:extLst>
                <a:ext uri="{FF2B5EF4-FFF2-40B4-BE49-F238E27FC236}">
                  <a16:creationId xmlns:a16="http://schemas.microsoft.com/office/drawing/2014/main" xmlns="" id="{3D6BE129-D1B7-47AE-B2F2-E3F04D56C077}"/>
                </a:ext>
              </a:extLst>
            </p:cNvPr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412;p76">
              <a:extLst>
                <a:ext uri="{FF2B5EF4-FFF2-40B4-BE49-F238E27FC236}">
                  <a16:creationId xmlns:a16="http://schemas.microsoft.com/office/drawing/2014/main" xmlns="" id="{2DDA03B9-6978-4CA3-8888-31A5493BA85B}"/>
                </a:ext>
              </a:extLst>
            </p:cNvPr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413;p76">
              <a:extLst>
                <a:ext uri="{FF2B5EF4-FFF2-40B4-BE49-F238E27FC236}">
                  <a16:creationId xmlns:a16="http://schemas.microsoft.com/office/drawing/2014/main" xmlns="" id="{BB0E1154-291E-4AD1-A396-07D6FB75846D}"/>
                </a:ext>
              </a:extLst>
            </p:cNvPr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414;p76">
              <a:extLst>
                <a:ext uri="{FF2B5EF4-FFF2-40B4-BE49-F238E27FC236}">
                  <a16:creationId xmlns:a16="http://schemas.microsoft.com/office/drawing/2014/main" xmlns="" id="{0754E50A-A217-4BDB-BCFD-6ECF2DD93DAA}"/>
                </a:ext>
              </a:extLst>
            </p:cNvPr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415;p76">
              <a:extLst>
                <a:ext uri="{FF2B5EF4-FFF2-40B4-BE49-F238E27FC236}">
                  <a16:creationId xmlns:a16="http://schemas.microsoft.com/office/drawing/2014/main" xmlns="" id="{EAF60DB6-E705-495F-8E42-BF69CB737A86}"/>
                </a:ext>
              </a:extLst>
            </p:cNvPr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416;p76">
              <a:extLst>
                <a:ext uri="{FF2B5EF4-FFF2-40B4-BE49-F238E27FC236}">
                  <a16:creationId xmlns:a16="http://schemas.microsoft.com/office/drawing/2014/main" xmlns="" id="{27A5EE6D-8FE9-4DE8-AB37-E4DFCD642D03}"/>
                </a:ext>
              </a:extLst>
            </p:cNvPr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417;p76">
              <a:extLst>
                <a:ext uri="{FF2B5EF4-FFF2-40B4-BE49-F238E27FC236}">
                  <a16:creationId xmlns:a16="http://schemas.microsoft.com/office/drawing/2014/main" xmlns="" id="{FF0AB3A0-F3A4-4864-9011-59D2CF217043}"/>
                </a:ext>
              </a:extLst>
            </p:cNvPr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418;p76">
              <a:extLst>
                <a:ext uri="{FF2B5EF4-FFF2-40B4-BE49-F238E27FC236}">
                  <a16:creationId xmlns:a16="http://schemas.microsoft.com/office/drawing/2014/main" xmlns="" id="{441A88E0-5BE7-4177-81BC-E0173938951B}"/>
                </a:ext>
              </a:extLst>
            </p:cNvPr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419;p76">
              <a:extLst>
                <a:ext uri="{FF2B5EF4-FFF2-40B4-BE49-F238E27FC236}">
                  <a16:creationId xmlns:a16="http://schemas.microsoft.com/office/drawing/2014/main" xmlns="" id="{A60500CE-3B25-4AE0-89B2-9A267F09F7E8}"/>
                </a:ext>
              </a:extLst>
            </p:cNvPr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420;p76">
              <a:extLst>
                <a:ext uri="{FF2B5EF4-FFF2-40B4-BE49-F238E27FC236}">
                  <a16:creationId xmlns:a16="http://schemas.microsoft.com/office/drawing/2014/main" xmlns="" id="{DE96616D-7543-4F23-BAFF-7A75D6D7A1EE}"/>
                </a:ext>
              </a:extLst>
            </p:cNvPr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421;p76">
              <a:extLst>
                <a:ext uri="{FF2B5EF4-FFF2-40B4-BE49-F238E27FC236}">
                  <a16:creationId xmlns:a16="http://schemas.microsoft.com/office/drawing/2014/main" xmlns="" id="{EF50B4F4-78BC-4F37-899F-59DA763EE9FB}"/>
                </a:ext>
              </a:extLst>
            </p:cNvPr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422;p76">
              <a:extLst>
                <a:ext uri="{FF2B5EF4-FFF2-40B4-BE49-F238E27FC236}">
                  <a16:creationId xmlns:a16="http://schemas.microsoft.com/office/drawing/2014/main" xmlns="" id="{8E28DA2E-B0F5-4A14-B82E-AF38CD20D1E2}"/>
                </a:ext>
              </a:extLst>
            </p:cNvPr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423;p76">
              <a:extLst>
                <a:ext uri="{FF2B5EF4-FFF2-40B4-BE49-F238E27FC236}">
                  <a16:creationId xmlns:a16="http://schemas.microsoft.com/office/drawing/2014/main" xmlns="" id="{C4899B32-1850-4BC6-A50A-3A4815247677}"/>
                </a:ext>
              </a:extLst>
            </p:cNvPr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4424;p76">
              <a:extLst>
                <a:ext uri="{FF2B5EF4-FFF2-40B4-BE49-F238E27FC236}">
                  <a16:creationId xmlns:a16="http://schemas.microsoft.com/office/drawing/2014/main" xmlns="" id="{311D3E57-4617-4F9D-AACA-39FF5CBD0D46}"/>
                </a:ext>
              </a:extLst>
            </p:cNvPr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4425;p76">
              <a:extLst>
                <a:ext uri="{FF2B5EF4-FFF2-40B4-BE49-F238E27FC236}">
                  <a16:creationId xmlns:a16="http://schemas.microsoft.com/office/drawing/2014/main" xmlns="" id="{2016B8AE-015A-437A-BCA4-B1337440466C}"/>
                </a:ext>
              </a:extLst>
            </p:cNvPr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426;p76">
              <a:extLst>
                <a:ext uri="{FF2B5EF4-FFF2-40B4-BE49-F238E27FC236}">
                  <a16:creationId xmlns:a16="http://schemas.microsoft.com/office/drawing/2014/main" xmlns="" id="{47B239D0-216E-4D55-8193-02B0BC795326}"/>
                </a:ext>
              </a:extLst>
            </p:cNvPr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427;p76">
              <a:extLst>
                <a:ext uri="{FF2B5EF4-FFF2-40B4-BE49-F238E27FC236}">
                  <a16:creationId xmlns:a16="http://schemas.microsoft.com/office/drawing/2014/main" xmlns="" id="{4E159E02-2DB3-4CA9-9475-09BC474B19F1}"/>
                </a:ext>
              </a:extLst>
            </p:cNvPr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428;p76">
              <a:extLst>
                <a:ext uri="{FF2B5EF4-FFF2-40B4-BE49-F238E27FC236}">
                  <a16:creationId xmlns:a16="http://schemas.microsoft.com/office/drawing/2014/main" xmlns="" id="{7843FF9C-E040-4327-9E19-9FC3316575D5}"/>
                </a:ext>
              </a:extLst>
            </p:cNvPr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429;p76">
              <a:extLst>
                <a:ext uri="{FF2B5EF4-FFF2-40B4-BE49-F238E27FC236}">
                  <a16:creationId xmlns:a16="http://schemas.microsoft.com/office/drawing/2014/main" xmlns="" id="{37DBF860-6445-403E-AEF0-5B2C74257FC4}"/>
                </a:ext>
              </a:extLst>
            </p:cNvPr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430;p76">
              <a:extLst>
                <a:ext uri="{FF2B5EF4-FFF2-40B4-BE49-F238E27FC236}">
                  <a16:creationId xmlns:a16="http://schemas.microsoft.com/office/drawing/2014/main" xmlns="" id="{AF0E2B2C-E278-4476-9AF4-EFD0767F9209}"/>
                </a:ext>
              </a:extLst>
            </p:cNvPr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431;p76">
              <a:extLst>
                <a:ext uri="{FF2B5EF4-FFF2-40B4-BE49-F238E27FC236}">
                  <a16:creationId xmlns:a16="http://schemas.microsoft.com/office/drawing/2014/main" xmlns="" id="{1A50DF59-63A7-4D20-A4A2-DFDD7FAAD093}"/>
                </a:ext>
              </a:extLst>
            </p:cNvPr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432;p76">
              <a:extLst>
                <a:ext uri="{FF2B5EF4-FFF2-40B4-BE49-F238E27FC236}">
                  <a16:creationId xmlns:a16="http://schemas.microsoft.com/office/drawing/2014/main" xmlns="" id="{E00F50AA-B754-4134-86C4-F306BD2EE830}"/>
                </a:ext>
              </a:extLst>
            </p:cNvPr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433;p76">
              <a:extLst>
                <a:ext uri="{FF2B5EF4-FFF2-40B4-BE49-F238E27FC236}">
                  <a16:creationId xmlns:a16="http://schemas.microsoft.com/office/drawing/2014/main" xmlns="" id="{7430AE91-9D76-4079-A8DD-CE95BF74CF5F}"/>
                </a:ext>
              </a:extLst>
            </p:cNvPr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434;p76">
              <a:extLst>
                <a:ext uri="{FF2B5EF4-FFF2-40B4-BE49-F238E27FC236}">
                  <a16:creationId xmlns:a16="http://schemas.microsoft.com/office/drawing/2014/main" xmlns="" id="{0AFCB254-FC51-4D95-ADB4-CFB54FBDDBDB}"/>
                </a:ext>
              </a:extLst>
            </p:cNvPr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435;p76">
              <a:extLst>
                <a:ext uri="{FF2B5EF4-FFF2-40B4-BE49-F238E27FC236}">
                  <a16:creationId xmlns:a16="http://schemas.microsoft.com/office/drawing/2014/main" xmlns="" id="{BC25274E-5F3D-4285-98C5-2D407A8B2831}"/>
                </a:ext>
              </a:extLst>
            </p:cNvPr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436;p76">
              <a:extLst>
                <a:ext uri="{FF2B5EF4-FFF2-40B4-BE49-F238E27FC236}">
                  <a16:creationId xmlns:a16="http://schemas.microsoft.com/office/drawing/2014/main" xmlns="" id="{E5142A64-0532-4349-B4E8-E6F813433461}"/>
                </a:ext>
              </a:extLst>
            </p:cNvPr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437;p76">
              <a:extLst>
                <a:ext uri="{FF2B5EF4-FFF2-40B4-BE49-F238E27FC236}">
                  <a16:creationId xmlns:a16="http://schemas.microsoft.com/office/drawing/2014/main" xmlns="" id="{E4E84DE8-B92A-40E9-83C2-11F4B667BF65}"/>
                </a:ext>
              </a:extLst>
            </p:cNvPr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438;p76">
              <a:extLst>
                <a:ext uri="{FF2B5EF4-FFF2-40B4-BE49-F238E27FC236}">
                  <a16:creationId xmlns:a16="http://schemas.microsoft.com/office/drawing/2014/main" xmlns="" id="{A82561B1-25D1-48EC-A5CE-5D7070AB5913}"/>
                </a:ext>
              </a:extLst>
            </p:cNvPr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439;p76">
              <a:extLst>
                <a:ext uri="{FF2B5EF4-FFF2-40B4-BE49-F238E27FC236}">
                  <a16:creationId xmlns:a16="http://schemas.microsoft.com/office/drawing/2014/main" xmlns="" id="{6582294D-F3EB-41BA-8987-FE59ACB47D91}"/>
                </a:ext>
              </a:extLst>
            </p:cNvPr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440;p76">
              <a:extLst>
                <a:ext uri="{FF2B5EF4-FFF2-40B4-BE49-F238E27FC236}">
                  <a16:creationId xmlns:a16="http://schemas.microsoft.com/office/drawing/2014/main" xmlns="" id="{3E27C440-3B47-4423-AC48-3548FEB28D43}"/>
                </a:ext>
              </a:extLst>
            </p:cNvPr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441;p76">
              <a:extLst>
                <a:ext uri="{FF2B5EF4-FFF2-40B4-BE49-F238E27FC236}">
                  <a16:creationId xmlns:a16="http://schemas.microsoft.com/office/drawing/2014/main" xmlns="" id="{DEDB6418-5CC1-42D7-94BA-1219E0284C36}"/>
                </a:ext>
              </a:extLst>
            </p:cNvPr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442;p76">
              <a:extLst>
                <a:ext uri="{FF2B5EF4-FFF2-40B4-BE49-F238E27FC236}">
                  <a16:creationId xmlns:a16="http://schemas.microsoft.com/office/drawing/2014/main" xmlns="" id="{B8501EC9-1FDC-48F9-A5BF-77434D16488D}"/>
                </a:ext>
              </a:extLst>
            </p:cNvPr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443;p76">
              <a:extLst>
                <a:ext uri="{FF2B5EF4-FFF2-40B4-BE49-F238E27FC236}">
                  <a16:creationId xmlns:a16="http://schemas.microsoft.com/office/drawing/2014/main" xmlns="" id="{3CBB1E91-E20A-477D-B88D-D7236AE657E9}"/>
                </a:ext>
              </a:extLst>
            </p:cNvPr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444;p76">
              <a:extLst>
                <a:ext uri="{FF2B5EF4-FFF2-40B4-BE49-F238E27FC236}">
                  <a16:creationId xmlns:a16="http://schemas.microsoft.com/office/drawing/2014/main" xmlns="" id="{BD04F48D-A0DE-4386-A3F4-454AFA01E48D}"/>
                </a:ext>
              </a:extLst>
            </p:cNvPr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445;p76">
              <a:extLst>
                <a:ext uri="{FF2B5EF4-FFF2-40B4-BE49-F238E27FC236}">
                  <a16:creationId xmlns:a16="http://schemas.microsoft.com/office/drawing/2014/main" xmlns="" id="{2BD7199C-1947-41E5-B2D3-FAC710681773}"/>
                </a:ext>
              </a:extLst>
            </p:cNvPr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446;p76">
              <a:extLst>
                <a:ext uri="{FF2B5EF4-FFF2-40B4-BE49-F238E27FC236}">
                  <a16:creationId xmlns:a16="http://schemas.microsoft.com/office/drawing/2014/main" xmlns="" id="{7EFBEC3D-77BC-427A-9207-5C1A0F622758}"/>
                </a:ext>
              </a:extLst>
            </p:cNvPr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447;p76">
              <a:extLst>
                <a:ext uri="{FF2B5EF4-FFF2-40B4-BE49-F238E27FC236}">
                  <a16:creationId xmlns:a16="http://schemas.microsoft.com/office/drawing/2014/main" xmlns="" id="{3A58CFD1-2267-4DC3-9FD5-EDF3247A2494}"/>
                </a:ext>
              </a:extLst>
            </p:cNvPr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4448;p76">
              <a:extLst>
                <a:ext uri="{FF2B5EF4-FFF2-40B4-BE49-F238E27FC236}">
                  <a16:creationId xmlns:a16="http://schemas.microsoft.com/office/drawing/2014/main" xmlns="" id="{4F851744-462A-41AE-9206-84099524FD0A}"/>
                </a:ext>
              </a:extLst>
            </p:cNvPr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4449;p76">
              <a:extLst>
                <a:ext uri="{FF2B5EF4-FFF2-40B4-BE49-F238E27FC236}">
                  <a16:creationId xmlns:a16="http://schemas.microsoft.com/office/drawing/2014/main" xmlns="" id="{CC0A50CB-96BD-4E4B-84B4-9709E24D4900}"/>
                </a:ext>
              </a:extLst>
            </p:cNvPr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450;p76">
              <a:extLst>
                <a:ext uri="{FF2B5EF4-FFF2-40B4-BE49-F238E27FC236}">
                  <a16:creationId xmlns:a16="http://schemas.microsoft.com/office/drawing/2014/main" xmlns="" id="{AA2CBD4F-5FC9-4F5E-B29D-3A25667547D1}"/>
                </a:ext>
              </a:extLst>
            </p:cNvPr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451;p76">
              <a:extLst>
                <a:ext uri="{FF2B5EF4-FFF2-40B4-BE49-F238E27FC236}">
                  <a16:creationId xmlns:a16="http://schemas.microsoft.com/office/drawing/2014/main" xmlns="" id="{8D163908-ED3C-40C3-9989-C04908E26675}"/>
                </a:ext>
              </a:extLst>
            </p:cNvPr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452;p76">
              <a:extLst>
                <a:ext uri="{FF2B5EF4-FFF2-40B4-BE49-F238E27FC236}">
                  <a16:creationId xmlns:a16="http://schemas.microsoft.com/office/drawing/2014/main" xmlns="" id="{F396D45C-E934-46D4-BC09-427CD55A86BE}"/>
                </a:ext>
              </a:extLst>
            </p:cNvPr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4453;p76">
              <a:extLst>
                <a:ext uri="{FF2B5EF4-FFF2-40B4-BE49-F238E27FC236}">
                  <a16:creationId xmlns:a16="http://schemas.microsoft.com/office/drawing/2014/main" xmlns="" id="{BF525674-0EC4-4D72-BAF9-AF207F4E6183}"/>
                </a:ext>
              </a:extLst>
            </p:cNvPr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4454;p76">
              <a:extLst>
                <a:ext uri="{FF2B5EF4-FFF2-40B4-BE49-F238E27FC236}">
                  <a16:creationId xmlns:a16="http://schemas.microsoft.com/office/drawing/2014/main" xmlns="" id="{5E7F9438-8069-4989-B43E-14C09A859253}"/>
                </a:ext>
              </a:extLst>
            </p:cNvPr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4455;p76">
              <a:extLst>
                <a:ext uri="{FF2B5EF4-FFF2-40B4-BE49-F238E27FC236}">
                  <a16:creationId xmlns:a16="http://schemas.microsoft.com/office/drawing/2014/main" xmlns="" id="{48B44D46-838A-4E81-AB4C-71E3CC4DA57A}"/>
                </a:ext>
              </a:extLst>
            </p:cNvPr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4456;p76">
              <a:extLst>
                <a:ext uri="{FF2B5EF4-FFF2-40B4-BE49-F238E27FC236}">
                  <a16:creationId xmlns:a16="http://schemas.microsoft.com/office/drawing/2014/main" xmlns="" id="{C305694C-F8BF-4EE0-AD4D-FA0A50ABFCB9}"/>
                </a:ext>
              </a:extLst>
            </p:cNvPr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4457;p76">
              <a:extLst>
                <a:ext uri="{FF2B5EF4-FFF2-40B4-BE49-F238E27FC236}">
                  <a16:creationId xmlns:a16="http://schemas.microsoft.com/office/drawing/2014/main" xmlns="" id="{D044F6A5-D227-488C-A290-937D624A1D63}"/>
                </a:ext>
              </a:extLst>
            </p:cNvPr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4458;p76">
              <a:extLst>
                <a:ext uri="{FF2B5EF4-FFF2-40B4-BE49-F238E27FC236}">
                  <a16:creationId xmlns:a16="http://schemas.microsoft.com/office/drawing/2014/main" xmlns="" id="{6CAF864E-D433-4E37-B02E-C031EB1D240D}"/>
                </a:ext>
              </a:extLst>
            </p:cNvPr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4459;p76">
              <a:extLst>
                <a:ext uri="{FF2B5EF4-FFF2-40B4-BE49-F238E27FC236}">
                  <a16:creationId xmlns:a16="http://schemas.microsoft.com/office/drawing/2014/main" xmlns="" id="{5C6D3DA0-ECCD-4A01-85BC-C0B344ED62B5}"/>
                </a:ext>
              </a:extLst>
            </p:cNvPr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4460;p76">
              <a:extLst>
                <a:ext uri="{FF2B5EF4-FFF2-40B4-BE49-F238E27FC236}">
                  <a16:creationId xmlns:a16="http://schemas.microsoft.com/office/drawing/2014/main" xmlns="" id="{1FF800C7-48A0-445A-B3EB-7DF515F5A143}"/>
                </a:ext>
              </a:extLst>
            </p:cNvPr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4461;p76">
              <a:extLst>
                <a:ext uri="{FF2B5EF4-FFF2-40B4-BE49-F238E27FC236}">
                  <a16:creationId xmlns:a16="http://schemas.microsoft.com/office/drawing/2014/main" xmlns="" id="{30570310-4779-48B8-B17E-28B754A2DC3E}"/>
                </a:ext>
              </a:extLst>
            </p:cNvPr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4462;p76">
              <a:extLst>
                <a:ext uri="{FF2B5EF4-FFF2-40B4-BE49-F238E27FC236}">
                  <a16:creationId xmlns:a16="http://schemas.microsoft.com/office/drawing/2014/main" xmlns="" id="{7DEFB856-F887-449D-BC5B-06EE5877FFB7}"/>
                </a:ext>
              </a:extLst>
            </p:cNvPr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4463;p76">
              <a:extLst>
                <a:ext uri="{FF2B5EF4-FFF2-40B4-BE49-F238E27FC236}">
                  <a16:creationId xmlns:a16="http://schemas.microsoft.com/office/drawing/2014/main" xmlns="" id="{EECD5A77-2766-469B-AC74-830E3626A801}"/>
                </a:ext>
              </a:extLst>
            </p:cNvPr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4464;p76">
              <a:extLst>
                <a:ext uri="{FF2B5EF4-FFF2-40B4-BE49-F238E27FC236}">
                  <a16:creationId xmlns:a16="http://schemas.microsoft.com/office/drawing/2014/main" xmlns="" id="{E4672630-7ED7-4F6B-BEA8-91DDE5CBAE65}"/>
                </a:ext>
              </a:extLst>
            </p:cNvPr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4465;p76">
              <a:extLst>
                <a:ext uri="{FF2B5EF4-FFF2-40B4-BE49-F238E27FC236}">
                  <a16:creationId xmlns:a16="http://schemas.microsoft.com/office/drawing/2014/main" xmlns="" id="{0C6A4572-C23B-4404-B827-F95288456F85}"/>
                </a:ext>
              </a:extLst>
            </p:cNvPr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4466;p76">
              <a:extLst>
                <a:ext uri="{FF2B5EF4-FFF2-40B4-BE49-F238E27FC236}">
                  <a16:creationId xmlns:a16="http://schemas.microsoft.com/office/drawing/2014/main" xmlns="" id="{C054506A-5BCA-48C1-9C64-5E762A44726B}"/>
                </a:ext>
              </a:extLst>
            </p:cNvPr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4467;p76">
              <a:extLst>
                <a:ext uri="{FF2B5EF4-FFF2-40B4-BE49-F238E27FC236}">
                  <a16:creationId xmlns:a16="http://schemas.microsoft.com/office/drawing/2014/main" xmlns="" id="{910F31EC-E6DA-4393-809F-04CECD4BE51C}"/>
                </a:ext>
              </a:extLst>
            </p:cNvPr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4468;p76">
              <a:extLst>
                <a:ext uri="{FF2B5EF4-FFF2-40B4-BE49-F238E27FC236}">
                  <a16:creationId xmlns:a16="http://schemas.microsoft.com/office/drawing/2014/main" xmlns="" id="{B0D07CBC-736A-4C6E-9894-C8D937AF620B}"/>
                </a:ext>
              </a:extLst>
            </p:cNvPr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4469;p76">
              <a:extLst>
                <a:ext uri="{FF2B5EF4-FFF2-40B4-BE49-F238E27FC236}">
                  <a16:creationId xmlns:a16="http://schemas.microsoft.com/office/drawing/2014/main" xmlns="" id="{16D6571B-D180-41A6-AE66-38B4BEF116E2}"/>
                </a:ext>
              </a:extLst>
            </p:cNvPr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4470;p76">
              <a:extLst>
                <a:ext uri="{FF2B5EF4-FFF2-40B4-BE49-F238E27FC236}">
                  <a16:creationId xmlns:a16="http://schemas.microsoft.com/office/drawing/2014/main" xmlns="" id="{B163D9F3-8735-4220-9915-DE40F12F263D}"/>
                </a:ext>
              </a:extLst>
            </p:cNvPr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4471;p76">
              <a:extLst>
                <a:ext uri="{FF2B5EF4-FFF2-40B4-BE49-F238E27FC236}">
                  <a16:creationId xmlns:a16="http://schemas.microsoft.com/office/drawing/2014/main" xmlns="" id="{510C2BAE-3359-4705-AA1D-D11011FEFBCE}"/>
                </a:ext>
              </a:extLst>
            </p:cNvPr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4472;p76">
              <a:extLst>
                <a:ext uri="{FF2B5EF4-FFF2-40B4-BE49-F238E27FC236}">
                  <a16:creationId xmlns:a16="http://schemas.microsoft.com/office/drawing/2014/main" xmlns="" id="{3F341167-7CA1-44D1-BF42-6B6A3E1C5A29}"/>
                </a:ext>
              </a:extLst>
            </p:cNvPr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4473;p76">
              <a:extLst>
                <a:ext uri="{FF2B5EF4-FFF2-40B4-BE49-F238E27FC236}">
                  <a16:creationId xmlns:a16="http://schemas.microsoft.com/office/drawing/2014/main" xmlns="" id="{A69DC13A-06A0-476E-9A05-6153495BDB2F}"/>
                </a:ext>
              </a:extLst>
            </p:cNvPr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4474;p76">
              <a:extLst>
                <a:ext uri="{FF2B5EF4-FFF2-40B4-BE49-F238E27FC236}">
                  <a16:creationId xmlns:a16="http://schemas.microsoft.com/office/drawing/2014/main" xmlns="" id="{628F90FC-C179-420D-8B99-D46F2B509FA1}"/>
                </a:ext>
              </a:extLst>
            </p:cNvPr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4475;p76">
              <a:extLst>
                <a:ext uri="{FF2B5EF4-FFF2-40B4-BE49-F238E27FC236}">
                  <a16:creationId xmlns:a16="http://schemas.microsoft.com/office/drawing/2014/main" xmlns="" id="{D280B21D-9A41-4F30-BDD3-FA41308F1BEB}"/>
                </a:ext>
              </a:extLst>
            </p:cNvPr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4476;p76">
              <a:extLst>
                <a:ext uri="{FF2B5EF4-FFF2-40B4-BE49-F238E27FC236}">
                  <a16:creationId xmlns:a16="http://schemas.microsoft.com/office/drawing/2014/main" xmlns="" id="{F1708C06-254B-4635-A1C7-C0CBC274FDFE}"/>
                </a:ext>
              </a:extLst>
            </p:cNvPr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4477;p76">
              <a:extLst>
                <a:ext uri="{FF2B5EF4-FFF2-40B4-BE49-F238E27FC236}">
                  <a16:creationId xmlns:a16="http://schemas.microsoft.com/office/drawing/2014/main" xmlns="" id="{7D2E1E75-3CA4-414A-8A7A-797DDC9FA0DE}"/>
                </a:ext>
              </a:extLst>
            </p:cNvPr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4478;p76">
              <a:extLst>
                <a:ext uri="{FF2B5EF4-FFF2-40B4-BE49-F238E27FC236}">
                  <a16:creationId xmlns:a16="http://schemas.microsoft.com/office/drawing/2014/main" xmlns="" id="{4B057FAA-A59A-485E-BD0C-830661121D7D}"/>
                </a:ext>
              </a:extLst>
            </p:cNvPr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4479;p76">
              <a:extLst>
                <a:ext uri="{FF2B5EF4-FFF2-40B4-BE49-F238E27FC236}">
                  <a16:creationId xmlns:a16="http://schemas.microsoft.com/office/drawing/2014/main" xmlns="" id="{A03AE798-4D0B-4F59-87EC-52EAEE73DC54}"/>
                </a:ext>
              </a:extLst>
            </p:cNvPr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4480;p76">
              <a:extLst>
                <a:ext uri="{FF2B5EF4-FFF2-40B4-BE49-F238E27FC236}">
                  <a16:creationId xmlns:a16="http://schemas.microsoft.com/office/drawing/2014/main" xmlns="" id="{7506BFE5-9299-4933-A0B7-594DFE1F79DC}"/>
                </a:ext>
              </a:extLst>
            </p:cNvPr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4481;p76">
              <a:extLst>
                <a:ext uri="{FF2B5EF4-FFF2-40B4-BE49-F238E27FC236}">
                  <a16:creationId xmlns:a16="http://schemas.microsoft.com/office/drawing/2014/main" xmlns="" id="{4462D83C-4E5B-4F07-B22B-79C204761142}"/>
                </a:ext>
              </a:extLst>
            </p:cNvPr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4482;p76">
              <a:extLst>
                <a:ext uri="{FF2B5EF4-FFF2-40B4-BE49-F238E27FC236}">
                  <a16:creationId xmlns:a16="http://schemas.microsoft.com/office/drawing/2014/main" xmlns="" id="{F33654CF-7946-4A5F-BEF9-B95863BA682D}"/>
                </a:ext>
              </a:extLst>
            </p:cNvPr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4483;p76">
              <a:extLst>
                <a:ext uri="{FF2B5EF4-FFF2-40B4-BE49-F238E27FC236}">
                  <a16:creationId xmlns:a16="http://schemas.microsoft.com/office/drawing/2014/main" xmlns="" id="{544AE231-0270-43FE-881C-4C272775EF87}"/>
                </a:ext>
              </a:extLst>
            </p:cNvPr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4484;p76">
              <a:extLst>
                <a:ext uri="{FF2B5EF4-FFF2-40B4-BE49-F238E27FC236}">
                  <a16:creationId xmlns:a16="http://schemas.microsoft.com/office/drawing/2014/main" xmlns="" id="{9109DC1B-9E56-47EF-BD20-AE744CE59898}"/>
                </a:ext>
              </a:extLst>
            </p:cNvPr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4485;p76">
              <a:extLst>
                <a:ext uri="{FF2B5EF4-FFF2-40B4-BE49-F238E27FC236}">
                  <a16:creationId xmlns:a16="http://schemas.microsoft.com/office/drawing/2014/main" xmlns="" id="{55AA8510-7A4A-44E1-9673-67843E05A2D9}"/>
                </a:ext>
              </a:extLst>
            </p:cNvPr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4486;p76">
              <a:extLst>
                <a:ext uri="{FF2B5EF4-FFF2-40B4-BE49-F238E27FC236}">
                  <a16:creationId xmlns:a16="http://schemas.microsoft.com/office/drawing/2014/main" xmlns="" id="{F041C605-452E-412D-AEE8-70DD91580E2C}"/>
                </a:ext>
              </a:extLst>
            </p:cNvPr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4487;p76">
              <a:extLst>
                <a:ext uri="{FF2B5EF4-FFF2-40B4-BE49-F238E27FC236}">
                  <a16:creationId xmlns:a16="http://schemas.microsoft.com/office/drawing/2014/main" xmlns="" id="{6DA22066-09E8-4C86-8B4C-AE99AE9CED34}"/>
                </a:ext>
              </a:extLst>
            </p:cNvPr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4488;p76">
              <a:extLst>
                <a:ext uri="{FF2B5EF4-FFF2-40B4-BE49-F238E27FC236}">
                  <a16:creationId xmlns:a16="http://schemas.microsoft.com/office/drawing/2014/main" xmlns="" id="{64F8AB49-D604-4A74-92ED-0856F000AC4E}"/>
                </a:ext>
              </a:extLst>
            </p:cNvPr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4489;p76">
              <a:extLst>
                <a:ext uri="{FF2B5EF4-FFF2-40B4-BE49-F238E27FC236}">
                  <a16:creationId xmlns:a16="http://schemas.microsoft.com/office/drawing/2014/main" xmlns="" id="{477CB843-F234-4624-99D3-53DF2FFD8940}"/>
                </a:ext>
              </a:extLst>
            </p:cNvPr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4490;p76">
              <a:extLst>
                <a:ext uri="{FF2B5EF4-FFF2-40B4-BE49-F238E27FC236}">
                  <a16:creationId xmlns:a16="http://schemas.microsoft.com/office/drawing/2014/main" xmlns="" id="{E7E58F10-6393-4306-8CE8-F8D129FE02AD}"/>
                </a:ext>
              </a:extLst>
            </p:cNvPr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4491;p76">
              <a:extLst>
                <a:ext uri="{FF2B5EF4-FFF2-40B4-BE49-F238E27FC236}">
                  <a16:creationId xmlns:a16="http://schemas.microsoft.com/office/drawing/2014/main" xmlns="" id="{3C37E52D-E5A5-4F6D-B342-C9534C26E5DB}"/>
                </a:ext>
              </a:extLst>
            </p:cNvPr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4492;p76">
              <a:extLst>
                <a:ext uri="{FF2B5EF4-FFF2-40B4-BE49-F238E27FC236}">
                  <a16:creationId xmlns:a16="http://schemas.microsoft.com/office/drawing/2014/main" xmlns="" id="{E1516108-C08A-4215-BBB0-37AF32E7BBB0}"/>
                </a:ext>
              </a:extLst>
            </p:cNvPr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4493;p76">
              <a:extLst>
                <a:ext uri="{FF2B5EF4-FFF2-40B4-BE49-F238E27FC236}">
                  <a16:creationId xmlns:a16="http://schemas.microsoft.com/office/drawing/2014/main" xmlns="" id="{E05AADA4-B24E-433E-8DB3-A45671F00807}"/>
                </a:ext>
              </a:extLst>
            </p:cNvPr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4494;p76">
              <a:extLst>
                <a:ext uri="{FF2B5EF4-FFF2-40B4-BE49-F238E27FC236}">
                  <a16:creationId xmlns:a16="http://schemas.microsoft.com/office/drawing/2014/main" xmlns="" id="{30A5A4F0-F7D1-4575-96DF-22145740D8D3}"/>
                </a:ext>
              </a:extLst>
            </p:cNvPr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4495;p76">
              <a:extLst>
                <a:ext uri="{FF2B5EF4-FFF2-40B4-BE49-F238E27FC236}">
                  <a16:creationId xmlns:a16="http://schemas.microsoft.com/office/drawing/2014/main" xmlns="" id="{BC5323A0-589C-4D5C-9F0A-995F837048C2}"/>
                </a:ext>
              </a:extLst>
            </p:cNvPr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4496;p76">
              <a:extLst>
                <a:ext uri="{FF2B5EF4-FFF2-40B4-BE49-F238E27FC236}">
                  <a16:creationId xmlns:a16="http://schemas.microsoft.com/office/drawing/2014/main" xmlns="" id="{52FFF873-B6BE-47F1-8C7C-EC4A90C424D4}"/>
                </a:ext>
              </a:extLst>
            </p:cNvPr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4497;p76">
              <a:extLst>
                <a:ext uri="{FF2B5EF4-FFF2-40B4-BE49-F238E27FC236}">
                  <a16:creationId xmlns:a16="http://schemas.microsoft.com/office/drawing/2014/main" xmlns="" id="{CE86D748-F33D-4B00-B051-F17FB9482503}"/>
                </a:ext>
              </a:extLst>
            </p:cNvPr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4498;p76">
              <a:extLst>
                <a:ext uri="{FF2B5EF4-FFF2-40B4-BE49-F238E27FC236}">
                  <a16:creationId xmlns:a16="http://schemas.microsoft.com/office/drawing/2014/main" xmlns="" id="{C20ADC27-5834-4AAA-BF7E-5456A2A76621}"/>
                </a:ext>
              </a:extLst>
            </p:cNvPr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4499;p76">
              <a:extLst>
                <a:ext uri="{FF2B5EF4-FFF2-40B4-BE49-F238E27FC236}">
                  <a16:creationId xmlns:a16="http://schemas.microsoft.com/office/drawing/2014/main" xmlns="" id="{8B84E2C9-FC48-4AF0-BD1F-785E899A5906}"/>
                </a:ext>
              </a:extLst>
            </p:cNvPr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4500;p76">
              <a:extLst>
                <a:ext uri="{FF2B5EF4-FFF2-40B4-BE49-F238E27FC236}">
                  <a16:creationId xmlns:a16="http://schemas.microsoft.com/office/drawing/2014/main" xmlns="" id="{EA667E8B-4A17-4B14-8FDB-636DB497CF38}"/>
                </a:ext>
              </a:extLst>
            </p:cNvPr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4501;p76">
              <a:extLst>
                <a:ext uri="{FF2B5EF4-FFF2-40B4-BE49-F238E27FC236}">
                  <a16:creationId xmlns:a16="http://schemas.microsoft.com/office/drawing/2014/main" xmlns="" id="{9435D8CA-D502-4575-8474-9CD839A0340C}"/>
                </a:ext>
              </a:extLst>
            </p:cNvPr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4502;p76">
              <a:extLst>
                <a:ext uri="{FF2B5EF4-FFF2-40B4-BE49-F238E27FC236}">
                  <a16:creationId xmlns:a16="http://schemas.microsoft.com/office/drawing/2014/main" xmlns="" id="{F8E7838E-CA38-404F-B9B3-330C6AEE24E3}"/>
                </a:ext>
              </a:extLst>
            </p:cNvPr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4503;p76">
              <a:extLst>
                <a:ext uri="{FF2B5EF4-FFF2-40B4-BE49-F238E27FC236}">
                  <a16:creationId xmlns:a16="http://schemas.microsoft.com/office/drawing/2014/main" xmlns="" id="{89B98304-62A0-472A-BE3A-AD3BF5AFB1F1}"/>
                </a:ext>
              </a:extLst>
            </p:cNvPr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4504;p76">
              <a:extLst>
                <a:ext uri="{FF2B5EF4-FFF2-40B4-BE49-F238E27FC236}">
                  <a16:creationId xmlns:a16="http://schemas.microsoft.com/office/drawing/2014/main" xmlns="" id="{B826E299-401C-4924-B987-34E51397785C}"/>
                </a:ext>
              </a:extLst>
            </p:cNvPr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4505;p76">
              <a:extLst>
                <a:ext uri="{FF2B5EF4-FFF2-40B4-BE49-F238E27FC236}">
                  <a16:creationId xmlns:a16="http://schemas.microsoft.com/office/drawing/2014/main" xmlns="" id="{757DD8C8-B46D-4851-B40E-EE1AAA839E46}"/>
                </a:ext>
              </a:extLst>
            </p:cNvPr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4506;p76">
              <a:extLst>
                <a:ext uri="{FF2B5EF4-FFF2-40B4-BE49-F238E27FC236}">
                  <a16:creationId xmlns:a16="http://schemas.microsoft.com/office/drawing/2014/main" xmlns="" id="{70D892FF-1B42-457F-84A2-C6C4967870BF}"/>
                </a:ext>
              </a:extLst>
            </p:cNvPr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4507;p76">
              <a:extLst>
                <a:ext uri="{FF2B5EF4-FFF2-40B4-BE49-F238E27FC236}">
                  <a16:creationId xmlns:a16="http://schemas.microsoft.com/office/drawing/2014/main" xmlns="" id="{2DEC96B4-E826-486E-B25A-E62444CA5365}"/>
                </a:ext>
              </a:extLst>
            </p:cNvPr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4508;p76">
              <a:extLst>
                <a:ext uri="{FF2B5EF4-FFF2-40B4-BE49-F238E27FC236}">
                  <a16:creationId xmlns:a16="http://schemas.microsoft.com/office/drawing/2014/main" xmlns="" id="{28D78370-7FF1-4122-BCDD-5681D066725F}"/>
                </a:ext>
              </a:extLst>
            </p:cNvPr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4509;p76">
              <a:extLst>
                <a:ext uri="{FF2B5EF4-FFF2-40B4-BE49-F238E27FC236}">
                  <a16:creationId xmlns:a16="http://schemas.microsoft.com/office/drawing/2014/main" xmlns="" id="{847354E2-9A9B-4358-B505-3E1692DFFC42}"/>
                </a:ext>
              </a:extLst>
            </p:cNvPr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4510;p76">
              <a:extLst>
                <a:ext uri="{FF2B5EF4-FFF2-40B4-BE49-F238E27FC236}">
                  <a16:creationId xmlns:a16="http://schemas.microsoft.com/office/drawing/2014/main" xmlns="" id="{93BDA12B-79D8-440D-AEA9-84EE952C6386}"/>
                </a:ext>
              </a:extLst>
            </p:cNvPr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4511;p76">
              <a:extLst>
                <a:ext uri="{FF2B5EF4-FFF2-40B4-BE49-F238E27FC236}">
                  <a16:creationId xmlns:a16="http://schemas.microsoft.com/office/drawing/2014/main" xmlns="" id="{E2FAE12A-8E5F-4144-9E6C-CC54C51A849A}"/>
                </a:ext>
              </a:extLst>
            </p:cNvPr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4512;p76">
              <a:extLst>
                <a:ext uri="{FF2B5EF4-FFF2-40B4-BE49-F238E27FC236}">
                  <a16:creationId xmlns:a16="http://schemas.microsoft.com/office/drawing/2014/main" xmlns="" id="{215BDD15-5140-472E-82B4-581EE49A023F}"/>
                </a:ext>
              </a:extLst>
            </p:cNvPr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4513;p76">
              <a:extLst>
                <a:ext uri="{FF2B5EF4-FFF2-40B4-BE49-F238E27FC236}">
                  <a16:creationId xmlns:a16="http://schemas.microsoft.com/office/drawing/2014/main" xmlns="" id="{3F509593-84DE-4BB0-8FD0-790E64CD4B12}"/>
                </a:ext>
              </a:extLst>
            </p:cNvPr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4514;p76">
              <a:extLst>
                <a:ext uri="{FF2B5EF4-FFF2-40B4-BE49-F238E27FC236}">
                  <a16:creationId xmlns:a16="http://schemas.microsoft.com/office/drawing/2014/main" xmlns="" id="{6422F400-BDE3-41B9-9DBA-F9DB41AB698C}"/>
                </a:ext>
              </a:extLst>
            </p:cNvPr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4515;p76">
              <a:extLst>
                <a:ext uri="{FF2B5EF4-FFF2-40B4-BE49-F238E27FC236}">
                  <a16:creationId xmlns:a16="http://schemas.microsoft.com/office/drawing/2014/main" xmlns="" id="{344D3E75-2139-42D9-8D91-165D67B8487A}"/>
                </a:ext>
              </a:extLst>
            </p:cNvPr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4516;p76">
              <a:extLst>
                <a:ext uri="{FF2B5EF4-FFF2-40B4-BE49-F238E27FC236}">
                  <a16:creationId xmlns:a16="http://schemas.microsoft.com/office/drawing/2014/main" xmlns="" id="{4A1E7DC5-E2DF-4DF7-A256-89D8FBF1BCEE}"/>
                </a:ext>
              </a:extLst>
            </p:cNvPr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4517;p76">
              <a:extLst>
                <a:ext uri="{FF2B5EF4-FFF2-40B4-BE49-F238E27FC236}">
                  <a16:creationId xmlns:a16="http://schemas.microsoft.com/office/drawing/2014/main" xmlns="" id="{CF945486-53A3-4608-AB3C-A9AA77ED33B3}"/>
                </a:ext>
              </a:extLst>
            </p:cNvPr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4518;p76">
              <a:extLst>
                <a:ext uri="{FF2B5EF4-FFF2-40B4-BE49-F238E27FC236}">
                  <a16:creationId xmlns:a16="http://schemas.microsoft.com/office/drawing/2014/main" xmlns="" id="{21B255D2-19A5-4F8B-A6D7-0BF7BF927CEF}"/>
                </a:ext>
              </a:extLst>
            </p:cNvPr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519;p76">
              <a:extLst>
                <a:ext uri="{FF2B5EF4-FFF2-40B4-BE49-F238E27FC236}">
                  <a16:creationId xmlns:a16="http://schemas.microsoft.com/office/drawing/2014/main" xmlns="" id="{123FCB06-3F57-4750-B2DC-0797CD5B9A41}"/>
                </a:ext>
              </a:extLst>
            </p:cNvPr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520;p76">
              <a:extLst>
                <a:ext uri="{FF2B5EF4-FFF2-40B4-BE49-F238E27FC236}">
                  <a16:creationId xmlns:a16="http://schemas.microsoft.com/office/drawing/2014/main" xmlns="" id="{6040CE7C-B4D1-49AA-8C2C-8D1D4D7888DA}"/>
                </a:ext>
              </a:extLst>
            </p:cNvPr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521;p76">
              <a:extLst>
                <a:ext uri="{FF2B5EF4-FFF2-40B4-BE49-F238E27FC236}">
                  <a16:creationId xmlns:a16="http://schemas.microsoft.com/office/drawing/2014/main" xmlns="" id="{3D2E033C-0FEE-4B71-A248-29E9ADA8C63E}"/>
                </a:ext>
              </a:extLst>
            </p:cNvPr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522;p76">
              <a:extLst>
                <a:ext uri="{FF2B5EF4-FFF2-40B4-BE49-F238E27FC236}">
                  <a16:creationId xmlns:a16="http://schemas.microsoft.com/office/drawing/2014/main" xmlns="" id="{00E95799-99EC-411F-957A-8809B99072AF}"/>
                </a:ext>
              </a:extLst>
            </p:cNvPr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523;p76">
              <a:extLst>
                <a:ext uri="{FF2B5EF4-FFF2-40B4-BE49-F238E27FC236}">
                  <a16:creationId xmlns:a16="http://schemas.microsoft.com/office/drawing/2014/main" xmlns="" id="{50CD62EB-D413-40A4-A4BE-BAA2FED5ADCE}"/>
                </a:ext>
              </a:extLst>
            </p:cNvPr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4524;p76">
              <a:extLst>
                <a:ext uri="{FF2B5EF4-FFF2-40B4-BE49-F238E27FC236}">
                  <a16:creationId xmlns:a16="http://schemas.microsoft.com/office/drawing/2014/main" xmlns="" id="{DCFE9FB7-5730-4B03-B102-B32C4BFF79D9}"/>
                </a:ext>
              </a:extLst>
            </p:cNvPr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4525;p76">
              <a:extLst>
                <a:ext uri="{FF2B5EF4-FFF2-40B4-BE49-F238E27FC236}">
                  <a16:creationId xmlns:a16="http://schemas.microsoft.com/office/drawing/2014/main" xmlns="" id="{8F732885-E514-4821-90F6-50BAEA937663}"/>
                </a:ext>
              </a:extLst>
            </p:cNvPr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526;p76">
              <a:extLst>
                <a:ext uri="{FF2B5EF4-FFF2-40B4-BE49-F238E27FC236}">
                  <a16:creationId xmlns:a16="http://schemas.microsoft.com/office/drawing/2014/main" xmlns="" id="{8E62F645-3549-49D2-930A-CAE5E1D2D96A}"/>
                </a:ext>
              </a:extLst>
            </p:cNvPr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527;p76">
              <a:extLst>
                <a:ext uri="{FF2B5EF4-FFF2-40B4-BE49-F238E27FC236}">
                  <a16:creationId xmlns:a16="http://schemas.microsoft.com/office/drawing/2014/main" xmlns="" id="{0918B2ED-3D75-4E5F-9480-E9CCD92D93A1}"/>
                </a:ext>
              </a:extLst>
            </p:cNvPr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528;p76">
              <a:extLst>
                <a:ext uri="{FF2B5EF4-FFF2-40B4-BE49-F238E27FC236}">
                  <a16:creationId xmlns:a16="http://schemas.microsoft.com/office/drawing/2014/main" xmlns="" id="{C4140ACD-427B-4F85-B7B5-C19E49B0081E}"/>
                </a:ext>
              </a:extLst>
            </p:cNvPr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529;p76">
              <a:extLst>
                <a:ext uri="{FF2B5EF4-FFF2-40B4-BE49-F238E27FC236}">
                  <a16:creationId xmlns:a16="http://schemas.microsoft.com/office/drawing/2014/main" xmlns="" id="{B51AEB86-96D9-41BE-AFA2-E21FE8BEC240}"/>
                </a:ext>
              </a:extLst>
            </p:cNvPr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530;p76">
              <a:extLst>
                <a:ext uri="{FF2B5EF4-FFF2-40B4-BE49-F238E27FC236}">
                  <a16:creationId xmlns:a16="http://schemas.microsoft.com/office/drawing/2014/main" xmlns="" id="{3166AE8E-74DF-405B-B7BA-D325B54AAC74}"/>
                </a:ext>
              </a:extLst>
            </p:cNvPr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531;p76">
              <a:extLst>
                <a:ext uri="{FF2B5EF4-FFF2-40B4-BE49-F238E27FC236}">
                  <a16:creationId xmlns:a16="http://schemas.microsoft.com/office/drawing/2014/main" xmlns="" id="{2C57084A-6ED8-42DC-957E-85A5D5F131CD}"/>
                </a:ext>
              </a:extLst>
            </p:cNvPr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532;p76">
              <a:extLst>
                <a:ext uri="{FF2B5EF4-FFF2-40B4-BE49-F238E27FC236}">
                  <a16:creationId xmlns:a16="http://schemas.microsoft.com/office/drawing/2014/main" xmlns="" id="{9F4EC439-BA63-4B80-8452-193C7799BE1A}"/>
                </a:ext>
              </a:extLst>
            </p:cNvPr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533;p76">
              <a:extLst>
                <a:ext uri="{FF2B5EF4-FFF2-40B4-BE49-F238E27FC236}">
                  <a16:creationId xmlns:a16="http://schemas.microsoft.com/office/drawing/2014/main" xmlns="" id="{BD04626C-D681-4841-8A88-C0B5CC23DEEE}"/>
                </a:ext>
              </a:extLst>
            </p:cNvPr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534;p76">
              <a:extLst>
                <a:ext uri="{FF2B5EF4-FFF2-40B4-BE49-F238E27FC236}">
                  <a16:creationId xmlns:a16="http://schemas.microsoft.com/office/drawing/2014/main" xmlns="" id="{F496EF42-3A7A-40B3-8D36-F8885AAA2FA8}"/>
                </a:ext>
              </a:extLst>
            </p:cNvPr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535;p76">
              <a:extLst>
                <a:ext uri="{FF2B5EF4-FFF2-40B4-BE49-F238E27FC236}">
                  <a16:creationId xmlns:a16="http://schemas.microsoft.com/office/drawing/2014/main" xmlns="" id="{EBD9BBEE-6F1C-4EF7-95B4-3143635F5AB7}"/>
                </a:ext>
              </a:extLst>
            </p:cNvPr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536;p76">
              <a:extLst>
                <a:ext uri="{FF2B5EF4-FFF2-40B4-BE49-F238E27FC236}">
                  <a16:creationId xmlns:a16="http://schemas.microsoft.com/office/drawing/2014/main" xmlns="" id="{E93893CD-EB43-48C0-8ADA-39353B9C519B}"/>
                </a:ext>
              </a:extLst>
            </p:cNvPr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537;p76">
              <a:extLst>
                <a:ext uri="{FF2B5EF4-FFF2-40B4-BE49-F238E27FC236}">
                  <a16:creationId xmlns:a16="http://schemas.microsoft.com/office/drawing/2014/main" xmlns="" id="{EE1580DB-9DB4-4B2B-97AB-35D2976F9C15}"/>
                </a:ext>
              </a:extLst>
            </p:cNvPr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538;p76">
              <a:extLst>
                <a:ext uri="{FF2B5EF4-FFF2-40B4-BE49-F238E27FC236}">
                  <a16:creationId xmlns:a16="http://schemas.microsoft.com/office/drawing/2014/main" xmlns="" id="{7A8B2408-82E2-49AF-879F-3E8EF10ECE04}"/>
                </a:ext>
              </a:extLst>
            </p:cNvPr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539;p76">
              <a:extLst>
                <a:ext uri="{FF2B5EF4-FFF2-40B4-BE49-F238E27FC236}">
                  <a16:creationId xmlns:a16="http://schemas.microsoft.com/office/drawing/2014/main" xmlns="" id="{E4EF048F-D8AE-4DE3-A572-60C978E7FE68}"/>
                </a:ext>
              </a:extLst>
            </p:cNvPr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540;p76">
              <a:extLst>
                <a:ext uri="{FF2B5EF4-FFF2-40B4-BE49-F238E27FC236}">
                  <a16:creationId xmlns:a16="http://schemas.microsoft.com/office/drawing/2014/main" xmlns="" id="{34391A93-4A69-4FF9-8D22-EA46123AF4C6}"/>
                </a:ext>
              </a:extLst>
            </p:cNvPr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541;p76">
              <a:extLst>
                <a:ext uri="{FF2B5EF4-FFF2-40B4-BE49-F238E27FC236}">
                  <a16:creationId xmlns:a16="http://schemas.microsoft.com/office/drawing/2014/main" xmlns="" id="{01CC2F7C-48EA-4227-99D3-A27850D38BB2}"/>
                </a:ext>
              </a:extLst>
            </p:cNvPr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542;p76">
              <a:extLst>
                <a:ext uri="{FF2B5EF4-FFF2-40B4-BE49-F238E27FC236}">
                  <a16:creationId xmlns:a16="http://schemas.microsoft.com/office/drawing/2014/main" xmlns="" id="{BDE68A3E-D03A-438E-A95E-2E5C83CBF4D9}"/>
                </a:ext>
              </a:extLst>
            </p:cNvPr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543;p76">
              <a:extLst>
                <a:ext uri="{FF2B5EF4-FFF2-40B4-BE49-F238E27FC236}">
                  <a16:creationId xmlns:a16="http://schemas.microsoft.com/office/drawing/2014/main" xmlns="" id="{8819D2DC-0074-4377-B1E1-07AB74AE459D}"/>
                </a:ext>
              </a:extLst>
            </p:cNvPr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544;p76">
              <a:extLst>
                <a:ext uri="{FF2B5EF4-FFF2-40B4-BE49-F238E27FC236}">
                  <a16:creationId xmlns:a16="http://schemas.microsoft.com/office/drawing/2014/main" xmlns="" id="{B23D80E3-5CA1-4BF0-B065-9CF5BA0D0BE9}"/>
                </a:ext>
              </a:extLst>
            </p:cNvPr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545;p76">
              <a:extLst>
                <a:ext uri="{FF2B5EF4-FFF2-40B4-BE49-F238E27FC236}">
                  <a16:creationId xmlns:a16="http://schemas.microsoft.com/office/drawing/2014/main" xmlns="" id="{8113703A-E478-4923-99FE-3BDA24ED24E7}"/>
                </a:ext>
              </a:extLst>
            </p:cNvPr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546;p76">
              <a:extLst>
                <a:ext uri="{FF2B5EF4-FFF2-40B4-BE49-F238E27FC236}">
                  <a16:creationId xmlns:a16="http://schemas.microsoft.com/office/drawing/2014/main" xmlns="" id="{E794C540-0274-472B-A16C-07883F29D217}"/>
                </a:ext>
              </a:extLst>
            </p:cNvPr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547;p76">
              <a:extLst>
                <a:ext uri="{FF2B5EF4-FFF2-40B4-BE49-F238E27FC236}">
                  <a16:creationId xmlns:a16="http://schemas.microsoft.com/office/drawing/2014/main" xmlns="" id="{67AFD358-2078-4A5E-AA05-259C8BE9877B}"/>
                </a:ext>
              </a:extLst>
            </p:cNvPr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548;p76">
              <a:extLst>
                <a:ext uri="{FF2B5EF4-FFF2-40B4-BE49-F238E27FC236}">
                  <a16:creationId xmlns:a16="http://schemas.microsoft.com/office/drawing/2014/main" xmlns="" id="{5FD76B31-F13B-44C4-B0AB-871E4A6A41CB}"/>
                </a:ext>
              </a:extLst>
            </p:cNvPr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549;p76">
              <a:extLst>
                <a:ext uri="{FF2B5EF4-FFF2-40B4-BE49-F238E27FC236}">
                  <a16:creationId xmlns:a16="http://schemas.microsoft.com/office/drawing/2014/main" xmlns="" id="{966D3370-54C2-4FEA-9FC6-7518522F1870}"/>
                </a:ext>
              </a:extLst>
            </p:cNvPr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550;p76">
              <a:extLst>
                <a:ext uri="{FF2B5EF4-FFF2-40B4-BE49-F238E27FC236}">
                  <a16:creationId xmlns:a16="http://schemas.microsoft.com/office/drawing/2014/main" xmlns="" id="{AC335100-7BCA-49EC-BFE7-27C7B4DB1326}"/>
                </a:ext>
              </a:extLst>
            </p:cNvPr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551;p76">
              <a:extLst>
                <a:ext uri="{FF2B5EF4-FFF2-40B4-BE49-F238E27FC236}">
                  <a16:creationId xmlns:a16="http://schemas.microsoft.com/office/drawing/2014/main" xmlns="" id="{0D6C6D62-2773-4263-B088-5A2FFF64D0FB}"/>
                </a:ext>
              </a:extLst>
            </p:cNvPr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552;p76">
              <a:extLst>
                <a:ext uri="{FF2B5EF4-FFF2-40B4-BE49-F238E27FC236}">
                  <a16:creationId xmlns:a16="http://schemas.microsoft.com/office/drawing/2014/main" xmlns="" id="{B2C2D0CA-D410-4542-B46F-6D0FD8EB3D80}"/>
                </a:ext>
              </a:extLst>
            </p:cNvPr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553;p76">
              <a:extLst>
                <a:ext uri="{FF2B5EF4-FFF2-40B4-BE49-F238E27FC236}">
                  <a16:creationId xmlns:a16="http://schemas.microsoft.com/office/drawing/2014/main" xmlns="" id="{F91D8DA5-8AC4-4DDD-AE54-C8BA63B45CC5}"/>
                </a:ext>
              </a:extLst>
            </p:cNvPr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554;p76">
              <a:extLst>
                <a:ext uri="{FF2B5EF4-FFF2-40B4-BE49-F238E27FC236}">
                  <a16:creationId xmlns:a16="http://schemas.microsoft.com/office/drawing/2014/main" xmlns="" id="{63BFCA9C-FD59-4305-A9A6-6B942059160E}"/>
                </a:ext>
              </a:extLst>
            </p:cNvPr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555;p76">
              <a:extLst>
                <a:ext uri="{FF2B5EF4-FFF2-40B4-BE49-F238E27FC236}">
                  <a16:creationId xmlns:a16="http://schemas.microsoft.com/office/drawing/2014/main" xmlns="" id="{9C4F4DFD-798B-4893-93CA-70D994E873F4}"/>
                </a:ext>
              </a:extLst>
            </p:cNvPr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556;p76">
              <a:extLst>
                <a:ext uri="{FF2B5EF4-FFF2-40B4-BE49-F238E27FC236}">
                  <a16:creationId xmlns:a16="http://schemas.microsoft.com/office/drawing/2014/main" xmlns="" id="{92CDFBA9-E355-4CE4-A8C8-3E37E707D100}"/>
                </a:ext>
              </a:extLst>
            </p:cNvPr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557;p76">
              <a:extLst>
                <a:ext uri="{FF2B5EF4-FFF2-40B4-BE49-F238E27FC236}">
                  <a16:creationId xmlns:a16="http://schemas.microsoft.com/office/drawing/2014/main" xmlns="" id="{6F9151B9-70A4-4BAC-B5CC-2FB942045C0B}"/>
                </a:ext>
              </a:extLst>
            </p:cNvPr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558;p76">
              <a:extLst>
                <a:ext uri="{FF2B5EF4-FFF2-40B4-BE49-F238E27FC236}">
                  <a16:creationId xmlns:a16="http://schemas.microsoft.com/office/drawing/2014/main" xmlns="" id="{8F51815F-72BC-484A-8364-FA4E759634BA}"/>
                </a:ext>
              </a:extLst>
            </p:cNvPr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559;p76">
              <a:extLst>
                <a:ext uri="{FF2B5EF4-FFF2-40B4-BE49-F238E27FC236}">
                  <a16:creationId xmlns:a16="http://schemas.microsoft.com/office/drawing/2014/main" xmlns="" id="{4D958675-CCC2-40F6-A415-3A38C450EB66}"/>
                </a:ext>
              </a:extLst>
            </p:cNvPr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560;p76">
              <a:extLst>
                <a:ext uri="{FF2B5EF4-FFF2-40B4-BE49-F238E27FC236}">
                  <a16:creationId xmlns:a16="http://schemas.microsoft.com/office/drawing/2014/main" xmlns="" id="{6F297E2A-03E7-4DF7-96B1-BD436E281254}"/>
                </a:ext>
              </a:extLst>
            </p:cNvPr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561;p76">
              <a:extLst>
                <a:ext uri="{FF2B5EF4-FFF2-40B4-BE49-F238E27FC236}">
                  <a16:creationId xmlns:a16="http://schemas.microsoft.com/office/drawing/2014/main" xmlns="" id="{C5F7E352-3A8B-4DC3-BFF8-A2C6A07281EE}"/>
                </a:ext>
              </a:extLst>
            </p:cNvPr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562;p76">
              <a:extLst>
                <a:ext uri="{FF2B5EF4-FFF2-40B4-BE49-F238E27FC236}">
                  <a16:creationId xmlns:a16="http://schemas.microsoft.com/office/drawing/2014/main" xmlns="" id="{60F473C9-0AA5-451C-9CB5-426C647CB5E2}"/>
                </a:ext>
              </a:extLst>
            </p:cNvPr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563;p76">
              <a:extLst>
                <a:ext uri="{FF2B5EF4-FFF2-40B4-BE49-F238E27FC236}">
                  <a16:creationId xmlns:a16="http://schemas.microsoft.com/office/drawing/2014/main" xmlns="" id="{AFEB609F-2C66-45EB-8CA8-02B7992765B4}"/>
                </a:ext>
              </a:extLst>
            </p:cNvPr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564;p76">
              <a:extLst>
                <a:ext uri="{FF2B5EF4-FFF2-40B4-BE49-F238E27FC236}">
                  <a16:creationId xmlns:a16="http://schemas.microsoft.com/office/drawing/2014/main" xmlns="" id="{DC8CE607-F198-4391-9990-D0E5748384FE}"/>
                </a:ext>
              </a:extLst>
            </p:cNvPr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565;p76">
              <a:extLst>
                <a:ext uri="{FF2B5EF4-FFF2-40B4-BE49-F238E27FC236}">
                  <a16:creationId xmlns:a16="http://schemas.microsoft.com/office/drawing/2014/main" xmlns="" id="{319F20EB-AAAF-4F96-BE17-05666FA69F8E}"/>
                </a:ext>
              </a:extLst>
            </p:cNvPr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566;p76">
              <a:extLst>
                <a:ext uri="{FF2B5EF4-FFF2-40B4-BE49-F238E27FC236}">
                  <a16:creationId xmlns:a16="http://schemas.microsoft.com/office/drawing/2014/main" xmlns="" id="{45215922-7313-45C5-9935-476E2DB16703}"/>
                </a:ext>
              </a:extLst>
            </p:cNvPr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567;p76">
              <a:extLst>
                <a:ext uri="{FF2B5EF4-FFF2-40B4-BE49-F238E27FC236}">
                  <a16:creationId xmlns:a16="http://schemas.microsoft.com/office/drawing/2014/main" xmlns="" id="{BDF09CF6-8AB0-40E6-947E-375F9460EE76}"/>
                </a:ext>
              </a:extLst>
            </p:cNvPr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568;p76">
              <a:extLst>
                <a:ext uri="{FF2B5EF4-FFF2-40B4-BE49-F238E27FC236}">
                  <a16:creationId xmlns:a16="http://schemas.microsoft.com/office/drawing/2014/main" xmlns="" id="{44352985-893D-4275-BCEE-AADBDDBEC0EB}"/>
                </a:ext>
              </a:extLst>
            </p:cNvPr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569;p76">
              <a:extLst>
                <a:ext uri="{FF2B5EF4-FFF2-40B4-BE49-F238E27FC236}">
                  <a16:creationId xmlns:a16="http://schemas.microsoft.com/office/drawing/2014/main" xmlns="" id="{4208AEA1-4070-43F4-AFEE-60D217F76211}"/>
                </a:ext>
              </a:extLst>
            </p:cNvPr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570;p76">
              <a:extLst>
                <a:ext uri="{FF2B5EF4-FFF2-40B4-BE49-F238E27FC236}">
                  <a16:creationId xmlns:a16="http://schemas.microsoft.com/office/drawing/2014/main" xmlns="" id="{742C6E69-E230-486F-8B0E-842826FF1774}"/>
                </a:ext>
              </a:extLst>
            </p:cNvPr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571;p76">
              <a:extLst>
                <a:ext uri="{FF2B5EF4-FFF2-40B4-BE49-F238E27FC236}">
                  <a16:creationId xmlns:a16="http://schemas.microsoft.com/office/drawing/2014/main" xmlns="" id="{9B2784AC-4B3B-4F6D-91E2-B6EB5DD09BDE}"/>
                </a:ext>
              </a:extLst>
            </p:cNvPr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572;p76">
              <a:extLst>
                <a:ext uri="{FF2B5EF4-FFF2-40B4-BE49-F238E27FC236}">
                  <a16:creationId xmlns:a16="http://schemas.microsoft.com/office/drawing/2014/main" xmlns="" id="{8139999E-C745-45CF-89B7-F355E121E78A}"/>
                </a:ext>
              </a:extLst>
            </p:cNvPr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573;p76">
              <a:extLst>
                <a:ext uri="{FF2B5EF4-FFF2-40B4-BE49-F238E27FC236}">
                  <a16:creationId xmlns:a16="http://schemas.microsoft.com/office/drawing/2014/main" xmlns="" id="{1865DD6F-0A43-4A83-B256-2EEFE0A790FA}"/>
                </a:ext>
              </a:extLst>
            </p:cNvPr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574;p76">
              <a:extLst>
                <a:ext uri="{FF2B5EF4-FFF2-40B4-BE49-F238E27FC236}">
                  <a16:creationId xmlns:a16="http://schemas.microsoft.com/office/drawing/2014/main" xmlns="" id="{EC3C76C3-C0A5-4E41-AC98-BFBD290D2798}"/>
                </a:ext>
              </a:extLst>
            </p:cNvPr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575;p76">
              <a:extLst>
                <a:ext uri="{FF2B5EF4-FFF2-40B4-BE49-F238E27FC236}">
                  <a16:creationId xmlns:a16="http://schemas.microsoft.com/office/drawing/2014/main" xmlns="" id="{24CC80E1-C3FC-4DD6-BA4D-1043E2CAF566}"/>
                </a:ext>
              </a:extLst>
            </p:cNvPr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576;p76">
              <a:extLst>
                <a:ext uri="{FF2B5EF4-FFF2-40B4-BE49-F238E27FC236}">
                  <a16:creationId xmlns:a16="http://schemas.microsoft.com/office/drawing/2014/main" xmlns="" id="{1B834AE8-9A01-4357-A853-C3E6D4C66A81}"/>
                </a:ext>
              </a:extLst>
            </p:cNvPr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577;p76">
              <a:extLst>
                <a:ext uri="{FF2B5EF4-FFF2-40B4-BE49-F238E27FC236}">
                  <a16:creationId xmlns:a16="http://schemas.microsoft.com/office/drawing/2014/main" xmlns="" id="{004F53D4-6EE1-4303-A5E4-397184E6C1DB}"/>
                </a:ext>
              </a:extLst>
            </p:cNvPr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578;p76">
              <a:extLst>
                <a:ext uri="{FF2B5EF4-FFF2-40B4-BE49-F238E27FC236}">
                  <a16:creationId xmlns:a16="http://schemas.microsoft.com/office/drawing/2014/main" xmlns="" id="{0046AC62-B852-4E68-A75F-909CE4C0D5FF}"/>
                </a:ext>
              </a:extLst>
            </p:cNvPr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579;p76">
              <a:extLst>
                <a:ext uri="{FF2B5EF4-FFF2-40B4-BE49-F238E27FC236}">
                  <a16:creationId xmlns:a16="http://schemas.microsoft.com/office/drawing/2014/main" xmlns="" id="{8B2A8FF9-0607-4E76-B0CB-CDF4D8345521}"/>
                </a:ext>
              </a:extLst>
            </p:cNvPr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580;p76">
              <a:extLst>
                <a:ext uri="{FF2B5EF4-FFF2-40B4-BE49-F238E27FC236}">
                  <a16:creationId xmlns:a16="http://schemas.microsoft.com/office/drawing/2014/main" xmlns="" id="{84903BBD-986A-49ED-83F9-1F3F3E354C24}"/>
                </a:ext>
              </a:extLst>
            </p:cNvPr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581;p76">
              <a:extLst>
                <a:ext uri="{FF2B5EF4-FFF2-40B4-BE49-F238E27FC236}">
                  <a16:creationId xmlns:a16="http://schemas.microsoft.com/office/drawing/2014/main" xmlns="" id="{10F40E08-612F-4012-BAA5-9E694F9B92C8}"/>
                </a:ext>
              </a:extLst>
            </p:cNvPr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582;p76">
              <a:extLst>
                <a:ext uri="{FF2B5EF4-FFF2-40B4-BE49-F238E27FC236}">
                  <a16:creationId xmlns:a16="http://schemas.microsoft.com/office/drawing/2014/main" xmlns="" id="{A94A4E35-A270-49C2-B93D-FE466A0BD94A}"/>
                </a:ext>
              </a:extLst>
            </p:cNvPr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583;p76">
              <a:extLst>
                <a:ext uri="{FF2B5EF4-FFF2-40B4-BE49-F238E27FC236}">
                  <a16:creationId xmlns:a16="http://schemas.microsoft.com/office/drawing/2014/main" xmlns="" id="{066B15A9-CD34-49EE-8E99-EA79AA504233}"/>
                </a:ext>
              </a:extLst>
            </p:cNvPr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584;p76">
              <a:extLst>
                <a:ext uri="{FF2B5EF4-FFF2-40B4-BE49-F238E27FC236}">
                  <a16:creationId xmlns:a16="http://schemas.microsoft.com/office/drawing/2014/main" xmlns="" id="{6B618BB7-2248-4F19-AAE2-BE0FABC633F5}"/>
                </a:ext>
              </a:extLst>
            </p:cNvPr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585;p76">
              <a:extLst>
                <a:ext uri="{FF2B5EF4-FFF2-40B4-BE49-F238E27FC236}">
                  <a16:creationId xmlns:a16="http://schemas.microsoft.com/office/drawing/2014/main" xmlns="" id="{D12193CC-88A7-4B4B-8E51-70D873E503BE}"/>
                </a:ext>
              </a:extLst>
            </p:cNvPr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586;p76">
              <a:extLst>
                <a:ext uri="{FF2B5EF4-FFF2-40B4-BE49-F238E27FC236}">
                  <a16:creationId xmlns:a16="http://schemas.microsoft.com/office/drawing/2014/main" xmlns="" id="{BFC5BB02-2DB7-4FF7-A7D3-0F588DDBD957}"/>
                </a:ext>
              </a:extLst>
            </p:cNvPr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587;p76">
              <a:extLst>
                <a:ext uri="{FF2B5EF4-FFF2-40B4-BE49-F238E27FC236}">
                  <a16:creationId xmlns:a16="http://schemas.microsoft.com/office/drawing/2014/main" xmlns="" id="{8AB43BF4-DE8A-492D-8FC5-8C4CCAE03947}"/>
                </a:ext>
              </a:extLst>
            </p:cNvPr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588;p76">
              <a:extLst>
                <a:ext uri="{FF2B5EF4-FFF2-40B4-BE49-F238E27FC236}">
                  <a16:creationId xmlns:a16="http://schemas.microsoft.com/office/drawing/2014/main" xmlns="" id="{0A74581B-B240-4B9C-B18B-DA328C0D5E06}"/>
                </a:ext>
              </a:extLst>
            </p:cNvPr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589;p76">
              <a:extLst>
                <a:ext uri="{FF2B5EF4-FFF2-40B4-BE49-F238E27FC236}">
                  <a16:creationId xmlns:a16="http://schemas.microsoft.com/office/drawing/2014/main" xmlns="" id="{0C5705E0-A17F-4792-951F-00DE0960F9C1}"/>
                </a:ext>
              </a:extLst>
            </p:cNvPr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590;p76">
              <a:extLst>
                <a:ext uri="{FF2B5EF4-FFF2-40B4-BE49-F238E27FC236}">
                  <a16:creationId xmlns:a16="http://schemas.microsoft.com/office/drawing/2014/main" xmlns="" id="{4F42BA02-853C-46E5-8223-55C685B9F733}"/>
                </a:ext>
              </a:extLst>
            </p:cNvPr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591;p76">
              <a:extLst>
                <a:ext uri="{FF2B5EF4-FFF2-40B4-BE49-F238E27FC236}">
                  <a16:creationId xmlns:a16="http://schemas.microsoft.com/office/drawing/2014/main" xmlns="" id="{B28A7E6F-0733-4D7D-B002-BF9525C9D6A1}"/>
                </a:ext>
              </a:extLst>
            </p:cNvPr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592;p76">
              <a:extLst>
                <a:ext uri="{FF2B5EF4-FFF2-40B4-BE49-F238E27FC236}">
                  <a16:creationId xmlns:a16="http://schemas.microsoft.com/office/drawing/2014/main" xmlns="" id="{4DF039AE-848B-4141-9BEE-8DFD365EF2E8}"/>
                </a:ext>
              </a:extLst>
            </p:cNvPr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593;p76">
              <a:extLst>
                <a:ext uri="{FF2B5EF4-FFF2-40B4-BE49-F238E27FC236}">
                  <a16:creationId xmlns:a16="http://schemas.microsoft.com/office/drawing/2014/main" xmlns="" id="{92785737-EA96-4DC1-ADC7-0DF5385F3C76}"/>
                </a:ext>
              </a:extLst>
            </p:cNvPr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594;p76">
              <a:extLst>
                <a:ext uri="{FF2B5EF4-FFF2-40B4-BE49-F238E27FC236}">
                  <a16:creationId xmlns:a16="http://schemas.microsoft.com/office/drawing/2014/main" xmlns="" id="{5F153B0E-51B5-4E32-803A-E09AA0E3CBA3}"/>
                </a:ext>
              </a:extLst>
            </p:cNvPr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595;p76">
              <a:extLst>
                <a:ext uri="{FF2B5EF4-FFF2-40B4-BE49-F238E27FC236}">
                  <a16:creationId xmlns:a16="http://schemas.microsoft.com/office/drawing/2014/main" xmlns="" id="{A838617F-46A5-4AA9-99B2-119C5DE48E52}"/>
                </a:ext>
              </a:extLst>
            </p:cNvPr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596;p76">
              <a:extLst>
                <a:ext uri="{FF2B5EF4-FFF2-40B4-BE49-F238E27FC236}">
                  <a16:creationId xmlns:a16="http://schemas.microsoft.com/office/drawing/2014/main" xmlns="" id="{B733AC51-1095-4312-82B6-B71A2E8FEE10}"/>
                </a:ext>
              </a:extLst>
            </p:cNvPr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597;p76">
              <a:extLst>
                <a:ext uri="{FF2B5EF4-FFF2-40B4-BE49-F238E27FC236}">
                  <a16:creationId xmlns:a16="http://schemas.microsoft.com/office/drawing/2014/main" xmlns="" id="{8F5E0D87-1B2C-463A-A145-74ABC777CDFC}"/>
                </a:ext>
              </a:extLst>
            </p:cNvPr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598;p76">
              <a:extLst>
                <a:ext uri="{FF2B5EF4-FFF2-40B4-BE49-F238E27FC236}">
                  <a16:creationId xmlns:a16="http://schemas.microsoft.com/office/drawing/2014/main" xmlns="" id="{62E6E36B-3A07-41F6-91F8-F964A976DA3A}"/>
                </a:ext>
              </a:extLst>
            </p:cNvPr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599;p76">
              <a:extLst>
                <a:ext uri="{FF2B5EF4-FFF2-40B4-BE49-F238E27FC236}">
                  <a16:creationId xmlns:a16="http://schemas.microsoft.com/office/drawing/2014/main" xmlns="" id="{0762542C-B664-48F5-90F4-4749E5E37690}"/>
                </a:ext>
              </a:extLst>
            </p:cNvPr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600;p76">
              <a:extLst>
                <a:ext uri="{FF2B5EF4-FFF2-40B4-BE49-F238E27FC236}">
                  <a16:creationId xmlns:a16="http://schemas.microsoft.com/office/drawing/2014/main" xmlns="" id="{447B21FE-278F-4C01-B9EA-764EFE33DBAE}"/>
                </a:ext>
              </a:extLst>
            </p:cNvPr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4601;p76">
              <a:extLst>
                <a:ext uri="{FF2B5EF4-FFF2-40B4-BE49-F238E27FC236}">
                  <a16:creationId xmlns:a16="http://schemas.microsoft.com/office/drawing/2014/main" xmlns="" id="{94F23957-490E-4ECA-AE9E-6809B1E3F1CF}"/>
                </a:ext>
              </a:extLst>
            </p:cNvPr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4602;p76">
              <a:extLst>
                <a:ext uri="{FF2B5EF4-FFF2-40B4-BE49-F238E27FC236}">
                  <a16:creationId xmlns:a16="http://schemas.microsoft.com/office/drawing/2014/main" xmlns="" id="{F4903E11-5B54-4BF6-9189-381CBD01EA07}"/>
                </a:ext>
              </a:extLst>
            </p:cNvPr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4603;p76">
              <a:extLst>
                <a:ext uri="{FF2B5EF4-FFF2-40B4-BE49-F238E27FC236}">
                  <a16:creationId xmlns:a16="http://schemas.microsoft.com/office/drawing/2014/main" xmlns="" id="{7352DA86-F011-411C-9451-6640B7F792A3}"/>
                </a:ext>
              </a:extLst>
            </p:cNvPr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4604;p76">
              <a:extLst>
                <a:ext uri="{FF2B5EF4-FFF2-40B4-BE49-F238E27FC236}">
                  <a16:creationId xmlns:a16="http://schemas.microsoft.com/office/drawing/2014/main" xmlns="" id="{3B743C64-5253-4B38-8F44-41AFD3BE2521}"/>
                </a:ext>
              </a:extLst>
            </p:cNvPr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4605;p76">
              <a:extLst>
                <a:ext uri="{FF2B5EF4-FFF2-40B4-BE49-F238E27FC236}">
                  <a16:creationId xmlns:a16="http://schemas.microsoft.com/office/drawing/2014/main" xmlns="" id="{09A4FB56-9889-4BF8-89C6-C5A8993AE818}"/>
                </a:ext>
              </a:extLst>
            </p:cNvPr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4606;p76">
              <a:extLst>
                <a:ext uri="{FF2B5EF4-FFF2-40B4-BE49-F238E27FC236}">
                  <a16:creationId xmlns:a16="http://schemas.microsoft.com/office/drawing/2014/main" xmlns="" id="{2E934D1B-E98D-483A-8D0E-417ABB185FA0}"/>
                </a:ext>
              </a:extLst>
            </p:cNvPr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4607;p76">
              <a:extLst>
                <a:ext uri="{FF2B5EF4-FFF2-40B4-BE49-F238E27FC236}">
                  <a16:creationId xmlns:a16="http://schemas.microsoft.com/office/drawing/2014/main" xmlns="" id="{904173FC-05FE-4445-A59E-B9A7ABE72334}"/>
                </a:ext>
              </a:extLst>
            </p:cNvPr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4608;p76">
              <a:extLst>
                <a:ext uri="{FF2B5EF4-FFF2-40B4-BE49-F238E27FC236}">
                  <a16:creationId xmlns:a16="http://schemas.microsoft.com/office/drawing/2014/main" xmlns="" id="{1C2C87B1-412C-48CF-A924-801DE890A273}"/>
                </a:ext>
              </a:extLst>
            </p:cNvPr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4609;p76">
              <a:extLst>
                <a:ext uri="{FF2B5EF4-FFF2-40B4-BE49-F238E27FC236}">
                  <a16:creationId xmlns:a16="http://schemas.microsoft.com/office/drawing/2014/main" xmlns="" id="{6B36A14D-F603-414C-966D-E08700EE9EBD}"/>
                </a:ext>
              </a:extLst>
            </p:cNvPr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4610;p76">
              <a:extLst>
                <a:ext uri="{FF2B5EF4-FFF2-40B4-BE49-F238E27FC236}">
                  <a16:creationId xmlns:a16="http://schemas.microsoft.com/office/drawing/2014/main" xmlns="" id="{AB0DD633-E331-4C6A-AFF0-61B2439940F1}"/>
                </a:ext>
              </a:extLst>
            </p:cNvPr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4611;p76">
              <a:extLst>
                <a:ext uri="{FF2B5EF4-FFF2-40B4-BE49-F238E27FC236}">
                  <a16:creationId xmlns:a16="http://schemas.microsoft.com/office/drawing/2014/main" xmlns="" id="{DB316F05-0E5B-41DE-AEEC-1591AE5D4A62}"/>
                </a:ext>
              </a:extLst>
            </p:cNvPr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4612;p76">
              <a:extLst>
                <a:ext uri="{FF2B5EF4-FFF2-40B4-BE49-F238E27FC236}">
                  <a16:creationId xmlns:a16="http://schemas.microsoft.com/office/drawing/2014/main" xmlns="" id="{63A25C81-B1BA-424A-A696-BCEC1B154C5E}"/>
                </a:ext>
              </a:extLst>
            </p:cNvPr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4613;p76">
              <a:extLst>
                <a:ext uri="{FF2B5EF4-FFF2-40B4-BE49-F238E27FC236}">
                  <a16:creationId xmlns:a16="http://schemas.microsoft.com/office/drawing/2014/main" xmlns="" id="{39C0BEEC-16D8-45A2-A3DD-2DD811DDB07D}"/>
                </a:ext>
              </a:extLst>
            </p:cNvPr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4614;p76">
              <a:extLst>
                <a:ext uri="{FF2B5EF4-FFF2-40B4-BE49-F238E27FC236}">
                  <a16:creationId xmlns:a16="http://schemas.microsoft.com/office/drawing/2014/main" xmlns="" id="{14737C63-B273-49E5-B2A6-08C1F745C1EB}"/>
                </a:ext>
              </a:extLst>
            </p:cNvPr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4615;p76">
              <a:extLst>
                <a:ext uri="{FF2B5EF4-FFF2-40B4-BE49-F238E27FC236}">
                  <a16:creationId xmlns:a16="http://schemas.microsoft.com/office/drawing/2014/main" xmlns="" id="{B8F7CA1A-7C13-4571-87CD-BE78A88FC6D0}"/>
                </a:ext>
              </a:extLst>
            </p:cNvPr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4616;p76">
              <a:extLst>
                <a:ext uri="{FF2B5EF4-FFF2-40B4-BE49-F238E27FC236}">
                  <a16:creationId xmlns:a16="http://schemas.microsoft.com/office/drawing/2014/main" xmlns="" id="{90416954-166F-4A68-8E52-E7500FAE7EB7}"/>
                </a:ext>
              </a:extLst>
            </p:cNvPr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4617;p76">
              <a:extLst>
                <a:ext uri="{FF2B5EF4-FFF2-40B4-BE49-F238E27FC236}">
                  <a16:creationId xmlns:a16="http://schemas.microsoft.com/office/drawing/2014/main" xmlns="" id="{00EDE156-BA64-4BC4-8DDF-B6EB2A541900}"/>
                </a:ext>
              </a:extLst>
            </p:cNvPr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4618;p76">
              <a:extLst>
                <a:ext uri="{FF2B5EF4-FFF2-40B4-BE49-F238E27FC236}">
                  <a16:creationId xmlns:a16="http://schemas.microsoft.com/office/drawing/2014/main" xmlns="" id="{FE7A17AE-2A22-4EDB-A4C2-7F010CBF3F05}"/>
                </a:ext>
              </a:extLst>
            </p:cNvPr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4619;p76">
              <a:extLst>
                <a:ext uri="{FF2B5EF4-FFF2-40B4-BE49-F238E27FC236}">
                  <a16:creationId xmlns:a16="http://schemas.microsoft.com/office/drawing/2014/main" xmlns="" id="{0FDB17B6-786F-4BE7-93B4-92942DB6560F}"/>
                </a:ext>
              </a:extLst>
            </p:cNvPr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4620;p76">
              <a:extLst>
                <a:ext uri="{FF2B5EF4-FFF2-40B4-BE49-F238E27FC236}">
                  <a16:creationId xmlns:a16="http://schemas.microsoft.com/office/drawing/2014/main" xmlns="" id="{CBAD759A-C952-4EB3-B4D9-AE2F71CF549C}"/>
                </a:ext>
              </a:extLst>
            </p:cNvPr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4621;p76">
              <a:extLst>
                <a:ext uri="{FF2B5EF4-FFF2-40B4-BE49-F238E27FC236}">
                  <a16:creationId xmlns:a16="http://schemas.microsoft.com/office/drawing/2014/main" xmlns="" id="{216CDA79-C2D5-45DF-8C56-1BD132149DDE}"/>
                </a:ext>
              </a:extLst>
            </p:cNvPr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4622;p76">
              <a:extLst>
                <a:ext uri="{FF2B5EF4-FFF2-40B4-BE49-F238E27FC236}">
                  <a16:creationId xmlns:a16="http://schemas.microsoft.com/office/drawing/2014/main" xmlns="" id="{37A4E04A-598D-427F-98FF-F2DFDEF263D7}"/>
                </a:ext>
              </a:extLst>
            </p:cNvPr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4623;p76">
              <a:extLst>
                <a:ext uri="{FF2B5EF4-FFF2-40B4-BE49-F238E27FC236}">
                  <a16:creationId xmlns:a16="http://schemas.microsoft.com/office/drawing/2014/main" xmlns="" id="{88E24034-A1FA-46E4-A2CD-1E6814E3648E}"/>
                </a:ext>
              </a:extLst>
            </p:cNvPr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4624;p76">
              <a:extLst>
                <a:ext uri="{FF2B5EF4-FFF2-40B4-BE49-F238E27FC236}">
                  <a16:creationId xmlns:a16="http://schemas.microsoft.com/office/drawing/2014/main" xmlns="" id="{47F09A1C-EEF5-4832-B85F-D4D7FEA57ADB}"/>
                </a:ext>
              </a:extLst>
            </p:cNvPr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4625;p76">
              <a:extLst>
                <a:ext uri="{FF2B5EF4-FFF2-40B4-BE49-F238E27FC236}">
                  <a16:creationId xmlns:a16="http://schemas.microsoft.com/office/drawing/2014/main" xmlns="" id="{1BC44AB7-6639-47E8-BD16-6D3ED462A94C}"/>
                </a:ext>
              </a:extLst>
            </p:cNvPr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4626;p76">
              <a:extLst>
                <a:ext uri="{FF2B5EF4-FFF2-40B4-BE49-F238E27FC236}">
                  <a16:creationId xmlns:a16="http://schemas.microsoft.com/office/drawing/2014/main" xmlns="" id="{F0DAA1D7-F0DC-4B28-B4A8-4CD663C7BB67}"/>
                </a:ext>
              </a:extLst>
            </p:cNvPr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4627;p76">
              <a:extLst>
                <a:ext uri="{FF2B5EF4-FFF2-40B4-BE49-F238E27FC236}">
                  <a16:creationId xmlns:a16="http://schemas.microsoft.com/office/drawing/2014/main" xmlns="" id="{70D068E6-AA64-48DC-A0DB-1867652D4707}"/>
                </a:ext>
              </a:extLst>
            </p:cNvPr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4628;p76">
              <a:extLst>
                <a:ext uri="{FF2B5EF4-FFF2-40B4-BE49-F238E27FC236}">
                  <a16:creationId xmlns:a16="http://schemas.microsoft.com/office/drawing/2014/main" xmlns="" id="{20895CE9-3C03-41CF-A884-E9F6C3FBFE4A}"/>
                </a:ext>
              </a:extLst>
            </p:cNvPr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4629;p76">
              <a:extLst>
                <a:ext uri="{FF2B5EF4-FFF2-40B4-BE49-F238E27FC236}">
                  <a16:creationId xmlns:a16="http://schemas.microsoft.com/office/drawing/2014/main" xmlns="" id="{71889555-5698-43B8-9BC2-9AFEC195FA06}"/>
                </a:ext>
              </a:extLst>
            </p:cNvPr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4630;p76">
              <a:extLst>
                <a:ext uri="{FF2B5EF4-FFF2-40B4-BE49-F238E27FC236}">
                  <a16:creationId xmlns:a16="http://schemas.microsoft.com/office/drawing/2014/main" xmlns="" id="{7608C11A-2CE2-4366-84CC-EA8B3E090907}"/>
                </a:ext>
              </a:extLst>
            </p:cNvPr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4631;p76">
              <a:extLst>
                <a:ext uri="{FF2B5EF4-FFF2-40B4-BE49-F238E27FC236}">
                  <a16:creationId xmlns:a16="http://schemas.microsoft.com/office/drawing/2014/main" xmlns="" id="{A0E9A13B-D5FD-40CE-9C20-5A9AA7709D1F}"/>
                </a:ext>
              </a:extLst>
            </p:cNvPr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4632;p76">
              <a:extLst>
                <a:ext uri="{FF2B5EF4-FFF2-40B4-BE49-F238E27FC236}">
                  <a16:creationId xmlns:a16="http://schemas.microsoft.com/office/drawing/2014/main" xmlns="" id="{9F6B0E54-0C57-492A-AC2C-BDEAADD0673C}"/>
                </a:ext>
              </a:extLst>
            </p:cNvPr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4633;p76">
              <a:extLst>
                <a:ext uri="{FF2B5EF4-FFF2-40B4-BE49-F238E27FC236}">
                  <a16:creationId xmlns:a16="http://schemas.microsoft.com/office/drawing/2014/main" xmlns="" id="{D86788E7-BBB9-4419-9E87-AE81C46D4E31}"/>
                </a:ext>
              </a:extLst>
            </p:cNvPr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4634;p76">
              <a:extLst>
                <a:ext uri="{FF2B5EF4-FFF2-40B4-BE49-F238E27FC236}">
                  <a16:creationId xmlns:a16="http://schemas.microsoft.com/office/drawing/2014/main" xmlns="" id="{34380661-B2CC-4B7E-9442-3383F2A7AAF8}"/>
                </a:ext>
              </a:extLst>
            </p:cNvPr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4635;p76">
              <a:extLst>
                <a:ext uri="{FF2B5EF4-FFF2-40B4-BE49-F238E27FC236}">
                  <a16:creationId xmlns:a16="http://schemas.microsoft.com/office/drawing/2014/main" xmlns="" id="{A8C2F00C-7432-4A1C-AF5A-B1AAC2D7F7BB}"/>
                </a:ext>
              </a:extLst>
            </p:cNvPr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4636;p76">
              <a:extLst>
                <a:ext uri="{FF2B5EF4-FFF2-40B4-BE49-F238E27FC236}">
                  <a16:creationId xmlns:a16="http://schemas.microsoft.com/office/drawing/2014/main" xmlns="" id="{30BFBB70-6AD6-4BA7-8951-9FCADA00902E}"/>
                </a:ext>
              </a:extLst>
            </p:cNvPr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4637;p76">
              <a:extLst>
                <a:ext uri="{FF2B5EF4-FFF2-40B4-BE49-F238E27FC236}">
                  <a16:creationId xmlns:a16="http://schemas.microsoft.com/office/drawing/2014/main" xmlns="" id="{85FDE175-4BDB-4A04-8DBA-597E9BD0097E}"/>
                </a:ext>
              </a:extLst>
            </p:cNvPr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4638;p76">
              <a:extLst>
                <a:ext uri="{FF2B5EF4-FFF2-40B4-BE49-F238E27FC236}">
                  <a16:creationId xmlns:a16="http://schemas.microsoft.com/office/drawing/2014/main" xmlns="" id="{6B049F08-BDC9-4FB8-8CA9-F2AD56968534}"/>
                </a:ext>
              </a:extLst>
            </p:cNvPr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4639;p76">
              <a:extLst>
                <a:ext uri="{FF2B5EF4-FFF2-40B4-BE49-F238E27FC236}">
                  <a16:creationId xmlns:a16="http://schemas.microsoft.com/office/drawing/2014/main" xmlns="" id="{EF893250-A673-43FB-9C15-ACE90E7BE3D3}"/>
                </a:ext>
              </a:extLst>
            </p:cNvPr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4640;p76">
              <a:extLst>
                <a:ext uri="{FF2B5EF4-FFF2-40B4-BE49-F238E27FC236}">
                  <a16:creationId xmlns:a16="http://schemas.microsoft.com/office/drawing/2014/main" xmlns="" id="{42CE9E9A-81E2-4FAC-8D12-2EB54F276ABD}"/>
                </a:ext>
              </a:extLst>
            </p:cNvPr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4641;p76">
              <a:extLst>
                <a:ext uri="{FF2B5EF4-FFF2-40B4-BE49-F238E27FC236}">
                  <a16:creationId xmlns:a16="http://schemas.microsoft.com/office/drawing/2014/main" xmlns="" id="{5B5A6630-BFF4-47F2-9445-F75FF0AA32D6}"/>
                </a:ext>
              </a:extLst>
            </p:cNvPr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4642;p76">
              <a:extLst>
                <a:ext uri="{FF2B5EF4-FFF2-40B4-BE49-F238E27FC236}">
                  <a16:creationId xmlns:a16="http://schemas.microsoft.com/office/drawing/2014/main" xmlns="" id="{246E6E24-081D-420A-907A-141029CCF730}"/>
                </a:ext>
              </a:extLst>
            </p:cNvPr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4643;p76">
              <a:extLst>
                <a:ext uri="{FF2B5EF4-FFF2-40B4-BE49-F238E27FC236}">
                  <a16:creationId xmlns:a16="http://schemas.microsoft.com/office/drawing/2014/main" xmlns="" id="{FBDBB161-241A-4E66-95BB-7CA2819F8628}"/>
                </a:ext>
              </a:extLst>
            </p:cNvPr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4644;p76">
              <a:extLst>
                <a:ext uri="{FF2B5EF4-FFF2-40B4-BE49-F238E27FC236}">
                  <a16:creationId xmlns:a16="http://schemas.microsoft.com/office/drawing/2014/main" xmlns="" id="{1B40A0F2-7882-4B27-A6C7-9159004CDCD7}"/>
                </a:ext>
              </a:extLst>
            </p:cNvPr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4645;p76">
              <a:extLst>
                <a:ext uri="{FF2B5EF4-FFF2-40B4-BE49-F238E27FC236}">
                  <a16:creationId xmlns:a16="http://schemas.microsoft.com/office/drawing/2014/main" xmlns="" id="{DBB811D5-280A-4793-AE00-9B946FAA028F}"/>
                </a:ext>
              </a:extLst>
            </p:cNvPr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4646;p76">
              <a:extLst>
                <a:ext uri="{FF2B5EF4-FFF2-40B4-BE49-F238E27FC236}">
                  <a16:creationId xmlns:a16="http://schemas.microsoft.com/office/drawing/2014/main" xmlns="" id="{49A77C9D-63B5-4D72-A431-B1BA9E02245A}"/>
                </a:ext>
              </a:extLst>
            </p:cNvPr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4647;p76">
              <a:extLst>
                <a:ext uri="{FF2B5EF4-FFF2-40B4-BE49-F238E27FC236}">
                  <a16:creationId xmlns:a16="http://schemas.microsoft.com/office/drawing/2014/main" xmlns="" id="{6C7B0B27-D799-4587-B496-3E9839DDE26F}"/>
                </a:ext>
              </a:extLst>
            </p:cNvPr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4648;p76">
              <a:extLst>
                <a:ext uri="{FF2B5EF4-FFF2-40B4-BE49-F238E27FC236}">
                  <a16:creationId xmlns:a16="http://schemas.microsoft.com/office/drawing/2014/main" xmlns="" id="{A03D73FC-BFB1-473E-9C01-08F8A892AA93}"/>
                </a:ext>
              </a:extLst>
            </p:cNvPr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4649;p76">
              <a:extLst>
                <a:ext uri="{FF2B5EF4-FFF2-40B4-BE49-F238E27FC236}">
                  <a16:creationId xmlns:a16="http://schemas.microsoft.com/office/drawing/2014/main" xmlns="" id="{13173E44-FBF7-4377-AE65-94A5C4FE49E4}"/>
                </a:ext>
              </a:extLst>
            </p:cNvPr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4650;p76">
              <a:extLst>
                <a:ext uri="{FF2B5EF4-FFF2-40B4-BE49-F238E27FC236}">
                  <a16:creationId xmlns:a16="http://schemas.microsoft.com/office/drawing/2014/main" xmlns="" id="{8C083B00-DDF5-47C7-A37F-A00470D3CCEB}"/>
                </a:ext>
              </a:extLst>
            </p:cNvPr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4651;p76">
              <a:extLst>
                <a:ext uri="{FF2B5EF4-FFF2-40B4-BE49-F238E27FC236}">
                  <a16:creationId xmlns:a16="http://schemas.microsoft.com/office/drawing/2014/main" xmlns="" id="{1F8CC088-8301-47B5-9AD5-0B9E5D93DABD}"/>
                </a:ext>
              </a:extLst>
            </p:cNvPr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4652;p76">
              <a:extLst>
                <a:ext uri="{FF2B5EF4-FFF2-40B4-BE49-F238E27FC236}">
                  <a16:creationId xmlns:a16="http://schemas.microsoft.com/office/drawing/2014/main" xmlns="" id="{2F9F78ED-4110-4396-BC8E-FA218F771629}"/>
                </a:ext>
              </a:extLst>
            </p:cNvPr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4653;p76">
              <a:extLst>
                <a:ext uri="{FF2B5EF4-FFF2-40B4-BE49-F238E27FC236}">
                  <a16:creationId xmlns:a16="http://schemas.microsoft.com/office/drawing/2014/main" xmlns="" id="{F1B58C11-5433-4930-852C-30EEABDF5128}"/>
                </a:ext>
              </a:extLst>
            </p:cNvPr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4654;p76">
              <a:extLst>
                <a:ext uri="{FF2B5EF4-FFF2-40B4-BE49-F238E27FC236}">
                  <a16:creationId xmlns:a16="http://schemas.microsoft.com/office/drawing/2014/main" xmlns="" id="{E527620D-2878-4A43-A601-72472C9BB6EB}"/>
                </a:ext>
              </a:extLst>
            </p:cNvPr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4655;p76">
              <a:extLst>
                <a:ext uri="{FF2B5EF4-FFF2-40B4-BE49-F238E27FC236}">
                  <a16:creationId xmlns:a16="http://schemas.microsoft.com/office/drawing/2014/main" xmlns="" id="{B313DF96-AC4E-4AB3-A8C7-D5AA42F74D2A}"/>
                </a:ext>
              </a:extLst>
            </p:cNvPr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4656;p76">
              <a:extLst>
                <a:ext uri="{FF2B5EF4-FFF2-40B4-BE49-F238E27FC236}">
                  <a16:creationId xmlns:a16="http://schemas.microsoft.com/office/drawing/2014/main" xmlns="" id="{CAD04CF0-78E4-4950-96A4-6C65F30819FE}"/>
                </a:ext>
              </a:extLst>
            </p:cNvPr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4657;p76">
              <a:extLst>
                <a:ext uri="{FF2B5EF4-FFF2-40B4-BE49-F238E27FC236}">
                  <a16:creationId xmlns:a16="http://schemas.microsoft.com/office/drawing/2014/main" xmlns="" id="{D6A5632E-4920-4371-8E67-C34C5925070A}"/>
                </a:ext>
              </a:extLst>
            </p:cNvPr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4658;p76">
              <a:extLst>
                <a:ext uri="{FF2B5EF4-FFF2-40B4-BE49-F238E27FC236}">
                  <a16:creationId xmlns:a16="http://schemas.microsoft.com/office/drawing/2014/main" xmlns="" id="{40E98D3E-9162-4698-89F1-9A85C485BE3C}"/>
                </a:ext>
              </a:extLst>
            </p:cNvPr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4659;p76">
              <a:extLst>
                <a:ext uri="{FF2B5EF4-FFF2-40B4-BE49-F238E27FC236}">
                  <a16:creationId xmlns:a16="http://schemas.microsoft.com/office/drawing/2014/main" xmlns="" id="{963B2249-292B-4BCA-AFFE-ABA9FB78044D}"/>
                </a:ext>
              </a:extLst>
            </p:cNvPr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4660;p76">
              <a:extLst>
                <a:ext uri="{FF2B5EF4-FFF2-40B4-BE49-F238E27FC236}">
                  <a16:creationId xmlns:a16="http://schemas.microsoft.com/office/drawing/2014/main" xmlns="" id="{51C7A91C-33F7-4DB2-8F62-32AC421E24FA}"/>
                </a:ext>
              </a:extLst>
            </p:cNvPr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4661;p76">
              <a:extLst>
                <a:ext uri="{FF2B5EF4-FFF2-40B4-BE49-F238E27FC236}">
                  <a16:creationId xmlns:a16="http://schemas.microsoft.com/office/drawing/2014/main" xmlns="" id="{DCCE6114-8317-4623-B75B-4E0F178056B9}"/>
                </a:ext>
              </a:extLst>
            </p:cNvPr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4662;p76">
              <a:extLst>
                <a:ext uri="{FF2B5EF4-FFF2-40B4-BE49-F238E27FC236}">
                  <a16:creationId xmlns:a16="http://schemas.microsoft.com/office/drawing/2014/main" xmlns="" id="{C4A72754-021B-4066-BBB4-5C8D2F775C0F}"/>
                </a:ext>
              </a:extLst>
            </p:cNvPr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4663;p76">
              <a:extLst>
                <a:ext uri="{FF2B5EF4-FFF2-40B4-BE49-F238E27FC236}">
                  <a16:creationId xmlns:a16="http://schemas.microsoft.com/office/drawing/2014/main" xmlns="" id="{47B9326E-EBD8-463D-A59B-699210F9C4EC}"/>
                </a:ext>
              </a:extLst>
            </p:cNvPr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4664;p76">
              <a:extLst>
                <a:ext uri="{FF2B5EF4-FFF2-40B4-BE49-F238E27FC236}">
                  <a16:creationId xmlns:a16="http://schemas.microsoft.com/office/drawing/2014/main" xmlns="" id="{437924EF-ECB5-48B3-ADD5-0706FA5C4931}"/>
                </a:ext>
              </a:extLst>
            </p:cNvPr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4665;p76">
              <a:extLst>
                <a:ext uri="{FF2B5EF4-FFF2-40B4-BE49-F238E27FC236}">
                  <a16:creationId xmlns:a16="http://schemas.microsoft.com/office/drawing/2014/main" xmlns="" id="{E02C57C8-7F4F-4D06-A1C8-25AC826255AE}"/>
                </a:ext>
              </a:extLst>
            </p:cNvPr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4666;p76">
              <a:extLst>
                <a:ext uri="{FF2B5EF4-FFF2-40B4-BE49-F238E27FC236}">
                  <a16:creationId xmlns:a16="http://schemas.microsoft.com/office/drawing/2014/main" xmlns="" id="{52214FC1-E1D1-4309-AF48-C21B1B055BD6}"/>
                </a:ext>
              </a:extLst>
            </p:cNvPr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4667;p76">
              <a:extLst>
                <a:ext uri="{FF2B5EF4-FFF2-40B4-BE49-F238E27FC236}">
                  <a16:creationId xmlns:a16="http://schemas.microsoft.com/office/drawing/2014/main" xmlns="" id="{62F812DC-C8D2-4A88-A795-E54D2BFDCE67}"/>
                </a:ext>
              </a:extLst>
            </p:cNvPr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4668;p76">
              <a:extLst>
                <a:ext uri="{FF2B5EF4-FFF2-40B4-BE49-F238E27FC236}">
                  <a16:creationId xmlns:a16="http://schemas.microsoft.com/office/drawing/2014/main" xmlns="" id="{CF67A413-DE31-4D8A-8B74-CB4C8187B2EE}"/>
                </a:ext>
              </a:extLst>
            </p:cNvPr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4669;p76">
              <a:extLst>
                <a:ext uri="{FF2B5EF4-FFF2-40B4-BE49-F238E27FC236}">
                  <a16:creationId xmlns:a16="http://schemas.microsoft.com/office/drawing/2014/main" xmlns="" id="{7D25A4B3-10DA-4383-8B08-A17B16FC7115}"/>
                </a:ext>
              </a:extLst>
            </p:cNvPr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4670;p76">
              <a:extLst>
                <a:ext uri="{FF2B5EF4-FFF2-40B4-BE49-F238E27FC236}">
                  <a16:creationId xmlns:a16="http://schemas.microsoft.com/office/drawing/2014/main" xmlns="" id="{3EBF6045-0BE2-4226-8BCC-1327817D37DC}"/>
                </a:ext>
              </a:extLst>
            </p:cNvPr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4671;p76">
              <a:extLst>
                <a:ext uri="{FF2B5EF4-FFF2-40B4-BE49-F238E27FC236}">
                  <a16:creationId xmlns:a16="http://schemas.microsoft.com/office/drawing/2014/main" xmlns="" id="{B0C0DB58-C66C-4A28-BA6C-4A0F3E9D7991}"/>
                </a:ext>
              </a:extLst>
            </p:cNvPr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4672;p76">
              <a:extLst>
                <a:ext uri="{FF2B5EF4-FFF2-40B4-BE49-F238E27FC236}">
                  <a16:creationId xmlns:a16="http://schemas.microsoft.com/office/drawing/2014/main" xmlns="" id="{0B5A63A7-D680-432C-AD6E-B4CFAEA4F4B7}"/>
                </a:ext>
              </a:extLst>
            </p:cNvPr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4673;p76">
              <a:extLst>
                <a:ext uri="{FF2B5EF4-FFF2-40B4-BE49-F238E27FC236}">
                  <a16:creationId xmlns:a16="http://schemas.microsoft.com/office/drawing/2014/main" xmlns="" id="{B0A2729A-ECA0-444A-BAD9-4B5A41FC30FA}"/>
                </a:ext>
              </a:extLst>
            </p:cNvPr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4674;p76">
              <a:extLst>
                <a:ext uri="{FF2B5EF4-FFF2-40B4-BE49-F238E27FC236}">
                  <a16:creationId xmlns:a16="http://schemas.microsoft.com/office/drawing/2014/main" xmlns="" id="{C689E08A-FA82-44C7-8275-659FD649B5C1}"/>
                </a:ext>
              </a:extLst>
            </p:cNvPr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4675;p76">
              <a:extLst>
                <a:ext uri="{FF2B5EF4-FFF2-40B4-BE49-F238E27FC236}">
                  <a16:creationId xmlns:a16="http://schemas.microsoft.com/office/drawing/2014/main" xmlns="" id="{6EED0CAA-11D7-4037-B0BA-5AA28E1EC400}"/>
                </a:ext>
              </a:extLst>
            </p:cNvPr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4676;p76">
              <a:extLst>
                <a:ext uri="{FF2B5EF4-FFF2-40B4-BE49-F238E27FC236}">
                  <a16:creationId xmlns:a16="http://schemas.microsoft.com/office/drawing/2014/main" xmlns="" id="{C3E2FDFA-37F3-459C-8F63-EF1E1907E339}"/>
                </a:ext>
              </a:extLst>
            </p:cNvPr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4677;p76">
              <a:extLst>
                <a:ext uri="{FF2B5EF4-FFF2-40B4-BE49-F238E27FC236}">
                  <a16:creationId xmlns:a16="http://schemas.microsoft.com/office/drawing/2014/main" xmlns="" id="{E63AA86E-1356-4137-9294-E1D1E0816E75}"/>
                </a:ext>
              </a:extLst>
            </p:cNvPr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4678;p76">
              <a:extLst>
                <a:ext uri="{FF2B5EF4-FFF2-40B4-BE49-F238E27FC236}">
                  <a16:creationId xmlns:a16="http://schemas.microsoft.com/office/drawing/2014/main" xmlns="" id="{C1535F51-76FC-4950-BD31-F6211238D884}"/>
                </a:ext>
              </a:extLst>
            </p:cNvPr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4679;p76">
              <a:extLst>
                <a:ext uri="{FF2B5EF4-FFF2-40B4-BE49-F238E27FC236}">
                  <a16:creationId xmlns:a16="http://schemas.microsoft.com/office/drawing/2014/main" xmlns="" id="{0D0FC370-6764-4FEE-B256-7B3B22283317}"/>
                </a:ext>
              </a:extLst>
            </p:cNvPr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4680;p76">
              <a:extLst>
                <a:ext uri="{FF2B5EF4-FFF2-40B4-BE49-F238E27FC236}">
                  <a16:creationId xmlns:a16="http://schemas.microsoft.com/office/drawing/2014/main" xmlns="" id="{D2A0BB43-DFCA-4EDF-B595-3DA6AFDD7FAA}"/>
                </a:ext>
              </a:extLst>
            </p:cNvPr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4681;p76">
              <a:extLst>
                <a:ext uri="{FF2B5EF4-FFF2-40B4-BE49-F238E27FC236}">
                  <a16:creationId xmlns:a16="http://schemas.microsoft.com/office/drawing/2014/main" xmlns="" id="{FBDA7334-0581-40A3-8BDC-67EA18915C43}"/>
                </a:ext>
              </a:extLst>
            </p:cNvPr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4682;p76">
              <a:extLst>
                <a:ext uri="{FF2B5EF4-FFF2-40B4-BE49-F238E27FC236}">
                  <a16:creationId xmlns:a16="http://schemas.microsoft.com/office/drawing/2014/main" xmlns="" id="{2A37BCB7-2FEB-4103-8FDA-45A5720A0628}"/>
                </a:ext>
              </a:extLst>
            </p:cNvPr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4683;p76">
              <a:extLst>
                <a:ext uri="{FF2B5EF4-FFF2-40B4-BE49-F238E27FC236}">
                  <a16:creationId xmlns:a16="http://schemas.microsoft.com/office/drawing/2014/main" xmlns="" id="{CF99706F-4D51-4423-9445-6F3E5BABEB95}"/>
                </a:ext>
              </a:extLst>
            </p:cNvPr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4684;p76">
              <a:extLst>
                <a:ext uri="{FF2B5EF4-FFF2-40B4-BE49-F238E27FC236}">
                  <a16:creationId xmlns:a16="http://schemas.microsoft.com/office/drawing/2014/main" xmlns="" id="{1ADBE988-AD15-4F82-8FEA-0EBA166D5954}"/>
                </a:ext>
              </a:extLst>
            </p:cNvPr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4685;p76">
              <a:extLst>
                <a:ext uri="{FF2B5EF4-FFF2-40B4-BE49-F238E27FC236}">
                  <a16:creationId xmlns:a16="http://schemas.microsoft.com/office/drawing/2014/main" xmlns="" id="{A7F3C9B6-7B07-471D-9BC7-ED096B005371}"/>
                </a:ext>
              </a:extLst>
            </p:cNvPr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4686;p76">
              <a:extLst>
                <a:ext uri="{FF2B5EF4-FFF2-40B4-BE49-F238E27FC236}">
                  <a16:creationId xmlns:a16="http://schemas.microsoft.com/office/drawing/2014/main" xmlns="" id="{06605A30-FC40-4FC0-B160-048B4CE92322}"/>
                </a:ext>
              </a:extLst>
            </p:cNvPr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4687;p76">
              <a:extLst>
                <a:ext uri="{FF2B5EF4-FFF2-40B4-BE49-F238E27FC236}">
                  <a16:creationId xmlns:a16="http://schemas.microsoft.com/office/drawing/2014/main" xmlns="" id="{AF923894-8F16-4758-ACC2-CFCF684DFD6E}"/>
                </a:ext>
              </a:extLst>
            </p:cNvPr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4688;p76">
              <a:extLst>
                <a:ext uri="{FF2B5EF4-FFF2-40B4-BE49-F238E27FC236}">
                  <a16:creationId xmlns:a16="http://schemas.microsoft.com/office/drawing/2014/main" xmlns="" id="{D7B3B598-C9A0-40C8-B57D-BF7CC47379C5}"/>
                </a:ext>
              </a:extLst>
            </p:cNvPr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4689;p76">
              <a:extLst>
                <a:ext uri="{FF2B5EF4-FFF2-40B4-BE49-F238E27FC236}">
                  <a16:creationId xmlns:a16="http://schemas.microsoft.com/office/drawing/2014/main" xmlns="" id="{17DA5A4F-3D80-49EF-923E-14EE2B376519}"/>
                </a:ext>
              </a:extLst>
            </p:cNvPr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4690;p76">
              <a:extLst>
                <a:ext uri="{FF2B5EF4-FFF2-40B4-BE49-F238E27FC236}">
                  <a16:creationId xmlns:a16="http://schemas.microsoft.com/office/drawing/2014/main" xmlns="" id="{E44171B5-7D58-4598-8428-7DA882D68558}"/>
                </a:ext>
              </a:extLst>
            </p:cNvPr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4691;p76">
              <a:extLst>
                <a:ext uri="{FF2B5EF4-FFF2-40B4-BE49-F238E27FC236}">
                  <a16:creationId xmlns:a16="http://schemas.microsoft.com/office/drawing/2014/main" xmlns="" id="{4C80FEE9-01A8-4181-AF7E-F7333CFA34B0}"/>
                </a:ext>
              </a:extLst>
            </p:cNvPr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4692;p76">
              <a:extLst>
                <a:ext uri="{FF2B5EF4-FFF2-40B4-BE49-F238E27FC236}">
                  <a16:creationId xmlns:a16="http://schemas.microsoft.com/office/drawing/2014/main" xmlns="" id="{01DF20AD-3A4F-4D8D-B143-9956C2F84157}"/>
                </a:ext>
              </a:extLst>
            </p:cNvPr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4693;p76">
              <a:extLst>
                <a:ext uri="{FF2B5EF4-FFF2-40B4-BE49-F238E27FC236}">
                  <a16:creationId xmlns:a16="http://schemas.microsoft.com/office/drawing/2014/main" xmlns="" id="{35922CFE-A7B0-4635-A099-F788EFB5588F}"/>
                </a:ext>
              </a:extLst>
            </p:cNvPr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4694;p76">
              <a:extLst>
                <a:ext uri="{FF2B5EF4-FFF2-40B4-BE49-F238E27FC236}">
                  <a16:creationId xmlns:a16="http://schemas.microsoft.com/office/drawing/2014/main" xmlns="" id="{81BF6EA8-A613-41CB-AF5E-607B74CC9A1D}"/>
                </a:ext>
              </a:extLst>
            </p:cNvPr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4695;p76">
              <a:extLst>
                <a:ext uri="{FF2B5EF4-FFF2-40B4-BE49-F238E27FC236}">
                  <a16:creationId xmlns:a16="http://schemas.microsoft.com/office/drawing/2014/main" xmlns="" id="{E6FED3DB-D3C9-4E5E-9030-6CEC2C0663D6}"/>
                </a:ext>
              </a:extLst>
            </p:cNvPr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4696;p76">
              <a:extLst>
                <a:ext uri="{FF2B5EF4-FFF2-40B4-BE49-F238E27FC236}">
                  <a16:creationId xmlns:a16="http://schemas.microsoft.com/office/drawing/2014/main" xmlns="" id="{CF93BC9D-6A03-49D4-9EB8-2401387DEBBF}"/>
                </a:ext>
              </a:extLst>
            </p:cNvPr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4697;p76">
              <a:extLst>
                <a:ext uri="{FF2B5EF4-FFF2-40B4-BE49-F238E27FC236}">
                  <a16:creationId xmlns:a16="http://schemas.microsoft.com/office/drawing/2014/main" xmlns="" id="{004B2BF8-9E08-4229-9F67-AECAFD4B2B52}"/>
                </a:ext>
              </a:extLst>
            </p:cNvPr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4698;p76">
              <a:extLst>
                <a:ext uri="{FF2B5EF4-FFF2-40B4-BE49-F238E27FC236}">
                  <a16:creationId xmlns:a16="http://schemas.microsoft.com/office/drawing/2014/main" xmlns="" id="{48416201-4604-4C59-B61E-2C428FAF8A61}"/>
                </a:ext>
              </a:extLst>
            </p:cNvPr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4699;p76">
              <a:extLst>
                <a:ext uri="{FF2B5EF4-FFF2-40B4-BE49-F238E27FC236}">
                  <a16:creationId xmlns:a16="http://schemas.microsoft.com/office/drawing/2014/main" xmlns="" id="{0B74461C-3A62-40D8-9691-1A2E17B59216}"/>
                </a:ext>
              </a:extLst>
            </p:cNvPr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4700;p76">
              <a:extLst>
                <a:ext uri="{FF2B5EF4-FFF2-40B4-BE49-F238E27FC236}">
                  <a16:creationId xmlns:a16="http://schemas.microsoft.com/office/drawing/2014/main" xmlns="" id="{87F7893D-FE24-4178-9839-AA2E8EFB9F2E}"/>
                </a:ext>
              </a:extLst>
            </p:cNvPr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4701;p76">
              <a:extLst>
                <a:ext uri="{FF2B5EF4-FFF2-40B4-BE49-F238E27FC236}">
                  <a16:creationId xmlns:a16="http://schemas.microsoft.com/office/drawing/2014/main" xmlns="" id="{0E747575-F6BE-415C-BA85-6DFF2DF3DE66}"/>
                </a:ext>
              </a:extLst>
            </p:cNvPr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4702;p76">
              <a:extLst>
                <a:ext uri="{FF2B5EF4-FFF2-40B4-BE49-F238E27FC236}">
                  <a16:creationId xmlns:a16="http://schemas.microsoft.com/office/drawing/2014/main" xmlns="" id="{42804FEA-C00C-4769-BFA9-1EA72BBA8553}"/>
                </a:ext>
              </a:extLst>
            </p:cNvPr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4703;p76">
              <a:extLst>
                <a:ext uri="{FF2B5EF4-FFF2-40B4-BE49-F238E27FC236}">
                  <a16:creationId xmlns:a16="http://schemas.microsoft.com/office/drawing/2014/main" xmlns="" id="{7FEF14C9-0C3D-429C-A087-AD7FD0452468}"/>
                </a:ext>
              </a:extLst>
            </p:cNvPr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4704;p76">
              <a:extLst>
                <a:ext uri="{FF2B5EF4-FFF2-40B4-BE49-F238E27FC236}">
                  <a16:creationId xmlns:a16="http://schemas.microsoft.com/office/drawing/2014/main" xmlns="" id="{03BD8191-A32F-4344-9139-B51A34300D6B}"/>
                </a:ext>
              </a:extLst>
            </p:cNvPr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4705;p76">
              <a:extLst>
                <a:ext uri="{FF2B5EF4-FFF2-40B4-BE49-F238E27FC236}">
                  <a16:creationId xmlns:a16="http://schemas.microsoft.com/office/drawing/2014/main" xmlns="" id="{86FFC471-25BE-4907-9E2F-8CDE940FB185}"/>
                </a:ext>
              </a:extLst>
            </p:cNvPr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4706;p76">
              <a:extLst>
                <a:ext uri="{FF2B5EF4-FFF2-40B4-BE49-F238E27FC236}">
                  <a16:creationId xmlns:a16="http://schemas.microsoft.com/office/drawing/2014/main" xmlns="" id="{D397214B-9811-42C5-BB45-A356A4A68256}"/>
                </a:ext>
              </a:extLst>
            </p:cNvPr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4707;p76">
              <a:extLst>
                <a:ext uri="{FF2B5EF4-FFF2-40B4-BE49-F238E27FC236}">
                  <a16:creationId xmlns:a16="http://schemas.microsoft.com/office/drawing/2014/main" xmlns="" id="{4A648379-533E-41A7-BFEA-548CA040D868}"/>
                </a:ext>
              </a:extLst>
            </p:cNvPr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4708;p76">
              <a:extLst>
                <a:ext uri="{FF2B5EF4-FFF2-40B4-BE49-F238E27FC236}">
                  <a16:creationId xmlns:a16="http://schemas.microsoft.com/office/drawing/2014/main" xmlns="" id="{7C03191C-31D9-4167-9193-59595E9C0FED}"/>
                </a:ext>
              </a:extLst>
            </p:cNvPr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4709;p76">
              <a:extLst>
                <a:ext uri="{FF2B5EF4-FFF2-40B4-BE49-F238E27FC236}">
                  <a16:creationId xmlns:a16="http://schemas.microsoft.com/office/drawing/2014/main" xmlns="" id="{5DA00BDB-CC37-4C99-AD8B-4B29168A08B2}"/>
                </a:ext>
              </a:extLst>
            </p:cNvPr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4710;p76">
              <a:extLst>
                <a:ext uri="{FF2B5EF4-FFF2-40B4-BE49-F238E27FC236}">
                  <a16:creationId xmlns:a16="http://schemas.microsoft.com/office/drawing/2014/main" xmlns="" id="{1B7AF054-A1F0-415F-AEC1-60EE2E8EED55}"/>
                </a:ext>
              </a:extLst>
            </p:cNvPr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4711;p76">
              <a:extLst>
                <a:ext uri="{FF2B5EF4-FFF2-40B4-BE49-F238E27FC236}">
                  <a16:creationId xmlns:a16="http://schemas.microsoft.com/office/drawing/2014/main" xmlns="" id="{33267CFB-F58D-46F0-B9F4-0B3D3737E893}"/>
                </a:ext>
              </a:extLst>
            </p:cNvPr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4712;p76">
              <a:extLst>
                <a:ext uri="{FF2B5EF4-FFF2-40B4-BE49-F238E27FC236}">
                  <a16:creationId xmlns:a16="http://schemas.microsoft.com/office/drawing/2014/main" xmlns="" id="{89D440F1-034D-4557-94E6-42C95EB05342}"/>
                </a:ext>
              </a:extLst>
            </p:cNvPr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4713;p76">
              <a:extLst>
                <a:ext uri="{FF2B5EF4-FFF2-40B4-BE49-F238E27FC236}">
                  <a16:creationId xmlns:a16="http://schemas.microsoft.com/office/drawing/2014/main" xmlns="" id="{EAF9755D-3AC9-42BC-9DE0-E1A8CB7709BF}"/>
                </a:ext>
              </a:extLst>
            </p:cNvPr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4714;p76">
              <a:extLst>
                <a:ext uri="{FF2B5EF4-FFF2-40B4-BE49-F238E27FC236}">
                  <a16:creationId xmlns:a16="http://schemas.microsoft.com/office/drawing/2014/main" xmlns="" id="{1FE5D4AE-3C21-488C-95BC-52C94BE7D69C}"/>
                </a:ext>
              </a:extLst>
            </p:cNvPr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4715;p76">
              <a:extLst>
                <a:ext uri="{FF2B5EF4-FFF2-40B4-BE49-F238E27FC236}">
                  <a16:creationId xmlns:a16="http://schemas.microsoft.com/office/drawing/2014/main" xmlns="" id="{3EACF529-E171-408A-A4F1-5C1968E1885A}"/>
                </a:ext>
              </a:extLst>
            </p:cNvPr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4716;p76">
              <a:extLst>
                <a:ext uri="{FF2B5EF4-FFF2-40B4-BE49-F238E27FC236}">
                  <a16:creationId xmlns:a16="http://schemas.microsoft.com/office/drawing/2014/main" xmlns="" id="{BF3B5640-33EA-4A7D-B31D-1641482B0B99}"/>
                </a:ext>
              </a:extLst>
            </p:cNvPr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4717;p76">
              <a:extLst>
                <a:ext uri="{FF2B5EF4-FFF2-40B4-BE49-F238E27FC236}">
                  <a16:creationId xmlns:a16="http://schemas.microsoft.com/office/drawing/2014/main" xmlns="" id="{2DE6C6D3-0F1E-42D3-B87D-6EFB346AB3D6}"/>
                </a:ext>
              </a:extLst>
            </p:cNvPr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4718;p76">
              <a:extLst>
                <a:ext uri="{FF2B5EF4-FFF2-40B4-BE49-F238E27FC236}">
                  <a16:creationId xmlns:a16="http://schemas.microsoft.com/office/drawing/2014/main" xmlns="" id="{7D8A7F5D-E8D5-4FF0-910D-7575931E7C7E}"/>
                </a:ext>
              </a:extLst>
            </p:cNvPr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4719;p76">
              <a:extLst>
                <a:ext uri="{FF2B5EF4-FFF2-40B4-BE49-F238E27FC236}">
                  <a16:creationId xmlns:a16="http://schemas.microsoft.com/office/drawing/2014/main" xmlns="" id="{EF2E2805-BF64-4613-95D6-0EB8DCD79304}"/>
                </a:ext>
              </a:extLst>
            </p:cNvPr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4720;p76">
              <a:extLst>
                <a:ext uri="{FF2B5EF4-FFF2-40B4-BE49-F238E27FC236}">
                  <a16:creationId xmlns:a16="http://schemas.microsoft.com/office/drawing/2014/main" xmlns="" id="{A7EF5133-E709-423E-9765-BFA5D2B4A36A}"/>
                </a:ext>
              </a:extLst>
            </p:cNvPr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4721;p76">
              <a:extLst>
                <a:ext uri="{FF2B5EF4-FFF2-40B4-BE49-F238E27FC236}">
                  <a16:creationId xmlns:a16="http://schemas.microsoft.com/office/drawing/2014/main" xmlns="" id="{5FC7BFF8-1B24-4A63-A67A-1075C1591E9B}"/>
                </a:ext>
              </a:extLst>
            </p:cNvPr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4722;p76">
              <a:extLst>
                <a:ext uri="{FF2B5EF4-FFF2-40B4-BE49-F238E27FC236}">
                  <a16:creationId xmlns:a16="http://schemas.microsoft.com/office/drawing/2014/main" xmlns="" id="{9514700C-6008-4AA1-AF3B-04E940E23955}"/>
                </a:ext>
              </a:extLst>
            </p:cNvPr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4723;p76">
              <a:extLst>
                <a:ext uri="{FF2B5EF4-FFF2-40B4-BE49-F238E27FC236}">
                  <a16:creationId xmlns:a16="http://schemas.microsoft.com/office/drawing/2014/main" xmlns="" id="{03B2F669-7CA1-4A3E-A643-142B9F97EEC1}"/>
                </a:ext>
              </a:extLst>
            </p:cNvPr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4724;p76">
              <a:extLst>
                <a:ext uri="{FF2B5EF4-FFF2-40B4-BE49-F238E27FC236}">
                  <a16:creationId xmlns:a16="http://schemas.microsoft.com/office/drawing/2014/main" xmlns="" id="{384FA45A-27FC-4768-8171-FCE99B1F6CC8}"/>
                </a:ext>
              </a:extLst>
            </p:cNvPr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4725;p76">
              <a:extLst>
                <a:ext uri="{FF2B5EF4-FFF2-40B4-BE49-F238E27FC236}">
                  <a16:creationId xmlns:a16="http://schemas.microsoft.com/office/drawing/2014/main" xmlns="" id="{E757D7BF-1FFC-468B-B803-D322D0527230}"/>
                </a:ext>
              </a:extLst>
            </p:cNvPr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4726;p76">
              <a:extLst>
                <a:ext uri="{FF2B5EF4-FFF2-40B4-BE49-F238E27FC236}">
                  <a16:creationId xmlns:a16="http://schemas.microsoft.com/office/drawing/2014/main" xmlns="" id="{75B87CCD-1230-4F78-9C17-DFF5B79394FE}"/>
                </a:ext>
              </a:extLst>
            </p:cNvPr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4727;p76">
              <a:extLst>
                <a:ext uri="{FF2B5EF4-FFF2-40B4-BE49-F238E27FC236}">
                  <a16:creationId xmlns:a16="http://schemas.microsoft.com/office/drawing/2014/main" xmlns="" id="{6586F7B5-A0DA-4C99-A5C6-548DC90B18AA}"/>
                </a:ext>
              </a:extLst>
            </p:cNvPr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4728;p76">
              <a:extLst>
                <a:ext uri="{FF2B5EF4-FFF2-40B4-BE49-F238E27FC236}">
                  <a16:creationId xmlns:a16="http://schemas.microsoft.com/office/drawing/2014/main" xmlns="" id="{99E54A00-D833-47B0-A8E7-883B7A922761}"/>
                </a:ext>
              </a:extLst>
            </p:cNvPr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4729;p76">
              <a:extLst>
                <a:ext uri="{FF2B5EF4-FFF2-40B4-BE49-F238E27FC236}">
                  <a16:creationId xmlns:a16="http://schemas.microsoft.com/office/drawing/2014/main" xmlns="" id="{05C7E6D6-0F89-414D-B29C-CE4A3C2A5463}"/>
                </a:ext>
              </a:extLst>
            </p:cNvPr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4730;p76">
              <a:extLst>
                <a:ext uri="{FF2B5EF4-FFF2-40B4-BE49-F238E27FC236}">
                  <a16:creationId xmlns:a16="http://schemas.microsoft.com/office/drawing/2014/main" xmlns="" id="{4ECAD2B5-81FD-441F-80D3-22CA52AC3617}"/>
                </a:ext>
              </a:extLst>
            </p:cNvPr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4731;p76">
              <a:extLst>
                <a:ext uri="{FF2B5EF4-FFF2-40B4-BE49-F238E27FC236}">
                  <a16:creationId xmlns:a16="http://schemas.microsoft.com/office/drawing/2014/main" xmlns="" id="{A0D52EC2-84C3-41EB-8D36-4A7809C36A9E}"/>
                </a:ext>
              </a:extLst>
            </p:cNvPr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4732;p76">
              <a:extLst>
                <a:ext uri="{FF2B5EF4-FFF2-40B4-BE49-F238E27FC236}">
                  <a16:creationId xmlns:a16="http://schemas.microsoft.com/office/drawing/2014/main" xmlns="" id="{9E63B17A-34EC-44C1-887A-A4B92D63ABC6}"/>
                </a:ext>
              </a:extLst>
            </p:cNvPr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4733;p76">
              <a:extLst>
                <a:ext uri="{FF2B5EF4-FFF2-40B4-BE49-F238E27FC236}">
                  <a16:creationId xmlns:a16="http://schemas.microsoft.com/office/drawing/2014/main" xmlns="" id="{F76A74EF-C33D-41CC-A10E-B4D01AB0E05D}"/>
                </a:ext>
              </a:extLst>
            </p:cNvPr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4734;p76">
              <a:extLst>
                <a:ext uri="{FF2B5EF4-FFF2-40B4-BE49-F238E27FC236}">
                  <a16:creationId xmlns:a16="http://schemas.microsoft.com/office/drawing/2014/main" xmlns="" id="{311B1FE6-9826-4286-9A03-9F2909970B81}"/>
                </a:ext>
              </a:extLst>
            </p:cNvPr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4735;p76">
              <a:extLst>
                <a:ext uri="{FF2B5EF4-FFF2-40B4-BE49-F238E27FC236}">
                  <a16:creationId xmlns:a16="http://schemas.microsoft.com/office/drawing/2014/main" xmlns="" id="{3C7C86BA-CCF5-4547-B379-A114B21EA3C7}"/>
                </a:ext>
              </a:extLst>
            </p:cNvPr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4736;p76">
              <a:extLst>
                <a:ext uri="{FF2B5EF4-FFF2-40B4-BE49-F238E27FC236}">
                  <a16:creationId xmlns:a16="http://schemas.microsoft.com/office/drawing/2014/main" xmlns="" id="{6E66D273-B80E-4604-9176-E03B82CD35A7}"/>
                </a:ext>
              </a:extLst>
            </p:cNvPr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4737;p76">
              <a:extLst>
                <a:ext uri="{FF2B5EF4-FFF2-40B4-BE49-F238E27FC236}">
                  <a16:creationId xmlns:a16="http://schemas.microsoft.com/office/drawing/2014/main" xmlns="" id="{3DCD7459-8FAE-4CC3-B513-75CEE23402F7}"/>
                </a:ext>
              </a:extLst>
            </p:cNvPr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4738;p76">
              <a:extLst>
                <a:ext uri="{FF2B5EF4-FFF2-40B4-BE49-F238E27FC236}">
                  <a16:creationId xmlns:a16="http://schemas.microsoft.com/office/drawing/2014/main" xmlns="" id="{9A048B56-A124-48C4-9C20-BD8096DA8C95}"/>
                </a:ext>
              </a:extLst>
            </p:cNvPr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4739;p76">
              <a:extLst>
                <a:ext uri="{FF2B5EF4-FFF2-40B4-BE49-F238E27FC236}">
                  <a16:creationId xmlns:a16="http://schemas.microsoft.com/office/drawing/2014/main" xmlns="" id="{7CD91C8E-2363-410C-9046-8EBA63C71E97}"/>
                </a:ext>
              </a:extLst>
            </p:cNvPr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4740;p76">
              <a:extLst>
                <a:ext uri="{FF2B5EF4-FFF2-40B4-BE49-F238E27FC236}">
                  <a16:creationId xmlns:a16="http://schemas.microsoft.com/office/drawing/2014/main" xmlns="" id="{710114CE-D7AF-44FB-8B42-36727AEFDA30}"/>
                </a:ext>
              </a:extLst>
            </p:cNvPr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4741;p76">
              <a:extLst>
                <a:ext uri="{FF2B5EF4-FFF2-40B4-BE49-F238E27FC236}">
                  <a16:creationId xmlns:a16="http://schemas.microsoft.com/office/drawing/2014/main" xmlns="" id="{425A2645-B797-4E49-9F47-BBDD71F04281}"/>
                </a:ext>
              </a:extLst>
            </p:cNvPr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4742;p76">
              <a:extLst>
                <a:ext uri="{FF2B5EF4-FFF2-40B4-BE49-F238E27FC236}">
                  <a16:creationId xmlns:a16="http://schemas.microsoft.com/office/drawing/2014/main" xmlns="" id="{EF2A651D-1A32-4250-B93C-B81C1EBD5A57}"/>
                </a:ext>
              </a:extLst>
            </p:cNvPr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4743;p76">
              <a:extLst>
                <a:ext uri="{FF2B5EF4-FFF2-40B4-BE49-F238E27FC236}">
                  <a16:creationId xmlns:a16="http://schemas.microsoft.com/office/drawing/2014/main" xmlns="" id="{0E55616E-41B7-4511-BA37-0509F28C6B00}"/>
                </a:ext>
              </a:extLst>
            </p:cNvPr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4744;p76">
              <a:extLst>
                <a:ext uri="{FF2B5EF4-FFF2-40B4-BE49-F238E27FC236}">
                  <a16:creationId xmlns:a16="http://schemas.microsoft.com/office/drawing/2014/main" xmlns="" id="{A09A149A-C293-415E-A69C-C5696638F865}"/>
                </a:ext>
              </a:extLst>
            </p:cNvPr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4745;p76">
              <a:extLst>
                <a:ext uri="{FF2B5EF4-FFF2-40B4-BE49-F238E27FC236}">
                  <a16:creationId xmlns:a16="http://schemas.microsoft.com/office/drawing/2014/main" xmlns="" id="{05713E5E-1786-40A6-A625-430A0588BBAC}"/>
                </a:ext>
              </a:extLst>
            </p:cNvPr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4746;p76">
              <a:extLst>
                <a:ext uri="{FF2B5EF4-FFF2-40B4-BE49-F238E27FC236}">
                  <a16:creationId xmlns:a16="http://schemas.microsoft.com/office/drawing/2014/main" xmlns="" id="{CAED1240-D9D2-4961-A5C0-BF36C5C08BED}"/>
                </a:ext>
              </a:extLst>
            </p:cNvPr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4747;p76">
              <a:extLst>
                <a:ext uri="{FF2B5EF4-FFF2-40B4-BE49-F238E27FC236}">
                  <a16:creationId xmlns:a16="http://schemas.microsoft.com/office/drawing/2014/main" xmlns="" id="{4E8564F8-6119-4D7C-93DF-0A0D1AAFFB40}"/>
                </a:ext>
              </a:extLst>
            </p:cNvPr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4748;p76">
              <a:extLst>
                <a:ext uri="{FF2B5EF4-FFF2-40B4-BE49-F238E27FC236}">
                  <a16:creationId xmlns:a16="http://schemas.microsoft.com/office/drawing/2014/main" xmlns="" id="{6DE048FA-FA88-4769-ABEF-AE6A248ECB69}"/>
                </a:ext>
              </a:extLst>
            </p:cNvPr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4749;p76">
              <a:extLst>
                <a:ext uri="{FF2B5EF4-FFF2-40B4-BE49-F238E27FC236}">
                  <a16:creationId xmlns:a16="http://schemas.microsoft.com/office/drawing/2014/main" xmlns="" id="{CCB4A79F-E165-4820-A37C-97C0F2FC42EC}"/>
                </a:ext>
              </a:extLst>
            </p:cNvPr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4750;p76">
              <a:extLst>
                <a:ext uri="{FF2B5EF4-FFF2-40B4-BE49-F238E27FC236}">
                  <a16:creationId xmlns:a16="http://schemas.microsoft.com/office/drawing/2014/main" xmlns="" id="{44EFF814-0152-459B-8C22-F00F6323D0D0}"/>
                </a:ext>
              </a:extLst>
            </p:cNvPr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4751;p76">
              <a:extLst>
                <a:ext uri="{FF2B5EF4-FFF2-40B4-BE49-F238E27FC236}">
                  <a16:creationId xmlns:a16="http://schemas.microsoft.com/office/drawing/2014/main" xmlns="" id="{2E04D8F9-FA65-40E0-9A20-FC20A7AE6667}"/>
                </a:ext>
              </a:extLst>
            </p:cNvPr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4752;p76">
              <a:extLst>
                <a:ext uri="{FF2B5EF4-FFF2-40B4-BE49-F238E27FC236}">
                  <a16:creationId xmlns:a16="http://schemas.microsoft.com/office/drawing/2014/main" xmlns="" id="{03D3E321-CF71-4A22-B779-4027FA5591A6}"/>
                </a:ext>
              </a:extLst>
            </p:cNvPr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4753;p76">
              <a:extLst>
                <a:ext uri="{FF2B5EF4-FFF2-40B4-BE49-F238E27FC236}">
                  <a16:creationId xmlns:a16="http://schemas.microsoft.com/office/drawing/2014/main" xmlns="" id="{BAC1FDE8-2A86-413A-9F6F-9438ACB351BF}"/>
                </a:ext>
              </a:extLst>
            </p:cNvPr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4754;p76">
              <a:extLst>
                <a:ext uri="{FF2B5EF4-FFF2-40B4-BE49-F238E27FC236}">
                  <a16:creationId xmlns:a16="http://schemas.microsoft.com/office/drawing/2014/main" xmlns="" id="{D8EF0FFC-2064-443F-9F16-CDE0594B2575}"/>
                </a:ext>
              </a:extLst>
            </p:cNvPr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4755;p76">
              <a:extLst>
                <a:ext uri="{FF2B5EF4-FFF2-40B4-BE49-F238E27FC236}">
                  <a16:creationId xmlns:a16="http://schemas.microsoft.com/office/drawing/2014/main" xmlns="" id="{506435D4-90A8-4720-AD09-3A343839562C}"/>
                </a:ext>
              </a:extLst>
            </p:cNvPr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4756;p76">
              <a:extLst>
                <a:ext uri="{FF2B5EF4-FFF2-40B4-BE49-F238E27FC236}">
                  <a16:creationId xmlns:a16="http://schemas.microsoft.com/office/drawing/2014/main" xmlns="" id="{822127A9-FCD9-410A-A654-52FCF70094CF}"/>
                </a:ext>
              </a:extLst>
            </p:cNvPr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4757;p76">
              <a:extLst>
                <a:ext uri="{FF2B5EF4-FFF2-40B4-BE49-F238E27FC236}">
                  <a16:creationId xmlns:a16="http://schemas.microsoft.com/office/drawing/2014/main" xmlns="" id="{BCC37C99-04E1-40C2-A0CC-0B63CACFFF53}"/>
                </a:ext>
              </a:extLst>
            </p:cNvPr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4758;p76">
              <a:extLst>
                <a:ext uri="{FF2B5EF4-FFF2-40B4-BE49-F238E27FC236}">
                  <a16:creationId xmlns:a16="http://schemas.microsoft.com/office/drawing/2014/main" xmlns="" id="{121B0F2C-CD4B-4E20-9B5E-E16FCE6202D9}"/>
                </a:ext>
              </a:extLst>
            </p:cNvPr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4759;p76">
              <a:extLst>
                <a:ext uri="{FF2B5EF4-FFF2-40B4-BE49-F238E27FC236}">
                  <a16:creationId xmlns:a16="http://schemas.microsoft.com/office/drawing/2014/main" xmlns="" id="{1234C234-8297-46AE-9733-9DEF06FBF76C}"/>
                </a:ext>
              </a:extLst>
            </p:cNvPr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4760;p76">
              <a:extLst>
                <a:ext uri="{FF2B5EF4-FFF2-40B4-BE49-F238E27FC236}">
                  <a16:creationId xmlns:a16="http://schemas.microsoft.com/office/drawing/2014/main" xmlns="" id="{87F42C62-F821-4AA4-846B-58165203A3A8}"/>
                </a:ext>
              </a:extLst>
            </p:cNvPr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4761;p76">
              <a:extLst>
                <a:ext uri="{FF2B5EF4-FFF2-40B4-BE49-F238E27FC236}">
                  <a16:creationId xmlns:a16="http://schemas.microsoft.com/office/drawing/2014/main" xmlns="" id="{295F0CB6-C522-47D7-B3A9-55CD910163B9}"/>
                </a:ext>
              </a:extLst>
            </p:cNvPr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4762;p76">
              <a:extLst>
                <a:ext uri="{FF2B5EF4-FFF2-40B4-BE49-F238E27FC236}">
                  <a16:creationId xmlns:a16="http://schemas.microsoft.com/office/drawing/2014/main" xmlns="" id="{3538C9AB-044F-4EC3-9990-021D92FF6F72}"/>
                </a:ext>
              </a:extLst>
            </p:cNvPr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4763;p76">
              <a:extLst>
                <a:ext uri="{FF2B5EF4-FFF2-40B4-BE49-F238E27FC236}">
                  <a16:creationId xmlns:a16="http://schemas.microsoft.com/office/drawing/2014/main" xmlns="" id="{EEF6CA2D-7870-498D-8770-47E5E7979BB8}"/>
                </a:ext>
              </a:extLst>
            </p:cNvPr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4764;p76">
              <a:extLst>
                <a:ext uri="{FF2B5EF4-FFF2-40B4-BE49-F238E27FC236}">
                  <a16:creationId xmlns:a16="http://schemas.microsoft.com/office/drawing/2014/main" xmlns="" id="{0751FAF2-8349-458F-8C6E-FA4CD2132E0E}"/>
                </a:ext>
              </a:extLst>
            </p:cNvPr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4765;p76">
              <a:extLst>
                <a:ext uri="{FF2B5EF4-FFF2-40B4-BE49-F238E27FC236}">
                  <a16:creationId xmlns:a16="http://schemas.microsoft.com/office/drawing/2014/main" xmlns="" id="{58EBF4F3-64C6-4C30-B048-456A82139317}"/>
                </a:ext>
              </a:extLst>
            </p:cNvPr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4766;p76">
              <a:extLst>
                <a:ext uri="{FF2B5EF4-FFF2-40B4-BE49-F238E27FC236}">
                  <a16:creationId xmlns:a16="http://schemas.microsoft.com/office/drawing/2014/main" xmlns="" id="{5B5328D5-7101-4604-B4F3-E01D93D6C8DE}"/>
                </a:ext>
              </a:extLst>
            </p:cNvPr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4767;p76">
              <a:extLst>
                <a:ext uri="{FF2B5EF4-FFF2-40B4-BE49-F238E27FC236}">
                  <a16:creationId xmlns:a16="http://schemas.microsoft.com/office/drawing/2014/main" xmlns="" id="{E400E4C8-10FA-411B-8A15-1E87771959B8}"/>
                </a:ext>
              </a:extLst>
            </p:cNvPr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4768;p76">
              <a:extLst>
                <a:ext uri="{FF2B5EF4-FFF2-40B4-BE49-F238E27FC236}">
                  <a16:creationId xmlns:a16="http://schemas.microsoft.com/office/drawing/2014/main" xmlns="" id="{2BB6217C-0B78-493E-92B8-F7461FF1DB17}"/>
                </a:ext>
              </a:extLst>
            </p:cNvPr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4769;p76">
              <a:extLst>
                <a:ext uri="{FF2B5EF4-FFF2-40B4-BE49-F238E27FC236}">
                  <a16:creationId xmlns:a16="http://schemas.microsoft.com/office/drawing/2014/main" xmlns="" id="{EBB8A50D-04BB-436B-A40A-4738DDCC8567}"/>
                </a:ext>
              </a:extLst>
            </p:cNvPr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4770;p76">
              <a:extLst>
                <a:ext uri="{FF2B5EF4-FFF2-40B4-BE49-F238E27FC236}">
                  <a16:creationId xmlns:a16="http://schemas.microsoft.com/office/drawing/2014/main" xmlns="" id="{5F0CD4B8-126E-4637-B9B7-E39479E74FEF}"/>
                </a:ext>
              </a:extLst>
            </p:cNvPr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4771;p76">
              <a:extLst>
                <a:ext uri="{FF2B5EF4-FFF2-40B4-BE49-F238E27FC236}">
                  <a16:creationId xmlns:a16="http://schemas.microsoft.com/office/drawing/2014/main" xmlns="" id="{CBE5EFBE-3578-4C3A-BB2B-0EBA6ED72A81}"/>
                </a:ext>
              </a:extLst>
            </p:cNvPr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4772;p76">
              <a:extLst>
                <a:ext uri="{FF2B5EF4-FFF2-40B4-BE49-F238E27FC236}">
                  <a16:creationId xmlns:a16="http://schemas.microsoft.com/office/drawing/2014/main" xmlns="" id="{26233884-27A1-4458-A8AD-B4D588480654}"/>
                </a:ext>
              </a:extLst>
            </p:cNvPr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4773;p76">
              <a:extLst>
                <a:ext uri="{FF2B5EF4-FFF2-40B4-BE49-F238E27FC236}">
                  <a16:creationId xmlns:a16="http://schemas.microsoft.com/office/drawing/2014/main" xmlns="" id="{A4C7C86C-D00F-49CA-8BB5-EEAC91E5A9BD}"/>
                </a:ext>
              </a:extLst>
            </p:cNvPr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4774;p76">
              <a:extLst>
                <a:ext uri="{FF2B5EF4-FFF2-40B4-BE49-F238E27FC236}">
                  <a16:creationId xmlns:a16="http://schemas.microsoft.com/office/drawing/2014/main" xmlns="" id="{707F143F-3145-47D2-A947-1B5B0A9DBE80}"/>
                </a:ext>
              </a:extLst>
            </p:cNvPr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4775;p76">
              <a:extLst>
                <a:ext uri="{FF2B5EF4-FFF2-40B4-BE49-F238E27FC236}">
                  <a16:creationId xmlns:a16="http://schemas.microsoft.com/office/drawing/2014/main" xmlns="" id="{4FA83759-6BCC-4438-BFEF-B957704E8D17}"/>
                </a:ext>
              </a:extLst>
            </p:cNvPr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4776;p76">
              <a:extLst>
                <a:ext uri="{FF2B5EF4-FFF2-40B4-BE49-F238E27FC236}">
                  <a16:creationId xmlns:a16="http://schemas.microsoft.com/office/drawing/2014/main" xmlns="" id="{C8619398-AC6A-4326-8B43-565389266EE6}"/>
                </a:ext>
              </a:extLst>
            </p:cNvPr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4777;p76">
              <a:extLst>
                <a:ext uri="{FF2B5EF4-FFF2-40B4-BE49-F238E27FC236}">
                  <a16:creationId xmlns:a16="http://schemas.microsoft.com/office/drawing/2014/main" xmlns="" id="{9034B21B-9C5F-4029-AD4F-475C92222843}"/>
                </a:ext>
              </a:extLst>
            </p:cNvPr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4778;p76">
              <a:extLst>
                <a:ext uri="{FF2B5EF4-FFF2-40B4-BE49-F238E27FC236}">
                  <a16:creationId xmlns:a16="http://schemas.microsoft.com/office/drawing/2014/main" xmlns="" id="{BF27EA11-C51D-4228-B366-0DC6CFCEBABB}"/>
                </a:ext>
              </a:extLst>
            </p:cNvPr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4779;p76">
              <a:extLst>
                <a:ext uri="{FF2B5EF4-FFF2-40B4-BE49-F238E27FC236}">
                  <a16:creationId xmlns:a16="http://schemas.microsoft.com/office/drawing/2014/main" xmlns="" id="{1A52A283-8672-4E0C-9BAB-257D38103B07}"/>
                </a:ext>
              </a:extLst>
            </p:cNvPr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4780;p76">
              <a:extLst>
                <a:ext uri="{FF2B5EF4-FFF2-40B4-BE49-F238E27FC236}">
                  <a16:creationId xmlns:a16="http://schemas.microsoft.com/office/drawing/2014/main" xmlns="" id="{4975FA64-214F-41B2-8287-0609FEEABB97}"/>
                </a:ext>
              </a:extLst>
            </p:cNvPr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4781;p76">
              <a:extLst>
                <a:ext uri="{FF2B5EF4-FFF2-40B4-BE49-F238E27FC236}">
                  <a16:creationId xmlns:a16="http://schemas.microsoft.com/office/drawing/2014/main" xmlns="" id="{3F974543-69CD-4CC0-8814-222FE4EC3ACF}"/>
                </a:ext>
              </a:extLst>
            </p:cNvPr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4782;p76">
              <a:extLst>
                <a:ext uri="{FF2B5EF4-FFF2-40B4-BE49-F238E27FC236}">
                  <a16:creationId xmlns:a16="http://schemas.microsoft.com/office/drawing/2014/main" xmlns="" id="{654AE83B-83CB-498E-AABF-FD076B5756C2}"/>
                </a:ext>
              </a:extLst>
            </p:cNvPr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4783;p76">
              <a:extLst>
                <a:ext uri="{FF2B5EF4-FFF2-40B4-BE49-F238E27FC236}">
                  <a16:creationId xmlns:a16="http://schemas.microsoft.com/office/drawing/2014/main" xmlns="" id="{84C79DD1-0416-4BC5-B4D0-45BAD0E44602}"/>
                </a:ext>
              </a:extLst>
            </p:cNvPr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4784;p76">
              <a:extLst>
                <a:ext uri="{FF2B5EF4-FFF2-40B4-BE49-F238E27FC236}">
                  <a16:creationId xmlns:a16="http://schemas.microsoft.com/office/drawing/2014/main" xmlns="" id="{6DC905D9-9150-4F6B-9A95-3CC45D5FF578}"/>
                </a:ext>
              </a:extLst>
            </p:cNvPr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4785;p76">
              <a:extLst>
                <a:ext uri="{FF2B5EF4-FFF2-40B4-BE49-F238E27FC236}">
                  <a16:creationId xmlns:a16="http://schemas.microsoft.com/office/drawing/2014/main" xmlns="" id="{50D198F1-FCB0-4C02-BA48-5F4AEA597E5A}"/>
                </a:ext>
              </a:extLst>
            </p:cNvPr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4786;p76">
              <a:extLst>
                <a:ext uri="{FF2B5EF4-FFF2-40B4-BE49-F238E27FC236}">
                  <a16:creationId xmlns:a16="http://schemas.microsoft.com/office/drawing/2014/main" xmlns="" id="{07CD93E0-F411-4FCF-B8D1-DA9B4FC65556}"/>
                </a:ext>
              </a:extLst>
            </p:cNvPr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4787;p76">
              <a:extLst>
                <a:ext uri="{FF2B5EF4-FFF2-40B4-BE49-F238E27FC236}">
                  <a16:creationId xmlns:a16="http://schemas.microsoft.com/office/drawing/2014/main" xmlns="" id="{8A8DC1CF-7588-4EC0-A830-56F9001582D2}"/>
                </a:ext>
              </a:extLst>
            </p:cNvPr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4788;p76">
              <a:extLst>
                <a:ext uri="{FF2B5EF4-FFF2-40B4-BE49-F238E27FC236}">
                  <a16:creationId xmlns:a16="http://schemas.microsoft.com/office/drawing/2014/main" xmlns="" id="{08485254-9817-456D-A294-BC3E2D69E76B}"/>
                </a:ext>
              </a:extLst>
            </p:cNvPr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4789;p76">
              <a:extLst>
                <a:ext uri="{FF2B5EF4-FFF2-40B4-BE49-F238E27FC236}">
                  <a16:creationId xmlns:a16="http://schemas.microsoft.com/office/drawing/2014/main" xmlns="" id="{9FFB0C66-BA9F-4859-AAB6-75816D2D1F2A}"/>
                </a:ext>
              </a:extLst>
            </p:cNvPr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4790;p76">
              <a:extLst>
                <a:ext uri="{FF2B5EF4-FFF2-40B4-BE49-F238E27FC236}">
                  <a16:creationId xmlns:a16="http://schemas.microsoft.com/office/drawing/2014/main" xmlns="" id="{78DA935A-6504-424F-B57D-49108D487068}"/>
                </a:ext>
              </a:extLst>
            </p:cNvPr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4791;p76">
              <a:extLst>
                <a:ext uri="{FF2B5EF4-FFF2-40B4-BE49-F238E27FC236}">
                  <a16:creationId xmlns:a16="http://schemas.microsoft.com/office/drawing/2014/main" xmlns="" id="{56E0EDB0-6620-4A1F-9907-7BEBCC715B01}"/>
                </a:ext>
              </a:extLst>
            </p:cNvPr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4792;p76">
              <a:extLst>
                <a:ext uri="{FF2B5EF4-FFF2-40B4-BE49-F238E27FC236}">
                  <a16:creationId xmlns:a16="http://schemas.microsoft.com/office/drawing/2014/main" xmlns="" id="{A320EEDA-CFB4-46FF-90CD-BCD429AF5F67}"/>
                </a:ext>
              </a:extLst>
            </p:cNvPr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4793;p76">
              <a:extLst>
                <a:ext uri="{FF2B5EF4-FFF2-40B4-BE49-F238E27FC236}">
                  <a16:creationId xmlns:a16="http://schemas.microsoft.com/office/drawing/2014/main" xmlns="" id="{120DEB7B-4271-4794-977C-59A6D1C406FE}"/>
                </a:ext>
              </a:extLst>
            </p:cNvPr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4794;p76">
              <a:extLst>
                <a:ext uri="{FF2B5EF4-FFF2-40B4-BE49-F238E27FC236}">
                  <a16:creationId xmlns:a16="http://schemas.microsoft.com/office/drawing/2014/main" xmlns="" id="{4ABC43E6-DCA7-4A69-B303-5E663B949450}"/>
                </a:ext>
              </a:extLst>
            </p:cNvPr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4795;p76">
              <a:extLst>
                <a:ext uri="{FF2B5EF4-FFF2-40B4-BE49-F238E27FC236}">
                  <a16:creationId xmlns:a16="http://schemas.microsoft.com/office/drawing/2014/main" xmlns="" id="{0139C891-3C3E-4D70-B60E-960743578CDC}"/>
                </a:ext>
              </a:extLst>
            </p:cNvPr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4796;p76">
              <a:extLst>
                <a:ext uri="{FF2B5EF4-FFF2-40B4-BE49-F238E27FC236}">
                  <a16:creationId xmlns:a16="http://schemas.microsoft.com/office/drawing/2014/main" xmlns="" id="{1B298AAF-A7FD-4A0E-B3C2-3CEEE179EEB0}"/>
                </a:ext>
              </a:extLst>
            </p:cNvPr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4797;p76">
              <a:extLst>
                <a:ext uri="{FF2B5EF4-FFF2-40B4-BE49-F238E27FC236}">
                  <a16:creationId xmlns:a16="http://schemas.microsoft.com/office/drawing/2014/main" xmlns="" id="{BF6CCFF4-1F76-4DE2-8D2D-9B7E709D98B0}"/>
                </a:ext>
              </a:extLst>
            </p:cNvPr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4798;p76">
              <a:extLst>
                <a:ext uri="{FF2B5EF4-FFF2-40B4-BE49-F238E27FC236}">
                  <a16:creationId xmlns:a16="http://schemas.microsoft.com/office/drawing/2014/main" xmlns="" id="{C628E8FC-8B31-4270-A58E-15C670D63825}"/>
                </a:ext>
              </a:extLst>
            </p:cNvPr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4799;p76">
              <a:extLst>
                <a:ext uri="{FF2B5EF4-FFF2-40B4-BE49-F238E27FC236}">
                  <a16:creationId xmlns:a16="http://schemas.microsoft.com/office/drawing/2014/main" xmlns="" id="{D2B7E260-1812-4B49-B339-CDD8303BDD1C}"/>
                </a:ext>
              </a:extLst>
            </p:cNvPr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4800;p76">
              <a:extLst>
                <a:ext uri="{FF2B5EF4-FFF2-40B4-BE49-F238E27FC236}">
                  <a16:creationId xmlns:a16="http://schemas.microsoft.com/office/drawing/2014/main" xmlns="" id="{D0EFF086-FB51-4E05-BD85-C87917052583}"/>
                </a:ext>
              </a:extLst>
            </p:cNvPr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4801;p76">
              <a:extLst>
                <a:ext uri="{FF2B5EF4-FFF2-40B4-BE49-F238E27FC236}">
                  <a16:creationId xmlns:a16="http://schemas.microsoft.com/office/drawing/2014/main" xmlns="" id="{13AF1F33-CA8A-46A0-B399-9FF31D933943}"/>
                </a:ext>
              </a:extLst>
            </p:cNvPr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4802;p76">
              <a:extLst>
                <a:ext uri="{FF2B5EF4-FFF2-40B4-BE49-F238E27FC236}">
                  <a16:creationId xmlns:a16="http://schemas.microsoft.com/office/drawing/2014/main" xmlns="" id="{4CC4FACA-0074-4DBB-9981-173FDC144EB8}"/>
                </a:ext>
              </a:extLst>
            </p:cNvPr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4803;p76">
              <a:extLst>
                <a:ext uri="{FF2B5EF4-FFF2-40B4-BE49-F238E27FC236}">
                  <a16:creationId xmlns:a16="http://schemas.microsoft.com/office/drawing/2014/main" xmlns="" id="{4970EB9C-6281-4A9A-9984-DBB5BFD2E62A}"/>
                </a:ext>
              </a:extLst>
            </p:cNvPr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4804;p76">
              <a:extLst>
                <a:ext uri="{FF2B5EF4-FFF2-40B4-BE49-F238E27FC236}">
                  <a16:creationId xmlns:a16="http://schemas.microsoft.com/office/drawing/2014/main" xmlns="" id="{94CAEDD7-44FF-461C-B597-9A69915A2D73}"/>
                </a:ext>
              </a:extLst>
            </p:cNvPr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4805;p76">
              <a:extLst>
                <a:ext uri="{FF2B5EF4-FFF2-40B4-BE49-F238E27FC236}">
                  <a16:creationId xmlns:a16="http://schemas.microsoft.com/office/drawing/2014/main" xmlns="" id="{D8E0E2E3-0038-41B4-B604-6824BAAA173F}"/>
                </a:ext>
              </a:extLst>
            </p:cNvPr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4806;p76">
              <a:extLst>
                <a:ext uri="{FF2B5EF4-FFF2-40B4-BE49-F238E27FC236}">
                  <a16:creationId xmlns:a16="http://schemas.microsoft.com/office/drawing/2014/main" xmlns="" id="{DCC7EA69-FC5F-46AE-981A-FAF888A84956}"/>
                </a:ext>
              </a:extLst>
            </p:cNvPr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4807;p76">
              <a:extLst>
                <a:ext uri="{FF2B5EF4-FFF2-40B4-BE49-F238E27FC236}">
                  <a16:creationId xmlns:a16="http://schemas.microsoft.com/office/drawing/2014/main" xmlns="" id="{AA7F40EF-563E-46F6-98D2-3251D59A19F1}"/>
                </a:ext>
              </a:extLst>
            </p:cNvPr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4808;p76">
              <a:extLst>
                <a:ext uri="{FF2B5EF4-FFF2-40B4-BE49-F238E27FC236}">
                  <a16:creationId xmlns:a16="http://schemas.microsoft.com/office/drawing/2014/main" xmlns="" id="{3FF6D992-63F9-448C-8175-ECFE134F7172}"/>
                </a:ext>
              </a:extLst>
            </p:cNvPr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4809;p76">
              <a:extLst>
                <a:ext uri="{FF2B5EF4-FFF2-40B4-BE49-F238E27FC236}">
                  <a16:creationId xmlns:a16="http://schemas.microsoft.com/office/drawing/2014/main" xmlns="" id="{7B9C4AFA-381A-4286-B981-7EB7588A950D}"/>
                </a:ext>
              </a:extLst>
            </p:cNvPr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4810;p76">
              <a:extLst>
                <a:ext uri="{FF2B5EF4-FFF2-40B4-BE49-F238E27FC236}">
                  <a16:creationId xmlns:a16="http://schemas.microsoft.com/office/drawing/2014/main" xmlns="" id="{11FE0B63-16DA-4B5C-B65E-A2EF38AC34D8}"/>
                </a:ext>
              </a:extLst>
            </p:cNvPr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4811;p76">
              <a:extLst>
                <a:ext uri="{FF2B5EF4-FFF2-40B4-BE49-F238E27FC236}">
                  <a16:creationId xmlns:a16="http://schemas.microsoft.com/office/drawing/2014/main" xmlns="" id="{C5C4ABB1-E416-4E33-BADA-DE4A59442252}"/>
                </a:ext>
              </a:extLst>
            </p:cNvPr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4812;p76">
              <a:extLst>
                <a:ext uri="{FF2B5EF4-FFF2-40B4-BE49-F238E27FC236}">
                  <a16:creationId xmlns:a16="http://schemas.microsoft.com/office/drawing/2014/main" xmlns="" id="{2595F0DF-C960-42EC-8661-A410573A08A3}"/>
                </a:ext>
              </a:extLst>
            </p:cNvPr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4813;p76">
              <a:extLst>
                <a:ext uri="{FF2B5EF4-FFF2-40B4-BE49-F238E27FC236}">
                  <a16:creationId xmlns:a16="http://schemas.microsoft.com/office/drawing/2014/main" xmlns="" id="{4D7D48A8-D776-41BA-B2FE-3A80C39113D3}"/>
                </a:ext>
              </a:extLst>
            </p:cNvPr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4814;p76">
              <a:extLst>
                <a:ext uri="{FF2B5EF4-FFF2-40B4-BE49-F238E27FC236}">
                  <a16:creationId xmlns:a16="http://schemas.microsoft.com/office/drawing/2014/main" xmlns="" id="{93917176-7290-49EE-8D8C-BB7E0A33380B}"/>
                </a:ext>
              </a:extLst>
            </p:cNvPr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4815;p76">
              <a:extLst>
                <a:ext uri="{FF2B5EF4-FFF2-40B4-BE49-F238E27FC236}">
                  <a16:creationId xmlns:a16="http://schemas.microsoft.com/office/drawing/2014/main" xmlns="" id="{866722A2-243B-423B-9E6D-64A2AEF0990E}"/>
                </a:ext>
              </a:extLst>
            </p:cNvPr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4816;p76">
              <a:extLst>
                <a:ext uri="{FF2B5EF4-FFF2-40B4-BE49-F238E27FC236}">
                  <a16:creationId xmlns:a16="http://schemas.microsoft.com/office/drawing/2014/main" xmlns="" id="{98C8DC10-7B7C-45CA-ABE9-19C17D599487}"/>
                </a:ext>
              </a:extLst>
            </p:cNvPr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4817;p76">
              <a:extLst>
                <a:ext uri="{FF2B5EF4-FFF2-40B4-BE49-F238E27FC236}">
                  <a16:creationId xmlns:a16="http://schemas.microsoft.com/office/drawing/2014/main" xmlns="" id="{B1878826-1961-4D58-8418-0C95A81BF7B2}"/>
                </a:ext>
              </a:extLst>
            </p:cNvPr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4818;p76">
              <a:extLst>
                <a:ext uri="{FF2B5EF4-FFF2-40B4-BE49-F238E27FC236}">
                  <a16:creationId xmlns:a16="http://schemas.microsoft.com/office/drawing/2014/main" xmlns="" id="{46340897-D214-4BDD-A6CA-75755A6AB2B1}"/>
                </a:ext>
              </a:extLst>
            </p:cNvPr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4819;p76">
              <a:extLst>
                <a:ext uri="{FF2B5EF4-FFF2-40B4-BE49-F238E27FC236}">
                  <a16:creationId xmlns:a16="http://schemas.microsoft.com/office/drawing/2014/main" xmlns="" id="{D2C55B69-108F-4F73-9E23-509F3EE7FEF7}"/>
                </a:ext>
              </a:extLst>
            </p:cNvPr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4820;p76">
              <a:extLst>
                <a:ext uri="{FF2B5EF4-FFF2-40B4-BE49-F238E27FC236}">
                  <a16:creationId xmlns:a16="http://schemas.microsoft.com/office/drawing/2014/main" xmlns="" id="{88F7C3AE-B411-4FB7-9A9F-68510B061948}"/>
                </a:ext>
              </a:extLst>
            </p:cNvPr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4821;p76">
              <a:extLst>
                <a:ext uri="{FF2B5EF4-FFF2-40B4-BE49-F238E27FC236}">
                  <a16:creationId xmlns:a16="http://schemas.microsoft.com/office/drawing/2014/main" xmlns="" id="{2E5715D0-279D-4A84-A102-4CC54AD2B024}"/>
                </a:ext>
              </a:extLst>
            </p:cNvPr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4822;p76">
              <a:extLst>
                <a:ext uri="{FF2B5EF4-FFF2-40B4-BE49-F238E27FC236}">
                  <a16:creationId xmlns:a16="http://schemas.microsoft.com/office/drawing/2014/main" xmlns="" id="{7B07B128-7C51-47C6-AB39-DE5CE5E313D9}"/>
                </a:ext>
              </a:extLst>
            </p:cNvPr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4823;p76">
              <a:extLst>
                <a:ext uri="{FF2B5EF4-FFF2-40B4-BE49-F238E27FC236}">
                  <a16:creationId xmlns:a16="http://schemas.microsoft.com/office/drawing/2014/main" xmlns="" id="{C564A6A8-0C50-4E33-9C68-B487A84C8EE0}"/>
                </a:ext>
              </a:extLst>
            </p:cNvPr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4824;p76">
              <a:extLst>
                <a:ext uri="{FF2B5EF4-FFF2-40B4-BE49-F238E27FC236}">
                  <a16:creationId xmlns:a16="http://schemas.microsoft.com/office/drawing/2014/main" xmlns="" id="{905FF3FB-2CC1-476D-B1A8-085D392AA483}"/>
                </a:ext>
              </a:extLst>
            </p:cNvPr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4825;p76">
              <a:extLst>
                <a:ext uri="{FF2B5EF4-FFF2-40B4-BE49-F238E27FC236}">
                  <a16:creationId xmlns:a16="http://schemas.microsoft.com/office/drawing/2014/main" xmlns="" id="{F824799F-0F17-4E7A-860B-BD4CB63A9DF6}"/>
                </a:ext>
              </a:extLst>
            </p:cNvPr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4826;p76">
              <a:extLst>
                <a:ext uri="{FF2B5EF4-FFF2-40B4-BE49-F238E27FC236}">
                  <a16:creationId xmlns:a16="http://schemas.microsoft.com/office/drawing/2014/main" xmlns="" id="{542B0EEE-5EDB-4031-AAD4-E6691D26E242}"/>
                </a:ext>
              </a:extLst>
            </p:cNvPr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4827;p76">
              <a:extLst>
                <a:ext uri="{FF2B5EF4-FFF2-40B4-BE49-F238E27FC236}">
                  <a16:creationId xmlns:a16="http://schemas.microsoft.com/office/drawing/2014/main" xmlns="" id="{FD73734F-0B61-49E8-A7AC-E4F26837FA06}"/>
                </a:ext>
              </a:extLst>
            </p:cNvPr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4828;p76">
              <a:extLst>
                <a:ext uri="{FF2B5EF4-FFF2-40B4-BE49-F238E27FC236}">
                  <a16:creationId xmlns:a16="http://schemas.microsoft.com/office/drawing/2014/main" xmlns="" id="{519307A5-04B8-436B-9E39-8587725AD1A0}"/>
                </a:ext>
              </a:extLst>
            </p:cNvPr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4829;p76">
              <a:extLst>
                <a:ext uri="{FF2B5EF4-FFF2-40B4-BE49-F238E27FC236}">
                  <a16:creationId xmlns:a16="http://schemas.microsoft.com/office/drawing/2014/main" xmlns="" id="{A271F49A-248A-43FC-9A84-1FEF7C3F5ACC}"/>
                </a:ext>
              </a:extLst>
            </p:cNvPr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4830;p76">
              <a:extLst>
                <a:ext uri="{FF2B5EF4-FFF2-40B4-BE49-F238E27FC236}">
                  <a16:creationId xmlns:a16="http://schemas.microsoft.com/office/drawing/2014/main" xmlns="" id="{04932F4B-84AE-40A9-BB8E-CCC33493B9B9}"/>
                </a:ext>
              </a:extLst>
            </p:cNvPr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4831;p76">
              <a:extLst>
                <a:ext uri="{FF2B5EF4-FFF2-40B4-BE49-F238E27FC236}">
                  <a16:creationId xmlns:a16="http://schemas.microsoft.com/office/drawing/2014/main" xmlns="" id="{A04A36CF-2B87-4BEC-9EA0-4395344B4392}"/>
                </a:ext>
              </a:extLst>
            </p:cNvPr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4832;p76">
              <a:extLst>
                <a:ext uri="{FF2B5EF4-FFF2-40B4-BE49-F238E27FC236}">
                  <a16:creationId xmlns:a16="http://schemas.microsoft.com/office/drawing/2014/main" xmlns="" id="{8AA8138A-7CEB-4152-8A20-F3B9B69C38BE}"/>
                </a:ext>
              </a:extLst>
            </p:cNvPr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4833;p76">
              <a:extLst>
                <a:ext uri="{FF2B5EF4-FFF2-40B4-BE49-F238E27FC236}">
                  <a16:creationId xmlns:a16="http://schemas.microsoft.com/office/drawing/2014/main" xmlns="" id="{0C2916EB-B8C6-44B7-BCAD-8441ECB462D8}"/>
                </a:ext>
              </a:extLst>
            </p:cNvPr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4834;p76">
              <a:extLst>
                <a:ext uri="{FF2B5EF4-FFF2-40B4-BE49-F238E27FC236}">
                  <a16:creationId xmlns:a16="http://schemas.microsoft.com/office/drawing/2014/main" xmlns="" id="{9461C29D-6568-42AB-A2BD-C06A64361D64}"/>
                </a:ext>
              </a:extLst>
            </p:cNvPr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4835;p76">
              <a:extLst>
                <a:ext uri="{FF2B5EF4-FFF2-40B4-BE49-F238E27FC236}">
                  <a16:creationId xmlns:a16="http://schemas.microsoft.com/office/drawing/2014/main" xmlns="" id="{EBC063FA-F808-4919-9BDB-FE5CEE6F5CD3}"/>
                </a:ext>
              </a:extLst>
            </p:cNvPr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4836;p76">
              <a:extLst>
                <a:ext uri="{FF2B5EF4-FFF2-40B4-BE49-F238E27FC236}">
                  <a16:creationId xmlns:a16="http://schemas.microsoft.com/office/drawing/2014/main" xmlns="" id="{983EF1A1-C585-45D3-9C47-D25083B85D76}"/>
                </a:ext>
              </a:extLst>
            </p:cNvPr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4837;p76">
              <a:extLst>
                <a:ext uri="{FF2B5EF4-FFF2-40B4-BE49-F238E27FC236}">
                  <a16:creationId xmlns:a16="http://schemas.microsoft.com/office/drawing/2014/main" xmlns="" id="{3EC3C422-C9E9-45EF-B7F7-36339ECA4599}"/>
                </a:ext>
              </a:extLst>
            </p:cNvPr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4838;p76">
              <a:extLst>
                <a:ext uri="{FF2B5EF4-FFF2-40B4-BE49-F238E27FC236}">
                  <a16:creationId xmlns:a16="http://schemas.microsoft.com/office/drawing/2014/main" xmlns="" id="{2FE53312-979E-4686-BAF5-AECC24C1544F}"/>
                </a:ext>
              </a:extLst>
            </p:cNvPr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4839;p76">
              <a:extLst>
                <a:ext uri="{FF2B5EF4-FFF2-40B4-BE49-F238E27FC236}">
                  <a16:creationId xmlns:a16="http://schemas.microsoft.com/office/drawing/2014/main" xmlns="" id="{1322F90A-E801-49B0-8101-CF221A2121C1}"/>
                </a:ext>
              </a:extLst>
            </p:cNvPr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4840;p76">
              <a:extLst>
                <a:ext uri="{FF2B5EF4-FFF2-40B4-BE49-F238E27FC236}">
                  <a16:creationId xmlns:a16="http://schemas.microsoft.com/office/drawing/2014/main" xmlns="" id="{03B55B15-50BF-441D-8FA8-2F8CF1EFBAD5}"/>
                </a:ext>
              </a:extLst>
            </p:cNvPr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4841;p76">
              <a:extLst>
                <a:ext uri="{FF2B5EF4-FFF2-40B4-BE49-F238E27FC236}">
                  <a16:creationId xmlns:a16="http://schemas.microsoft.com/office/drawing/2014/main" xmlns="" id="{439419EB-E320-4564-94B2-A6405D52B563}"/>
                </a:ext>
              </a:extLst>
            </p:cNvPr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4842;p76">
              <a:extLst>
                <a:ext uri="{FF2B5EF4-FFF2-40B4-BE49-F238E27FC236}">
                  <a16:creationId xmlns:a16="http://schemas.microsoft.com/office/drawing/2014/main" xmlns="" id="{3B75F80A-B7A8-4135-8508-EA8E861B0A15}"/>
                </a:ext>
              </a:extLst>
            </p:cNvPr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4843;p76">
              <a:extLst>
                <a:ext uri="{FF2B5EF4-FFF2-40B4-BE49-F238E27FC236}">
                  <a16:creationId xmlns:a16="http://schemas.microsoft.com/office/drawing/2014/main" xmlns="" id="{E2818280-3024-4A88-92EB-E239E99F221C}"/>
                </a:ext>
              </a:extLst>
            </p:cNvPr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4844;p76">
              <a:extLst>
                <a:ext uri="{FF2B5EF4-FFF2-40B4-BE49-F238E27FC236}">
                  <a16:creationId xmlns:a16="http://schemas.microsoft.com/office/drawing/2014/main" xmlns="" id="{E66B059B-F1E6-4A03-A843-FF4509FA39D5}"/>
                </a:ext>
              </a:extLst>
            </p:cNvPr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4845;p76">
              <a:extLst>
                <a:ext uri="{FF2B5EF4-FFF2-40B4-BE49-F238E27FC236}">
                  <a16:creationId xmlns:a16="http://schemas.microsoft.com/office/drawing/2014/main" xmlns="" id="{659786AC-2E1F-4B09-9F25-A4AD48C4BB29}"/>
                </a:ext>
              </a:extLst>
            </p:cNvPr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4846;p76">
              <a:extLst>
                <a:ext uri="{FF2B5EF4-FFF2-40B4-BE49-F238E27FC236}">
                  <a16:creationId xmlns:a16="http://schemas.microsoft.com/office/drawing/2014/main" xmlns="" id="{EFCBE32D-DC76-46D1-A98C-B9E9433F53CE}"/>
                </a:ext>
              </a:extLst>
            </p:cNvPr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4847;p76">
              <a:extLst>
                <a:ext uri="{FF2B5EF4-FFF2-40B4-BE49-F238E27FC236}">
                  <a16:creationId xmlns:a16="http://schemas.microsoft.com/office/drawing/2014/main" xmlns="" id="{9A4ADD00-3408-4FBE-A0E6-BADB34391590}"/>
                </a:ext>
              </a:extLst>
            </p:cNvPr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4848;p76">
              <a:extLst>
                <a:ext uri="{FF2B5EF4-FFF2-40B4-BE49-F238E27FC236}">
                  <a16:creationId xmlns:a16="http://schemas.microsoft.com/office/drawing/2014/main" xmlns="" id="{315E0EFC-D628-43FB-B284-A0DA989723D3}"/>
                </a:ext>
              </a:extLst>
            </p:cNvPr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4849;p76">
              <a:extLst>
                <a:ext uri="{FF2B5EF4-FFF2-40B4-BE49-F238E27FC236}">
                  <a16:creationId xmlns:a16="http://schemas.microsoft.com/office/drawing/2014/main" xmlns="" id="{C44D9FF4-3D46-4139-9828-2237BAA6B108}"/>
                </a:ext>
              </a:extLst>
            </p:cNvPr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4850;p76">
              <a:extLst>
                <a:ext uri="{FF2B5EF4-FFF2-40B4-BE49-F238E27FC236}">
                  <a16:creationId xmlns:a16="http://schemas.microsoft.com/office/drawing/2014/main" xmlns="" id="{64D7172B-833A-434F-8012-D563C7BE7FA3}"/>
                </a:ext>
              </a:extLst>
            </p:cNvPr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4851;p76">
              <a:extLst>
                <a:ext uri="{FF2B5EF4-FFF2-40B4-BE49-F238E27FC236}">
                  <a16:creationId xmlns:a16="http://schemas.microsoft.com/office/drawing/2014/main" xmlns="" id="{375FA86A-2CCF-4B89-8417-FF2B47CC6E3E}"/>
                </a:ext>
              </a:extLst>
            </p:cNvPr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4852;p76">
              <a:extLst>
                <a:ext uri="{FF2B5EF4-FFF2-40B4-BE49-F238E27FC236}">
                  <a16:creationId xmlns:a16="http://schemas.microsoft.com/office/drawing/2014/main" xmlns="" id="{94DA2758-0AA4-4FC8-9009-A1978608D991}"/>
                </a:ext>
              </a:extLst>
            </p:cNvPr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4853;p76">
              <a:extLst>
                <a:ext uri="{FF2B5EF4-FFF2-40B4-BE49-F238E27FC236}">
                  <a16:creationId xmlns:a16="http://schemas.microsoft.com/office/drawing/2014/main" xmlns="" id="{986533BF-C183-4765-868D-8EB547EF98F6}"/>
                </a:ext>
              </a:extLst>
            </p:cNvPr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4854;p76">
              <a:extLst>
                <a:ext uri="{FF2B5EF4-FFF2-40B4-BE49-F238E27FC236}">
                  <a16:creationId xmlns:a16="http://schemas.microsoft.com/office/drawing/2014/main" xmlns="" id="{33F1B1D1-94CE-498F-A0C4-82A31F46409C}"/>
                </a:ext>
              </a:extLst>
            </p:cNvPr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4855;p76">
              <a:extLst>
                <a:ext uri="{FF2B5EF4-FFF2-40B4-BE49-F238E27FC236}">
                  <a16:creationId xmlns:a16="http://schemas.microsoft.com/office/drawing/2014/main" xmlns="" id="{333C5930-C1D8-4462-A050-7E3A239B8EA2}"/>
                </a:ext>
              </a:extLst>
            </p:cNvPr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4856;p76">
              <a:extLst>
                <a:ext uri="{FF2B5EF4-FFF2-40B4-BE49-F238E27FC236}">
                  <a16:creationId xmlns:a16="http://schemas.microsoft.com/office/drawing/2014/main" xmlns="" id="{8E2E5A6C-289E-4531-A4AF-2FCB37B82E42}"/>
                </a:ext>
              </a:extLst>
            </p:cNvPr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4857;p76">
              <a:extLst>
                <a:ext uri="{FF2B5EF4-FFF2-40B4-BE49-F238E27FC236}">
                  <a16:creationId xmlns:a16="http://schemas.microsoft.com/office/drawing/2014/main" xmlns="" id="{C3644308-64B6-4F6C-9D2B-532991152A4B}"/>
                </a:ext>
              </a:extLst>
            </p:cNvPr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4858;p76">
              <a:extLst>
                <a:ext uri="{FF2B5EF4-FFF2-40B4-BE49-F238E27FC236}">
                  <a16:creationId xmlns:a16="http://schemas.microsoft.com/office/drawing/2014/main" xmlns="" id="{392CDC75-109C-45D0-86B2-E8574A108CDE}"/>
                </a:ext>
              </a:extLst>
            </p:cNvPr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4859;p76">
              <a:extLst>
                <a:ext uri="{FF2B5EF4-FFF2-40B4-BE49-F238E27FC236}">
                  <a16:creationId xmlns:a16="http://schemas.microsoft.com/office/drawing/2014/main" xmlns="" id="{2B8EF19E-8B8E-4E19-9AB8-45D22ECB8F5B}"/>
                </a:ext>
              </a:extLst>
            </p:cNvPr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4860;p76">
              <a:extLst>
                <a:ext uri="{FF2B5EF4-FFF2-40B4-BE49-F238E27FC236}">
                  <a16:creationId xmlns:a16="http://schemas.microsoft.com/office/drawing/2014/main" xmlns="" id="{DC6298B4-770B-433B-B4DF-9EF0CE57C0D8}"/>
                </a:ext>
              </a:extLst>
            </p:cNvPr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4861;p76">
              <a:extLst>
                <a:ext uri="{FF2B5EF4-FFF2-40B4-BE49-F238E27FC236}">
                  <a16:creationId xmlns:a16="http://schemas.microsoft.com/office/drawing/2014/main" xmlns="" id="{50370BF4-7E3F-4128-A9E5-42636E5974EE}"/>
                </a:ext>
              </a:extLst>
            </p:cNvPr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4862;p76">
              <a:extLst>
                <a:ext uri="{FF2B5EF4-FFF2-40B4-BE49-F238E27FC236}">
                  <a16:creationId xmlns:a16="http://schemas.microsoft.com/office/drawing/2014/main" xmlns="" id="{298A367F-87B2-4334-9186-2299AE8DA641}"/>
                </a:ext>
              </a:extLst>
            </p:cNvPr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4863;p76">
              <a:extLst>
                <a:ext uri="{FF2B5EF4-FFF2-40B4-BE49-F238E27FC236}">
                  <a16:creationId xmlns:a16="http://schemas.microsoft.com/office/drawing/2014/main" xmlns="" id="{F5F3B5B2-F8D2-4D46-9676-70CC14293F9F}"/>
                </a:ext>
              </a:extLst>
            </p:cNvPr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4864;p76">
              <a:extLst>
                <a:ext uri="{FF2B5EF4-FFF2-40B4-BE49-F238E27FC236}">
                  <a16:creationId xmlns:a16="http://schemas.microsoft.com/office/drawing/2014/main" xmlns="" id="{FC265AF6-B3C0-4225-A2CD-E4D198F878B9}"/>
                </a:ext>
              </a:extLst>
            </p:cNvPr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4865;p76">
              <a:extLst>
                <a:ext uri="{FF2B5EF4-FFF2-40B4-BE49-F238E27FC236}">
                  <a16:creationId xmlns:a16="http://schemas.microsoft.com/office/drawing/2014/main" xmlns="" id="{BBDF0DCA-EED3-4038-B2CB-142E74A6AD0A}"/>
                </a:ext>
              </a:extLst>
            </p:cNvPr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4866;p76">
              <a:extLst>
                <a:ext uri="{FF2B5EF4-FFF2-40B4-BE49-F238E27FC236}">
                  <a16:creationId xmlns:a16="http://schemas.microsoft.com/office/drawing/2014/main" xmlns="" id="{8D663359-6B29-40CB-8E7B-C8C14A18B6C9}"/>
                </a:ext>
              </a:extLst>
            </p:cNvPr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4867;p76">
              <a:extLst>
                <a:ext uri="{FF2B5EF4-FFF2-40B4-BE49-F238E27FC236}">
                  <a16:creationId xmlns:a16="http://schemas.microsoft.com/office/drawing/2014/main" xmlns="" id="{0ECF8B57-46B1-41FD-B851-41F00767995A}"/>
                </a:ext>
              </a:extLst>
            </p:cNvPr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4868;p76">
              <a:extLst>
                <a:ext uri="{FF2B5EF4-FFF2-40B4-BE49-F238E27FC236}">
                  <a16:creationId xmlns:a16="http://schemas.microsoft.com/office/drawing/2014/main" xmlns="" id="{3FAD73F0-15E1-4802-9F8B-4AC1AF54DAB4}"/>
                </a:ext>
              </a:extLst>
            </p:cNvPr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4869;p76">
              <a:extLst>
                <a:ext uri="{FF2B5EF4-FFF2-40B4-BE49-F238E27FC236}">
                  <a16:creationId xmlns:a16="http://schemas.microsoft.com/office/drawing/2014/main" xmlns="" id="{5B0EBC8F-E9CC-49BE-BE33-C8C0D05AAA62}"/>
                </a:ext>
              </a:extLst>
            </p:cNvPr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4870;p76">
              <a:extLst>
                <a:ext uri="{FF2B5EF4-FFF2-40B4-BE49-F238E27FC236}">
                  <a16:creationId xmlns:a16="http://schemas.microsoft.com/office/drawing/2014/main" xmlns="" id="{0D3FCFEF-1F75-40D8-960B-E7131DE0CFFC}"/>
                </a:ext>
              </a:extLst>
            </p:cNvPr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4871;p76">
              <a:extLst>
                <a:ext uri="{FF2B5EF4-FFF2-40B4-BE49-F238E27FC236}">
                  <a16:creationId xmlns:a16="http://schemas.microsoft.com/office/drawing/2014/main" xmlns="" id="{76F12020-3492-475D-B7F7-1CA8CCB7A3F0}"/>
                </a:ext>
              </a:extLst>
            </p:cNvPr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4872;p76">
              <a:extLst>
                <a:ext uri="{FF2B5EF4-FFF2-40B4-BE49-F238E27FC236}">
                  <a16:creationId xmlns:a16="http://schemas.microsoft.com/office/drawing/2014/main" xmlns="" id="{B5D54816-5528-412A-A86D-AF6D35E491BA}"/>
                </a:ext>
              </a:extLst>
            </p:cNvPr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4873;p76">
              <a:extLst>
                <a:ext uri="{FF2B5EF4-FFF2-40B4-BE49-F238E27FC236}">
                  <a16:creationId xmlns:a16="http://schemas.microsoft.com/office/drawing/2014/main" xmlns="" id="{508D8E7C-C26C-4187-9D6E-2154F1151A0C}"/>
                </a:ext>
              </a:extLst>
            </p:cNvPr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4874;p76">
              <a:extLst>
                <a:ext uri="{FF2B5EF4-FFF2-40B4-BE49-F238E27FC236}">
                  <a16:creationId xmlns:a16="http://schemas.microsoft.com/office/drawing/2014/main" xmlns="" id="{97601EFA-1A2C-494A-A8A3-C586E64BC159}"/>
                </a:ext>
              </a:extLst>
            </p:cNvPr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4875;p76">
              <a:extLst>
                <a:ext uri="{FF2B5EF4-FFF2-40B4-BE49-F238E27FC236}">
                  <a16:creationId xmlns:a16="http://schemas.microsoft.com/office/drawing/2014/main" xmlns="" id="{C4BCAA12-B410-4A81-A347-913F01137553}"/>
                </a:ext>
              </a:extLst>
            </p:cNvPr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4876;p76">
              <a:extLst>
                <a:ext uri="{FF2B5EF4-FFF2-40B4-BE49-F238E27FC236}">
                  <a16:creationId xmlns:a16="http://schemas.microsoft.com/office/drawing/2014/main" xmlns="" id="{992833B2-1385-4A09-875B-3C6B953878A0}"/>
                </a:ext>
              </a:extLst>
            </p:cNvPr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4877;p76">
              <a:extLst>
                <a:ext uri="{FF2B5EF4-FFF2-40B4-BE49-F238E27FC236}">
                  <a16:creationId xmlns:a16="http://schemas.microsoft.com/office/drawing/2014/main" xmlns="" id="{A75570EB-7599-4500-BE08-CA12582BB150}"/>
                </a:ext>
              </a:extLst>
            </p:cNvPr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4878;p76">
              <a:extLst>
                <a:ext uri="{FF2B5EF4-FFF2-40B4-BE49-F238E27FC236}">
                  <a16:creationId xmlns:a16="http://schemas.microsoft.com/office/drawing/2014/main" xmlns="" id="{F8B814BE-0441-4BD0-9762-9F13D3131985}"/>
                </a:ext>
              </a:extLst>
            </p:cNvPr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4879;p76">
              <a:extLst>
                <a:ext uri="{FF2B5EF4-FFF2-40B4-BE49-F238E27FC236}">
                  <a16:creationId xmlns:a16="http://schemas.microsoft.com/office/drawing/2014/main" xmlns="" id="{39D1857C-1B3E-43F0-8DA7-A5FA333BEA02}"/>
                </a:ext>
              </a:extLst>
            </p:cNvPr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4880;p76">
              <a:extLst>
                <a:ext uri="{FF2B5EF4-FFF2-40B4-BE49-F238E27FC236}">
                  <a16:creationId xmlns:a16="http://schemas.microsoft.com/office/drawing/2014/main" xmlns="" id="{F169234A-EC87-448C-8A65-26C6947711BC}"/>
                </a:ext>
              </a:extLst>
            </p:cNvPr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4881;p76">
              <a:extLst>
                <a:ext uri="{FF2B5EF4-FFF2-40B4-BE49-F238E27FC236}">
                  <a16:creationId xmlns:a16="http://schemas.microsoft.com/office/drawing/2014/main" xmlns="" id="{84F62DF3-3B84-459D-B9DF-5F36A7FA3ADB}"/>
                </a:ext>
              </a:extLst>
            </p:cNvPr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4882;p76">
              <a:extLst>
                <a:ext uri="{FF2B5EF4-FFF2-40B4-BE49-F238E27FC236}">
                  <a16:creationId xmlns:a16="http://schemas.microsoft.com/office/drawing/2014/main" xmlns="" id="{5BA30272-3CE9-40F8-A68C-7A71ED0D57A3}"/>
                </a:ext>
              </a:extLst>
            </p:cNvPr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4883;p76">
              <a:extLst>
                <a:ext uri="{FF2B5EF4-FFF2-40B4-BE49-F238E27FC236}">
                  <a16:creationId xmlns:a16="http://schemas.microsoft.com/office/drawing/2014/main" xmlns="" id="{4DFF5A1F-69E8-43D6-9CBE-0DA418E34D8D}"/>
                </a:ext>
              </a:extLst>
            </p:cNvPr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4884;p76">
              <a:extLst>
                <a:ext uri="{FF2B5EF4-FFF2-40B4-BE49-F238E27FC236}">
                  <a16:creationId xmlns:a16="http://schemas.microsoft.com/office/drawing/2014/main" xmlns="" id="{0F270D3C-0196-48D6-9BBC-3751B541691C}"/>
                </a:ext>
              </a:extLst>
            </p:cNvPr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4885;p76">
              <a:extLst>
                <a:ext uri="{FF2B5EF4-FFF2-40B4-BE49-F238E27FC236}">
                  <a16:creationId xmlns:a16="http://schemas.microsoft.com/office/drawing/2014/main" xmlns="" id="{5C6CD069-97FC-4509-A92E-489549BABE46}"/>
                </a:ext>
              </a:extLst>
            </p:cNvPr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4886;p76">
              <a:extLst>
                <a:ext uri="{FF2B5EF4-FFF2-40B4-BE49-F238E27FC236}">
                  <a16:creationId xmlns:a16="http://schemas.microsoft.com/office/drawing/2014/main" xmlns="" id="{A48156CF-1773-4740-A461-EDA384BAD277}"/>
                </a:ext>
              </a:extLst>
            </p:cNvPr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4887;p76">
              <a:extLst>
                <a:ext uri="{FF2B5EF4-FFF2-40B4-BE49-F238E27FC236}">
                  <a16:creationId xmlns:a16="http://schemas.microsoft.com/office/drawing/2014/main" xmlns="" id="{99F7EB08-3390-4EE3-BE32-9BB40B6FFE1E}"/>
                </a:ext>
              </a:extLst>
            </p:cNvPr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4888;p76">
              <a:extLst>
                <a:ext uri="{FF2B5EF4-FFF2-40B4-BE49-F238E27FC236}">
                  <a16:creationId xmlns:a16="http://schemas.microsoft.com/office/drawing/2014/main" xmlns="" id="{899E57BC-6740-4152-A399-B72DEC6B32F6}"/>
                </a:ext>
              </a:extLst>
            </p:cNvPr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4889;p76">
              <a:extLst>
                <a:ext uri="{FF2B5EF4-FFF2-40B4-BE49-F238E27FC236}">
                  <a16:creationId xmlns:a16="http://schemas.microsoft.com/office/drawing/2014/main" xmlns="" id="{1EDC320B-1A8C-4B66-9D4C-147E4A4E0567}"/>
                </a:ext>
              </a:extLst>
            </p:cNvPr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4890;p76">
              <a:extLst>
                <a:ext uri="{FF2B5EF4-FFF2-40B4-BE49-F238E27FC236}">
                  <a16:creationId xmlns:a16="http://schemas.microsoft.com/office/drawing/2014/main" xmlns="" id="{595EFF0E-273D-4981-A1A3-A342C4BD23AA}"/>
                </a:ext>
              </a:extLst>
            </p:cNvPr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4891;p76">
              <a:extLst>
                <a:ext uri="{FF2B5EF4-FFF2-40B4-BE49-F238E27FC236}">
                  <a16:creationId xmlns:a16="http://schemas.microsoft.com/office/drawing/2014/main" xmlns="" id="{1B3EC195-9140-4BB2-842E-D347D194196C}"/>
                </a:ext>
              </a:extLst>
            </p:cNvPr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4892;p76">
              <a:extLst>
                <a:ext uri="{FF2B5EF4-FFF2-40B4-BE49-F238E27FC236}">
                  <a16:creationId xmlns:a16="http://schemas.microsoft.com/office/drawing/2014/main" xmlns="" id="{07C2D775-4264-4C1C-994F-775B8FE194C3}"/>
                </a:ext>
              </a:extLst>
            </p:cNvPr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4893;p76">
              <a:extLst>
                <a:ext uri="{FF2B5EF4-FFF2-40B4-BE49-F238E27FC236}">
                  <a16:creationId xmlns:a16="http://schemas.microsoft.com/office/drawing/2014/main" xmlns="" id="{64A8AD8D-19E6-43D5-9C7D-08F3CD3103D1}"/>
                </a:ext>
              </a:extLst>
            </p:cNvPr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4894;p76">
              <a:extLst>
                <a:ext uri="{FF2B5EF4-FFF2-40B4-BE49-F238E27FC236}">
                  <a16:creationId xmlns:a16="http://schemas.microsoft.com/office/drawing/2014/main" xmlns="" id="{28817B9E-42FD-4D44-9F15-0E5119D6A1E0}"/>
                </a:ext>
              </a:extLst>
            </p:cNvPr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4895;p76">
              <a:extLst>
                <a:ext uri="{FF2B5EF4-FFF2-40B4-BE49-F238E27FC236}">
                  <a16:creationId xmlns:a16="http://schemas.microsoft.com/office/drawing/2014/main" xmlns="" id="{13F97E61-50EF-43F3-8E61-865D0459C17F}"/>
                </a:ext>
              </a:extLst>
            </p:cNvPr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4896;p76">
              <a:extLst>
                <a:ext uri="{FF2B5EF4-FFF2-40B4-BE49-F238E27FC236}">
                  <a16:creationId xmlns:a16="http://schemas.microsoft.com/office/drawing/2014/main" xmlns="" id="{EC004AD0-EAC2-4149-A62E-B4336A47CB4A}"/>
                </a:ext>
              </a:extLst>
            </p:cNvPr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4897;p76">
              <a:extLst>
                <a:ext uri="{FF2B5EF4-FFF2-40B4-BE49-F238E27FC236}">
                  <a16:creationId xmlns:a16="http://schemas.microsoft.com/office/drawing/2014/main" xmlns="" id="{3CADCC5E-7388-499C-B5CF-B933F0E7FC1B}"/>
                </a:ext>
              </a:extLst>
            </p:cNvPr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4898;p76">
              <a:extLst>
                <a:ext uri="{FF2B5EF4-FFF2-40B4-BE49-F238E27FC236}">
                  <a16:creationId xmlns:a16="http://schemas.microsoft.com/office/drawing/2014/main" xmlns="" id="{D2C3493A-A3F4-4AC9-B32F-A8C853645897}"/>
                </a:ext>
              </a:extLst>
            </p:cNvPr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4899;p76">
              <a:extLst>
                <a:ext uri="{FF2B5EF4-FFF2-40B4-BE49-F238E27FC236}">
                  <a16:creationId xmlns:a16="http://schemas.microsoft.com/office/drawing/2014/main" xmlns="" id="{B29D8E03-C615-43B2-9546-7B7F72518710}"/>
                </a:ext>
              </a:extLst>
            </p:cNvPr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4900;p76">
              <a:extLst>
                <a:ext uri="{FF2B5EF4-FFF2-40B4-BE49-F238E27FC236}">
                  <a16:creationId xmlns:a16="http://schemas.microsoft.com/office/drawing/2014/main" xmlns="" id="{55B88455-5974-4870-99E4-46995F929981}"/>
                </a:ext>
              </a:extLst>
            </p:cNvPr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4901;p76">
              <a:extLst>
                <a:ext uri="{FF2B5EF4-FFF2-40B4-BE49-F238E27FC236}">
                  <a16:creationId xmlns:a16="http://schemas.microsoft.com/office/drawing/2014/main" xmlns="" id="{FA253DF3-D7E3-4866-A168-6574DFA02CE1}"/>
                </a:ext>
              </a:extLst>
            </p:cNvPr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4902;p76">
              <a:extLst>
                <a:ext uri="{FF2B5EF4-FFF2-40B4-BE49-F238E27FC236}">
                  <a16:creationId xmlns:a16="http://schemas.microsoft.com/office/drawing/2014/main" xmlns="" id="{7DB22FFD-5D27-4936-8FCF-CA3055DB3CC9}"/>
                </a:ext>
              </a:extLst>
            </p:cNvPr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4903;p76">
              <a:extLst>
                <a:ext uri="{FF2B5EF4-FFF2-40B4-BE49-F238E27FC236}">
                  <a16:creationId xmlns:a16="http://schemas.microsoft.com/office/drawing/2014/main" xmlns="" id="{54F68BC6-D6BA-4684-957D-800E90EF2A4D}"/>
                </a:ext>
              </a:extLst>
            </p:cNvPr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4904;p76">
              <a:extLst>
                <a:ext uri="{FF2B5EF4-FFF2-40B4-BE49-F238E27FC236}">
                  <a16:creationId xmlns:a16="http://schemas.microsoft.com/office/drawing/2014/main" xmlns="" id="{EBEAD006-6C36-4FA7-9D33-DBA2AB37AA7A}"/>
                </a:ext>
              </a:extLst>
            </p:cNvPr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4905;p76">
              <a:extLst>
                <a:ext uri="{FF2B5EF4-FFF2-40B4-BE49-F238E27FC236}">
                  <a16:creationId xmlns:a16="http://schemas.microsoft.com/office/drawing/2014/main" xmlns="" id="{2684CED7-BF8F-4F8B-ABAE-417DC1ACAF45}"/>
                </a:ext>
              </a:extLst>
            </p:cNvPr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4906;p76">
              <a:extLst>
                <a:ext uri="{FF2B5EF4-FFF2-40B4-BE49-F238E27FC236}">
                  <a16:creationId xmlns:a16="http://schemas.microsoft.com/office/drawing/2014/main" xmlns="" id="{A0182D93-2D01-4A33-AF5F-5F9561B3A0A3}"/>
                </a:ext>
              </a:extLst>
            </p:cNvPr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4907;p76">
              <a:extLst>
                <a:ext uri="{FF2B5EF4-FFF2-40B4-BE49-F238E27FC236}">
                  <a16:creationId xmlns:a16="http://schemas.microsoft.com/office/drawing/2014/main" xmlns="" id="{4D514635-5BDA-4609-BCC1-7791B6CF1CA0}"/>
                </a:ext>
              </a:extLst>
            </p:cNvPr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4908;p76">
              <a:extLst>
                <a:ext uri="{FF2B5EF4-FFF2-40B4-BE49-F238E27FC236}">
                  <a16:creationId xmlns:a16="http://schemas.microsoft.com/office/drawing/2014/main" xmlns="" id="{207BB29F-27E8-4143-ADAA-3D53ABD4F330}"/>
                </a:ext>
              </a:extLst>
            </p:cNvPr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4909;p76">
              <a:extLst>
                <a:ext uri="{FF2B5EF4-FFF2-40B4-BE49-F238E27FC236}">
                  <a16:creationId xmlns:a16="http://schemas.microsoft.com/office/drawing/2014/main" xmlns="" id="{62503443-4239-4E0E-8113-1B2490D7551E}"/>
                </a:ext>
              </a:extLst>
            </p:cNvPr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4910;p76">
              <a:extLst>
                <a:ext uri="{FF2B5EF4-FFF2-40B4-BE49-F238E27FC236}">
                  <a16:creationId xmlns:a16="http://schemas.microsoft.com/office/drawing/2014/main" xmlns="" id="{5041D327-1BB0-4075-8E0F-3A6C16F8741E}"/>
                </a:ext>
              </a:extLst>
            </p:cNvPr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4911;p76">
              <a:extLst>
                <a:ext uri="{FF2B5EF4-FFF2-40B4-BE49-F238E27FC236}">
                  <a16:creationId xmlns:a16="http://schemas.microsoft.com/office/drawing/2014/main" xmlns="" id="{AE04E11D-91FA-4D12-88DE-E18FB0B4B12C}"/>
                </a:ext>
              </a:extLst>
            </p:cNvPr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4912;p76">
              <a:extLst>
                <a:ext uri="{FF2B5EF4-FFF2-40B4-BE49-F238E27FC236}">
                  <a16:creationId xmlns:a16="http://schemas.microsoft.com/office/drawing/2014/main" xmlns="" id="{AB9E4DD3-E8AF-4B52-8FC7-4878DB54C07D}"/>
                </a:ext>
              </a:extLst>
            </p:cNvPr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4913;p76">
              <a:extLst>
                <a:ext uri="{FF2B5EF4-FFF2-40B4-BE49-F238E27FC236}">
                  <a16:creationId xmlns:a16="http://schemas.microsoft.com/office/drawing/2014/main" xmlns="" id="{499C3FBA-2C3B-4308-A284-7B81F9483B90}"/>
                </a:ext>
              </a:extLst>
            </p:cNvPr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4914;p76">
              <a:extLst>
                <a:ext uri="{FF2B5EF4-FFF2-40B4-BE49-F238E27FC236}">
                  <a16:creationId xmlns:a16="http://schemas.microsoft.com/office/drawing/2014/main" xmlns="" id="{93383AD9-A0AD-4D7C-A136-61582AEAE0F9}"/>
                </a:ext>
              </a:extLst>
            </p:cNvPr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4915;p76">
              <a:extLst>
                <a:ext uri="{FF2B5EF4-FFF2-40B4-BE49-F238E27FC236}">
                  <a16:creationId xmlns:a16="http://schemas.microsoft.com/office/drawing/2014/main" xmlns="" id="{2D6141B9-1245-4963-9D0C-7A0C851B99D9}"/>
                </a:ext>
              </a:extLst>
            </p:cNvPr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4916;p76">
              <a:extLst>
                <a:ext uri="{FF2B5EF4-FFF2-40B4-BE49-F238E27FC236}">
                  <a16:creationId xmlns:a16="http://schemas.microsoft.com/office/drawing/2014/main" xmlns="" id="{1D62ED77-5F57-4919-BBD5-C46777D2D9E7}"/>
                </a:ext>
              </a:extLst>
            </p:cNvPr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4917;p76">
              <a:extLst>
                <a:ext uri="{FF2B5EF4-FFF2-40B4-BE49-F238E27FC236}">
                  <a16:creationId xmlns:a16="http://schemas.microsoft.com/office/drawing/2014/main" xmlns="" id="{F574F783-A50E-48D5-8EDC-91BE69003ABE}"/>
                </a:ext>
              </a:extLst>
            </p:cNvPr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4918;p76">
              <a:extLst>
                <a:ext uri="{FF2B5EF4-FFF2-40B4-BE49-F238E27FC236}">
                  <a16:creationId xmlns:a16="http://schemas.microsoft.com/office/drawing/2014/main" xmlns="" id="{C311C6CC-CB21-401B-BB00-C1DB4B30E709}"/>
                </a:ext>
              </a:extLst>
            </p:cNvPr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4919;p76">
              <a:extLst>
                <a:ext uri="{FF2B5EF4-FFF2-40B4-BE49-F238E27FC236}">
                  <a16:creationId xmlns:a16="http://schemas.microsoft.com/office/drawing/2014/main" xmlns="" id="{DF99E9F2-DEB9-43B1-B58B-6D2687B032A1}"/>
                </a:ext>
              </a:extLst>
            </p:cNvPr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4920;p76">
              <a:extLst>
                <a:ext uri="{FF2B5EF4-FFF2-40B4-BE49-F238E27FC236}">
                  <a16:creationId xmlns:a16="http://schemas.microsoft.com/office/drawing/2014/main" xmlns="" id="{FD592440-A66F-404A-9FA1-ABDA765EB43B}"/>
                </a:ext>
              </a:extLst>
            </p:cNvPr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4921;p76">
              <a:extLst>
                <a:ext uri="{FF2B5EF4-FFF2-40B4-BE49-F238E27FC236}">
                  <a16:creationId xmlns:a16="http://schemas.microsoft.com/office/drawing/2014/main" xmlns="" id="{B4936FFE-26B8-4E3B-BE3E-29B794E16548}"/>
                </a:ext>
              </a:extLst>
            </p:cNvPr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4922;p76">
              <a:extLst>
                <a:ext uri="{FF2B5EF4-FFF2-40B4-BE49-F238E27FC236}">
                  <a16:creationId xmlns:a16="http://schemas.microsoft.com/office/drawing/2014/main" xmlns="" id="{8E44EC0C-FE48-428E-AAD0-2B1F8590A8FD}"/>
                </a:ext>
              </a:extLst>
            </p:cNvPr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4923;p76">
              <a:extLst>
                <a:ext uri="{FF2B5EF4-FFF2-40B4-BE49-F238E27FC236}">
                  <a16:creationId xmlns:a16="http://schemas.microsoft.com/office/drawing/2014/main" xmlns="" id="{A61A3D4B-814F-459F-9602-7E914ECCDE1C}"/>
                </a:ext>
              </a:extLst>
            </p:cNvPr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4924;p76">
              <a:extLst>
                <a:ext uri="{FF2B5EF4-FFF2-40B4-BE49-F238E27FC236}">
                  <a16:creationId xmlns:a16="http://schemas.microsoft.com/office/drawing/2014/main" xmlns="" id="{98709968-01D6-4CE2-B275-FA4AA45CCBFD}"/>
                </a:ext>
              </a:extLst>
            </p:cNvPr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4925;p76">
              <a:extLst>
                <a:ext uri="{FF2B5EF4-FFF2-40B4-BE49-F238E27FC236}">
                  <a16:creationId xmlns:a16="http://schemas.microsoft.com/office/drawing/2014/main" xmlns="" id="{D90DEEF3-E1B0-4CC9-B629-00650F33E1DA}"/>
                </a:ext>
              </a:extLst>
            </p:cNvPr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4926;p76">
              <a:extLst>
                <a:ext uri="{FF2B5EF4-FFF2-40B4-BE49-F238E27FC236}">
                  <a16:creationId xmlns:a16="http://schemas.microsoft.com/office/drawing/2014/main" xmlns="" id="{82843319-3437-4C11-918F-BFC809167D93}"/>
                </a:ext>
              </a:extLst>
            </p:cNvPr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4927;p76">
              <a:extLst>
                <a:ext uri="{FF2B5EF4-FFF2-40B4-BE49-F238E27FC236}">
                  <a16:creationId xmlns:a16="http://schemas.microsoft.com/office/drawing/2014/main" xmlns="" id="{BB295C82-75FE-4D38-A67F-052432DD835B}"/>
                </a:ext>
              </a:extLst>
            </p:cNvPr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4928;p76">
              <a:extLst>
                <a:ext uri="{FF2B5EF4-FFF2-40B4-BE49-F238E27FC236}">
                  <a16:creationId xmlns:a16="http://schemas.microsoft.com/office/drawing/2014/main" xmlns="" id="{5A926937-A378-470C-B11E-E9BDFA8FFF9C}"/>
                </a:ext>
              </a:extLst>
            </p:cNvPr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4929;p76">
              <a:extLst>
                <a:ext uri="{FF2B5EF4-FFF2-40B4-BE49-F238E27FC236}">
                  <a16:creationId xmlns:a16="http://schemas.microsoft.com/office/drawing/2014/main" xmlns="" id="{46655D52-DC38-44B4-B7AC-A2F5184E016E}"/>
                </a:ext>
              </a:extLst>
            </p:cNvPr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4930;p76">
              <a:extLst>
                <a:ext uri="{FF2B5EF4-FFF2-40B4-BE49-F238E27FC236}">
                  <a16:creationId xmlns:a16="http://schemas.microsoft.com/office/drawing/2014/main" xmlns="" id="{BB0D28AB-8ACE-414A-BEE0-7F72DB9282FB}"/>
                </a:ext>
              </a:extLst>
            </p:cNvPr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4931;p76">
              <a:extLst>
                <a:ext uri="{FF2B5EF4-FFF2-40B4-BE49-F238E27FC236}">
                  <a16:creationId xmlns:a16="http://schemas.microsoft.com/office/drawing/2014/main" xmlns="" id="{BFB6070A-416E-4943-8356-7FAED299D0E1}"/>
                </a:ext>
              </a:extLst>
            </p:cNvPr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4932;p76">
              <a:extLst>
                <a:ext uri="{FF2B5EF4-FFF2-40B4-BE49-F238E27FC236}">
                  <a16:creationId xmlns:a16="http://schemas.microsoft.com/office/drawing/2014/main" xmlns="" id="{DF3B88A2-FE93-4B9D-A486-30E9E2EA5C15}"/>
                </a:ext>
              </a:extLst>
            </p:cNvPr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4933;p76">
              <a:extLst>
                <a:ext uri="{FF2B5EF4-FFF2-40B4-BE49-F238E27FC236}">
                  <a16:creationId xmlns:a16="http://schemas.microsoft.com/office/drawing/2014/main" xmlns="" id="{260B2021-F29C-43A2-9AB8-1F1D89FEBF0E}"/>
                </a:ext>
              </a:extLst>
            </p:cNvPr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4934;p76">
              <a:extLst>
                <a:ext uri="{FF2B5EF4-FFF2-40B4-BE49-F238E27FC236}">
                  <a16:creationId xmlns:a16="http://schemas.microsoft.com/office/drawing/2014/main" xmlns="" id="{5A2FF8CF-F85B-4293-873A-DD99BEF0E44B}"/>
                </a:ext>
              </a:extLst>
            </p:cNvPr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4935;p76">
              <a:extLst>
                <a:ext uri="{FF2B5EF4-FFF2-40B4-BE49-F238E27FC236}">
                  <a16:creationId xmlns:a16="http://schemas.microsoft.com/office/drawing/2014/main" xmlns="" id="{94D61CF3-41B7-4BEE-820A-3AC42D724068}"/>
                </a:ext>
              </a:extLst>
            </p:cNvPr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4936;p76">
              <a:extLst>
                <a:ext uri="{FF2B5EF4-FFF2-40B4-BE49-F238E27FC236}">
                  <a16:creationId xmlns:a16="http://schemas.microsoft.com/office/drawing/2014/main" xmlns="" id="{A1ED1C99-5559-414A-BACC-5A4E5857EE10}"/>
                </a:ext>
              </a:extLst>
            </p:cNvPr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4937;p76">
              <a:extLst>
                <a:ext uri="{FF2B5EF4-FFF2-40B4-BE49-F238E27FC236}">
                  <a16:creationId xmlns:a16="http://schemas.microsoft.com/office/drawing/2014/main" xmlns="" id="{8AE9734E-D52F-49F5-AA70-C9361CF06D4D}"/>
                </a:ext>
              </a:extLst>
            </p:cNvPr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4938;p76">
              <a:extLst>
                <a:ext uri="{FF2B5EF4-FFF2-40B4-BE49-F238E27FC236}">
                  <a16:creationId xmlns:a16="http://schemas.microsoft.com/office/drawing/2014/main" xmlns="" id="{7F57777A-78E2-4EED-ABE4-F8A25FD97106}"/>
                </a:ext>
              </a:extLst>
            </p:cNvPr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4939;p76">
              <a:extLst>
                <a:ext uri="{FF2B5EF4-FFF2-40B4-BE49-F238E27FC236}">
                  <a16:creationId xmlns:a16="http://schemas.microsoft.com/office/drawing/2014/main" xmlns="" id="{2DB2BD61-12DE-4E0B-AEC9-CC7779CCDFC6}"/>
                </a:ext>
              </a:extLst>
            </p:cNvPr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4940;p76">
              <a:extLst>
                <a:ext uri="{FF2B5EF4-FFF2-40B4-BE49-F238E27FC236}">
                  <a16:creationId xmlns:a16="http://schemas.microsoft.com/office/drawing/2014/main" xmlns="" id="{C65822D4-0F2C-4FD9-A08F-98E4D1F12AB1}"/>
                </a:ext>
              </a:extLst>
            </p:cNvPr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4941;p76">
              <a:extLst>
                <a:ext uri="{FF2B5EF4-FFF2-40B4-BE49-F238E27FC236}">
                  <a16:creationId xmlns:a16="http://schemas.microsoft.com/office/drawing/2014/main" xmlns="" id="{C9E4E05A-8ABF-4924-B0FD-97F33F38D4EE}"/>
                </a:ext>
              </a:extLst>
            </p:cNvPr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4942;p76">
              <a:extLst>
                <a:ext uri="{FF2B5EF4-FFF2-40B4-BE49-F238E27FC236}">
                  <a16:creationId xmlns:a16="http://schemas.microsoft.com/office/drawing/2014/main" xmlns="" id="{382B29F4-7709-40BE-8EEA-485DC9BC4A39}"/>
                </a:ext>
              </a:extLst>
            </p:cNvPr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4943;p76">
              <a:extLst>
                <a:ext uri="{FF2B5EF4-FFF2-40B4-BE49-F238E27FC236}">
                  <a16:creationId xmlns:a16="http://schemas.microsoft.com/office/drawing/2014/main" xmlns="" id="{C8A87B1F-4D6B-4209-B3F7-B05CF97F1ECF}"/>
                </a:ext>
              </a:extLst>
            </p:cNvPr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4944;p76">
              <a:extLst>
                <a:ext uri="{FF2B5EF4-FFF2-40B4-BE49-F238E27FC236}">
                  <a16:creationId xmlns:a16="http://schemas.microsoft.com/office/drawing/2014/main" xmlns="" id="{4119325F-239B-4983-9C67-8F32B3D2847C}"/>
                </a:ext>
              </a:extLst>
            </p:cNvPr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4945;p76">
              <a:extLst>
                <a:ext uri="{FF2B5EF4-FFF2-40B4-BE49-F238E27FC236}">
                  <a16:creationId xmlns:a16="http://schemas.microsoft.com/office/drawing/2014/main" xmlns="" id="{E90B5ECD-D99D-41BA-BDD5-9077E798ED2D}"/>
                </a:ext>
              </a:extLst>
            </p:cNvPr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4946;p76">
              <a:extLst>
                <a:ext uri="{FF2B5EF4-FFF2-40B4-BE49-F238E27FC236}">
                  <a16:creationId xmlns:a16="http://schemas.microsoft.com/office/drawing/2014/main" xmlns="" id="{08EB00EF-3F2B-4DD9-869F-FF9CAB025D51}"/>
                </a:ext>
              </a:extLst>
            </p:cNvPr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4947;p76">
              <a:extLst>
                <a:ext uri="{FF2B5EF4-FFF2-40B4-BE49-F238E27FC236}">
                  <a16:creationId xmlns:a16="http://schemas.microsoft.com/office/drawing/2014/main" xmlns="" id="{3AC77CC5-D816-4D68-BF93-9254816D6CD3}"/>
                </a:ext>
              </a:extLst>
            </p:cNvPr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4948;p76">
              <a:extLst>
                <a:ext uri="{FF2B5EF4-FFF2-40B4-BE49-F238E27FC236}">
                  <a16:creationId xmlns:a16="http://schemas.microsoft.com/office/drawing/2014/main" xmlns="" id="{3E5BDF22-5F90-42D4-B142-7A7FF660E321}"/>
                </a:ext>
              </a:extLst>
            </p:cNvPr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4949;p76">
              <a:extLst>
                <a:ext uri="{FF2B5EF4-FFF2-40B4-BE49-F238E27FC236}">
                  <a16:creationId xmlns:a16="http://schemas.microsoft.com/office/drawing/2014/main" xmlns="" id="{16F01655-3222-4EB8-ACCD-D40710E12F4E}"/>
                </a:ext>
              </a:extLst>
            </p:cNvPr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4950;p76">
              <a:extLst>
                <a:ext uri="{FF2B5EF4-FFF2-40B4-BE49-F238E27FC236}">
                  <a16:creationId xmlns:a16="http://schemas.microsoft.com/office/drawing/2014/main" xmlns="" id="{33D46D64-8F98-4FE5-8EF8-5C387C4DA74B}"/>
                </a:ext>
              </a:extLst>
            </p:cNvPr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4951;p76">
              <a:extLst>
                <a:ext uri="{FF2B5EF4-FFF2-40B4-BE49-F238E27FC236}">
                  <a16:creationId xmlns:a16="http://schemas.microsoft.com/office/drawing/2014/main" xmlns="" id="{F25B7EDE-90F8-4924-98CD-E384AE7001A1}"/>
                </a:ext>
              </a:extLst>
            </p:cNvPr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4952;p76">
              <a:extLst>
                <a:ext uri="{FF2B5EF4-FFF2-40B4-BE49-F238E27FC236}">
                  <a16:creationId xmlns:a16="http://schemas.microsoft.com/office/drawing/2014/main" xmlns="" id="{83AD3AEE-EC27-4084-A96E-2AD81C4AB6E8}"/>
                </a:ext>
              </a:extLst>
            </p:cNvPr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4953;p76">
              <a:extLst>
                <a:ext uri="{FF2B5EF4-FFF2-40B4-BE49-F238E27FC236}">
                  <a16:creationId xmlns:a16="http://schemas.microsoft.com/office/drawing/2014/main" xmlns="" id="{1D945BD8-9C65-4C21-88EE-2F3F639A33D6}"/>
                </a:ext>
              </a:extLst>
            </p:cNvPr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4954;p76">
              <a:extLst>
                <a:ext uri="{FF2B5EF4-FFF2-40B4-BE49-F238E27FC236}">
                  <a16:creationId xmlns:a16="http://schemas.microsoft.com/office/drawing/2014/main" xmlns="" id="{330DB6E6-EF6F-420B-ADDC-B15A5F83CD5E}"/>
                </a:ext>
              </a:extLst>
            </p:cNvPr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4955;p76">
              <a:extLst>
                <a:ext uri="{FF2B5EF4-FFF2-40B4-BE49-F238E27FC236}">
                  <a16:creationId xmlns:a16="http://schemas.microsoft.com/office/drawing/2014/main" xmlns="" id="{E7A25920-31F1-4BC1-A938-3F914CC5333B}"/>
                </a:ext>
              </a:extLst>
            </p:cNvPr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4956;p76">
              <a:extLst>
                <a:ext uri="{FF2B5EF4-FFF2-40B4-BE49-F238E27FC236}">
                  <a16:creationId xmlns:a16="http://schemas.microsoft.com/office/drawing/2014/main" xmlns="" id="{16607EB0-7531-4BEC-B8C1-8426A032AE1F}"/>
                </a:ext>
              </a:extLst>
            </p:cNvPr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4957;p76">
              <a:extLst>
                <a:ext uri="{FF2B5EF4-FFF2-40B4-BE49-F238E27FC236}">
                  <a16:creationId xmlns:a16="http://schemas.microsoft.com/office/drawing/2014/main" xmlns="" id="{E3AAB762-109A-4C0B-B740-41735EF10D33}"/>
                </a:ext>
              </a:extLst>
            </p:cNvPr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4958;p76">
              <a:extLst>
                <a:ext uri="{FF2B5EF4-FFF2-40B4-BE49-F238E27FC236}">
                  <a16:creationId xmlns:a16="http://schemas.microsoft.com/office/drawing/2014/main" xmlns="" id="{AF13B209-BE77-4F25-807B-263E1762AB5F}"/>
                </a:ext>
              </a:extLst>
            </p:cNvPr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4959;p76">
              <a:extLst>
                <a:ext uri="{FF2B5EF4-FFF2-40B4-BE49-F238E27FC236}">
                  <a16:creationId xmlns:a16="http://schemas.microsoft.com/office/drawing/2014/main" xmlns="" id="{9EC4B642-C6BE-489C-936F-247E5B9CCD5A}"/>
                </a:ext>
              </a:extLst>
            </p:cNvPr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4960;p76">
              <a:extLst>
                <a:ext uri="{FF2B5EF4-FFF2-40B4-BE49-F238E27FC236}">
                  <a16:creationId xmlns:a16="http://schemas.microsoft.com/office/drawing/2014/main" xmlns="" id="{60100FF4-F156-4B1A-AEA2-F513A5B0F546}"/>
                </a:ext>
              </a:extLst>
            </p:cNvPr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4961;p76">
              <a:extLst>
                <a:ext uri="{FF2B5EF4-FFF2-40B4-BE49-F238E27FC236}">
                  <a16:creationId xmlns:a16="http://schemas.microsoft.com/office/drawing/2014/main" xmlns="" id="{36E52CAE-03ED-4A31-AC24-F1D4DCE0A3A6}"/>
                </a:ext>
              </a:extLst>
            </p:cNvPr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4962;p76">
              <a:extLst>
                <a:ext uri="{FF2B5EF4-FFF2-40B4-BE49-F238E27FC236}">
                  <a16:creationId xmlns:a16="http://schemas.microsoft.com/office/drawing/2014/main" xmlns="" id="{A9253B12-B1FF-4589-BBB5-EB32152E2FF7}"/>
                </a:ext>
              </a:extLst>
            </p:cNvPr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4963;p76">
              <a:extLst>
                <a:ext uri="{FF2B5EF4-FFF2-40B4-BE49-F238E27FC236}">
                  <a16:creationId xmlns:a16="http://schemas.microsoft.com/office/drawing/2014/main" xmlns="" id="{1C85BF09-0063-4F1B-89A4-8CF5F0716D4C}"/>
                </a:ext>
              </a:extLst>
            </p:cNvPr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4964;p76">
              <a:extLst>
                <a:ext uri="{FF2B5EF4-FFF2-40B4-BE49-F238E27FC236}">
                  <a16:creationId xmlns:a16="http://schemas.microsoft.com/office/drawing/2014/main" xmlns="" id="{AB9F6D96-1826-475E-A04F-D46BE2468634}"/>
                </a:ext>
              </a:extLst>
            </p:cNvPr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4965;p76">
              <a:extLst>
                <a:ext uri="{FF2B5EF4-FFF2-40B4-BE49-F238E27FC236}">
                  <a16:creationId xmlns:a16="http://schemas.microsoft.com/office/drawing/2014/main" xmlns="" id="{D02CE4B1-D5DD-4DA4-B92B-492387224E4C}"/>
                </a:ext>
              </a:extLst>
            </p:cNvPr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4966;p76">
              <a:extLst>
                <a:ext uri="{FF2B5EF4-FFF2-40B4-BE49-F238E27FC236}">
                  <a16:creationId xmlns:a16="http://schemas.microsoft.com/office/drawing/2014/main" xmlns="" id="{361F03CE-66E1-49ED-A7F5-1452CEB558B1}"/>
                </a:ext>
              </a:extLst>
            </p:cNvPr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4967;p76">
              <a:extLst>
                <a:ext uri="{FF2B5EF4-FFF2-40B4-BE49-F238E27FC236}">
                  <a16:creationId xmlns:a16="http://schemas.microsoft.com/office/drawing/2014/main" xmlns="" id="{7BA8091D-0C0B-457C-9250-31DD34AFCA19}"/>
                </a:ext>
              </a:extLst>
            </p:cNvPr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4968;p76">
              <a:extLst>
                <a:ext uri="{FF2B5EF4-FFF2-40B4-BE49-F238E27FC236}">
                  <a16:creationId xmlns:a16="http://schemas.microsoft.com/office/drawing/2014/main" xmlns="" id="{0ED72B24-85BE-4149-8A71-347110E47D1E}"/>
                </a:ext>
              </a:extLst>
            </p:cNvPr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4969;p76">
              <a:extLst>
                <a:ext uri="{FF2B5EF4-FFF2-40B4-BE49-F238E27FC236}">
                  <a16:creationId xmlns:a16="http://schemas.microsoft.com/office/drawing/2014/main" xmlns="" id="{798E22B1-6903-40D4-9CD6-1C984D8A9955}"/>
                </a:ext>
              </a:extLst>
            </p:cNvPr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4970;p76">
              <a:extLst>
                <a:ext uri="{FF2B5EF4-FFF2-40B4-BE49-F238E27FC236}">
                  <a16:creationId xmlns:a16="http://schemas.microsoft.com/office/drawing/2014/main" xmlns="" id="{81A399A0-639B-4841-A844-67D1B928DB3C}"/>
                </a:ext>
              </a:extLst>
            </p:cNvPr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4971;p76">
              <a:extLst>
                <a:ext uri="{FF2B5EF4-FFF2-40B4-BE49-F238E27FC236}">
                  <a16:creationId xmlns:a16="http://schemas.microsoft.com/office/drawing/2014/main" xmlns="" id="{4A5E37DF-FD0B-4F57-A22B-68245C52B235}"/>
                </a:ext>
              </a:extLst>
            </p:cNvPr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4972;p76">
              <a:extLst>
                <a:ext uri="{FF2B5EF4-FFF2-40B4-BE49-F238E27FC236}">
                  <a16:creationId xmlns:a16="http://schemas.microsoft.com/office/drawing/2014/main" xmlns="" id="{1D5EC0B6-FC3E-4D26-A591-CCCFD304171D}"/>
                </a:ext>
              </a:extLst>
            </p:cNvPr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4973;p76">
              <a:extLst>
                <a:ext uri="{FF2B5EF4-FFF2-40B4-BE49-F238E27FC236}">
                  <a16:creationId xmlns:a16="http://schemas.microsoft.com/office/drawing/2014/main" xmlns="" id="{490D1EAE-95AE-4E62-A161-650AF810D48C}"/>
                </a:ext>
              </a:extLst>
            </p:cNvPr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4974;p76">
              <a:extLst>
                <a:ext uri="{FF2B5EF4-FFF2-40B4-BE49-F238E27FC236}">
                  <a16:creationId xmlns:a16="http://schemas.microsoft.com/office/drawing/2014/main" xmlns="" id="{8F474895-3035-4CE5-A166-0FB51966FF48}"/>
                </a:ext>
              </a:extLst>
            </p:cNvPr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4975;p76">
              <a:extLst>
                <a:ext uri="{FF2B5EF4-FFF2-40B4-BE49-F238E27FC236}">
                  <a16:creationId xmlns:a16="http://schemas.microsoft.com/office/drawing/2014/main" xmlns="" id="{3A5BDE22-EA6B-4B23-B797-4FE445E82A0C}"/>
                </a:ext>
              </a:extLst>
            </p:cNvPr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4976;p76">
              <a:extLst>
                <a:ext uri="{FF2B5EF4-FFF2-40B4-BE49-F238E27FC236}">
                  <a16:creationId xmlns:a16="http://schemas.microsoft.com/office/drawing/2014/main" xmlns="" id="{C0FC48F4-4B2B-4F48-A445-9887CA398BDD}"/>
                </a:ext>
              </a:extLst>
            </p:cNvPr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4977;p76">
              <a:extLst>
                <a:ext uri="{FF2B5EF4-FFF2-40B4-BE49-F238E27FC236}">
                  <a16:creationId xmlns:a16="http://schemas.microsoft.com/office/drawing/2014/main" xmlns="" id="{8323C139-9406-4401-82C6-B6CA737178AA}"/>
                </a:ext>
              </a:extLst>
            </p:cNvPr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4978;p76">
              <a:extLst>
                <a:ext uri="{FF2B5EF4-FFF2-40B4-BE49-F238E27FC236}">
                  <a16:creationId xmlns:a16="http://schemas.microsoft.com/office/drawing/2014/main" xmlns="" id="{1932BFBC-AA3F-460D-A453-003F463385A1}"/>
                </a:ext>
              </a:extLst>
            </p:cNvPr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4979;p76">
              <a:extLst>
                <a:ext uri="{FF2B5EF4-FFF2-40B4-BE49-F238E27FC236}">
                  <a16:creationId xmlns:a16="http://schemas.microsoft.com/office/drawing/2014/main" xmlns="" id="{BEFA6B3C-152C-41FD-A0CD-0D4826AF472D}"/>
                </a:ext>
              </a:extLst>
            </p:cNvPr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4980;p76">
              <a:extLst>
                <a:ext uri="{FF2B5EF4-FFF2-40B4-BE49-F238E27FC236}">
                  <a16:creationId xmlns:a16="http://schemas.microsoft.com/office/drawing/2014/main" xmlns="" id="{A26CCBEA-FD41-47A2-BF91-433A537E6FEE}"/>
                </a:ext>
              </a:extLst>
            </p:cNvPr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4981;p76">
              <a:extLst>
                <a:ext uri="{FF2B5EF4-FFF2-40B4-BE49-F238E27FC236}">
                  <a16:creationId xmlns:a16="http://schemas.microsoft.com/office/drawing/2014/main" xmlns="" id="{438B9DC4-84D2-455B-A66A-C9232503933C}"/>
                </a:ext>
              </a:extLst>
            </p:cNvPr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4982;p76">
              <a:extLst>
                <a:ext uri="{FF2B5EF4-FFF2-40B4-BE49-F238E27FC236}">
                  <a16:creationId xmlns:a16="http://schemas.microsoft.com/office/drawing/2014/main" xmlns="" id="{61CC17D7-7CD3-45BD-B22A-221D32F173C3}"/>
                </a:ext>
              </a:extLst>
            </p:cNvPr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4983;p76">
              <a:extLst>
                <a:ext uri="{FF2B5EF4-FFF2-40B4-BE49-F238E27FC236}">
                  <a16:creationId xmlns:a16="http://schemas.microsoft.com/office/drawing/2014/main" xmlns="" id="{2304515B-C10F-435D-8A3C-EDF1968A7FD2}"/>
                </a:ext>
              </a:extLst>
            </p:cNvPr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4984;p76">
              <a:extLst>
                <a:ext uri="{FF2B5EF4-FFF2-40B4-BE49-F238E27FC236}">
                  <a16:creationId xmlns:a16="http://schemas.microsoft.com/office/drawing/2014/main" xmlns="" id="{BA5AD1B0-578D-44A6-8DC2-67329692DD4F}"/>
                </a:ext>
              </a:extLst>
            </p:cNvPr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4985;p76">
              <a:extLst>
                <a:ext uri="{FF2B5EF4-FFF2-40B4-BE49-F238E27FC236}">
                  <a16:creationId xmlns:a16="http://schemas.microsoft.com/office/drawing/2014/main" xmlns="" id="{191C2A61-0D07-4742-8658-770C65BD7267}"/>
                </a:ext>
              </a:extLst>
            </p:cNvPr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4986;p76">
              <a:extLst>
                <a:ext uri="{FF2B5EF4-FFF2-40B4-BE49-F238E27FC236}">
                  <a16:creationId xmlns:a16="http://schemas.microsoft.com/office/drawing/2014/main" xmlns="" id="{C50AB1DA-D42B-4AF5-87B1-4BBF39C4094C}"/>
                </a:ext>
              </a:extLst>
            </p:cNvPr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4987;p76">
              <a:extLst>
                <a:ext uri="{FF2B5EF4-FFF2-40B4-BE49-F238E27FC236}">
                  <a16:creationId xmlns:a16="http://schemas.microsoft.com/office/drawing/2014/main" xmlns="" id="{E20FD814-F8DD-44E1-9E93-F990D2D70C9A}"/>
                </a:ext>
              </a:extLst>
            </p:cNvPr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4988;p76">
              <a:extLst>
                <a:ext uri="{FF2B5EF4-FFF2-40B4-BE49-F238E27FC236}">
                  <a16:creationId xmlns:a16="http://schemas.microsoft.com/office/drawing/2014/main" xmlns="" id="{6FC60911-9897-4CA3-82A8-32E0A1EC9AF9}"/>
                </a:ext>
              </a:extLst>
            </p:cNvPr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4989;p76">
              <a:extLst>
                <a:ext uri="{FF2B5EF4-FFF2-40B4-BE49-F238E27FC236}">
                  <a16:creationId xmlns:a16="http://schemas.microsoft.com/office/drawing/2014/main" xmlns="" id="{5FDB869D-75E5-4654-BF44-E2494BF75097}"/>
                </a:ext>
              </a:extLst>
            </p:cNvPr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4990;p76">
              <a:extLst>
                <a:ext uri="{FF2B5EF4-FFF2-40B4-BE49-F238E27FC236}">
                  <a16:creationId xmlns:a16="http://schemas.microsoft.com/office/drawing/2014/main" xmlns="" id="{91D847AA-F9A9-43D1-960A-FDEE29C98779}"/>
                </a:ext>
              </a:extLst>
            </p:cNvPr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4991;p76">
              <a:extLst>
                <a:ext uri="{FF2B5EF4-FFF2-40B4-BE49-F238E27FC236}">
                  <a16:creationId xmlns:a16="http://schemas.microsoft.com/office/drawing/2014/main" xmlns="" id="{7A3949C2-0494-49E6-8C0C-47E32B348C9C}"/>
                </a:ext>
              </a:extLst>
            </p:cNvPr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4992;p76">
              <a:extLst>
                <a:ext uri="{FF2B5EF4-FFF2-40B4-BE49-F238E27FC236}">
                  <a16:creationId xmlns:a16="http://schemas.microsoft.com/office/drawing/2014/main" xmlns="" id="{30656154-03EC-4176-820A-5C5E85EEB06E}"/>
                </a:ext>
              </a:extLst>
            </p:cNvPr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4993;p76">
              <a:extLst>
                <a:ext uri="{FF2B5EF4-FFF2-40B4-BE49-F238E27FC236}">
                  <a16:creationId xmlns:a16="http://schemas.microsoft.com/office/drawing/2014/main" xmlns="" id="{5229B237-07A1-4B3E-87E8-21ACCC42017B}"/>
                </a:ext>
              </a:extLst>
            </p:cNvPr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4994;p76">
              <a:extLst>
                <a:ext uri="{FF2B5EF4-FFF2-40B4-BE49-F238E27FC236}">
                  <a16:creationId xmlns:a16="http://schemas.microsoft.com/office/drawing/2014/main" xmlns="" id="{15C76FBC-A4F3-4222-8749-7600F664D94B}"/>
                </a:ext>
              </a:extLst>
            </p:cNvPr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4995;p76">
              <a:extLst>
                <a:ext uri="{FF2B5EF4-FFF2-40B4-BE49-F238E27FC236}">
                  <a16:creationId xmlns:a16="http://schemas.microsoft.com/office/drawing/2014/main" xmlns="" id="{5510A3E3-CBD7-4F7E-9177-03EB34CD0386}"/>
                </a:ext>
              </a:extLst>
            </p:cNvPr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4996;p76">
              <a:extLst>
                <a:ext uri="{FF2B5EF4-FFF2-40B4-BE49-F238E27FC236}">
                  <a16:creationId xmlns:a16="http://schemas.microsoft.com/office/drawing/2014/main" xmlns="" id="{E8A993D0-D480-46BA-8B09-3A245FA43564}"/>
                </a:ext>
              </a:extLst>
            </p:cNvPr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4997;p76">
              <a:extLst>
                <a:ext uri="{FF2B5EF4-FFF2-40B4-BE49-F238E27FC236}">
                  <a16:creationId xmlns:a16="http://schemas.microsoft.com/office/drawing/2014/main" xmlns="" id="{06592366-A3F3-47E0-AC62-E04D4D6246CA}"/>
                </a:ext>
              </a:extLst>
            </p:cNvPr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4998;p76">
              <a:extLst>
                <a:ext uri="{FF2B5EF4-FFF2-40B4-BE49-F238E27FC236}">
                  <a16:creationId xmlns:a16="http://schemas.microsoft.com/office/drawing/2014/main" xmlns="" id="{6A13B93B-85C3-4694-8824-1A62E28FC9CA}"/>
                </a:ext>
              </a:extLst>
            </p:cNvPr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4999;p76">
              <a:extLst>
                <a:ext uri="{FF2B5EF4-FFF2-40B4-BE49-F238E27FC236}">
                  <a16:creationId xmlns:a16="http://schemas.microsoft.com/office/drawing/2014/main" xmlns="" id="{107B4E6B-5C40-41A7-810D-231279F77FCD}"/>
                </a:ext>
              </a:extLst>
            </p:cNvPr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5000;p76">
              <a:extLst>
                <a:ext uri="{FF2B5EF4-FFF2-40B4-BE49-F238E27FC236}">
                  <a16:creationId xmlns:a16="http://schemas.microsoft.com/office/drawing/2014/main" xmlns="" id="{175248B8-7C29-4B0E-849E-B8529F4784EB}"/>
                </a:ext>
              </a:extLst>
            </p:cNvPr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5001;p76">
              <a:extLst>
                <a:ext uri="{FF2B5EF4-FFF2-40B4-BE49-F238E27FC236}">
                  <a16:creationId xmlns:a16="http://schemas.microsoft.com/office/drawing/2014/main" xmlns="" id="{92EC6F0D-3998-4A31-AFA1-BA01CEE18B5D}"/>
                </a:ext>
              </a:extLst>
            </p:cNvPr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5002;p76">
              <a:extLst>
                <a:ext uri="{FF2B5EF4-FFF2-40B4-BE49-F238E27FC236}">
                  <a16:creationId xmlns:a16="http://schemas.microsoft.com/office/drawing/2014/main" xmlns="" id="{6DC1A0B8-5895-4558-84C0-D907810A571B}"/>
                </a:ext>
              </a:extLst>
            </p:cNvPr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5003;p76">
              <a:extLst>
                <a:ext uri="{FF2B5EF4-FFF2-40B4-BE49-F238E27FC236}">
                  <a16:creationId xmlns:a16="http://schemas.microsoft.com/office/drawing/2014/main" xmlns="" id="{8474A5D8-0438-459A-9C57-341B36BE4D11}"/>
                </a:ext>
              </a:extLst>
            </p:cNvPr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5004;p76">
              <a:extLst>
                <a:ext uri="{FF2B5EF4-FFF2-40B4-BE49-F238E27FC236}">
                  <a16:creationId xmlns:a16="http://schemas.microsoft.com/office/drawing/2014/main" xmlns="" id="{375323AD-DAE7-4538-98D1-079FBDC73523}"/>
                </a:ext>
              </a:extLst>
            </p:cNvPr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5005;p76">
              <a:extLst>
                <a:ext uri="{FF2B5EF4-FFF2-40B4-BE49-F238E27FC236}">
                  <a16:creationId xmlns:a16="http://schemas.microsoft.com/office/drawing/2014/main" xmlns="" id="{F5D11AA1-FA02-46D2-A436-015EBB7E3971}"/>
                </a:ext>
              </a:extLst>
            </p:cNvPr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5006;p76">
              <a:extLst>
                <a:ext uri="{FF2B5EF4-FFF2-40B4-BE49-F238E27FC236}">
                  <a16:creationId xmlns:a16="http://schemas.microsoft.com/office/drawing/2014/main" xmlns="" id="{3AB54A55-E7E7-4D68-B1A6-CB2E0CFEA46C}"/>
                </a:ext>
              </a:extLst>
            </p:cNvPr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5007;p76">
              <a:extLst>
                <a:ext uri="{FF2B5EF4-FFF2-40B4-BE49-F238E27FC236}">
                  <a16:creationId xmlns:a16="http://schemas.microsoft.com/office/drawing/2014/main" xmlns="" id="{DC400D32-440E-4EFD-ACFF-11CA41227D79}"/>
                </a:ext>
              </a:extLst>
            </p:cNvPr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5008;p76">
              <a:extLst>
                <a:ext uri="{FF2B5EF4-FFF2-40B4-BE49-F238E27FC236}">
                  <a16:creationId xmlns:a16="http://schemas.microsoft.com/office/drawing/2014/main" xmlns="" id="{3B20236A-2D49-4177-9464-464FE2A6481F}"/>
                </a:ext>
              </a:extLst>
            </p:cNvPr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5009;p76">
              <a:extLst>
                <a:ext uri="{FF2B5EF4-FFF2-40B4-BE49-F238E27FC236}">
                  <a16:creationId xmlns:a16="http://schemas.microsoft.com/office/drawing/2014/main" xmlns="" id="{DC74154D-FAA4-4F52-821F-008A0C01CBCC}"/>
                </a:ext>
              </a:extLst>
            </p:cNvPr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5010;p76">
              <a:extLst>
                <a:ext uri="{FF2B5EF4-FFF2-40B4-BE49-F238E27FC236}">
                  <a16:creationId xmlns:a16="http://schemas.microsoft.com/office/drawing/2014/main" xmlns="" id="{636AB519-C375-4272-9FE8-D80230745D55}"/>
                </a:ext>
              </a:extLst>
            </p:cNvPr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5011;p76">
              <a:extLst>
                <a:ext uri="{FF2B5EF4-FFF2-40B4-BE49-F238E27FC236}">
                  <a16:creationId xmlns:a16="http://schemas.microsoft.com/office/drawing/2014/main" xmlns="" id="{B136EE33-3969-4952-83A4-457BFFE5D8A5}"/>
                </a:ext>
              </a:extLst>
            </p:cNvPr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5012;p76">
              <a:extLst>
                <a:ext uri="{FF2B5EF4-FFF2-40B4-BE49-F238E27FC236}">
                  <a16:creationId xmlns:a16="http://schemas.microsoft.com/office/drawing/2014/main" xmlns="" id="{2F2E87E2-98F3-4B6B-A22A-67A23F55CD5E}"/>
                </a:ext>
              </a:extLst>
            </p:cNvPr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5013;p76">
              <a:extLst>
                <a:ext uri="{FF2B5EF4-FFF2-40B4-BE49-F238E27FC236}">
                  <a16:creationId xmlns:a16="http://schemas.microsoft.com/office/drawing/2014/main" xmlns="" id="{07B3C7F9-7A0A-4C6F-A0F8-28279FBA52D7}"/>
                </a:ext>
              </a:extLst>
            </p:cNvPr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5014;p76">
              <a:extLst>
                <a:ext uri="{FF2B5EF4-FFF2-40B4-BE49-F238E27FC236}">
                  <a16:creationId xmlns:a16="http://schemas.microsoft.com/office/drawing/2014/main" xmlns="" id="{9A8320FA-7AA0-4624-966D-328FC4DCF4F4}"/>
                </a:ext>
              </a:extLst>
            </p:cNvPr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5015;p76">
              <a:extLst>
                <a:ext uri="{FF2B5EF4-FFF2-40B4-BE49-F238E27FC236}">
                  <a16:creationId xmlns:a16="http://schemas.microsoft.com/office/drawing/2014/main" xmlns="" id="{BB6A715F-7BED-41AA-AF3D-260A1E939F3C}"/>
                </a:ext>
              </a:extLst>
            </p:cNvPr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5016;p76">
              <a:extLst>
                <a:ext uri="{FF2B5EF4-FFF2-40B4-BE49-F238E27FC236}">
                  <a16:creationId xmlns:a16="http://schemas.microsoft.com/office/drawing/2014/main" xmlns="" id="{FD441FAC-7CAC-404F-908A-3102B62C0D13}"/>
                </a:ext>
              </a:extLst>
            </p:cNvPr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5017;p76">
              <a:extLst>
                <a:ext uri="{FF2B5EF4-FFF2-40B4-BE49-F238E27FC236}">
                  <a16:creationId xmlns:a16="http://schemas.microsoft.com/office/drawing/2014/main" xmlns="" id="{44812E33-A88B-40D2-9240-9532B89D3EDD}"/>
                </a:ext>
              </a:extLst>
            </p:cNvPr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5018;p76">
              <a:extLst>
                <a:ext uri="{FF2B5EF4-FFF2-40B4-BE49-F238E27FC236}">
                  <a16:creationId xmlns:a16="http://schemas.microsoft.com/office/drawing/2014/main" xmlns="" id="{68762B3B-23B0-49C1-BCCF-59C4FE302C12}"/>
                </a:ext>
              </a:extLst>
            </p:cNvPr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5019;p76">
              <a:extLst>
                <a:ext uri="{FF2B5EF4-FFF2-40B4-BE49-F238E27FC236}">
                  <a16:creationId xmlns:a16="http://schemas.microsoft.com/office/drawing/2014/main" xmlns="" id="{E04738B9-223A-483C-AADB-0436A2F6BBFE}"/>
                </a:ext>
              </a:extLst>
            </p:cNvPr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5020;p76">
              <a:extLst>
                <a:ext uri="{FF2B5EF4-FFF2-40B4-BE49-F238E27FC236}">
                  <a16:creationId xmlns:a16="http://schemas.microsoft.com/office/drawing/2014/main" xmlns="" id="{F801059E-68E3-486E-A70B-7F9F3F0FE276}"/>
                </a:ext>
              </a:extLst>
            </p:cNvPr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5021;p76">
              <a:extLst>
                <a:ext uri="{FF2B5EF4-FFF2-40B4-BE49-F238E27FC236}">
                  <a16:creationId xmlns:a16="http://schemas.microsoft.com/office/drawing/2014/main" xmlns="" id="{8587117C-CB86-4486-8073-61317E5A2FE9}"/>
                </a:ext>
              </a:extLst>
            </p:cNvPr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5022;p76">
              <a:extLst>
                <a:ext uri="{FF2B5EF4-FFF2-40B4-BE49-F238E27FC236}">
                  <a16:creationId xmlns:a16="http://schemas.microsoft.com/office/drawing/2014/main" xmlns="" id="{64A5F41B-4AF0-4608-BE3C-774C872E353F}"/>
                </a:ext>
              </a:extLst>
            </p:cNvPr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5023;p76">
              <a:extLst>
                <a:ext uri="{FF2B5EF4-FFF2-40B4-BE49-F238E27FC236}">
                  <a16:creationId xmlns:a16="http://schemas.microsoft.com/office/drawing/2014/main" xmlns="" id="{04721B5D-83E3-41E7-98E8-CF54AEAC71E7}"/>
                </a:ext>
              </a:extLst>
            </p:cNvPr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5024;p76">
              <a:extLst>
                <a:ext uri="{FF2B5EF4-FFF2-40B4-BE49-F238E27FC236}">
                  <a16:creationId xmlns:a16="http://schemas.microsoft.com/office/drawing/2014/main" xmlns="" id="{11A3AD82-5191-4F48-8D07-028D9E534511}"/>
                </a:ext>
              </a:extLst>
            </p:cNvPr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5025;p76">
              <a:extLst>
                <a:ext uri="{FF2B5EF4-FFF2-40B4-BE49-F238E27FC236}">
                  <a16:creationId xmlns:a16="http://schemas.microsoft.com/office/drawing/2014/main" xmlns="" id="{D43C7A04-756C-48D7-AD59-FA9BA9319528}"/>
                </a:ext>
              </a:extLst>
            </p:cNvPr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5026;p76">
              <a:extLst>
                <a:ext uri="{FF2B5EF4-FFF2-40B4-BE49-F238E27FC236}">
                  <a16:creationId xmlns:a16="http://schemas.microsoft.com/office/drawing/2014/main" xmlns="" id="{EBB7A1B9-93AD-45F5-B1BA-2D85D359BCD7}"/>
                </a:ext>
              </a:extLst>
            </p:cNvPr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5027;p76">
              <a:extLst>
                <a:ext uri="{FF2B5EF4-FFF2-40B4-BE49-F238E27FC236}">
                  <a16:creationId xmlns:a16="http://schemas.microsoft.com/office/drawing/2014/main" xmlns="" id="{F607A052-7BD7-4232-BF95-51D67330E7E4}"/>
                </a:ext>
              </a:extLst>
            </p:cNvPr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5028;p76">
              <a:extLst>
                <a:ext uri="{FF2B5EF4-FFF2-40B4-BE49-F238E27FC236}">
                  <a16:creationId xmlns:a16="http://schemas.microsoft.com/office/drawing/2014/main" xmlns="" id="{30CF65AC-D6DB-4F5F-B01A-DB2B7EA6740C}"/>
                </a:ext>
              </a:extLst>
            </p:cNvPr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5029;p76">
              <a:extLst>
                <a:ext uri="{FF2B5EF4-FFF2-40B4-BE49-F238E27FC236}">
                  <a16:creationId xmlns:a16="http://schemas.microsoft.com/office/drawing/2014/main" xmlns="" id="{F2120094-91A6-4F1B-8E6A-3B3679E5E7F2}"/>
                </a:ext>
              </a:extLst>
            </p:cNvPr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5030;p76">
              <a:extLst>
                <a:ext uri="{FF2B5EF4-FFF2-40B4-BE49-F238E27FC236}">
                  <a16:creationId xmlns:a16="http://schemas.microsoft.com/office/drawing/2014/main" xmlns="" id="{243733BA-A5FD-419E-995D-9229C372DADB}"/>
                </a:ext>
              </a:extLst>
            </p:cNvPr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5031;p76">
              <a:extLst>
                <a:ext uri="{FF2B5EF4-FFF2-40B4-BE49-F238E27FC236}">
                  <a16:creationId xmlns:a16="http://schemas.microsoft.com/office/drawing/2014/main" xmlns="" id="{8AD4FB59-E1C9-4A8E-88A9-731D3FBC83BB}"/>
                </a:ext>
              </a:extLst>
            </p:cNvPr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5032;p76">
              <a:extLst>
                <a:ext uri="{FF2B5EF4-FFF2-40B4-BE49-F238E27FC236}">
                  <a16:creationId xmlns:a16="http://schemas.microsoft.com/office/drawing/2014/main" xmlns="" id="{1B0C97C7-30DF-4A6D-8F12-07782B986688}"/>
                </a:ext>
              </a:extLst>
            </p:cNvPr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5033;p76">
              <a:extLst>
                <a:ext uri="{FF2B5EF4-FFF2-40B4-BE49-F238E27FC236}">
                  <a16:creationId xmlns:a16="http://schemas.microsoft.com/office/drawing/2014/main" xmlns="" id="{CBCEDD0C-8AC9-427E-B6C9-FA0316CA5AA9}"/>
                </a:ext>
              </a:extLst>
            </p:cNvPr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5034;p76">
              <a:extLst>
                <a:ext uri="{FF2B5EF4-FFF2-40B4-BE49-F238E27FC236}">
                  <a16:creationId xmlns:a16="http://schemas.microsoft.com/office/drawing/2014/main" xmlns="" id="{D546C4D6-F9C1-4C69-8E2A-2B7814B94C8B}"/>
                </a:ext>
              </a:extLst>
            </p:cNvPr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5035;p76">
              <a:extLst>
                <a:ext uri="{FF2B5EF4-FFF2-40B4-BE49-F238E27FC236}">
                  <a16:creationId xmlns:a16="http://schemas.microsoft.com/office/drawing/2014/main" xmlns="" id="{8E3861BA-9AAC-4984-AB60-A9C8E29A7E69}"/>
                </a:ext>
              </a:extLst>
            </p:cNvPr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5036;p76">
              <a:extLst>
                <a:ext uri="{FF2B5EF4-FFF2-40B4-BE49-F238E27FC236}">
                  <a16:creationId xmlns:a16="http://schemas.microsoft.com/office/drawing/2014/main" xmlns="" id="{392A3C62-9768-444B-AB28-9ED057FEE53C}"/>
                </a:ext>
              </a:extLst>
            </p:cNvPr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5037;p76">
              <a:extLst>
                <a:ext uri="{FF2B5EF4-FFF2-40B4-BE49-F238E27FC236}">
                  <a16:creationId xmlns:a16="http://schemas.microsoft.com/office/drawing/2014/main" xmlns="" id="{F9A690D4-4501-4CB3-A226-3DB24D6EC563}"/>
                </a:ext>
              </a:extLst>
            </p:cNvPr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5038;p76">
              <a:extLst>
                <a:ext uri="{FF2B5EF4-FFF2-40B4-BE49-F238E27FC236}">
                  <a16:creationId xmlns:a16="http://schemas.microsoft.com/office/drawing/2014/main" xmlns="" id="{A5FBC48A-41A9-4D65-A815-5953C3427107}"/>
                </a:ext>
              </a:extLst>
            </p:cNvPr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5039;p76">
              <a:extLst>
                <a:ext uri="{FF2B5EF4-FFF2-40B4-BE49-F238E27FC236}">
                  <a16:creationId xmlns:a16="http://schemas.microsoft.com/office/drawing/2014/main" xmlns="" id="{27CADD93-CF7F-4EF2-9F42-8BEDFD7CA3B3}"/>
                </a:ext>
              </a:extLst>
            </p:cNvPr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5040;p76">
              <a:extLst>
                <a:ext uri="{FF2B5EF4-FFF2-40B4-BE49-F238E27FC236}">
                  <a16:creationId xmlns:a16="http://schemas.microsoft.com/office/drawing/2014/main" xmlns="" id="{20BED636-48B5-4E9D-A5C9-EEFD566E2ADD}"/>
                </a:ext>
              </a:extLst>
            </p:cNvPr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5041;p76">
              <a:extLst>
                <a:ext uri="{FF2B5EF4-FFF2-40B4-BE49-F238E27FC236}">
                  <a16:creationId xmlns:a16="http://schemas.microsoft.com/office/drawing/2014/main" xmlns="" id="{34B90549-8063-437A-8FB9-E7A92376569C}"/>
                </a:ext>
              </a:extLst>
            </p:cNvPr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5042;p76">
              <a:extLst>
                <a:ext uri="{FF2B5EF4-FFF2-40B4-BE49-F238E27FC236}">
                  <a16:creationId xmlns:a16="http://schemas.microsoft.com/office/drawing/2014/main" xmlns="" id="{B1D7AFB6-FE5F-4D3B-9969-78246250402F}"/>
                </a:ext>
              </a:extLst>
            </p:cNvPr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5043;p76">
              <a:extLst>
                <a:ext uri="{FF2B5EF4-FFF2-40B4-BE49-F238E27FC236}">
                  <a16:creationId xmlns:a16="http://schemas.microsoft.com/office/drawing/2014/main" xmlns="" id="{01BAC7C5-008E-4E4F-AC3F-E62077598A23}"/>
                </a:ext>
              </a:extLst>
            </p:cNvPr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5044;p76">
              <a:extLst>
                <a:ext uri="{FF2B5EF4-FFF2-40B4-BE49-F238E27FC236}">
                  <a16:creationId xmlns:a16="http://schemas.microsoft.com/office/drawing/2014/main" xmlns="" id="{3CE9DFB9-B3E5-4DAA-95EE-D4E7384DB034}"/>
                </a:ext>
              </a:extLst>
            </p:cNvPr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5045;p76">
              <a:extLst>
                <a:ext uri="{FF2B5EF4-FFF2-40B4-BE49-F238E27FC236}">
                  <a16:creationId xmlns:a16="http://schemas.microsoft.com/office/drawing/2014/main" xmlns="" id="{25BCDF35-3088-4858-9C80-F5EA670AEC29}"/>
                </a:ext>
              </a:extLst>
            </p:cNvPr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5046;p76">
              <a:extLst>
                <a:ext uri="{FF2B5EF4-FFF2-40B4-BE49-F238E27FC236}">
                  <a16:creationId xmlns:a16="http://schemas.microsoft.com/office/drawing/2014/main" xmlns="" id="{F4B2325C-3303-4D69-9395-012D769CC378}"/>
                </a:ext>
              </a:extLst>
            </p:cNvPr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5047;p76">
              <a:extLst>
                <a:ext uri="{FF2B5EF4-FFF2-40B4-BE49-F238E27FC236}">
                  <a16:creationId xmlns:a16="http://schemas.microsoft.com/office/drawing/2014/main" xmlns="" id="{33994097-A35E-4D63-84B2-F79F0C4E81AA}"/>
                </a:ext>
              </a:extLst>
            </p:cNvPr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5048;p76">
              <a:extLst>
                <a:ext uri="{FF2B5EF4-FFF2-40B4-BE49-F238E27FC236}">
                  <a16:creationId xmlns:a16="http://schemas.microsoft.com/office/drawing/2014/main" xmlns="" id="{956CC422-CDF3-42C0-980A-9813C717364D}"/>
                </a:ext>
              </a:extLst>
            </p:cNvPr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5049;p76">
              <a:extLst>
                <a:ext uri="{FF2B5EF4-FFF2-40B4-BE49-F238E27FC236}">
                  <a16:creationId xmlns:a16="http://schemas.microsoft.com/office/drawing/2014/main" xmlns="" id="{119F7A11-1819-40A4-BA34-C9F713F5CDF8}"/>
                </a:ext>
              </a:extLst>
            </p:cNvPr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5050;p76">
              <a:extLst>
                <a:ext uri="{FF2B5EF4-FFF2-40B4-BE49-F238E27FC236}">
                  <a16:creationId xmlns:a16="http://schemas.microsoft.com/office/drawing/2014/main" xmlns="" id="{FEA33FDE-2340-40BA-AB1B-31A3B157C2E6}"/>
                </a:ext>
              </a:extLst>
            </p:cNvPr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5051;p76">
              <a:extLst>
                <a:ext uri="{FF2B5EF4-FFF2-40B4-BE49-F238E27FC236}">
                  <a16:creationId xmlns:a16="http://schemas.microsoft.com/office/drawing/2014/main" xmlns="" id="{944A76A1-0484-4058-B375-0764190BEE15}"/>
                </a:ext>
              </a:extLst>
            </p:cNvPr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5052;p76">
              <a:extLst>
                <a:ext uri="{FF2B5EF4-FFF2-40B4-BE49-F238E27FC236}">
                  <a16:creationId xmlns:a16="http://schemas.microsoft.com/office/drawing/2014/main" xmlns="" id="{3AEA917E-988E-4FC0-BCAA-A61AC4949BFA}"/>
                </a:ext>
              </a:extLst>
            </p:cNvPr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5053;p76">
              <a:extLst>
                <a:ext uri="{FF2B5EF4-FFF2-40B4-BE49-F238E27FC236}">
                  <a16:creationId xmlns:a16="http://schemas.microsoft.com/office/drawing/2014/main" xmlns="" id="{64BB63B1-AC1E-4E1C-B4A5-45BCFFD4AA6D}"/>
                </a:ext>
              </a:extLst>
            </p:cNvPr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5054;p76">
              <a:extLst>
                <a:ext uri="{FF2B5EF4-FFF2-40B4-BE49-F238E27FC236}">
                  <a16:creationId xmlns:a16="http://schemas.microsoft.com/office/drawing/2014/main" xmlns="" id="{49CF46CD-BA4A-4110-91D4-337BD7729B11}"/>
                </a:ext>
              </a:extLst>
            </p:cNvPr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5055;p76">
              <a:extLst>
                <a:ext uri="{FF2B5EF4-FFF2-40B4-BE49-F238E27FC236}">
                  <a16:creationId xmlns:a16="http://schemas.microsoft.com/office/drawing/2014/main" xmlns="" id="{EA9B394B-9468-4ACA-8AA3-5441D3029B6E}"/>
                </a:ext>
              </a:extLst>
            </p:cNvPr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5056;p76">
              <a:extLst>
                <a:ext uri="{FF2B5EF4-FFF2-40B4-BE49-F238E27FC236}">
                  <a16:creationId xmlns:a16="http://schemas.microsoft.com/office/drawing/2014/main" xmlns="" id="{EA13C85C-FF78-4840-AEBF-6BCF88EE3F38}"/>
                </a:ext>
              </a:extLst>
            </p:cNvPr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5057;p76">
              <a:extLst>
                <a:ext uri="{FF2B5EF4-FFF2-40B4-BE49-F238E27FC236}">
                  <a16:creationId xmlns:a16="http://schemas.microsoft.com/office/drawing/2014/main" xmlns="" id="{ED4E09A7-2125-4C51-8407-D152B15D1F38}"/>
                </a:ext>
              </a:extLst>
            </p:cNvPr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5058;p76">
              <a:extLst>
                <a:ext uri="{FF2B5EF4-FFF2-40B4-BE49-F238E27FC236}">
                  <a16:creationId xmlns:a16="http://schemas.microsoft.com/office/drawing/2014/main" xmlns="" id="{AA87AA47-2FF3-4BD3-AD79-14670D42AC55}"/>
                </a:ext>
              </a:extLst>
            </p:cNvPr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5059;p76">
              <a:extLst>
                <a:ext uri="{FF2B5EF4-FFF2-40B4-BE49-F238E27FC236}">
                  <a16:creationId xmlns:a16="http://schemas.microsoft.com/office/drawing/2014/main" xmlns="" id="{3351BF55-A294-429B-8D8A-9CFB1996CABF}"/>
                </a:ext>
              </a:extLst>
            </p:cNvPr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5060;p76">
              <a:extLst>
                <a:ext uri="{FF2B5EF4-FFF2-40B4-BE49-F238E27FC236}">
                  <a16:creationId xmlns:a16="http://schemas.microsoft.com/office/drawing/2014/main" xmlns="" id="{9FE12E49-4E2D-45ED-8607-6277B161EF6E}"/>
                </a:ext>
              </a:extLst>
            </p:cNvPr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5061;p76">
              <a:extLst>
                <a:ext uri="{FF2B5EF4-FFF2-40B4-BE49-F238E27FC236}">
                  <a16:creationId xmlns:a16="http://schemas.microsoft.com/office/drawing/2014/main" xmlns="" id="{63DE0F6B-B748-4FFD-8C6F-A2903252ADEF}"/>
                </a:ext>
              </a:extLst>
            </p:cNvPr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5062;p76">
              <a:extLst>
                <a:ext uri="{FF2B5EF4-FFF2-40B4-BE49-F238E27FC236}">
                  <a16:creationId xmlns:a16="http://schemas.microsoft.com/office/drawing/2014/main" xmlns="" id="{112346C4-8BAE-4E54-B8FA-3F44B3006972}"/>
                </a:ext>
              </a:extLst>
            </p:cNvPr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5063;p76">
              <a:extLst>
                <a:ext uri="{FF2B5EF4-FFF2-40B4-BE49-F238E27FC236}">
                  <a16:creationId xmlns:a16="http://schemas.microsoft.com/office/drawing/2014/main" xmlns="" id="{1473B888-1A86-485D-B29B-E45DEFCF0BD1}"/>
                </a:ext>
              </a:extLst>
            </p:cNvPr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5064;p76">
              <a:extLst>
                <a:ext uri="{FF2B5EF4-FFF2-40B4-BE49-F238E27FC236}">
                  <a16:creationId xmlns:a16="http://schemas.microsoft.com/office/drawing/2014/main" xmlns="" id="{0000B915-D53C-4A34-AEF4-B36CFA1FDCC6}"/>
                </a:ext>
              </a:extLst>
            </p:cNvPr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5065;p76">
              <a:extLst>
                <a:ext uri="{FF2B5EF4-FFF2-40B4-BE49-F238E27FC236}">
                  <a16:creationId xmlns:a16="http://schemas.microsoft.com/office/drawing/2014/main" xmlns="" id="{CD90CC61-FCF3-4329-89B5-0E275EA6D6DD}"/>
                </a:ext>
              </a:extLst>
            </p:cNvPr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5066;p76">
              <a:extLst>
                <a:ext uri="{FF2B5EF4-FFF2-40B4-BE49-F238E27FC236}">
                  <a16:creationId xmlns:a16="http://schemas.microsoft.com/office/drawing/2014/main" xmlns="" id="{10357B18-29F0-4652-A58D-FA17993C5C72}"/>
                </a:ext>
              </a:extLst>
            </p:cNvPr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5067;p76">
              <a:extLst>
                <a:ext uri="{FF2B5EF4-FFF2-40B4-BE49-F238E27FC236}">
                  <a16:creationId xmlns:a16="http://schemas.microsoft.com/office/drawing/2014/main" xmlns="" id="{BEEF9A07-A8BF-4D2B-BF40-28AD19CF6E42}"/>
                </a:ext>
              </a:extLst>
            </p:cNvPr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5068;p76">
              <a:extLst>
                <a:ext uri="{FF2B5EF4-FFF2-40B4-BE49-F238E27FC236}">
                  <a16:creationId xmlns:a16="http://schemas.microsoft.com/office/drawing/2014/main" xmlns="" id="{C3BBE1CF-3D41-4F86-88B1-AA5BBE6AE9C8}"/>
                </a:ext>
              </a:extLst>
            </p:cNvPr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5069;p76">
              <a:extLst>
                <a:ext uri="{FF2B5EF4-FFF2-40B4-BE49-F238E27FC236}">
                  <a16:creationId xmlns:a16="http://schemas.microsoft.com/office/drawing/2014/main" xmlns="" id="{3B36B0D2-DCAF-4FBB-B32F-A8BCD4442ED8}"/>
                </a:ext>
              </a:extLst>
            </p:cNvPr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5070;p76">
              <a:extLst>
                <a:ext uri="{FF2B5EF4-FFF2-40B4-BE49-F238E27FC236}">
                  <a16:creationId xmlns:a16="http://schemas.microsoft.com/office/drawing/2014/main" xmlns="" id="{E81D0F26-38E2-44EC-AB77-84B0574F93D1}"/>
                </a:ext>
              </a:extLst>
            </p:cNvPr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5071;p76">
              <a:extLst>
                <a:ext uri="{FF2B5EF4-FFF2-40B4-BE49-F238E27FC236}">
                  <a16:creationId xmlns:a16="http://schemas.microsoft.com/office/drawing/2014/main" xmlns="" id="{91B79820-23ED-4300-BE95-AEE00C77D96F}"/>
                </a:ext>
              </a:extLst>
            </p:cNvPr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5072;p76">
              <a:extLst>
                <a:ext uri="{FF2B5EF4-FFF2-40B4-BE49-F238E27FC236}">
                  <a16:creationId xmlns:a16="http://schemas.microsoft.com/office/drawing/2014/main" xmlns="" id="{6DCCC155-755A-43C2-AA9C-7A8564751AB0}"/>
                </a:ext>
              </a:extLst>
            </p:cNvPr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5073;p76">
              <a:extLst>
                <a:ext uri="{FF2B5EF4-FFF2-40B4-BE49-F238E27FC236}">
                  <a16:creationId xmlns:a16="http://schemas.microsoft.com/office/drawing/2014/main" xmlns="" id="{BBA7CDDC-9473-4F63-A5FE-E89834D05B46}"/>
                </a:ext>
              </a:extLst>
            </p:cNvPr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5074;p76">
              <a:extLst>
                <a:ext uri="{FF2B5EF4-FFF2-40B4-BE49-F238E27FC236}">
                  <a16:creationId xmlns:a16="http://schemas.microsoft.com/office/drawing/2014/main" xmlns="" id="{7455EADF-05DD-4603-B2D6-B5F72F9DF0E7}"/>
                </a:ext>
              </a:extLst>
            </p:cNvPr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5075;p76">
              <a:extLst>
                <a:ext uri="{FF2B5EF4-FFF2-40B4-BE49-F238E27FC236}">
                  <a16:creationId xmlns:a16="http://schemas.microsoft.com/office/drawing/2014/main" xmlns="" id="{746227D6-9708-4213-9152-6C78F4890399}"/>
                </a:ext>
              </a:extLst>
            </p:cNvPr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5076;p76">
              <a:extLst>
                <a:ext uri="{FF2B5EF4-FFF2-40B4-BE49-F238E27FC236}">
                  <a16:creationId xmlns:a16="http://schemas.microsoft.com/office/drawing/2014/main" xmlns="" id="{D4CBAAF3-DABD-404A-8796-C867FFF5E60F}"/>
                </a:ext>
              </a:extLst>
            </p:cNvPr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5077;p76">
              <a:extLst>
                <a:ext uri="{FF2B5EF4-FFF2-40B4-BE49-F238E27FC236}">
                  <a16:creationId xmlns:a16="http://schemas.microsoft.com/office/drawing/2014/main" xmlns="" id="{7230A408-A064-451D-AA38-88E3E0597685}"/>
                </a:ext>
              </a:extLst>
            </p:cNvPr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5078;p76">
              <a:extLst>
                <a:ext uri="{FF2B5EF4-FFF2-40B4-BE49-F238E27FC236}">
                  <a16:creationId xmlns:a16="http://schemas.microsoft.com/office/drawing/2014/main" xmlns="" id="{ED663B0C-408C-446F-8490-5581B2AC7B71}"/>
                </a:ext>
              </a:extLst>
            </p:cNvPr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5079;p76">
              <a:extLst>
                <a:ext uri="{FF2B5EF4-FFF2-40B4-BE49-F238E27FC236}">
                  <a16:creationId xmlns:a16="http://schemas.microsoft.com/office/drawing/2014/main" xmlns="" id="{1EE7E0D2-6063-459F-81E5-10ADDD08F542}"/>
                </a:ext>
              </a:extLst>
            </p:cNvPr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5080;p76">
              <a:extLst>
                <a:ext uri="{FF2B5EF4-FFF2-40B4-BE49-F238E27FC236}">
                  <a16:creationId xmlns:a16="http://schemas.microsoft.com/office/drawing/2014/main" xmlns="" id="{778EA9BA-F6C9-4A90-B657-0F2527A1C22C}"/>
                </a:ext>
              </a:extLst>
            </p:cNvPr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5081;p76">
              <a:extLst>
                <a:ext uri="{FF2B5EF4-FFF2-40B4-BE49-F238E27FC236}">
                  <a16:creationId xmlns:a16="http://schemas.microsoft.com/office/drawing/2014/main" xmlns="" id="{F7E6E7FD-EFFB-4991-8EEA-D334EB32DF90}"/>
                </a:ext>
              </a:extLst>
            </p:cNvPr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5082;p76">
              <a:extLst>
                <a:ext uri="{FF2B5EF4-FFF2-40B4-BE49-F238E27FC236}">
                  <a16:creationId xmlns:a16="http://schemas.microsoft.com/office/drawing/2014/main" xmlns="" id="{2FD760B5-A7E9-4179-B914-769AC319ED73}"/>
                </a:ext>
              </a:extLst>
            </p:cNvPr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5083;p76">
              <a:extLst>
                <a:ext uri="{FF2B5EF4-FFF2-40B4-BE49-F238E27FC236}">
                  <a16:creationId xmlns:a16="http://schemas.microsoft.com/office/drawing/2014/main" xmlns="" id="{813F7C32-0B2D-46F0-9FAD-6088D61A549B}"/>
                </a:ext>
              </a:extLst>
            </p:cNvPr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5084;p76">
              <a:extLst>
                <a:ext uri="{FF2B5EF4-FFF2-40B4-BE49-F238E27FC236}">
                  <a16:creationId xmlns:a16="http://schemas.microsoft.com/office/drawing/2014/main" xmlns="" id="{1381FE38-0285-40FA-98C7-243D873B3DD0}"/>
                </a:ext>
              </a:extLst>
            </p:cNvPr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5085;p76">
              <a:extLst>
                <a:ext uri="{FF2B5EF4-FFF2-40B4-BE49-F238E27FC236}">
                  <a16:creationId xmlns:a16="http://schemas.microsoft.com/office/drawing/2014/main" xmlns="" id="{79C81160-8853-4683-9973-F6C9E6A22262}"/>
                </a:ext>
              </a:extLst>
            </p:cNvPr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5086;p76">
              <a:extLst>
                <a:ext uri="{FF2B5EF4-FFF2-40B4-BE49-F238E27FC236}">
                  <a16:creationId xmlns:a16="http://schemas.microsoft.com/office/drawing/2014/main" xmlns="" id="{77CE897E-3802-4A01-8A15-22FB4E30DA30}"/>
                </a:ext>
              </a:extLst>
            </p:cNvPr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5087;p76">
              <a:extLst>
                <a:ext uri="{FF2B5EF4-FFF2-40B4-BE49-F238E27FC236}">
                  <a16:creationId xmlns:a16="http://schemas.microsoft.com/office/drawing/2014/main" xmlns="" id="{234E433A-CB1F-46E8-AFA5-9DEB7902B9AE}"/>
                </a:ext>
              </a:extLst>
            </p:cNvPr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5088;p76">
              <a:extLst>
                <a:ext uri="{FF2B5EF4-FFF2-40B4-BE49-F238E27FC236}">
                  <a16:creationId xmlns:a16="http://schemas.microsoft.com/office/drawing/2014/main" xmlns="" id="{65CDC8D7-0502-4B99-AF55-A9B76FF977D0}"/>
                </a:ext>
              </a:extLst>
            </p:cNvPr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5089;p76">
              <a:extLst>
                <a:ext uri="{FF2B5EF4-FFF2-40B4-BE49-F238E27FC236}">
                  <a16:creationId xmlns:a16="http://schemas.microsoft.com/office/drawing/2014/main" xmlns="" id="{047D62D2-D567-4932-A151-8C7C78EA6DE9}"/>
                </a:ext>
              </a:extLst>
            </p:cNvPr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5090;p76">
              <a:extLst>
                <a:ext uri="{FF2B5EF4-FFF2-40B4-BE49-F238E27FC236}">
                  <a16:creationId xmlns:a16="http://schemas.microsoft.com/office/drawing/2014/main" xmlns="" id="{1EE26C84-6F29-482B-BEC8-2C43BA38177E}"/>
                </a:ext>
              </a:extLst>
            </p:cNvPr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5091;p76">
              <a:extLst>
                <a:ext uri="{FF2B5EF4-FFF2-40B4-BE49-F238E27FC236}">
                  <a16:creationId xmlns:a16="http://schemas.microsoft.com/office/drawing/2014/main" xmlns="" id="{A3AC6576-1E08-402A-B3B1-F881B071B9A6}"/>
                </a:ext>
              </a:extLst>
            </p:cNvPr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5092;p76">
              <a:extLst>
                <a:ext uri="{FF2B5EF4-FFF2-40B4-BE49-F238E27FC236}">
                  <a16:creationId xmlns:a16="http://schemas.microsoft.com/office/drawing/2014/main" xmlns="" id="{C5349A3A-A752-4071-8800-D5E1079EB4B5}"/>
                </a:ext>
              </a:extLst>
            </p:cNvPr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5093;p76">
              <a:extLst>
                <a:ext uri="{FF2B5EF4-FFF2-40B4-BE49-F238E27FC236}">
                  <a16:creationId xmlns:a16="http://schemas.microsoft.com/office/drawing/2014/main" xmlns="" id="{8B923B08-159C-40D7-9C13-562D2243711C}"/>
                </a:ext>
              </a:extLst>
            </p:cNvPr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5094;p76">
              <a:extLst>
                <a:ext uri="{FF2B5EF4-FFF2-40B4-BE49-F238E27FC236}">
                  <a16:creationId xmlns:a16="http://schemas.microsoft.com/office/drawing/2014/main" xmlns="" id="{2D5FE657-4C2D-4D6C-92EC-2D7890623657}"/>
                </a:ext>
              </a:extLst>
            </p:cNvPr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5095;p76">
              <a:extLst>
                <a:ext uri="{FF2B5EF4-FFF2-40B4-BE49-F238E27FC236}">
                  <a16:creationId xmlns:a16="http://schemas.microsoft.com/office/drawing/2014/main" xmlns="" id="{B01B418A-AD7A-4879-BF24-C54264787EDB}"/>
                </a:ext>
              </a:extLst>
            </p:cNvPr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5096;p76">
              <a:extLst>
                <a:ext uri="{FF2B5EF4-FFF2-40B4-BE49-F238E27FC236}">
                  <a16:creationId xmlns:a16="http://schemas.microsoft.com/office/drawing/2014/main" xmlns="" id="{165EC49C-3D13-424A-A272-00A5E4BD8DDE}"/>
                </a:ext>
              </a:extLst>
            </p:cNvPr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5097;p76">
              <a:extLst>
                <a:ext uri="{FF2B5EF4-FFF2-40B4-BE49-F238E27FC236}">
                  <a16:creationId xmlns:a16="http://schemas.microsoft.com/office/drawing/2014/main" xmlns="" id="{BF865CD7-54DD-4588-9A64-87F416E7F66A}"/>
                </a:ext>
              </a:extLst>
            </p:cNvPr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5098;p76">
              <a:extLst>
                <a:ext uri="{FF2B5EF4-FFF2-40B4-BE49-F238E27FC236}">
                  <a16:creationId xmlns:a16="http://schemas.microsoft.com/office/drawing/2014/main" xmlns="" id="{4F15D6D0-96AF-4A41-BD47-C7B0C821A92B}"/>
                </a:ext>
              </a:extLst>
            </p:cNvPr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5099;p76">
              <a:extLst>
                <a:ext uri="{FF2B5EF4-FFF2-40B4-BE49-F238E27FC236}">
                  <a16:creationId xmlns:a16="http://schemas.microsoft.com/office/drawing/2014/main" xmlns="" id="{19C460EF-2FB1-4DC8-814E-FDD2B960BC6C}"/>
                </a:ext>
              </a:extLst>
            </p:cNvPr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5100;p76">
              <a:extLst>
                <a:ext uri="{FF2B5EF4-FFF2-40B4-BE49-F238E27FC236}">
                  <a16:creationId xmlns:a16="http://schemas.microsoft.com/office/drawing/2014/main" xmlns="" id="{4BE739BE-FE8D-4D78-8E9A-18372C82821E}"/>
                </a:ext>
              </a:extLst>
            </p:cNvPr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5101;p76">
              <a:extLst>
                <a:ext uri="{FF2B5EF4-FFF2-40B4-BE49-F238E27FC236}">
                  <a16:creationId xmlns:a16="http://schemas.microsoft.com/office/drawing/2014/main" xmlns="" id="{5209F998-3934-49E1-B836-07647B028E11}"/>
                </a:ext>
              </a:extLst>
            </p:cNvPr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5102;p76">
              <a:extLst>
                <a:ext uri="{FF2B5EF4-FFF2-40B4-BE49-F238E27FC236}">
                  <a16:creationId xmlns:a16="http://schemas.microsoft.com/office/drawing/2014/main" xmlns="" id="{4E108B8F-3570-4A2B-8AC9-E784A1293AF6}"/>
                </a:ext>
              </a:extLst>
            </p:cNvPr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5103;p76">
              <a:extLst>
                <a:ext uri="{FF2B5EF4-FFF2-40B4-BE49-F238E27FC236}">
                  <a16:creationId xmlns:a16="http://schemas.microsoft.com/office/drawing/2014/main" xmlns="" id="{68BE6D76-34EB-49B1-81DA-B6A806655045}"/>
                </a:ext>
              </a:extLst>
            </p:cNvPr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5104;p76">
              <a:extLst>
                <a:ext uri="{FF2B5EF4-FFF2-40B4-BE49-F238E27FC236}">
                  <a16:creationId xmlns:a16="http://schemas.microsoft.com/office/drawing/2014/main" xmlns="" id="{F6AC1F11-6E6F-40B1-A82E-DC060A630A14}"/>
                </a:ext>
              </a:extLst>
            </p:cNvPr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5105;p76">
              <a:extLst>
                <a:ext uri="{FF2B5EF4-FFF2-40B4-BE49-F238E27FC236}">
                  <a16:creationId xmlns:a16="http://schemas.microsoft.com/office/drawing/2014/main" xmlns="" id="{924770FD-4C16-4584-A7BD-6877BA24E06D}"/>
                </a:ext>
              </a:extLst>
            </p:cNvPr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5106;p76">
              <a:extLst>
                <a:ext uri="{FF2B5EF4-FFF2-40B4-BE49-F238E27FC236}">
                  <a16:creationId xmlns:a16="http://schemas.microsoft.com/office/drawing/2014/main" xmlns="" id="{CE16DBF0-1034-4D17-867A-2DB15A0C00E7}"/>
                </a:ext>
              </a:extLst>
            </p:cNvPr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5107;p76">
              <a:extLst>
                <a:ext uri="{FF2B5EF4-FFF2-40B4-BE49-F238E27FC236}">
                  <a16:creationId xmlns:a16="http://schemas.microsoft.com/office/drawing/2014/main" xmlns="" id="{E1D60686-35CE-43DA-8FEC-C2EEC8D9D090}"/>
                </a:ext>
              </a:extLst>
            </p:cNvPr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5108;p76">
              <a:extLst>
                <a:ext uri="{FF2B5EF4-FFF2-40B4-BE49-F238E27FC236}">
                  <a16:creationId xmlns:a16="http://schemas.microsoft.com/office/drawing/2014/main" xmlns="" id="{8326A5A8-E7C1-4440-87E3-8158E5D8FBDF}"/>
                </a:ext>
              </a:extLst>
            </p:cNvPr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5109;p76">
              <a:extLst>
                <a:ext uri="{FF2B5EF4-FFF2-40B4-BE49-F238E27FC236}">
                  <a16:creationId xmlns:a16="http://schemas.microsoft.com/office/drawing/2014/main" xmlns="" id="{20005CE9-3918-4546-8742-FCBABF0766CD}"/>
                </a:ext>
              </a:extLst>
            </p:cNvPr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5110;p76">
              <a:extLst>
                <a:ext uri="{FF2B5EF4-FFF2-40B4-BE49-F238E27FC236}">
                  <a16:creationId xmlns:a16="http://schemas.microsoft.com/office/drawing/2014/main" xmlns="" id="{A2ADD753-DAC3-4A1A-A41B-F91811C385B1}"/>
                </a:ext>
              </a:extLst>
            </p:cNvPr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5111;p76">
              <a:extLst>
                <a:ext uri="{FF2B5EF4-FFF2-40B4-BE49-F238E27FC236}">
                  <a16:creationId xmlns:a16="http://schemas.microsoft.com/office/drawing/2014/main" xmlns="" id="{241350FA-61EF-47CE-B4A1-8BC564A52EEE}"/>
                </a:ext>
              </a:extLst>
            </p:cNvPr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5112;p76">
              <a:extLst>
                <a:ext uri="{FF2B5EF4-FFF2-40B4-BE49-F238E27FC236}">
                  <a16:creationId xmlns:a16="http://schemas.microsoft.com/office/drawing/2014/main" xmlns="" id="{8A494926-D939-432A-A13A-6F1654D1479E}"/>
                </a:ext>
              </a:extLst>
            </p:cNvPr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5113;p76">
              <a:extLst>
                <a:ext uri="{FF2B5EF4-FFF2-40B4-BE49-F238E27FC236}">
                  <a16:creationId xmlns:a16="http://schemas.microsoft.com/office/drawing/2014/main" xmlns="" id="{827EF666-0FC4-4CAE-BA49-15CBBD4B5BD9}"/>
                </a:ext>
              </a:extLst>
            </p:cNvPr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5114;p76">
              <a:extLst>
                <a:ext uri="{FF2B5EF4-FFF2-40B4-BE49-F238E27FC236}">
                  <a16:creationId xmlns:a16="http://schemas.microsoft.com/office/drawing/2014/main" xmlns="" id="{8BBA44CD-D939-4BCA-98AA-BD64EDF7CAE7}"/>
                </a:ext>
              </a:extLst>
            </p:cNvPr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5115;p76">
              <a:extLst>
                <a:ext uri="{FF2B5EF4-FFF2-40B4-BE49-F238E27FC236}">
                  <a16:creationId xmlns:a16="http://schemas.microsoft.com/office/drawing/2014/main" xmlns="" id="{00865885-D8E3-4626-A2C8-FDD540A92613}"/>
                </a:ext>
              </a:extLst>
            </p:cNvPr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5116;p76">
              <a:extLst>
                <a:ext uri="{FF2B5EF4-FFF2-40B4-BE49-F238E27FC236}">
                  <a16:creationId xmlns:a16="http://schemas.microsoft.com/office/drawing/2014/main" xmlns="" id="{7D0B364D-0FDD-4E07-9069-25E3478FB55E}"/>
                </a:ext>
              </a:extLst>
            </p:cNvPr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5117;p76">
              <a:extLst>
                <a:ext uri="{FF2B5EF4-FFF2-40B4-BE49-F238E27FC236}">
                  <a16:creationId xmlns:a16="http://schemas.microsoft.com/office/drawing/2014/main" xmlns="" id="{BAFFAA48-75C5-493C-B1D0-85E6615D825F}"/>
                </a:ext>
              </a:extLst>
            </p:cNvPr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5118;p76">
              <a:extLst>
                <a:ext uri="{FF2B5EF4-FFF2-40B4-BE49-F238E27FC236}">
                  <a16:creationId xmlns:a16="http://schemas.microsoft.com/office/drawing/2014/main" xmlns="" id="{D513F93D-B52E-4DA5-AC33-C0CFBF5FF1B2}"/>
                </a:ext>
              </a:extLst>
            </p:cNvPr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5119;p76">
              <a:extLst>
                <a:ext uri="{FF2B5EF4-FFF2-40B4-BE49-F238E27FC236}">
                  <a16:creationId xmlns:a16="http://schemas.microsoft.com/office/drawing/2014/main" xmlns="" id="{31817A4B-59DA-41A8-A817-FB025BDCEA47}"/>
                </a:ext>
              </a:extLst>
            </p:cNvPr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5120;p76">
              <a:extLst>
                <a:ext uri="{FF2B5EF4-FFF2-40B4-BE49-F238E27FC236}">
                  <a16:creationId xmlns:a16="http://schemas.microsoft.com/office/drawing/2014/main" xmlns="" id="{1DFCCE59-89C3-4B53-8A8D-B1CD15F2C1BE}"/>
                </a:ext>
              </a:extLst>
            </p:cNvPr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5121;p76">
              <a:extLst>
                <a:ext uri="{FF2B5EF4-FFF2-40B4-BE49-F238E27FC236}">
                  <a16:creationId xmlns:a16="http://schemas.microsoft.com/office/drawing/2014/main" xmlns="" id="{0C5AF4DE-E2C8-4A64-A7C8-94DA12B58712}"/>
                </a:ext>
              </a:extLst>
            </p:cNvPr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5122;p76">
              <a:extLst>
                <a:ext uri="{FF2B5EF4-FFF2-40B4-BE49-F238E27FC236}">
                  <a16:creationId xmlns:a16="http://schemas.microsoft.com/office/drawing/2014/main" xmlns="" id="{37B6B230-F5BD-4846-A55C-76771AA6649F}"/>
                </a:ext>
              </a:extLst>
            </p:cNvPr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5123;p76">
              <a:extLst>
                <a:ext uri="{FF2B5EF4-FFF2-40B4-BE49-F238E27FC236}">
                  <a16:creationId xmlns:a16="http://schemas.microsoft.com/office/drawing/2014/main" xmlns="" id="{0FE794E3-3FCF-4F9E-9CA7-737FAEFBF361}"/>
                </a:ext>
              </a:extLst>
            </p:cNvPr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5124;p76">
              <a:extLst>
                <a:ext uri="{FF2B5EF4-FFF2-40B4-BE49-F238E27FC236}">
                  <a16:creationId xmlns:a16="http://schemas.microsoft.com/office/drawing/2014/main" xmlns="" id="{3DAAFCA6-AC4A-4835-80DD-3EBEDCE1C0D0}"/>
                </a:ext>
              </a:extLst>
            </p:cNvPr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5125;p76">
              <a:extLst>
                <a:ext uri="{FF2B5EF4-FFF2-40B4-BE49-F238E27FC236}">
                  <a16:creationId xmlns:a16="http://schemas.microsoft.com/office/drawing/2014/main" xmlns="" id="{34E4914A-36C1-4DAA-9F27-AB27771D98E4}"/>
                </a:ext>
              </a:extLst>
            </p:cNvPr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5126;p76">
              <a:extLst>
                <a:ext uri="{FF2B5EF4-FFF2-40B4-BE49-F238E27FC236}">
                  <a16:creationId xmlns:a16="http://schemas.microsoft.com/office/drawing/2014/main" xmlns="" id="{9079F739-A207-4241-B03F-DABE93C4904D}"/>
                </a:ext>
              </a:extLst>
            </p:cNvPr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5127;p76">
              <a:extLst>
                <a:ext uri="{FF2B5EF4-FFF2-40B4-BE49-F238E27FC236}">
                  <a16:creationId xmlns:a16="http://schemas.microsoft.com/office/drawing/2014/main" xmlns="" id="{61DC9C9D-4161-4C88-A9E9-BAE8CD040B07}"/>
                </a:ext>
              </a:extLst>
            </p:cNvPr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5128;p76">
              <a:extLst>
                <a:ext uri="{FF2B5EF4-FFF2-40B4-BE49-F238E27FC236}">
                  <a16:creationId xmlns:a16="http://schemas.microsoft.com/office/drawing/2014/main" xmlns="" id="{213D060F-0AF3-4622-82AD-76D16FAA712A}"/>
                </a:ext>
              </a:extLst>
            </p:cNvPr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5129;p76">
              <a:extLst>
                <a:ext uri="{FF2B5EF4-FFF2-40B4-BE49-F238E27FC236}">
                  <a16:creationId xmlns:a16="http://schemas.microsoft.com/office/drawing/2014/main" xmlns="" id="{DE8B7205-BB65-4D6D-9E38-C21E27485CA8}"/>
                </a:ext>
              </a:extLst>
            </p:cNvPr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5130;p76">
              <a:extLst>
                <a:ext uri="{FF2B5EF4-FFF2-40B4-BE49-F238E27FC236}">
                  <a16:creationId xmlns:a16="http://schemas.microsoft.com/office/drawing/2014/main" xmlns="" id="{61134745-5D05-4FDF-9C08-1C64DFE11C72}"/>
                </a:ext>
              </a:extLst>
            </p:cNvPr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5131;p76">
              <a:extLst>
                <a:ext uri="{FF2B5EF4-FFF2-40B4-BE49-F238E27FC236}">
                  <a16:creationId xmlns:a16="http://schemas.microsoft.com/office/drawing/2014/main" xmlns="" id="{3F463DD9-06A1-4F69-A403-25FA786990F4}"/>
                </a:ext>
              </a:extLst>
            </p:cNvPr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5132;p76">
              <a:extLst>
                <a:ext uri="{FF2B5EF4-FFF2-40B4-BE49-F238E27FC236}">
                  <a16:creationId xmlns:a16="http://schemas.microsoft.com/office/drawing/2014/main" xmlns="" id="{2DF1ADB7-D3A8-4338-9A25-A14527208E77}"/>
                </a:ext>
              </a:extLst>
            </p:cNvPr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5133;p76">
              <a:extLst>
                <a:ext uri="{FF2B5EF4-FFF2-40B4-BE49-F238E27FC236}">
                  <a16:creationId xmlns:a16="http://schemas.microsoft.com/office/drawing/2014/main" xmlns="" id="{6BBEA7D8-FD33-4FD4-8615-88CBAD5AF090}"/>
                </a:ext>
              </a:extLst>
            </p:cNvPr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5134;p76">
              <a:extLst>
                <a:ext uri="{FF2B5EF4-FFF2-40B4-BE49-F238E27FC236}">
                  <a16:creationId xmlns:a16="http://schemas.microsoft.com/office/drawing/2014/main" xmlns="" id="{B822FD86-718D-478C-8E45-19969A2C7C95}"/>
                </a:ext>
              </a:extLst>
            </p:cNvPr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5135;p76">
              <a:extLst>
                <a:ext uri="{FF2B5EF4-FFF2-40B4-BE49-F238E27FC236}">
                  <a16:creationId xmlns:a16="http://schemas.microsoft.com/office/drawing/2014/main" xmlns="" id="{5C3CE5F7-46C1-4FEF-AC99-1C6E0262BAF0}"/>
                </a:ext>
              </a:extLst>
            </p:cNvPr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5136;p76">
              <a:extLst>
                <a:ext uri="{FF2B5EF4-FFF2-40B4-BE49-F238E27FC236}">
                  <a16:creationId xmlns:a16="http://schemas.microsoft.com/office/drawing/2014/main" xmlns="" id="{73FF8C58-1A8C-4AEB-967D-AFE5A060A0C8}"/>
                </a:ext>
              </a:extLst>
            </p:cNvPr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5137;p76">
              <a:extLst>
                <a:ext uri="{FF2B5EF4-FFF2-40B4-BE49-F238E27FC236}">
                  <a16:creationId xmlns:a16="http://schemas.microsoft.com/office/drawing/2014/main" xmlns="" id="{6D7E8933-6308-42AE-AE48-0A6FB054136E}"/>
                </a:ext>
              </a:extLst>
            </p:cNvPr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5138;p76">
              <a:extLst>
                <a:ext uri="{FF2B5EF4-FFF2-40B4-BE49-F238E27FC236}">
                  <a16:creationId xmlns:a16="http://schemas.microsoft.com/office/drawing/2014/main" xmlns="" id="{34D0D6BC-B1CD-45AA-B45E-D735B892E7E0}"/>
                </a:ext>
              </a:extLst>
            </p:cNvPr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5139;p76">
              <a:extLst>
                <a:ext uri="{FF2B5EF4-FFF2-40B4-BE49-F238E27FC236}">
                  <a16:creationId xmlns:a16="http://schemas.microsoft.com/office/drawing/2014/main" xmlns="" id="{8307DC4F-99D9-4D14-993D-F4E3A65A7AA1}"/>
                </a:ext>
              </a:extLst>
            </p:cNvPr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5140;p76">
              <a:extLst>
                <a:ext uri="{FF2B5EF4-FFF2-40B4-BE49-F238E27FC236}">
                  <a16:creationId xmlns:a16="http://schemas.microsoft.com/office/drawing/2014/main" xmlns="" id="{0A62D172-8B70-4019-8944-6A2BE369A835}"/>
                </a:ext>
              </a:extLst>
            </p:cNvPr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5141;p76">
              <a:extLst>
                <a:ext uri="{FF2B5EF4-FFF2-40B4-BE49-F238E27FC236}">
                  <a16:creationId xmlns:a16="http://schemas.microsoft.com/office/drawing/2014/main" xmlns="" id="{03C90033-CE10-4C55-80C0-DD509A70F281}"/>
                </a:ext>
              </a:extLst>
            </p:cNvPr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5142;p76">
              <a:extLst>
                <a:ext uri="{FF2B5EF4-FFF2-40B4-BE49-F238E27FC236}">
                  <a16:creationId xmlns:a16="http://schemas.microsoft.com/office/drawing/2014/main" xmlns="" id="{BC75792F-E3D1-41F0-A85C-A54AF9131532}"/>
                </a:ext>
              </a:extLst>
            </p:cNvPr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5143;p76">
              <a:extLst>
                <a:ext uri="{FF2B5EF4-FFF2-40B4-BE49-F238E27FC236}">
                  <a16:creationId xmlns:a16="http://schemas.microsoft.com/office/drawing/2014/main" xmlns="" id="{2A9523BC-A9AC-4625-9EAC-E1B145B2AD9A}"/>
                </a:ext>
              </a:extLst>
            </p:cNvPr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5144;p76">
              <a:extLst>
                <a:ext uri="{FF2B5EF4-FFF2-40B4-BE49-F238E27FC236}">
                  <a16:creationId xmlns:a16="http://schemas.microsoft.com/office/drawing/2014/main" xmlns="" id="{7BA891AC-5D3A-456E-B178-B63D8BAF58F9}"/>
                </a:ext>
              </a:extLst>
            </p:cNvPr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5145;p76">
              <a:extLst>
                <a:ext uri="{FF2B5EF4-FFF2-40B4-BE49-F238E27FC236}">
                  <a16:creationId xmlns:a16="http://schemas.microsoft.com/office/drawing/2014/main" xmlns="" id="{5A201638-80BF-4BB9-A0C7-19037DEF2CA4}"/>
                </a:ext>
              </a:extLst>
            </p:cNvPr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5146;p76">
              <a:extLst>
                <a:ext uri="{FF2B5EF4-FFF2-40B4-BE49-F238E27FC236}">
                  <a16:creationId xmlns:a16="http://schemas.microsoft.com/office/drawing/2014/main" xmlns="" id="{EB00C44D-B617-4AF3-8C99-EB17B6630D43}"/>
                </a:ext>
              </a:extLst>
            </p:cNvPr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5147;p76">
              <a:extLst>
                <a:ext uri="{FF2B5EF4-FFF2-40B4-BE49-F238E27FC236}">
                  <a16:creationId xmlns:a16="http://schemas.microsoft.com/office/drawing/2014/main" xmlns="" id="{09F401FC-B81B-4569-A51F-C6709D61FAC1}"/>
                </a:ext>
              </a:extLst>
            </p:cNvPr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5148;p76">
              <a:extLst>
                <a:ext uri="{FF2B5EF4-FFF2-40B4-BE49-F238E27FC236}">
                  <a16:creationId xmlns:a16="http://schemas.microsoft.com/office/drawing/2014/main" xmlns="" id="{B4C5F451-B598-49C2-A94A-C0028031F5A0}"/>
                </a:ext>
              </a:extLst>
            </p:cNvPr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5149;p76">
              <a:extLst>
                <a:ext uri="{FF2B5EF4-FFF2-40B4-BE49-F238E27FC236}">
                  <a16:creationId xmlns:a16="http://schemas.microsoft.com/office/drawing/2014/main" xmlns="" id="{1A6D4C4E-C9EA-4136-BFF7-43CC6A46E902}"/>
                </a:ext>
              </a:extLst>
            </p:cNvPr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5150;p76">
              <a:extLst>
                <a:ext uri="{FF2B5EF4-FFF2-40B4-BE49-F238E27FC236}">
                  <a16:creationId xmlns:a16="http://schemas.microsoft.com/office/drawing/2014/main" xmlns="" id="{60152B52-763B-45E1-92B0-F4AD336F32EC}"/>
                </a:ext>
              </a:extLst>
            </p:cNvPr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5151;p76">
              <a:extLst>
                <a:ext uri="{FF2B5EF4-FFF2-40B4-BE49-F238E27FC236}">
                  <a16:creationId xmlns:a16="http://schemas.microsoft.com/office/drawing/2014/main" xmlns="" id="{B9383943-692F-4C59-9245-4323FAF756F2}"/>
                </a:ext>
              </a:extLst>
            </p:cNvPr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5152;p76">
              <a:extLst>
                <a:ext uri="{FF2B5EF4-FFF2-40B4-BE49-F238E27FC236}">
                  <a16:creationId xmlns:a16="http://schemas.microsoft.com/office/drawing/2014/main" xmlns="" id="{BE79EFE6-EE7A-40FF-AB99-69C93195AC7C}"/>
                </a:ext>
              </a:extLst>
            </p:cNvPr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5153;p76">
              <a:extLst>
                <a:ext uri="{FF2B5EF4-FFF2-40B4-BE49-F238E27FC236}">
                  <a16:creationId xmlns:a16="http://schemas.microsoft.com/office/drawing/2014/main" xmlns="" id="{A68B0C59-D2E0-4823-B3AF-EE5D14A5828C}"/>
                </a:ext>
              </a:extLst>
            </p:cNvPr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5154;p76">
              <a:extLst>
                <a:ext uri="{FF2B5EF4-FFF2-40B4-BE49-F238E27FC236}">
                  <a16:creationId xmlns:a16="http://schemas.microsoft.com/office/drawing/2014/main" xmlns="" id="{CDCFEC31-3DEE-4B75-83BB-E51207467D86}"/>
                </a:ext>
              </a:extLst>
            </p:cNvPr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5155;p76">
              <a:extLst>
                <a:ext uri="{FF2B5EF4-FFF2-40B4-BE49-F238E27FC236}">
                  <a16:creationId xmlns:a16="http://schemas.microsoft.com/office/drawing/2014/main" xmlns="" id="{0820F5C3-A9DD-40D8-92F6-82460DA5997F}"/>
                </a:ext>
              </a:extLst>
            </p:cNvPr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5156;p76">
              <a:extLst>
                <a:ext uri="{FF2B5EF4-FFF2-40B4-BE49-F238E27FC236}">
                  <a16:creationId xmlns:a16="http://schemas.microsoft.com/office/drawing/2014/main" xmlns="" id="{D230C0D6-7911-42E0-B62D-66DB4061D63C}"/>
                </a:ext>
              </a:extLst>
            </p:cNvPr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5157;p76">
              <a:extLst>
                <a:ext uri="{FF2B5EF4-FFF2-40B4-BE49-F238E27FC236}">
                  <a16:creationId xmlns:a16="http://schemas.microsoft.com/office/drawing/2014/main" xmlns="" id="{E43739EB-3C11-4403-80A0-A366E1E405F9}"/>
                </a:ext>
              </a:extLst>
            </p:cNvPr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5158;p76">
              <a:extLst>
                <a:ext uri="{FF2B5EF4-FFF2-40B4-BE49-F238E27FC236}">
                  <a16:creationId xmlns:a16="http://schemas.microsoft.com/office/drawing/2014/main" xmlns="" id="{40052517-F668-4903-8926-6BC1274FF011}"/>
                </a:ext>
              </a:extLst>
            </p:cNvPr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5159;p76">
              <a:extLst>
                <a:ext uri="{FF2B5EF4-FFF2-40B4-BE49-F238E27FC236}">
                  <a16:creationId xmlns:a16="http://schemas.microsoft.com/office/drawing/2014/main" xmlns="" id="{5A281517-E184-4A7F-8FC7-37B54EC14220}"/>
                </a:ext>
              </a:extLst>
            </p:cNvPr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5160;p76">
              <a:extLst>
                <a:ext uri="{FF2B5EF4-FFF2-40B4-BE49-F238E27FC236}">
                  <a16:creationId xmlns:a16="http://schemas.microsoft.com/office/drawing/2014/main" xmlns="" id="{DE617C00-7E0B-4AF4-A714-624F6615D944}"/>
                </a:ext>
              </a:extLst>
            </p:cNvPr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5161;p76">
              <a:extLst>
                <a:ext uri="{FF2B5EF4-FFF2-40B4-BE49-F238E27FC236}">
                  <a16:creationId xmlns:a16="http://schemas.microsoft.com/office/drawing/2014/main" xmlns="" id="{11D31E2D-C9DE-4344-8F02-846C8372F13C}"/>
                </a:ext>
              </a:extLst>
            </p:cNvPr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5162;p76">
              <a:extLst>
                <a:ext uri="{FF2B5EF4-FFF2-40B4-BE49-F238E27FC236}">
                  <a16:creationId xmlns:a16="http://schemas.microsoft.com/office/drawing/2014/main" xmlns="" id="{8DF3E4DA-A948-415A-BBDA-0C3BF0591D70}"/>
                </a:ext>
              </a:extLst>
            </p:cNvPr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5163;p76">
              <a:extLst>
                <a:ext uri="{FF2B5EF4-FFF2-40B4-BE49-F238E27FC236}">
                  <a16:creationId xmlns:a16="http://schemas.microsoft.com/office/drawing/2014/main" xmlns="" id="{15E22CFB-FBBE-46F2-811A-FBEF883646A2}"/>
                </a:ext>
              </a:extLst>
            </p:cNvPr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5164;p76">
              <a:extLst>
                <a:ext uri="{FF2B5EF4-FFF2-40B4-BE49-F238E27FC236}">
                  <a16:creationId xmlns:a16="http://schemas.microsoft.com/office/drawing/2014/main" xmlns="" id="{149822C1-8BDA-4381-81C6-367E50B38830}"/>
                </a:ext>
              </a:extLst>
            </p:cNvPr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5165;p76">
              <a:extLst>
                <a:ext uri="{FF2B5EF4-FFF2-40B4-BE49-F238E27FC236}">
                  <a16:creationId xmlns:a16="http://schemas.microsoft.com/office/drawing/2014/main" xmlns="" id="{0C288CCD-C6B7-44D9-A757-8D13D7BB25DD}"/>
                </a:ext>
              </a:extLst>
            </p:cNvPr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5166;p76">
              <a:extLst>
                <a:ext uri="{FF2B5EF4-FFF2-40B4-BE49-F238E27FC236}">
                  <a16:creationId xmlns:a16="http://schemas.microsoft.com/office/drawing/2014/main" xmlns="" id="{643AC096-0217-4446-B9BC-B8A00EFC0F30}"/>
                </a:ext>
              </a:extLst>
            </p:cNvPr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5167;p76">
              <a:extLst>
                <a:ext uri="{FF2B5EF4-FFF2-40B4-BE49-F238E27FC236}">
                  <a16:creationId xmlns:a16="http://schemas.microsoft.com/office/drawing/2014/main" xmlns="" id="{F9D61A9D-6AE8-4581-ADE9-7FF6C654E878}"/>
                </a:ext>
              </a:extLst>
            </p:cNvPr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5168;p76">
              <a:extLst>
                <a:ext uri="{FF2B5EF4-FFF2-40B4-BE49-F238E27FC236}">
                  <a16:creationId xmlns:a16="http://schemas.microsoft.com/office/drawing/2014/main" xmlns="" id="{3F548E25-D32C-4371-8F3D-2F3199C8726F}"/>
                </a:ext>
              </a:extLst>
            </p:cNvPr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5169;p76">
              <a:extLst>
                <a:ext uri="{FF2B5EF4-FFF2-40B4-BE49-F238E27FC236}">
                  <a16:creationId xmlns:a16="http://schemas.microsoft.com/office/drawing/2014/main" xmlns="" id="{8223A736-86FF-4520-AA36-84482AC2DAC9}"/>
                </a:ext>
              </a:extLst>
            </p:cNvPr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5170;p76">
              <a:extLst>
                <a:ext uri="{FF2B5EF4-FFF2-40B4-BE49-F238E27FC236}">
                  <a16:creationId xmlns:a16="http://schemas.microsoft.com/office/drawing/2014/main" xmlns="" id="{58EA7846-C7AD-4336-92FD-D45F83DEDE7B}"/>
                </a:ext>
              </a:extLst>
            </p:cNvPr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5171;p76">
              <a:extLst>
                <a:ext uri="{FF2B5EF4-FFF2-40B4-BE49-F238E27FC236}">
                  <a16:creationId xmlns:a16="http://schemas.microsoft.com/office/drawing/2014/main" xmlns="" id="{06F598C7-7E93-4094-A0F6-DA49671EE28A}"/>
                </a:ext>
              </a:extLst>
            </p:cNvPr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5172;p76">
              <a:extLst>
                <a:ext uri="{FF2B5EF4-FFF2-40B4-BE49-F238E27FC236}">
                  <a16:creationId xmlns:a16="http://schemas.microsoft.com/office/drawing/2014/main" xmlns="" id="{676C98EC-C768-4226-9F3A-9147282CD89B}"/>
                </a:ext>
              </a:extLst>
            </p:cNvPr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5173;p76">
              <a:extLst>
                <a:ext uri="{FF2B5EF4-FFF2-40B4-BE49-F238E27FC236}">
                  <a16:creationId xmlns:a16="http://schemas.microsoft.com/office/drawing/2014/main" xmlns="" id="{6F1C0E99-0C31-42D8-8668-45009EF4A177}"/>
                </a:ext>
              </a:extLst>
            </p:cNvPr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5174;p76">
              <a:extLst>
                <a:ext uri="{FF2B5EF4-FFF2-40B4-BE49-F238E27FC236}">
                  <a16:creationId xmlns:a16="http://schemas.microsoft.com/office/drawing/2014/main" xmlns="" id="{9DE273C9-9680-4784-83E5-B3C0B9228624}"/>
                </a:ext>
              </a:extLst>
            </p:cNvPr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5175;p76">
              <a:extLst>
                <a:ext uri="{FF2B5EF4-FFF2-40B4-BE49-F238E27FC236}">
                  <a16:creationId xmlns:a16="http://schemas.microsoft.com/office/drawing/2014/main" xmlns="" id="{1943C3EB-A36B-49EC-8A94-C80FF1D83A8A}"/>
                </a:ext>
              </a:extLst>
            </p:cNvPr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5176;p76">
              <a:extLst>
                <a:ext uri="{FF2B5EF4-FFF2-40B4-BE49-F238E27FC236}">
                  <a16:creationId xmlns:a16="http://schemas.microsoft.com/office/drawing/2014/main" xmlns="" id="{52D256D2-876A-4794-8C02-B0137FE7A2A3}"/>
                </a:ext>
              </a:extLst>
            </p:cNvPr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5177;p76">
              <a:extLst>
                <a:ext uri="{FF2B5EF4-FFF2-40B4-BE49-F238E27FC236}">
                  <a16:creationId xmlns:a16="http://schemas.microsoft.com/office/drawing/2014/main" xmlns="" id="{CDDE546E-F15A-4773-9F55-624E4BE78B0B}"/>
                </a:ext>
              </a:extLst>
            </p:cNvPr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5178;p76">
              <a:extLst>
                <a:ext uri="{FF2B5EF4-FFF2-40B4-BE49-F238E27FC236}">
                  <a16:creationId xmlns:a16="http://schemas.microsoft.com/office/drawing/2014/main" xmlns="" id="{13B3336A-E035-425B-AD0C-73E9C3C625B5}"/>
                </a:ext>
              </a:extLst>
            </p:cNvPr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5179;p76">
              <a:extLst>
                <a:ext uri="{FF2B5EF4-FFF2-40B4-BE49-F238E27FC236}">
                  <a16:creationId xmlns:a16="http://schemas.microsoft.com/office/drawing/2014/main" xmlns="" id="{F64C7A37-6BDD-42C1-9B91-6D11AFF1EE35}"/>
                </a:ext>
              </a:extLst>
            </p:cNvPr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5180;p76">
              <a:extLst>
                <a:ext uri="{FF2B5EF4-FFF2-40B4-BE49-F238E27FC236}">
                  <a16:creationId xmlns:a16="http://schemas.microsoft.com/office/drawing/2014/main" xmlns="" id="{ACDC1447-DDD3-4D60-A96F-866AC0C7D208}"/>
                </a:ext>
              </a:extLst>
            </p:cNvPr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5181;p76">
              <a:extLst>
                <a:ext uri="{FF2B5EF4-FFF2-40B4-BE49-F238E27FC236}">
                  <a16:creationId xmlns:a16="http://schemas.microsoft.com/office/drawing/2014/main" xmlns="" id="{57985D11-535A-453E-AFE8-A59BEBB7D81C}"/>
                </a:ext>
              </a:extLst>
            </p:cNvPr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5182;p76">
              <a:extLst>
                <a:ext uri="{FF2B5EF4-FFF2-40B4-BE49-F238E27FC236}">
                  <a16:creationId xmlns:a16="http://schemas.microsoft.com/office/drawing/2014/main" xmlns="" id="{20E4897A-E085-470B-A12E-6135488420E1}"/>
                </a:ext>
              </a:extLst>
            </p:cNvPr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5183;p76">
              <a:extLst>
                <a:ext uri="{FF2B5EF4-FFF2-40B4-BE49-F238E27FC236}">
                  <a16:creationId xmlns:a16="http://schemas.microsoft.com/office/drawing/2014/main" xmlns="" id="{67FFDC5F-0CAC-4B27-AD40-8626BB2D1693}"/>
                </a:ext>
              </a:extLst>
            </p:cNvPr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5184;p76">
              <a:extLst>
                <a:ext uri="{FF2B5EF4-FFF2-40B4-BE49-F238E27FC236}">
                  <a16:creationId xmlns:a16="http://schemas.microsoft.com/office/drawing/2014/main" xmlns="" id="{FC77C3B9-3561-4F29-B369-C05DBB6BCA70}"/>
                </a:ext>
              </a:extLst>
            </p:cNvPr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5185;p76">
              <a:extLst>
                <a:ext uri="{FF2B5EF4-FFF2-40B4-BE49-F238E27FC236}">
                  <a16:creationId xmlns:a16="http://schemas.microsoft.com/office/drawing/2014/main" xmlns="" id="{02C36951-10EE-4BA4-AF7A-6CD8DCE5E170}"/>
                </a:ext>
              </a:extLst>
            </p:cNvPr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5186;p76">
              <a:extLst>
                <a:ext uri="{FF2B5EF4-FFF2-40B4-BE49-F238E27FC236}">
                  <a16:creationId xmlns:a16="http://schemas.microsoft.com/office/drawing/2014/main" xmlns="" id="{E5ED55DE-58DE-4A8D-948B-286D56AF1E4F}"/>
                </a:ext>
              </a:extLst>
            </p:cNvPr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5187;p76">
              <a:extLst>
                <a:ext uri="{FF2B5EF4-FFF2-40B4-BE49-F238E27FC236}">
                  <a16:creationId xmlns:a16="http://schemas.microsoft.com/office/drawing/2014/main" xmlns="" id="{F7F23F1D-264F-4832-A3EC-9E2B79CA0863}"/>
                </a:ext>
              </a:extLst>
            </p:cNvPr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5188;p76">
              <a:extLst>
                <a:ext uri="{FF2B5EF4-FFF2-40B4-BE49-F238E27FC236}">
                  <a16:creationId xmlns:a16="http://schemas.microsoft.com/office/drawing/2014/main" xmlns="" id="{9BC777F2-0836-4D91-8EDB-BFE10BEAEF31}"/>
                </a:ext>
              </a:extLst>
            </p:cNvPr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5189;p76">
              <a:extLst>
                <a:ext uri="{FF2B5EF4-FFF2-40B4-BE49-F238E27FC236}">
                  <a16:creationId xmlns:a16="http://schemas.microsoft.com/office/drawing/2014/main" xmlns="" id="{8EC168FE-95C4-476B-8D91-87B2DDF4433F}"/>
                </a:ext>
              </a:extLst>
            </p:cNvPr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5190;p76">
              <a:extLst>
                <a:ext uri="{FF2B5EF4-FFF2-40B4-BE49-F238E27FC236}">
                  <a16:creationId xmlns:a16="http://schemas.microsoft.com/office/drawing/2014/main" xmlns="" id="{9CA8897A-804C-4459-BFF2-C4356ADA40E0}"/>
                </a:ext>
              </a:extLst>
            </p:cNvPr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5191;p76">
              <a:extLst>
                <a:ext uri="{FF2B5EF4-FFF2-40B4-BE49-F238E27FC236}">
                  <a16:creationId xmlns:a16="http://schemas.microsoft.com/office/drawing/2014/main" xmlns="" id="{F730D4B5-DA4B-4B85-9AC8-4DB8C7867205}"/>
                </a:ext>
              </a:extLst>
            </p:cNvPr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5192;p76">
              <a:extLst>
                <a:ext uri="{FF2B5EF4-FFF2-40B4-BE49-F238E27FC236}">
                  <a16:creationId xmlns:a16="http://schemas.microsoft.com/office/drawing/2014/main" xmlns="" id="{AB7FE3D2-D393-4DAC-9A17-3176283FB5C9}"/>
                </a:ext>
              </a:extLst>
            </p:cNvPr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5193;p76">
              <a:extLst>
                <a:ext uri="{FF2B5EF4-FFF2-40B4-BE49-F238E27FC236}">
                  <a16:creationId xmlns:a16="http://schemas.microsoft.com/office/drawing/2014/main" xmlns="" id="{4E09CBDD-20CD-468A-B4DE-4DB70796D692}"/>
                </a:ext>
              </a:extLst>
            </p:cNvPr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5194;p76">
              <a:extLst>
                <a:ext uri="{FF2B5EF4-FFF2-40B4-BE49-F238E27FC236}">
                  <a16:creationId xmlns:a16="http://schemas.microsoft.com/office/drawing/2014/main" xmlns="" id="{402C472C-D0F9-4928-AE63-378AD679CF5F}"/>
                </a:ext>
              </a:extLst>
            </p:cNvPr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5195;p76">
              <a:extLst>
                <a:ext uri="{FF2B5EF4-FFF2-40B4-BE49-F238E27FC236}">
                  <a16:creationId xmlns:a16="http://schemas.microsoft.com/office/drawing/2014/main" xmlns="" id="{B4B6FD69-5E09-4DC9-A38F-E19240CC132F}"/>
                </a:ext>
              </a:extLst>
            </p:cNvPr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5196;p76">
              <a:extLst>
                <a:ext uri="{FF2B5EF4-FFF2-40B4-BE49-F238E27FC236}">
                  <a16:creationId xmlns:a16="http://schemas.microsoft.com/office/drawing/2014/main" xmlns="" id="{6959F1BD-178A-4C9F-A11C-E509BF0A1058}"/>
                </a:ext>
              </a:extLst>
            </p:cNvPr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5197;p76">
              <a:extLst>
                <a:ext uri="{FF2B5EF4-FFF2-40B4-BE49-F238E27FC236}">
                  <a16:creationId xmlns:a16="http://schemas.microsoft.com/office/drawing/2014/main" xmlns="" id="{94CEA38D-C385-4D5B-923A-C5ECDA16E502}"/>
                </a:ext>
              </a:extLst>
            </p:cNvPr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5198;p76">
              <a:extLst>
                <a:ext uri="{FF2B5EF4-FFF2-40B4-BE49-F238E27FC236}">
                  <a16:creationId xmlns:a16="http://schemas.microsoft.com/office/drawing/2014/main" xmlns="" id="{A8B1544E-F25C-4022-BDB6-39E9A1F0C362}"/>
                </a:ext>
              </a:extLst>
            </p:cNvPr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5199;p76">
              <a:extLst>
                <a:ext uri="{FF2B5EF4-FFF2-40B4-BE49-F238E27FC236}">
                  <a16:creationId xmlns:a16="http://schemas.microsoft.com/office/drawing/2014/main" xmlns="" id="{7B6E9DA2-34C2-470C-8E85-8C27F8902666}"/>
                </a:ext>
              </a:extLst>
            </p:cNvPr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5200;p76">
              <a:extLst>
                <a:ext uri="{FF2B5EF4-FFF2-40B4-BE49-F238E27FC236}">
                  <a16:creationId xmlns:a16="http://schemas.microsoft.com/office/drawing/2014/main" xmlns="" id="{84F08354-EEFE-4A93-B370-D8B363E61B3E}"/>
                </a:ext>
              </a:extLst>
            </p:cNvPr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5201;p76">
              <a:extLst>
                <a:ext uri="{FF2B5EF4-FFF2-40B4-BE49-F238E27FC236}">
                  <a16:creationId xmlns:a16="http://schemas.microsoft.com/office/drawing/2014/main" xmlns="" id="{F96F215A-AE7A-49AF-90EA-9413DB653F7E}"/>
                </a:ext>
              </a:extLst>
            </p:cNvPr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5202;p76">
              <a:extLst>
                <a:ext uri="{FF2B5EF4-FFF2-40B4-BE49-F238E27FC236}">
                  <a16:creationId xmlns:a16="http://schemas.microsoft.com/office/drawing/2014/main" xmlns="" id="{77E9F6C8-1C84-42C1-8C5A-5608C4C9D1D8}"/>
                </a:ext>
              </a:extLst>
            </p:cNvPr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5203;p76">
              <a:extLst>
                <a:ext uri="{FF2B5EF4-FFF2-40B4-BE49-F238E27FC236}">
                  <a16:creationId xmlns:a16="http://schemas.microsoft.com/office/drawing/2014/main" xmlns="" id="{77D2FBF7-A208-45F2-B08B-9B88EFCB200D}"/>
                </a:ext>
              </a:extLst>
            </p:cNvPr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5204;p76">
              <a:extLst>
                <a:ext uri="{FF2B5EF4-FFF2-40B4-BE49-F238E27FC236}">
                  <a16:creationId xmlns:a16="http://schemas.microsoft.com/office/drawing/2014/main" xmlns="" id="{DFC3F10E-2BE3-47CB-8509-2FA2DFAF665B}"/>
                </a:ext>
              </a:extLst>
            </p:cNvPr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5205;p76">
              <a:extLst>
                <a:ext uri="{FF2B5EF4-FFF2-40B4-BE49-F238E27FC236}">
                  <a16:creationId xmlns:a16="http://schemas.microsoft.com/office/drawing/2014/main" xmlns="" id="{21230CE8-D4E0-4B88-9984-27E00FBE9CF5}"/>
                </a:ext>
              </a:extLst>
            </p:cNvPr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5206;p76">
              <a:extLst>
                <a:ext uri="{FF2B5EF4-FFF2-40B4-BE49-F238E27FC236}">
                  <a16:creationId xmlns:a16="http://schemas.microsoft.com/office/drawing/2014/main" xmlns="" id="{E302E739-5357-4F93-A481-1ADC91170F00}"/>
                </a:ext>
              </a:extLst>
            </p:cNvPr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5207;p76">
              <a:extLst>
                <a:ext uri="{FF2B5EF4-FFF2-40B4-BE49-F238E27FC236}">
                  <a16:creationId xmlns:a16="http://schemas.microsoft.com/office/drawing/2014/main" xmlns="" id="{F5FE980D-151E-4DEE-AA59-029364294095}"/>
                </a:ext>
              </a:extLst>
            </p:cNvPr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5208;p76">
              <a:extLst>
                <a:ext uri="{FF2B5EF4-FFF2-40B4-BE49-F238E27FC236}">
                  <a16:creationId xmlns:a16="http://schemas.microsoft.com/office/drawing/2014/main" xmlns="" id="{BE1F204C-4B5E-4242-8CE3-0D1EE5EA25DE}"/>
                </a:ext>
              </a:extLst>
            </p:cNvPr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5209;p76">
              <a:extLst>
                <a:ext uri="{FF2B5EF4-FFF2-40B4-BE49-F238E27FC236}">
                  <a16:creationId xmlns:a16="http://schemas.microsoft.com/office/drawing/2014/main" xmlns="" id="{BA33CB8E-A774-4ADC-8802-884D815EC238}"/>
                </a:ext>
              </a:extLst>
            </p:cNvPr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5210;p76">
              <a:extLst>
                <a:ext uri="{FF2B5EF4-FFF2-40B4-BE49-F238E27FC236}">
                  <a16:creationId xmlns:a16="http://schemas.microsoft.com/office/drawing/2014/main" xmlns="" id="{03835925-C7FD-4F2C-9FFC-E5D270557081}"/>
                </a:ext>
              </a:extLst>
            </p:cNvPr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5211;p76">
              <a:extLst>
                <a:ext uri="{FF2B5EF4-FFF2-40B4-BE49-F238E27FC236}">
                  <a16:creationId xmlns:a16="http://schemas.microsoft.com/office/drawing/2014/main" xmlns="" id="{566970CD-EEC5-4D63-BA2F-7D1DE4544BA9}"/>
                </a:ext>
              </a:extLst>
            </p:cNvPr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5212;p76">
              <a:extLst>
                <a:ext uri="{FF2B5EF4-FFF2-40B4-BE49-F238E27FC236}">
                  <a16:creationId xmlns:a16="http://schemas.microsoft.com/office/drawing/2014/main" xmlns="" id="{FF8563E2-3001-4689-862F-FD8C71FFF753}"/>
                </a:ext>
              </a:extLst>
            </p:cNvPr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5213;p76">
              <a:extLst>
                <a:ext uri="{FF2B5EF4-FFF2-40B4-BE49-F238E27FC236}">
                  <a16:creationId xmlns:a16="http://schemas.microsoft.com/office/drawing/2014/main" xmlns="" id="{7596A311-0CD5-4535-82C6-1452B63755EA}"/>
                </a:ext>
              </a:extLst>
            </p:cNvPr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5214;p76">
              <a:extLst>
                <a:ext uri="{FF2B5EF4-FFF2-40B4-BE49-F238E27FC236}">
                  <a16:creationId xmlns:a16="http://schemas.microsoft.com/office/drawing/2014/main" xmlns="" id="{C32459F9-0182-46DE-BEC2-F7759CB2F7F9}"/>
                </a:ext>
              </a:extLst>
            </p:cNvPr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5215;p76">
              <a:extLst>
                <a:ext uri="{FF2B5EF4-FFF2-40B4-BE49-F238E27FC236}">
                  <a16:creationId xmlns:a16="http://schemas.microsoft.com/office/drawing/2014/main" xmlns="" id="{E3C4A8CE-3E73-43E3-A531-0C7EEC5402E9}"/>
                </a:ext>
              </a:extLst>
            </p:cNvPr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5216;p76">
              <a:extLst>
                <a:ext uri="{FF2B5EF4-FFF2-40B4-BE49-F238E27FC236}">
                  <a16:creationId xmlns:a16="http://schemas.microsoft.com/office/drawing/2014/main" xmlns="" id="{109BBB06-DF91-4963-90EA-723E7BF57790}"/>
                </a:ext>
              </a:extLst>
            </p:cNvPr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5217;p76">
              <a:extLst>
                <a:ext uri="{FF2B5EF4-FFF2-40B4-BE49-F238E27FC236}">
                  <a16:creationId xmlns:a16="http://schemas.microsoft.com/office/drawing/2014/main" xmlns="" id="{184AD7D3-BC1A-461E-BC9F-7F7955286C3D}"/>
                </a:ext>
              </a:extLst>
            </p:cNvPr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5218;p76">
              <a:extLst>
                <a:ext uri="{FF2B5EF4-FFF2-40B4-BE49-F238E27FC236}">
                  <a16:creationId xmlns:a16="http://schemas.microsoft.com/office/drawing/2014/main" xmlns="" id="{7F0DE06C-B750-4A57-AF00-F750533FC0C4}"/>
                </a:ext>
              </a:extLst>
            </p:cNvPr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5219;p76">
              <a:extLst>
                <a:ext uri="{FF2B5EF4-FFF2-40B4-BE49-F238E27FC236}">
                  <a16:creationId xmlns:a16="http://schemas.microsoft.com/office/drawing/2014/main" xmlns="" id="{D8A0100E-79E0-459F-A4AC-518F67C0180D}"/>
                </a:ext>
              </a:extLst>
            </p:cNvPr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5220;p76">
              <a:extLst>
                <a:ext uri="{FF2B5EF4-FFF2-40B4-BE49-F238E27FC236}">
                  <a16:creationId xmlns:a16="http://schemas.microsoft.com/office/drawing/2014/main" xmlns="" id="{E47ABE7C-5430-49E6-A8F9-201D9AED918A}"/>
                </a:ext>
              </a:extLst>
            </p:cNvPr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5221;p76">
              <a:extLst>
                <a:ext uri="{FF2B5EF4-FFF2-40B4-BE49-F238E27FC236}">
                  <a16:creationId xmlns:a16="http://schemas.microsoft.com/office/drawing/2014/main" xmlns="" id="{FDFACF89-0637-420F-B67E-7B2FB9767D04}"/>
                </a:ext>
              </a:extLst>
            </p:cNvPr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5222;p76">
              <a:extLst>
                <a:ext uri="{FF2B5EF4-FFF2-40B4-BE49-F238E27FC236}">
                  <a16:creationId xmlns:a16="http://schemas.microsoft.com/office/drawing/2014/main" xmlns="" id="{10509FCC-9025-497D-B5F4-3919F9490E9D}"/>
                </a:ext>
              </a:extLst>
            </p:cNvPr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5223;p76">
              <a:extLst>
                <a:ext uri="{FF2B5EF4-FFF2-40B4-BE49-F238E27FC236}">
                  <a16:creationId xmlns:a16="http://schemas.microsoft.com/office/drawing/2014/main" xmlns="" id="{54107C93-B7AF-4BC0-AC0A-CC70CE03E60A}"/>
                </a:ext>
              </a:extLst>
            </p:cNvPr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5224;p76">
              <a:extLst>
                <a:ext uri="{FF2B5EF4-FFF2-40B4-BE49-F238E27FC236}">
                  <a16:creationId xmlns:a16="http://schemas.microsoft.com/office/drawing/2014/main" xmlns="" id="{03B5A1D7-796E-4E7B-83C3-5ABEE451D6E1}"/>
                </a:ext>
              </a:extLst>
            </p:cNvPr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5225;p76">
              <a:extLst>
                <a:ext uri="{FF2B5EF4-FFF2-40B4-BE49-F238E27FC236}">
                  <a16:creationId xmlns:a16="http://schemas.microsoft.com/office/drawing/2014/main" xmlns="" id="{5886EBF9-2563-499B-91B0-07BA60779411}"/>
                </a:ext>
              </a:extLst>
            </p:cNvPr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5226;p76">
              <a:extLst>
                <a:ext uri="{FF2B5EF4-FFF2-40B4-BE49-F238E27FC236}">
                  <a16:creationId xmlns:a16="http://schemas.microsoft.com/office/drawing/2014/main" xmlns="" id="{B85B6524-6ED5-4E56-A852-00B9F3979F4C}"/>
                </a:ext>
              </a:extLst>
            </p:cNvPr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5227;p76">
              <a:extLst>
                <a:ext uri="{FF2B5EF4-FFF2-40B4-BE49-F238E27FC236}">
                  <a16:creationId xmlns:a16="http://schemas.microsoft.com/office/drawing/2014/main" xmlns="" id="{851AE49D-FC9B-49C8-9E0F-C02B68BE2279}"/>
                </a:ext>
              </a:extLst>
            </p:cNvPr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5228;p76">
              <a:extLst>
                <a:ext uri="{FF2B5EF4-FFF2-40B4-BE49-F238E27FC236}">
                  <a16:creationId xmlns:a16="http://schemas.microsoft.com/office/drawing/2014/main" xmlns="" id="{8B80178F-642B-4640-97E1-7ACC145970DC}"/>
                </a:ext>
              </a:extLst>
            </p:cNvPr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5229;p76">
              <a:extLst>
                <a:ext uri="{FF2B5EF4-FFF2-40B4-BE49-F238E27FC236}">
                  <a16:creationId xmlns:a16="http://schemas.microsoft.com/office/drawing/2014/main" xmlns="" id="{AFD3749D-8422-4385-ABA0-032FBCC5BA06}"/>
                </a:ext>
              </a:extLst>
            </p:cNvPr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5230;p76">
              <a:extLst>
                <a:ext uri="{FF2B5EF4-FFF2-40B4-BE49-F238E27FC236}">
                  <a16:creationId xmlns:a16="http://schemas.microsoft.com/office/drawing/2014/main" xmlns="" id="{C1410FDA-1068-4CD1-AE90-AB0E6B3A0F48}"/>
                </a:ext>
              </a:extLst>
            </p:cNvPr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5231;p76">
              <a:extLst>
                <a:ext uri="{FF2B5EF4-FFF2-40B4-BE49-F238E27FC236}">
                  <a16:creationId xmlns:a16="http://schemas.microsoft.com/office/drawing/2014/main" xmlns="" id="{4ECCE210-6114-4746-8DAF-1F31FEE895C9}"/>
                </a:ext>
              </a:extLst>
            </p:cNvPr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5232;p76">
              <a:extLst>
                <a:ext uri="{FF2B5EF4-FFF2-40B4-BE49-F238E27FC236}">
                  <a16:creationId xmlns:a16="http://schemas.microsoft.com/office/drawing/2014/main" xmlns="" id="{658A429E-496D-4F90-8250-BCFA8FD2200D}"/>
                </a:ext>
              </a:extLst>
            </p:cNvPr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5233;p76">
              <a:extLst>
                <a:ext uri="{FF2B5EF4-FFF2-40B4-BE49-F238E27FC236}">
                  <a16:creationId xmlns:a16="http://schemas.microsoft.com/office/drawing/2014/main" xmlns="" id="{DC86BBA3-8D73-4F90-961A-032CA655C92B}"/>
                </a:ext>
              </a:extLst>
            </p:cNvPr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5234;p76">
              <a:extLst>
                <a:ext uri="{FF2B5EF4-FFF2-40B4-BE49-F238E27FC236}">
                  <a16:creationId xmlns:a16="http://schemas.microsoft.com/office/drawing/2014/main" xmlns="" id="{70B23C4B-4560-439E-BB02-4FB4558C2632}"/>
                </a:ext>
              </a:extLst>
            </p:cNvPr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5235;p76">
              <a:extLst>
                <a:ext uri="{FF2B5EF4-FFF2-40B4-BE49-F238E27FC236}">
                  <a16:creationId xmlns:a16="http://schemas.microsoft.com/office/drawing/2014/main" xmlns="" id="{070BD53C-CD96-4A03-973C-7F13CB8E7591}"/>
                </a:ext>
              </a:extLst>
            </p:cNvPr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5236;p76">
              <a:extLst>
                <a:ext uri="{FF2B5EF4-FFF2-40B4-BE49-F238E27FC236}">
                  <a16:creationId xmlns:a16="http://schemas.microsoft.com/office/drawing/2014/main" xmlns="" id="{67631118-2260-4046-BFD3-5D76553A2D22}"/>
                </a:ext>
              </a:extLst>
            </p:cNvPr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5237;p76">
              <a:extLst>
                <a:ext uri="{FF2B5EF4-FFF2-40B4-BE49-F238E27FC236}">
                  <a16:creationId xmlns:a16="http://schemas.microsoft.com/office/drawing/2014/main" xmlns="" id="{1F5BFA3B-9B80-4E53-AC85-21DE80F7E875}"/>
                </a:ext>
              </a:extLst>
            </p:cNvPr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5238;p76">
              <a:extLst>
                <a:ext uri="{FF2B5EF4-FFF2-40B4-BE49-F238E27FC236}">
                  <a16:creationId xmlns:a16="http://schemas.microsoft.com/office/drawing/2014/main" xmlns="" id="{90685C09-43C2-4D0A-BB64-8BB34E6C2C23}"/>
                </a:ext>
              </a:extLst>
            </p:cNvPr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5239;p76">
              <a:extLst>
                <a:ext uri="{FF2B5EF4-FFF2-40B4-BE49-F238E27FC236}">
                  <a16:creationId xmlns:a16="http://schemas.microsoft.com/office/drawing/2014/main" xmlns="" id="{0310C162-E03C-4A9F-A8C7-65A6A77DC8A3}"/>
                </a:ext>
              </a:extLst>
            </p:cNvPr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5240;p76">
              <a:extLst>
                <a:ext uri="{FF2B5EF4-FFF2-40B4-BE49-F238E27FC236}">
                  <a16:creationId xmlns:a16="http://schemas.microsoft.com/office/drawing/2014/main" xmlns="" id="{14B32C2D-FB52-4C1C-9D54-9F75AFC4B587}"/>
                </a:ext>
              </a:extLst>
            </p:cNvPr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5241;p76">
              <a:extLst>
                <a:ext uri="{FF2B5EF4-FFF2-40B4-BE49-F238E27FC236}">
                  <a16:creationId xmlns:a16="http://schemas.microsoft.com/office/drawing/2014/main" xmlns="" id="{99E9D3C4-8D44-4465-8909-D99AF0BAA639}"/>
                </a:ext>
              </a:extLst>
            </p:cNvPr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5242;p76">
              <a:extLst>
                <a:ext uri="{FF2B5EF4-FFF2-40B4-BE49-F238E27FC236}">
                  <a16:creationId xmlns:a16="http://schemas.microsoft.com/office/drawing/2014/main" xmlns="" id="{B651960F-FF99-4636-A91B-30276C5D8D7D}"/>
                </a:ext>
              </a:extLst>
            </p:cNvPr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5243;p76">
              <a:extLst>
                <a:ext uri="{FF2B5EF4-FFF2-40B4-BE49-F238E27FC236}">
                  <a16:creationId xmlns:a16="http://schemas.microsoft.com/office/drawing/2014/main" xmlns="" id="{5A3D651E-6B53-4F38-A35F-BBFEFB6B29D2}"/>
                </a:ext>
              </a:extLst>
            </p:cNvPr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5244;p76">
              <a:extLst>
                <a:ext uri="{FF2B5EF4-FFF2-40B4-BE49-F238E27FC236}">
                  <a16:creationId xmlns:a16="http://schemas.microsoft.com/office/drawing/2014/main" xmlns="" id="{AEB9C133-5E95-4D54-ACB0-97F1B00707F9}"/>
                </a:ext>
              </a:extLst>
            </p:cNvPr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5245;p76">
              <a:extLst>
                <a:ext uri="{FF2B5EF4-FFF2-40B4-BE49-F238E27FC236}">
                  <a16:creationId xmlns:a16="http://schemas.microsoft.com/office/drawing/2014/main" xmlns="" id="{B4D970DE-8569-4B2B-BBE8-BDF8A78FA74F}"/>
                </a:ext>
              </a:extLst>
            </p:cNvPr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5246;p76">
              <a:extLst>
                <a:ext uri="{FF2B5EF4-FFF2-40B4-BE49-F238E27FC236}">
                  <a16:creationId xmlns:a16="http://schemas.microsoft.com/office/drawing/2014/main" xmlns="" id="{232A1C44-AAD9-441E-9802-B86A305B3155}"/>
                </a:ext>
              </a:extLst>
            </p:cNvPr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5247;p76">
              <a:extLst>
                <a:ext uri="{FF2B5EF4-FFF2-40B4-BE49-F238E27FC236}">
                  <a16:creationId xmlns:a16="http://schemas.microsoft.com/office/drawing/2014/main" xmlns="" id="{2BF65D3A-B2C7-46C2-93C0-15837EC461FC}"/>
                </a:ext>
              </a:extLst>
            </p:cNvPr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5248;p76">
              <a:extLst>
                <a:ext uri="{FF2B5EF4-FFF2-40B4-BE49-F238E27FC236}">
                  <a16:creationId xmlns:a16="http://schemas.microsoft.com/office/drawing/2014/main" xmlns="" id="{0205F417-A9E6-4E85-9975-80739DF2A91E}"/>
                </a:ext>
              </a:extLst>
            </p:cNvPr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5249;p76">
              <a:extLst>
                <a:ext uri="{FF2B5EF4-FFF2-40B4-BE49-F238E27FC236}">
                  <a16:creationId xmlns:a16="http://schemas.microsoft.com/office/drawing/2014/main" xmlns="" id="{083D82FD-F539-4512-A98C-02ED61E07DED}"/>
                </a:ext>
              </a:extLst>
            </p:cNvPr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5250;p76">
              <a:extLst>
                <a:ext uri="{FF2B5EF4-FFF2-40B4-BE49-F238E27FC236}">
                  <a16:creationId xmlns:a16="http://schemas.microsoft.com/office/drawing/2014/main" xmlns="" id="{33DEC0BB-5EB8-45CC-A098-EF98CEB97CB4}"/>
                </a:ext>
              </a:extLst>
            </p:cNvPr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5251;p76">
              <a:extLst>
                <a:ext uri="{FF2B5EF4-FFF2-40B4-BE49-F238E27FC236}">
                  <a16:creationId xmlns:a16="http://schemas.microsoft.com/office/drawing/2014/main" xmlns="" id="{CB53B14F-9572-4F85-A39E-5AE994AF04FD}"/>
                </a:ext>
              </a:extLst>
            </p:cNvPr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5252;p76">
              <a:extLst>
                <a:ext uri="{FF2B5EF4-FFF2-40B4-BE49-F238E27FC236}">
                  <a16:creationId xmlns:a16="http://schemas.microsoft.com/office/drawing/2014/main" xmlns="" id="{D5326505-43A9-44B5-9C42-D5AD596FBCCF}"/>
                </a:ext>
              </a:extLst>
            </p:cNvPr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5253;p76">
              <a:extLst>
                <a:ext uri="{FF2B5EF4-FFF2-40B4-BE49-F238E27FC236}">
                  <a16:creationId xmlns:a16="http://schemas.microsoft.com/office/drawing/2014/main" xmlns="" id="{B36BDD57-637C-4D0D-A365-E67AB74114F3}"/>
                </a:ext>
              </a:extLst>
            </p:cNvPr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5254;p76">
              <a:extLst>
                <a:ext uri="{FF2B5EF4-FFF2-40B4-BE49-F238E27FC236}">
                  <a16:creationId xmlns:a16="http://schemas.microsoft.com/office/drawing/2014/main" xmlns="" id="{A35B6335-1B7A-4924-B2AD-31C960517B44}"/>
                </a:ext>
              </a:extLst>
            </p:cNvPr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5255;p76">
              <a:extLst>
                <a:ext uri="{FF2B5EF4-FFF2-40B4-BE49-F238E27FC236}">
                  <a16:creationId xmlns:a16="http://schemas.microsoft.com/office/drawing/2014/main" xmlns="" id="{E8B73397-62DF-43A5-953B-9A2431E8A6FA}"/>
                </a:ext>
              </a:extLst>
            </p:cNvPr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5256;p76">
              <a:extLst>
                <a:ext uri="{FF2B5EF4-FFF2-40B4-BE49-F238E27FC236}">
                  <a16:creationId xmlns:a16="http://schemas.microsoft.com/office/drawing/2014/main" xmlns="" id="{0E81438A-4099-4956-85E1-84F65B387794}"/>
                </a:ext>
              </a:extLst>
            </p:cNvPr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5257;p76">
              <a:extLst>
                <a:ext uri="{FF2B5EF4-FFF2-40B4-BE49-F238E27FC236}">
                  <a16:creationId xmlns:a16="http://schemas.microsoft.com/office/drawing/2014/main" xmlns="" id="{D26FB228-1FAA-4A11-8D33-41CED5E66BE9}"/>
                </a:ext>
              </a:extLst>
            </p:cNvPr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5258;p76">
              <a:extLst>
                <a:ext uri="{FF2B5EF4-FFF2-40B4-BE49-F238E27FC236}">
                  <a16:creationId xmlns:a16="http://schemas.microsoft.com/office/drawing/2014/main" xmlns="" id="{7C29420D-3E2D-4F8A-B325-8AD60E96674C}"/>
                </a:ext>
              </a:extLst>
            </p:cNvPr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5259;p76">
              <a:extLst>
                <a:ext uri="{FF2B5EF4-FFF2-40B4-BE49-F238E27FC236}">
                  <a16:creationId xmlns:a16="http://schemas.microsoft.com/office/drawing/2014/main" xmlns="" id="{40939867-E306-4EED-AAA0-B0DDF29F92DC}"/>
                </a:ext>
              </a:extLst>
            </p:cNvPr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5260;p76">
              <a:extLst>
                <a:ext uri="{FF2B5EF4-FFF2-40B4-BE49-F238E27FC236}">
                  <a16:creationId xmlns:a16="http://schemas.microsoft.com/office/drawing/2014/main" xmlns="" id="{B9E6B7C5-0738-4A32-9F6B-7B8A052CEC1B}"/>
                </a:ext>
              </a:extLst>
            </p:cNvPr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5261;p76">
              <a:extLst>
                <a:ext uri="{FF2B5EF4-FFF2-40B4-BE49-F238E27FC236}">
                  <a16:creationId xmlns:a16="http://schemas.microsoft.com/office/drawing/2014/main" xmlns="" id="{C846DABD-6912-4F8C-9C6A-EE196481B87A}"/>
                </a:ext>
              </a:extLst>
            </p:cNvPr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5262;p76">
              <a:extLst>
                <a:ext uri="{FF2B5EF4-FFF2-40B4-BE49-F238E27FC236}">
                  <a16:creationId xmlns:a16="http://schemas.microsoft.com/office/drawing/2014/main" xmlns="" id="{98CD7182-2BE0-49EF-8557-133E961F3959}"/>
                </a:ext>
              </a:extLst>
            </p:cNvPr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5263;p76">
              <a:extLst>
                <a:ext uri="{FF2B5EF4-FFF2-40B4-BE49-F238E27FC236}">
                  <a16:creationId xmlns:a16="http://schemas.microsoft.com/office/drawing/2014/main" xmlns="" id="{8BE41BD2-B34A-4016-B4E4-1450691CCED9}"/>
                </a:ext>
              </a:extLst>
            </p:cNvPr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5264;p76">
              <a:extLst>
                <a:ext uri="{FF2B5EF4-FFF2-40B4-BE49-F238E27FC236}">
                  <a16:creationId xmlns:a16="http://schemas.microsoft.com/office/drawing/2014/main" xmlns="" id="{E8BD34AA-347F-4738-BD53-BDE7925BCC2C}"/>
                </a:ext>
              </a:extLst>
            </p:cNvPr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5265;p76">
              <a:extLst>
                <a:ext uri="{FF2B5EF4-FFF2-40B4-BE49-F238E27FC236}">
                  <a16:creationId xmlns:a16="http://schemas.microsoft.com/office/drawing/2014/main" xmlns="" id="{EE55CBB7-99CF-4C00-912F-B965B1DA5F3B}"/>
                </a:ext>
              </a:extLst>
            </p:cNvPr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5266;p76">
              <a:extLst>
                <a:ext uri="{FF2B5EF4-FFF2-40B4-BE49-F238E27FC236}">
                  <a16:creationId xmlns:a16="http://schemas.microsoft.com/office/drawing/2014/main" xmlns="" id="{6D705C4C-F4A6-43C0-B4CC-32E6BFB63EBE}"/>
                </a:ext>
              </a:extLst>
            </p:cNvPr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5267;p76">
              <a:extLst>
                <a:ext uri="{FF2B5EF4-FFF2-40B4-BE49-F238E27FC236}">
                  <a16:creationId xmlns:a16="http://schemas.microsoft.com/office/drawing/2014/main" xmlns="" id="{7FCA3EAE-3A6A-4ABA-B93D-1D1D08C7B22F}"/>
                </a:ext>
              </a:extLst>
            </p:cNvPr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5268;p76">
              <a:extLst>
                <a:ext uri="{FF2B5EF4-FFF2-40B4-BE49-F238E27FC236}">
                  <a16:creationId xmlns:a16="http://schemas.microsoft.com/office/drawing/2014/main" xmlns="" id="{0B5DF4B2-424F-4610-9D66-2A1F531B5205}"/>
                </a:ext>
              </a:extLst>
            </p:cNvPr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5269;p76">
              <a:extLst>
                <a:ext uri="{FF2B5EF4-FFF2-40B4-BE49-F238E27FC236}">
                  <a16:creationId xmlns:a16="http://schemas.microsoft.com/office/drawing/2014/main" xmlns="" id="{BB08D793-8482-4BA3-B8FE-7CE549B254F1}"/>
                </a:ext>
              </a:extLst>
            </p:cNvPr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5270;p76">
              <a:extLst>
                <a:ext uri="{FF2B5EF4-FFF2-40B4-BE49-F238E27FC236}">
                  <a16:creationId xmlns:a16="http://schemas.microsoft.com/office/drawing/2014/main" xmlns="" id="{1693D6BA-B666-4371-9FA1-FB312A829352}"/>
                </a:ext>
              </a:extLst>
            </p:cNvPr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5271;p76">
              <a:extLst>
                <a:ext uri="{FF2B5EF4-FFF2-40B4-BE49-F238E27FC236}">
                  <a16:creationId xmlns:a16="http://schemas.microsoft.com/office/drawing/2014/main" xmlns="" id="{4B134EF4-4EAB-4E8F-B630-26CC22D2ED83}"/>
                </a:ext>
              </a:extLst>
            </p:cNvPr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5272;p76">
              <a:extLst>
                <a:ext uri="{FF2B5EF4-FFF2-40B4-BE49-F238E27FC236}">
                  <a16:creationId xmlns:a16="http://schemas.microsoft.com/office/drawing/2014/main" xmlns="" id="{EB9E3D20-63E7-4A6F-AB04-BA1BE083C50B}"/>
                </a:ext>
              </a:extLst>
            </p:cNvPr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5273;p76">
              <a:extLst>
                <a:ext uri="{FF2B5EF4-FFF2-40B4-BE49-F238E27FC236}">
                  <a16:creationId xmlns:a16="http://schemas.microsoft.com/office/drawing/2014/main" xmlns="" id="{B8AC34DB-A86E-44D3-A762-A989714CAC81}"/>
                </a:ext>
              </a:extLst>
            </p:cNvPr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5274;p76">
              <a:extLst>
                <a:ext uri="{FF2B5EF4-FFF2-40B4-BE49-F238E27FC236}">
                  <a16:creationId xmlns:a16="http://schemas.microsoft.com/office/drawing/2014/main" xmlns="" id="{2DC413C8-2F66-4F62-B3E7-B9F8B4B262A5}"/>
                </a:ext>
              </a:extLst>
            </p:cNvPr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5275;p76">
              <a:extLst>
                <a:ext uri="{FF2B5EF4-FFF2-40B4-BE49-F238E27FC236}">
                  <a16:creationId xmlns:a16="http://schemas.microsoft.com/office/drawing/2014/main" xmlns="" id="{3F5DB879-73D4-426E-9752-C723E0A01274}"/>
                </a:ext>
              </a:extLst>
            </p:cNvPr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5276;p76">
              <a:extLst>
                <a:ext uri="{FF2B5EF4-FFF2-40B4-BE49-F238E27FC236}">
                  <a16:creationId xmlns:a16="http://schemas.microsoft.com/office/drawing/2014/main" xmlns="" id="{1F866DE3-0BE5-4340-9D8F-E9C38B899C6F}"/>
                </a:ext>
              </a:extLst>
            </p:cNvPr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5277;p76">
              <a:extLst>
                <a:ext uri="{FF2B5EF4-FFF2-40B4-BE49-F238E27FC236}">
                  <a16:creationId xmlns:a16="http://schemas.microsoft.com/office/drawing/2014/main" xmlns="" id="{D27988A1-2353-4B00-807D-12A61160FD4E}"/>
                </a:ext>
              </a:extLst>
            </p:cNvPr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5278;p76">
              <a:extLst>
                <a:ext uri="{FF2B5EF4-FFF2-40B4-BE49-F238E27FC236}">
                  <a16:creationId xmlns:a16="http://schemas.microsoft.com/office/drawing/2014/main" xmlns="" id="{94A716C8-61FB-4F97-9724-BFCE468F21F3}"/>
                </a:ext>
              </a:extLst>
            </p:cNvPr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5279;p76">
              <a:extLst>
                <a:ext uri="{FF2B5EF4-FFF2-40B4-BE49-F238E27FC236}">
                  <a16:creationId xmlns:a16="http://schemas.microsoft.com/office/drawing/2014/main" xmlns="" id="{35FDA354-2239-4E41-9F55-60C476B81D7E}"/>
                </a:ext>
              </a:extLst>
            </p:cNvPr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5280;p76">
              <a:extLst>
                <a:ext uri="{FF2B5EF4-FFF2-40B4-BE49-F238E27FC236}">
                  <a16:creationId xmlns:a16="http://schemas.microsoft.com/office/drawing/2014/main" xmlns="" id="{6A6E1AC3-BE9D-4448-A30C-44E5544EB0ED}"/>
                </a:ext>
              </a:extLst>
            </p:cNvPr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5281;p76">
              <a:extLst>
                <a:ext uri="{FF2B5EF4-FFF2-40B4-BE49-F238E27FC236}">
                  <a16:creationId xmlns:a16="http://schemas.microsoft.com/office/drawing/2014/main" xmlns="" id="{F23C9D4D-3070-49E4-8D25-0C56C54345CE}"/>
                </a:ext>
              </a:extLst>
            </p:cNvPr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5282;p76">
              <a:extLst>
                <a:ext uri="{FF2B5EF4-FFF2-40B4-BE49-F238E27FC236}">
                  <a16:creationId xmlns:a16="http://schemas.microsoft.com/office/drawing/2014/main" xmlns="" id="{9CB6CB3F-8EF1-4717-951A-4FB8F5A8D7E9}"/>
                </a:ext>
              </a:extLst>
            </p:cNvPr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5283;p76">
              <a:extLst>
                <a:ext uri="{FF2B5EF4-FFF2-40B4-BE49-F238E27FC236}">
                  <a16:creationId xmlns:a16="http://schemas.microsoft.com/office/drawing/2014/main" xmlns="" id="{5A4EF0E7-7F47-41B0-9859-83562F23D2A5}"/>
                </a:ext>
              </a:extLst>
            </p:cNvPr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5284;p76">
              <a:extLst>
                <a:ext uri="{FF2B5EF4-FFF2-40B4-BE49-F238E27FC236}">
                  <a16:creationId xmlns:a16="http://schemas.microsoft.com/office/drawing/2014/main" xmlns="" id="{6818C5BE-2941-4A1B-9EF9-C8C5CBF7B265}"/>
                </a:ext>
              </a:extLst>
            </p:cNvPr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5285;p76">
              <a:extLst>
                <a:ext uri="{FF2B5EF4-FFF2-40B4-BE49-F238E27FC236}">
                  <a16:creationId xmlns:a16="http://schemas.microsoft.com/office/drawing/2014/main" xmlns="" id="{2DE5FBE0-282E-4430-B3F4-EE753F425C01}"/>
                </a:ext>
              </a:extLst>
            </p:cNvPr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5286;p76">
              <a:extLst>
                <a:ext uri="{FF2B5EF4-FFF2-40B4-BE49-F238E27FC236}">
                  <a16:creationId xmlns:a16="http://schemas.microsoft.com/office/drawing/2014/main" xmlns="" id="{7D82253A-8CEC-4C04-BEB0-42E3F76721EA}"/>
                </a:ext>
              </a:extLst>
            </p:cNvPr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5287;p76">
              <a:extLst>
                <a:ext uri="{FF2B5EF4-FFF2-40B4-BE49-F238E27FC236}">
                  <a16:creationId xmlns:a16="http://schemas.microsoft.com/office/drawing/2014/main" xmlns="" id="{DC00DD59-FB18-44E5-B66F-DA15A42A3B58}"/>
                </a:ext>
              </a:extLst>
            </p:cNvPr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5288;p76">
              <a:extLst>
                <a:ext uri="{FF2B5EF4-FFF2-40B4-BE49-F238E27FC236}">
                  <a16:creationId xmlns:a16="http://schemas.microsoft.com/office/drawing/2014/main" xmlns="" id="{87406811-A69F-410F-AA72-FFD9326D0CBC}"/>
                </a:ext>
              </a:extLst>
            </p:cNvPr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5289;p76">
              <a:extLst>
                <a:ext uri="{FF2B5EF4-FFF2-40B4-BE49-F238E27FC236}">
                  <a16:creationId xmlns:a16="http://schemas.microsoft.com/office/drawing/2014/main" xmlns="" id="{5BD6E96D-29D3-4502-A135-95251F050A86}"/>
                </a:ext>
              </a:extLst>
            </p:cNvPr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5290;p76">
              <a:extLst>
                <a:ext uri="{FF2B5EF4-FFF2-40B4-BE49-F238E27FC236}">
                  <a16:creationId xmlns:a16="http://schemas.microsoft.com/office/drawing/2014/main" xmlns="" id="{C4F41139-8E8B-4B39-954A-400122F2D34B}"/>
                </a:ext>
              </a:extLst>
            </p:cNvPr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5291;p76">
              <a:extLst>
                <a:ext uri="{FF2B5EF4-FFF2-40B4-BE49-F238E27FC236}">
                  <a16:creationId xmlns:a16="http://schemas.microsoft.com/office/drawing/2014/main" xmlns="" id="{7B3DE3B0-851A-4CED-81BA-B415AEEA6D36}"/>
                </a:ext>
              </a:extLst>
            </p:cNvPr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5292;p76">
              <a:extLst>
                <a:ext uri="{FF2B5EF4-FFF2-40B4-BE49-F238E27FC236}">
                  <a16:creationId xmlns:a16="http://schemas.microsoft.com/office/drawing/2014/main" xmlns="" id="{17646991-CD0B-4C63-B2DB-79BD599E7F07}"/>
                </a:ext>
              </a:extLst>
            </p:cNvPr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5293;p76">
              <a:extLst>
                <a:ext uri="{FF2B5EF4-FFF2-40B4-BE49-F238E27FC236}">
                  <a16:creationId xmlns:a16="http://schemas.microsoft.com/office/drawing/2014/main" xmlns="" id="{ECC7724D-889B-4161-B440-505F68314EB8}"/>
                </a:ext>
              </a:extLst>
            </p:cNvPr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5294;p76">
              <a:extLst>
                <a:ext uri="{FF2B5EF4-FFF2-40B4-BE49-F238E27FC236}">
                  <a16:creationId xmlns:a16="http://schemas.microsoft.com/office/drawing/2014/main" xmlns="" id="{0FEA9622-0BBF-43A0-8B9E-7ACA506FFE5D}"/>
                </a:ext>
              </a:extLst>
            </p:cNvPr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5295;p76">
              <a:extLst>
                <a:ext uri="{FF2B5EF4-FFF2-40B4-BE49-F238E27FC236}">
                  <a16:creationId xmlns:a16="http://schemas.microsoft.com/office/drawing/2014/main" xmlns="" id="{F9C74DA6-B91A-44CC-BD47-ACE7201C3306}"/>
                </a:ext>
              </a:extLst>
            </p:cNvPr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5296;p76">
              <a:extLst>
                <a:ext uri="{FF2B5EF4-FFF2-40B4-BE49-F238E27FC236}">
                  <a16:creationId xmlns:a16="http://schemas.microsoft.com/office/drawing/2014/main" xmlns="" id="{BA81BF31-997A-45E2-A315-9C55D59F5F5B}"/>
                </a:ext>
              </a:extLst>
            </p:cNvPr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5297;p76">
              <a:extLst>
                <a:ext uri="{FF2B5EF4-FFF2-40B4-BE49-F238E27FC236}">
                  <a16:creationId xmlns:a16="http://schemas.microsoft.com/office/drawing/2014/main" xmlns="" id="{6EA3DB65-12E9-4C08-A743-907458D2BF3A}"/>
                </a:ext>
              </a:extLst>
            </p:cNvPr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5298;p76">
              <a:extLst>
                <a:ext uri="{FF2B5EF4-FFF2-40B4-BE49-F238E27FC236}">
                  <a16:creationId xmlns:a16="http://schemas.microsoft.com/office/drawing/2014/main" xmlns="" id="{BEC8E252-D48F-4CB4-BF3D-52E2665CB21B}"/>
                </a:ext>
              </a:extLst>
            </p:cNvPr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5299;p76">
              <a:extLst>
                <a:ext uri="{FF2B5EF4-FFF2-40B4-BE49-F238E27FC236}">
                  <a16:creationId xmlns:a16="http://schemas.microsoft.com/office/drawing/2014/main" xmlns="" id="{A2A786EA-E766-4690-B147-BEF699C5D950}"/>
                </a:ext>
              </a:extLst>
            </p:cNvPr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5300;p76">
              <a:extLst>
                <a:ext uri="{FF2B5EF4-FFF2-40B4-BE49-F238E27FC236}">
                  <a16:creationId xmlns:a16="http://schemas.microsoft.com/office/drawing/2014/main" xmlns="" id="{1380B5D1-2410-490A-8D29-E34E457D0D9D}"/>
                </a:ext>
              </a:extLst>
            </p:cNvPr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5301;p76">
              <a:extLst>
                <a:ext uri="{FF2B5EF4-FFF2-40B4-BE49-F238E27FC236}">
                  <a16:creationId xmlns:a16="http://schemas.microsoft.com/office/drawing/2014/main" xmlns="" id="{23C4CBCE-F3F0-4C18-84D3-5B0ABDEA063F}"/>
                </a:ext>
              </a:extLst>
            </p:cNvPr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5302;p76">
              <a:extLst>
                <a:ext uri="{FF2B5EF4-FFF2-40B4-BE49-F238E27FC236}">
                  <a16:creationId xmlns:a16="http://schemas.microsoft.com/office/drawing/2014/main" xmlns="" id="{315E0CEB-C912-4164-8716-845E9AA60538}"/>
                </a:ext>
              </a:extLst>
            </p:cNvPr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5303;p76">
              <a:extLst>
                <a:ext uri="{FF2B5EF4-FFF2-40B4-BE49-F238E27FC236}">
                  <a16:creationId xmlns:a16="http://schemas.microsoft.com/office/drawing/2014/main" xmlns="" id="{48A383DA-0AB0-4503-A9AA-082B250A0E0C}"/>
                </a:ext>
              </a:extLst>
            </p:cNvPr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5304;p76">
              <a:extLst>
                <a:ext uri="{FF2B5EF4-FFF2-40B4-BE49-F238E27FC236}">
                  <a16:creationId xmlns:a16="http://schemas.microsoft.com/office/drawing/2014/main" xmlns="" id="{B0E53F5C-0BD5-489F-843F-70774B62ED8C}"/>
                </a:ext>
              </a:extLst>
            </p:cNvPr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5305;p76">
              <a:extLst>
                <a:ext uri="{FF2B5EF4-FFF2-40B4-BE49-F238E27FC236}">
                  <a16:creationId xmlns:a16="http://schemas.microsoft.com/office/drawing/2014/main" xmlns="" id="{222C56B4-BAFD-41C1-88DE-AADC838B5EC2}"/>
                </a:ext>
              </a:extLst>
            </p:cNvPr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5306;p76">
              <a:extLst>
                <a:ext uri="{FF2B5EF4-FFF2-40B4-BE49-F238E27FC236}">
                  <a16:creationId xmlns:a16="http://schemas.microsoft.com/office/drawing/2014/main" xmlns="" id="{5D4255D0-A98D-45FF-9575-BBBF1216F908}"/>
                </a:ext>
              </a:extLst>
            </p:cNvPr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5307;p76">
              <a:extLst>
                <a:ext uri="{FF2B5EF4-FFF2-40B4-BE49-F238E27FC236}">
                  <a16:creationId xmlns:a16="http://schemas.microsoft.com/office/drawing/2014/main" xmlns="" id="{CA60698A-0463-481C-91FE-6857F51C4BD6}"/>
                </a:ext>
              </a:extLst>
            </p:cNvPr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5308;p76">
              <a:extLst>
                <a:ext uri="{FF2B5EF4-FFF2-40B4-BE49-F238E27FC236}">
                  <a16:creationId xmlns:a16="http://schemas.microsoft.com/office/drawing/2014/main" xmlns="" id="{669ACC95-7FB2-47FB-B0EF-FE265F2B5491}"/>
                </a:ext>
              </a:extLst>
            </p:cNvPr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5309;p76">
              <a:extLst>
                <a:ext uri="{FF2B5EF4-FFF2-40B4-BE49-F238E27FC236}">
                  <a16:creationId xmlns:a16="http://schemas.microsoft.com/office/drawing/2014/main" xmlns="" id="{0880C37E-0BDD-43DD-B29C-1BB3F993692C}"/>
                </a:ext>
              </a:extLst>
            </p:cNvPr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5310;p76">
              <a:extLst>
                <a:ext uri="{FF2B5EF4-FFF2-40B4-BE49-F238E27FC236}">
                  <a16:creationId xmlns:a16="http://schemas.microsoft.com/office/drawing/2014/main" xmlns="" id="{F6E8884B-37C9-4882-B7BA-225B75E321A2}"/>
                </a:ext>
              </a:extLst>
            </p:cNvPr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5311;p76">
              <a:extLst>
                <a:ext uri="{FF2B5EF4-FFF2-40B4-BE49-F238E27FC236}">
                  <a16:creationId xmlns:a16="http://schemas.microsoft.com/office/drawing/2014/main" xmlns="" id="{A2A23AD4-2F4A-4047-BAED-42AE79C54BD9}"/>
                </a:ext>
              </a:extLst>
            </p:cNvPr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5312;p76">
              <a:extLst>
                <a:ext uri="{FF2B5EF4-FFF2-40B4-BE49-F238E27FC236}">
                  <a16:creationId xmlns:a16="http://schemas.microsoft.com/office/drawing/2014/main" xmlns="" id="{7969AAE5-B373-4759-8438-24E5AB2FBF3A}"/>
                </a:ext>
              </a:extLst>
            </p:cNvPr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5313;p76">
              <a:extLst>
                <a:ext uri="{FF2B5EF4-FFF2-40B4-BE49-F238E27FC236}">
                  <a16:creationId xmlns:a16="http://schemas.microsoft.com/office/drawing/2014/main" xmlns="" id="{5E5173A2-FC4C-4838-82A2-65DB5DA67B92}"/>
                </a:ext>
              </a:extLst>
            </p:cNvPr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5314;p76">
              <a:extLst>
                <a:ext uri="{FF2B5EF4-FFF2-40B4-BE49-F238E27FC236}">
                  <a16:creationId xmlns:a16="http://schemas.microsoft.com/office/drawing/2014/main" xmlns="" id="{00C364B9-0611-4E3A-ACD6-AF03DFD2642D}"/>
                </a:ext>
              </a:extLst>
            </p:cNvPr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5315;p76">
              <a:extLst>
                <a:ext uri="{FF2B5EF4-FFF2-40B4-BE49-F238E27FC236}">
                  <a16:creationId xmlns:a16="http://schemas.microsoft.com/office/drawing/2014/main" xmlns="" id="{F8B78CAB-5313-4AD7-962A-140A1FEC9455}"/>
                </a:ext>
              </a:extLst>
            </p:cNvPr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5316;p76">
              <a:extLst>
                <a:ext uri="{FF2B5EF4-FFF2-40B4-BE49-F238E27FC236}">
                  <a16:creationId xmlns:a16="http://schemas.microsoft.com/office/drawing/2014/main" xmlns="" id="{DA9FBE76-5D2C-4496-AD85-B2159DB05D20}"/>
                </a:ext>
              </a:extLst>
            </p:cNvPr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5317;p76">
              <a:extLst>
                <a:ext uri="{FF2B5EF4-FFF2-40B4-BE49-F238E27FC236}">
                  <a16:creationId xmlns:a16="http://schemas.microsoft.com/office/drawing/2014/main" xmlns="" id="{D4C65C49-432D-4A6A-B4AE-095614796AAE}"/>
                </a:ext>
              </a:extLst>
            </p:cNvPr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5318;p76">
              <a:extLst>
                <a:ext uri="{FF2B5EF4-FFF2-40B4-BE49-F238E27FC236}">
                  <a16:creationId xmlns:a16="http://schemas.microsoft.com/office/drawing/2014/main" xmlns="" id="{EB83E424-0CF8-445D-B203-6B87EE4CA456}"/>
                </a:ext>
              </a:extLst>
            </p:cNvPr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5319;p76">
              <a:extLst>
                <a:ext uri="{FF2B5EF4-FFF2-40B4-BE49-F238E27FC236}">
                  <a16:creationId xmlns:a16="http://schemas.microsoft.com/office/drawing/2014/main" xmlns="" id="{FF4253CE-AA44-477A-88BA-5742E20E4814}"/>
                </a:ext>
              </a:extLst>
            </p:cNvPr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5320;p76">
              <a:extLst>
                <a:ext uri="{FF2B5EF4-FFF2-40B4-BE49-F238E27FC236}">
                  <a16:creationId xmlns:a16="http://schemas.microsoft.com/office/drawing/2014/main" xmlns="" id="{5FAF1E38-943F-44B8-B55C-0E1FF76F5A5A}"/>
                </a:ext>
              </a:extLst>
            </p:cNvPr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5321;p76">
              <a:extLst>
                <a:ext uri="{FF2B5EF4-FFF2-40B4-BE49-F238E27FC236}">
                  <a16:creationId xmlns:a16="http://schemas.microsoft.com/office/drawing/2014/main" xmlns="" id="{9D752705-AD43-4DF7-B7BE-82186C536528}"/>
                </a:ext>
              </a:extLst>
            </p:cNvPr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5322;p76">
              <a:extLst>
                <a:ext uri="{FF2B5EF4-FFF2-40B4-BE49-F238E27FC236}">
                  <a16:creationId xmlns:a16="http://schemas.microsoft.com/office/drawing/2014/main" xmlns="" id="{3EFF9FB4-B918-4974-B1FB-EF11F104CF1F}"/>
                </a:ext>
              </a:extLst>
            </p:cNvPr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5323;p76">
              <a:extLst>
                <a:ext uri="{FF2B5EF4-FFF2-40B4-BE49-F238E27FC236}">
                  <a16:creationId xmlns:a16="http://schemas.microsoft.com/office/drawing/2014/main" xmlns="" id="{07597A8F-C3F3-4092-B8B6-C67B1457AB94}"/>
                </a:ext>
              </a:extLst>
            </p:cNvPr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5324;p76">
              <a:extLst>
                <a:ext uri="{FF2B5EF4-FFF2-40B4-BE49-F238E27FC236}">
                  <a16:creationId xmlns:a16="http://schemas.microsoft.com/office/drawing/2014/main" xmlns="" id="{567636CF-59D8-46C5-BF59-FA15852D8FB5}"/>
                </a:ext>
              </a:extLst>
            </p:cNvPr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5325;p76">
              <a:extLst>
                <a:ext uri="{FF2B5EF4-FFF2-40B4-BE49-F238E27FC236}">
                  <a16:creationId xmlns:a16="http://schemas.microsoft.com/office/drawing/2014/main" xmlns="" id="{93BFC4D7-7650-4EE9-A500-E5BE50614593}"/>
                </a:ext>
              </a:extLst>
            </p:cNvPr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5326;p76">
              <a:extLst>
                <a:ext uri="{FF2B5EF4-FFF2-40B4-BE49-F238E27FC236}">
                  <a16:creationId xmlns:a16="http://schemas.microsoft.com/office/drawing/2014/main" xmlns="" id="{7B175B57-5840-429F-9BCD-6800B7C063C4}"/>
                </a:ext>
              </a:extLst>
            </p:cNvPr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5327;p76">
              <a:extLst>
                <a:ext uri="{FF2B5EF4-FFF2-40B4-BE49-F238E27FC236}">
                  <a16:creationId xmlns:a16="http://schemas.microsoft.com/office/drawing/2014/main" xmlns="" id="{3D949849-E21A-4CF9-AD3B-A0D65617DBC3}"/>
                </a:ext>
              </a:extLst>
            </p:cNvPr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5328;p76">
              <a:extLst>
                <a:ext uri="{FF2B5EF4-FFF2-40B4-BE49-F238E27FC236}">
                  <a16:creationId xmlns:a16="http://schemas.microsoft.com/office/drawing/2014/main" xmlns="" id="{5CDD1FD6-8FD7-4EEB-A2F2-5E5BE2570763}"/>
                </a:ext>
              </a:extLst>
            </p:cNvPr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5329;p76">
              <a:extLst>
                <a:ext uri="{FF2B5EF4-FFF2-40B4-BE49-F238E27FC236}">
                  <a16:creationId xmlns:a16="http://schemas.microsoft.com/office/drawing/2014/main" xmlns="" id="{90CDAD18-559E-483D-AE71-2CF7F1E714E2}"/>
                </a:ext>
              </a:extLst>
            </p:cNvPr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5330;p76">
              <a:extLst>
                <a:ext uri="{FF2B5EF4-FFF2-40B4-BE49-F238E27FC236}">
                  <a16:creationId xmlns:a16="http://schemas.microsoft.com/office/drawing/2014/main" xmlns="" id="{35CACFA1-2E58-41CF-ABFE-EEDA751E4FE7}"/>
                </a:ext>
              </a:extLst>
            </p:cNvPr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5331;p76">
              <a:extLst>
                <a:ext uri="{FF2B5EF4-FFF2-40B4-BE49-F238E27FC236}">
                  <a16:creationId xmlns:a16="http://schemas.microsoft.com/office/drawing/2014/main" xmlns="" id="{C22AC007-05AA-4D71-954B-0053006685F1}"/>
                </a:ext>
              </a:extLst>
            </p:cNvPr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5332;p76">
              <a:extLst>
                <a:ext uri="{FF2B5EF4-FFF2-40B4-BE49-F238E27FC236}">
                  <a16:creationId xmlns:a16="http://schemas.microsoft.com/office/drawing/2014/main" xmlns="" id="{C40CC68E-CD01-4005-A900-75AE1DA9947C}"/>
                </a:ext>
              </a:extLst>
            </p:cNvPr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5333;p76">
              <a:extLst>
                <a:ext uri="{FF2B5EF4-FFF2-40B4-BE49-F238E27FC236}">
                  <a16:creationId xmlns:a16="http://schemas.microsoft.com/office/drawing/2014/main" xmlns="" id="{E880414E-C3E9-45C9-8AEA-A8340DA8FA97}"/>
                </a:ext>
              </a:extLst>
            </p:cNvPr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5334;p76">
              <a:extLst>
                <a:ext uri="{FF2B5EF4-FFF2-40B4-BE49-F238E27FC236}">
                  <a16:creationId xmlns:a16="http://schemas.microsoft.com/office/drawing/2014/main" xmlns="" id="{F0EB5161-7134-4D39-A817-62BA93BCC085}"/>
                </a:ext>
              </a:extLst>
            </p:cNvPr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5335;p76">
              <a:extLst>
                <a:ext uri="{FF2B5EF4-FFF2-40B4-BE49-F238E27FC236}">
                  <a16:creationId xmlns:a16="http://schemas.microsoft.com/office/drawing/2014/main" xmlns="" id="{11BAE117-4F44-4410-963E-1010C0598751}"/>
                </a:ext>
              </a:extLst>
            </p:cNvPr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5336;p76">
              <a:extLst>
                <a:ext uri="{FF2B5EF4-FFF2-40B4-BE49-F238E27FC236}">
                  <a16:creationId xmlns:a16="http://schemas.microsoft.com/office/drawing/2014/main" xmlns="" id="{EB297E97-2E9D-4725-93C7-0D6A630703B5}"/>
                </a:ext>
              </a:extLst>
            </p:cNvPr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5337;p76">
              <a:extLst>
                <a:ext uri="{FF2B5EF4-FFF2-40B4-BE49-F238E27FC236}">
                  <a16:creationId xmlns:a16="http://schemas.microsoft.com/office/drawing/2014/main" xmlns="" id="{7F678F52-28FB-4088-90A9-4E890AB00A94}"/>
                </a:ext>
              </a:extLst>
            </p:cNvPr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5338;p76">
              <a:extLst>
                <a:ext uri="{FF2B5EF4-FFF2-40B4-BE49-F238E27FC236}">
                  <a16:creationId xmlns:a16="http://schemas.microsoft.com/office/drawing/2014/main" xmlns="" id="{07D4D563-05F9-478C-8108-2994F9BBA153}"/>
                </a:ext>
              </a:extLst>
            </p:cNvPr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5339;p76">
              <a:extLst>
                <a:ext uri="{FF2B5EF4-FFF2-40B4-BE49-F238E27FC236}">
                  <a16:creationId xmlns:a16="http://schemas.microsoft.com/office/drawing/2014/main" xmlns="" id="{6A8629C3-1550-4452-9437-F19EECC39042}"/>
                </a:ext>
              </a:extLst>
            </p:cNvPr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5340;p76">
              <a:extLst>
                <a:ext uri="{FF2B5EF4-FFF2-40B4-BE49-F238E27FC236}">
                  <a16:creationId xmlns:a16="http://schemas.microsoft.com/office/drawing/2014/main" xmlns="" id="{5C8794EE-6BB1-4288-82CE-2EB418ED8B51}"/>
                </a:ext>
              </a:extLst>
            </p:cNvPr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5341;p76">
              <a:extLst>
                <a:ext uri="{FF2B5EF4-FFF2-40B4-BE49-F238E27FC236}">
                  <a16:creationId xmlns:a16="http://schemas.microsoft.com/office/drawing/2014/main" xmlns="" id="{3E1BCDFF-3B3D-4645-847E-E9F4D320E362}"/>
                </a:ext>
              </a:extLst>
            </p:cNvPr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5342;p76">
              <a:extLst>
                <a:ext uri="{FF2B5EF4-FFF2-40B4-BE49-F238E27FC236}">
                  <a16:creationId xmlns:a16="http://schemas.microsoft.com/office/drawing/2014/main" xmlns="" id="{9B31F370-0AAE-4F99-9701-F81CF6B82B04}"/>
                </a:ext>
              </a:extLst>
            </p:cNvPr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5343;p76">
              <a:extLst>
                <a:ext uri="{FF2B5EF4-FFF2-40B4-BE49-F238E27FC236}">
                  <a16:creationId xmlns:a16="http://schemas.microsoft.com/office/drawing/2014/main" xmlns="" id="{AB2BFD67-DD59-4DDE-8535-D97075E15A33}"/>
                </a:ext>
              </a:extLst>
            </p:cNvPr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5344;p76">
              <a:extLst>
                <a:ext uri="{FF2B5EF4-FFF2-40B4-BE49-F238E27FC236}">
                  <a16:creationId xmlns:a16="http://schemas.microsoft.com/office/drawing/2014/main" xmlns="" id="{3995010B-640A-4BDC-898B-7EFE59DF5FC9}"/>
                </a:ext>
              </a:extLst>
            </p:cNvPr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5345;p76">
              <a:extLst>
                <a:ext uri="{FF2B5EF4-FFF2-40B4-BE49-F238E27FC236}">
                  <a16:creationId xmlns:a16="http://schemas.microsoft.com/office/drawing/2014/main" xmlns="" id="{48C7A373-8BF1-40C4-8C2A-9FFAD6C380F4}"/>
                </a:ext>
              </a:extLst>
            </p:cNvPr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5346;p76">
              <a:extLst>
                <a:ext uri="{FF2B5EF4-FFF2-40B4-BE49-F238E27FC236}">
                  <a16:creationId xmlns:a16="http://schemas.microsoft.com/office/drawing/2014/main" xmlns="" id="{2E4089DA-0F26-467B-8E13-2604C517C174}"/>
                </a:ext>
              </a:extLst>
            </p:cNvPr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5347;p76">
              <a:extLst>
                <a:ext uri="{FF2B5EF4-FFF2-40B4-BE49-F238E27FC236}">
                  <a16:creationId xmlns:a16="http://schemas.microsoft.com/office/drawing/2014/main" xmlns="" id="{D6B3A883-AF1B-41BD-B27B-AD8EC50A9F66}"/>
                </a:ext>
              </a:extLst>
            </p:cNvPr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5348;p76">
              <a:extLst>
                <a:ext uri="{FF2B5EF4-FFF2-40B4-BE49-F238E27FC236}">
                  <a16:creationId xmlns:a16="http://schemas.microsoft.com/office/drawing/2014/main" xmlns="" id="{83929968-8A78-4D73-A4DF-F99D43AA5B3A}"/>
                </a:ext>
              </a:extLst>
            </p:cNvPr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5349;p76">
              <a:extLst>
                <a:ext uri="{FF2B5EF4-FFF2-40B4-BE49-F238E27FC236}">
                  <a16:creationId xmlns:a16="http://schemas.microsoft.com/office/drawing/2014/main" xmlns="" id="{5BBE9845-EC9A-4FF0-9A79-4005B7077A94}"/>
                </a:ext>
              </a:extLst>
            </p:cNvPr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5350;p76">
              <a:extLst>
                <a:ext uri="{FF2B5EF4-FFF2-40B4-BE49-F238E27FC236}">
                  <a16:creationId xmlns:a16="http://schemas.microsoft.com/office/drawing/2014/main" xmlns="" id="{36B453AC-AB92-40B1-A583-BDBB683A2FC1}"/>
                </a:ext>
              </a:extLst>
            </p:cNvPr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5351;p76">
              <a:extLst>
                <a:ext uri="{FF2B5EF4-FFF2-40B4-BE49-F238E27FC236}">
                  <a16:creationId xmlns:a16="http://schemas.microsoft.com/office/drawing/2014/main" xmlns="" id="{A0C3DD44-4920-44EC-AE33-7F64AA96B6C7}"/>
                </a:ext>
              </a:extLst>
            </p:cNvPr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5352;p76">
              <a:extLst>
                <a:ext uri="{FF2B5EF4-FFF2-40B4-BE49-F238E27FC236}">
                  <a16:creationId xmlns:a16="http://schemas.microsoft.com/office/drawing/2014/main" xmlns="" id="{A767708E-D5D7-41AA-863B-9507986ED193}"/>
                </a:ext>
              </a:extLst>
            </p:cNvPr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5353;p76">
              <a:extLst>
                <a:ext uri="{FF2B5EF4-FFF2-40B4-BE49-F238E27FC236}">
                  <a16:creationId xmlns:a16="http://schemas.microsoft.com/office/drawing/2014/main" xmlns="" id="{7295B50B-972D-4D65-A9AE-A382C1482ED9}"/>
                </a:ext>
              </a:extLst>
            </p:cNvPr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5354;p76">
              <a:extLst>
                <a:ext uri="{FF2B5EF4-FFF2-40B4-BE49-F238E27FC236}">
                  <a16:creationId xmlns:a16="http://schemas.microsoft.com/office/drawing/2014/main" xmlns="" id="{47A4E171-CDDA-49AE-968F-12D37EAC8953}"/>
                </a:ext>
              </a:extLst>
            </p:cNvPr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5355;p76">
              <a:extLst>
                <a:ext uri="{FF2B5EF4-FFF2-40B4-BE49-F238E27FC236}">
                  <a16:creationId xmlns:a16="http://schemas.microsoft.com/office/drawing/2014/main" xmlns="" id="{8FE9413E-2E1B-4C67-85EE-F58A905F0DB0}"/>
                </a:ext>
              </a:extLst>
            </p:cNvPr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5356;p76">
              <a:extLst>
                <a:ext uri="{FF2B5EF4-FFF2-40B4-BE49-F238E27FC236}">
                  <a16:creationId xmlns:a16="http://schemas.microsoft.com/office/drawing/2014/main" xmlns="" id="{CD8F43AC-92D0-4388-8C8A-CBACA35F8C5E}"/>
                </a:ext>
              </a:extLst>
            </p:cNvPr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5357;p76">
              <a:extLst>
                <a:ext uri="{FF2B5EF4-FFF2-40B4-BE49-F238E27FC236}">
                  <a16:creationId xmlns:a16="http://schemas.microsoft.com/office/drawing/2014/main" xmlns="" id="{6BB69A6A-3518-4693-B667-C0FF496A9886}"/>
                </a:ext>
              </a:extLst>
            </p:cNvPr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5358;p76">
              <a:extLst>
                <a:ext uri="{FF2B5EF4-FFF2-40B4-BE49-F238E27FC236}">
                  <a16:creationId xmlns:a16="http://schemas.microsoft.com/office/drawing/2014/main" xmlns="" id="{9B8661CC-104F-4B21-B2C4-C14CEFD376C2}"/>
                </a:ext>
              </a:extLst>
            </p:cNvPr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5359;p76">
              <a:extLst>
                <a:ext uri="{FF2B5EF4-FFF2-40B4-BE49-F238E27FC236}">
                  <a16:creationId xmlns:a16="http://schemas.microsoft.com/office/drawing/2014/main" xmlns="" id="{2E707947-12F0-4E4A-9092-F108B08CA346}"/>
                </a:ext>
              </a:extLst>
            </p:cNvPr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5360;p76">
              <a:extLst>
                <a:ext uri="{FF2B5EF4-FFF2-40B4-BE49-F238E27FC236}">
                  <a16:creationId xmlns:a16="http://schemas.microsoft.com/office/drawing/2014/main" xmlns="" id="{DB3B46EA-9C64-483B-A02D-86C3506B250D}"/>
                </a:ext>
              </a:extLst>
            </p:cNvPr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5361;p76">
              <a:extLst>
                <a:ext uri="{FF2B5EF4-FFF2-40B4-BE49-F238E27FC236}">
                  <a16:creationId xmlns:a16="http://schemas.microsoft.com/office/drawing/2014/main" xmlns="" id="{4F33E6CC-9EEE-4E06-8426-271D0D229568}"/>
                </a:ext>
              </a:extLst>
            </p:cNvPr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5362;p76">
              <a:extLst>
                <a:ext uri="{FF2B5EF4-FFF2-40B4-BE49-F238E27FC236}">
                  <a16:creationId xmlns:a16="http://schemas.microsoft.com/office/drawing/2014/main" xmlns="" id="{CC8D7E36-AAE0-4E40-B9B7-253846C93BFA}"/>
                </a:ext>
              </a:extLst>
            </p:cNvPr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5363;p76">
              <a:extLst>
                <a:ext uri="{FF2B5EF4-FFF2-40B4-BE49-F238E27FC236}">
                  <a16:creationId xmlns:a16="http://schemas.microsoft.com/office/drawing/2014/main" xmlns="" id="{0C5E9C15-3157-45FF-BEA2-F5949B30E57B}"/>
                </a:ext>
              </a:extLst>
            </p:cNvPr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050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90CE3-88C8-4C7B-91CF-478C3A50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143000"/>
          </a:xfrm>
        </p:spPr>
        <p:txBody>
          <a:bodyPr>
            <a:noAutofit/>
          </a:bodyPr>
          <a:lstStyle/>
          <a:p>
            <a:r>
              <a:rPr lang="en-US" alt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Realisasi</a:t>
            </a:r>
            <a:r>
              <a:rPr lang="en-US" alt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alt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Penanaman</a:t>
            </a:r>
            <a:r>
              <a:rPr lang="en-US" alt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US" alt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alt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US" alt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alt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 (Juta US$)</a:t>
            </a:r>
            <a:endParaRPr lang="en-US" sz="2800" dirty="0">
              <a:effectLst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FFBE781-735D-4EBC-9684-502BF62C1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30803"/>
              </p:ext>
            </p:extLst>
          </p:nvPr>
        </p:nvGraphicFramePr>
        <p:xfrm>
          <a:off x="642391" y="1256967"/>
          <a:ext cx="7859217" cy="294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810">
                  <a:extLst>
                    <a:ext uri="{9D8B030D-6E8A-4147-A177-3AD203B41FA5}">
                      <a16:colId xmlns:a16="http://schemas.microsoft.com/office/drawing/2014/main" xmlns="" val="2187477132"/>
                    </a:ext>
                  </a:extLst>
                </a:gridCol>
                <a:gridCol w="944003">
                  <a:extLst>
                    <a:ext uri="{9D8B030D-6E8A-4147-A177-3AD203B41FA5}">
                      <a16:colId xmlns:a16="http://schemas.microsoft.com/office/drawing/2014/main" xmlns="" val="3326784523"/>
                    </a:ext>
                  </a:extLst>
                </a:gridCol>
                <a:gridCol w="1014584">
                  <a:extLst>
                    <a:ext uri="{9D8B030D-6E8A-4147-A177-3AD203B41FA5}">
                      <a16:colId xmlns:a16="http://schemas.microsoft.com/office/drawing/2014/main" xmlns="" val="2833236961"/>
                    </a:ext>
                  </a:extLst>
                </a:gridCol>
                <a:gridCol w="1145317">
                  <a:extLst>
                    <a:ext uri="{9D8B030D-6E8A-4147-A177-3AD203B41FA5}">
                      <a16:colId xmlns:a16="http://schemas.microsoft.com/office/drawing/2014/main" xmlns="" val="2973033028"/>
                    </a:ext>
                  </a:extLst>
                </a:gridCol>
                <a:gridCol w="1145317">
                  <a:extLst>
                    <a:ext uri="{9D8B030D-6E8A-4147-A177-3AD203B41FA5}">
                      <a16:colId xmlns:a16="http://schemas.microsoft.com/office/drawing/2014/main" xmlns="" val="570633967"/>
                    </a:ext>
                  </a:extLst>
                </a:gridCol>
                <a:gridCol w="1253593">
                  <a:extLst>
                    <a:ext uri="{9D8B030D-6E8A-4147-A177-3AD203B41FA5}">
                      <a16:colId xmlns:a16="http://schemas.microsoft.com/office/drawing/2014/main" xmlns="" val="2470616848"/>
                    </a:ext>
                  </a:extLst>
                </a:gridCol>
                <a:gridCol w="1253593">
                  <a:extLst>
                    <a:ext uri="{9D8B030D-6E8A-4147-A177-3AD203B41FA5}">
                      <a16:colId xmlns:a16="http://schemas.microsoft.com/office/drawing/2014/main" xmlns="" val="2301360381"/>
                    </a:ext>
                  </a:extLst>
                </a:gridCol>
              </a:tblGrid>
              <a:tr h="4188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Negara Investor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Proyek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Investasi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9692382"/>
                  </a:ext>
                </a:extLst>
              </a:tr>
              <a:tr h="436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37150334"/>
                  </a:ext>
                </a:extLst>
              </a:tr>
              <a:tr h="418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1.671,00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2.556,00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3.590,00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2.885,33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2.139,14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1.566,10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85969974"/>
                  </a:ext>
                </a:extLst>
              </a:tr>
              <a:tr h="418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Singapura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4.946,00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7.020,00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15.088,00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9.193,18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6.509,63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9.779,10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98523500"/>
                  </a:ext>
                </a:extLst>
              </a:tr>
              <a:tr h="418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Jepang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3.166,00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3.835,00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8.817,00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4.952,77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4.310,91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2.588,00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11698013"/>
                  </a:ext>
                </a:extLst>
              </a:tr>
              <a:tr h="418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1.562,00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2.130,00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3.027,00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2.376,54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4.744,51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4.842,40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05776246"/>
                  </a:ext>
                </a:extLst>
              </a:tr>
              <a:tr h="418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Hongkong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1.072,00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1.508,00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2.789,00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2.011,42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2.890,99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3.535,90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9360675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AB3F6C-AB47-4F10-B7B7-3D5A417CFACD}"/>
              </a:ext>
            </a:extLst>
          </p:cNvPr>
          <p:cNvSpPr/>
          <p:nvPr/>
        </p:nvSpPr>
        <p:spPr>
          <a:xfrm>
            <a:off x="642391" y="4217177"/>
            <a:ext cx="552636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Kompilasi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database Badan Pusat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Statistik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0662A4-DE48-4069-AE76-C00447731FA0}"/>
              </a:ext>
            </a:extLst>
          </p:cNvPr>
          <p:cNvSpPr/>
          <p:nvPr/>
        </p:nvSpPr>
        <p:spPr>
          <a:xfrm>
            <a:off x="575925" y="4797152"/>
            <a:ext cx="7992148" cy="142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sektor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minyak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perbankan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lembaga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keuangan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non-bank,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asuransi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sewa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guna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usaha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perizinanya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dikeluarkan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instansi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teknis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sektor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pasar modal.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904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BECEA-182D-4355-BD8E-2D3EA08E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841248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</a:rPr>
              <a:t>Faktor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Pendorong</a:t>
            </a:r>
            <a:r>
              <a:rPr lang="en-US" sz="2800" dirty="0">
                <a:effectLst/>
              </a:rPr>
              <a:t> AS </a:t>
            </a:r>
            <a:r>
              <a:rPr lang="en-US" sz="2800" dirty="0" err="1">
                <a:effectLst/>
              </a:rPr>
              <a:t>berinvestasi</a:t>
            </a:r>
            <a:r>
              <a:rPr lang="en-US" sz="2800" dirty="0">
                <a:effectLst/>
              </a:rPr>
              <a:t> di Indonesia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4CCBF6-AA51-4C8B-8331-F53C744E9B94}"/>
              </a:ext>
            </a:extLst>
          </p:cNvPr>
          <p:cNvSpPr/>
          <p:nvPr/>
        </p:nvSpPr>
        <p:spPr>
          <a:xfrm>
            <a:off x="467544" y="1412776"/>
            <a:ext cx="5400600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Market size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Infrastruktur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memadai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Tenaga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murah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yang </a:t>
            </a:r>
            <a:r>
              <a:rPr lang="en-US" sz="2400" dirty="0" err="1"/>
              <a:t>melimpah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Pajak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geostrategis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investor</a:t>
            </a:r>
          </a:p>
        </p:txBody>
      </p:sp>
      <p:grpSp>
        <p:nvGrpSpPr>
          <p:cNvPr id="1628" name="Google Shape;3526;p76">
            <a:extLst>
              <a:ext uri="{FF2B5EF4-FFF2-40B4-BE49-F238E27FC236}">
                <a16:creationId xmlns:a16="http://schemas.microsoft.com/office/drawing/2014/main" xmlns="" id="{59F75F8D-61BF-4A04-BFE6-74D9BC45B780}"/>
              </a:ext>
            </a:extLst>
          </p:cNvPr>
          <p:cNvGrpSpPr/>
          <p:nvPr/>
        </p:nvGrpSpPr>
        <p:grpSpPr>
          <a:xfrm>
            <a:off x="5184587" y="4517029"/>
            <a:ext cx="3744416" cy="1990028"/>
            <a:chOff x="2654821" y="2311071"/>
            <a:chExt cx="2279715" cy="1262120"/>
          </a:xfrm>
        </p:grpSpPr>
        <p:grpSp>
          <p:nvGrpSpPr>
            <p:cNvPr id="1629" name="Google Shape;3527;p76">
              <a:extLst>
                <a:ext uri="{FF2B5EF4-FFF2-40B4-BE49-F238E27FC236}">
                  <a16:creationId xmlns:a16="http://schemas.microsoft.com/office/drawing/2014/main" xmlns="" id="{16B6149D-529E-4F30-ACCC-03B0ACA26BBA}"/>
                </a:ext>
              </a:extLst>
            </p:cNvPr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1884" name="Google Shape;3528;p76">
                <a:extLst>
                  <a:ext uri="{FF2B5EF4-FFF2-40B4-BE49-F238E27FC236}">
                    <a16:creationId xmlns:a16="http://schemas.microsoft.com/office/drawing/2014/main" xmlns="" id="{DD547FF5-C9E8-47CA-A837-C837A5A51593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85" name="Google Shape;3529;p76">
                <a:extLst>
                  <a:ext uri="{FF2B5EF4-FFF2-40B4-BE49-F238E27FC236}">
                    <a16:creationId xmlns:a16="http://schemas.microsoft.com/office/drawing/2014/main" xmlns="" id="{85B11DEB-80E8-492B-9791-A51F05C8C625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0" name="Google Shape;3530;p76">
              <a:extLst>
                <a:ext uri="{FF2B5EF4-FFF2-40B4-BE49-F238E27FC236}">
                  <a16:creationId xmlns:a16="http://schemas.microsoft.com/office/drawing/2014/main" xmlns="" id="{AD8FA4D6-60F1-4CE6-A5FC-E204DAD54F48}"/>
                </a:ext>
              </a:extLst>
            </p:cNvPr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1876" name="Google Shape;3531;p76">
                <a:extLst>
                  <a:ext uri="{FF2B5EF4-FFF2-40B4-BE49-F238E27FC236}">
                    <a16:creationId xmlns:a16="http://schemas.microsoft.com/office/drawing/2014/main" xmlns="" id="{A804D688-FEF9-4073-BC40-C980DA37B0DA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1877" name="Google Shape;3532;p76">
                <a:extLst>
                  <a:ext uri="{FF2B5EF4-FFF2-40B4-BE49-F238E27FC236}">
                    <a16:creationId xmlns:a16="http://schemas.microsoft.com/office/drawing/2014/main" xmlns="" id="{0A7FDE07-1BA8-4B0E-902D-503251A2CA30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1878" name="Google Shape;3533;p76">
                  <a:extLst>
                    <a:ext uri="{FF2B5EF4-FFF2-40B4-BE49-F238E27FC236}">
                      <a16:creationId xmlns:a16="http://schemas.microsoft.com/office/drawing/2014/main" xmlns="" id="{1C331F3B-A855-40B3-9EF7-5AC849E1F2DD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1879" name="Google Shape;3534;p76">
                  <a:extLst>
                    <a:ext uri="{FF2B5EF4-FFF2-40B4-BE49-F238E27FC236}">
                      <a16:creationId xmlns:a16="http://schemas.microsoft.com/office/drawing/2014/main" xmlns="" id="{CDE37245-1F0F-479A-873D-0F757BCA8B68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3535;p76">
                  <a:extLst>
                    <a:ext uri="{FF2B5EF4-FFF2-40B4-BE49-F238E27FC236}">
                      <a16:creationId xmlns:a16="http://schemas.microsoft.com/office/drawing/2014/main" xmlns="" id="{4B75DA70-7A16-4683-B867-E2D61CD127F8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3536;p76">
                  <a:extLst>
                    <a:ext uri="{FF2B5EF4-FFF2-40B4-BE49-F238E27FC236}">
                      <a16:creationId xmlns:a16="http://schemas.microsoft.com/office/drawing/2014/main" xmlns="" id="{FC6F5A8B-A6D6-4DF4-8122-D24435ACB156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3537;p76">
                  <a:extLst>
                    <a:ext uri="{FF2B5EF4-FFF2-40B4-BE49-F238E27FC236}">
                      <a16:creationId xmlns:a16="http://schemas.microsoft.com/office/drawing/2014/main" xmlns="" id="{CECB9500-79F0-4A20-BD97-863CBF76690F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1883" name="Google Shape;3538;p76">
                  <a:extLst>
                    <a:ext uri="{FF2B5EF4-FFF2-40B4-BE49-F238E27FC236}">
                      <a16:creationId xmlns:a16="http://schemas.microsoft.com/office/drawing/2014/main" xmlns="" id="{3703EC4B-739E-41B8-ABBF-2CD9B16F1F9A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31" name="Google Shape;3539;p76">
              <a:extLst>
                <a:ext uri="{FF2B5EF4-FFF2-40B4-BE49-F238E27FC236}">
                  <a16:creationId xmlns:a16="http://schemas.microsoft.com/office/drawing/2014/main" xmlns="" id="{A351BA17-06B3-4134-B160-9B2542218FAB}"/>
                </a:ext>
              </a:extLst>
            </p:cNvPr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1874" name="Google Shape;3540;p76">
                <a:extLst>
                  <a:ext uri="{FF2B5EF4-FFF2-40B4-BE49-F238E27FC236}">
                    <a16:creationId xmlns:a16="http://schemas.microsoft.com/office/drawing/2014/main" xmlns="" id="{EF9CBF6B-7879-46AA-A51A-1F0B923B8A08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75" name="Google Shape;3541;p76">
                <a:extLst>
                  <a:ext uri="{FF2B5EF4-FFF2-40B4-BE49-F238E27FC236}">
                    <a16:creationId xmlns:a16="http://schemas.microsoft.com/office/drawing/2014/main" xmlns="" id="{29085F26-8861-4E86-9351-5337F7AABF32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3542;p76">
              <a:extLst>
                <a:ext uri="{FF2B5EF4-FFF2-40B4-BE49-F238E27FC236}">
                  <a16:creationId xmlns:a16="http://schemas.microsoft.com/office/drawing/2014/main" xmlns="" id="{F69D3BA6-6651-45DE-B557-FCB29B57AC7E}"/>
                </a:ext>
              </a:extLst>
            </p:cNvPr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1868" name="Google Shape;3543;p76">
                <a:extLst>
                  <a:ext uri="{FF2B5EF4-FFF2-40B4-BE49-F238E27FC236}">
                    <a16:creationId xmlns:a16="http://schemas.microsoft.com/office/drawing/2014/main" xmlns="" id="{E1D00D79-FD16-428C-92EE-F20BEAEC7C62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69" name="Google Shape;3544;p76">
                <a:extLst>
                  <a:ext uri="{FF2B5EF4-FFF2-40B4-BE49-F238E27FC236}">
                    <a16:creationId xmlns:a16="http://schemas.microsoft.com/office/drawing/2014/main" xmlns="" id="{14272B62-0AFB-4B7A-ABA6-2647C4850183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3545;p76">
                <a:extLst>
                  <a:ext uri="{FF2B5EF4-FFF2-40B4-BE49-F238E27FC236}">
                    <a16:creationId xmlns:a16="http://schemas.microsoft.com/office/drawing/2014/main" xmlns="" id="{6C6ACF36-52FE-4273-8DA6-7DC628D63D01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3546;p76">
                <a:extLst>
                  <a:ext uri="{FF2B5EF4-FFF2-40B4-BE49-F238E27FC236}">
                    <a16:creationId xmlns:a16="http://schemas.microsoft.com/office/drawing/2014/main" xmlns="" id="{7D26D922-65AE-4124-B471-28FE5505D103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3547;p76">
                <a:extLst>
                  <a:ext uri="{FF2B5EF4-FFF2-40B4-BE49-F238E27FC236}">
                    <a16:creationId xmlns:a16="http://schemas.microsoft.com/office/drawing/2014/main" xmlns="" id="{F2CD9F9D-E6F3-4DA7-B37D-9921F41A8192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3548;p76">
                <a:extLst>
                  <a:ext uri="{FF2B5EF4-FFF2-40B4-BE49-F238E27FC236}">
                    <a16:creationId xmlns:a16="http://schemas.microsoft.com/office/drawing/2014/main" xmlns="" id="{F732B90F-4218-44ED-95FB-B11EA17117F9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3549;p76">
              <a:extLst>
                <a:ext uri="{FF2B5EF4-FFF2-40B4-BE49-F238E27FC236}">
                  <a16:creationId xmlns:a16="http://schemas.microsoft.com/office/drawing/2014/main" xmlns="" id="{6E8FCAED-5C65-4660-964F-F3828048F838}"/>
                </a:ext>
              </a:extLst>
            </p:cNvPr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1866" name="Google Shape;3550;p76">
                <a:extLst>
                  <a:ext uri="{FF2B5EF4-FFF2-40B4-BE49-F238E27FC236}">
                    <a16:creationId xmlns:a16="http://schemas.microsoft.com/office/drawing/2014/main" xmlns="" id="{CAAE3EE8-BAC5-4936-854E-A9C58F3ED22F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3551;p76">
                <a:extLst>
                  <a:ext uri="{FF2B5EF4-FFF2-40B4-BE49-F238E27FC236}">
                    <a16:creationId xmlns:a16="http://schemas.microsoft.com/office/drawing/2014/main" xmlns="" id="{2F620FFE-514B-42AE-903A-020CE2F01C43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634" name="Google Shape;3552;p76">
              <a:extLst>
                <a:ext uri="{FF2B5EF4-FFF2-40B4-BE49-F238E27FC236}">
                  <a16:creationId xmlns:a16="http://schemas.microsoft.com/office/drawing/2014/main" xmlns="" id="{8787EA7E-D334-444A-8895-91F09324B684}"/>
                </a:ext>
              </a:extLst>
            </p:cNvPr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1863" name="Google Shape;3553;p76">
                <a:extLst>
                  <a:ext uri="{FF2B5EF4-FFF2-40B4-BE49-F238E27FC236}">
                    <a16:creationId xmlns:a16="http://schemas.microsoft.com/office/drawing/2014/main" xmlns="" id="{CCAFA1C1-EC92-4B01-A383-581D015F9E4E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3554;p76">
                <a:extLst>
                  <a:ext uri="{FF2B5EF4-FFF2-40B4-BE49-F238E27FC236}">
                    <a16:creationId xmlns:a16="http://schemas.microsoft.com/office/drawing/2014/main" xmlns="" id="{804BC398-5919-42B7-82EC-86EFB0F828B6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65" name="Google Shape;3555;p76">
                <a:extLst>
                  <a:ext uri="{FF2B5EF4-FFF2-40B4-BE49-F238E27FC236}">
                    <a16:creationId xmlns:a16="http://schemas.microsoft.com/office/drawing/2014/main" xmlns="" id="{970733BC-7518-4C93-880D-19D6A43A9112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635" name="Google Shape;3556;p76">
              <a:extLst>
                <a:ext uri="{FF2B5EF4-FFF2-40B4-BE49-F238E27FC236}">
                  <a16:creationId xmlns:a16="http://schemas.microsoft.com/office/drawing/2014/main" xmlns="" id="{BE9C34A3-FA4D-45CE-BA10-E9CC78EF9C61}"/>
                </a:ext>
              </a:extLst>
            </p:cNvPr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1861" name="Google Shape;3557;p76">
                <a:extLst>
                  <a:ext uri="{FF2B5EF4-FFF2-40B4-BE49-F238E27FC236}">
                    <a16:creationId xmlns:a16="http://schemas.microsoft.com/office/drawing/2014/main" xmlns="" id="{A531A441-E1E0-42F7-8BD6-55304092A76E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3558;p76">
                <a:extLst>
                  <a:ext uri="{FF2B5EF4-FFF2-40B4-BE49-F238E27FC236}">
                    <a16:creationId xmlns:a16="http://schemas.microsoft.com/office/drawing/2014/main" xmlns="" id="{BDEFB5DF-20B0-4749-A265-5A990D40EBD9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636" name="Google Shape;3559;p76">
              <a:extLst>
                <a:ext uri="{FF2B5EF4-FFF2-40B4-BE49-F238E27FC236}">
                  <a16:creationId xmlns:a16="http://schemas.microsoft.com/office/drawing/2014/main" xmlns="" id="{D603D8E9-3251-4099-8281-FAEBC2DADA2A}"/>
                </a:ext>
              </a:extLst>
            </p:cNvPr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1859" name="Google Shape;3560;p76">
                <a:extLst>
                  <a:ext uri="{FF2B5EF4-FFF2-40B4-BE49-F238E27FC236}">
                    <a16:creationId xmlns:a16="http://schemas.microsoft.com/office/drawing/2014/main" xmlns="" id="{63F66BF6-410E-44C2-AB54-55CD075FF70B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60" name="Google Shape;3561;p76">
                <a:extLst>
                  <a:ext uri="{FF2B5EF4-FFF2-40B4-BE49-F238E27FC236}">
                    <a16:creationId xmlns:a16="http://schemas.microsoft.com/office/drawing/2014/main" xmlns="" id="{0B8F0C6E-D8A6-4B58-9E03-80A40624010D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7" name="Google Shape;3562;p76">
              <a:extLst>
                <a:ext uri="{FF2B5EF4-FFF2-40B4-BE49-F238E27FC236}">
                  <a16:creationId xmlns:a16="http://schemas.microsoft.com/office/drawing/2014/main" xmlns="" id="{53E091ED-009D-4C1A-8BCA-478E9230A215}"/>
                </a:ext>
              </a:extLst>
            </p:cNvPr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1855" name="Google Shape;3563;p76">
                <a:extLst>
                  <a:ext uri="{FF2B5EF4-FFF2-40B4-BE49-F238E27FC236}">
                    <a16:creationId xmlns:a16="http://schemas.microsoft.com/office/drawing/2014/main" xmlns="" id="{44E57486-1479-40B6-9897-522BB4DC079C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1856" name="Google Shape;3564;p76">
                <a:extLst>
                  <a:ext uri="{FF2B5EF4-FFF2-40B4-BE49-F238E27FC236}">
                    <a16:creationId xmlns:a16="http://schemas.microsoft.com/office/drawing/2014/main" xmlns="" id="{0E90F145-BBF6-45FC-BDDD-EDA994C15CCA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1857" name="Google Shape;3565;p76">
                  <a:extLst>
                    <a:ext uri="{FF2B5EF4-FFF2-40B4-BE49-F238E27FC236}">
                      <a16:creationId xmlns:a16="http://schemas.microsoft.com/office/drawing/2014/main" xmlns="" id="{5EA1E9E5-8F80-4BEE-BC6E-CA176487B714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3566;p76">
                  <a:extLst>
                    <a:ext uri="{FF2B5EF4-FFF2-40B4-BE49-F238E27FC236}">
                      <a16:creationId xmlns:a16="http://schemas.microsoft.com/office/drawing/2014/main" xmlns="" id="{B4B577B3-344C-4778-871E-CEEEB2288E90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38" name="Google Shape;3567;p76">
              <a:extLst>
                <a:ext uri="{FF2B5EF4-FFF2-40B4-BE49-F238E27FC236}">
                  <a16:creationId xmlns:a16="http://schemas.microsoft.com/office/drawing/2014/main" xmlns="" id="{8ECD86AB-DA81-4E43-9FC1-A1C4E066D16B}"/>
                </a:ext>
              </a:extLst>
            </p:cNvPr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1853" name="Google Shape;3568;p76">
                <a:extLst>
                  <a:ext uri="{FF2B5EF4-FFF2-40B4-BE49-F238E27FC236}">
                    <a16:creationId xmlns:a16="http://schemas.microsoft.com/office/drawing/2014/main" xmlns="" id="{4DF5E44D-4B61-437F-BFBA-5AD0166F7BC7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54" name="Google Shape;3569;p76">
                <a:extLst>
                  <a:ext uri="{FF2B5EF4-FFF2-40B4-BE49-F238E27FC236}">
                    <a16:creationId xmlns:a16="http://schemas.microsoft.com/office/drawing/2014/main" xmlns="" id="{6D4FC651-CC6F-4ACF-9998-4734B4C871A6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639" name="Google Shape;3570;p76">
              <a:extLst>
                <a:ext uri="{FF2B5EF4-FFF2-40B4-BE49-F238E27FC236}">
                  <a16:creationId xmlns:a16="http://schemas.microsoft.com/office/drawing/2014/main" xmlns="" id="{5C4B891F-F66B-4C3F-A82C-AB3CF69A2CFE}"/>
                </a:ext>
              </a:extLst>
            </p:cNvPr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1851" name="Google Shape;3571;p76">
                <a:extLst>
                  <a:ext uri="{FF2B5EF4-FFF2-40B4-BE49-F238E27FC236}">
                    <a16:creationId xmlns:a16="http://schemas.microsoft.com/office/drawing/2014/main" xmlns="" id="{51899844-D4EC-421D-B593-5A340CC51417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52" name="Google Shape;3572;p76">
                <a:extLst>
                  <a:ext uri="{FF2B5EF4-FFF2-40B4-BE49-F238E27FC236}">
                    <a16:creationId xmlns:a16="http://schemas.microsoft.com/office/drawing/2014/main" xmlns="" id="{BE365EB8-2DDE-416F-ABAC-34807B7B1564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0" name="Google Shape;3573;p76">
              <a:extLst>
                <a:ext uri="{FF2B5EF4-FFF2-40B4-BE49-F238E27FC236}">
                  <a16:creationId xmlns:a16="http://schemas.microsoft.com/office/drawing/2014/main" xmlns="" id="{D6FF3256-09DB-4372-A4E2-E5A3B07E6FBD}"/>
                </a:ext>
              </a:extLst>
            </p:cNvPr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1849" name="Google Shape;3574;p76">
                <a:extLst>
                  <a:ext uri="{FF2B5EF4-FFF2-40B4-BE49-F238E27FC236}">
                    <a16:creationId xmlns:a16="http://schemas.microsoft.com/office/drawing/2014/main" xmlns="" id="{8BDFD4CB-B5D1-44D4-84CA-436F3F620D71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850" name="Google Shape;3575;p76">
                <a:extLst>
                  <a:ext uri="{FF2B5EF4-FFF2-40B4-BE49-F238E27FC236}">
                    <a16:creationId xmlns:a16="http://schemas.microsoft.com/office/drawing/2014/main" xmlns="" id="{CDCEC679-E760-4965-B802-D4642A98A5E5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1" name="Google Shape;3576;p76">
              <a:extLst>
                <a:ext uri="{FF2B5EF4-FFF2-40B4-BE49-F238E27FC236}">
                  <a16:creationId xmlns:a16="http://schemas.microsoft.com/office/drawing/2014/main" xmlns="" id="{59AE72AE-CEBA-4824-91DD-0F06CF4A997B}"/>
                </a:ext>
              </a:extLst>
            </p:cNvPr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3577;p76">
              <a:extLst>
                <a:ext uri="{FF2B5EF4-FFF2-40B4-BE49-F238E27FC236}">
                  <a16:creationId xmlns:a16="http://schemas.microsoft.com/office/drawing/2014/main" xmlns="" id="{8ABAC9AA-4004-42F2-BAC2-DE3D05791B81}"/>
                </a:ext>
              </a:extLst>
            </p:cNvPr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3578;p76">
              <a:extLst>
                <a:ext uri="{FF2B5EF4-FFF2-40B4-BE49-F238E27FC236}">
                  <a16:creationId xmlns:a16="http://schemas.microsoft.com/office/drawing/2014/main" xmlns="" id="{393C21D1-5797-42E9-812C-D73FDC9FE567}"/>
                </a:ext>
              </a:extLst>
            </p:cNvPr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1644" name="Google Shape;3579;p76">
              <a:extLst>
                <a:ext uri="{FF2B5EF4-FFF2-40B4-BE49-F238E27FC236}">
                  <a16:creationId xmlns:a16="http://schemas.microsoft.com/office/drawing/2014/main" xmlns="" id="{98FD3F55-4D7A-463A-ADC1-A65BBD979155}"/>
                </a:ext>
              </a:extLst>
            </p:cNvPr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1833" name="Google Shape;3580;p76">
                <a:extLst>
                  <a:ext uri="{FF2B5EF4-FFF2-40B4-BE49-F238E27FC236}">
                    <a16:creationId xmlns:a16="http://schemas.microsoft.com/office/drawing/2014/main" xmlns="" id="{9EA97833-90E7-48FB-AB88-C3C37EA2E53C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3581;p76">
                <a:extLst>
                  <a:ext uri="{FF2B5EF4-FFF2-40B4-BE49-F238E27FC236}">
                    <a16:creationId xmlns:a16="http://schemas.microsoft.com/office/drawing/2014/main" xmlns="" id="{5CE867E6-AFC6-4E21-86BE-D824D82BA6FD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3582;p76">
                <a:extLst>
                  <a:ext uri="{FF2B5EF4-FFF2-40B4-BE49-F238E27FC236}">
                    <a16:creationId xmlns:a16="http://schemas.microsoft.com/office/drawing/2014/main" xmlns="" id="{02A85BE2-3733-4969-A1A1-4128FE426BC7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3583;p76">
                <a:extLst>
                  <a:ext uri="{FF2B5EF4-FFF2-40B4-BE49-F238E27FC236}">
                    <a16:creationId xmlns:a16="http://schemas.microsoft.com/office/drawing/2014/main" xmlns="" id="{7D04715D-0F56-4BBC-BC13-8BA76ABC5468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3584;p76">
                <a:extLst>
                  <a:ext uri="{FF2B5EF4-FFF2-40B4-BE49-F238E27FC236}">
                    <a16:creationId xmlns:a16="http://schemas.microsoft.com/office/drawing/2014/main" xmlns="" id="{1B7733D7-746B-4D0F-A1A6-CCB45F60971E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3585;p76">
                <a:extLst>
                  <a:ext uri="{FF2B5EF4-FFF2-40B4-BE49-F238E27FC236}">
                    <a16:creationId xmlns:a16="http://schemas.microsoft.com/office/drawing/2014/main" xmlns="" id="{C789FF01-CF47-4A41-864D-B0B04C412501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3586;p76">
                <a:extLst>
                  <a:ext uri="{FF2B5EF4-FFF2-40B4-BE49-F238E27FC236}">
                    <a16:creationId xmlns:a16="http://schemas.microsoft.com/office/drawing/2014/main" xmlns="" id="{C3097F78-5A4C-4700-9153-697138C10744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3587;p76">
                <a:extLst>
                  <a:ext uri="{FF2B5EF4-FFF2-40B4-BE49-F238E27FC236}">
                    <a16:creationId xmlns:a16="http://schemas.microsoft.com/office/drawing/2014/main" xmlns="" id="{F8ABCEA8-E082-4081-B6EE-FBC9AEFB8E53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3588;p76">
                <a:extLst>
                  <a:ext uri="{FF2B5EF4-FFF2-40B4-BE49-F238E27FC236}">
                    <a16:creationId xmlns:a16="http://schemas.microsoft.com/office/drawing/2014/main" xmlns="" id="{F1F80922-9F0F-493E-B010-6F10557BC6A3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3589;p76">
                <a:extLst>
                  <a:ext uri="{FF2B5EF4-FFF2-40B4-BE49-F238E27FC236}">
                    <a16:creationId xmlns:a16="http://schemas.microsoft.com/office/drawing/2014/main" xmlns="" id="{37E824BC-855D-483C-87E5-213C27997319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3590;p76">
                <a:extLst>
                  <a:ext uri="{FF2B5EF4-FFF2-40B4-BE49-F238E27FC236}">
                    <a16:creationId xmlns:a16="http://schemas.microsoft.com/office/drawing/2014/main" xmlns="" id="{0F6CDB5E-9C81-4AAC-B335-B2BAA93A7358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3591;p76">
                <a:extLst>
                  <a:ext uri="{FF2B5EF4-FFF2-40B4-BE49-F238E27FC236}">
                    <a16:creationId xmlns:a16="http://schemas.microsoft.com/office/drawing/2014/main" xmlns="" id="{40C72CDF-8D83-4304-A11E-012022C2170E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3592;p76">
                <a:extLst>
                  <a:ext uri="{FF2B5EF4-FFF2-40B4-BE49-F238E27FC236}">
                    <a16:creationId xmlns:a16="http://schemas.microsoft.com/office/drawing/2014/main" xmlns="" id="{E880D403-946B-44C2-9A1D-EEAA55BB9C3A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3593;p76">
                <a:extLst>
                  <a:ext uri="{FF2B5EF4-FFF2-40B4-BE49-F238E27FC236}">
                    <a16:creationId xmlns:a16="http://schemas.microsoft.com/office/drawing/2014/main" xmlns="" id="{6BDE6EB6-A86F-462B-85DD-2E2AC0C8ABEB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3594;p76">
                <a:extLst>
                  <a:ext uri="{FF2B5EF4-FFF2-40B4-BE49-F238E27FC236}">
                    <a16:creationId xmlns:a16="http://schemas.microsoft.com/office/drawing/2014/main" xmlns="" id="{7A9D5D39-9FBB-412C-9B8E-EF2D7C20EC4E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3595;p76">
                <a:extLst>
                  <a:ext uri="{FF2B5EF4-FFF2-40B4-BE49-F238E27FC236}">
                    <a16:creationId xmlns:a16="http://schemas.microsoft.com/office/drawing/2014/main" xmlns="" id="{E0669AE9-524A-453D-A2E3-C093D9311491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1645" name="Google Shape;3596;p76">
              <a:extLst>
                <a:ext uri="{FF2B5EF4-FFF2-40B4-BE49-F238E27FC236}">
                  <a16:creationId xmlns:a16="http://schemas.microsoft.com/office/drawing/2014/main" xmlns="" id="{0746ECE7-6413-4E11-A555-2D037D6B7C89}"/>
                </a:ext>
              </a:extLst>
            </p:cNvPr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3597;p76">
              <a:extLst>
                <a:ext uri="{FF2B5EF4-FFF2-40B4-BE49-F238E27FC236}">
                  <a16:creationId xmlns:a16="http://schemas.microsoft.com/office/drawing/2014/main" xmlns="" id="{B8AA2109-AAC3-41DF-8BC1-FE9ADA4ED6EC}"/>
                </a:ext>
              </a:extLst>
            </p:cNvPr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3598;p76">
              <a:extLst>
                <a:ext uri="{FF2B5EF4-FFF2-40B4-BE49-F238E27FC236}">
                  <a16:creationId xmlns:a16="http://schemas.microsoft.com/office/drawing/2014/main" xmlns="" id="{F8630545-4387-44DB-AF3E-A2751BF9F2A1}"/>
                </a:ext>
              </a:extLst>
            </p:cNvPr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3599;p76">
              <a:extLst>
                <a:ext uri="{FF2B5EF4-FFF2-40B4-BE49-F238E27FC236}">
                  <a16:creationId xmlns:a16="http://schemas.microsoft.com/office/drawing/2014/main" xmlns="" id="{6E56F4FC-CCF0-45BA-A17C-4FB4E0F42971}"/>
                </a:ext>
              </a:extLst>
            </p:cNvPr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3600;p76">
              <a:extLst>
                <a:ext uri="{FF2B5EF4-FFF2-40B4-BE49-F238E27FC236}">
                  <a16:creationId xmlns:a16="http://schemas.microsoft.com/office/drawing/2014/main" xmlns="" id="{1D9E6EA3-6765-4B8C-A55D-B66A8CC8A43D}"/>
                </a:ext>
              </a:extLst>
            </p:cNvPr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3601;p76">
              <a:extLst>
                <a:ext uri="{FF2B5EF4-FFF2-40B4-BE49-F238E27FC236}">
                  <a16:creationId xmlns:a16="http://schemas.microsoft.com/office/drawing/2014/main" xmlns="" id="{E2267304-FBCA-4347-BED5-6B9011089A03}"/>
                </a:ext>
              </a:extLst>
            </p:cNvPr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3602;p76">
              <a:extLst>
                <a:ext uri="{FF2B5EF4-FFF2-40B4-BE49-F238E27FC236}">
                  <a16:creationId xmlns:a16="http://schemas.microsoft.com/office/drawing/2014/main" xmlns="" id="{838F5C07-3C00-45F8-B6D2-5DC3EE8C8CE6}"/>
                </a:ext>
              </a:extLst>
            </p:cNvPr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3603;p76">
              <a:extLst>
                <a:ext uri="{FF2B5EF4-FFF2-40B4-BE49-F238E27FC236}">
                  <a16:creationId xmlns:a16="http://schemas.microsoft.com/office/drawing/2014/main" xmlns="" id="{D828352A-0068-4E47-861F-0A2B1FDDD8BE}"/>
                </a:ext>
              </a:extLst>
            </p:cNvPr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3604;p76">
              <a:extLst>
                <a:ext uri="{FF2B5EF4-FFF2-40B4-BE49-F238E27FC236}">
                  <a16:creationId xmlns:a16="http://schemas.microsoft.com/office/drawing/2014/main" xmlns="" id="{FE1A5D58-DA51-475E-937D-35BEE118468F}"/>
                </a:ext>
              </a:extLst>
            </p:cNvPr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3605;p76">
              <a:extLst>
                <a:ext uri="{FF2B5EF4-FFF2-40B4-BE49-F238E27FC236}">
                  <a16:creationId xmlns:a16="http://schemas.microsoft.com/office/drawing/2014/main" xmlns="" id="{E4144436-EA96-483B-958A-AC96970F5B88}"/>
                </a:ext>
              </a:extLst>
            </p:cNvPr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3606;p76">
              <a:extLst>
                <a:ext uri="{FF2B5EF4-FFF2-40B4-BE49-F238E27FC236}">
                  <a16:creationId xmlns:a16="http://schemas.microsoft.com/office/drawing/2014/main" xmlns="" id="{0BDD025F-668F-4DC1-80A9-E5BA93698F57}"/>
                </a:ext>
              </a:extLst>
            </p:cNvPr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3607;p76">
              <a:extLst>
                <a:ext uri="{FF2B5EF4-FFF2-40B4-BE49-F238E27FC236}">
                  <a16:creationId xmlns:a16="http://schemas.microsoft.com/office/drawing/2014/main" xmlns="" id="{BE9C8ACC-EDA8-4C8F-8153-62EC7832FA8C}"/>
                </a:ext>
              </a:extLst>
            </p:cNvPr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3608;p76">
              <a:extLst>
                <a:ext uri="{FF2B5EF4-FFF2-40B4-BE49-F238E27FC236}">
                  <a16:creationId xmlns:a16="http://schemas.microsoft.com/office/drawing/2014/main" xmlns="" id="{65452BAF-7E68-44D1-9A76-20A08A988CD4}"/>
                </a:ext>
              </a:extLst>
            </p:cNvPr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3609;p76">
              <a:extLst>
                <a:ext uri="{FF2B5EF4-FFF2-40B4-BE49-F238E27FC236}">
                  <a16:creationId xmlns:a16="http://schemas.microsoft.com/office/drawing/2014/main" xmlns="" id="{EAFFFDF1-095B-41DB-801A-2C2A274D89EF}"/>
                </a:ext>
              </a:extLst>
            </p:cNvPr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3610;p76">
              <a:extLst>
                <a:ext uri="{FF2B5EF4-FFF2-40B4-BE49-F238E27FC236}">
                  <a16:creationId xmlns:a16="http://schemas.microsoft.com/office/drawing/2014/main" xmlns="" id="{FE89D871-484E-4C4A-8076-8DCC99DB3CC4}"/>
                </a:ext>
              </a:extLst>
            </p:cNvPr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3611;p76">
              <a:extLst>
                <a:ext uri="{FF2B5EF4-FFF2-40B4-BE49-F238E27FC236}">
                  <a16:creationId xmlns:a16="http://schemas.microsoft.com/office/drawing/2014/main" xmlns="" id="{391F30CF-D846-4967-BDAE-3C6CA7B4286C}"/>
                </a:ext>
              </a:extLst>
            </p:cNvPr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3612;p76">
              <a:extLst>
                <a:ext uri="{FF2B5EF4-FFF2-40B4-BE49-F238E27FC236}">
                  <a16:creationId xmlns:a16="http://schemas.microsoft.com/office/drawing/2014/main" xmlns="" id="{F6476DDC-A548-4931-9D5C-3AF6BFBC5046}"/>
                </a:ext>
              </a:extLst>
            </p:cNvPr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3613;p76">
              <a:extLst>
                <a:ext uri="{FF2B5EF4-FFF2-40B4-BE49-F238E27FC236}">
                  <a16:creationId xmlns:a16="http://schemas.microsoft.com/office/drawing/2014/main" xmlns="" id="{6A9C51F9-9585-4DF8-A7F8-C8179AEF22A7}"/>
                </a:ext>
              </a:extLst>
            </p:cNvPr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3614;p76">
              <a:extLst>
                <a:ext uri="{FF2B5EF4-FFF2-40B4-BE49-F238E27FC236}">
                  <a16:creationId xmlns:a16="http://schemas.microsoft.com/office/drawing/2014/main" xmlns="" id="{BCBE65BA-AE56-45EE-A333-325C35869CB3}"/>
                </a:ext>
              </a:extLst>
            </p:cNvPr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3615;p76">
              <a:extLst>
                <a:ext uri="{FF2B5EF4-FFF2-40B4-BE49-F238E27FC236}">
                  <a16:creationId xmlns:a16="http://schemas.microsoft.com/office/drawing/2014/main" xmlns="" id="{525A2F0B-44DB-4A1B-9831-BBF258F0C777}"/>
                </a:ext>
              </a:extLst>
            </p:cNvPr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665" name="Google Shape;3616;p76">
              <a:extLst>
                <a:ext uri="{FF2B5EF4-FFF2-40B4-BE49-F238E27FC236}">
                  <a16:creationId xmlns:a16="http://schemas.microsoft.com/office/drawing/2014/main" xmlns="" id="{92595AF3-3FAA-4EB5-9765-83DD0DA2F470}"/>
                </a:ext>
              </a:extLst>
            </p:cNvPr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666" name="Google Shape;3617;p76">
              <a:extLst>
                <a:ext uri="{FF2B5EF4-FFF2-40B4-BE49-F238E27FC236}">
                  <a16:creationId xmlns:a16="http://schemas.microsoft.com/office/drawing/2014/main" xmlns="" id="{89E780A1-CC29-4A8D-ACA9-09A3A09CD8DB}"/>
                </a:ext>
              </a:extLst>
            </p:cNvPr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7" name="Google Shape;3618;p76">
              <a:extLst>
                <a:ext uri="{FF2B5EF4-FFF2-40B4-BE49-F238E27FC236}">
                  <a16:creationId xmlns:a16="http://schemas.microsoft.com/office/drawing/2014/main" xmlns="" id="{8EBE1FB6-BEEC-4F3C-BC9F-2F605EBEE605}"/>
                </a:ext>
              </a:extLst>
            </p:cNvPr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1831" name="Google Shape;3619;p76">
                <a:extLst>
                  <a:ext uri="{FF2B5EF4-FFF2-40B4-BE49-F238E27FC236}">
                    <a16:creationId xmlns:a16="http://schemas.microsoft.com/office/drawing/2014/main" xmlns="" id="{1A1A94D4-9422-467D-9AA3-AC11A43D74CB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3620;p76">
                <a:extLst>
                  <a:ext uri="{FF2B5EF4-FFF2-40B4-BE49-F238E27FC236}">
                    <a16:creationId xmlns:a16="http://schemas.microsoft.com/office/drawing/2014/main" xmlns="" id="{EAEC97A9-9E1D-438F-91CD-83F870576308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8" name="Google Shape;3621;p76">
              <a:extLst>
                <a:ext uri="{FF2B5EF4-FFF2-40B4-BE49-F238E27FC236}">
                  <a16:creationId xmlns:a16="http://schemas.microsoft.com/office/drawing/2014/main" xmlns="" id="{84D7C770-5493-48D5-BD0F-338104B351DE}"/>
                </a:ext>
              </a:extLst>
            </p:cNvPr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9" name="Google Shape;3622;p76">
              <a:extLst>
                <a:ext uri="{FF2B5EF4-FFF2-40B4-BE49-F238E27FC236}">
                  <a16:creationId xmlns:a16="http://schemas.microsoft.com/office/drawing/2014/main" xmlns="" id="{61C63304-117C-4237-936B-F8A450CE4891}"/>
                </a:ext>
              </a:extLst>
            </p:cNvPr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1827" name="Google Shape;3623;p76">
                <a:extLst>
                  <a:ext uri="{FF2B5EF4-FFF2-40B4-BE49-F238E27FC236}">
                    <a16:creationId xmlns:a16="http://schemas.microsoft.com/office/drawing/2014/main" xmlns="" id="{9BB8A790-6D82-46AA-88C5-6BF9DBCA23ED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3624;p76">
                <a:extLst>
                  <a:ext uri="{FF2B5EF4-FFF2-40B4-BE49-F238E27FC236}">
                    <a16:creationId xmlns:a16="http://schemas.microsoft.com/office/drawing/2014/main" xmlns="" id="{9F203521-30C4-4C18-A8AB-A7FED067BA41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3625;p76">
                <a:extLst>
                  <a:ext uri="{FF2B5EF4-FFF2-40B4-BE49-F238E27FC236}">
                    <a16:creationId xmlns:a16="http://schemas.microsoft.com/office/drawing/2014/main" xmlns="" id="{7053DA35-2E01-4DEE-8738-2860EACFEE5C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3626;p76">
                <a:extLst>
                  <a:ext uri="{FF2B5EF4-FFF2-40B4-BE49-F238E27FC236}">
                    <a16:creationId xmlns:a16="http://schemas.microsoft.com/office/drawing/2014/main" xmlns="" id="{8CABCCDB-43F1-4C8E-9151-238E5BE693B1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0" name="Google Shape;3627;p76">
              <a:extLst>
                <a:ext uri="{FF2B5EF4-FFF2-40B4-BE49-F238E27FC236}">
                  <a16:creationId xmlns:a16="http://schemas.microsoft.com/office/drawing/2014/main" xmlns="" id="{EDC3DEC9-7BE1-4DA0-9721-B8E14548D10D}"/>
                </a:ext>
              </a:extLst>
            </p:cNvPr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3628;p76">
              <a:extLst>
                <a:ext uri="{FF2B5EF4-FFF2-40B4-BE49-F238E27FC236}">
                  <a16:creationId xmlns:a16="http://schemas.microsoft.com/office/drawing/2014/main" xmlns="" id="{C7B716E4-B2AC-43CA-BFC0-CEA6074A1CE0}"/>
                </a:ext>
              </a:extLst>
            </p:cNvPr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3629;p76">
              <a:extLst>
                <a:ext uri="{FF2B5EF4-FFF2-40B4-BE49-F238E27FC236}">
                  <a16:creationId xmlns:a16="http://schemas.microsoft.com/office/drawing/2014/main" xmlns="" id="{4F3EB314-83DC-477F-9441-EA0DB477E915}"/>
                </a:ext>
              </a:extLst>
            </p:cNvPr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3630;p76">
              <a:extLst>
                <a:ext uri="{FF2B5EF4-FFF2-40B4-BE49-F238E27FC236}">
                  <a16:creationId xmlns:a16="http://schemas.microsoft.com/office/drawing/2014/main" xmlns="" id="{CCEC7E6B-78D7-4DDB-B99C-25AEBDFAFE03}"/>
                </a:ext>
              </a:extLst>
            </p:cNvPr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3631;p76">
              <a:extLst>
                <a:ext uri="{FF2B5EF4-FFF2-40B4-BE49-F238E27FC236}">
                  <a16:creationId xmlns:a16="http://schemas.microsoft.com/office/drawing/2014/main" xmlns="" id="{46B373E6-3D1A-4A56-B756-F432F08DBD6C}"/>
                </a:ext>
              </a:extLst>
            </p:cNvPr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3632;p76">
              <a:extLst>
                <a:ext uri="{FF2B5EF4-FFF2-40B4-BE49-F238E27FC236}">
                  <a16:creationId xmlns:a16="http://schemas.microsoft.com/office/drawing/2014/main" xmlns="" id="{FEB06933-E8F5-4993-B6AA-E99043825A6E}"/>
                </a:ext>
              </a:extLst>
            </p:cNvPr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3633;p76">
              <a:extLst>
                <a:ext uri="{FF2B5EF4-FFF2-40B4-BE49-F238E27FC236}">
                  <a16:creationId xmlns:a16="http://schemas.microsoft.com/office/drawing/2014/main" xmlns="" id="{5690A293-709D-43DC-9394-87584845360B}"/>
                </a:ext>
              </a:extLst>
            </p:cNvPr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7" name="Google Shape;3634;p76">
              <a:extLst>
                <a:ext uri="{FF2B5EF4-FFF2-40B4-BE49-F238E27FC236}">
                  <a16:creationId xmlns:a16="http://schemas.microsoft.com/office/drawing/2014/main" xmlns="" id="{A4F313AD-52A3-4F9B-81A9-072F66123C0C}"/>
                </a:ext>
              </a:extLst>
            </p:cNvPr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1823" name="Google Shape;3635;p76">
                <a:extLst>
                  <a:ext uri="{FF2B5EF4-FFF2-40B4-BE49-F238E27FC236}">
                    <a16:creationId xmlns:a16="http://schemas.microsoft.com/office/drawing/2014/main" xmlns="" id="{390A8A24-89AA-4014-8540-6576DA3FA785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3636;p76">
                <a:extLst>
                  <a:ext uri="{FF2B5EF4-FFF2-40B4-BE49-F238E27FC236}">
                    <a16:creationId xmlns:a16="http://schemas.microsoft.com/office/drawing/2014/main" xmlns="" id="{F2FAA843-6AD3-4506-8A75-9392D720C2B6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3637;p76">
                <a:extLst>
                  <a:ext uri="{FF2B5EF4-FFF2-40B4-BE49-F238E27FC236}">
                    <a16:creationId xmlns:a16="http://schemas.microsoft.com/office/drawing/2014/main" xmlns="" id="{2F2C8B94-B7C2-4312-BCAF-F0EE6161868B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3638;p76">
                <a:extLst>
                  <a:ext uri="{FF2B5EF4-FFF2-40B4-BE49-F238E27FC236}">
                    <a16:creationId xmlns:a16="http://schemas.microsoft.com/office/drawing/2014/main" xmlns="" id="{7CF59F57-83F8-4146-A51D-DB1E3BA3476B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8" name="Google Shape;3639;p76">
              <a:extLst>
                <a:ext uri="{FF2B5EF4-FFF2-40B4-BE49-F238E27FC236}">
                  <a16:creationId xmlns:a16="http://schemas.microsoft.com/office/drawing/2014/main" xmlns="" id="{D38E26C3-A4A0-4CED-BEF3-0BD199A0933E}"/>
                </a:ext>
              </a:extLst>
            </p:cNvPr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3640;p76">
              <a:extLst>
                <a:ext uri="{FF2B5EF4-FFF2-40B4-BE49-F238E27FC236}">
                  <a16:creationId xmlns:a16="http://schemas.microsoft.com/office/drawing/2014/main" xmlns="" id="{D558B618-7B69-42D2-A18A-AC285E618229}"/>
                </a:ext>
              </a:extLst>
            </p:cNvPr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3641;p76">
              <a:extLst>
                <a:ext uri="{FF2B5EF4-FFF2-40B4-BE49-F238E27FC236}">
                  <a16:creationId xmlns:a16="http://schemas.microsoft.com/office/drawing/2014/main" xmlns="" id="{51C4CDCF-793E-4026-A8A9-430EC6EFA027}"/>
                </a:ext>
              </a:extLst>
            </p:cNvPr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3642;p76">
              <a:extLst>
                <a:ext uri="{FF2B5EF4-FFF2-40B4-BE49-F238E27FC236}">
                  <a16:creationId xmlns:a16="http://schemas.microsoft.com/office/drawing/2014/main" xmlns="" id="{E7EF5C38-1420-4F19-B92D-DEA28633DC95}"/>
                </a:ext>
              </a:extLst>
            </p:cNvPr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3643;p76">
              <a:extLst>
                <a:ext uri="{FF2B5EF4-FFF2-40B4-BE49-F238E27FC236}">
                  <a16:creationId xmlns:a16="http://schemas.microsoft.com/office/drawing/2014/main" xmlns="" id="{AB5081F0-8985-48CF-94CF-01D22B23849F}"/>
                </a:ext>
              </a:extLst>
            </p:cNvPr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3644;p76">
              <a:extLst>
                <a:ext uri="{FF2B5EF4-FFF2-40B4-BE49-F238E27FC236}">
                  <a16:creationId xmlns:a16="http://schemas.microsoft.com/office/drawing/2014/main" xmlns="" id="{D6ACE318-127C-4829-A772-13A6BCAF0472}"/>
                </a:ext>
              </a:extLst>
            </p:cNvPr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3645;p76">
              <a:extLst>
                <a:ext uri="{FF2B5EF4-FFF2-40B4-BE49-F238E27FC236}">
                  <a16:creationId xmlns:a16="http://schemas.microsoft.com/office/drawing/2014/main" xmlns="" id="{6A82D692-7C10-4A2C-A0CA-6D4A01FEC09B}"/>
                </a:ext>
              </a:extLst>
            </p:cNvPr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3646;p76">
              <a:extLst>
                <a:ext uri="{FF2B5EF4-FFF2-40B4-BE49-F238E27FC236}">
                  <a16:creationId xmlns:a16="http://schemas.microsoft.com/office/drawing/2014/main" xmlns="" id="{F26B73A9-EEC0-4C88-AD9E-1F749A1280AA}"/>
                </a:ext>
              </a:extLst>
            </p:cNvPr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3647;p76">
              <a:extLst>
                <a:ext uri="{FF2B5EF4-FFF2-40B4-BE49-F238E27FC236}">
                  <a16:creationId xmlns:a16="http://schemas.microsoft.com/office/drawing/2014/main" xmlns="" id="{25084292-0604-460F-8AB8-351A5A63E786}"/>
                </a:ext>
              </a:extLst>
            </p:cNvPr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3648;p76">
              <a:extLst>
                <a:ext uri="{FF2B5EF4-FFF2-40B4-BE49-F238E27FC236}">
                  <a16:creationId xmlns:a16="http://schemas.microsoft.com/office/drawing/2014/main" xmlns="" id="{0585720A-D034-489A-A450-00000616059B}"/>
                </a:ext>
              </a:extLst>
            </p:cNvPr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3649;p76">
              <a:extLst>
                <a:ext uri="{FF2B5EF4-FFF2-40B4-BE49-F238E27FC236}">
                  <a16:creationId xmlns:a16="http://schemas.microsoft.com/office/drawing/2014/main" xmlns="" id="{06449E38-5A1A-43B1-8D05-B73299746495}"/>
                </a:ext>
              </a:extLst>
            </p:cNvPr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3650;p76">
              <a:extLst>
                <a:ext uri="{FF2B5EF4-FFF2-40B4-BE49-F238E27FC236}">
                  <a16:creationId xmlns:a16="http://schemas.microsoft.com/office/drawing/2014/main" xmlns="" id="{4DBD4595-A6A2-4B97-88FF-F8AA6AF4E078}"/>
                </a:ext>
              </a:extLst>
            </p:cNvPr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3651;p76">
              <a:extLst>
                <a:ext uri="{FF2B5EF4-FFF2-40B4-BE49-F238E27FC236}">
                  <a16:creationId xmlns:a16="http://schemas.microsoft.com/office/drawing/2014/main" xmlns="" id="{620F39FE-80D5-480D-B40D-B270F83AD395}"/>
                </a:ext>
              </a:extLst>
            </p:cNvPr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3652;p76">
              <a:extLst>
                <a:ext uri="{FF2B5EF4-FFF2-40B4-BE49-F238E27FC236}">
                  <a16:creationId xmlns:a16="http://schemas.microsoft.com/office/drawing/2014/main" xmlns="" id="{FD2FF402-4A16-401E-B0A3-154AB06801B9}"/>
                </a:ext>
              </a:extLst>
            </p:cNvPr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3653;p76">
              <a:extLst>
                <a:ext uri="{FF2B5EF4-FFF2-40B4-BE49-F238E27FC236}">
                  <a16:creationId xmlns:a16="http://schemas.microsoft.com/office/drawing/2014/main" xmlns="" id="{829E4A79-EEF8-4D43-82EB-4D74D8B94D68}"/>
                </a:ext>
              </a:extLst>
            </p:cNvPr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3654;p76">
              <a:extLst>
                <a:ext uri="{FF2B5EF4-FFF2-40B4-BE49-F238E27FC236}">
                  <a16:creationId xmlns:a16="http://schemas.microsoft.com/office/drawing/2014/main" xmlns="" id="{5D08D8B5-F94F-4992-BEC1-2982B055C4AA}"/>
                </a:ext>
              </a:extLst>
            </p:cNvPr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3655;p76">
              <a:extLst>
                <a:ext uri="{FF2B5EF4-FFF2-40B4-BE49-F238E27FC236}">
                  <a16:creationId xmlns:a16="http://schemas.microsoft.com/office/drawing/2014/main" xmlns="" id="{C192CE4E-7B00-4463-A3AC-AF7C82D78AD1}"/>
                </a:ext>
              </a:extLst>
            </p:cNvPr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3656;p76">
              <a:extLst>
                <a:ext uri="{FF2B5EF4-FFF2-40B4-BE49-F238E27FC236}">
                  <a16:creationId xmlns:a16="http://schemas.microsoft.com/office/drawing/2014/main" xmlns="" id="{BA7CFEBF-C153-47C5-9260-DA00A89BED7E}"/>
                </a:ext>
              </a:extLst>
            </p:cNvPr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3657;p76">
              <a:extLst>
                <a:ext uri="{FF2B5EF4-FFF2-40B4-BE49-F238E27FC236}">
                  <a16:creationId xmlns:a16="http://schemas.microsoft.com/office/drawing/2014/main" xmlns="" id="{A868E3A5-29EB-4D5D-8992-EE68DB0A0313}"/>
                </a:ext>
              </a:extLst>
            </p:cNvPr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3658;p76">
              <a:extLst>
                <a:ext uri="{FF2B5EF4-FFF2-40B4-BE49-F238E27FC236}">
                  <a16:creationId xmlns:a16="http://schemas.microsoft.com/office/drawing/2014/main" xmlns="" id="{68AE0672-4F33-4CAD-A0B4-8D3D1541B0A1}"/>
                </a:ext>
              </a:extLst>
            </p:cNvPr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3659;p76">
              <a:extLst>
                <a:ext uri="{FF2B5EF4-FFF2-40B4-BE49-F238E27FC236}">
                  <a16:creationId xmlns:a16="http://schemas.microsoft.com/office/drawing/2014/main" xmlns="" id="{E77D6B07-C211-4E26-BD22-16686C940481}"/>
                </a:ext>
              </a:extLst>
            </p:cNvPr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3660;p76">
              <a:extLst>
                <a:ext uri="{FF2B5EF4-FFF2-40B4-BE49-F238E27FC236}">
                  <a16:creationId xmlns:a16="http://schemas.microsoft.com/office/drawing/2014/main" xmlns="" id="{A0C7C73D-D542-41AB-BA26-223F9BE644DC}"/>
                </a:ext>
              </a:extLst>
            </p:cNvPr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3661;p76">
              <a:extLst>
                <a:ext uri="{FF2B5EF4-FFF2-40B4-BE49-F238E27FC236}">
                  <a16:creationId xmlns:a16="http://schemas.microsoft.com/office/drawing/2014/main" xmlns="" id="{EAB161A9-C985-4EFE-9CFA-50CDDBC2CC1E}"/>
                </a:ext>
              </a:extLst>
            </p:cNvPr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3662;p76">
              <a:extLst>
                <a:ext uri="{FF2B5EF4-FFF2-40B4-BE49-F238E27FC236}">
                  <a16:creationId xmlns:a16="http://schemas.microsoft.com/office/drawing/2014/main" xmlns="" id="{E029BFAD-7B32-4217-AA26-577C9F1F6E2E}"/>
                </a:ext>
              </a:extLst>
            </p:cNvPr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3663;p76">
              <a:extLst>
                <a:ext uri="{FF2B5EF4-FFF2-40B4-BE49-F238E27FC236}">
                  <a16:creationId xmlns:a16="http://schemas.microsoft.com/office/drawing/2014/main" xmlns="" id="{C89B720D-1016-47DE-A92C-403D1661BAEB}"/>
                </a:ext>
              </a:extLst>
            </p:cNvPr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3664;p76">
              <a:extLst>
                <a:ext uri="{FF2B5EF4-FFF2-40B4-BE49-F238E27FC236}">
                  <a16:creationId xmlns:a16="http://schemas.microsoft.com/office/drawing/2014/main" xmlns="" id="{8EBAA1FB-7B3E-455E-AADA-00AD2082BE56}"/>
                </a:ext>
              </a:extLst>
            </p:cNvPr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3665;p76">
              <a:extLst>
                <a:ext uri="{FF2B5EF4-FFF2-40B4-BE49-F238E27FC236}">
                  <a16:creationId xmlns:a16="http://schemas.microsoft.com/office/drawing/2014/main" xmlns="" id="{76634531-0ECC-4BAB-AB64-DF46E22E16B8}"/>
                </a:ext>
              </a:extLst>
            </p:cNvPr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3666;p76">
              <a:extLst>
                <a:ext uri="{FF2B5EF4-FFF2-40B4-BE49-F238E27FC236}">
                  <a16:creationId xmlns:a16="http://schemas.microsoft.com/office/drawing/2014/main" xmlns="" id="{8638CF03-9964-4D50-983F-C5379548DE16}"/>
                </a:ext>
              </a:extLst>
            </p:cNvPr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3667;p76">
              <a:extLst>
                <a:ext uri="{FF2B5EF4-FFF2-40B4-BE49-F238E27FC236}">
                  <a16:creationId xmlns:a16="http://schemas.microsoft.com/office/drawing/2014/main" xmlns="" id="{8729549D-8E05-415E-834B-D3CC56D4BA8A}"/>
                </a:ext>
              </a:extLst>
            </p:cNvPr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7" name="Google Shape;3668;p76">
              <a:extLst>
                <a:ext uri="{FF2B5EF4-FFF2-40B4-BE49-F238E27FC236}">
                  <a16:creationId xmlns:a16="http://schemas.microsoft.com/office/drawing/2014/main" xmlns="" id="{6196A37A-AAC9-4BB0-8788-F84D5B07F651}"/>
                </a:ext>
              </a:extLst>
            </p:cNvPr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1821" name="Google Shape;3669;p76">
                <a:extLst>
                  <a:ext uri="{FF2B5EF4-FFF2-40B4-BE49-F238E27FC236}">
                    <a16:creationId xmlns:a16="http://schemas.microsoft.com/office/drawing/2014/main" xmlns="" id="{6E392BF1-36B9-49C1-B0D3-5D3B145D662D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3670;p76">
                <a:extLst>
                  <a:ext uri="{FF2B5EF4-FFF2-40B4-BE49-F238E27FC236}">
                    <a16:creationId xmlns:a16="http://schemas.microsoft.com/office/drawing/2014/main" xmlns="" id="{4D09507A-1C96-4086-82F2-9E915198C09F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8" name="Google Shape;3671;p76">
              <a:extLst>
                <a:ext uri="{FF2B5EF4-FFF2-40B4-BE49-F238E27FC236}">
                  <a16:creationId xmlns:a16="http://schemas.microsoft.com/office/drawing/2014/main" xmlns="" id="{E2CF2331-F775-4EEC-AB24-232FF4FBF558}"/>
                </a:ext>
              </a:extLst>
            </p:cNvPr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9" name="Google Shape;3672;p76">
              <a:extLst>
                <a:ext uri="{FF2B5EF4-FFF2-40B4-BE49-F238E27FC236}">
                  <a16:creationId xmlns:a16="http://schemas.microsoft.com/office/drawing/2014/main" xmlns="" id="{29EF45F0-C8F4-4CE7-8363-7477A2E23B5D}"/>
                </a:ext>
              </a:extLst>
            </p:cNvPr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819" name="Google Shape;3673;p76">
                <a:extLst>
                  <a:ext uri="{FF2B5EF4-FFF2-40B4-BE49-F238E27FC236}">
                    <a16:creationId xmlns:a16="http://schemas.microsoft.com/office/drawing/2014/main" xmlns="" id="{BE61E7EB-A1F3-4963-9A01-8EBB506ADCE5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1820" name="Google Shape;3674;p76">
                <a:extLst>
                  <a:ext uri="{FF2B5EF4-FFF2-40B4-BE49-F238E27FC236}">
                    <a16:creationId xmlns:a16="http://schemas.microsoft.com/office/drawing/2014/main" xmlns="" id="{50549D31-A932-4691-B69C-899A7BB33465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0" name="Google Shape;3675;p76">
              <a:extLst>
                <a:ext uri="{FF2B5EF4-FFF2-40B4-BE49-F238E27FC236}">
                  <a16:creationId xmlns:a16="http://schemas.microsoft.com/office/drawing/2014/main" xmlns="" id="{09AFE49B-2DC4-45A0-B2D3-AE4FC8CB2266}"/>
                </a:ext>
              </a:extLst>
            </p:cNvPr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817" name="Google Shape;3676;p76">
                <a:extLst>
                  <a:ext uri="{FF2B5EF4-FFF2-40B4-BE49-F238E27FC236}">
                    <a16:creationId xmlns:a16="http://schemas.microsoft.com/office/drawing/2014/main" xmlns="" id="{E2F4E567-E9BD-4169-9FE9-97CCE1B0E236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3677;p76">
                <a:extLst>
                  <a:ext uri="{FF2B5EF4-FFF2-40B4-BE49-F238E27FC236}">
                    <a16:creationId xmlns:a16="http://schemas.microsoft.com/office/drawing/2014/main" xmlns="" id="{942E8816-EA05-4CA4-9FDC-12D8962E1F93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3678;p76">
              <a:extLst>
                <a:ext uri="{FF2B5EF4-FFF2-40B4-BE49-F238E27FC236}">
                  <a16:creationId xmlns:a16="http://schemas.microsoft.com/office/drawing/2014/main" xmlns="" id="{4628A124-8C19-4F5E-8CE1-C097DB1CA82A}"/>
                </a:ext>
              </a:extLst>
            </p:cNvPr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3679;p76">
              <a:extLst>
                <a:ext uri="{FF2B5EF4-FFF2-40B4-BE49-F238E27FC236}">
                  <a16:creationId xmlns:a16="http://schemas.microsoft.com/office/drawing/2014/main" xmlns="" id="{DACE6B82-88F6-4F5B-90CD-3A0DA92CD0DA}"/>
                </a:ext>
              </a:extLst>
            </p:cNvPr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3680;p76">
              <a:extLst>
                <a:ext uri="{FF2B5EF4-FFF2-40B4-BE49-F238E27FC236}">
                  <a16:creationId xmlns:a16="http://schemas.microsoft.com/office/drawing/2014/main" xmlns="" id="{76AC05CF-E35E-4118-8264-4F32D1245EA3}"/>
                </a:ext>
              </a:extLst>
            </p:cNvPr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3681;p76">
              <a:extLst>
                <a:ext uri="{FF2B5EF4-FFF2-40B4-BE49-F238E27FC236}">
                  <a16:creationId xmlns:a16="http://schemas.microsoft.com/office/drawing/2014/main" xmlns="" id="{2217F22F-124D-4EFC-B6BE-D2EFE99E7D39}"/>
                </a:ext>
              </a:extLst>
            </p:cNvPr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3682;p76">
              <a:extLst>
                <a:ext uri="{FF2B5EF4-FFF2-40B4-BE49-F238E27FC236}">
                  <a16:creationId xmlns:a16="http://schemas.microsoft.com/office/drawing/2014/main" xmlns="" id="{CAB223AD-3BC2-4C18-826D-3AA74181F20B}"/>
                </a:ext>
              </a:extLst>
            </p:cNvPr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3683;p76">
              <a:extLst>
                <a:ext uri="{FF2B5EF4-FFF2-40B4-BE49-F238E27FC236}">
                  <a16:creationId xmlns:a16="http://schemas.microsoft.com/office/drawing/2014/main" xmlns="" id="{41118CBA-7087-4BD8-A6BB-88CA516F6644}"/>
                </a:ext>
              </a:extLst>
            </p:cNvPr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3684;p76">
              <a:extLst>
                <a:ext uri="{FF2B5EF4-FFF2-40B4-BE49-F238E27FC236}">
                  <a16:creationId xmlns:a16="http://schemas.microsoft.com/office/drawing/2014/main" xmlns="" id="{F07A6A05-DFCA-4A1A-9345-62CE08F00B0C}"/>
                </a:ext>
              </a:extLst>
            </p:cNvPr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3685;p76">
              <a:extLst>
                <a:ext uri="{FF2B5EF4-FFF2-40B4-BE49-F238E27FC236}">
                  <a16:creationId xmlns:a16="http://schemas.microsoft.com/office/drawing/2014/main" xmlns="" id="{99997E95-43FE-4B88-96D0-798B8A088141}"/>
                </a:ext>
              </a:extLst>
            </p:cNvPr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9" name="Google Shape;3686;p76">
              <a:extLst>
                <a:ext uri="{FF2B5EF4-FFF2-40B4-BE49-F238E27FC236}">
                  <a16:creationId xmlns:a16="http://schemas.microsoft.com/office/drawing/2014/main" xmlns="" id="{DA50DF29-FDF8-4C90-A869-3DF6B0FDE458}"/>
                </a:ext>
              </a:extLst>
            </p:cNvPr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813" name="Google Shape;3687;p76">
                <a:extLst>
                  <a:ext uri="{FF2B5EF4-FFF2-40B4-BE49-F238E27FC236}">
                    <a16:creationId xmlns:a16="http://schemas.microsoft.com/office/drawing/2014/main" xmlns="" id="{CCA24387-F2AA-479E-86B9-822D20F641DD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3688;p76">
                <a:extLst>
                  <a:ext uri="{FF2B5EF4-FFF2-40B4-BE49-F238E27FC236}">
                    <a16:creationId xmlns:a16="http://schemas.microsoft.com/office/drawing/2014/main" xmlns="" id="{C93B33FE-77F3-4A33-9D5E-E9B39AF635A2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3689;p76">
                <a:extLst>
                  <a:ext uri="{FF2B5EF4-FFF2-40B4-BE49-F238E27FC236}">
                    <a16:creationId xmlns:a16="http://schemas.microsoft.com/office/drawing/2014/main" xmlns="" id="{9D4035FC-07FB-447B-A9E5-B132FCD0B0D5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3690;p76">
                <a:extLst>
                  <a:ext uri="{FF2B5EF4-FFF2-40B4-BE49-F238E27FC236}">
                    <a16:creationId xmlns:a16="http://schemas.microsoft.com/office/drawing/2014/main" xmlns="" id="{175D8157-6F64-48EA-A9E3-D4B11A3F2663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0" name="Google Shape;3691;p76">
              <a:extLst>
                <a:ext uri="{FF2B5EF4-FFF2-40B4-BE49-F238E27FC236}">
                  <a16:creationId xmlns:a16="http://schemas.microsoft.com/office/drawing/2014/main" xmlns="" id="{DD20ADDE-3D80-4E49-8297-E5E6BA4BAF84}"/>
                </a:ext>
              </a:extLst>
            </p:cNvPr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3692;p76">
              <a:extLst>
                <a:ext uri="{FF2B5EF4-FFF2-40B4-BE49-F238E27FC236}">
                  <a16:creationId xmlns:a16="http://schemas.microsoft.com/office/drawing/2014/main" xmlns="" id="{B43AC1E6-E02A-44C1-89AB-664BCB9F1F0D}"/>
                </a:ext>
              </a:extLst>
            </p:cNvPr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3693;p76">
              <a:extLst>
                <a:ext uri="{FF2B5EF4-FFF2-40B4-BE49-F238E27FC236}">
                  <a16:creationId xmlns:a16="http://schemas.microsoft.com/office/drawing/2014/main" xmlns="" id="{4B8AA108-B911-4B1F-9842-EB02D0614750}"/>
                </a:ext>
              </a:extLst>
            </p:cNvPr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3694;p76">
              <a:extLst>
                <a:ext uri="{FF2B5EF4-FFF2-40B4-BE49-F238E27FC236}">
                  <a16:creationId xmlns:a16="http://schemas.microsoft.com/office/drawing/2014/main" xmlns="" id="{1DB94A16-9E2D-4B0F-834B-7F5E45243BA6}"/>
                </a:ext>
              </a:extLst>
            </p:cNvPr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3695;p76">
              <a:extLst>
                <a:ext uri="{FF2B5EF4-FFF2-40B4-BE49-F238E27FC236}">
                  <a16:creationId xmlns:a16="http://schemas.microsoft.com/office/drawing/2014/main" xmlns="" id="{F2A6FB04-8832-450F-BB64-A6F6F0BAB3CA}"/>
                </a:ext>
              </a:extLst>
            </p:cNvPr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3696;p76">
              <a:extLst>
                <a:ext uri="{FF2B5EF4-FFF2-40B4-BE49-F238E27FC236}">
                  <a16:creationId xmlns:a16="http://schemas.microsoft.com/office/drawing/2014/main" xmlns="" id="{B7C0AD6C-550A-4AC8-9455-B331ECDF81F6}"/>
                </a:ext>
              </a:extLst>
            </p:cNvPr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3697;p76">
              <a:extLst>
                <a:ext uri="{FF2B5EF4-FFF2-40B4-BE49-F238E27FC236}">
                  <a16:creationId xmlns:a16="http://schemas.microsoft.com/office/drawing/2014/main" xmlns="" id="{93BE2F08-CCBE-4D10-8A09-118D7E9F96E3}"/>
                </a:ext>
              </a:extLst>
            </p:cNvPr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3698;p76">
              <a:extLst>
                <a:ext uri="{FF2B5EF4-FFF2-40B4-BE49-F238E27FC236}">
                  <a16:creationId xmlns:a16="http://schemas.microsoft.com/office/drawing/2014/main" xmlns="" id="{7BE7EE48-768A-4044-BB1C-EB86519AF2B5}"/>
                </a:ext>
              </a:extLst>
            </p:cNvPr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8" name="Google Shape;3699;p76">
              <a:extLst>
                <a:ext uri="{FF2B5EF4-FFF2-40B4-BE49-F238E27FC236}">
                  <a16:creationId xmlns:a16="http://schemas.microsoft.com/office/drawing/2014/main" xmlns="" id="{7287C5D5-4E66-4CF8-B2D2-E2D446557F5C}"/>
                </a:ext>
              </a:extLst>
            </p:cNvPr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809" name="Google Shape;3700;p76">
                <a:extLst>
                  <a:ext uri="{FF2B5EF4-FFF2-40B4-BE49-F238E27FC236}">
                    <a16:creationId xmlns:a16="http://schemas.microsoft.com/office/drawing/2014/main" xmlns="" id="{3CBD81A1-5112-4130-958E-A2433FB66A48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3701;p76">
                <a:extLst>
                  <a:ext uri="{FF2B5EF4-FFF2-40B4-BE49-F238E27FC236}">
                    <a16:creationId xmlns:a16="http://schemas.microsoft.com/office/drawing/2014/main" xmlns="" id="{4F688204-C1DE-4AC9-A4F9-17231AD6B850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3702;p76">
                <a:extLst>
                  <a:ext uri="{FF2B5EF4-FFF2-40B4-BE49-F238E27FC236}">
                    <a16:creationId xmlns:a16="http://schemas.microsoft.com/office/drawing/2014/main" xmlns="" id="{292BEFE4-4058-4DEE-A51B-B8E23C40716F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3703;p76">
                <a:extLst>
                  <a:ext uri="{FF2B5EF4-FFF2-40B4-BE49-F238E27FC236}">
                    <a16:creationId xmlns:a16="http://schemas.microsoft.com/office/drawing/2014/main" xmlns="" id="{DC1AA3BC-A981-4945-B96E-93F3EDE3F647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9" name="Google Shape;3704;p76">
              <a:extLst>
                <a:ext uri="{FF2B5EF4-FFF2-40B4-BE49-F238E27FC236}">
                  <a16:creationId xmlns:a16="http://schemas.microsoft.com/office/drawing/2014/main" xmlns="" id="{DD94997A-BA1A-47D0-A19E-7E8C196F66B6}"/>
                </a:ext>
              </a:extLst>
            </p:cNvPr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3705;p76">
              <a:extLst>
                <a:ext uri="{FF2B5EF4-FFF2-40B4-BE49-F238E27FC236}">
                  <a16:creationId xmlns:a16="http://schemas.microsoft.com/office/drawing/2014/main" xmlns="" id="{F86FE904-F7CD-4FD7-B8C0-1F0CC130A666}"/>
                </a:ext>
              </a:extLst>
            </p:cNvPr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3706;p76">
              <a:extLst>
                <a:ext uri="{FF2B5EF4-FFF2-40B4-BE49-F238E27FC236}">
                  <a16:creationId xmlns:a16="http://schemas.microsoft.com/office/drawing/2014/main" xmlns="" id="{BDE548B2-CE7A-487A-8474-D36AA00D1ACC}"/>
                </a:ext>
              </a:extLst>
            </p:cNvPr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3707;p76">
              <a:extLst>
                <a:ext uri="{FF2B5EF4-FFF2-40B4-BE49-F238E27FC236}">
                  <a16:creationId xmlns:a16="http://schemas.microsoft.com/office/drawing/2014/main" xmlns="" id="{48A93B35-E266-4C56-BB48-C64F65927C89}"/>
                </a:ext>
              </a:extLst>
            </p:cNvPr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3708;p76">
              <a:extLst>
                <a:ext uri="{FF2B5EF4-FFF2-40B4-BE49-F238E27FC236}">
                  <a16:creationId xmlns:a16="http://schemas.microsoft.com/office/drawing/2014/main" xmlns="" id="{609A9D35-6991-49EA-A6B5-2329D493F099}"/>
                </a:ext>
              </a:extLst>
            </p:cNvPr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3709;p76">
              <a:extLst>
                <a:ext uri="{FF2B5EF4-FFF2-40B4-BE49-F238E27FC236}">
                  <a16:creationId xmlns:a16="http://schemas.microsoft.com/office/drawing/2014/main" xmlns="" id="{B6E7A00F-C575-4A6C-A7CE-5CECEE697C1B}"/>
                </a:ext>
              </a:extLst>
            </p:cNvPr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3710;p76">
              <a:extLst>
                <a:ext uri="{FF2B5EF4-FFF2-40B4-BE49-F238E27FC236}">
                  <a16:creationId xmlns:a16="http://schemas.microsoft.com/office/drawing/2014/main" xmlns="" id="{02A36B23-D3CF-4CF4-8890-4C73853627E4}"/>
                </a:ext>
              </a:extLst>
            </p:cNvPr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3711;p76">
              <a:extLst>
                <a:ext uri="{FF2B5EF4-FFF2-40B4-BE49-F238E27FC236}">
                  <a16:creationId xmlns:a16="http://schemas.microsoft.com/office/drawing/2014/main" xmlns="" id="{D8155CF7-B92D-4FB1-AFAB-F1E88C6F767A}"/>
                </a:ext>
              </a:extLst>
            </p:cNvPr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3712;p76">
              <a:extLst>
                <a:ext uri="{FF2B5EF4-FFF2-40B4-BE49-F238E27FC236}">
                  <a16:creationId xmlns:a16="http://schemas.microsoft.com/office/drawing/2014/main" xmlns="" id="{89A97B30-49AB-46B8-9A97-4D8241AE9B05}"/>
                </a:ext>
              </a:extLst>
            </p:cNvPr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3713;p76">
              <a:extLst>
                <a:ext uri="{FF2B5EF4-FFF2-40B4-BE49-F238E27FC236}">
                  <a16:creationId xmlns:a16="http://schemas.microsoft.com/office/drawing/2014/main" xmlns="" id="{A68C541D-6A50-4F92-BCB2-BF5A0EF86298}"/>
                </a:ext>
              </a:extLst>
            </p:cNvPr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3714;p76">
              <a:extLst>
                <a:ext uri="{FF2B5EF4-FFF2-40B4-BE49-F238E27FC236}">
                  <a16:creationId xmlns:a16="http://schemas.microsoft.com/office/drawing/2014/main" xmlns="" id="{EE716BAF-B3FC-4023-AC22-DBBDD09A8C1E}"/>
                </a:ext>
              </a:extLst>
            </p:cNvPr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3715;p76">
              <a:extLst>
                <a:ext uri="{FF2B5EF4-FFF2-40B4-BE49-F238E27FC236}">
                  <a16:creationId xmlns:a16="http://schemas.microsoft.com/office/drawing/2014/main" xmlns="" id="{C6437672-7425-4E44-AF27-A0074FAE28C3}"/>
                </a:ext>
              </a:extLst>
            </p:cNvPr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3716;p76">
              <a:extLst>
                <a:ext uri="{FF2B5EF4-FFF2-40B4-BE49-F238E27FC236}">
                  <a16:creationId xmlns:a16="http://schemas.microsoft.com/office/drawing/2014/main" xmlns="" id="{FBFE42DF-406C-4A0F-8E9C-E57F73259F42}"/>
                </a:ext>
              </a:extLst>
            </p:cNvPr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3717;p76">
              <a:extLst>
                <a:ext uri="{FF2B5EF4-FFF2-40B4-BE49-F238E27FC236}">
                  <a16:creationId xmlns:a16="http://schemas.microsoft.com/office/drawing/2014/main" xmlns="" id="{96DA5A3E-D8AA-4BAE-BAA3-026EE67A7A2E}"/>
                </a:ext>
              </a:extLst>
            </p:cNvPr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3718;p76">
              <a:extLst>
                <a:ext uri="{FF2B5EF4-FFF2-40B4-BE49-F238E27FC236}">
                  <a16:creationId xmlns:a16="http://schemas.microsoft.com/office/drawing/2014/main" xmlns="" id="{0DDB54A8-093A-49FF-80CF-C7847618FF3D}"/>
                </a:ext>
              </a:extLst>
            </p:cNvPr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3719;p76">
              <a:extLst>
                <a:ext uri="{FF2B5EF4-FFF2-40B4-BE49-F238E27FC236}">
                  <a16:creationId xmlns:a16="http://schemas.microsoft.com/office/drawing/2014/main" xmlns="" id="{91F5B4FD-FBEA-4EB9-A40E-A7561C757892}"/>
                </a:ext>
              </a:extLst>
            </p:cNvPr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3720;p76">
              <a:extLst>
                <a:ext uri="{FF2B5EF4-FFF2-40B4-BE49-F238E27FC236}">
                  <a16:creationId xmlns:a16="http://schemas.microsoft.com/office/drawing/2014/main" xmlns="" id="{D62FF7D0-4D82-48D0-A6A2-171455FD6583}"/>
                </a:ext>
              </a:extLst>
            </p:cNvPr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746" name="Google Shape;3721;p76">
              <a:extLst>
                <a:ext uri="{FF2B5EF4-FFF2-40B4-BE49-F238E27FC236}">
                  <a16:creationId xmlns:a16="http://schemas.microsoft.com/office/drawing/2014/main" xmlns="" id="{185F6DE8-0EBA-41EA-8016-88B3B3C33E66}"/>
                </a:ext>
              </a:extLst>
            </p:cNvPr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3722;p76">
              <a:extLst>
                <a:ext uri="{FF2B5EF4-FFF2-40B4-BE49-F238E27FC236}">
                  <a16:creationId xmlns:a16="http://schemas.microsoft.com/office/drawing/2014/main" xmlns="" id="{E8606A70-C8A1-4A56-B757-6F905590C9FC}"/>
                </a:ext>
              </a:extLst>
            </p:cNvPr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3723;p76">
              <a:extLst>
                <a:ext uri="{FF2B5EF4-FFF2-40B4-BE49-F238E27FC236}">
                  <a16:creationId xmlns:a16="http://schemas.microsoft.com/office/drawing/2014/main" xmlns="" id="{FEE0C884-72BF-4693-8376-8A846D8C19D1}"/>
                </a:ext>
              </a:extLst>
            </p:cNvPr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3724;p76">
              <a:extLst>
                <a:ext uri="{FF2B5EF4-FFF2-40B4-BE49-F238E27FC236}">
                  <a16:creationId xmlns:a16="http://schemas.microsoft.com/office/drawing/2014/main" xmlns="" id="{0B9C9C45-5BAD-484C-AF71-03172724B005}"/>
                </a:ext>
              </a:extLst>
            </p:cNvPr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3725;p76">
              <a:extLst>
                <a:ext uri="{FF2B5EF4-FFF2-40B4-BE49-F238E27FC236}">
                  <a16:creationId xmlns:a16="http://schemas.microsoft.com/office/drawing/2014/main" xmlns="" id="{798463B2-2995-4767-8441-64ABEDC1A1A0}"/>
                </a:ext>
              </a:extLst>
            </p:cNvPr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3726;p76">
              <a:extLst>
                <a:ext uri="{FF2B5EF4-FFF2-40B4-BE49-F238E27FC236}">
                  <a16:creationId xmlns:a16="http://schemas.microsoft.com/office/drawing/2014/main" xmlns="" id="{C996440F-D26F-4318-AB3D-8A6BD6176EBA}"/>
                </a:ext>
              </a:extLst>
            </p:cNvPr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3727;p76">
              <a:extLst>
                <a:ext uri="{FF2B5EF4-FFF2-40B4-BE49-F238E27FC236}">
                  <a16:creationId xmlns:a16="http://schemas.microsoft.com/office/drawing/2014/main" xmlns="" id="{52BC3187-29C9-41E1-B981-7B62A79E2144}"/>
                </a:ext>
              </a:extLst>
            </p:cNvPr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3728;p76">
              <a:extLst>
                <a:ext uri="{FF2B5EF4-FFF2-40B4-BE49-F238E27FC236}">
                  <a16:creationId xmlns:a16="http://schemas.microsoft.com/office/drawing/2014/main" xmlns="" id="{0871DFDE-456A-47C9-BFE7-7AFA8A8EA23E}"/>
                </a:ext>
              </a:extLst>
            </p:cNvPr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3729;p76">
              <a:extLst>
                <a:ext uri="{FF2B5EF4-FFF2-40B4-BE49-F238E27FC236}">
                  <a16:creationId xmlns:a16="http://schemas.microsoft.com/office/drawing/2014/main" xmlns="" id="{E2A950F4-A582-4EC0-96C8-0A0A8E5D7A5A}"/>
                </a:ext>
              </a:extLst>
            </p:cNvPr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3730;p76">
              <a:extLst>
                <a:ext uri="{FF2B5EF4-FFF2-40B4-BE49-F238E27FC236}">
                  <a16:creationId xmlns:a16="http://schemas.microsoft.com/office/drawing/2014/main" xmlns="" id="{9F69AA40-159A-4129-9EF2-7A1238D4E0CE}"/>
                </a:ext>
              </a:extLst>
            </p:cNvPr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3731;p76">
              <a:extLst>
                <a:ext uri="{FF2B5EF4-FFF2-40B4-BE49-F238E27FC236}">
                  <a16:creationId xmlns:a16="http://schemas.microsoft.com/office/drawing/2014/main" xmlns="" id="{BCC96B8D-3C40-4EC2-802B-D7D072C19427}"/>
                </a:ext>
              </a:extLst>
            </p:cNvPr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3732;p76">
              <a:extLst>
                <a:ext uri="{FF2B5EF4-FFF2-40B4-BE49-F238E27FC236}">
                  <a16:creationId xmlns:a16="http://schemas.microsoft.com/office/drawing/2014/main" xmlns="" id="{84AA2B9B-6F99-4FB4-996B-2F056150F5DA}"/>
                </a:ext>
              </a:extLst>
            </p:cNvPr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758" name="Google Shape;3733;p76">
              <a:extLst>
                <a:ext uri="{FF2B5EF4-FFF2-40B4-BE49-F238E27FC236}">
                  <a16:creationId xmlns:a16="http://schemas.microsoft.com/office/drawing/2014/main" xmlns="" id="{4951FAAF-EFEE-4636-B65C-4D88F1391EEF}"/>
                </a:ext>
              </a:extLst>
            </p:cNvPr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3734;p76">
              <a:extLst>
                <a:ext uri="{FF2B5EF4-FFF2-40B4-BE49-F238E27FC236}">
                  <a16:creationId xmlns:a16="http://schemas.microsoft.com/office/drawing/2014/main" xmlns="" id="{FABFD9E9-E3B1-43BA-8E17-9DC395D594DF}"/>
                </a:ext>
              </a:extLst>
            </p:cNvPr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3735;p76">
              <a:extLst>
                <a:ext uri="{FF2B5EF4-FFF2-40B4-BE49-F238E27FC236}">
                  <a16:creationId xmlns:a16="http://schemas.microsoft.com/office/drawing/2014/main" xmlns="" id="{51528301-1768-4968-9894-CEF9D9E4E353}"/>
                </a:ext>
              </a:extLst>
            </p:cNvPr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3736;p76">
              <a:extLst>
                <a:ext uri="{FF2B5EF4-FFF2-40B4-BE49-F238E27FC236}">
                  <a16:creationId xmlns:a16="http://schemas.microsoft.com/office/drawing/2014/main" xmlns="" id="{0970E4AE-1AD3-41F2-BDBE-C4FC8D2324C9}"/>
                </a:ext>
              </a:extLst>
            </p:cNvPr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3737;p76">
              <a:extLst>
                <a:ext uri="{FF2B5EF4-FFF2-40B4-BE49-F238E27FC236}">
                  <a16:creationId xmlns:a16="http://schemas.microsoft.com/office/drawing/2014/main" xmlns="" id="{B6547EFC-C0A8-47A6-8D31-0913B24C60B4}"/>
                </a:ext>
              </a:extLst>
            </p:cNvPr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3738;p76">
              <a:extLst>
                <a:ext uri="{FF2B5EF4-FFF2-40B4-BE49-F238E27FC236}">
                  <a16:creationId xmlns:a16="http://schemas.microsoft.com/office/drawing/2014/main" xmlns="" id="{9D473BC0-5616-4336-81B2-4B86A27C474C}"/>
                </a:ext>
              </a:extLst>
            </p:cNvPr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3739;p76">
              <a:extLst>
                <a:ext uri="{FF2B5EF4-FFF2-40B4-BE49-F238E27FC236}">
                  <a16:creationId xmlns:a16="http://schemas.microsoft.com/office/drawing/2014/main" xmlns="" id="{86096E33-57D4-4829-B3BF-F338FB491CBA}"/>
                </a:ext>
              </a:extLst>
            </p:cNvPr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3740;p76">
              <a:extLst>
                <a:ext uri="{FF2B5EF4-FFF2-40B4-BE49-F238E27FC236}">
                  <a16:creationId xmlns:a16="http://schemas.microsoft.com/office/drawing/2014/main" xmlns="" id="{F4685441-7A51-45DD-9571-468374A82828}"/>
                </a:ext>
              </a:extLst>
            </p:cNvPr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3741;p76">
              <a:extLst>
                <a:ext uri="{FF2B5EF4-FFF2-40B4-BE49-F238E27FC236}">
                  <a16:creationId xmlns:a16="http://schemas.microsoft.com/office/drawing/2014/main" xmlns="" id="{861938E3-5DF4-4F04-BBD6-2806872A9654}"/>
                </a:ext>
              </a:extLst>
            </p:cNvPr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3742;p76">
              <a:extLst>
                <a:ext uri="{FF2B5EF4-FFF2-40B4-BE49-F238E27FC236}">
                  <a16:creationId xmlns:a16="http://schemas.microsoft.com/office/drawing/2014/main" xmlns="" id="{95C084BF-5AE3-4DF1-AF03-4E70A84F5620}"/>
                </a:ext>
              </a:extLst>
            </p:cNvPr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3743;p76">
              <a:extLst>
                <a:ext uri="{FF2B5EF4-FFF2-40B4-BE49-F238E27FC236}">
                  <a16:creationId xmlns:a16="http://schemas.microsoft.com/office/drawing/2014/main" xmlns="" id="{2E747B6E-4593-4FF3-A1EF-A3E940F79552}"/>
                </a:ext>
              </a:extLst>
            </p:cNvPr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3744;p76">
              <a:extLst>
                <a:ext uri="{FF2B5EF4-FFF2-40B4-BE49-F238E27FC236}">
                  <a16:creationId xmlns:a16="http://schemas.microsoft.com/office/drawing/2014/main" xmlns="" id="{D3F08C07-FC8F-490C-BA2A-458EB544C435}"/>
                </a:ext>
              </a:extLst>
            </p:cNvPr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3745;p76">
              <a:extLst>
                <a:ext uri="{FF2B5EF4-FFF2-40B4-BE49-F238E27FC236}">
                  <a16:creationId xmlns:a16="http://schemas.microsoft.com/office/drawing/2014/main" xmlns="" id="{91B116C5-9EC4-4AE8-A166-2D005BA04EC7}"/>
                </a:ext>
              </a:extLst>
            </p:cNvPr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1" name="Google Shape;3746;p76">
              <a:extLst>
                <a:ext uri="{FF2B5EF4-FFF2-40B4-BE49-F238E27FC236}">
                  <a16:creationId xmlns:a16="http://schemas.microsoft.com/office/drawing/2014/main" xmlns="" id="{0BF48B9A-28C0-4F7E-8712-EF3F501EEDCC}"/>
                </a:ext>
              </a:extLst>
            </p:cNvPr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807" name="Google Shape;3747;p76">
                <a:extLst>
                  <a:ext uri="{FF2B5EF4-FFF2-40B4-BE49-F238E27FC236}">
                    <a16:creationId xmlns:a16="http://schemas.microsoft.com/office/drawing/2014/main" xmlns="" id="{66A37588-AD7A-4FAA-9849-73BEE2EF0DED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3748;p76">
                <a:extLst>
                  <a:ext uri="{FF2B5EF4-FFF2-40B4-BE49-F238E27FC236}">
                    <a16:creationId xmlns:a16="http://schemas.microsoft.com/office/drawing/2014/main" xmlns="" id="{4112E810-EDC3-4ECE-B11A-5EDD1E9283EA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2" name="Google Shape;3749;p76">
              <a:extLst>
                <a:ext uri="{FF2B5EF4-FFF2-40B4-BE49-F238E27FC236}">
                  <a16:creationId xmlns:a16="http://schemas.microsoft.com/office/drawing/2014/main" xmlns="" id="{B6FACFDF-D768-4ABC-B1CF-44C8E35F08B2}"/>
                </a:ext>
              </a:extLst>
            </p:cNvPr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3750;p76">
              <a:extLst>
                <a:ext uri="{FF2B5EF4-FFF2-40B4-BE49-F238E27FC236}">
                  <a16:creationId xmlns:a16="http://schemas.microsoft.com/office/drawing/2014/main" xmlns="" id="{B052BEE7-1A3E-4CEB-94B1-2A7462D9C3ED}"/>
                </a:ext>
              </a:extLst>
            </p:cNvPr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3751;p76">
              <a:extLst>
                <a:ext uri="{FF2B5EF4-FFF2-40B4-BE49-F238E27FC236}">
                  <a16:creationId xmlns:a16="http://schemas.microsoft.com/office/drawing/2014/main" xmlns="" id="{C9D63E72-D0D2-4AF4-AEBA-5795169257DF}"/>
                </a:ext>
              </a:extLst>
            </p:cNvPr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3752;p76">
              <a:extLst>
                <a:ext uri="{FF2B5EF4-FFF2-40B4-BE49-F238E27FC236}">
                  <a16:creationId xmlns:a16="http://schemas.microsoft.com/office/drawing/2014/main" xmlns="" id="{B692C89C-D2A6-4A01-BD40-69DB55234EF9}"/>
                </a:ext>
              </a:extLst>
            </p:cNvPr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3753;p76">
              <a:extLst>
                <a:ext uri="{FF2B5EF4-FFF2-40B4-BE49-F238E27FC236}">
                  <a16:creationId xmlns:a16="http://schemas.microsoft.com/office/drawing/2014/main" xmlns="" id="{58293EFE-CA3B-4E16-9F28-61315B4410D8}"/>
                </a:ext>
              </a:extLst>
            </p:cNvPr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3754;p76">
              <a:extLst>
                <a:ext uri="{FF2B5EF4-FFF2-40B4-BE49-F238E27FC236}">
                  <a16:creationId xmlns:a16="http://schemas.microsoft.com/office/drawing/2014/main" xmlns="" id="{996081E7-280C-45AF-95B8-3815CD748BB3}"/>
                </a:ext>
              </a:extLst>
            </p:cNvPr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3755;p76">
              <a:extLst>
                <a:ext uri="{FF2B5EF4-FFF2-40B4-BE49-F238E27FC236}">
                  <a16:creationId xmlns:a16="http://schemas.microsoft.com/office/drawing/2014/main" xmlns="" id="{5315D254-B26E-45F1-B82F-D29D2B49E2AC}"/>
                </a:ext>
              </a:extLst>
            </p:cNvPr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3756;p76">
              <a:extLst>
                <a:ext uri="{FF2B5EF4-FFF2-40B4-BE49-F238E27FC236}">
                  <a16:creationId xmlns:a16="http://schemas.microsoft.com/office/drawing/2014/main" xmlns="" id="{B8153C3B-0264-4AFC-BB23-0AAD933EE252}"/>
                </a:ext>
              </a:extLst>
            </p:cNvPr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3757;p76">
              <a:extLst>
                <a:ext uri="{FF2B5EF4-FFF2-40B4-BE49-F238E27FC236}">
                  <a16:creationId xmlns:a16="http://schemas.microsoft.com/office/drawing/2014/main" xmlns="" id="{301BB24B-B00F-4D3A-AACB-D0E4E0F357DA}"/>
                </a:ext>
              </a:extLst>
            </p:cNvPr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781" name="Google Shape;3758;p76">
              <a:extLst>
                <a:ext uri="{FF2B5EF4-FFF2-40B4-BE49-F238E27FC236}">
                  <a16:creationId xmlns:a16="http://schemas.microsoft.com/office/drawing/2014/main" xmlns="" id="{CF48B375-C03E-4606-A4C8-6AB18330DB53}"/>
                </a:ext>
              </a:extLst>
            </p:cNvPr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3759;p76">
              <a:extLst>
                <a:ext uri="{FF2B5EF4-FFF2-40B4-BE49-F238E27FC236}">
                  <a16:creationId xmlns:a16="http://schemas.microsoft.com/office/drawing/2014/main" xmlns="" id="{EA80EB20-F15B-4A7C-8059-A44C38AA7994}"/>
                </a:ext>
              </a:extLst>
            </p:cNvPr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3760;p76">
              <a:extLst>
                <a:ext uri="{FF2B5EF4-FFF2-40B4-BE49-F238E27FC236}">
                  <a16:creationId xmlns:a16="http://schemas.microsoft.com/office/drawing/2014/main" xmlns="" id="{EFAEE259-705E-4116-A11F-95A11E9F8178}"/>
                </a:ext>
              </a:extLst>
            </p:cNvPr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3761;p76">
              <a:extLst>
                <a:ext uri="{FF2B5EF4-FFF2-40B4-BE49-F238E27FC236}">
                  <a16:creationId xmlns:a16="http://schemas.microsoft.com/office/drawing/2014/main" xmlns="" id="{267635AF-E576-418E-9131-65DF28CCACF1}"/>
                </a:ext>
              </a:extLst>
            </p:cNvPr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3762;p76">
              <a:extLst>
                <a:ext uri="{FF2B5EF4-FFF2-40B4-BE49-F238E27FC236}">
                  <a16:creationId xmlns:a16="http://schemas.microsoft.com/office/drawing/2014/main" xmlns="" id="{5AE449AA-4401-4F1F-884D-7D9DE32A307D}"/>
                </a:ext>
              </a:extLst>
            </p:cNvPr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3763;p76">
              <a:extLst>
                <a:ext uri="{FF2B5EF4-FFF2-40B4-BE49-F238E27FC236}">
                  <a16:creationId xmlns:a16="http://schemas.microsoft.com/office/drawing/2014/main" xmlns="" id="{B615EFCD-3C23-4C5A-B1A2-28DBCDB1158B}"/>
                </a:ext>
              </a:extLst>
            </p:cNvPr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3764;p76">
              <a:extLst>
                <a:ext uri="{FF2B5EF4-FFF2-40B4-BE49-F238E27FC236}">
                  <a16:creationId xmlns:a16="http://schemas.microsoft.com/office/drawing/2014/main" xmlns="" id="{92C55502-5DF8-4FC1-AECE-B275CF81D78C}"/>
                </a:ext>
              </a:extLst>
            </p:cNvPr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3765;p76">
              <a:extLst>
                <a:ext uri="{FF2B5EF4-FFF2-40B4-BE49-F238E27FC236}">
                  <a16:creationId xmlns:a16="http://schemas.microsoft.com/office/drawing/2014/main" xmlns="" id="{03BEAABC-7580-4F8D-BF39-0D691CDAF11C}"/>
                </a:ext>
              </a:extLst>
            </p:cNvPr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3766;p76">
              <a:extLst>
                <a:ext uri="{FF2B5EF4-FFF2-40B4-BE49-F238E27FC236}">
                  <a16:creationId xmlns:a16="http://schemas.microsoft.com/office/drawing/2014/main" xmlns="" id="{74FA4533-6AC2-4C9D-944E-089810E180AE}"/>
                </a:ext>
              </a:extLst>
            </p:cNvPr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3767;p76">
              <a:extLst>
                <a:ext uri="{FF2B5EF4-FFF2-40B4-BE49-F238E27FC236}">
                  <a16:creationId xmlns:a16="http://schemas.microsoft.com/office/drawing/2014/main" xmlns="" id="{FB6AD3A3-DB49-4974-8C5B-65D148FE5E34}"/>
                </a:ext>
              </a:extLst>
            </p:cNvPr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791" name="Google Shape;3768;p76">
              <a:extLst>
                <a:ext uri="{FF2B5EF4-FFF2-40B4-BE49-F238E27FC236}">
                  <a16:creationId xmlns:a16="http://schemas.microsoft.com/office/drawing/2014/main" xmlns="" id="{942B748B-E76E-4EF1-BD02-0EC4BE2812EC}"/>
                </a:ext>
              </a:extLst>
            </p:cNvPr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3769;p76">
              <a:extLst>
                <a:ext uri="{FF2B5EF4-FFF2-40B4-BE49-F238E27FC236}">
                  <a16:creationId xmlns:a16="http://schemas.microsoft.com/office/drawing/2014/main" xmlns="" id="{43F08C3B-3558-47B6-853D-AB6319D17AFF}"/>
                </a:ext>
              </a:extLst>
            </p:cNvPr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3770;p76">
              <a:extLst>
                <a:ext uri="{FF2B5EF4-FFF2-40B4-BE49-F238E27FC236}">
                  <a16:creationId xmlns:a16="http://schemas.microsoft.com/office/drawing/2014/main" xmlns="" id="{DD0344C3-4028-4E17-A45E-4C8AFF6F20A4}"/>
                </a:ext>
              </a:extLst>
            </p:cNvPr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3771;p76">
              <a:extLst>
                <a:ext uri="{FF2B5EF4-FFF2-40B4-BE49-F238E27FC236}">
                  <a16:creationId xmlns:a16="http://schemas.microsoft.com/office/drawing/2014/main" xmlns="" id="{55AE395D-AE24-46F1-9947-0023CB3AF687}"/>
                </a:ext>
              </a:extLst>
            </p:cNvPr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3772;p76">
              <a:extLst>
                <a:ext uri="{FF2B5EF4-FFF2-40B4-BE49-F238E27FC236}">
                  <a16:creationId xmlns:a16="http://schemas.microsoft.com/office/drawing/2014/main" xmlns="" id="{B3DFD0F2-7D60-4CEC-A84B-3DF2428C5354}"/>
                </a:ext>
              </a:extLst>
            </p:cNvPr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3773;p76">
              <a:extLst>
                <a:ext uri="{FF2B5EF4-FFF2-40B4-BE49-F238E27FC236}">
                  <a16:creationId xmlns:a16="http://schemas.microsoft.com/office/drawing/2014/main" xmlns="" id="{D4E13ED7-9DC3-4465-9CC5-666903F71B49}"/>
                </a:ext>
              </a:extLst>
            </p:cNvPr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797" name="Google Shape;3774;p76">
              <a:extLst>
                <a:ext uri="{FF2B5EF4-FFF2-40B4-BE49-F238E27FC236}">
                  <a16:creationId xmlns:a16="http://schemas.microsoft.com/office/drawing/2014/main" xmlns="" id="{8E9F0A2E-C55B-4338-8688-26514F2D193F}"/>
                </a:ext>
              </a:extLst>
            </p:cNvPr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3775;p76">
              <a:extLst>
                <a:ext uri="{FF2B5EF4-FFF2-40B4-BE49-F238E27FC236}">
                  <a16:creationId xmlns:a16="http://schemas.microsoft.com/office/drawing/2014/main" xmlns="" id="{1BE40F08-57AC-4139-93D5-1BCEC8556E67}"/>
                </a:ext>
              </a:extLst>
            </p:cNvPr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3776;p76">
              <a:extLst>
                <a:ext uri="{FF2B5EF4-FFF2-40B4-BE49-F238E27FC236}">
                  <a16:creationId xmlns:a16="http://schemas.microsoft.com/office/drawing/2014/main" xmlns="" id="{6114DFB1-A2E3-4C2D-B673-18A833367A14}"/>
                </a:ext>
              </a:extLst>
            </p:cNvPr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3777;p76">
              <a:extLst>
                <a:ext uri="{FF2B5EF4-FFF2-40B4-BE49-F238E27FC236}">
                  <a16:creationId xmlns:a16="http://schemas.microsoft.com/office/drawing/2014/main" xmlns="" id="{78B0D6D2-EF84-4D87-83DC-9AEEA6024E9C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3778;p76">
              <a:extLst>
                <a:ext uri="{FF2B5EF4-FFF2-40B4-BE49-F238E27FC236}">
                  <a16:creationId xmlns:a16="http://schemas.microsoft.com/office/drawing/2014/main" xmlns="" id="{83FF3BDD-19DB-43FD-BC24-2FE868E8A2C0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3779;p76">
              <a:extLst>
                <a:ext uri="{FF2B5EF4-FFF2-40B4-BE49-F238E27FC236}">
                  <a16:creationId xmlns:a16="http://schemas.microsoft.com/office/drawing/2014/main" xmlns="" id="{55818932-04DC-4FDB-95E6-1549EB0DA8FE}"/>
                </a:ext>
              </a:extLst>
            </p:cNvPr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3780;p76">
              <a:extLst>
                <a:ext uri="{FF2B5EF4-FFF2-40B4-BE49-F238E27FC236}">
                  <a16:creationId xmlns:a16="http://schemas.microsoft.com/office/drawing/2014/main" xmlns="" id="{D9973596-DFFC-4E7A-B936-ED96E33608E2}"/>
                </a:ext>
              </a:extLst>
            </p:cNvPr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3781;p76">
              <a:extLst>
                <a:ext uri="{FF2B5EF4-FFF2-40B4-BE49-F238E27FC236}">
                  <a16:creationId xmlns:a16="http://schemas.microsoft.com/office/drawing/2014/main" xmlns="" id="{611DCC05-4811-4F09-8F0D-6514D3613CB0}"/>
                </a:ext>
              </a:extLst>
            </p:cNvPr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3782;p76">
              <a:extLst>
                <a:ext uri="{FF2B5EF4-FFF2-40B4-BE49-F238E27FC236}">
                  <a16:creationId xmlns:a16="http://schemas.microsoft.com/office/drawing/2014/main" xmlns="" id="{E8D39FDF-1799-4DF7-9065-A8278A7A425B}"/>
                </a:ext>
              </a:extLst>
            </p:cNvPr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3783;p76">
              <a:extLst>
                <a:ext uri="{FF2B5EF4-FFF2-40B4-BE49-F238E27FC236}">
                  <a16:creationId xmlns:a16="http://schemas.microsoft.com/office/drawing/2014/main" xmlns="" id="{1A8DFB8C-463D-4300-91A2-EC62BDB48BC8}"/>
                </a:ext>
              </a:extLst>
            </p:cNvPr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3280;p75">
            <a:extLst>
              <a:ext uri="{FF2B5EF4-FFF2-40B4-BE49-F238E27FC236}">
                <a16:creationId xmlns:a16="http://schemas.microsoft.com/office/drawing/2014/main" xmlns="" id="{5D923E17-63DC-4A00-8F87-113CDB190CE4}"/>
              </a:ext>
            </a:extLst>
          </p:cNvPr>
          <p:cNvGrpSpPr/>
          <p:nvPr/>
        </p:nvGrpSpPr>
        <p:grpSpPr>
          <a:xfrm>
            <a:off x="6278275" y="1521541"/>
            <a:ext cx="1372077" cy="1350966"/>
            <a:chOff x="5681300" y="2527788"/>
            <a:chExt cx="805800" cy="805800"/>
          </a:xfrm>
        </p:grpSpPr>
        <p:sp>
          <p:nvSpPr>
            <p:cNvPr id="1892" name="Google Shape;3281;p75">
              <a:extLst>
                <a:ext uri="{FF2B5EF4-FFF2-40B4-BE49-F238E27FC236}">
                  <a16:creationId xmlns:a16="http://schemas.microsoft.com/office/drawing/2014/main" xmlns="" id="{876E01A2-98E4-4470-91B7-AE9AFBA649BC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282;p75">
              <a:extLst>
                <a:ext uri="{FF2B5EF4-FFF2-40B4-BE49-F238E27FC236}">
                  <a16:creationId xmlns:a16="http://schemas.microsoft.com/office/drawing/2014/main" xmlns="" id="{16CD5501-E6DB-4889-B027-BBE66438DEBA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4" name="Google Shape;3387;p75">
            <a:extLst>
              <a:ext uri="{FF2B5EF4-FFF2-40B4-BE49-F238E27FC236}">
                <a16:creationId xmlns:a16="http://schemas.microsoft.com/office/drawing/2014/main" xmlns="" id="{3B5A5FAA-D0B8-4A48-ADFA-3E02001262DD}"/>
              </a:ext>
            </a:extLst>
          </p:cNvPr>
          <p:cNvSpPr/>
          <p:nvPr/>
        </p:nvSpPr>
        <p:spPr>
          <a:xfrm rot="16200000">
            <a:off x="6749148" y="3053419"/>
            <a:ext cx="359943" cy="377117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1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63D66-766C-4821-A796-D6EDD85E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42" y="260648"/>
            <a:ext cx="8686800" cy="841248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</a:rPr>
              <a:t>Dampak</a:t>
            </a:r>
            <a:r>
              <a:rPr lang="en-US" sz="2800" dirty="0">
                <a:effectLst/>
              </a:rPr>
              <a:t> FDI  Amerika </a:t>
            </a:r>
            <a:r>
              <a:rPr lang="en-US" sz="2800" dirty="0" err="1">
                <a:effectLst/>
              </a:rPr>
              <a:t>Serikat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bagi</a:t>
            </a:r>
            <a:r>
              <a:rPr lang="en-US" sz="2800" dirty="0">
                <a:effectLst/>
              </a:rPr>
              <a:t> Indonesia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5D2CAE-9DEE-4610-BBCE-B79D79997ABB}"/>
              </a:ext>
            </a:extLst>
          </p:cNvPr>
          <p:cNvSpPr/>
          <p:nvPr/>
        </p:nvSpPr>
        <p:spPr>
          <a:xfrm>
            <a:off x="307356" y="1111242"/>
            <a:ext cx="8376382" cy="5258363"/>
          </a:xfrm>
          <a:prstGeom prst="rect">
            <a:avLst/>
          </a:prstGeom>
          <a:gradFill>
            <a:gsLst>
              <a:gs pos="3000">
                <a:schemeClr val="accent1">
                  <a:lumMod val="39000"/>
                  <a:lumOff val="61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marL="324000" indent="-360000" algn="just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(GDP) 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1 USD yang di </a:t>
            </a:r>
            <a:r>
              <a:rPr lang="en-US" dirty="0" err="1"/>
              <a:t>investasikan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1.44 USD dan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94.1 </a:t>
            </a:r>
            <a:r>
              <a:rPr lang="en-US" dirty="0" err="1"/>
              <a:t>Miliar</a:t>
            </a:r>
            <a:r>
              <a:rPr lang="en-US" dirty="0"/>
              <a:t> USD</a:t>
            </a:r>
          </a:p>
          <a:p>
            <a:pPr marL="324000" indent="-360000" algn="just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Direct and indirect employment,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1 Juta USD </a:t>
            </a:r>
            <a:r>
              <a:rPr lang="en-US" dirty="0" err="1"/>
              <a:t>membuka</a:t>
            </a:r>
            <a:r>
              <a:rPr lang="en-US" dirty="0"/>
              <a:t> 242 </a:t>
            </a:r>
            <a:r>
              <a:rPr lang="en-US" dirty="0" err="1"/>
              <a:t>lowongan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r>
              <a:rPr lang="en-US" dirty="0"/>
              <a:t> dan 1.74 </a:t>
            </a:r>
            <a:r>
              <a:rPr lang="en-US" dirty="0" err="1"/>
              <a:t>juta</a:t>
            </a:r>
            <a:r>
              <a:rPr lang="en-US" dirty="0"/>
              <a:t> orang </a:t>
            </a:r>
            <a:r>
              <a:rPr lang="en-US" dirty="0" err="1"/>
              <a:t>dipekerjakan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r>
              <a:rPr lang="en-US" dirty="0"/>
              <a:t>, dan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AS </a:t>
            </a:r>
            <a:r>
              <a:rPr lang="en-US" dirty="0" err="1"/>
              <a:t>menyerap</a:t>
            </a:r>
            <a:r>
              <a:rPr lang="en-US" dirty="0"/>
              <a:t> 183.000 </a:t>
            </a:r>
            <a:r>
              <a:rPr lang="en-US" dirty="0" err="1"/>
              <a:t>pekerja</a:t>
            </a:r>
            <a:endParaRPr lang="en-US" dirty="0"/>
          </a:p>
          <a:p>
            <a:pPr marL="324000" indent="-360000" algn="just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domestic</a:t>
            </a:r>
          </a:p>
          <a:p>
            <a:pPr marL="324000" indent="-360000" algn="just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en-US" dirty="0"/>
          </a:p>
          <a:p>
            <a:pPr marL="324000" indent="-360000" algn="just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Transfer </a:t>
            </a:r>
            <a:r>
              <a:rPr lang="en-US" dirty="0" err="1"/>
              <a:t>tekhnologi</a:t>
            </a:r>
            <a:endParaRPr lang="en-US" dirty="0"/>
          </a:p>
          <a:p>
            <a:pPr marL="324000" indent="-360000" algn="just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supply chain </a:t>
            </a:r>
          </a:p>
          <a:p>
            <a:pPr marL="324000" indent="-360000" algn="just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 err="1"/>
              <a:t>Investasi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di Indonesia </a:t>
            </a:r>
            <a:r>
              <a:rPr lang="en-US" dirty="0" err="1"/>
              <a:t>bermanffat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dan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dan </a:t>
            </a: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local dan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terdidik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02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45" y="224127"/>
            <a:ext cx="8229600" cy="922114"/>
          </a:xfrm>
        </p:spPr>
        <p:txBody>
          <a:bodyPr/>
          <a:lstStyle/>
          <a:p>
            <a:r>
              <a:rPr lang="en-US" dirty="0" err="1">
                <a:effectLst/>
              </a:rPr>
              <a:t>Kesimpulan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483" y="1146241"/>
            <a:ext cx="8587033" cy="5443029"/>
          </a:xfrm>
          <a:prstGeom prst="rect">
            <a:avLst/>
          </a:prstGeom>
          <a:gradFill>
            <a:gsLst>
              <a:gs pos="3000">
                <a:schemeClr val="accent1">
                  <a:lumMod val="39000"/>
                  <a:lumOff val="61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FDI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investor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menaruh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lain.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sejarahnya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FDI di Indonesia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.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,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gas 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/>
              <a:t>telekomunikasi</a:t>
            </a:r>
            <a:r>
              <a:rPr lang="en-US" dirty="0"/>
              <a:t>, </a:t>
            </a:r>
            <a:r>
              <a:rPr lang="en-US" dirty="0" err="1"/>
              <a:t>farmasi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lain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menyumbang</a:t>
            </a:r>
            <a:r>
              <a:rPr lang="en-US" dirty="0"/>
              <a:t> FDI di Indonesia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Singapura</a:t>
            </a:r>
            <a:r>
              <a:rPr lang="en-US" dirty="0"/>
              <a:t>, </a:t>
            </a:r>
            <a:r>
              <a:rPr lang="en-US" dirty="0" err="1"/>
              <a:t>Jepang</a:t>
            </a:r>
            <a:r>
              <a:rPr lang="en-US" dirty="0"/>
              <a:t>, China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Hongkong</a:t>
            </a:r>
            <a:r>
              <a:rPr lang="en-US" dirty="0"/>
              <a:t>. </a:t>
            </a:r>
            <a:r>
              <a:rPr lang="en-US" dirty="0" err="1"/>
              <a:t>Alasan</a:t>
            </a:r>
            <a:r>
              <a:rPr lang="en-US" dirty="0"/>
              <a:t> yang </a:t>
            </a:r>
            <a:r>
              <a:rPr lang="en-US" dirty="0" err="1"/>
              <a:t>melatarbelakangi</a:t>
            </a:r>
            <a:r>
              <a:rPr lang="en-US" dirty="0"/>
              <a:t> AS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di Indonesia </a:t>
            </a:r>
            <a:r>
              <a:rPr lang="en-US" dirty="0" err="1"/>
              <a:t>dikarenakan</a:t>
            </a:r>
            <a:r>
              <a:rPr lang="en-US" dirty="0"/>
              <a:t> market di </a:t>
            </a:r>
            <a:r>
              <a:rPr lang="en-US" dirty="0" err="1"/>
              <a:t>indonesia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murah</a:t>
            </a:r>
            <a:r>
              <a:rPr lang="en-US" dirty="0"/>
              <a:t>, SDM yang </a:t>
            </a:r>
            <a:r>
              <a:rPr lang="en-US" dirty="0" err="1"/>
              <a:t>melimpah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FDI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indonesia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terbukanya</a:t>
            </a:r>
            <a:r>
              <a:rPr lang="en-US" dirty="0"/>
              <a:t> </a:t>
            </a:r>
            <a:r>
              <a:rPr lang="en-US" dirty="0" err="1"/>
              <a:t>lowongan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transfer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731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050" y="1775588"/>
            <a:ext cx="8229600" cy="28803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ANGGOTA KELOMPOK :</a:t>
            </a:r>
          </a:p>
          <a:p>
            <a:pPr>
              <a:lnSpc>
                <a:spcPct val="150000"/>
              </a:lnSpc>
            </a:pP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ANNISA RAHAYU NINGRATRI (1716071039)</a:t>
            </a:r>
          </a:p>
          <a:p>
            <a:pPr>
              <a:lnSpc>
                <a:spcPct val="150000"/>
              </a:lnSpc>
            </a:pP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ZAKI AFIF SATRIO (1810412127)</a:t>
            </a:r>
          </a:p>
          <a:p>
            <a:pPr>
              <a:lnSpc>
                <a:spcPct val="150000"/>
              </a:lnSpc>
            </a:pP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ALDO ALDIANSYAH (2288180020)</a:t>
            </a:r>
          </a:p>
          <a:p>
            <a:pPr>
              <a:lnSpc>
                <a:spcPct val="150000"/>
              </a:lnSpc>
            </a:pP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DESTIA PRAMITA (1810631180068)</a:t>
            </a:r>
          </a:p>
          <a:p>
            <a:pPr>
              <a:lnSpc>
                <a:spcPct val="150000"/>
              </a:lnSpc>
            </a:pPr>
            <a:endParaRPr lang="en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6412;p77">
            <a:extLst>
              <a:ext uri="{FF2B5EF4-FFF2-40B4-BE49-F238E27FC236}">
                <a16:creationId xmlns:a16="http://schemas.microsoft.com/office/drawing/2014/main" xmlns="" id="{12377331-A3B5-42D9-88AF-B4B52C9477C0}"/>
              </a:ext>
            </a:extLst>
          </p:cNvPr>
          <p:cNvGrpSpPr/>
          <p:nvPr/>
        </p:nvGrpSpPr>
        <p:grpSpPr>
          <a:xfrm rot="16200000">
            <a:off x="-238083" y="3108970"/>
            <a:ext cx="1986921" cy="525345"/>
            <a:chOff x="5194708" y="3484366"/>
            <a:chExt cx="3148148" cy="987304"/>
          </a:xfrm>
        </p:grpSpPr>
        <p:grpSp>
          <p:nvGrpSpPr>
            <p:cNvPr id="5" name="Google Shape;6413;p77">
              <a:extLst>
                <a:ext uri="{FF2B5EF4-FFF2-40B4-BE49-F238E27FC236}">
                  <a16:creationId xmlns:a16="http://schemas.microsoft.com/office/drawing/2014/main" xmlns="" id="{F82CCA7F-88F1-4670-9304-017B18F223F9}"/>
                </a:ext>
              </a:extLst>
            </p:cNvPr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18" name="Google Shape;6414;p77">
                <a:extLst>
                  <a:ext uri="{FF2B5EF4-FFF2-40B4-BE49-F238E27FC236}">
                    <a16:creationId xmlns:a16="http://schemas.microsoft.com/office/drawing/2014/main" xmlns="" id="{9513FF98-77A1-429E-9524-44DBA3B0247F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415;p77">
                <a:extLst>
                  <a:ext uri="{FF2B5EF4-FFF2-40B4-BE49-F238E27FC236}">
                    <a16:creationId xmlns:a16="http://schemas.microsoft.com/office/drawing/2014/main" xmlns="" id="{6DD6A582-8A9C-4FC3-9D8A-0C047547116B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416;p77">
                <a:extLst>
                  <a:ext uri="{FF2B5EF4-FFF2-40B4-BE49-F238E27FC236}">
                    <a16:creationId xmlns:a16="http://schemas.microsoft.com/office/drawing/2014/main" xmlns="" id="{14843ACE-710A-45D5-A1BA-B38EDB5EF5D1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417;p77">
              <a:extLst>
                <a:ext uri="{FF2B5EF4-FFF2-40B4-BE49-F238E27FC236}">
                  <a16:creationId xmlns:a16="http://schemas.microsoft.com/office/drawing/2014/main" xmlns="" id="{6D63F3AD-81CA-47F8-A43F-F10DA8B5ABFA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15" name="Google Shape;6418;p77">
                <a:extLst>
                  <a:ext uri="{FF2B5EF4-FFF2-40B4-BE49-F238E27FC236}">
                    <a16:creationId xmlns:a16="http://schemas.microsoft.com/office/drawing/2014/main" xmlns="" id="{34381742-50B8-4707-B781-F28F78822BF7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419;p77">
                <a:extLst>
                  <a:ext uri="{FF2B5EF4-FFF2-40B4-BE49-F238E27FC236}">
                    <a16:creationId xmlns:a16="http://schemas.microsoft.com/office/drawing/2014/main" xmlns="" id="{D2BC17D0-9D6E-4053-A119-2CB65031F58D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420;p77">
                <a:extLst>
                  <a:ext uri="{FF2B5EF4-FFF2-40B4-BE49-F238E27FC236}">
                    <a16:creationId xmlns:a16="http://schemas.microsoft.com/office/drawing/2014/main" xmlns="" id="{21A7EC9D-30D9-4982-BDDC-30A05473284C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421;p77">
              <a:extLst>
                <a:ext uri="{FF2B5EF4-FFF2-40B4-BE49-F238E27FC236}">
                  <a16:creationId xmlns:a16="http://schemas.microsoft.com/office/drawing/2014/main" xmlns="" id="{FEEE0CE7-CF8A-40F2-A7E1-9A0021551131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2" name="Google Shape;6422;p77">
                <a:extLst>
                  <a:ext uri="{FF2B5EF4-FFF2-40B4-BE49-F238E27FC236}">
                    <a16:creationId xmlns:a16="http://schemas.microsoft.com/office/drawing/2014/main" xmlns="" id="{3DF08CED-A019-4CB0-BD93-EDD19FB75C63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423;p77">
                <a:extLst>
                  <a:ext uri="{FF2B5EF4-FFF2-40B4-BE49-F238E27FC236}">
                    <a16:creationId xmlns:a16="http://schemas.microsoft.com/office/drawing/2014/main" xmlns="" id="{D4A464AF-C4B2-49BD-91CE-81548A070482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424;p77">
                <a:extLst>
                  <a:ext uri="{FF2B5EF4-FFF2-40B4-BE49-F238E27FC236}">
                    <a16:creationId xmlns:a16="http://schemas.microsoft.com/office/drawing/2014/main" xmlns="" id="{752CC567-D312-463D-BE03-D8DA8E492126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6425;p77">
              <a:extLst>
                <a:ext uri="{FF2B5EF4-FFF2-40B4-BE49-F238E27FC236}">
                  <a16:creationId xmlns:a16="http://schemas.microsoft.com/office/drawing/2014/main" xmlns="" id="{6DDC7ABE-A68B-46CF-9E82-FCE6B98414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9" name="Google Shape;6426;p77">
                <a:extLst>
                  <a:ext uri="{FF2B5EF4-FFF2-40B4-BE49-F238E27FC236}">
                    <a16:creationId xmlns:a16="http://schemas.microsoft.com/office/drawing/2014/main" xmlns="" id="{742498BC-219E-4840-800C-2057DB75B8BF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427;p77">
                <a:extLst>
                  <a:ext uri="{FF2B5EF4-FFF2-40B4-BE49-F238E27FC236}">
                    <a16:creationId xmlns:a16="http://schemas.microsoft.com/office/drawing/2014/main" xmlns="" id="{0881AA34-885C-49AF-B5DF-0A51C30FB9C5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428;p77">
                <a:extLst>
                  <a:ext uri="{FF2B5EF4-FFF2-40B4-BE49-F238E27FC236}">
                    <a16:creationId xmlns:a16="http://schemas.microsoft.com/office/drawing/2014/main" xmlns="" id="{F36B7F9D-CDC1-40F5-8973-2B5F59CE4CCB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7789;p81">
            <a:extLst>
              <a:ext uri="{FF2B5EF4-FFF2-40B4-BE49-F238E27FC236}">
                <a16:creationId xmlns:a16="http://schemas.microsoft.com/office/drawing/2014/main" xmlns="" id="{23BADF6B-DE11-4C9A-8FE8-58B911D95198}"/>
              </a:ext>
            </a:extLst>
          </p:cNvPr>
          <p:cNvGrpSpPr/>
          <p:nvPr/>
        </p:nvGrpSpPr>
        <p:grpSpPr>
          <a:xfrm>
            <a:off x="7740352" y="332656"/>
            <a:ext cx="992863" cy="1053477"/>
            <a:chOff x="3858100" y="1435075"/>
            <a:chExt cx="487775" cy="481875"/>
          </a:xfrm>
        </p:grpSpPr>
        <p:sp>
          <p:nvSpPr>
            <p:cNvPr id="22" name="Google Shape;7790;p81">
              <a:extLst>
                <a:ext uri="{FF2B5EF4-FFF2-40B4-BE49-F238E27FC236}">
                  <a16:creationId xmlns:a16="http://schemas.microsoft.com/office/drawing/2014/main" xmlns="" id="{130BCE48-0405-44C2-87D7-3300FE973C6A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7791;p81">
              <a:extLst>
                <a:ext uri="{FF2B5EF4-FFF2-40B4-BE49-F238E27FC236}">
                  <a16:creationId xmlns:a16="http://schemas.microsoft.com/office/drawing/2014/main" xmlns="" id="{FE9E62C9-CFE1-4129-8F91-208E6F42A2D4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7792;p81">
              <a:extLst>
                <a:ext uri="{FF2B5EF4-FFF2-40B4-BE49-F238E27FC236}">
                  <a16:creationId xmlns:a16="http://schemas.microsoft.com/office/drawing/2014/main" xmlns="" id="{B50C05B2-AFD7-451B-8AA2-BCC8D2512B8B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7793;p81">
              <a:extLst>
                <a:ext uri="{FF2B5EF4-FFF2-40B4-BE49-F238E27FC236}">
                  <a16:creationId xmlns:a16="http://schemas.microsoft.com/office/drawing/2014/main" xmlns="" id="{90F50E4E-D823-423D-93CD-EA5739A1E91C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7794;p81">
              <a:extLst>
                <a:ext uri="{FF2B5EF4-FFF2-40B4-BE49-F238E27FC236}">
                  <a16:creationId xmlns:a16="http://schemas.microsoft.com/office/drawing/2014/main" xmlns="" id="{FB4930BF-C4A0-4DF1-BDA4-5E4C852A0B9D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Google Shape;7722;p81">
            <a:extLst>
              <a:ext uri="{FF2B5EF4-FFF2-40B4-BE49-F238E27FC236}">
                <a16:creationId xmlns:a16="http://schemas.microsoft.com/office/drawing/2014/main" xmlns="" id="{90CDE8A7-6388-4452-A372-64E68B8ECFE8}"/>
              </a:ext>
            </a:extLst>
          </p:cNvPr>
          <p:cNvSpPr/>
          <p:nvPr/>
        </p:nvSpPr>
        <p:spPr>
          <a:xfrm>
            <a:off x="7717337" y="5549556"/>
            <a:ext cx="1008112" cy="1137592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4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78" y="1196752"/>
            <a:ext cx="8686800" cy="838200"/>
          </a:xfrm>
        </p:spPr>
        <p:txBody>
          <a:bodyPr/>
          <a:lstStyle/>
          <a:p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Latar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Belakang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78" y="2168860"/>
            <a:ext cx="7930244" cy="25202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Foreign Direct Investment (FDI)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penanaman</a:t>
            </a:r>
            <a:r>
              <a:rPr lang="en-US" sz="2400" dirty="0"/>
              <a:t> modal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aktor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non-</a:t>
            </a:r>
            <a:r>
              <a:rPr lang="en-US" sz="2400" dirty="0" err="1"/>
              <a:t>negara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dibidang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lain</a:t>
            </a:r>
          </a:p>
          <a:p>
            <a:pPr marL="0" indent="0">
              <a:buNone/>
            </a:pPr>
            <a:endParaRPr lang="en-US" sz="3600" dirty="0"/>
          </a:p>
        </p:txBody>
      </p:sp>
      <p:grpSp>
        <p:nvGrpSpPr>
          <p:cNvPr id="4" name="Google Shape;7795;p81">
            <a:extLst>
              <a:ext uri="{FF2B5EF4-FFF2-40B4-BE49-F238E27FC236}">
                <a16:creationId xmlns:a16="http://schemas.microsoft.com/office/drawing/2014/main" xmlns="" id="{6FC5F029-EB70-4295-94BC-84BEE03CAB47}"/>
              </a:ext>
            </a:extLst>
          </p:cNvPr>
          <p:cNvGrpSpPr/>
          <p:nvPr/>
        </p:nvGrpSpPr>
        <p:grpSpPr>
          <a:xfrm>
            <a:off x="7308304" y="5013176"/>
            <a:ext cx="1552775" cy="1563245"/>
            <a:chOff x="4456875" y="1435075"/>
            <a:chExt cx="481825" cy="481825"/>
          </a:xfrm>
        </p:grpSpPr>
        <p:sp>
          <p:nvSpPr>
            <p:cNvPr id="5" name="Google Shape;7796;p81">
              <a:extLst>
                <a:ext uri="{FF2B5EF4-FFF2-40B4-BE49-F238E27FC236}">
                  <a16:creationId xmlns:a16="http://schemas.microsoft.com/office/drawing/2014/main" xmlns="" id="{2A372008-4A7B-4271-BEC7-BA7D853DC616}"/>
                </a:ext>
              </a:extLst>
            </p:cNvPr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7797;p81">
              <a:extLst>
                <a:ext uri="{FF2B5EF4-FFF2-40B4-BE49-F238E27FC236}">
                  <a16:creationId xmlns:a16="http://schemas.microsoft.com/office/drawing/2014/main" xmlns="" id="{25BFD6D6-257A-4966-86A3-31ACF9A62F80}"/>
                </a:ext>
              </a:extLst>
            </p:cNvPr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7798;p81">
              <a:extLst>
                <a:ext uri="{FF2B5EF4-FFF2-40B4-BE49-F238E27FC236}">
                  <a16:creationId xmlns:a16="http://schemas.microsoft.com/office/drawing/2014/main" xmlns="" id="{D42599E5-35B0-404F-AEB3-EBCD040728B2}"/>
                </a:ext>
              </a:extLst>
            </p:cNvPr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7799;p81">
              <a:extLst>
                <a:ext uri="{FF2B5EF4-FFF2-40B4-BE49-F238E27FC236}">
                  <a16:creationId xmlns:a16="http://schemas.microsoft.com/office/drawing/2014/main" xmlns="" id="{C4B7D630-D05F-4C99-B1DC-75851526BD1D}"/>
                </a:ext>
              </a:extLst>
            </p:cNvPr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7800;p81">
              <a:extLst>
                <a:ext uri="{FF2B5EF4-FFF2-40B4-BE49-F238E27FC236}">
                  <a16:creationId xmlns:a16="http://schemas.microsoft.com/office/drawing/2014/main" xmlns="" id="{F39FD99B-9BD8-42C2-8A93-856DFE9E359E}"/>
                </a:ext>
              </a:extLst>
            </p:cNvPr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7801;p81">
              <a:extLst>
                <a:ext uri="{FF2B5EF4-FFF2-40B4-BE49-F238E27FC236}">
                  <a16:creationId xmlns:a16="http://schemas.microsoft.com/office/drawing/2014/main" xmlns="" id="{657CA964-6B51-4BD9-A4B4-217333E5CCA0}"/>
                </a:ext>
              </a:extLst>
            </p:cNvPr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7802;p81">
              <a:extLst>
                <a:ext uri="{FF2B5EF4-FFF2-40B4-BE49-F238E27FC236}">
                  <a16:creationId xmlns:a16="http://schemas.microsoft.com/office/drawing/2014/main" xmlns="" id="{83E36331-0A61-46BE-AFAF-0EC9B30BF2F3}"/>
                </a:ext>
              </a:extLst>
            </p:cNvPr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7803;p81">
              <a:extLst>
                <a:ext uri="{FF2B5EF4-FFF2-40B4-BE49-F238E27FC236}">
                  <a16:creationId xmlns:a16="http://schemas.microsoft.com/office/drawing/2014/main" xmlns="" id="{08EC9635-500E-4A38-8759-1D046FA261CB}"/>
                </a:ext>
              </a:extLst>
            </p:cNvPr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7804;p81">
              <a:extLst>
                <a:ext uri="{FF2B5EF4-FFF2-40B4-BE49-F238E27FC236}">
                  <a16:creationId xmlns:a16="http://schemas.microsoft.com/office/drawing/2014/main" xmlns="" id="{3830A6D6-32F2-4701-A5E9-F9F1F388A488}"/>
                </a:ext>
              </a:extLst>
            </p:cNvPr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7805;p81">
              <a:extLst>
                <a:ext uri="{FF2B5EF4-FFF2-40B4-BE49-F238E27FC236}">
                  <a16:creationId xmlns:a16="http://schemas.microsoft.com/office/drawing/2014/main" xmlns="" id="{588B39C4-D944-43EB-A9E2-D8DB7172DC3C}"/>
                </a:ext>
              </a:extLst>
            </p:cNvPr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7806;p81">
              <a:extLst>
                <a:ext uri="{FF2B5EF4-FFF2-40B4-BE49-F238E27FC236}">
                  <a16:creationId xmlns:a16="http://schemas.microsoft.com/office/drawing/2014/main" xmlns="" id="{35B5AC7F-5DA4-451C-A28E-09097F3DBDAF}"/>
                </a:ext>
              </a:extLst>
            </p:cNvPr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7807;p81">
              <a:extLst>
                <a:ext uri="{FF2B5EF4-FFF2-40B4-BE49-F238E27FC236}">
                  <a16:creationId xmlns:a16="http://schemas.microsoft.com/office/drawing/2014/main" xmlns="" id="{C2F783EE-1B8E-4F83-83E9-10B1F18C70E1}"/>
                </a:ext>
              </a:extLst>
            </p:cNvPr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7808;p81">
              <a:extLst>
                <a:ext uri="{FF2B5EF4-FFF2-40B4-BE49-F238E27FC236}">
                  <a16:creationId xmlns:a16="http://schemas.microsoft.com/office/drawing/2014/main" xmlns="" id="{CB60CCF6-6643-44B3-B43E-8EDACAA97285}"/>
                </a:ext>
              </a:extLst>
            </p:cNvPr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7809;p81">
              <a:extLst>
                <a:ext uri="{FF2B5EF4-FFF2-40B4-BE49-F238E27FC236}">
                  <a16:creationId xmlns:a16="http://schemas.microsoft.com/office/drawing/2014/main" xmlns="" id="{75619100-FB46-4A24-A5E5-92B8596E2547}"/>
                </a:ext>
              </a:extLst>
            </p:cNvPr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7810;p81">
              <a:extLst>
                <a:ext uri="{FF2B5EF4-FFF2-40B4-BE49-F238E27FC236}">
                  <a16:creationId xmlns:a16="http://schemas.microsoft.com/office/drawing/2014/main" xmlns="" id="{06602293-13E9-4130-B72E-9C54C394F4F7}"/>
                </a:ext>
              </a:extLst>
            </p:cNvPr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7811;p81">
              <a:extLst>
                <a:ext uri="{FF2B5EF4-FFF2-40B4-BE49-F238E27FC236}">
                  <a16:creationId xmlns:a16="http://schemas.microsoft.com/office/drawing/2014/main" xmlns="" id="{CFB5C89A-867B-4B40-A5BA-8466B566E297}"/>
                </a:ext>
              </a:extLst>
            </p:cNvPr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7812;p81">
              <a:extLst>
                <a:ext uri="{FF2B5EF4-FFF2-40B4-BE49-F238E27FC236}">
                  <a16:creationId xmlns:a16="http://schemas.microsoft.com/office/drawing/2014/main" xmlns="" id="{06CA078D-480C-4379-8303-BDEBF9A3C365}"/>
                </a:ext>
              </a:extLst>
            </p:cNvPr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7813;p81">
              <a:extLst>
                <a:ext uri="{FF2B5EF4-FFF2-40B4-BE49-F238E27FC236}">
                  <a16:creationId xmlns:a16="http://schemas.microsoft.com/office/drawing/2014/main" xmlns="" id="{529E1F39-9193-4E4B-B14C-8810061432CB}"/>
                </a:ext>
              </a:extLst>
            </p:cNvPr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7814;p81">
              <a:extLst>
                <a:ext uri="{FF2B5EF4-FFF2-40B4-BE49-F238E27FC236}">
                  <a16:creationId xmlns:a16="http://schemas.microsoft.com/office/drawing/2014/main" xmlns="" id="{9AD08B1B-AD1C-4AA0-AA4E-2AF7444849C2}"/>
                </a:ext>
              </a:extLst>
            </p:cNvPr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8002;p81">
            <a:extLst>
              <a:ext uri="{FF2B5EF4-FFF2-40B4-BE49-F238E27FC236}">
                <a16:creationId xmlns:a16="http://schemas.microsoft.com/office/drawing/2014/main" xmlns="" id="{B4567688-26D8-4D9B-AAC8-199D0A62D353}"/>
              </a:ext>
            </a:extLst>
          </p:cNvPr>
          <p:cNvGrpSpPr/>
          <p:nvPr/>
        </p:nvGrpSpPr>
        <p:grpSpPr>
          <a:xfrm>
            <a:off x="251520" y="148422"/>
            <a:ext cx="1001064" cy="1041570"/>
            <a:chOff x="2084100" y="4400250"/>
            <a:chExt cx="486550" cy="479925"/>
          </a:xfrm>
        </p:grpSpPr>
        <p:sp>
          <p:nvSpPr>
            <p:cNvPr id="25" name="Google Shape;8003;p81">
              <a:extLst>
                <a:ext uri="{FF2B5EF4-FFF2-40B4-BE49-F238E27FC236}">
                  <a16:creationId xmlns:a16="http://schemas.microsoft.com/office/drawing/2014/main" xmlns="" id="{D61E12A7-A480-4E55-BF83-1B7AD5C65F3B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8004;p81">
              <a:extLst>
                <a:ext uri="{FF2B5EF4-FFF2-40B4-BE49-F238E27FC236}">
                  <a16:creationId xmlns:a16="http://schemas.microsoft.com/office/drawing/2014/main" xmlns="" id="{085F23BD-21C0-41A5-ADBB-C03F11DD4400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8005;p81">
              <a:extLst>
                <a:ext uri="{FF2B5EF4-FFF2-40B4-BE49-F238E27FC236}">
                  <a16:creationId xmlns:a16="http://schemas.microsoft.com/office/drawing/2014/main" xmlns="" id="{67B00DFB-4114-4D4F-88CE-5C70726C14B5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8006;p81">
              <a:extLst>
                <a:ext uri="{FF2B5EF4-FFF2-40B4-BE49-F238E27FC236}">
                  <a16:creationId xmlns:a16="http://schemas.microsoft.com/office/drawing/2014/main" xmlns="" id="{3CFBFA41-6F95-425D-8C8C-C01492C2CE78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8007;p81">
              <a:extLst>
                <a:ext uri="{FF2B5EF4-FFF2-40B4-BE49-F238E27FC236}">
                  <a16:creationId xmlns:a16="http://schemas.microsoft.com/office/drawing/2014/main" xmlns="" id="{C3F79DA9-7924-4E52-B704-BB0FDCF3DD65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8008;p81">
              <a:extLst>
                <a:ext uri="{FF2B5EF4-FFF2-40B4-BE49-F238E27FC236}">
                  <a16:creationId xmlns:a16="http://schemas.microsoft.com/office/drawing/2014/main" xmlns="" id="{05BDCE02-EC0A-4B88-887A-8B63C698D11C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7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5635"/>
            <a:ext cx="8686800" cy="841248"/>
          </a:xfrm>
        </p:spPr>
        <p:txBody>
          <a:bodyPr>
            <a:normAutofit/>
          </a:bodyPr>
          <a:lstStyle/>
          <a:p>
            <a:r>
              <a:rPr lang="en-US" sz="2200" dirty="0" err="1">
                <a:ln>
                  <a:solidFill>
                    <a:schemeClr val="tx1"/>
                  </a:solidFill>
                </a:ln>
                <a:effectLst/>
                <a:latin typeface="Sitka Subheading" panose="02000505000000020004" pitchFamily="2" charset="0"/>
                <a:cs typeface="Times New Roman" panose="02020603050405020304" pitchFamily="18" charset="0"/>
              </a:rPr>
              <a:t>Perkembangan</a:t>
            </a:r>
            <a:r>
              <a:rPr lang="en-US" sz="2200" dirty="0">
                <a:ln>
                  <a:solidFill>
                    <a:schemeClr val="tx1"/>
                  </a:solidFill>
                </a:ln>
                <a:effectLst/>
                <a:latin typeface="Sitka Subheading" panose="02000505000000020004" pitchFamily="2" charset="0"/>
                <a:cs typeface="Times New Roman" panose="02020603050405020304" pitchFamily="18" charset="0"/>
              </a:rPr>
              <a:t> FDI di Indonesia </a:t>
            </a:r>
            <a:r>
              <a:rPr lang="en-US" sz="2200" dirty="0" err="1">
                <a:ln>
                  <a:solidFill>
                    <a:schemeClr val="tx1"/>
                  </a:solidFill>
                </a:ln>
                <a:effectLst/>
                <a:latin typeface="Sitka Subheading" panose="02000505000000020004" pitchFamily="2" charset="0"/>
                <a:cs typeface="Times New Roman" panose="02020603050405020304" pitchFamily="18" charset="0"/>
              </a:rPr>
              <a:t>beberapa</a:t>
            </a:r>
            <a:r>
              <a:rPr lang="en-US" sz="2200" dirty="0">
                <a:ln>
                  <a:solidFill>
                    <a:schemeClr val="tx1"/>
                  </a:solidFill>
                </a:ln>
                <a:effectLst/>
                <a:latin typeface="Sitka Subheading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>
                  <a:solidFill>
                    <a:schemeClr val="tx1"/>
                  </a:solidFill>
                </a:ln>
                <a:effectLst/>
                <a:latin typeface="Sitka Subheading" panose="02000505000000020004" pitchFamily="2" charset="0"/>
                <a:cs typeface="Times New Roman" panose="02020603050405020304" pitchFamily="18" charset="0"/>
              </a:rPr>
              <a:t>tahun</a:t>
            </a:r>
            <a:r>
              <a:rPr lang="en-US" sz="2200" dirty="0">
                <a:ln>
                  <a:solidFill>
                    <a:schemeClr val="tx1"/>
                  </a:solidFill>
                </a:ln>
                <a:effectLst/>
                <a:latin typeface="Sitka Subheading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>
                  <a:solidFill>
                    <a:schemeClr val="tx1"/>
                  </a:solidFill>
                </a:ln>
                <a:effectLst/>
                <a:latin typeface="Sitka Subheading" panose="02000505000000020004" pitchFamily="2" charset="0"/>
                <a:cs typeface="Times New Roman" panose="02020603050405020304" pitchFamily="18" charset="0"/>
              </a:rPr>
              <a:t>terakhir</a:t>
            </a:r>
            <a:endParaRPr lang="en-US" sz="2200" dirty="0">
              <a:ln>
                <a:solidFill>
                  <a:schemeClr val="tx1"/>
                </a:solidFill>
              </a:ln>
              <a:effectLst/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508104" cy="3168352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796136" y="1988840"/>
            <a:ext cx="3178696" cy="4525963"/>
          </a:xfr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just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Fluktuasi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FDI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2018</a:t>
            </a:r>
          </a:p>
          <a:p>
            <a:pPr algn="just"/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Keahlian-Sekretariat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Jenderal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DPR-RI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7230;p79">
            <a:extLst>
              <a:ext uri="{FF2B5EF4-FFF2-40B4-BE49-F238E27FC236}">
                <a16:creationId xmlns:a16="http://schemas.microsoft.com/office/drawing/2014/main" xmlns="" id="{F353F4D0-919A-49BB-BE01-A1ED6D63F5BB}"/>
              </a:ext>
            </a:extLst>
          </p:cNvPr>
          <p:cNvGrpSpPr/>
          <p:nvPr/>
        </p:nvGrpSpPr>
        <p:grpSpPr>
          <a:xfrm>
            <a:off x="-19570" y="5504664"/>
            <a:ext cx="2952329" cy="997701"/>
            <a:chOff x="246070" y="1983375"/>
            <a:chExt cx="1855347" cy="616849"/>
          </a:xfrm>
        </p:grpSpPr>
        <p:sp>
          <p:nvSpPr>
            <p:cNvPr id="6" name="Google Shape;7231;p79">
              <a:extLst>
                <a:ext uri="{FF2B5EF4-FFF2-40B4-BE49-F238E27FC236}">
                  <a16:creationId xmlns:a16="http://schemas.microsoft.com/office/drawing/2014/main" xmlns="" id="{1129D9D7-3F9E-4E92-85ED-936FDF6DAE87}"/>
                </a:ext>
              </a:extLst>
            </p:cNvPr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232;p79">
              <a:extLst>
                <a:ext uri="{FF2B5EF4-FFF2-40B4-BE49-F238E27FC236}">
                  <a16:creationId xmlns:a16="http://schemas.microsoft.com/office/drawing/2014/main" xmlns="" id="{F4FF9D04-02A7-417B-804E-C09F37994F95}"/>
                </a:ext>
              </a:extLst>
            </p:cNvPr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233;p79">
              <a:extLst>
                <a:ext uri="{FF2B5EF4-FFF2-40B4-BE49-F238E27FC236}">
                  <a16:creationId xmlns:a16="http://schemas.microsoft.com/office/drawing/2014/main" xmlns="" id="{1EEFD6C9-5CF6-4C68-9337-24336F8B695D}"/>
                </a:ext>
              </a:extLst>
            </p:cNvPr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234;p79">
              <a:extLst>
                <a:ext uri="{FF2B5EF4-FFF2-40B4-BE49-F238E27FC236}">
                  <a16:creationId xmlns:a16="http://schemas.microsoft.com/office/drawing/2014/main" xmlns="" id="{ED86BA72-20CF-4B1A-81DC-27C2FBF471A9}"/>
                </a:ext>
              </a:extLst>
            </p:cNvPr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235;p79">
              <a:extLst>
                <a:ext uri="{FF2B5EF4-FFF2-40B4-BE49-F238E27FC236}">
                  <a16:creationId xmlns:a16="http://schemas.microsoft.com/office/drawing/2014/main" xmlns="" id="{7379FF65-4C66-43B9-97A6-F7D7800152AD}"/>
                </a:ext>
              </a:extLst>
            </p:cNvPr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236;p79">
              <a:extLst>
                <a:ext uri="{FF2B5EF4-FFF2-40B4-BE49-F238E27FC236}">
                  <a16:creationId xmlns:a16="http://schemas.microsoft.com/office/drawing/2014/main" xmlns="" id="{DD416336-9738-4E61-B2BE-61C767607B9D}"/>
                </a:ext>
              </a:extLst>
            </p:cNvPr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37;p79">
              <a:extLst>
                <a:ext uri="{FF2B5EF4-FFF2-40B4-BE49-F238E27FC236}">
                  <a16:creationId xmlns:a16="http://schemas.microsoft.com/office/drawing/2014/main" xmlns="" id="{A128606A-756D-4470-964C-C5AA75EA3558}"/>
                </a:ext>
              </a:extLst>
            </p:cNvPr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238;p79">
              <a:extLst>
                <a:ext uri="{FF2B5EF4-FFF2-40B4-BE49-F238E27FC236}">
                  <a16:creationId xmlns:a16="http://schemas.microsoft.com/office/drawing/2014/main" xmlns="" id="{311FDE30-43EA-4E0A-8B8B-039A016FF1CB}"/>
                </a:ext>
              </a:extLst>
            </p:cNvPr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39;p79">
              <a:extLst>
                <a:ext uri="{FF2B5EF4-FFF2-40B4-BE49-F238E27FC236}">
                  <a16:creationId xmlns:a16="http://schemas.microsoft.com/office/drawing/2014/main" xmlns="" id="{D7179E70-CD7B-44C7-B176-44316857D5C4}"/>
                </a:ext>
              </a:extLst>
            </p:cNvPr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30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355976" cy="263226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54128" y="1700808"/>
            <a:ext cx="4482367" cy="3456384"/>
          </a:xfr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just"/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FDI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tersier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Keahlian-Sekretariat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Jenderal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DPR-RI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7124;p79">
            <a:extLst>
              <a:ext uri="{FF2B5EF4-FFF2-40B4-BE49-F238E27FC236}">
                <a16:creationId xmlns:a16="http://schemas.microsoft.com/office/drawing/2014/main" xmlns="" id="{FAE7B8BF-EC10-42A5-8DCD-FAA513EA57B5}"/>
              </a:ext>
            </a:extLst>
          </p:cNvPr>
          <p:cNvGrpSpPr/>
          <p:nvPr/>
        </p:nvGrpSpPr>
        <p:grpSpPr>
          <a:xfrm>
            <a:off x="251520" y="332656"/>
            <a:ext cx="1512168" cy="1152128"/>
            <a:chOff x="7617850" y="2063282"/>
            <a:chExt cx="799565" cy="670282"/>
          </a:xfrm>
        </p:grpSpPr>
        <p:cxnSp>
          <p:nvCxnSpPr>
            <p:cNvPr id="5" name="Google Shape;7125;p79">
              <a:extLst>
                <a:ext uri="{FF2B5EF4-FFF2-40B4-BE49-F238E27FC236}">
                  <a16:creationId xmlns:a16="http://schemas.microsoft.com/office/drawing/2014/main" xmlns="" id="{A098ADDD-A022-4807-8641-70529055FE6A}"/>
                </a:ext>
              </a:extLst>
            </p:cNvPr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7126;p79">
              <a:extLst>
                <a:ext uri="{FF2B5EF4-FFF2-40B4-BE49-F238E27FC236}">
                  <a16:creationId xmlns:a16="http://schemas.microsoft.com/office/drawing/2014/main" xmlns="" id="{6DAD77D1-588A-474D-99B6-A7856F0F3028}"/>
                </a:ext>
              </a:extLst>
            </p:cNvPr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7127;p79">
              <a:extLst>
                <a:ext uri="{FF2B5EF4-FFF2-40B4-BE49-F238E27FC236}">
                  <a16:creationId xmlns:a16="http://schemas.microsoft.com/office/drawing/2014/main" xmlns="" id="{59111DB9-6B47-444A-9D4A-79F93F098A8D}"/>
                </a:ext>
              </a:extLst>
            </p:cNvPr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7128;p79">
              <a:extLst>
                <a:ext uri="{FF2B5EF4-FFF2-40B4-BE49-F238E27FC236}">
                  <a16:creationId xmlns:a16="http://schemas.microsoft.com/office/drawing/2014/main" xmlns="" id="{538AFA58-33BE-44F5-B440-9B77106A1C35}"/>
                </a:ext>
              </a:extLst>
            </p:cNvPr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7129;p79">
              <a:extLst>
                <a:ext uri="{FF2B5EF4-FFF2-40B4-BE49-F238E27FC236}">
                  <a16:creationId xmlns:a16="http://schemas.microsoft.com/office/drawing/2014/main" xmlns="" id="{437E4338-0CB8-485C-9A11-030C5DC33A48}"/>
                </a:ext>
              </a:extLst>
            </p:cNvPr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7130;p79">
              <a:extLst>
                <a:ext uri="{FF2B5EF4-FFF2-40B4-BE49-F238E27FC236}">
                  <a16:creationId xmlns:a16="http://schemas.microsoft.com/office/drawing/2014/main" xmlns="" id="{E5BD01DD-15BC-4174-8915-7AE2FD55FC17}"/>
                </a:ext>
              </a:extLst>
            </p:cNvPr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oogle Shape;7131;p79">
              <a:extLst>
                <a:ext uri="{FF2B5EF4-FFF2-40B4-BE49-F238E27FC236}">
                  <a16:creationId xmlns:a16="http://schemas.microsoft.com/office/drawing/2014/main" xmlns="" id="{6A97B54A-0DE7-4B22-8265-3FE7E347FCF3}"/>
                </a:ext>
              </a:extLst>
            </p:cNvPr>
            <p:cNvGrpSpPr/>
            <p:nvPr/>
          </p:nvGrpSpPr>
          <p:grpSpPr>
            <a:xfrm>
              <a:off x="7734309" y="2063282"/>
              <a:ext cx="570957" cy="620095"/>
              <a:chOff x="7734309" y="2063282"/>
              <a:chExt cx="570957" cy="620095"/>
            </a:xfrm>
          </p:grpSpPr>
          <p:grpSp>
            <p:nvGrpSpPr>
              <p:cNvPr id="14" name="Google Shape;7132;p79">
                <a:extLst>
                  <a:ext uri="{FF2B5EF4-FFF2-40B4-BE49-F238E27FC236}">
                    <a16:creationId xmlns:a16="http://schemas.microsoft.com/office/drawing/2014/main" xmlns="" id="{85A19077-A2C4-4404-8E5F-5CF7D9BF63E9}"/>
                  </a:ext>
                </a:extLst>
              </p:cNvPr>
              <p:cNvGrpSpPr/>
              <p:nvPr/>
            </p:nvGrpSpPr>
            <p:grpSpPr>
              <a:xfrm>
                <a:off x="8031573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20" name="Google Shape;7133;p79">
                  <a:extLst>
                    <a:ext uri="{FF2B5EF4-FFF2-40B4-BE49-F238E27FC236}">
                      <a16:creationId xmlns:a16="http://schemas.microsoft.com/office/drawing/2014/main" xmlns="" id="{8C961E71-8A88-44D3-9DFC-ACD2C94F4A02}"/>
                    </a:ext>
                  </a:extLst>
                </p:cNvPr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7134;p79">
                  <a:extLst>
                    <a:ext uri="{FF2B5EF4-FFF2-40B4-BE49-F238E27FC236}">
                      <a16:creationId xmlns:a16="http://schemas.microsoft.com/office/drawing/2014/main" xmlns="" id="{6D9ED841-698A-4155-9458-63EE911796D2}"/>
                    </a:ext>
                  </a:extLst>
                </p:cNvPr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7135;p79">
                  <a:extLst>
                    <a:ext uri="{FF2B5EF4-FFF2-40B4-BE49-F238E27FC236}">
                      <a16:creationId xmlns:a16="http://schemas.microsoft.com/office/drawing/2014/main" xmlns="" id="{088B9AF8-D14E-42B2-8426-C78F64A4F2CB}"/>
                    </a:ext>
                  </a:extLst>
                </p:cNvPr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7136;p79">
                  <a:extLst>
                    <a:ext uri="{FF2B5EF4-FFF2-40B4-BE49-F238E27FC236}">
                      <a16:creationId xmlns:a16="http://schemas.microsoft.com/office/drawing/2014/main" xmlns="" id="{1A9B4C5C-8DE3-4E67-AD3F-8F978A6C149D}"/>
                    </a:ext>
                  </a:extLst>
                </p:cNvPr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" name="Google Shape;7137;p79">
                <a:extLst>
                  <a:ext uri="{FF2B5EF4-FFF2-40B4-BE49-F238E27FC236}">
                    <a16:creationId xmlns:a16="http://schemas.microsoft.com/office/drawing/2014/main" xmlns="" id="{79C69F64-6903-4F7F-837D-4EB5B83362C2}"/>
                  </a:ext>
                </a:extLst>
              </p:cNvPr>
              <p:cNvGrpSpPr/>
              <p:nvPr/>
            </p:nvGrpSpPr>
            <p:grpSpPr>
              <a:xfrm flipH="1">
                <a:off x="7734309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16" name="Google Shape;7138;p79">
                  <a:extLst>
                    <a:ext uri="{FF2B5EF4-FFF2-40B4-BE49-F238E27FC236}">
                      <a16:creationId xmlns:a16="http://schemas.microsoft.com/office/drawing/2014/main" xmlns="" id="{200FAB32-E301-4C6C-BB34-21DE5BC3BA5F}"/>
                    </a:ext>
                  </a:extLst>
                </p:cNvPr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7139;p79">
                  <a:extLst>
                    <a:ext uri="{FF2B5EF4-FFF2-40B4-BE49-F238E27FC236}">
                      <a16:creationId xmlns:a16="http://schemas.microsoft.com/office/drawing/2014/main" xmlns="" id="{0A1A6B54-889D-4AE8-BBE0-6ED9AF2ACBF0}"/>
                    </a:ext>
                  </a:extLst>
                </p:cNvPr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7140;p79">
                  <a:extLst>
                    <a:ext uri="{FF2B5EF4-FFF2-40B4-BE49-F238E27FC236}">
                      <a16:creationId xmlns:a16="http://schemas.microsoft.com/office/drawing/2014/main" xmlns="" id="{9377B5AB-88D0-4943-A2C6-82C212825E3B}"/>
                    </a:ext>
                  </a:extLst>
                </p:cNvPr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7141;p79">
                  <a:extLst>
                    <a:ext uri="{FF2B5EF4-FFF2-40B4-BE49-F238E27FC236}">
                      <a16:creationId xmlns:a16="http://schemas.microsoft.com/office/drawing/2014/main" xmlns="" id="{36124320-222A-46CE-A2ED-8758DC746FF7}"/>
                    </a:ext>
                  </a:extLst>
                </p:cNvPr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4" name="Google Shape;5487;p76">
            <a:extLst>
              <a:ext uri="{FF2B5EF4-FFF2-40B4-BE49-F238E27FC236}">
                <a16:creationId xmlns:a16="http://schemas.microsoft.com/office/drawing/2014/main" xmlns="" id="{EC7A3BCB-B67C-4B03-B93D-48F7FE7E46EE}"/>
              </a:ext>
            </a:extLst>
          </p:cNvPr>
          <p:cNvGrpSpPr/>
          <p:nvPr/>
        </p:nvGrpSpPr>
        <p:grpSpPr>
          <a:xfrm>
            <a:off x="7619481" y="5517232"/>
            <a:ext cx="1389125" cy="1232254"/>
            <a:chOff x="6000100" y="3076250"/>
            <a:chExt cx="587871" cy="512373"/>
          </a:xfrm>
        </p:grpSpPr>
        <p:sp>
          <p:nvSpPr>
            <p:cNvPr id="25" name="Google Shape;5488;p76">
              <a:extLst>
                <a:ext uri="{FF2B5EF4-FFF2-40B4-BE49-F238E27FC236}">
                  <a16:creationId xmlns:a16="http://schemas.microsoft.com/office/drawing/2014/main" xmlns="" id="{B8E20AD7-BAF9-4B27-B4B5-51B0A1E78360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5489;p76">
              <a:extLst>
                <a:ext uri="{FF2B5EF4-FFF2-40B4-BE49-F238E27FC236}">
                  <a16:creationId xmlns:a16="http://schemas.microsoft.com/office/drawing/2014/main" xmlns="" id="{903A9FB6-2257-47D9-B552-A3F39C87898A}"/>
                </a:ext>
              </a:extLst>
            </p:cNvPr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27" name="Google Shape;5490;p76">
                <a:extLst>
                  <a:ext uri="{FF2B5EF4-FFF2-40B4-BE49-F238E27FC236}">
                    <a16:creationId xmlns:a16="http://schemas.microsoft.com/office/drawing/2014/main" xmlns="" id="{C3988A7C-2990-404A-988A-9DBD0A38670B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491;p76">
                <a:extLst>
                  <a:ext uri="{FF2B5EF4-FFF2-40B4-BE49-F238E27FC236}">
                    <a16:creationId xmlns:a16="http://schemas.microsoft.com/office/drawing/2014/main" xmlns="" id="{C96AF385-A390-456D-8B79-308DD8AEB155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492;p76">
                <a:extLst>
                  <a:ext uri="{FF2B5EF4-FFF2-40B4-BE49-F238E27FC236}">
                    <a16:creationId xmlns:a16="http://schemas.microsoft.com/office/drawing/2014/main" xmlns="" id="{5A308C07-3260-4B11-80E3-874744F8CCB4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493;p76">
                <a:extLst>
                  <a:ext uri="{FF2B5EF4-FFF2-40B4-BE49-F238E27FC236}">
                    <a16:creationId xmlns:a16="http://schemas.microsoft.com/office/drawing/2014/main" xmlns="" id="{F55E50DE-DA9E-475C-8D50-A7459519B7C1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494;p76">
                <a:extLst>
                  <a:ext uri="{FF2B5EF4-FFF2-40B4-BE49-F238E27FC236}">
                    <a16:creationId xmlns:a16="http://schemas.microsoft.com/office/drawing/2014/main" xmlns="" id="{7D6B94CD-568A-43E5-9860-311B49A55EE6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495;p76">
                <a:extLst>
                  <a:ext uri="{FF2B5EF4-FFF2-40B4-BE49-F238E27FC236}">
                    <a16:creationId xmlns:a16="http://schemas.microsoft.com/office/drawing/2014/main" xmlns="" id="{3F5073CE-F776-403F-98AB-C9E4D133DD3D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496;p76">
                <a:extLst>
                  <a:ext uri="{FF2B5EF4-FFF2-40B4-BE49-F238E27FC236}">
                    <a16:creationId xmlns:a16="http://schemas.microsoft.com/office/drawing/2014/main" xmlns="" id="{C26F11B4-ADEA-49FE-8466-22C556D6A409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9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1960" y="4365104"/>
            <a:ext cx="1170856" cy="1180728"/>
          </a:xfrm>
        </p:spPr>
        <p:txBody>
          <a:bodyPr/>
          <a:lstStyle/>
          <a:p>
            <a:pPr marL="0" indent="0">
              <a:buNone/>
            </a:pPr>
            <a:r>
              <a:rPr lang="en-ID" b="1" dirty="0" smtClean="0"/>
              <a:t>FDI ?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4003723" cy="2664296"/>
          </a:xfrm>
        </p:spPr>
      </p:pic>
    </p:spTree>
    <p:extLst>
      <p:ext uri="{BB962C8B-B14F-4D97-AF65-F5344CB8AC3E}">
        <p14:creationId xmlns:p14="http://schemas.microsoft.com/office/powerpoint/2010/main" val="274302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0A9A4-E200-4C21-B6D5-BE2304CB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56" y="1052736"/>
            <a:ext cx="8686800" cy="841248"/>
          </a:xfrm>
        </p:spPr>
        <p:txBody>
          <a:bodyPr/>
          <a:lstStyle/>
          <a:p>
            <a:r>
              <a:rPr lang="en-US" dirty="0" err="1">
                <a:effectLst/>
              </a:rPr>
              <a:t>Teori</a:t>
            </a:r>
            <a:r>
              <a:rPr lang="en-US" dirty="0">
                <a:effectLst/>
              </a:rPr>
              <a:t> dan </a:t>
            </a:r>
            <a:r>
              <a:rPr lang="en-US" dirty="0" err="1">
                <a:effectLst/>
              </a:rPr>
              <a:t>Konsep</a:t>
            </a:r>
            <a:endParaRPr lang="en-US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1B822F-05DC-4C00-AA8A-BFFCBC60A6D9}"/>
              </a:ext>
            </a:extLst>
          </p:cNvPr>
          <p:cNvSpPr/>
          <p:nvPr/>
        </p:nvSpPr>
        <p:spPr>
          <a:xfrm>
            <a:off x="487208" y="1768988"/>
            <a:ext cx="8169583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Interdepensi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diciptakan</a:t>
            </a:r>
            <a:r>
              <a:rPr lang="en-US" sz="2000" dirty="0"/>
              <a:t> oleh Robert O. Keohane dan Joseph Nye yang </a:t>
            </a:r>
            <a:r>
              <a:rPr lang="en-US" sz="2000" dirty="0" err="1"/>
              <a:t>dimaknai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ketergantungan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negara yang </a:t>
            </a:r>
            <a:r>
              <a:rPr lang="en-US" sz="2000" dirty="0" err="1"/>
              <a:t>menumbuhkan</a:t>
            </a:r>
            <a:r>
              <a:rPr lang="en-US" sz="2000" dirty="0"/>
              <a:t> </a:t>
            </a:r>
            <a:r>
              <a:rPr lang="en-US" sz="2000" dirty="0" err="1"/>
              <a:t>kerjasama</a:t>
            </a:r>
            <a:r>
              <a:rPr lang="en-US" sz="2000" dirty="0"/>
              <a:t>. </a:t>
            </a:r>
            <a:r>
              <a:rPr lang="en-US" sz="2000" dirty="0" err="1"/>
              <a:t>Ketergantungan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didasarkan</a:t>
            </a:r>
            <a:r>
              <a:rPr lang="en-US" sz="2000" dirty="0"/>
              <a:t> pada </a:t>
            </a:r>
            <a:r>
              <a:rPr lang="en-US" sz="2000" dirty="0" err="1"/>
              <a:t>pemenuhan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negara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kerjasama</a:t>
            </a:r>
            <a:r>
              <a:rPr lang="en-US" sz="2000" dirty="0"/>
              <a:t> yang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menguntungkan</a:t>
            </a:r>
            <a:r>
              <a:rPr lang="en-US" sz="2000" dirty="0"/>
              <a:t>,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kesalah</a:t>
            </a:r>
            <a:r>
              <a:rPr lang="en-US" sz="2000" dirty="0"/>
              <a:t> </a:t>
            </a:r>
            <a:r>
              <a:rPr lang="en-US" sz="2000" dirty="0" err="1"/>
              <a:t>pahaman</a:t>
            </a:r>
            <a:r>
              <a:rPr lang="en-US" sz="2000" dirty="0"/>
              <a:t> dan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perdamaian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4" name="Google Shape;3180;p74">
            <a:extLst>
              <a:ext uri="{FF2B5EF4-FFF2-40B4-BE49-F238E27FC236}">
                <a16:creationId xmlns:a16="http://schemas.microsoft.com/office/drawing/2014/main" xmlns="" id="{6834C843-84D1-4857-ADDF-3D4EEC12AE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3217"/>
            <a:ext cx="1547664" cy="1484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5416;p76">
            <a:extLst>
              <a:ext uri="{FF2B5EF4-FFF2-40B4-BE49-F238E27FC236}">
                <a16:creationId xmlns:a16="http://schemas.microsoft.com/office/drawing/2014/main" xmlns="" id="{FD9E47B0-B5DE-41AA-9101-138D0A2E93F1}"/>
              </a:ext>
            </a:extLst>
          </p:cNvPr>
          <p:cNvGrpSpPr/>
          <p:nvPr/>
        </p:nvGrpSpPr>
        <p:grpSpPr>
          <a:xfrm rot="20722042">
            <a:off x="253252" y="429905"/>
            <a:ext cx="467912" cy="841247"/>
            <a:chOff x="7564426" y="3224343"/>
            <a:chExt cx="119985" cy="368801"/>
          </a:xfrm>
        </p:grpSpPr>
        <p:sp>
          <p:nvSpPr>
            <p:cNvPr id="6" name="Google Shape;5417;p76">
              <a:extLst>
                <a:ext uri="{FF2B5EF4-FFF2-40B4-BE49-F238E27FC236}">
                  <a16:creationId xmlns:a16="http://schemas.microsoft.com/office/drawing/2014/main" xmlns="" id="{D50A787A-1AD3-4F4E-A7CA-FE698A4B4836}"/>
                </a:ext>
              </a:extLst>
            </p:cNvPr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18;p76">
              <a:extLst>
                <a:ext uri="{FF2B5EF4-FFF2-40B4-BE49-F238E27FC236}">
                  <a16:creationId xmlns:a16="http://schemas.microsoft.com/office/drawing/2014/main" xmlns="" id="{F28F688D-F429-4432-85BB-C428F3053D8D}"/>
                </a:ext>
              </a:extLst>
            </p:cNvPr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3257;p75">
            <a:extLst>
              <a:ext uri="{FF2B5EF4-FFF2-40B4-BE49-F238E27FC236}">
                <a16:creationId xmlns:a16="http://schemas.microsoft.com/office/drawing/2014/main" xmlns="" id="{8F009D7D-EC11-431A-B358-641C938CDFDA}"/>
              </a:ext>
            </a:extLst>
          </p:cNvPr>
          <p:cNvGrpSpPr/>
          <p:nvPr/>
        </p:nvGrpSpPr>
        <p:grpSpPr>
          <a:xfrm>
            <a:off x="6479704" y="5590550"/>
            <a:ext cx="2664296" cy="720080"/>
            <a:chOff x="4411970" y="4340222"/>
            <a:chExt cx="779467" cy="242683"/>
          </a:xfrm>
        </p:grpSpPr>
        <p:sp>
          <p:nvSpPr>
            <p:cNvPr id="13" name="Google Shape;3258;p75">
              <a:extLst>
                <a:ext uri="{FF2B5EF4-FFF2-40B4-BE49-F238E27FC236}">
                  <a16:creationId xmlns:a16="http://schemas.microsoft.com/office/drawing/2014/main" xmlns="" id="{841CF77E-8ADF-4776-B69D-E1CC6FA9AA68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59;p75">
              <a:extLst>
                <a:ext uri="{FF2B5EF4-FFF2-40B4-BE49-F238E27FC236}">
                  <a16:creationId xmlns:a16="http://schemas.microsoft.com/office/drawing/2014/main" xmlns="" id="{D9F0B916-5294-48C7-9644-C0E6E721F4D2}"/>
                </a:ext>
              </a:extLst>
            </p:cNvPr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60;p75">
              <a:extLst>
                <a:ext uri="{FF2B5EF4-FFF2-40B4-BE49-F238E27FC236}">
                  <a16:creationId xmlns:a16="http://schemas.microsoft.com/office/drawing/2014/main" xmlns="" id="{A68D4BF4-8E6E-4D13-A733-EB84E07DBA1D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983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F2732E-3F27-415E-9DBA-9728EE1CBAAE}"/>
              </a:ext>
            </a:extLst>
          </p:cNvPr>
          <p:cNvSpPr txBox="1"/>
          <p:nvPr/>
        </p:nvSpPr>
        <p:spPr>
          <a:xfrm>
            <a:off x="305780" y="1556792"/>
            <a:ext cx="8532440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2. </a:t>
            </a:r>
            <a:r>
              <a:rPr lang="en-US" sz="2000" dirty="0" err="1"/>
              <a:t>Konsep</a:t>
            </a:r>
            <a:r>
              <a:rPr lang="en-US" sz="2000" dirty="0"/>
              <a:t> National Interest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merujuk</a:t>
            </a:r>
            <a:r>
              <a:rPr lang="en-US" sz="2000" dirty="0"/>
              <a:t> pada argument </a:t>
            </a:r>
            <a:r>
              <a:rPr lang="en-US" sz="2000" dirty="0" err="1"/>
              <a:t>Machiaveli</a:t>
            </a:r>
            <a:r>
              <a:rPr lang="en-US" sz="2000" dirty="0"/>
              <a:t>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dan </a:t>
            </a:r>
            <a:r>
              <a:rPr lang="en-US" sz="2000" dirty="0" err="1"/>
              <a:t>ambisi</a:t>
            </a:r>
            <a:r>
              <a:rPr lang="en-US" sz="2000" dirty="0"/>
              <a:t> negara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, </a:t>
            </a:r>
            <a:r>
              <a:rPr lang="en-US" sz="2000" dirty="0" err="1"/>
              <a:t>militer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Pendapat</a:t>
            </a:r>
            <a:r>
              <a:rPr lang="en-US" sz="2000" dirty="0"/>
              <a:t> lain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oleh Hans J. Morgenthau yang </a:t>
            </a:r>
            <a:r>
              <a:rPr lang="en-US" sz="2000" dirty="0" err="1"/>
              <a:t>diartikan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negara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kekuasaan</a:t>
            </a:r>
            <a:r>
              <a:rPr lang="en-US" sz="2000" dirty="0"/>
              <a:t> (power) yang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dan </a:t>
            </a:r>
            <a:r>
              <a:rPr lang="en-US" sz="2000" dirty="0" err="1"/>
              <a:t>mempertahankan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nya</a:t>
            </a:r>
            <a:r>
              <a:rPr lang="en-US" sz="2000" dirty="0"/>
              <a:t>.</a:t>
            </a:r>
          </a:p>
        </p:txBody>
      </p:sp>
      <p:grpSp>
        <p:nvGrpSpPr>
          <p:cNvPr id="18" name="Google Shape;3322;p75">
            <a:extLst>
              <a:ext uri="{FF2B5EF4-FFF2-40B4-BE49-F238E27FC236}">
                <a16:creationId xmlns:a16="http://schemas.microsoft.com/office/drawing/2014/main" xmlns="" id="{23DFA800-EB06-416D-9669-DA981F593C62}"/>
              </a:ext>
            </a:extLst>
          </p:cNvPr>
          <p:cNvGrpSpPr/>
          <p:nvPr/>
        </p:nvGrpSpPr>
        <p:grpSpPr>
          <a:xfrm>
            <a:off x="7466001" y="5013176"/>
            <a:ext cx="1372219" cy="1334098"/>
            <a:chOff x="1897577" y="2802432"/>
            <a:chExt cx="492176" cy="492014"/>
          </a:xfrm>
        </p:grpSpPr>
        <p:sp>
          <p:nvSpPr>
            <p:cNvPr id="19" name="Google Shape;3323;p75">
              <a:extLst>
                <a:ext uri="{FF2B5EF4-FFF2-40B4-BE49-F238E27FC236}">
                  <a16:creationId xmlns:a16="http://schemas.microsoft.com/office/drawing/2014/main" xmlns="" id="{8286C3D1-CDDB-47E6-A581-EAD70065CDA6}"/>
                </a:ext>
              </a:extLst>
            </p:cNvPr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24;p75">
              <a:extLst>
                <a:ext uri="{FF2B5EF4-FFF2-40B4-BE49-F238E27FC236}">
                  <a16:creationId xmlns:a16="http://schemas.microsoft.com/office/drawing/2014/main" xmlns="" id="{FA3282E4-4B9E-459B-9D99-D94F3E9D556E}"/>
                </a:ext>
              </a:extLst>
            </p:cNvPr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25;p75">
              <a:extLst>
                <a:ext uri="{FF2B5EF4-FFF2-40B4-BE49-F238E27FC236}">
                  <a16:creationId xmlns:a16="http://schemas.microsoft.com/office/drawing/2014/main" xmlns="" id="{A4E430C5-6D82-4A03-9F4C-15A01E63928A}"/>
                </a:ext>
              </a:extLst>
            </p:cNvPr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26;p75">
              <a:extLst>
                <a:ext uri="{FF2B5EF4-FFF2-40B4-BE49-F238E27FC236}">
                  <a16:creationId xmlns:a16="http://schemas.microsoft.com/office/drawing/2014/main" xmlns="" id="{9FF66B19-23C0-4532-9C09-A1033C6517D7}"/>
                </a:ext>
              </a:extLst>
            </p:cNvPr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27;p75">
              <a:extLst>
                <a:ext uri="{FF2B5EF4-FFF2-40B4-BE49-F238E27FC236}">
                  <a16:creationId xmlns:a16="http://schemas.microsoft.com/office/drawing/2014/main" xmlns="" id="{0A2285EA-8B24-4EBE-846C-11FB0DB9BF46}"/>
                </a:ext>
              </a:extLst>
            </p:cNvPr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28;p75">
              <a:extLst>
                <a:ext uri="{FF2B5EF4-FFF2-40B4-BE49-F238E27FC236}">
                  <a16:creationId xmlns:a16="http://schemas.microsoft.com/office/drawing/2014/main" xmlns="" id="{30A56D06-BC8C-43E6-88C6-9F2326A3CB2C}"/>
                </a:ext>
              </a:extLst>
            </p:cNvPr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29;p75">
              <a:extLst>
                <a:ext uri="{FF2B5EF4-FFF2-40B4-BE49-F238E27FC236}">
                  <a16:creationId xmlns:a16="http://schemas.microsoft.com/office/drawing/2014/main" xmlns="" id="{4F781C6E-3237-4072-9FB1-910D35494229}"/>
                </a:ext>
              </a:extLst>
            </p:cNvPr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30;p75">
              <a:extLst>
                <a:ext uri="{FF2B5EF4-FFF2-40B4-BE49-F238E27FC236}">
                  <a16:creationId xmlns:a16="http://schemas.microsoft.com/office/drawing/2014/main" xmlns="" id="{DA40DEB6-F819-48A6-A525-C0437C4CC8C4}"/>
                </a:ext>
              </a:extLst>
            </p:cNvPr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31;p75">
              <a:extLst>
                <a:ext uri="{FF2B5EF4-FFF2-40B4-BE49-F238E27FC236}">
                  <a16:creationId xmlns:a16="http://schemas.microsoft.com/office/drawing/2014/main" xmlns="" id="{E4FE36D0-451A-487E-8356-C0BF49E2A8A3}"/>
                </a:ext>
              </a:extLst>
            </p:cNvPr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2;p75">
              <a:extLst>
                <a:ext uri="{FF2B5EF4-FFF2-40B4-BE49-F238E27FC236}">
                  <a16:creationId xmlns:a16="http://schemas.microsoft.com/office/drawing/2014/main" xmlns="" id="{5DB536B2-BD60-4C64-90DE-E813F47422FC}"/>
                </a:ext>
              </a:extLst>
            </p:cNvPr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33;p75">
              <a:extLst>
                <a:ext uri="{FF2B5EF4-FFF2-40B4-BE49-F238E27FC236}">
                  <a16:creationId xmlns:a16="http://schemas.microsoft.com/office/drawing/2014/main" xmlns="" id="{EDB706C1-0EA4-4A92-88FF-40D0EA91ADB4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34;p75">
              <a:extLst>
                <a:ext uri="{FF2B5EF4-FFF2-40B4-BE49-F238E27FC236}">
                  <a16:creationId xmlns:a16="http://schemas.microsoft.com/office/drawing/2014/main" xmlns="" id="{B41D33A5-A336-430D-994A-6073668E9E62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48;p75">
            <a:extLst>
              <a:ext uri="{FF2B5EF4-FFF2-40B4-BE49-F238E27FC236}">
                <a16:creationId xmlns:a16="http://schemas.microsoft.com/office/drawing/2014/main" xmlns="" id="{B7E820A8-5EC5-40B0-B7A9-99279DC02D01}"/>
              </a:ext>
            </a:extLst>
          </p:cNvPr>
          <p:cNvGrpSpPr/>
          <p:nvPr/>
        </p:nvGrpSpPr>
        <p:grpSpPr>
          <a:xfrm>
            <a:off x="25508" y="5735977"/>
            <a:ext cx="3672408" cy="591869"/>
            <a:chOff x="4411970" y="2962952"/>
            <a:chExt cx="706544" cy="104212"/>
          </a:xfrm>
        </p:grpSpPr>
        <p:sp>
          <p:nvSpPr>
            <p:cNvPr id="32" name="Google Shape;3249;p75">
              <a:extLst>
                <a:ext uri="{FF2B5EF4-FFF2-40B4-BE49-F238E27FC236}">
                  <a16:creationId xmlns:a16="http://schemas.microsoft.com/office/drawing/2014/main" xmlns="" id="{1FFF9835-D011-4FB2-BA3F-33DEEF83D255}"/>
                </a:ext>
              </a:extLst>
            </p:cNvPr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50;p75">
              <a:extLst>
                <a:ext uri="{FF2B5EF4-FFF2-40B4-BE49-F238E27FC236}">
                  <a16:creationId xmlns:a16="http://schemas.microsoft.com/office/drawing/2014/main" xmlns="" id="{11BCB192-4565-4430-8B9B-28CADE5F0C72}"/>
                </a:ext>
              </a:extLst>
            </p:cNvPr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51;p75">
              <a:extLst>
                <a:ext uri="{FF2B5EF4-FFF2-40B4-BE49-F238E27FC236}">
                  <a16:creationId xmlns:a16="http://schemas.microsoft.com/office/drawing/2014/main" xmlns="" id="{EFA404CE-95E0-4FB9-AB5F-B3E1B3AB46D5}"/>
                </a:ext>
              </a:extLst>
            </p:cNvPr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52;p75">
              <a:extLst>
                <a:ext uri="{FF2B5EF4-FFF2-40B4-BE49-F238E27FC236}">
                  <a16:creationId xmlns:a16="http://schemas.microsoft.com/office/drawing/2014/main" xmlns="" id="{79B7AC92-6A65-49CE-8E35-7FFB0C34CB20}"/>
                </a:ext>
              </a:extLst>
            </p:cNvPr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00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BC6B3-D85C-42A3-86EC-3E10C975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686800" cy="841248"/>
          </a:xfrm>
        </p:spPr>
        <p:txBody>
          <a:bodyPr/>
          <a:lstStyle/>
          <a:p>
            <a:r>
              <a:rPr lang="en-US" dirty="0">
                <a:effectLst/>
              </a:rPr>
              <a:t>PEMBAHASAN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419F6F-598B-4106-BCF9-4E8F0E5007C9}"/>
              </a:ext>
            </a:extLst>
          </p:cNvPr>
          <p:cNvSpPr/>
          <p:nvPr/>
        </p:nvSpPr>
        <p:spPr>
          <a:xfrm>
            <a:off x="683568" y="1557077"/>
            <a:ext cx="7776864" cy="3743845"/>
          </a:xfrm>
          <a:prstGeom prst="rect">
            <a:avLst/>
          </a:prstGeom>
          <a:gradFill>
            <a:gsLst>
              <a:gs pos="1800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dirty="0" err="1"/>
              <a:t>Investasi</a:t>
            </a:r>
            <a:r>
              <a:rPr lang="en-US" sz="2300" dirty="0"/>
              <a:t> </a:t>
            </a:r>
            <a:r>
              <a:rPr lang="en-US" sz="2300" dirty="0" err="1"/>
              <a:t>asing</a:t>
            </a:r>
            <a:r>
              <a:rPr lang="en-US" sz="2300" dirty="0"/>
              <a:t> </a:t>
            </a:r>
            <a:r>
              <a:rPr lang="en-US" sz="2300" dirty="0" err="1"/>
              <a:t>langsung</a:t>
            </a:r>
            <a:r>
              <a:rPr lang="en-US" sz="2300" dirty="0"/>
              <a:t> (FDI) yang </a:t>
            </a:r>
            <a:r>
              <a:rPr lang="en-US" sz="2300" dirty="0" err="1"/>
              <a:t>dilakukan</a:t>
            </a:r>
            <a:r>
              <a:rPr lang="en-US" sz="2300" dirty="0"/>
              <a:t> Amerika </a:t>
            </a:r>
            <a:r>
              <a:rPr lang="en-US" sz="2300" dirty="0" err="1"/>
              <a:t>Serikat</a:t>
            </a:r>
            <a:r>
              <a:rPr lang="en-US" sz="2300" dirty="0"/>
              <a:t> di Indonesia </a:t>
            </a:r>
            <a:r>
              <a:rPr lang="en-US" sz="2300" dirty="0" err="1"/>
              <a:t>telah</a:t>
            </a:r>
            <a:r>
              <a:rPr lang="en-US" sz="2300" dirty="0"/>
              <a:t> </a:t>
            </a:r>
            <a:r>
              <a:rPr lang="en-US" sz="2300" dirty="0" err="1"/>
              <a:t>dimulai</a:t>
            </a:r>
            <a:r>
              <a:rPr lang="en-US" sz="2300" dirty="0"/>
              <a:t> </a:t>
            </a:r>
            <a:r>
              <a:rPr lang="en-US" sz="2300" dirty="0" err="1"/>
              <a:t>sejak</a:t>
            </a:r>
            <a:r>
              <a:rPr lang="en-US" sz="2300" dirty="0"/>
              <a:t> 1924 oleh </a:t>
            </a:r>
            <a:r>
              <a:rPr lang="en-US" sz="2300" dirty="0" err="1"/>
              <a:t>perusahaan</a:t>
            </a:r>
            <a:r>
              <a:rPr lang="en-US" sz="2300" dirty="0"/>
              <a:t> </a:t>
            </a:r>
            <a:r>
              <a:rPr lang="en-US" sz="2300" dirty="0" err="1"/>
              <a:t>multinasional</a:t>
            </a:r>
            <a:r>
              <a:rPr lang="en-US" sz="2300" dirty="0"/>
              <a:t> Chevron, </a:t>
            </a:r>
            <a:r>
              <a:rPr lang="en-US" sz="2300" dirty="0" err="1"/>
              <a:t>kemudian</a:t>
            </a:r>
            <a:r>
              <a:rPr lang="en-US" sz="2300" dirty="0"/>
              <a:t> </a:t>
            </a:r>
            <a:r>
              <a:rPr lang="en-US" sz="2300" dirty="0" err="1"/>
              <a:t>berkembang</a:t>
            </a:r>
            <a:r>
              <a:rPr lang="en-US" sz="2300" dirty="0"/>
              <a:t> </a:t>
            </a:r>
            <a:r>
              <a:rPr lang="en-US" sz="2300" dirty="0" err="1"/>
              <a:t>pesat</a:t>
            </a:r>
            <a:r>
              <a:rPr lang="en-US" sz="2300" dirty="0"/>
              <a:t> </a:t>
            </a:r>
            <a:r>
              <a:rPr lang="en-US" sz="2300" dirty="0" err="1"/>
              <a:t>pasca</a:t>
            </a:r>
            <a:r>
              <a:rPr lang="en-US" sz="2300" dirty="0"/>
              <a:t> </a:t>
            </a:r>
            <a:r>
              <a:rPr lang="en-US" sz="2300" dirty="0" err="1"/>
              <a:t>dibentuknya</a:t>
            </a:r>
            <a:r>
              <a:rPr lang="en-US" sz="2300" dirty="0"/>
              <a:t> </a:t>
            </a:r>
            <a:r>
              <a:rPr lang="en-US" sz="2300" dirty="0" err="1"/>
              <a:t>kebijakan</a:t>
            </a:r>
            <a:r>
              <a:rPr lang="en-US" sz="2300" dirty="0"/>
              <a:t> </a:t>
            </a:r>
            <a:r>
              <a:rPr lang="en-US" sz="2300" dirty="0" err="1"/>
              <a:t>liberalisasi</a:t>
            </a:r>
            <a:r>
              <a:rPr lang="en-US" sz="2300" dirty="0"/>
              <a:t> </a:t>
            </a:r>
            <a:r>
              <a:rPr lang="en-US" sz="2300" dirty="0" err="1"/>
              <a:t>investasi</a:t>
            </a:r>
            <a:r>
              <a:rPr lang="en-US" sz="2300" dirty="0"/>
              <a:t> pada 1994 </a:t>
            </a:r>
            <a:r>
              <a:rPr lang="en-US" sz="2300" dirty="0" err="1"/>
              <a:t>hingga</a:t>
            </a:r>
            <a:r>
              <a:rPr lang="en-US" sz="2300" dirty="0"/>
              <a:t> </a:t>
            </a:r>
            <a:r>
              <a:rPr lang="en-US" sz="2300" dirty="0" err="1"/>
              <a:t>sekarang</a:t>
            </a:r>
            <a:r>
              <a:rPr lang="en-US" sz="2300" dirty="0"/>
              <a:t>.</a:t>
            </a:r>
            <a:r>
              <a:rPr lang="en-US" sz="2300" b="1" dirty="0"/>
              <a:t> </a:t>
            </a:r>
            <a:r>
              <a:rPr lang="en-US" sz="2300" dirty="0" err="1"/>
              <a:t>Hubungan</a:t>
            </a:r>
            <a:r>
              <a:rPr lang="en-US" sz="2300" dirty="0"/>
              <a:t> </a:t>
            </a:r>
            <a:r>
              <a:rPr lang="en-US" sz="2300" dirty="0" err="1"/>
              <a:t>perdagangan</a:t>
            </a:r>
            <a:r>
              <a:rPr lang="en-US" sz="2300" dirty="0"/>
              <a:t> dan </a:t>
            </a:r>
            <a:r>
              <a:rPr lang="en-US" sz="2300" dirty="0" err="1"/>
              <a:t>investasi</a:t>
            </a:r>
            <a:r>
              <a:rPr lang="en-US" sz="2300" dirty="0"/>
              <a:t> </a:t>
            </a:r>
            <a:r>
              <a:rPr lang="en-US" sz="2300" dirty="0" err="1"/>
              <a:t>asing</a:t>
            </a:r>
            <a:r>
              <a:rPr lang="en-US" sz="2300" dirty="0"/>
              <a:t> </a:t>
            </a:r>
            <a:r>
              <a:rPr lang="en-US" sz="2300" dirty="0" err="1"/>
              <a:t>langsung</a:t>
            </a:r>
            <a:r>
              <a:rPr lang="en-US" sz="2300" dirty="0"/>
              <a:t> (FDI) Amerika </a:t>
            </a:r>
            <a:r>
              <a:rPr lang="en-US" sz="2300" dirty="0" err="1"/>
              <a:t>Serikat</a:t>
            </a:r>
            <a:r>
              <a:rPr lang="en-US" sz="2300" dirty="0"/>
              <a:t> dan Indonesia </a:t>
            </a:r>
            <a:r>
              <a:rPr lang="en-US" sz="2300" dirty="0" err="1"/>
              <a:t>tercipta</a:t>
            </a:r>
            <a:r>
              <a:rPr lang="en-US" sz="2300" dirty="0"/>
              <a:t> </a:t>
            </a:r>
            <a:r>
              <a:rPr lang="en-US" sz="2300" dirty="0" err="1"/>
              <a:t>melalui</a:t>
            </a:r>
            <a:r>
              <a:rPr lang="en-US" sz="2300" dirty="0"/>
              <a:t> US-Indonesia Comprehensive Partnership. </a:t>
            </a:r>
          </a:p>
        </p:txBody>
      </p:sp>
      <p:pic>
        <p:nvPicPr>
          <p:cNvPr id="5" name="Google Shape;3183;p74">
            <a:extLst>
              <a:ext uri="{FF2B5EF4-FFF2-40B4-BE49-F238E27FC236}">
                <a16:creationId xmlns:a16="http://schemas.microsoft.com/office/drawing/2014/main" xmlns="" id="{43B376EE-31BC-4CCF-BB2E-E305D1339A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708" b="17967"/>
          <a:stretch/>
        </p:blipFill>
        <p:spPr>
          <a:xfrm>
            <a:off x="3385506" y="5300922"/>
            <a:ext cx="2372987" cy="1551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777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1062</Words>
  <Application>Microsoft Office PowerPoint</Application>
  <PresentationFormat>On-screen Show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KELOMPOK 4</vt:lpstr>
      <vt:lpstr>PowerPoint Presentation</vt:lpstr>
      <vt:lpstr>Latar Belakang</vt:lpstr>
      <vt:lpstr>Perkembangan FDI di Indonesia beberapa tahun terakhir</vt:lpstr>
      <vt:lpstr>PowerPoint Presentation</vt:lpstr>
      <vt:lpstr>PowerPoint Presentation</vt:lpstr>
      <vt:lpstr>Teori dan Konsep</vt:lpstr>
      <vt:lpstr>PowerPoint Presentation</vt:lpstr>
      <vt:lpstr>PEMBAHASAN </vt:lpstr>
      <vt:lpstr>Inisiasi dalam kerjasama perdagangan investasi Amerika Serikat dan Indonesia</vt:lpstr>
      <vt:lpstr>Sektor FDI di Indonesia </vt:lpstr>
      <vt:lpstr>Sektor FDI di Indonesia </vt:lpstr>
      <vt:lpstr>Sektor FDI di Indonesia </vt:lpstr>
      <vt:lpstr>Foreign Direct Investment: Flows by Country (US$ in Million)</vt:lpstr>
      <vt:lpstr>Realisasi Investasi Penanaman Modal Luar Negeri Menurut Negara (Juta US$)</vt:lpstr>
      <vt:lpstr>Faktor Pendorong AS berinvestasi di Indonesia</vt:lpstr>
      <vt:lpstr>Dampak FDI  Amerika Serikat bagi Indonesia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Zaky Afif Satrio</dc:creator>
  <cp:lastModifiedBy>Zaky Afif Satrio</cp:lastModifiedBy>
  <cp:revision>39</cp:revision>
  <dcterms:created xsi:type="dcterms:W3CDTF">2021-05-03T10:21:06Z</dcterms:created>
  <dcterms:modified xsi:type="dcterms:W3CDTF">2021-05-05T02:06:06Z</dcterms:modified>
</cp:coreProperties>
</file>