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22"/>
  </p:notesMasterIdLst>
  <p:sldIdLst>
    <p:sldId id="256" r:id="rId2"/>
    <p:sldId id="259" r:id="rId3"/>
    <p:sldId id="257" r:id="rId4"/>
    <p:sldId id="305" r:id="rId5"/>
    <p:sldId id="262" r:id="rId6"/>
    <p:sldId id="258" r:id="rId7"/>
    <p:sldId id="308" r:id="rId8"/>
    <p:sldId id="261" r:id="rId9"/>
    <p:sldId id="310" r:id="rId10"/>
    <p:sldId id="311" r:id="rId11"/>
    <p:sldId id="263" r:id="rId12"/>
    <p:sldId id="277" r:id="rId13"/>
    <p:sldId id="266" r:id="rId14"/>
    <p:sldId id="320" r:id="rId15"/>
    <p:sldId id="321" r:id="rId16"/>
    <p:sldId id="270" r:id="rId17"/>
    <p:sldId id="314" r:id="rId18"/>
    <p:sldId id="315" r:id="rId19"/>
    <p:sldId id="265" r:id="rId20"/>
    <p:sldId id="281" r:id="rId21"/>
  </p:sldIdLst>
  <p:sldSz cx="9144000" cy="5143500" type="screen16x9"/>
  <p:notesSz cx="6858000" cy="9144000"/>
  <p:embeddedFontLst>
    <p:embeddedFont>
      <p:font typeface="Merriweather" panose="020B0604020202020204" charset="0"/>
      <p:regular r:id="rId23"/>
      <p:bold r:id="rId24"/>
      <p:italic r:id="rId25"/>
      <p:boldItalic r:id="rId26"/>
    </p:embeddedFont>
    <p:embeddedFont>
      <p:font typeface="Roboto Slab" panose="020B0604020202020204" charset="0"/>
      <p:regular r:id="rId27"/>
      <p:bold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2CBF683-D449-49C7-858B-84E34341E54A}">
  <a:tblStyle styleId="{82CBF683-D449-49C7-858B-84E34341E54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 </a:t>
            </a:r>
            <a:r>
              <a:rPr lang="en-US" dirty="0" err="1">
                <a:solidFill>
                  <a:schemeClr val="bg2"/>
                </a:solidFill>
              </a:rPr>
              <a:t>Ekspor</a:t>
            </a:r>
            <a:r>
              <a:rPr lang="en-US" dirty="0">
                <a:solidFill>
                  <a:schemeClr val="bg2"/>
                </a:solidFill>
              </a:rPr>
              <a:t> Kopi </a:t>
            </a:r>
            <a:r>
              <a:rPr lang="en-US" dirty="0" err="1">
                <a:solidFill>
                  <a:schemeClr val="bg2"/>
                </a:solidFill>
              </a:rPr>
              <a:t>Lokal</a:t>
            </a:r>
            <a:r>
              <a:rPr lang="en-US" dirty="0">
                <a:solidFill>
                  <a:schemeClr val="bg2"/>
                </a:solidFill>
              </a:rPr>
              <a:t> Indonesia </a:t>
            </a:r>
            <a:r>
              <a:rPr lang="id-ID" dirty="0">
                <a:solidFill>
                  <a:schemeClr val="bg2"/>
                </a:solidFill>
              </a:rPr>
              <a:t>k</a:t>
            </a:r>
            <a:r>
              <a:rPr lang="en-US" dirty="0">
                <a:solidFill>
                  <a:schemeClr val="bg2"/>
                </a:solidFill>
              </a:rPr>
              <a:t>e </a:t>
            </a:r>
            <a:r>
              <a:rPr lang="en-US" dirty="0" err="1">
                <a:solidFill>
                  <a:schemeClr val="bg2"/>
                </a:solidFill>
              </a:rPr>
              <a:t>Amerika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Serikat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smtClean="0">
                <a:solidFill>
                  <a:schemeClr val="bg2"/>
                </a:solidFill>
              </a:rPr>
              <a:t>200</a:t>
            </a:r>
            <a:r>
              <a:rPr lang="id-ID" dirty="0" smtClean="0">
                <a:solidFill>
                  <a:schemeClr val="bg2"/>
                </a:solidFill>
              </a:rPr>
              <a:t>0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>
                <a:solidFill>
                  <a:schemeClr val="bg2"/>
                </a:solidFill>
              </a:rPr>
              <a:t>– 2019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Tabel 1. Ekspor Kopi Lokal Indonesia Ke Amerika Serikat 2002 – 2019</c:v>
                </c:pt>
              </c:strCache>
            </c:strRef>
          </c:tx>
          <c:spPr>
            <a:solidFill>
              <a:srgbClr val="008633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Sheet1!$A$2:$A$14</c:f>
              <c:numCache>
                <c:formatCode>General</c:formatCode>
                <c:ptCount val="1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2009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</c:numCache>
            </c:num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33.1</c:v>
                </c:pt>
                <c:pt idx="1">
                  <c:v>36.6</c:v>
                </c:pt>
                <c:pt idx="2">
                  <c:v>43</c:v>
                </c:pt>
                <c:pt idx="3">
                  <c:v>48</c:v>
                </c:pt>
                <c:pt idx="4">
                  <c:v>72.400000000000006</c:v>
                </c:pt>
                <c:pt idx="5">
                  <c:v>84.1</c:v>
                </c:pt>
                <c:pt idx="6">
                  <c:v>85.5</c:v>
                </c:pt>
                <c:pt idx="7">
                  <c:v>71.599999999999994</c:v>
                </c:pt>
                <c:pt idx="8">
                  <c:v>65.400000000000006</c:v>
                </c:pt>
                <c:pt idx="9">
                  <c:v>67.2</c:v>
                </c:pt>
                <c:pt idx="10">
                  <c:v>63.2</c:v>
                </c:pt>
                <c:pt idx="11">
                  <c:v>52</c:v>
                </c:pt>
                <c:pt idx="12">
                  <c:v>58.6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154884240"/>
        <c:axId val="-1154888592"/>
      </c:barChart>
      <c:catAx>
        <c:axId val="-1154884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-1154888592"/>
        <c:crosses val="autoZero"/>
        <c:auto val="1"/>
        <c:lblAlgn val="ctr"/>
        <c:lblOffset val="100"/>
        <c:noMultiLvlLbl val="0"/>
      </c:catAx>
      <c:valAx>
        <c:axId val="-115488859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id-ID" b="0"/>
                  <a:t>Dalam</a:t>
                </a:r>
                <a:r>
                  <a:rPr lang="id-ID" b="0" baseline="0"/>
                  <a:t> satuan ton</a:t>
                </a:r>
                <a:endParaRPr lang="id-ID" b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-1154884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032573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g964853f0b7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1" name="Google Shape;671;g964853f0b7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00160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g964853f0b7_0_4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7" name="Google Shape;827;g964853f0b7_0_4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30495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g944b53b16b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7" name="Google Shape;877;g944b53b16b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33102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g95822599c9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9" name="Google Shape;1179;g95822599c9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13381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g95822599c9_0_5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9" name="Google Shape;929;g95822599c9_0_5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61486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g95822599c9_0_5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9" name="Google Shape;929;g95822599c9_0_5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47529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g95822599c9_0_5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9" name="Google Shape;929;g95822599c9_0_5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18686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g944b53b16b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3" name="Google Shape;1033;g944b53b16b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17957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g964853f0b7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2" name="Google Shape;802;g964853f0b7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9542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g964853f0b7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2" name="Google Shape;802;g964853f0b7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939396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g944b53b16b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6" name="Google Shape;906;g944b53b16b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402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g964853f0b7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0" name="Google Shape;740;g964853f0b7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87801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" name="Google Shape;1261;g95822599c9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2" name="Google Shape;1262;g95822599c9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4959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g944b53b16b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4" name="Google Shape;704;g944b53b16b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7184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g944b53b16b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4" name="Google Shape;704;g944b53b16b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225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g944b53b16b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0" name="Google Shape;860;g944b53b16b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5250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964853f0b7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0" name="Google Shape;710;g964853f0b7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20507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964853f0b7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0" name="Google Shape;710;g964853f0b7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27825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g964853f0b7_0_4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7" name="Google Shape;827;g964853f0b7_0_4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68082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g964853f0b7_0_4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7" name="Google Shape;827;g964853f0b7_0_4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6298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953099" y="1163750"/>
            <a:ext cx="52377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953150" y="3135350"/>
            <a:ext cx="5237700" cy="35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6970647" y="157271"/>
            <a:ext cx="753375" cy="662275"/>
            <a:chOff x="7814372" y="-58967"/>
            <a:chExt cx="753375" cy="662275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8293749" y="-58967"/>
              <a:ext cx="273997" cy="358777"/>
              <a:chOff x="1920201" y="869774"/>
              <a:chExt cx="2965338" cy="3882865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5;p2"/>
            <p:cNvGrpSpPr/>
            <p:nvPr/>
          </p:nvGrpSpPr>
          <p:grpSpPr>
            <a:xfrm>
              <a:off x="7814372" y="82616"/>
              <a:ext cx="397652" cy="520692"/>
              <a:chOff x="1920201" y="869774"/>
              <a:chExt cx="2965338" cy="3882865"/>
            </a:xfrm>
          </p:grpSpPr>
          <p:sp>
            <p:nvSpPr>
              <p:cNvPr id="16" name="Google Shape;16;p2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8" name="Google Shape;18;p2"/>
          <p:cNvSpPr/>
          <p:nvPr/>
        </p:nvSpPr>
        <p:spPr>
          <a:xfrm>
            <a:off x="7756000" y="469175"/>
            <a:ext cx="488400" cy="488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19;p2"/>
          <p:cNvGrpSpPr/>
          <p:nvPr/>
        </p:nvGrpSpPr>
        <p:grpSpPr>
          <a:xfrm flipH="1">
            <a:off x="1039147" y="4079046"/>
            <a:ext cx="753375" cy="662275"/>
            <a:chOff x="7814372" y="-58967"/>
            <a:chExt cx="753375" cy="662275"/>
          </a:xfrm>
        </p:grpSpPr>
        <p:grpSp>
          <p:nvGrpSpPr>
            <p:cNvPr id="20" name="Google Shape;20;p2"/>
            <p:cNvGrpSpPr/>
            <p:nvPr/>
          </p:nvGrpSpPr>
          <p:grpSpPr>
            <a:xfrm>
              <a:off x="8293749" y="-58967"/>
              <a:ext cx="273997" cy="358777"/>
              <a:chOff x="1920201" y="869774"/>
              <a:chExt cx="2965338" cy="3882865"/>
            </a:xfrm>
          </p:grpSpPr>
          <p:sp>
            <p:nvSpPr>
              <p:cNvPr id="21" name="Google Shape;21;p2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7814372" y="82616"/>
              <a:ext cx="397652" cy="520692"/>
              <a:chOff x="1920201" y="869774"/>
              <a:chExt cx="2965338" cy="3882865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" name="Google Shape;26;p2"/>
          <p:cNvSpPr/>
          <p:nvPr/>
        </p:nvSpPr>
        <p:spPr>
          <a:xfrm>
            <a:off x="1894700" y="4485950"/>
            <a:ext cx="357300" cy="357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bg>
      <p:bgPr>
        <a:solidFill>
          <a:schemeClr val="lt1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3"/>
          <p:cNvSpPr txBox="1">
            <a:spLocks noGrp="1"/>
          </p:cNvSpPr>
          <p:nvPr>
            <p:ph type="title"/>
          </p:nvPr>
        </p:nvSpPr>
        <p:spPr>
          <a:xfrm>
            <a:off x="713250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9" name="Google Shape;199;p13"/>
          <p:cNvSpPr txBox="1">
            <a:spLocks noGrp="1"/>
          </p:cNvSpPr>
          <p:nvPr>
            <p:ph type="title" idx="2"/>
          </p:nvPr>
        </p:nvSpPr>
        <p:spPr>
          <a:xfrm flipH="1">
            <a:off x="713225" y="1231200"/>
            <a:ext cx="4983300" cy="28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00" name="Google Shape;200;p13"/>
          <p:cNvSpPr txBox="1">
            <a:spLocks noGrp="1"/>
          </p:cNvSpPr>
          <p:nvPr>
            <p:ph type="subTitle" idx="1"/>
          </p:nvPr>
        </p:nvSpPr>
        <p:spPr>
          <a:xfrm flipH="1">
            <a:off x="713225" y="1517673"/>
            <a:ext cx="4983300" cy="28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01" name="Google Shape;201;p13"/>
          <p:cNvSpPr txBox="1">
            <a:spLocks noGrp="1"/>
          </p:cNvSpPr>
          <p:nvPr>
            <p:ph type="title" idx="3" hasCustomPrompt="1"/>
          </p:nvPr>
        </p:nvSpPr>
        <p:spPr>
          <a:xfrm flipH="1">
            <a:off x="5696625" y="1231200"/>
            <a:ext cx="7503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5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2" name="Google Shape;202;p13"/>
          <p:cNvSpPr txBox="1">
            <a:spLocks noGrp="1"/>
          </p:cNvSpPr>
          <p:nvPr>
            <p:ph type="title" idx="4"/>
          </p:nvPr>
        </p:nvSpPr>
        <p:spPr>
          <a:xfrm flipH="1">
            <a:off x="713225" y="1930532"/>
            <a:ext cx="4983300" cy="28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03" name="Google Shape;203;p13"/>
          <p:cNvSpPr txBox="1">
            <a:spLocks noGrp="1"/>
          </p:cNvSpPr>
          <p:nvPr>
            <p:ph type="subTitle" idx="5"/>
          </p:nvPr>
        </p:nvSpPr>
        <p:spPr>
          <a:xfrm flipH="1">
            <a:off x="713225" y="2217005"/>
            <a:ext cx="4983300" cy="28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13"/>
          <p:cNvSpPr txBox="1">
            <a:spLocks noGrp="1"/>
          </p:cNvSpPr>
          <p:nvPr>
            <p:ph type="title" idx="6" hasCustomPrompt="1"/>
          </p:nvPr>
        </p:nvSpPr>
        <p:spPr>
          <a:xfrm flipH="1">
            <a:off x="5696625" y="1930531"/>
            <a:ext cx="7503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5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5" name="Google Shape;205;p13"/>
          <p:cNvSpPr txBox="1">
            <a:spLocks noGrp="1"/>
          </p:cNvSpPr>
          <p:nvPr>
            <p:ph type="title" idx="7"/>
          </p:nvPr>
        </p:nvSpPr>
        <p:spPr>
          <a:xfrm flipH="1">
            <a:off x="713225" y="2629863"/>
            <a:ext cx="4983300" cy="28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06" name="Google Shape;206;p13"/>
          <p:cNvSpPr txBox="1">
            <a:spLocks noGrp="1"/>
          </p:cNvSpPr>
          <p:nvPr>
            <p:ph type="subTitle" idx="8"/>
          </p:nvPr>
        </p:nvSpPr>
        <p:spPr>
          <a:xfrm flipH="1">
            <a:off x="713225" y="2916337"/>
            <a:ext cx="4983300" cy="28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07" name="Google Shape;207;p13"/>
          <p:cNvSpPr txBox="1">
            <a:spLocks noGrp="1"/>
          </p:cNvSpPr>
          <p:nvPr>
            <p:ph type="title" idx="9" hasCustomPrompt="1"/>
          </p:nvPr>
        </p:nvSpPr>
        <p:spPr>
          <a:xfrm flipH="1">
            <a:off x="5696625" y="2629863"/>
            <a:ext cx="7503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5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8" name="Google Shape;208;p13"/>
          <p:cNvSpPr txBox="1">
            <a:spLocks noGrp="1"/>
          </p:cNvSpPr>
          <p:nvPr>
            <p:ph type="title" idx="13"/>
          </p:nvPr>
        </p:nvSpPr>
        <p:spPr>
          <a:xfrm flipH="1">
            <a:off x="713225" y="3329195"/>
            <a:ext cx="4983300" cy="28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09" name="Google Shape;209;p13"/>
          <p:cNvSpPr txBox="1">
            <a:spLocks noGrp="1"/>
          </p:cNvSpPr>
          <p:nvPr>
            <p:ph type="subTitle" idx="14"/>
          </p:nvPr>
        </p:nvSpPr>
        <p:spPr>
          <a:xfrm flipH="1">
            <a:off x="713225" y="3615668"/>
            <a:ext cx="4983300" cy="28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0" name="Google Shape;210;p13"/>
          <p:cNvSpPr txBox="1">
            <a:spLocks noGrp="1"/>
          </p:cNvSpPr>
          <p:nvPr>
            <p:ph type="title" idx="15" hasCustomPrompt="1"/>
          </p:nvPr>
        </p:nvSpPr>
        <p:spPr>
          <a:xfrm flipH="1">
            <a:off x="5696625" y="3329194"/>
            <a:ext cx="7503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5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1" name="Google Shape;211;p13"/>
          <p:cNvSpPr txBox="1">
            <a:spLocks noGrp="1"/>
          </p:cNvSpPr>
          <p:nvPr>
            <p:ph type="title" idx="16"/>
          </p:nvPr>
        </p:nvSpPr>
        <p:spPr>
          <a:xfrm flipH="1">
            <a:off x="713225" y="4028527"/>
            <a:ext cx="4983300" cy="28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2" name="Google Shape;212;p13"/>
          <p:cNvSpPr txBox="1">
            <a:spLocks noGrp="1"/>
          </p:cNvSpPr>
          <p:nvPr>
            <p:ph type="subTitle" idx="17"/>
          </p:nvPr>
        </p:nvSpPr>
        <p:spPr>
          <a:xfrm flipH="1">
            <a:off x="713225" y="4315000"/>
            <a:ext cx="4983300" cy="28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3" name="Google Shape;213;p13"/>
          <p:cNvSpPr txBox="1">
            <a:spLocks noGrp="1"/>
          </p:cNvSpPr>
          <p:nvPr>
            <p:ph type="title" idx="18" hasCustomPrompt="1"/>
          </p:nvPr>
        </p:nvSpPr>
        <p:spPr>
          <a:xfrm flipH="1">
            <a:off x="5696625" y="4028525"/>
            <a:ext cx="7503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5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214" name="Google Shape;214;p13"/>
          <p:cNvGrpSpPr/>
          <p:nvPr/>
        </p:nvGrpSpPr>
        <p:grpSpPr>
          <a:xfrm>
            <a:off x="-64911" y="2360003"/>
            <a:ext cx="716754" cy="688630"/>
            <a:chOff x="6096424" y="4379903"/>
            <a:chExt cx="716754" cy="688630"/>
          </a:xfrm>
        </p:grpSpPr>
        <p:grpSp>
          <p:nvGrpSpPr>
            <p:cNvPr id="215" name="Google Shape;215;p13"/>
            <p:cNvGrpSpPr/>
            <p:nvPr/>
          </p:nvGrpSpPr>
          <p:grpSpPr>
            <a:xfrm>
              <a:off x="6096424" y="4379903"/>
              <a:ext cx="411292" cy="538553"/>
              <a:chOff x="1920201" y="869774"/>
              <a:chExt cx="2965338" cy="3882865"/>
            </a:xfrm>
          </p:grpSpPr>
          <p:sp>
            <p:nvSpPr>
              <p:cNvPr id="216" name="Google Shape;216;p13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13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8" name="Google Shape;218;p13"/>
            <p:cNvGrpSpPr/>
            <p:nvPr/>
          </p:nvGrpSpPr>
          <p:grpSpPr>
            <a:xfrm>
              <a:off x="6553711" y="4728783"/>
              <a:ext cx="259467" cy="339751"/>
              <a:chOff x="1920201" y="869774"/>
              <a:chExt cx="2965338" cy="3882865"/>
            </a:xfrm>
          </p:grpSpPr>
          <p:sp>
            <p:nvSpPr>
              <p:cNvPr id="219" name="Google Shape;219;p13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13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1" name="Google Shape;221;p13"/>
          <p:cNvSpPr/>
          <p:nvPr/>
        </p:nvSpPr>
        <p:spPr>
          <a:xfrm>
            <a:off x="177825" y="3141175"/>
            <a:ext cx="231300" cy="2313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2" name="Google Shape;222;p13"/>
          <p:cNvGrpSpPr/>
          <p:nvPr/>
        </p:nvGrpSpPr>
        <p:grpSpPr>
          <a:xfrm>
            <a:off x="6446924" y="195191"/>
            <a:ext cx="716754" cy="688630"/>
            <a:chOff x="8124549" y="177128"/>
            <a:chExt cx="716754" cy="688630"/>
          </a:xfrm>
        </p:grpSpPr>
        <p:grpSp>
          <p:nvGrpSpPr>
            <p:cNvPr id="223" name="Google Shape;223;p13"/>
            <p:cNvGrpSpPr/>
            <p:nvPr/>
          </p:nvGrpSpPr>
          <p:grpSpPr>
            <a:xfrm rot="10800000">
              <a:off x="8430011" y="327205"/>
              <a:ext cx="411292" cy="538553"/>
              <a:chOff x="1920201" y="869774"/>
              <a:chExt cx="2965338" cy="3882865"/>
            </a:xfrm>
          </p:grpSpPr>
          <p:sp>
            <p:nvSpPr>
              <p:cNvPr id="224" name="Google Shape;224;p13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13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6" name="Google Shape;226;p13"/>
            <p:cNvGrpSpPr/>
            <p:nvPr/>
          </p:nvGrpSpPr>
          <p:grpSpPr>
            <a:xfrm rot="10800000">
              <a:off x="8124549" y="177128"/>
              <a:ext cx="259467" cy="339751"/>
              <a:chOff x="1920201" y="869774"/>
              <a:chExt cx="2965338" cy="3882865"/>
            </a:xfrm>
          </p:grpSpPr>
          <p:sp>
            <p:nvSpPr>
              <p:cNvPr id="227" name="Google Shape;227;p13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13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9" name="Google Shape;229;p13"/>
          <p:cNvSpPr/>
          <p:nvPr/>
        </p:nvSpPr>
        <p:spPr>
          <a:xfrm>
            <a:off x="5862675" y="280850"/>
            <a:ext cx="347700" cy="347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">
    <p:bg>
      <p:bgPr>
        <a:solidFill>
          <a:schemeClr val="lt2"/>
        </a:solidFill>
        <a:effectLst/>
      </p:bgPr>
    </p:bg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4"/>
          <p:cNvSpPr txBox="1">
            <a:spLocks noGrp="1"/>
          </p:cNvSpPr>
          <p:nvPr>
            <p:ph type="title"/>
          </p:nvPr>
        </p:nvSpPr>
        <p:spPr>
          <a:xfrm>
            <a:off x="713250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14"/>
          <p:cNvSpPr txBox="1">
            <a:spLocks noGrp="1"/>
          </p:cNvSpPr>
          <p:nvPr>
            <p:ph type="title" idx="2"/>
          </p:nvPr>
        </p:nvSpPr>
        <p:spPr>
          <a:xfrm flipH="1">
            <a:off x="713249" y="3607456"/>
            <a:ext cx="2280900" cy="41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33" name="Google Shape;233;p14"/>
          <p:cNvSpPr txBox="1">
            <a:spLocks noGrp="1"/>
          </p:cNvSpPr>
          <p:nvPr>
            <p:ph type="subTitle" idx="1"/>
          </p:nvPr>
        </p:nvSpPr>
        <p:spPr>
          <a:xfrm flipH="1">
            <a:off x="713250" y="3862425"/>
            <a:ext cx="2280900" cy="6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14"/>
          <p:cNvSpPr txBox="1">
            <a:spLocks noGrp="1"/>
          </p:cNvSpPr>
          <p:nvPr>
            <p:ph type="title" idx="3"/>
          </p:nvPr>
        </p:nvSpPr>
        <p:spPr>
          <a:xfrm flipH="1">
            <a:off x="3431537" y="3607456"/>
            <a:ext cx="2280900" cy="41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35" name="Google Shape;235;p14"/>
          <p:cNvSpPr txBox="1">
            <a:spLocks noGrp="1"/>
          </p:cNvSpPr>
          <p:nvPr>
            <p:ph type="subTitle" idx="4"/>
          </p:nvPr>
        </p:nvSpPr>
        <p:spPr>
          <a:xfrm flipH="1">
            <a:off x="3431537" y="3862425"/>
            <a:ext cx="2280900" cy="6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14"/>
          <p:cNvSpPr txBox="1">
            <a:spLocks noGrp="1"/>
          </p:cNvSpPr>
          <p:nvPr>
            <p:ph type="title" idx="5"/>
          </p:nvPr>
        </p:nvSpPr>
        <p:spPr>
          <a:xfrm flipH="1">
            <a:off x="6149825" y="3607456"/>
            <a:ext cx="2280900" cy="41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37" name="Google Shape;237;p14"/>
          <p:cNvSpPr txBox="1">
            <a:spLocks noGrp="1"/>
          </p:cNvSpPr>
          <p:nvPr>
            <p:ph type="subTitle" idx="6"/>
          </p:nvPr>
        </p:nvSpPr>
        <p:spPr>
          <a:xfrm flipH="1">
            <a:off x="6149825" y="3862425"/>
            <a:ext cx="2280900" cy="6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238" name="Google Shape;238;p14"/>
          <p:cNvGrpSpPr/>
          <p:nvPr/>
        </p:nvGrpSpPr>
        <p:grpSpPr>
          <a:xfrm rot="10800000">
            <a:off x="-40128" y="2621858"/>
            <a:ext cx="753375" cy="662275"/>
            <a:chOff x="7814372" y="-58967"/>
            <a:chExt cx="753375" cy="662275"/>
          </a:xfrm>
        </p:grpSpPr>
        <p:grpSp>
          <p:nvGrpSpPr>
            <p:cNvPr id="239" name="Google Shape;239;p14"/>
            <p:cNvGrpSpPr/>
            <p:nvPr/>
          </p:nvGrpSpPr>
          <p:grpSpPr>
            <a:xfrm>
              <a:off x="7814372" y="82616"/>
              <a:ext cx="397652" cy="520692"/>
              <a:chOff x="1920201" y="869774"/>
              <a:chExt cx="2965338" cy="3882865"/>
            </a:xfrm>
          </p:grpSpPr>
          <p:sp>
            <p:nvSpPr>
              <p:cNvPr id="240" name="Google Shape;240;p14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14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2" name="Google Shape;242;p14"/>
            <p:cNvGrpSpPr/>
            <p:nvPr/>
          </p:nvGrpSpPr>
          <p:grpSpPr>
            <a:xfrm>
              <a:off x="8293749" y="-58967"/>
              <a:ext cx="273997" cy="358777"/>
              <a:chOff x="1920201" y="869774"/>
              <a:chExt cx="2965338" cy="3882865"/>
            </a:xfrm>
          </p:grpSpPr>
          <p:sp>
            <p:nvSpPr>
              <p:cNvPr id="243" name="Google Shape;243;p14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14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45" name="Google Shape;245;p14"/>
          <p:cNvSpPr/>
          <p:nvPr/>
        </p:nvSpPr>
        <p:spPr>
          <a:xfrm>
            <a:off x="39475" y="2234302"/>
            <a:ext cx="268800" cy="268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4"/>
          <p:cNvSpPr/>
          <p:nvPr/>
        </p:nvSpPr>
        <p:spPr>
          <a:xfrm>
            <a:off x="3079075" y="4775449"/>
            <a:ext cx="268800" cy="268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7" name="Google Shape;247;p14"/>
          <p:cNvGrpSpPr/>
          <p:nvPr/>
        </p:nvGrpSpPr>
        <p:grpSpPr>
          <a:xfrm>
            <a:off x="7814372" y="-58967"/>
            <a:ext cx="753375" cy="662275"/>
            <a:chOff x="7814372" y="-58967"/>
            <a:chExt cx="753375" cy="662275"/>
          </a:xfrm>
        </p:grpSpPr>
        <p:grpSp>
          <p:nvGrpSpPr>
            <p:cNvPr id="248" name="Google Shape;248;p14"/>
            <p:cNvGrpSpPr/>
            <p:nvPr/>
          </p:nvGrpSpPr>
          <p:grpSpPr>
            <a:xfrm>
              <a:off x="7814372" y="82616"/>
              <a:ext cx="397652" cy="520692"/>
              <a:chOff x="1920201" y="869774"/>
              <a:chExt cx="2965338" cy="3882865"/>
            </a:xfrm>
          </p:grpSpPr>
          <p:sp>
            <p:nvSpPr>
              <p:cNvPr id="249" name="Google Shape;249;p14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14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1" name="Google Shape;251;p14"/>
            <p:cNvGrpSpPr/>
            <p:nvPr/>
          </p:nvGrpSpPr>
          <p:grpSpPr>
            <a:xfrm>
              <a:off x="8293749" y="-58967"/>
              <a:ext cx="273997" cy="358777"/>
              <a:chOff x="1920201" y="869774"/>
              <a:chExt cx="2965338" cy="3882865"/>
            </a:xfrm>
          </p:grpSpPr>
          <p:sp>
            <p:nvSpPr>
              <p:cNvPr id="252" name="Google Shape;252;p14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14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54" name="Google Shape;254;p14"/>
          <p:cNvSpPr/>
          <p:nvPr/>
        </p:nvSpPr>
        <p:spPr>
          <a:xfrm>
            <a:off x="8347075" y="569048"/>
            <a:ext cx="513600" cy="513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CUSTOM_1_1">
    <p:bg>
      <p:bgPr>
        <a:solidFill>
          <a:schemeClr val="lt2"/>
        </a:solidFill>
        <a:effectLst/>
      </p:bgPr>
    </p:bg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8"/>
          <p:cNvSpPr txBox="1">
            <a:spLocks noGrp="1"/>
          </p:cNvSpPr>
          <p:nvPr>
            <p:ph type="title"/>
          </p:nvPr>
        </p:nvSpPr>
        <p:spPr>
          <a:xfrm>
            <a:off x="713250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18"/>
          <p:cNvSpPr txBox="1">
            <a:spLocks noGrp="1"/>
          </p:cNvSpPr>
          <p:nvPr>
            <p:ph type="title" idx="2"/>
          </p:nvPr>
        </p:nvSpPr>
        <p:spPr>
          <a:xfrm flipH="1">
            <a:off x="1719099" y="1707125"/>
            <a:ext cx="5705700" cy="41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42" name="Google Shape;342;p18"/>
          <p:cNvSpPr txBox="1">
            <a:spLocks noGrp="1"/>
          </p:cNvSpPr>
          <p:nvPr>
            <p:ph type="subTitle" idx="1"/>
          </p:nvPr>
        </p:nvSpPr>
        <p:spPr>
          <a:xfrm flipH="1">
            <a:off x="1719100" y="2124428"/>
            <a:ext cx="5705700" cy="166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grpSp>
        <p:nvGrpSpPr>
          <p:cNvPr id="343" name="Google Shape;343;p18"/>
          <p:cNvGrpSpPr/>
          <p:nvPr/>
        </p:nvGrpSpPr>
        <p:grpSpPr>
          <a:xfrm>
            <a:off x="6096424" y="4379903"/>
            <a:ext cx="716754" cy="688630"/>
            <a:chOff x="6096424" y="4379903"/>
            <a:chExt cx="716754" cy="688630"/>
          </a:xfrm>
        </p:grpSpPr>
        <p:grpSp>
          <p:nvGrpSpPr>
            <p:cNvPr id="344" name="Google Shape;344;p18"/>
            <p:cNvGrpSpPr/>
            <p:nvPr/>
          </p:nvGrpSpPr>
          <p:grpSpPr>
            <a:xfrm>
              <a:off x="6096424" y="4379903"/>
              <a:ext cx="411292" cy="538553"/>
              <a:chOff x="1920201" y="869774"/>
              <a:chExt cx="2965338" cy="3882865"/>
            </a:xfrm>
          </p:grpSpPr>
          <p:sp>
            <p:nvSpPr>
              <p:cNvPr id="345" name="Google Shape;345;p18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18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7" name="Google Shape;347;p18"/>
            <p:cNvGrpSpPr/>
            <p:nvPr/>
          </p:nvGrpSpPr>
          <p:grpSpPr>
            <a:xfrm>
              <a:off x="6553711" y="4728783"/>
              <a:ext cx="259467" cy="339751"/>
              <a:chOff x="1920201" y="869774"/>
              <a:chExt cx="2965338" cy="3882865"/>
            </a:xfrm>
          </p:grpSpPr>
          <p:sp>
            <p:nvSpPr>
              <p:cNvPr id="348" name="Google Shape;348;p18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18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50" name="Google Shape;350;p18"/>
          <p:cNvGrpSpPr/>
          <p:nvPr/>
        </p:nvGrpSpPr>
        <p:grpSpPr>
          <a:xfrm>
            <a:off x="354874" y="2163703"/>
            <a:ext cx="716754" cy="688630"/>
            <a:chOff x="6096424" y="4379903"/>
            <a:chExt cx="716754" cy="688630"/>
          </a:xfrm>
        </p:grpSpPr>
        <p:grpSp>
          <p:nvGrpSpPr>
            <p:cNvPr id="351" name="Google Shape;351;p18"/>
            <p:cNvGrpSpPr/>
            <p:nvPr/>
          </p:nvGrpSpPr>
          <p:grpSpPr>
            <a:xfrm>
              <a:off x="6096424" y="4379903"/>
              <a:ext cx="411292" cy="538553"/>
              <a:chOff x="1920201" y="869774"/>
              <a:chExt cx="2965338" cy="3882865"/>
            </a:xfrm>
          </p:grpSpPr>
          <p:sp>
            <p:nvSpPr>
              <p:cNvPr id="352" name="Google Shape;352;p18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18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4" name="Google Shape;354;p18"/>
            <p:cNvGrpSpPr/>
            <p:nvPr/>
          </p:nvGrpSpPr>
          <p:grpSpPr>
            <a:xfrm>
              <a:off x="6553711" y="4728783"/>
              <a:ext cx="259467" cy="339751"/>
              <a:chOff x="1920201" y="869774"/>
              <a:chExt cx="2965338" cy="3882865"/>
            </a:xfrm>
          </p:grpSpPr>
          <p:sp>
            <p:nvSpPr>
              <p:cNvPr id="355" name="Google Shape;355;p18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18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57" name="Google Shape;357;p18"/>
          <p:cNvSpPr/>
          <p:nvPr/>
        </p:nvSpPr>
        <p:spPr>
          <a:xfrm>
            <a:off x="308750" y="2852325"/>
            <a:ext cx="461100" cy="460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18"/>
          <p:cNvSpPr/>
          <p:nvPr/>
        </p:nvSpPr>
        <p:spPr>
          <a:xfrm>
            <a:off x="6717075" y="4343975"/>
            <a:ext cx="209700" cy="209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18"/>
          <p:cNvSpPr/>
          <p:nvPr/>
        </p:nvSpPr>
        <p:spPr>
          <a:xfrm>
            <a:off x="7008325" y="-178100"/>
            <a:ext cx="716700" cy="717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18"/>
          <p:cNvSpPr/>
          <p:nvPr/>
        </p:nvSpPr>
        <p:spPr>
          <a:xfrm>
            <a:off x="7956375" y="3189575"/>
            <a:ext cx="716700" cy="717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18"/>
          <p:cNvSpPr/>
          <p:nvPr/>
        </p:nvSpPr>
        <p:spPr>
          <a:xfrm>
            <a:off x="1134195" y="4293400"/>
            <a:ext cx="310200" cy="310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2" name="Google Shape;362;p18"/>
          <p:cNvGrpSpPr/>
          <p:nvPr/>
        </p:nvGrpSpPr>
        <p:grpSpPr>
          <a:xfrm>
            <a:off x="7890524" y="381153"/>
            <a:ext cx="716754" cy="688630"/>
            <a:chOff x="8124549" y="177128"/>
            <a:chExt cx="716754" cy="688630"/>
          </a:xfrm>
        </p:grpSpPr>
        <p:grpSp>
          <p:nvGrpSpPr>
            <p:cNvPr id="363" name="Google Shape;363;p18"/>
            <p:cNvGrpSpPr/>
            <p:nvPr/>
          </p:nvGrpSpPr>
          <p:grpSpPr>
            <a:xfrm rot="10800000">
              <a:off x="8430011" y="327205"/>
              <a:ext cx="411292" cy="538553"/>
              <a:chOff x="1920201" y="869774"/>
              <a:chExt cx="2965338" cy="3882865"/>
            </a:xfrm>
          </p:grpSpPr>
          <p:sp>
            <p:nvSpPr>
              <p:cNvPr id="364" name="Google Shape;364;p18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18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6" name="Google Shape;366;p18"/>
            <p:cNvGrpSpPr/>
            <p:nvPr/>
          </p:nvGrpSpPr>
          <p:grpSpPr>
            <a:xfrm rot="10800000">
              <a:off x="8124549" y="177128"/>
              <a:ext cx="259467" cy="339751"/>
              <a:chOff x="1920201" y="869774"/>
              <a:chExt cx="2965338" cy="3882865"/>
            </a:xfrm>
          </p:grpSpPr>
          <p:sp>
            <p:nvSpPr>
              <p:cNvPr id="367" name="Google Shape;367;p18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18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3">
    <p:bg>
      <p:bgPr>
        <a:solidFill>
          <a:schemeClr val="lt1"/>
        </a:solidFill>
        <a:effectLst/>
      </p:bgPr>
    </p:bg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25"/>
          <p:cNvSpPr txBox="1">
            <a:spLocks noGrp="1"/>
          </p:cNvSpPr>
          <p:nvPr>
            <p:ph type="title"/>
          </p:nvPr>
        </p:nvSpPr>
        <p:spPr>
          <a:xfrm>
            <a:off x="713325" y="637103"/>
            <a:ext cx="7717800" cy="76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7" name="Google Shape;497;p25"/>
          <p:cNvSpPr txBox="1">
            <a:spLocks noGrp="1"/>
          </p:cNvSpPr>
          <p:nvPr>
            <p:ph type="title" idx="2" hasCustomPrompt="1"/>
          </p:nvPr>
        </p:nvSpPr>
        <p:spPr>
          <a:xfrm>
            <a:off x="3317150" y="1661311"/>
            <a:ext cx="2510100" cy="139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98" name="Google Shape;498;p25"/>
          <p:cNvSpPr txBox="1">
            <a:spLocks noGrp="1"/>
          </p:cNvSpPr>
          <p:nvPr>
            <p:ph type="subTitle" idx="1"/>
          </p:nvPr>
        </p:nvSpPr>
        <p:spPr>
          <a:xfrm>
            <a:off x="713225" y="1256227"/>
            <a:ext cx="7717800" cy="3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499" name="Google Shape;499;p25"/>
          <p:cNvGrpSpPr/>
          <p:nvPr/>
        </p:nvGrpSpPr>
        <p:grpSpPr>
          <a:xfrm>
            <a:off x="4970874" y="4167091"/>
            <a:ext cx="716754" cy="688630"/>
            <a:chOff x="6096424" y="4379903"/>
            <a:chExt cx="716754" cy="688630"/>
          </a:xfrm>
        </p:grpSpPr>
        <p:grpSp>
          <p:nvGrpSpPr>
            <p:cNvPr id="500" name="Google Shape;500;p25"/>
            <p:cNvGrpSpPr/>
            <p:nvPr/>
          </p:nvGrpSpPr>
          <p:grpSpPr>
            <a:xfrm>
              <a:off x="6096424" y="4379903"/>
              <a:ext cx="411292" cy="538553"/>
              <a:chOff x="1920201" y="869774"/>
              <a:chExt cx="2965338" cy="3882865"/>
            </a:xfrm>
          </p:grpSpPr>
          <p:sp>
            <p:nvSpPr>
              <p:cNvPr id="501" name="Google Shape;501;p25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25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3" name="Google Shape;503;p25"/>
            <p:cNvGrpSpPr/>
            <p:nvPr/>
          </p:nvGrpSpPr>
          <p:grpSpPr>
            <a:xfrm>
              <a:off x="6553711" y="4728783"/>
              <a:ext cx="259467" cy="339751"/>
              <a:chOff x="1920201" y="869774"/>
              <a:chExt cx="2965338" cy="3882865"/>
            </a:xfrm>
          </p:grpSpPr>
          <p:sp>
            <p:nvSpPr>
              <p:cNvPr id="504" name="Google Shape;504;p25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25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06" name="Google Shape;506;p25"/>
          <p:cNvGrpSpPr/>
          <p:nvPr/>
        </p:nvGrpSpPr>
        <p:grpSpPr>
          <a:xfrm>
            <a:off x="1006349" y="372428"/>
            <a:ext cx="716754" cy="688630"/>
            <a:chOff x="8124549" y="177128"/>
            <a:chExt cx="716754" cy="688630"/>
          </a:xfrm>
        </p:grpSpPr>
        <p:grpSp>
          <p:nvGrpSpPr>
            <p:cNvPr id="507" name="Google Shape;507;p25"/>
            <p:cNvGrpSpPr/>
            <p:nvPr/>
          </p:nvGrpSpPr>
          <p:grpSpPr>
            <a:xfrm rot="10800000">
              <a:off x="8430011" y="327205"/>
              <a:ext cx="411292" cy="538553"/>
              <a:chOff x="1920201" y="869774"/>
              <a:chExt cx="2965338" cy="3882865"/>
            </a:xfrm>
          </p:grpSpPr>
          <p:sp>
            <p:nvSpPr>
              <p:cNvPr id="508" name="Google Shape;508;p25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25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0" name="Google Shape;510;p25"/>
            <p:cNvGrpSpPr/>
            <p:nvPr/>
          </p:nvGrpSpPr>
          <p:grpSpPr>
            <a:xfrm rot="10800000">
              <a:off x="8124549" y="177128"/>
              <a:ext cx="259467" cy="339751"/>
              <a:chOff x="1920201" y="869774"/>
              <a:chExt cx="2965338" cy="3882865"/>
            </a:xfrm>
          </p:grpSpPr>
          <p:sp>
            <p:nvSpPr>
              <p:cNvPr id="511" name="Google Shape;511;p25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25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13" name="Google Shape;513;p25"/>
          <p:cNvSpPr/>
          <p:nvPr/>
        </p:nvSpPr>
        <p:spPr>
          <a:xfrm>
            <a:off x="713325" y="737099"/>
            <a:ext cx="441600" cy="441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25"/>
          <p:cNvSpPr/>
          <p:nvPr/>
        </p:nvSpPr>
        <p:spPr>
          <a:xfrm>
            <a:off x="5569250" y="4079705"/>
            <a:ext cx="258000" cy="2580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25"/>
          <p:cNvSpPr/>
          <p:nvPr/>
        </p:nvSpPr>
        <p:spPr>
          <a:xfrm>
            <a:off x="7840325" y="281505"/>
            <a:ext cx="258000" cy="2580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CUSTOM_3_1">
    <p:bg>
      <p:bgPr>
        <a:solidFill>
          <a:schemeClr val="lt1"/>
        </a:solidFill>
        <a:effectLst/>
      </p:bgPr>
    </p:bg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26"/>
          <p:cNvSpPr txBox="1">
            <a:spLocks noGrp="1"/>
          </p:cNvSpPr>
          <p:nvPr>
            <p:ph type="title"/>
          </p:nvPr>
        </p:nvSpPr>
        <p:spPr>
          <a:xfrm>
            <a:off x="3059995" y="1493125"/>
            <a:ext cx="5370600" cy="76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18" name="Google Shape;518;p26"/>
          <p:cNvSpPr txBox="1">
            <a:spLocks noGrp="1"/>
          </p:cNvSpPr>
          <p:nvPr>
            <p:ph type="title" idx="2" hasCustomPrompt="1"/>
          </p:nvPr>
        </p:nvSpPr>
        <p:spPr>
          <a:xfrm>
            <a:off x="713250" y="1296275"/>
            <a:ext cx="2346600" cy="139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9" name="Google Shape;519;p26"/>
          <p:cNvSpPr txBox="1">
            <a:spLocks noGrp="1"/>
          </p:cNvSpPr>
          <p:nvPr>
            <p:ph type="subTitle" idx="1"/>
          </p:nvPr>
        </p:nvSpPr>
        <p:spPr>
          <a:xfrm>
            <a:off x="3059926" y="2112229"/>
            <a:ext cx="5370600" cy="3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520" name="Google Shape;520;p26"/>
          <p:cNvGrpSpPr/>
          <p:nvPr/>
        </p:nvGrpSpPr>
        <p:grpSpPr>
          <a:xfrm>
            <a:off x="1600649" y="3771341"/>
            <a:ext cx="716754" cy="688630"/>
            <a:chOff x="8124549" y="177128"/>
            <a:chExt cx="716754" cy="688630"/>
          </a:xfrm>
        </p:grpSpPr>
        <p:grpSp>
          <p:nvGrpSpPr>
            <p:cNvPr id="521" name="Google Shape;521;p26"/>
            <p:cNvGrpSpPr/>
            <p:nvPr/>
          </p:nvGrpSpPr>
          <p:grpSpPr>
            <a:xfrm rot="10800000">
              <a:off x="8430011" y="327205"/>
              <a:ext cx="411292" cy="538553"/>
              <a:chOff x="1920201" y="869774"/>
              <a:chExt cx="2965338" cy="3882865"/>
            </a:xfrm>
          </p:grpSpPr>
          <p:sp>
            <p:nvSpPr>
              <p:cNvPr id="522" name="Google Shape;522;p26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26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4" name="Google Shape;524;p26"/>
            <p:cNvGrpSpPr/>
            <p:nvPr/>
          </p:nvGrpSpPr>
          <p:grpSpPr>
            <a:xfrm rot="10800000">
              <a:off x="8124549" y="177128"/>
              <a:ext cx="259467" cy="339751"/>
              <a:chOff x="1920201" y="869774"/>
              <a:chExt cx="2965338" cy="3882865"/>
            </a:xfrm>
          </p:grpSpPr>
          <p:sp>
            <p:nvSpPr>
              <p:cNvPr id="525" name="Google Shape;525;p26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26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27" name="Google Shape;527;p26"/>
          <p:cNvSpPr/>
          <p:nvPr/>
        </p:nvSpPr>
        <p:spPr>
          <a:xfrm>
            <a:off x="2161638" y="3130488"/>
            <a:ext cx="688500" cy="6885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8" name="Google Shape;528;p26"/>
          <p:cNvGrpSpPr/>
          <p:nvPr/>
        </p:nvGrpSpPr>
        <p:grpSpPr>
          <a:xfrm>
            <a:off x="5692524" y="-92059"/>
            <a:ext cx="716754" cy="688630"/>
            <a:chOff x="6096424" y="4379903"/>
            <a:chExt cx="716754" cy="688630"/>
          </a:xfrm>
        </p:grpSpPr>
        <p:grpSp>
          <p:nvGrpSpPr>
            <p:cNvPr id="529" name="Google Shape;529;p26"/>
            <p:cNvGrpSpPr/>
            <p:nvPr/>
          </p:nvGrpSpPr>
          <p:grpSpPr>
            <a:xfrm>
              <a:off x="6096424" y="4379903"/>
              <a:ext cx="411292" cy="538553"/>
              <a:chOff x="1920201" y="869774"/>
              <a:chExt cx="2965338" cy="3882865"/>
            </a:xfrm>
          </p:grpSpPr>
          <p:sp>
            <p:nvSpPr>
              <p:cNvPr id="530" name="Google Shape;530;p26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26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2" name="Google Shape;532;p26"/>
            <p:cNvGrpSpPr/>
            <p:nvPr/>
          </p:nvGrpSpPr>
          <p:grpSpPr>
            <a:xfrm>
              <a:off x="6553711" y="4728783"/>
              <a:ext cx="259467" cy="339751"/>
              <a:chOff x="1920201" y="869774"/>
              <a:chExt cx="2965338" cy="3882865"/>
            </a:xfrm>
          </p:grpSpPr>
          <p:sp>
            <p:nvSpPr>
              <p:cNvPr id="533" name="Google Shape;533;p26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26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35" name="Google Shape;535;p26"/>
          <p:cNvSpPr/>
          <p:nvPr/>
        </p:nvSpPr>
        <p:spPr>
          <a:xfrm>
            <a:off x="7651975" y="541225"/>
            <a:ext cx="532500" cy="5325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5">
    <p:bg>
      <p:bgPr>
        <a:solidFill>
          <a:schemeClr val="lt1"/>
        </a:solidFill>
        <a:effectLst/>
      </p:bgPr>
    </p:bg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5_1">
    <p:bg>
      <p:bgPr>
        <a:solidFill>
          <a:schemeClr val="lt1"/>
        </a:solidFill>
        <a:effectLst/>
      </p:bgPr>
    </p:bg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9" name="Google Shape;579;p30"/>
          <p:cNvGrpSpPr/>
          <p:nvPr/>
        </p:nvGrpSpPr>
        <p:grpSpPr>
          <a:xfrm>
            <a:off x="8254824" y="3329428"/>
            <a:ext cx="716754" cy="688630"/>
            <a:chOff x="8124549" y="177128"/>
            <a:chExt cx="716754" cy="688630"/>
          </a:xfrm>
        </p:grpSpPr>
        <p:grpSp>
          <p:nvGrpSpPr>
            <p:cNvPr id="580" name="Google Shape;580;p30"/>
            <p:cNvGrpSpPr/>
            <p:nvPr/>
          </p:nvGrpSpPr>
          <p:grpSpPr>
            <a:xfrm rot="10800000">
              <a:off x="8430011" y="327205"/>
              <a:ext cx="411292" cy="538553"/>
              <a:chOff x="1920201" y="869774"/>
              <a:chExt cx="2965338" cy="3882865"/>
            </a:xfrm>
          </p:grpSpPr>
          <p:sp>
            <p:nvSpPr>
              <p:cNvPr id="581" name="Google Shape;581;p30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30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3" name="Google Shape;583;p30"/>
            <p:cNvGrpSpPr/>
            <p:nvPr/>
          </p:nvGrpSpPr>
          <p:grpSpPr>
            <a:xfrm rot="10800000">
              <a:off x="8124549" y="177128"/>
              <a:ext cx="259467" cy="339751"/>
              <a:chOff x="1920201" y="869774"/>
              <a:chExt cx="2965338" cy="3882865"/>
            </a:xfrm>
          </p:grpSpPr>
          <p:sp>
            <p:nvSpPr>
              <p:cNvPr id="584" name="Google Shape;584;p30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30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86" name="Google Shape;586;p30"/>
          <p:cNvSpPr/>
          <p:nvPr/>
        </p:nvSpPr>
        <p:spPr>
          <a:xfrm>
            <a:off x="7579175" y="4085351"/>
            <a:ext cx="1145700" cy="1145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7" name="Google Shape;587;p30"/>
          <p:cNvGrpSpPr/>
          <p:nvPr/>
        </p:nvGrpSpPr>
        <p:grpSpPr>
          <a:xfrm>
            <a:off x="809849" y="724453"/>
            <a:ext cx="716754" cy="688630"/>
            <a:chOff x="8124549" y="177128"/>
            <a:chExt cx="716754" cy="688630"/>
          </a:xfrm>
        </p:grpSpPr>
        <p:grpSp>
          <p:nvGrpSpPr>
            <p:cNvPr id="588" name="Google Shape;588;p30"/>
            <p:cNvGrpSpPr/>
            <p:nvPr/>
          </p:nvGrpSpPr>
          <p:grpSpPr>
            <a:xfrm rot="10800000">
              <a:off x="8430011" y="327205"/>
              <a:ext cx="411292" cy="538553"/>
              <a:chOff x="1920201" y="869774"/>
              <a:chExt cx="2965338" cy="3882865"/>
            </a:xfrm>
          </p:grpSpPr>
          <p:sp>
            <p:nvSpPr>
              <p:cNvPr id="589" name="Google Shape;589;p30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30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1" name="Google Shape;591;p30"/>
            <p:cNvGrpSpPr/>
            <p:nvPr/>
          </p:nvGrpSpPr>
          <p:grpSpPr>
            <a:xfrm rot="10800000">
              <a:off x="8124549" y="177128"/>
              <a:ext cx="259467" cy="339751"/>
              <a:chOff x="1920201" y="869774"/>
              <a:chExt cx="2965338" cy="3882865"/>
            </a:xfrm>
          </p:grpSpPr>
          <p:sp>
            <p:nvSpPr>
              <p:cNvPr id="592" name="Google Shape;592;p30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30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94" name="Google Shape;594;p30"/>
          <p:cNvSpPr/>
          <p:nvPr/>
        </p:nvSpPr>
        <p:spPr>
          <a:xfrm>
            <a:off x="-596325" y="1346525"/>
            <a:ext cx="2194200" cy="21942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5_1_1">
    <p:bg>
      <p:bgPr>
        <a:solidFill>
          <a:schemeClr val="lt1"/>
        </a:solidFill>
        <a:effectLst/>
      </p:bgPr>
    </p:bg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6" name="Google Shape;596;p31"/>
          <p:cNvGrpSpPr/>
          <p:nvPr/>
        </p:nvGrpSpPr>
        <p:grpSpPr>
          <a:xfrm flipH="1">
            <a:off x="2746024" y="3915328"/>
            <a:ext cx="716754" cy="688630"/>
            <a:chOff x="8124549" y="177128"/>
            <a:chExt cx="716754" cy="688630"/>
          </a:xfrm>
        </p:grpSpPr>
        <p:grpSp>
          <p:nvGrpSpPr>
            <p:cNvPr id="597" name="Google Shape;597;p31"/>
            <p:cNvGrpSpPr/>
            <p:nvPr/>
          </p:nvGrpSpPr>
          <p:grpSpPr>
            <a:xfrm rot="10800000">
              <a:off x="8430011" y="327205"/>
              <a:ext cx="411292" cy="538553"/>
              <a:chOff x="1920201" y="869774"/>
              <a:chExt cx="2965338" cy="3882865"/>
            </a:xfrm>
          </p:grpSpPr>
          <p:sp>
            <p:nvSpPr>
              <p:cNvPr id="598" name="Google Shape;598;p31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31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00" name="Google Shape;600;p31"/>
            <p:cNvGrpSpPr/>
            <p:nvPr/>
          </p:nvGrpSpPr>
          <p:grpSpPr>
            <a:xfrm rot="10800000">
              <a:off x="8124549" y="177128"/>
              <a:ext cx="259467" cy="339751"/>
              <a:chOff x="1920201" y="869774"/>
              <a:chExt cx="2965338" cy="3882865"/>
            </a:xfrm>
          </p:grpSpPr>
          <p:sp>
            <p:nvSpPr>
              <p:cNvPr id="601" name="Google Shape;601;p31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31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03" name="Google Shape;603;p31"/>
          <p:cNvSpPr/>
          <p:nvPr/>
        </p:nvSpPr>
        <p:spPr>
          <a:xfrm>
            <a:off x="3375000" y="4300450"/>
            <a:ext cx="776700" cy="776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4" name="Google Shape;604;p31"/>
          <p:cNvGrpSpPr/>
          <p:nvPr/>
        </p:nvGrpSpPr>
        <p:grpSpPr>
          <a:xfrm>
            <a:off x="4795649" y="123891"/>
            <a:ext cx="716754" cy="688630"/>
            <a:chOff x="8124549" y="177128"/>
            <a:chExt cx="716754" cy="688630"/>
          </a:xfrm>
        </p:grpSpPr>
        <p:grpSp>
          <p:nvGrpSpPr>
            <p:cNvPr id="605" name="Google Shape;605;p31"/>
            <p:cNvGrpSpPr/>
            <p:nvPr/>
          </p:nvGrpSpPr>
          <p:grpSpPr>
            <a:xfrm rot="10800000">
              <a:off x="8430011" y="327205"/>
              <a:ext cx="411292" cy="538553"/>
              <a:chOff x="1920201" y="869774"/>
              <a:chExt cx="2965338" cy="3882865"/>
            </a:xfrm>
          </p:grpSpPr>
          <p:sp>
            <p:nvSpPr>
              <p:cNvPr id="606" name="Google Shape;606;p31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31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08" name="Google Shape;608;p31"/>
            <p:cNvGrpSpPr/>
            <p:nvPr/>
          </p:nvGrpSpPr>
          <p:grpSpPr>
            <a:xfrm rot="10800000">
              <a:off x="8124549" y="177128"/>
              <a:ext cx="259467" cy="339751"/>
              <a:chOff x="1920201" y="869774"/>
              <a:chExt cx="2965338" cy="3882865"/>
            </a:xfrm>
          </p:grpSpPr>
          <p:sp>
            <p:nvSpPr>
              <p:cNvPr id="609" name="Google Shape;609;p31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31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11" name="Google Shape;611;p31"/>
          <p:cNvSpPr/>
          <p:nvPr/>
        </p:nvSpPr>
        <p:spPr>
          <a:xfrm>
            <a:off x="4348350" y="436525"/>
            <a:ext cx="447300" cy="4473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31"/>
          <p:cNvSpPr/>
          <p:nvPr/>
        </p:nvSpPr>
        <p:spPr>
          <a:xfrm>
            <a:off x="126050" y="1214850"/>
            <a:ext cx="1174500" cy="11745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31"/>
          <p:cNvSpPr/>
          <p:nvPr/>
        </p:nvSpPr>
        <p:spPr>
          <a:xfrm>
            <a:off x="7812375" y="2801800"/>
            <a:ext cx="1707000" cy="17070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5_2">
    <p:bg>
      <p:bgPr>
        <a:solidFill>
          <a:schemeClr val="lt2"/>
        </a:solidFill>
        <a:effectLst/>
      </p:bgPr>
    </p:bg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CUSTOM_5_1_2">
    <p:bg>
      <p:bgPr>
        <a:solidFill>
          <a:schemeClr val="lt2"/>
        </a:solidFill>
        <a:effectLst/>
      </p:bgPr>
    </p:bg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6" name="Google Shape;616;p33"/>
          <p:cNvGrpSpPr/>
          <p:nvPr/>
        </p:nvGrpSpPr>
        <p:grpSpPr>
          <a:xfrm rot="10800000" flipH="1">
            <a:off x="8254824" y="1632646"/>
            <a:ext cx="716754" cy="688630"/>
            <a:chOff x="8124549" y="177128"/>
            <a:chExt cx="716754" cy="688630"/>
          </a:xfrm>
        </p:grpSpPr>
        <p:grpSp>
          <p:nvGrpSpPr>
            <p:cNvPr id="617" name="Google Shape;617;p33"/>
            <p:cNvGrpSpPr/>
            <p:nvPr/>
          </p:nvGrpSpPr>
          <p:grpSpPr>
            <a:xfrm rot="10800000">
              <a:off x="8430011" y="327205"/>
              <a:ext cx="411292" cy="538553"/>
              <a:chOff x="1920201" y="869774"/>
              <a:chExt cx="2965338" cy="3882865"/>
            </a:xfrm>
          </p:grpSpPr>
          <p:sp>
            <p:nvSpPr>
              <p:cNvPr id="618" name="Google Shape;618;p33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33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20" name="Google Shape;620;p33"/>
            <p:cNvGrpSpPr/>
            <p:nvPr/>
          </p:nvGrpSpPr>
          <p:grpSpPr>
            <a:xfrm rot="10800000">
              <a:off x="8124549" y="177128"/>
              <a:ext cx="259467" cy="339751"/>
              <a:chOff x="1920201" y="869774"/>
              <a:chExt cx="2965338" cy="3882865"/>
            </a:xfrm>
          </p:grpSpPr>
          <p:sp>
            <p:nvSpPr>
              <p:cNvPr id="621" name="Google Shape;621;p33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33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23" name="Google Shape;623;p33"/>
          <p:cNvSpPr/>
          <p:nvPr/>
        </p:nvSpPr>
        <p:spPr>
          <a:xfrm rot="10800000" flipH="1">
            <a:off x="7579175" y="419653"/>
            <a:ext cx="1145700" cy="1145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4" name="Google Shape;624;p33"/>
          <p:cNvGrpSpPr/>
          <p:nvPr/>
        </p:nvGrpSpPr>
        <p:grpSpPr>
          <a:xfrm rot="10800000" flipH="1">
            <a:off x="809849" y="4237621"/>
            <a:ext cx="716754" cy="688630"/>
            <a:chOff x="8124549" y="177128"/>
            <a:chExt cx="716754" cy="688630"/>
          </a:xfrm>
        </p:grpSpPr>
        <p:grpSp>
          <p:nvGrpSpPr>
            <p:cNvPr id="625" name="Google Shape;625;p33"/>
            <p:cNvGrpSpPr/>
            <p:nvPr/>
          </p:nvGrpSpPr>
          <p:grpSpPr>
            <a:xfrm rot="10800000">
              <a:off x="8430011" y="327205"/>
              <a:ext cx="411292" cy="538553"/>
              <a:chOff x="1920201" y="869774"/>
              <a:chExt cx="2965338" cy="3882865"/>
            </a:xfrm>
          </p:grpSpPr>
          <p:sp>
            <p:nvSpPr>
              <p:cNvPr id="626" name="Google Shape;626;p33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33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28" name="Google Shape;628;p33"/>
            <p:cNvGrpSpPr/>
            <p:nvPr/>
          </p:nvGrpSpPr>
          <p:grpSpPr>
            <a:xfrm rot="10800000">
              <a:off x="8124549" y="177128"/>
              <a:ext cx="259467" cy="339751"/>
              <a:chOff x="1920201" y="869774"/>
              <a:chExt cx="2965338" cy="3882865"/>
            </a:xfrm>
          </p:grpSpPr>
          <p:sp>
            <p:nvSpPr>
              <p:cNvPr id="629" name="Google Shape;629;p33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33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31" name="Google Shape;631;p33"/>
          <p:cNvSpPr/>
          <p:nvPr/>
        </p:nvSpPr>
        <p:spPr>
          <a:xfrm rot="10800000" flipH="1">
            <a:off x="354900" y="3765179"/>
            <a:ext cx="716700" cy="716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2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 txBox="1">
            <a:spLocks noGrp="1"/>
          </p:cNvSpPr>
          <p:nvPr>
            <p:ph type="title"/>
          </p:nvPr>
        </p:nvSpPr>
        <p:spPr>
          <a:xfrm>
            <a:off x="713325" y="3301187"/>
            <a:ext cx="7717800" cy="76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title" idx="2" hasCustomPrompt="1"/>
          </p:nvPr>
        </p:nvSpPr>
        <p:spPr>
          <a:xfrm>
            <a:off x="3317150" y="2079388"/>
            <a:ext cx="2510100" cy="139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0" name="Google Shape;30;p3"/>
          <p:cNvSpPr txBox="1">
            <a:spLocks noGrp="1"/>
          </p:cNvSpPr>
          <p:nvPr>
            <p:ph type="subTitle" idx="1"/>
          </p:nvPr>
        </p:nvSpPr>
        <p:spPr>
          <a:xfrm>
            <a:off x="713225" y="3920311"/>
            <a:ext cx="7717800" cy="3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31" name="Google Shape;31;p3"/>
          <p:cNvGrpSpPr/>
          <p:nvPr/>
        </p:nvGrpSpPr>
        <p:grpSpPr>
          <a:xfrm rot="10800000">
            <a:off x="579347" y="4345921"/>
            <a:ext cx="753375" cy="662275"/>
            <a:chOff x="7814372" y="-58967"/>
            <a:chExt cx="753375" cy="662275"/>
          </a:xfrm>
        </p:grpSpPr>
        <p:grpSp>
          <p:nvGrpSpPr>
            <p:cNvPr id="32" name="Google Shape;32;p3"/>
            <p:cNvGrpSpPr/>
            <p:nvPr/>
          </p:nvGrpSpPr>
          <p:grpSpPr>
            <a:xfrm>
              <a:off x="7814372" y="82616"/>
              <a:ext cx="397652" cy="520692"/>
              <a:chOff x="1920201" y="869774"/>
              <a:chExt cx="2965338" cy="3882865"/>
            </a:xfrm>
          </p:grpSpPr>
          <p:sp>
            <p:nvSpPr>
              <p:cNvPr id="33" name="Google Shape;33;p3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3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" name="Google Shape;35;p3"/>
            <p:cNvGrpSpPr/>
            <p:nvPr/>
          </p:nvGrpSpPr>
          <p:grpSpPr>
            <a:xfrm>
              <a:off x="8293749" y="-58967"/>
              <a:ext cx="273997" cy="358777"/>
              <a:chOff x="1920201" y="869774"/>
              <a:chExt cx="2965338" cy="3882865"/>
            </a:xfrm>
          </p:grpSpPr>
          <p:sp>
            <p:nvSpPr>
              <p:cNvPr id="36" name="Google Shape;36;p3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3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8" name="Google Shape;38;p3"/>
          <p:cNvSpPr/>
          <p:nvPr/>
        </p:nvSpPr>
        <p:spPr>
          <a:xfrm>
            <a:off x="8285525" y="3760975"/>
            <a:ext cx="502800" cy="502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576150" y="4129975"/>
            <a:ext cx="274200" cy="274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" name="Google Shape;40;p3"/>
          <p:cNvGrpSpPr/>
          <p:nvPr/>
        </p:nvGrpSpPr>
        <p:grpSpPr>
          <a:xfrm>
            <a:off x="7719522" y="3186996"/>
            <a:ext cx="753375" cy="662275"/>
            <a:chOff x="7814372" y="-58967"/>
            <a:chExt cx="753375" cy="662275"/>
          </a:xfrm>
        </p:grpSpPr>
        <p:grpSp>
          <p:nvGrpSpPr>
            <p:cNvPr id="41" name="Google Shape;41;p3"/>
            <p:cNvGrpSpPr/>
            <p:nvPr/>
          </p:nvGrpSpPr>
          <p:grpSpPr>
            <a:xfrm>
              <a:off x="7814372" y="82616"/>
              <a:ext cx="397652" cy="520692"/>
              <a:chOff x="1920201" y="869774"/>
              <a:chExt cx="2965338" cy="3882865"/>
            </a:xfrm>
          </p:grpSpPr>
          <p:sp>
            <p:nvSpPr>
              <p:cNvPr id="42" name="Google Shape;42;p3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3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" name="Google Shape;44;p3"/>
            <p:cNvGrpSpPr/>
            <p:nvPr/>
          </p:nvGrpSpPr>
          <p:grpSpPr>
            <a:xfrm>
              <a:off x="8293749" y="-58967"/>
              <a:ext cx="273997" cy="358777"/>
              <a:chOff x="1920201" y="869774"/>
              <a:chExt cx="2965338" cy="3882865"/>
            </a:xfrm>
          </p:grpSpPr>
          <p:sp>
            <p:nvSpPr>
              <p:cNvPr id="45" name="Google Shape;45;p3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3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6">
  <p:cSld name="CUSTOM_5_1_1_1">
    <p:bg>
      <p:bgPr>
        <a:solidFill>
          <a:schemeClr val="lt2"/>
        </a:solidFill>
        <a:effectLst/>
      </p:bgPr>
    </p:bg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3" name="Google Shape;633;p34"/>
          <p:cNvGrpSpPr/>
          <p:nvPr/>
        </p:nvGrpSpPr>
        <p:grpSpPr>
          <a:xfrm>
            <a:off x="6182647" y="3915328"/>
            <a:ext cx="716754" cy="688630"/>
            <a:chOff x="8124549" y="177128"/>
            <a:chExt cx="716754" cy="688630"/>
          </a:xfrm>
        </p:grpSpPr>
        <p:grpSp>
          <p:nvGrpSpPr>
            <p:cNvPr id="634" name="Google Shape;634;p34"/>
            <p:cNvGrpSpPr/>
            <p:nvPr/>
          </p:nvGrpSpPr>
          <p:grpSpPr>
            <a:xfrm rot="10800000">
              <a:off x="8430011" y="327205"/>
              <a:ext cx="411292" cy="538553"/>
              <a:chOff x="1920201" y="869774"/>
              <a:chExt cx="2965338" cy="3882865"/>
            </a:xfrm>
          </p:grpSpPr>
          <p:sp>
            <p:nvSpPr>
              <p:cNvPr id="635" name="Google Shape;635;p34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34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37" name="Google Shape;637;p34"/>
            <p:cNvGrpSpPr/>
            <p:nvPr/>
          </p:nvGrpSpPr>
          <p:grpSpPr>
            <a:xfrm rot="10800000">
              <a:off x="8124549" y="177128"/>
              <a:ext cx="259467" cy="339751"/>
              <a:chOff x="1920201" y="869774"/>
              <a:chExt cx="2965338" cy="3882865"/>
            </a:xfrm>
          </p:grpSpPr>
          <p:sp>
            <p:nvSpPr>
              <p:cNvPr id="638" name="Google Shape;638;p34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34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40" name="Google Shape;640;p34"/>
          <p:cNvSpPr/>
          <p:nvPr/>
        </p:nvSpPr>
        <p:spPr>
          <a:xfrm flipH="1">
            <a:off x="5493725" y="4300450"/>
            <a:ext cx="776700" cy="776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1" name="Google Shape;641;p34"/>
          <p:cNvGrpSpPr/>
          <p:nvPr/>
        </p:nvGrpSpPr>
        <p:grpSpPr>
          <a:xfrm flipH="1">
            <a:off x="4133022" y="123891"/>
            <a:ext cx="716754" cy="688630"/>
            <a:chOff x="8124549" y="177128"/>
            <a:chExt cx="716754" cy="688630"/>
          </a:xfrm>
        </p:grpSpPr>
        <p:grpSp>
          <p:nvGrpSpPr>
            <p:cNvPr id="642" name="Google Shape;642;p34"/>
            <p:cNvGrpSpPr/>
            <p:nvPr/>
          </p:nvGrpSpPr>
          <p:grpSpPr>
            <a:xfrm rot="10800000">
              <a:off x="8430011" y="327205"/>
              <a:ext cx="411292" cy="538553"/>
              <a:chOff x="1920201" y="869774"/>
              <a:chExt cx="2965338" cy="3882865"/>
            </a:xfrm>
          </p:grpSpPr>
          <p:sp>
            <p:nvSpPr>
              <p:cNvPr id="643" name="Google Shape;643;p34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34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45" name="Google Shape;645;p34"/>
            <p:cNvGrpSpPr/>
            <p:nvPr/>
          </p:nvGrpSpPr>
          <p:grpSpPr>
            <a:xfrm rot="10800000">
              <a:off x="8124549" y="177128"/>
              <a:ext cx="259467" cy="339751"/>
              <a:chOff x="1920201" y="869774"/>
              <a:chExt cx="2965338" cy="3882865"/>
            </a:xfrm>
          </p:grpSpPr>
          <p:sp>
            <p:nvSpPr>
              <p:cNvPr id="646" name="Google Shape;646;p34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34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48" name="Google Shape;648;p34"/>
          <p:cNvSpPr/>
          <p:nvPr/>
        </p:nvSpPr>
        <p:spPr>
          <a:xfrm flipH="1">
            <a:off x="4849775" y="436525"/>
            <a:ext cx="447300" cy="447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34"/>
          <p:cNvSpPr/>
          <p:nvPr/>
        </p:nvSpPr>
        <p:spPr>
          <a:xfrm flipH="1">
            <a:off x="8344875" y="1214850"/>
            <a:ext cx="1174500" cy="1174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34"/>
          <p:cNvSpPr/>
          <p:nvPr/>
        </p:nvSpPr>
        <p:spPr>
          <a:xfrm flipH="1">
            <a:off x="126050" y="2801800"/>
            <a:ext cx="1707000" cy="1707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1" name="Google Shape;651;p34"/>
          <p:cNvGrpSpPr/>
          <p:nvPr/>
        </p:nvGrpSpPr>
        <p:grpSpPr>
          <a:xfrm>
            <a:off x="8268947" y="392066"/>
            <a:ext cx="716754" cy="688630"/>
            <a:chOff x="8124549" y="177128"/>
            <a:chExt cx="716754" cy="688630"/>
          </a:xfrm>
        </p:grpSpPr>
        <p:grpSp>
          <p:nvGrpSpPr>
            <p:cNvPr id="652" name="Google Shape;652;p34"/>
            <p:cNvGrpSpPr/>
            <p:nvPr/>
          </p:nvGrpSpPr>
          <p:grpSpPr>
            <a:xfrm rot="10800000">
              <a:off x="8430011" y="327205"/>
              <a:ext cx="411292" cy="538553"/>
              <a:chOff x="1920201" y="869774"/>
              <a:chExt cx="2965338" cy="3882865"/>
            </a:xfrm>
          </p:grpSpPr>
          <p:sp>
            <p:nvSpPr>
              <p:cNvPr id="653" name="Google Shape;653;p34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34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5" name="Google Shape;655;p34"/>
            <p:cNvGrpSpPr/>
            <p:nvPr/>
          </p:nvGrpSpPr>
          <p:grpSpPr>
            <a:xfrm rot="10800000">
              <a:off x="8124549" y="177128"/>
              <a:ext cx="259467" cy="339751"/>
              <a:chOff x="1920201" y="869774"/>
              <a:chExt cx="2965338" cy="3882865"/>
            </a:xfrm>
          </p:grpSpPr>
          <p:sp>
            <p:nvSpPr>
              <p:cNvPr id="656" name="Google Shape;656;p34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34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58" name="Google Shape;658;p34"/>
          <p:cNvGrpSpPr/>
          <p:nvPr/>
        </p:nvGrpSpPr>
        <p:grpSpPr>
          <a:xfrm flipH="1">
            <a:off x="1791022" y="4034016"/>
            <a:ext cx="716754" cy="688630"/>
            <a:chOff x="8124549" y="177128"/>
            <a:chExt cx="716754" cy="688630"/>
          </a:xfrm>
        </p:grpSpPr>
        <p:grpSp>
          <p:nvGrpSpPr>
            <p:cNvPr id="659" name="Google Shape;659;p34"/>
            <p:cNvGrpSpPr/>
            <p:nvPr/>
          </p:nvGrpSpPr>
          <p:grpSpPr>
            <a:xfrm rot="10800000">
              <a:off x="8430011" y="327205"/>
              <a:ext cx="411292" cy="538553"/>
              <a:chOff x="1920201" y="869774"/>
              <a:chExt cx="2965338" cy="3882865"/>
            </a:xfrm>
          </p:grpSpPr>
          <p:sp>
            <p:nvSpPr>
              <p:cNvPr id="660" name="Google Shape;660;p34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34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2" name="Google Shape;662;p34"/>
            <p:cNvGrpSpPr/>
            <p:nvPr/>
          </p:nvGrpSpPr>
          <p:grpSpPr>
            <a:xfrm rot="10800000">
              <a:off x="8124549" y="177128"/>
              <a:ext cx="259467" cy="339751"/>
              <a:chOff x="1920201" y="869774"/>
              <a:chExt cx="2965338" cy="3882865"/>
            </a:xfrm>
          </p:grpSpPr>
          <p:sp>
            <p:nvSpPr>
              <p:cNvPr id="663" name="Google Shape;663;p34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34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2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"/>
          <p:cNvSpPr txBox="1">
            <a:spLocks noGrp="1"/>
          </p:cNvSpPr>
          <p:nvPr>
            <p:ph type="title"/>
          </p:nvPr>
        </p:nvSpPr>
        <p:spPr>
          <a:xfrm>
            <a:off x="713250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"/>
          <p:cNvSpPr txBox="1">
            <a:spLocks noGrp="1"/>
          </p:cNvSpPr>
          <p:nvPr>
            <p:ph type="body" idx="1"/>
          </p:nvPr>
        </p:nvSpPr>
        <p:spPr>
          <a:xfrm>
            <a:off x="713250" y="1112200"/>
            <a:ext cx="7717500" cy="349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grpSp>
        <p:nvGrpSpPr>
          <p:cNvPr id="50" name="Google Shape;50;p4"/>
          <p:cNvGrpSpPr/>
          <p:nvPr/>
        </p:nvGrpSpPr>
        <p:grpSpPr>
          <a:xfrm>
            <a:off x="7133797" y="158121"/>
            <a:ext cx="753375" cy="662275"/>
            <a:chOff x="7814372" y="-58967"/>
            <a:chExt cx="753375" cy="662275"/>
          </a:xfrm>
        </p:grpSpPr>
        <p:grpSp>
          <p:nvGrpSpPr>
            <p:cNvPr id="51" name="Google Shape;51;p4"/>
            <p:cNvGrpSpPr/>
            <p:nvPr/>
          </p:nvGrpSpPr>
          <p:grpSpPr>
            <a:xfrm>
              <a:off x="7814372" y="82616"/>
              <a:ext cx="397652" cy="520692"/>
              <a:chOff x="1920201" y="869774"/>
              <a:chExt cx="2965338" cy="3882865"/>
            </a:xfrm>
          </p:grpSpPr>
          <p:sp>
            <p:nvSpPr>
              <p:cNvPr id="52" name="Google Shape;52;p4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" name="Google Shape;54;p4"/>
            <p:cNvGrpSpPr/>
            <p:nvPr/>
          </p:nvGrpSpPr>
          <p:grpSpPr>
            <a:xfrm>
              <a:off x="8293749" y="-58967"/>
              <a:ext cx="273997" cy="358777"/>
              <a:chOff x="1920201" y="869774"/>
              <a:chExt cx="2965338" cy="3882865"/>
            </a:xfrm>
          </p:grpSpPr>
          <p:sp>
            <p:nvSpPr>
              <p:cNvPr id="55" name="Google Shape;55;p4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4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7" name="Google Shape;57;p4"/>
          <p:cNvSpPr/>
          <p:nvPr/>
        </p:nvSpPr>
        <p:spPr>
          <a:xfrm>
            <a:off x="8064750" y="239525"/>
            <a:ext cx="366000" cy="366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4"/>
          <p:cNvSpPr/>
          <p:nvPr/>
        </p:nvSpPr>
        <p:spPr>
          <a:xfrm>
            <a:off x="-239050" y="2869500"/>
            <a:ext cx="572700" cy="572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4"/>
          <p:cNvSpPr/>
          <p:nvPr/>
        </p:nvSpPr>
        <p:spPr>
          <a:xfrm>
            <a:off x="8602450" y="3925600"/>
            <a:ext cx="366000" cy="366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" name="Google Shape;60;p4"/>
          <p:cNvGrpSpPr/>
          <p:nvPr/>
        </p:nvGrpSpPr>
        <p:grpSpPr>
          <a:xfrm>
            <a:off x="75122" y="3473696"/>
            <a:ext cx="753375" cy="662275"/>
            <a:chOff x="7814372" y="-58967"/>
            <a:chExt cx="753375" cy="662275"/>
          </a:xfrm>
        </p:grpSpPr>
        <p:grpSp>
          <p:nvGrpSpPr>
            <p:cNvPr id="61" name="Google Shape;61;p4"/>
            <p:cNvGrpSpPr/>
            <p:nvPr/>
          </p:nvGrpSpPr>
          <p:grpSpPr>
            <a:xfrm>
              <a:off x="7814372" y="82616"/>
              <a:ext cx="397652" cy="520692"/>
              <a:chOff x="1920201" y="869774"/>
              <a:chExt cx="2965338" cy="3882865"/>
            </a:xfrm>
          </p:grpSpPr>
          <p:sp>
            <p:nvSpPr>
              <p:cNvPr id="62" name="Google Shape;62;p4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4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4" name="Google Shape;64;p4"/>
            <p:cNvGrpSpPr/>
            <p:nvPr/>
          </p:nvGrpSpPr>
          <p:grpSpPr>
            <a:xfrm>
              <a:off x="8293749" y="-58967"/>
              <a:ext cx="273997" cy="358777"/>
              <a:chOff x="1920201" y="869774"/>
              <a:chExt cx="2965338" cy="3882865"/>
            </a:xfrm>
          </p:grpSpPr>
          <p:sp>
            <p:nvSpPr>
              <p:cNvPr id="65" name="Google Shape;65;p4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4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lt2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5"/>
          <p:cNvSpPr txBox="1">
            <a:spLocks noGrp="1"/>
          </p:cNvSpPr>
          <p:nvPr>
            <p:ph type="title"/>
          </p:nvPr>
        </p:nvSpPr>
        <p:spPr>
          <a:xfrm>
            <a:off x="713250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5"/>
          <p:cNvSpPr txBox="1">
            <a:spLocks noGrp="1"/>
          </p:cNvSpPr>
          <p:nvPr>
            <p:ph type="title" idx="2"/>
          </p:nvPr>
        </p:nvSpPr>
        <p:spPr>
          <a:xfrm flipH="1">
            <a:off x="1020664" y="2818175"/>
            <a:ext cx="3240600" cy="41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70" name="Google Shape;70;p5"/>
          <p:cNvSpPr txBox="1">
            <a:spLocks noGrp="1"/>
          </p:cNvSpPr>
          <p:nvPr>
            <p:ph type="subTitle" idx="1"/>
          </p:nvPr>
        </p:nvSpPr>
        <p:spPr>
          <a:xfrm flipH="1">
            <a:off x="1020671" y="3073151"/>
            <a:ext cx="3240600" cy="87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5"/>
          <p:cNvSpPr txBox="1">
            <a:spLocks noGrp="1"/>
          </p:cNvSpPr>
          <p:nvPr>
            <p:ph type="title" idx="3"/>
          </p:nvPr>
        </p:nvSpPr>
        <p:spPr>
          <a:xfrm flipH="1">
            <a:off x="4882874" y="2818175"/>
            <a:ext cx="3240600" cy="41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72" name="Google Shape;72;p5"/>
          <p:cNvSpPr txBox="1">
            <a:spLocks noGrp="1"/>
          </p:cNvSpPr>
          <p:nvPr>
            <p:ph type="subTitle" idx="4"/>
          </p:nvPr>
        </p:nvSpPr>
        <p:spPr>
          <a:xfrm flipH="1">
            <a:off x="4882875" y="3073151"/>
            <a:ext cx="3240600" cy="87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73" name="Google Shape;73;p5"/>
          <p:cNvGrpSpPr/>
          <p:nvPr/>
        </p:nvGrpSpPr>
        <p:grpSpPr>
          <a:xfrm>
            <a:off x="7133797" y="158121"/>
            <a:ext cx="753375" cy="662275"/>
            <a:chOff x="7814372" y="-58967"/>
            <a:chExt cx="753375" cy="662275"/>
          </a:xfrm>
        </p:grpSpPr>
        <p:grpSp>
          <p:nvGrpSpPr>
            <p:cNvPr id="74" name="Google Shape;74;p5"/>
            <p:cNvGrpSpPr/>
            <p:nvPr/>
          </p:nvGrpSpPr>
          <p:grpSpPr>
            <a:xfrm>
              <a:off x="7814372" y="82616"/>
              <a:ext cx="397652" cy="520692"/>
              <a:chOff x="1920201" y="869774"/>
              <a:chExt cx="2965338" cy="3882865"/>
            </a:xfrm>
          </p:grpSpPr>
          <p:sp>
            <p:nvSpPr>
              <p:cNvPr id="75" name="Google Shape;75;p5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5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7" name="Google Shape;77;p5"/>
            <p:cNvGrpSpPr/>
            <p:nvPr/>
          </p:nvGrpSpPr>
          <p:grpSpPr>
            <a:xfrm>
              <a:off x="8293749" y="-58967"/>
              <a:ext cx="273997" cy="358777"/>
              <a:chOff x="1920201" y="869774"/>
              <a:chExt cx="2965338" cy="3882865"/>
            </a:xfrm>
          </p:grpSpPr>
          <p:sp>
            <p:nvSpPr>
              <p:cNvPr id="78" name="Google Shape;78;p5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5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0" name="Google Shape;80;p5"/>
          <p:cNvGrpSpPr/>
          <p:nvPr/>
        </p:nvGrpSpPr>
        <p:grpSpPr>
          <a:xfrm>
            <a:off x="75122" y="1562871"/>
            <a:ext cx="753375" cy="662275"/>
            <a:chOff x="7814372" y="-58967"/>
            <a:chExt cx="753375" cy="662275"/>
          </a:xfrm>
        </p:grpSpPr>
        <p:grpSp>
          <p:nvGrpSpPr>
            <p:cNvPr id="81" name="Google Shape;81;p5"/>
            <p:cNvGrpSpPr/>
            <p:nvPr/>
          </p:nvGrpSpPr>
          <p:grpSpPr>
            <a:xfrm>
              <a:off x="7814372" y="82616"/>
              <a:ext cx="397652" cy="520692"/>
              <a:chOff x="1920201" y="869774"/>
              <a:chExt cx="2965338" cy="3882865"/>
            </a:xfrm>
          </p:grpSpPr>
          <p:sp>
            <p:nvSpPr>
              <p:cNvPr id="82" name="Google Shape;82;p5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5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4" name="Google Shape;84;p5"/>
            <p:cNvGrpSpPr/>
            <p:nvPr/>
          </p:nvGrpSpPr>
          <p:grpSpPr>
            <a:xfrm>
              <a:off x="8293749" y="-58967"/>
              <a:ext cx="273997" cy="358777"/>
              <a:chOff x="1920201" y="869774"/>
              <a:chExt cx="2965338" cy="3882865"/>
            </a:xfrm>
          </p:grpSpPr>
          <p:sp>
            <p:nvSpPr>
              <p:cNvPr id="85" name="Google Shape;85;p5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5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7" name="Google Shape;87;p5"/>
          <p:cNvSpPr/>
          <p:nvPr/>
        </p:nvSpPr>
        <p:spPr>
          <a:xfrm>
            <a:off x="8038100" y="-293800"/>
            <a:ext cx="662400" cy="662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5"/>
          <p:cNvSpPr/>
          <p:nvPr/>
        </p:nvSpPr>
        <p:spPr>
          <a:xfrm>
            <a:off x="637200" y="2067700"/>
            <a:ext cx="288000" cy="28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5"/>
          <p:cNvSpPr/>
          <p:nvPr/>
        </p:nvSpPr>
        <p:spPr>
          <a:xfrm>
            <a:off x="4521325" y="420050"/>
            <a:ext cx="288000" cy="28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5"/>
          <p:cNvSpPr/>
          <p:nvPr/>
        </p:nvSpPr>
        <p:spPr>
          <a:xfrm>
            <a:off x="3835900" y="4509350"/>
            <a:ext cx="512700" cy="512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lt1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7"/>
          <p:cNvSpPr txBox="1">
            <a:spLocks noGrp="1"/>
          </p:cNvSpPr>
          <p:nvPr>
            <p:ph type="title"/>
          </p:nvPr>
        </p:nvSpPr>
        <p:spPr>
          <a:xfrm>
            <a:off x="4248775" y="1762725"/>
            <a:ext cx="4182000" cy="57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7"/>
          <p:cNvSpPr txBox="1">
            <a:spLocks noGrp="1"/>
          </p:cNvSpPr>
          <p:nvPr>
            <p:ph type="body" idx="1"/>
          </p:nvPr>
        </p:nvSpPr>
        <p:spPr>
          <a:xfrm>
            <a:off x="4248775" y="2242475"/>
            <a:ext cx="4182000" cy="13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>
                <a:solidFill>
                  <a:schemeClr val="dk2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114" name="Google Shape;114;p7"/>
          <p:cNvGrpSpPr/>
          <p:nvPr/>
        </p:nvGrpSpPr>
        <p:grpSpPr>
          <a:xfrm>
            <a:off x="6096424" y="4379903"/>
            <a:ext cx="716754" cy="688630"/>
            <a:chOff x="6096424" y="4379903"/>
            <a:chExt cx="716754" cy="688630"/>
          </a:xfrm>
        </p:grpSpPr>
        <p:grpSp>
          <p:nvGrpSpPr>
            <p:cNvPr id="115" name="Google Shape;115;p7"/>
            <p:cNvGrpSpPr/>
            <p:nvPr/>
          </p:nvGrpSpPr>
          <p:grpSpPr>
            <a:xfrm>
              <a:off x="6096424" y="4379903"/>
              <a:ext cx="411292" cy="538553"/>
              <a:chOff x="1920201" y="869774"/>
              <a:chExt cx="2965338" cy="3882865"/>
            </a:xfrm>
          </p:grpSpPr>
          <p:sp>
            <p:nvSpPr>
              <p:cNvPr id="116" name="Google Shape;116;p7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7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" name="Google Shape;118;p7"/>
            <p:cNvGrpSpPr/>
            <p:nvPr/>
          </p:nvGrpSpPr>
          <p:grpSpPr>
            <a:xfrm>
              <a:off x="6553711" y="4728783"/>
              <a:ext cx="259467" cy="339751"/>
              <a:chOff x="1920201" y="869774"/>
              <a:chExt cx="2965338" cy="3882865"/>
            </a:xfrm>
          </p:grpSpPr>
          <p:sp>
            <p:nvSpPr>
              <p:cNvPr id="119" name="Google Shape;119;p7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7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1" name="Google Shape;121;p7"/>
          <p:cNvSpPr/>
          <p:nvPr/>
        </p:nvSpPr>
        <p:spPr>
          <a:xfrm>
            <a:off x="5425625" y="4457625"/>
            <a:ext cx="431100" cy="4311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2" name="Google Shape;122;p7"/>
          <p:cNvGrpSpPr/>
          <p:nvPr/>
        </p:nvGrpSpPr>
        <p:grpSpPr>
          <a:xfrm>
            <a:off x="7890524" y="381153"/>
            <a:ext cx="716754" cy="688630"/>
            <a:chOff x="8124549" y="177128"/>
            <a:chExt cx="716754" cy="688630"/>
          </a:xfrm>
        </p:grpSpPr>
        <p:grpSp>
          <p:nvGrpSpPr>
            <p:cNvPr id="123" name="Google Shape;123;p7"/>
            <p:cNvGrpSpPr/>
            <p:nvPr/>
          </p:nvGrpSpPr>
          <p:grpSpPr>
            <a:xfrm rot="10800000">
              <a:off x="8430011" y="327205"/>
              <a:ext cx="411292" cy="538553"/>
              <a:chOff x="1920201" y="869774"/>
              <a:chExt cx="2965338" cy="3882865"/>
            </a:xfrm>
          </p:grpSpPr>
          <p:sp>
            <p:nvSpPr>
              <p:cNvPr id="124" name="Google Shape;124;p7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7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6" name="Google Shape;126;p7"/>
            <p:cNvGrpSpPr/>
            <p:nvPr/>
          </p:nvGrpSpPr>
          <p:grpSpPr>
            <a:xfrm rot="10800000">
              <a:off x="8124549" y="177128"/>
              <a:ext cx="259467" cy="339751"/>
              <a:chOff x="1920201" y="869774"/>
              <a:chExt cx="2965338" cy="3882865"/>
            </a:xfrm>
          </p:grpSpPr>
          <p:sp>
            <p:nvSpPr>
              <p:cNvPr id="127" name="Google Shape;127;p7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7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9" name="Google Shape;129;p7"/>
          <p:cNvSpPr/>
          <p:nvPr/>
        </p:nvSpPr>
        <p:spPr>
          <a:xfrm>
            <a:off x="6902125" y="181150"/>
            <a:ext cx="716700" cy="716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l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9"/>
          <p:cNvSpPr txBox="1">
            <a:spLocks noGrp="1"/>
          </p:cNvSpPr>
          <p:nvPr>
            <p:ph type="title"/>
          </p:nvPr>
        </p:nvSpPr>
        <p:spPr>
          <a:xfrm>
            <a:off x="713320" y="2657102"/>
            <a:ext cx="5370600" cy="76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3" name="Google Shape;153;p9"/>
          <p:cNvSpPr txBox="1">
            <a:spLocks noGrp="1"/>
          </p:cNvSpPr>
          <p:nvPr>
            <p:ph type="title" idx="2" hasCustomPrompt="1"/>
          </p:nvPr>
        </p:nvSpPr>
        <p:spPr>
          <a:xfrm>
            <a:off x="713250" y="1423701"/>
            <a:ext cx="2346600" cy="139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54" name="Google Shape;154;p9"/>
          <p:cNvSpPr txBox="1">
            <a:spLocks noGrp="1"/>
          </p:cNvSpPr>
          <p:nvPr>
            <p:ph type="subTitle" idx="1"/>
          </p:nvPr>
        </p:nvSpPr>
        <p:spPr>
          <a:xfrm>
            <a:off x="713251" y="3276205"/>
            <a:ext cx="5370600" cy="3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55" name="Google Shape;155;p9"/>
          <p:cNvGrpSpPr/>
          <p:nvPr/>
        </p:nvGrpSpPr>
        <p:grpSpPr>
          <a:xfrm>
            <a:off x="4276897" y="539508"/>
            <a:ext cx="753375" cy="662275"/>
            <a:chOff x="7814372" y="-58967"/>
            <a:chExt cx="753375" cy="662275"/>
          </a:xfrm>
        </p:grpSpPr>
        <p:grpSp>
          <p:nvGrpSpPr>
            <p:cNvPr id="156" name="Google Shape;156;p9"/>
            <p:cNvGrpSpPr/>
            <p:nvPr/>
          </p:nvGrpSpPr>
          <p:grpSpPr>
            <a:xfrm>
              <a:off x="7814372" y="82616"/>
              <a:ext cx="397652" cy="520692"/>
              <a:chOff x="1920201" y="869774"/>
              <a:chExt cx="2965338" cy="3882865"/>
            </a:xfrm>
          </p:grpSpPr>
          <p:sp>
            <p:nvSpPr>
              <p:cNvPr id="157" name="Google Shape;157;p9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9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" name="Google Shape;159;p9"/>
            <p:cNvGrpSpPr/>
            <p:nvPr/>
          </p:nvGrpSpPr>
          <p:grpSpPr>
            <a:xfrm>
              <a:off x="8293749" y="-58967"/>
              <a:ext cx="273997" cy="358777"/>
              <a:chOff x="1920201" y="869774"/>
              <a:chExt cx="2965338" cy="3882865"/>
            </a:xfrm>
          </p:grpSpPr>
          <p:sp>
            <p:nvSpPr>
              <p:cNvPr id="160" name="Google Shape;160;p9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9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2" name="Google Shape;162;p9"/>
          <p:cNvGrpSpPr/>
          <p:nvPr/>
        </p:nvGrpSpPr>
        <p:grpSpPr>
          <a:xfrm rot="10800000">
            <a:off x="3129472" y="4128358"/>
            <a:ext cx="753375" cy="662275"/>
            <a:chOff x="7814372" y="-58967"/>
            <a:chExt cx="753375" cy="662275"/>
          </a:xfrm>
        </p:grpSpPr>
        <p:grpSp>
          <p:nvGrpSpPr>
            <p:cNvPr id="163" name="Google Shape;163;p9"/>
            <p:cNvGrpSpPr/>
            <p:nvPr/>
          </p:nvGrpSpPr>
          <p:grpSpPr>
            <a:xfrm>
              <a:off x="7814372" y="82616"/>
              <a:ext cx="397652" cy="520692"/>
              <a:chOff x="1920201" y="869774"/>
              <a:chExt cx="2965338" cy="3882865"/>
            </a:xfrm>
          </p:grpSpPr>
          <p:sp>
            <p:nvSpPr>
              <p:cNvPr id="164" name="Google Shape;164;p9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9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6" name="Google Shape;166;p9"/>
            <p:cNvGrpSpPr/>
            <p:nvPr/>
          </p:nvGrpSpPr>
          <p:grpSpPr>
            <a:xfrm>
              <a:off x="8293749" y="-58967"/>
              <a:ext cx="273997" cy="358777"/>
              <a:chOff x="1920201" y="869774"/>
              <a:chExt cx="2965338" cy="3882865"/>
            </a:xfrm>
          </p:grpSpPr>
          <p:sp>
            <p:nvSpPr>
              <p:cNvPr id="167" name="Google Shape;167;p9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9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69" name="Google Shape;169;p9"/>
          <p:cNvSpPr/>
          <p:nvPr/>
        </p:nvSpPr>
        <p:spPr>
          <a:xfrm>
            <a:off x="3332450" y="52925"/>
            <a:ext cx="906300" cy="906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9"/>
          <p:cNvSpPr/>
          <p:nvPr/>
        </p:nvSpPr>
        <p:spPr>
          <a:xfrm>
            <a:off x="2995663" y="4012800"/>
            <a:ext cx="294300" cy="294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9"/>
          <p:cNvSpPr/>
          <p:nvPr/>
        </p:nvSpPr>
        <p:spPr>
          <a:xfrm>
            <a:off x="459025" y="4307097"/>
            <a:ext cx="214200" cy="214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9"/>
          <p:cNvSpPr/>
          <p:nvPr/>
        </p:nvSpPr>
        <p:spPr>
          <a:xfrm>
            <a:off x="8613188" y="959225"/>
            <a:ext cx="294300" cy="294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lt2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0"/>
          <p:cNvSpPr txBox="1">
            <a:spLocks noGrp="1"/>
          </p:cNvSpPr>
          <p:nvPr>
            <p:ph type="title"/>
          </p:nvPr>
        </p:nvSpPr>
        <p:spPr>
          <a:xfrm>
            <a:off x="714300" y="4031250"/>
            <a:ext cx="2592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lt1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1"/>
          <p:cNvSpPr txBox="1">
            <a:spLocks noGrp="1"/>
          </p:cNvSpPr>
          <p:nvPr>
            <p:ph type="title" hasCustomPrompt="1"/>
          </p:nvPr>
        </p:nvSpPr>
        <p:spPr>
          <a:xfrm>
            <a:off x="713250" y="1490825"/>
            <a:ext cx="7717500" cy="172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0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7" name="Google Shape;177;p11"/>
          <p:cNvSpPr txBox="1">
            <a:spLocks noGrp="1"/>
          </p:cNvSpPr>
          <p:nvPr>
            <p:ph type="body" idx="1"/>
          </p:nvPr>
        </p:nvSpPr>
        <p:spPr>
          <a:xfrm>
            <a:off x="713250" y="3213775"/>
            <a:ext cx="7717500" cy="4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>
                <a:solidFill>
                  <a:schemeClr val="dk2"/>
                </a:solidFill>
              </a:defRPr>
            </a:lvl1pPr>
            <a:lvl2pPr marL="914400" lvl="1" indent="-33020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>
                <a:solidFill>
                  <a:schemeClr val="dk2"/>
                </a:solidFill>
              </a:defRPr>
            </a:lvl2pPr>
            <a:lvl3pPr marL="1371600" lvl="2" indent="-33020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>
                <a:solidFill>
                  <a:schemeClr val="dk2"/>
                </a:solidFill>
              </a:defRPr>
            </a:lvl3pPr>
            <a:lvl4pPr marL="1828800" lvl="3" indent="-33020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>
                <a:solidFill>
                  <a:schemeClr val="dk2"/>
                </a:solidFill>
              </a:defRPr>
            </a:lvl4pPr>
            <a:lvl5pPr marL="2286000" lvl="4" indent="-33020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>
                <a:solidFill>
                  <a:schemeClr val="dk2"/>
                </a:solidFill>
              </a:defRPr>
            </a:lvl5pPr>
            <a:lvl6pPr marL="2743200" lvl="5" indent="-33020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>
                <a:solidFill>
                  <a:schemeClr val="dk2"/>
                </a:solidFill>
              </a:defRPr>
            </a:lvl6pPr>
            <a:lvl7pPr marL="3200400" lvl="6" indent="-33020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>
                <a:solidFill>
                  <a:schemeClr val="dk2"/>
                </a:solidFill>
              </a:defRPr>
            </a:lvl7pPr>
            <a:lvl8pPr marL="3657600" lvl="7" indent="-33020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>
                <a:solidFill>
                  <a:schemeClr val="dk2"/>
                </a:solidFill>
              </a:defRPr>
            </a:lvl8pPr>
            <a:lvl9pPr marL="4114800" lvl="8" indent="-33020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178" name="Google Shape;178;p11"/>
          <p:cNvGrpSpPr/>
          <p:nvPr/>
        </p:nvGrpSpPr>
        <p:grpSpPr>
          <a:xfrm>
            <a:off x="7725531" y="3587994"/>
            <a:ext cx="1123153" cy="1079084"/>
            <a:chOff x="6096424" y="4379903"/>
            <a:chExt cx="716754" cy="688630"/>
          </a:xfrm>
        </p:grpSpPr>
        <p:grpSp>
          <p:nvGrpSpPr>
            <p:cNvPr id="179" name="Google Shape;179;p11"/>
            <p:cNvGrpSpPr/>
            <p:nvPr/>
          </p:nvGrpSpPr>
          <p:grpSpPr>
            <a:xfrm>
              <a:off x="6096424" y="4379903"/>
              <a:ext cx="411292" cy="538553"/>
              <a:chOff x="1920201" y="869774"/>
              <a:chExt cx="2965338" cy="3882865"/>
            </a:xfrm>
          </p:grpSpPr>
          <p:sp>
            <p:nvSpPr>
              <p:cNvPr id="180" name="Google Shape;180;p11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2" name="Google Shape;182;p11"/>
            <p:cNvGrpSpPr/>
            <p:nvPr/>
          </p:nvGrpSpPr>
          <p:grpSpPr>
            <a:xfrm>
              <a:off x="6553711" y="4728783"/>
              <a:ext cx="259467" cy="339751"/>
              <a:chOff x="1920201" y="869774"/>
              <a:chExt cx="2965338" cy="3882865"/>
            </a:xfrm>
          </p:grpSpPr>
          <p:sp>
            <p:nvSpPr>
              <p:cNvPr id="183" name="Google Shape;183;p11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11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5" name="Google Shape;185;p11"/>
          <p:cNvGrpSpPr/>
          <p:nvPr/>
        </p:nvGrpSpPr>
        <p:grpSpPr>
          <a:xfrm>
            <a:off x="731677" y="179158"/>
            <a:ext cx="1123153" cy="1079084"/>
            <a:chOff x="8124549" y="177128"/>
            <a:chExt cx="716754" cy="688630"/>
          </a:xfrm>
        </p:grpSpPr>
        <p:grpSp>
          <p:nvGrpSpPr>
            <p:cNvPr id="186" name="Google Shape;186;p11"/>
            <p:cNvGrpSpPr/>
            <p:nvPr/>
          </p:nvGrpSpPr>
          <p:grpSpPr>
            <a:xfrm rot="10800000">
              <a:off x="8430011" y="327205"/>
              <a:ext cx="411292" cy="538553"/>
              <a:chOff x="1920201" y="869774"/>
              <a:chExt cx="2965338" cy="3882865"/>
            </a:xfrm>
          </p:grpSpPr>
          <p:sp>
            <p:nvSpPr>
              <p:cNvPr id="187" name="Google Shape;187;p11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 rot="10800000">
              <a:off x="8124549" y="177128"/>
              <a:ext cx="259467" cy="339751"/>
              <a:chOff x="1920201" y="869774"/>
              <a:chExt cx="2965338" cy="3882865"/>
            </a:xfrm>
          </p:grpSpPr>
          <p:sp>
            <p:nvSpPr>
              <p:cNvPr id="190" name="Google Shape;190;p11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92" name="Google Shape;192;p11"/>
          <p:cNvSpPr/>
          <p:nvPr/>
        </p:nvSpPr>
        <p:spPr>
          <a:xfrm>
            <a:off x="2021050" y="-298225"/>
            <a:ext cx="1210800" cy="12108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1"/>
          <p:cNvSpPr/>
          <p:nvPr/>
        </p:nvSpPr>
        <p:spPr>
          <a:xfrm>
            <a:off x="7096825" y="4258050"/>
            <a:ext cx="691800" cy="6918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1"/>
          <p:cNvSpPr/>
          <p:nvPr/>
        </p:nvSpPr>
        <p:spPr>
          <a:xfrm>
            <a:off x="368038" y="3588011"/>
            <a:ext cx="1079100" cy="10791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1"/>
          <p:cNvSpPr/>
          <p:nvPr/>
        </p:nvSpPr>
        <p:spPr>
          <a:xfrm>
            <a:off x="8430738" y="411736"/>
            <a:ext cx="1079100" cy="10791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50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Slab"/>
              <a:buNone/>
              <a:defRPr sz="2800" b="1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Slab"/>
              <a:buNone/>
              <a:defRPr sz="2800" b="1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Slab"/>
              <a:buNone/>
              <a:defRPr sz="2800" b="1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Slab"/>
              <a:buNone/>
              <a:defRPr sz="2800" b="1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Slab"/>
              <a:buNone/>
              <a:defRPr sz="2800" b="1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Slab"/>
              <a:buNone/>
              <a:defRPr sz="2800" b="1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Slab"/>
              <a:buNone/>
              <a:defRPr sz="2800" b="1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Slab"/>
              <a:buNone/>
              <a:defRPr sz="2800" b="1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Slab"/>
              <a:buNone/>
              <a:defRPr sz="2800" b="1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50" y="1246950"/>
            <a:ext cx="7717500" cy="3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"/>
              <a:buChar char="●"/>
              <a:defRPr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"/>
              <a:buChar char="○"/>
              <a:defRPr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"/>
              <a:buChar char="■"/>
              <a:defRPr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"/>
              <a:buChar char="●"/>
              <a:defRPr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"/>
              <a:buChar char="○"/>
              <a:defRPr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"/>
              <a:buChar char="■"/>
              <a:defRPr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"/>
              <a:buChar char="●"/>
              <a:defRPr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"/>
              <a:buChar char="○"/>
              <a:defRPr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"/>
              <a:buChar char="■"/>
              <a:defRPr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4" r:id="rId12"/>
    <p:sldLayoutId id="2147483671" r:id="rId13"/>
    <p:sldLayoutId id="2147483672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37"/>
          <p:cNvSpPr/>
          <p:nvPr/>
        </p:nvSpPr>
        <p:spPr>
          <a:xfrm>
            <a:off x="7668800" y="2989325"/>
            <a:ext cx="1752000" cy="1752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" name="Google Shape;674;p37"/>
          <p:cNvSpPr/>
          <p:nvPr/>
        </p:nvSpPr>
        <p:spPr>
          <a:xfrm>
            <a:off x="-823825" y="-581525"/>
            <a:ext cx="2695200" cy="2695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37"/>
          <p:cNvSpPr txBox="1">
            <a:spLocks noGrp="1"/>
          </p:cNvSpPr>
          <p:nvPr>
            <p:ph type="ctrTitle"/>
          </p:nvPr>
        </p:nvSpPr>
        <p:spPr>
          <a:xfrm>
            <a:off x="1953124" y="1163750"/>
            <a:ext cx="52377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err="1" smtClean="0"/>
              <a:t>Perkembangan</a:t>
            </a:r>
            <a:r>
              <a:rPr lang="en-US" sz="4000" dirty="0" smtClean="0"/>
              <a:t> </a:t>
            </a:r>
            <a:r>
              <a:rPr lang="en-US" sz="4000" dirty="0" err="1" smtClean="0"/>
              <a:t>Ekonomi</a:t>
            </a:r>
            <a:r>
              <a:rPr lang="en-US" sz="4000" dirty="0" smtClean="0"/>
              <a:t> AS </a:t>
            </a:r>
            <a:r>
              <a:rPr lang="en-US" sz="4000" dirty="0" err="1" smtClean="0"/>
              <a:t>dan</a:t>
            </a:r>
            <a:r>
              <a:rPr lang="en-US" sz="4000" dirty="0" smtClean="0"/>
              <a:t> </a:t>
            </a:r>
            <a:r>
              <a:rPr lang="en-US" sz="4000" dirty="0" err="1" smtClean="0"/>
              <a:t>Implikasinya</a:t>
            </a:r>
            <a:r>
              <a:rPr lang="en-US" sz="4000" dirty="0" smtClean="0"/>
              <a:t> </a:t>
            </a:r>
            <a:r>
              <a:rPr lang="en-US" sz="4000" dirty="0" err="1" smtClean="0"/>
              <a:t>Bagi</a:t>
            </a:r>
            <a:r>
              <a:rPr lang="en-US" sz="4000" dirty="0" smtClean="0"/>
              <a:t> Indonesia</a:t>
            </a:r>
            <a:endParaRPr sz="4000" dirty="0"/>
          </a:p>
        </p:txBody>
      </p:sp>
      <p:sp>
        <p:nvSpPr>
          <p:cNvPr id="676" name="Google Shape;676;p37"/>
          <p:cNvSpPr txBox="1">
            <a:spLocks noGrp="1"/>
          </p:cNvSpPr>
          <p:nvPr>
            <p:ph type="subTitle" idx="1"/>
          </p:nvPr>
        </p:nvSpPr>
        <p:spPr>
          <a:xfrm>
            <a:off x="3776608" y="3641862"/>
            <a:ext cx="3333893" cy="13675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/>
            <a:r>
              <a:rPr lang="en-US" sz="1200" dirty="0" err="1"/>
              <a:t>Fithriyyah</a:t>
            </a:r>
            <a:r>
              <a:rPr lang="en-US" sz="1200" dirty="0"/>
              <a:t> </a:t>
            </a:r>
            <a:r>
              <a:rPr lang="en-US" sz="1200" dirty="0" err="1"/>
              <a:t>Rizky</a:t>
            </a:r>
            <a:r>
              <a:rPr lang="en-US" sz="1200" dirty="0"/>
              <a:t> </a:t>
            </a:r>
            <a:r>
              <a:rPr lang="en-US" sz="1200" dirty="0" err="1"/>
              <a:t>Ananda</a:t>
            </a:r>
            <a:r>
              <a:rPr lang="en-US" sz="1200" dirty="0"/>
              <a:t> </a:t>
            </a:r>
            <a:r>
              <a:rPr lang="en-US" sz="1200" dirty="0" smtClean="0"/>
              <a:t>– 1810412061</a:t>
            </a:r>
          </a:p>
          <a:p>
            <a:pPr marL="0" lvl="0" indent="0" algn="r"/>
            <a:r>
              <a:rPr lang="en-US" sz="1200" dirty="0" err="1"/>
              <a:t>Nur</a:t>
            </a:r>
            <a:r>
              <a:rPr lang="en-US" sz="1200" dirty="0"/>
              <a:t> </a:t>
            </a:r>
            <a:r>
              <a:rPr lang="en-US" sz="1200" dirty="0" err="1"/>
              <a:t>Intan</a:t>
            </a:r>
            <a:r>
              <a:rPr lang="en-US" sz="1200" dirty="0"/>
              <a:t> </a:t>
            </a:r>
            <a:r>
              <a:rPr lang="en-US" sz="1200" dirty="0" err="1"/>
              <a:t>Savitri</a:t>
            </a:r>
            <a:r>
              <a:rPr lang="en-US" sz="1200" dirty="0"/>
              <a:t> </a:t>
            </a:r>
            <a:r>
              <a:rPr lang="en-US" sz="1200" dirty="0" smtClean="0"/>
              <a:t>– 1810412080</a:t>
            </a:r>
          </a:p>
          <a:p>
            <a:pPr marL="0" lvl="0" indent="0" algn="r"/>
            <a:r>
              <a:rPr lang="en-US" sz="1200" dirty="0" err="1"/>
              <a:t>Rahmah</a:t>
            </a:r>
            <a:r>
              <a:rPr lang="en-US" sz="1200" dirty="0"/>
              <a:t> </a:t>
            </a:r>
            <a:r>
              <a:rPr lang="en-US" sz="1200" dirty="0" err="1"/>
              <a:t>Putri</a:t>
            </a:r>
            <a:r>
              <a:rPr lang="en-US" sz="1200" dirty="0"/>
              <a:t> Elsa </a:t>
            </a:r>
            <a:r>
              <a:rPr lang="en-US" sz="1200" dirty="0" err="1"/>
              <a:t>Namira</a:t>
            </a:r>
            <a:r>
              <a:rPr lang="en-US" sz="1200" dirty="0"/>
              <a:t> </a:t>
            </a:r>
            <a:r>
              <a:rPr lang="en-US" sz="1200" dirty="0" smtClean="0"/>
              <a:t>– 1810412050</a:t>
            </a:r>
          </a:p>
          <a:p>
            <a:pPr marL="0" lvl="0" indent="0" algn="r"/>
            <a:r>
              <a:rPr lang="en-US" sz="1200" dirty="0"/>
              <a:t>Tiara </a:t>
            </a:r>
            <a:r>
              <a:rPr lang="en-US" sz="1200" dirty="0" err="1"/>
              <a:t>Ramadhanti</a:t>
            </a:r>
            <a:r>
              <a:rPr lang="en-US" sz="1200" dirty="0"/>
              <a:t> - 1810412016</a:t>
            </a:r>
            <a:endParaRPr sz="1200" dirty="0"/>
          </a:p>
        </p:txBody>
      </p:sp>
      <p:grpSp>
        <p:nvGrpSpPr>
          <p:cNvPr id="677" name="Google Shape;677;p37"/>
          <p:cNvGrpSpPr/>
          <p:nvPr/>
        </p:nvGrpSpPr>
        <p:grpSpPr>
          <a:xfrm>
            <a:off x="-277554" y="78715"/>
            <a:ext cx="2106707" cy="2453524"/>
            <a:chOff x="-74523" y="421741"/>
            <a:chExt cx="2302664" cy="2681740"/>
          </a:xfrm>
        </p:grpSpPr>
        <p:sp>
          <p:nvSpPr>
            <p:cNvPr id="678" name="Google Shape;678;p37"/>
            <p:cNvSpPr/>
            <p:nvPr/>
          </p:nvSpPr>
          <p:spPr>
            <a:xfrm flipH="1">
              <a:off x="682398" y="596425"/>
              <a:ext cx="1545743" cy="760100"/>
            </a:xfrm>
            <a:custGeom>
              <a:avLst/>
              <a:gdLst/>
              <a:ahLst/>
              <a:cxnLst/>
              <a:rect l="l" t="t" r="r" b="b"/>
              <a:pathLst>
                <a:path w="121211" h="59604" extrusionOk="0">
                  <a:moveTo>
                    <a:pt x="82436" y="3593"/>
                  </a:moveTo>
                  <a:cubicBezTo>
                    <a:pt x="94084" y="3593"/>
                    <a:pt x="105613" y="5816"/>
                    <a:pt x="116444" y="10133"/>
                  </a:cubicBezTo>
                  <a:cubicBezTo>
                    <a:pt x="96722" y="39963"/>
                    <a:pt x="71905" y="55412"/>
                    <a:pt x="42486" y="55988"/>
                  </a:cubicBezTo>
                  <a:cubicBezTo>
                    <a:pt x="42094" y="55993"/>
                    <a:pt x="41703" y="55995"/>
                    <a:pt x="41312" y="55995"/>
                  </a:cubicBezTo>
                  <a:cubicBezTo>
                    <a:pt x="28808" y="55995"/>
                    <a:pt x="16406" y="53448"/>
                    <a:pt x="4931" y="48427"/>
                  </a:cubicBezTo>
                  <a:cubicBezTo>
                    <a:pt x="25146" y="19830"/>
                    <a:pt x="50210" y="4792"/>
                    <a:pt x="79465" y="3641"/>
                  </a:cubicBezTo>
                  <a:cubicBezTo>
                    <a:pt x="80456" y="3609"/>
                    <a:pt x="81447" y="3593"/>
                    <a:pt x="82436" y="3593"/>
                  </a:cubicBezTo>
                  <a:close/>
                  <a:moveTo>
                    <a:pt x="82796" y="0"/>
                  </a:moveTo>
                  <a:cubicBezTo>
                    <a:pt x="58796" y="0"/>
                    <a:pt x="27219" y="9238"/>
                    <a:pt x="576" y="48099"/>
                  </a:cubicBezTo>
                  <a:cubicBezTo>
                    <a:pt x="0" y="49085"/>
                    <a:pt x="247" y="50317"/>
                    <a:pt x="1315" y="50893"/>
                  </a:cubicBezTo>
                  <a:cubicBezTo>
                    <a:pt x="13642" y="56645"/>
                    <a:pt x="27119" y="59603"/>
                    <a:pt x="40760" y="59603"/>
                  </a:cubicBezTo>
                  <a:cubicBezTo>
                    <a:pt x="64755" y="59603"/>
                    <a:pt x="95489" y="49989"/>
                    <a:pt x="120800" y="10298"/>
                  </a:cubicBezTo>
                  <a:cubicBezTo>
                    <a:pt x="121128" y="9887"/>
                    <a:pt x="121210" y="9311"/>
                    <a:pt x="121046" y="8818"/>
                  </a:cubicBezTo>
                  <a:cubicBezTo>
                    <a:pt x="120882" y="8243"/>
                    <a:pt x="120553" y="7832"/>
                    <a:pt x="120060" y="7586"/>
                  </a:cubicBezTo>
                  <a:cubicBezTo>
                    <a:pt x="119749" y="7430"/>
                    <a:pt x="104320" y="0"/>
                    <a:pt x="827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7"/>
            <p:cNvSpPr/>
            <p:nvPr/>
          </p:nvSpPr>
          <p:spPr>
            <a:xfrm flipH="1">
              <a:off x="708592" y="620846"/>
              <a:ext cx="1492298" cy="712622"/>
            </a:xfrm>
            <a:custGeom>
              <a:avLst/>
              <a:gdLst/>
              <a:ahLst/>
              <a:cxnLst/>
              <a:rect l="l" t="t" r="r" b="b"/>
              <a:pathLst>
                <a:path w="117020" h="55881" extrusionOk="0">
                  <a:moveTo>
                    <a:pt x="85546" y="1"/>
                  </a:moveTo>
                  <a:lnTo>
                    <a:pt x="104775" y="10519"/>
                  </a:lnTo>
                  <a:lnTo>
                    <a:pt x="85710" y="17011"/>
                  </a:lnTo>
                  <a:lnTo>
                    <a:pt x="85628" y="17011"/>
                  </a:lnTo>
                  <a:lnTo>
                    <a:pt x="59167" y="2466"/>
                  </a:lnTo>
                  <a:cubicBezTo>
                    <a:pt x="58263" y="2712"/>
                    <a:pt x="57441" y="2959"/>
                    <a:pt x="56537" y="3205"/>
                  </a:cubicBezTo>
                  <a:lnTo>
                    <a:pt x="83409" y="17833"/>
                  </a:lnTo>
                  <a:lnTo>
                    <a:pt x="72726" y="21449"/>
                  </a:lnTo>
                  <a:cubicBezTo>
                    <a:pt x="72620" y="21406"/>
                    <a:pt x="72508" y="21386"/>
                    <a:pt x="72397" y="21386"/>
                  </a:cubicBezTo>
                  <a:cubicBezTo>
                    <a:pt x="72077" y="21386"/>
                    <a:pt x="71758" y="21555"/>
                    <a:pt x="71576" y="21859"/>
                  </a:cubicBezTo>
                  <a:lnTo>
                    <a:pt x="65166" y="24078"/>
                  </a:lnTo>
                  <a:lnTo>
                    <a:pt x="39609" y="10108"/>
                  </a:lnTo>
                  <a:lnTo>
                    <a:pt x="37719" y="11094"/>
                  </a:lnTo>
                  <a:lnTo>
                    <a:pt x="62865" y="24900"/>
                  </a:lnTo>
                  <a:lnTo>
                    <a:pt x="45772" y="30735"/>
                  </a:lnTo>
                  <a:cubicBezTo>
                    <a:pt x="45690" y="30570"/>
                    <a:pt x="45608" y="30488"/>
                    <a:pt x="45526" y="30406"/>
                  </a:cubicBezTo>
                  <a:lnTo>
                    <a:pt x="25475" y="19394"/>
                  </a:lnTo>
                  <a:lnTo>
                    <a:pt x="23913" y="20709"/>
                  </a:lnTo>
                  <a:lnTo>
                    <a:pt x="43553" y="31474"/>
                  </a:lnTo>
                  <a:lnTo>
                    <a:pt x="24489" y="37966"/>
                  </a:lnTo>
                  <a:lnTo>
                    <a:pt x="24406" y="37884"/>
                  </a:lnTo>
                  <a:lnTo>
                    <a:pt x="12573" y="31474"/>
                  </a:lnTo>
                  <a:lnTo>
                    <a:pt x="11340" y="32871"/>
                  </a:lnTo>
                  <a:lnTo>
                    <a:pt x="22188" y="38870"/>
                  </a:lnTo>
                  <a:lnTo>
                    <a:pt x="822" y="46102"/>
                  </a:lnTo>
                  <a:cubicBezTo>
                    <a:pt x="575" y="46512"/>
                    <a:pt x="247" y="46841"/>
                    <a:pt x="0" y="47252"/>
                  </a:cubicBezTo>
                  <a:cubicBezTo>
                    <a:pt x="0" y="47252"/>
                    <a:pt x="411" y="47499"/>
                    <a:pt x="1233" y="47909"/>
                  </a:cubicBezTo>
                  <a:lnTo>
                    <a:pt x="31884" y="37391"/>
                  </a:lnTo>
                  <a:lnTo>
                    <a:pt x="24817" y="54894"/>
                  </a:lnTo>
                  <a:cubicBezTo>
                    <a:pt x="25475" y="54977"/>
                    <a:pt x="26050" y="55059"/>
                    <a:pt x="26707" y="55141"/>
                  </a:cubicBezTo>
                  <a:lnTo>
                    <a:pt x="34185" y="36651"/>
                  </a:lnTo>
                  <a:lnTo>
                    <a:pt x="52839" y="30241"/>
                  </a:lnTo>
                  <a:lnTo>
                    <a:pt x="52839" y="30241"/>
                  </a:lnTo>
                  <a:lnTo>
                    <a:pt x="42485" y="55881"/>
                  </a:lnTo>
                  <a:lnTo>
                    <a:pt x="44540" y="55798"/>
                  </a:lnTo>
                  <a:lnTo>
                    <a:pt x="55058" y="29420"/>
                  </a:lnTo>
                  <a:lnTo>
                    <a:pt x="70672" y="24160"/>
                  </a:lnTo>
                  <a:lnTo>
                    <a:pt x="58920" y="53251"/>
                  </a:lnTo>
                  <a:cubicBezTo>
                    <a:pt x="58838" y="53333"/>
                    <a:pt x="58838" y="53415"/>
                    <a:pt x="58838" y="53497"/>
                  </a:cubicBezTo>
                  <a:cubicBezTo>
                    <a:pt x="59578" y="53333"/>
                    <a:pt x="60235" y="53087"/>
                    <a:pt x="60975" y="52922"/>
                  </a:cubicBezTo>
                  <a:lnTo>
                    <a:pt x="72973" y="23339"/>
                  </a:lnTo>
                  <a:lnTo>
                    <a:pt x="92284" y="16682"/>
                  </a:lnTo>
                  <a:lnTo>
                    <a:pt x="92284" y="16682"/>
                  </a:lnTo>
                  <a:lnTo>
                    <a:pt x="81272" y="44047"/>
                  </a:lnTo>
                  <a:cubicBezTo>
                    <a:pt x="82094" y="43554"/>
                    <a:pt x="82998" y="42979"/>
                    <a:pt x="83902" y="42404"/>
                  </a:cubicBezTo>
                  <a:lnTo>
                    <a:pt x="94585" y="15943"/>
                  </a:lnTo>
                  <a:lnTo>
                    <a:pt x="116362" y="8465"/>
                  </a:lnTo>
                  <a:cubicBezTo>
                    <a:pt x="116608" y="8136"/>
                    <a:pt x="116855" y="7807"/>
                    <a:pt x="117019" y="7396"/>
                  </a:cubicBezTo>
                  <a:cubicBezTo>
                    <a:pt x="117019" y="7396"/>
                    <a:pt x="116608" y="7150"/>
                    <a:pt x="115704" y="6739"/>
                  </a:cubicBezTo>
                  <a:lnTo>
                    <a:pt x="106994" y="9780"/>
                  </a:lnTo>
                  <a:cubicBezTo>
                    <a:pt x="106911" y="9615"/>
                    <a:pt x="106829" y="9533"/>
                    <a:pt x="106665" y="9451"/>
                  </a:cubicBezTo>
                  <a:lnTo>
                    <a:pt x="89983" y="329"/>
                  </a:lnTo>
                  <a:cubicBezTo>
                    <a:pt x="88586" y="165"/>
                    <a:pt x="87025" y="83"/>
                    <a:pt x="855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7"/>
            <p:cNvSpPr/>
            <p:nvPr/>
          </p:nvSpPr>
          <p:spPr>
            <a:xfrm flipH="1">
              <a:off x="-74523" y="901944"/>
              <a:ext cx="1037480" cy="1151921"/>
            </a:xfrm>
            <a:custGeom>
              <a:avLst/>
              <a:gdLst/>
              <a:ahLst/>
              <a:cxnLst/>
              <a:rect l="l" t="t" r="r" b="b"/>
              <a:pathLst>
                <a:path w="81355" h="90329" extrusionOk="0">
                  <a:moveTo>
                    <a:pt x="37883" y="4782"/>
                  </a:moveTo>
                  <a:lnTo>
                    <a:pt x="37883" y="4782"/>
                  </a:lnTo>
                  <a:cubicBezTo>
                    <a:pt x="71411" y="45378"/>
                    <a:pt x="47580" y="78084"/>
                    <a:pt x="41170" y="85480"/>
                  </a:cubicBezTo>
                  <a:cubicBezTo>
                    <a:pt x="9697" y="44720"/>
                    <a:pt x="31720" y="12343"/>
                    <a:pt x="37883" y="4782"/>
                  </a:cubicBezTo>
                  <a:close/>
                  <a:moveTo>
                    <a:pt x="37747" y="0"/>
                  </a:moveTo>
                  <a:cubicBezTo>
                    <a:pt x="37264" y="0"/>
                    <a:pt x="36844" y="234"/>
                    <a:pt x="36486" y="591"/>
                  </a:cubicBezTo>
                  <a:cubicBezTo>
                    <a:pt x="36158" y="920"/>
                    <a:pt x="0" y="40447"/>
                    <a:pt x="39527" y="89589"/>
                  </a:cubicBezTo>
                  <a:cubicBezTo>
                    <a:pt x="39856" y="89999"/>
                    <a:pt x="40349" y="90246"/>
                    <a:pt x="40924" y="90328"/>
                  </a:cubicBezTo>
                  <a:lnTo>
                    <a:pt x="41006" y="90328"/>
                  </a:lnTo>
                  <a:cubicBezTo>
                    <a:pt x="41581" y="90328"/>
                    <a:pt x="42074" y="90082"/>
                    <a:pt x="42403" y="89753"/>
                  </a:cubicBezTo>
                  <a:cubicBezTo>
                    <a:pt x="42732" y="89342"/>
                    <a:pt x="81355" y="49569"/>
                    <a:pt x="39363" y="674"/>
                  </a:cubicBezTo>
                  <a:cubicBezTo>
                    <a:pt x="38952" y="263"/>
                    <a:pt x="38459" y="16"/>
                    <a:pt x="37966" y="16"/>
                  </a:cubicBezTo>
                  <a:cubicBezTo>
                    <a:pt x="37891" y="6"/>
                    <a:pt x="37818" y="0"/>
                    <a:pt x="377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7"/>
            <p:cNvSpPr/>
            <p:nvPr/>
          </p:nvSpPr>
          <p:spPr>
            <a:xfrm flipH="1">
              <a:off x="234623" y="925205"/>
              <a:ext cx="435957" cy="1103499"/>
            </a:xfrm>
            <a:custGeom>
              <a:avLst/>
              <a:gdLst/>
              <a:ahLst/>
              <a:cxnLst/>
              <a:rect l="l" t="t" r="r" b="b"/>
              <a:pathLst>
                <a:path w="34186" h="86532" extrusionOk="0">
                  <a:moveTo>
                    <a:pt x="14956" y="0"/>
                  </a:moveTo>
                  <a:cubicBezTo>
                    <a:pt x="14956" y="0"/>
                    <a:pt x="14710" y="329"/>
                    <a:pt x="14299" y="822"/>
                  </a:cubicBezTo>
                  <a:lnTo>
                    <a:pt x="14545" y="7232"/>
                  </a:lnTo>
                  <a:cubicBezTo>
                    <a:pt x="14463" y="7314"/>
                    <a:pt x="14381" y="7314"/>
                    <a:pt x="14299" y="7396"/>
                  </a:cubicBezTo>
                  <a:lnTo>
                    <a:pt x="4767" y="16764"/>
                  </a:lnTo>
                  <a:cubicBezTo>
                    <a:pt x="4356" y="17668"/>
                    <a:pt x="4027" y="18654"/>
                    <a:pt x="3616" y="19722"/>
                  </a:cubicBezTo>
                  <a:lnTo>
                    <a:pt x="14545" y="8957"/>
                  </a:lnTo>
                  <a:lnTo>
                    <a:pt x="15121" y="23092"/>
                  </a:lnTo>
                  <a:lnTo>
                    <a:pt x="15039" y="23092"/>
                  </a:lnTo>
                  <a:lnTo>
                    <a:pt x="0" y="37883"/>
                  </a:lnTo>
                  <a:lnTo>
                    <a:pt x="0" y="39774"/>
                  </a:lnTo>
                  <a:lnTo>
                    <a:pt x="15203" y="24735"/>
                  </a:lnTo>
                  <a:lnTo>
                    <a:pt x="15449" y="32624"/>
                  </a:lnTo>
                  <a:cubicBezTo>
                    <a:pt x="15367" y="32789"/>
                    <a:pt x="15367" y="32871"/>
                    <a:pt x="15367" y="33035"/>
                  </a:cubicBezTo>
                  <a:cubicBezTo>
                    <a:pt x="15367" y="33199"/>
                    <a:pt x="15449" y="33364"/>
                    <a:pt x="15532" y="33446"/>
                  </a:cubicBezTo>
                  <a:lnTo>
                    <a:pt x="15696" y="38212"/>
                  </a:lnTo>
                  <a:lnTo>
                    <a:pt x="1151" y="52511"/>
                  </a:lnTo>
                  <a:cubicBezTo>
                    <a:pt x="1233" y="53004"/>
                    <a:pt x="1397" y="53579"/>
                    <a:pt x="1479" y="53990"/>
                  </a:cubicBezTo>
                  <a:lnTo>
                    <a:pt x="15778" y="39938"/>
                  </a:lnTo>
                  <a:lnTo>
                    <a:pt x="16271" y="52511"/>
                  </a:lnTo>
                  <a:cubicBezTo>
                    <a:pt x="16107" y="52593"/>
                    <a:pt x="16025" y="52593"/>
                    <a:pt x="15942" y="52675"/>
                  </a:cubicBezTo>
                  <a:lnTo>
                    <a:pt x="4602" y="63933"/>
                  </a:lnTo>
                  <a:cubicBezTo>
                    <a:pt x="4767" y="64344"/>
                    <a:pt x="4931" y="64755"/>
                    <a:pt x="5095" y="65166"/>
                  </a:cubicBezTo>
                  <a:lnTo>
                    <a:pt x="16271" y="54154"/>
                  </a:lnTo>
                  <a:lnTo>
                    <a:pt x="16846" y="68289"/>
                  </a:lnTo>
                  <a:lnTo>
                    <a:pt x="16764" y="68289"/>
                  </a:lnTo>
                  <a:lnTo>
                    <a:pt x="10026" y="74945"/>
                  </a:lnTo>
                  <a:cubicBezTo>
                    <a:pt x="10272" y="75274"/>
                    <a:pt x="10519" y="75685"/>
                    <a:pt x="10683" y="76096"/>
                  </a:cubicBezTo>
                  <a:lnTo>
                    <a:pt x="16846" y="69932"/>
                  </a:lnTo>
                  <a:lnTo>
                    <a:pt x="17504" y="85792"/>
                  </a:lnTo>
                  <a:lnTo>
                    <a:pt x="18079" y="86532"/>
                  </a:lnTo>
                  <a:cubicBezTo>
                    <a:pt x="18079" y="86532"/>
                    <a:pt x="18326" y="86285"/>
                    <a:pt x="18736" y="85792"/>
                  </a:cubicBezTo>
                  <a:lnTo>
                    <a:pt x="17915" y="63194"/>
                  </a:lnTo>
                  <a:lnTo>
                    <a:pt x="28187" y="71411"/>
                  </a:lnTo>
                  <a:cubicBezTo>
                    <a:pt x="28351" y="71083"/>
                    <a:pt x="28598" y="70672"/>
                    <a:pt x="28762" y="70261"/>
                  </a:cubicBezTo>
                  <a:lnTo>
                    <a:pt x="17833" y="61468"/>
                  </a:lnTo>
                  <a:lnTo>
                    <a:pt x="17339" y="47662"/>
                  </a:lnTo>
                  <a:lnTo>
                    <a:pt x="32460" y="59907"/>
                  </a:lnTo>
                  <a:cubicBezTo>
                    <a:pt x="32542" y="59414"/>
                    <a:pt x="32706" y="59003"/>
                    <a:pt x="32789" y="58510"/>
                  </a:cubicBezTo>
                  <a:lnTo>
                    <a:pt x="17257" y="46019"/>
                  </a:lnTo>
                  <a:lnTo>
                    <a:pt x="16846" y="34514"/>
                  </a:lnTo>
                  <a:lnTo>
                    <a:pt x="34021" y="48320"/>
                  </a:lnTo>
                  <a:cubicBezTo>
                    <a:pt x="34021" y="48320"/>
                    <a:pt x="34103" y="48402"/>
                    <a:pt x="34186" y="48402"/>
                  </a:cubicBezTo>
                  <a:cubicBezTo>
                    <a:pt x="34186" y="47827"/>
                    <a:pt x="34186" y="47334"/>
                    <a:pt x="34186" y="46841"/>
                  </a:cubicBezTo>
                  <a:lnTo>
                    <a:pt x="16764" y="32871"/>
                  </a:lnTo>
                  <a:lnTo>
                    <a:pt x="16189" y="18572"/>
                  </a:lnTo>
                  <a:lnTo>
                    <a:pt x="32378" y="31474"/>
                  </a:lnTo>
                  <a:cubicBezTo>
                    <a:pt x="32213" y="30734"/>
                    <a:pt x="31967" y="30077"/>
                    <a:pt x="31802" y="29337"/>
                  </a:cubicBezTo>
                  <a:lnTo>
                    <a:pt x="16189" y="16846"/>
                  </a:lnTo>
                  <a:lnTo>
                    <a:pt x="15532" y="740"/>
                  </a:lnTo>
                  <a:lnTo>
                    <a:pt x="149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7"/>
            <p:cNvSpPr/>
            <p:nvPr/>
          </p:nvSpPr>
          <p:spPr>
            <a:xfrm flipH="1">
              <a:off x="102886" y="421741"/>
              <a:ext cx="1853831" cy="2506721"/>
            </a:xfrm>
            <a:custGeom>
              <a:avLst/>
              <a:gdLst/>
              <a:ahLst/>
              <a:cxnLst/>
              <a:rect l="l" t="t" r="r" b="b"/>
              <a:pathLst>
                <a:path w="145370" h="196567" extrusionOk="0">
                  <a:moveTo>
                    <a:pt x="142987" y="0"/>
                  </a:moveTo>
                  <a:cubicBezTo>
                    <a:pt x="117183" y="19229"/>
                    <a:pt x="93024" y="40595"/>
                    <a:pt x="70754" y="63769"/>
                  </a:cubicBezTo>
                  <a:cubicBezTo>
                    <a:pt x="23009" y="113814"/>
                    <a:pt x="0" y="158518"/>
                    <a:pt x="2383" y="196566"/>
                  </a:cubicBezTo>
                  <a:lnTo>
                    <a:pt x="2383" y="196566"/>
                  </a:lnTo>
                  <a:lnTo>
                    <a:pt x="6492" y="196237"/>
                  </a:lnTo>
                  <a:cubicBezTo>
                    <a:pt x="3616" y="150383"/>
                    <a:pt x="41499" y="100502"/>
                    <a:pt x="73712" y="66645"/>
                  </a:cubicBezTo>
                  <a:cubicBezTo>
                    <a:pt x="95818" y="43636"/>
                    <a:pt x="119813" y="22434"/>
                    <a:pt x="145370" y="3369"/>
                  </a:cubicBezTo>
                  <a:lnTo>
                    <a:pt x="14298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7"/>
            <p:cNvSpPr/>
            <p:nvPr/>
          </p:nvSpPr>
          <p:spPr>
            <a:xfrm flipH="1">
              <a:off x="1195916" y="1596501"/>
              <a:ext cx="223209" cy="223209"/>
            </a:xfrm>
            <a:custGeom>
              <a:avLst/>
              <a:gdLst/>
              <a:ahLst/>
              <a:cxnLst/>
              <a:rect l="l" t="t" r="r" b="b"/>
              <a:pathLst>
                <a:path w="14382" h="14382" extrusionOk="0">
                  <a:moveTo>
                    <a:pt x="7232" y="1"/>
                  </a:moveTo>
                  <a:cubicBezTo>
                    <a:pt x="3205" y="1"/>
                    <a:pt x="0" y="3206"/>
                    <a:pt x="0" y="7150"/>
                  </a:cubicBezTo>
                  <a:cubicBezTo>
                    <a:pt x="0" y="11177"/>
                    <a:pt x="3205" y="14382"/>
                    <a:pt x="7232" y="14382"/>
                  </a:cubicBezTo>
                  <a:cubicBezTo>
                    <a:pt x="11176" y="14382"/>
                    <a:pt x="14381" y="11177"/>
                    <a:pt x="14381" y="7150"/>
                  </a:cubicBezTo>
                  <a:cubicBezTo>
                    <a:pt x="14381" y="3206"/>
                    <a:pt x="11176" y="1"/>
                    <a:pt x="72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7"/>
            <p:cNvSpPr/>
            <p:nvPr/>
          </p:nvSpPr>
          <p:spPr>
            <a:xfrm flipH="1">
              <a:off x="1287071" y="1399475"/>
              <a:ext cx="223220" cy="223233"/>
            </a:xfrm>
            <a:custGeom>
              <a:avLst/>
              <a:gdLst/>
              <a:ahLst/>
              <a:cxnLst/>
              <a:rect l="l" t="t" r="r" b="b"/>
              <a:pathLst>
                <a:path w="17504" h="17505" extrusionOk="0">
                  <a:moveTo>
                    <a:pt x="8711" y="1"/>
                  </a:moveTo>
                  <a:cubicBezTo>
                    <a:pt x="3945" y="1"/>
                    <a:pt x="0" y="3945"/>
                    <a:pt x="0" y="8794"/>
                  </a:cubicBezTo>
                  <a:cubicBezTo>
                    <a:pt x="0" y="13560"/>
                    <a:pt x="3945" y="17504"/>
                    <a:pt x="8711" y="17504"/>
                  </a:cubicBezTo>
                  <a:cubicBezTo>
                    <a:pt x="13559" y="17504"/>
                    <a:pt x="17504" y="13560"/>
                    <a:pt x="17504" y="8794"/>
                  </a:cubicBezTo>
                  <a:cubicBezTo>
                    <a:pt x="17504" y="3945"/>
                    <a:pt x="13559" y="1"/>
                    <a:pt x="8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7"/>
            <p:cNvSpPr/>
            <p:nvPr/>
          </p:nvSpPr>
          <p:spPr>
            <a:xfrm flipH="1">
              <a:off x="1845339" y="2463637"/>
              <a:ext cx="223233" cy="223220"/>
            </a:xfrm>
            <a:custGeom>
              <a:avLst/>
              <a:gdLst/>
              <a:ahLst/>
              <a:cxnLst/>
              <a:rect l="l" t="t" r="r" b="b"/>
              <a:pathLst>
                <a:path w="17505" h="17504" extrusionOk="0">
                  <a:moveTo>
                    <a:pt x="8711" y="0"/>
                  </a:moveTo>
                  <a:cubicBezTo>
                    <a:pt x="3945" y="0"/>
                    <a:pt x="1" y="3945"/>
                    <a:pt x="1" y="8793"/>
                  </a:cubicBezTo>
                  <a:cubicBezTo>
                    <a:pt x="1" y="13559"/>
                    <a:pt x="3945" y="17504"/>
                    <a:pt x="8711" y="17504"/>
                  </a:cubicBezTo>
                  <a:cubicBezTo>
                    <a:pt x="13560" y="17504"/>
                    <a:pt x="17504" y="13559"/>
                    <a:pt x="17504" y="8793"/>
                  </a:cubicBezTo>
                  <a:cubicBezTo>
                    <a:pt x="17504" y="3945"/>
                    <a:pt x="13560" y="0"/>
                    <a:pt x="8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7"/>
            <p:cNvSpPr/>
            <p:nvPr/>
          </p:nvSpPr>
          <p:spPr>
            <a:xfrm flipH="1">
              <a:off x="1431684" y="1596489"/>
              <a:ext cx="183406" cy="183406"/>
            </a:xfrm>
            <a:custGeom>
              <a:avLst/>
              <a:gdLst/>
              <a:ahLst/>
              <a:cxnLst/>
              <a:rect l="l" t="t" r="r" b="b"/>
              <a:pathLst>
                <a:path w="14382" h="14382" extrusionOk="0">
                  <a:moveTo>
                    <a:pt x="7232" y="1"/>
                  </a:moveTo>
                  <a:cubicBezTo>
                    <a:pt x="3205" y="1"/>
                    <a:pt x="1" y="3206"/>
                    <a:pt x="1" y="7150"/>
                  </a:cubicBezTo>
                  <a:cubicBezTo>
                    <a:pt x="1" y="11177"/>
                    <a:pt x="3205" y="14382"/>
                    <a:pt x="7232" y="14382"/>
                  </a:cubicBezTo>
                  <a:cubicBezTo>
                    <a:pt x="11177" y="14382"/>
                    <a:pt x="14381" y="11177"/>
                    <a:pt x="14381" y="7150"/>
                  </a:cubicBezTo>
                  <a:cubicBezTo>
                    <a:pt x="14381" y="3206"/>
                    <a:pt x="11177" y="1"/>
                    <a:pt x="72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7"/>
            <p:cNvSpPr/>
            <p:nvPr/>
          </p:nvSpPr>
          <p:spPr>
            <a:xfrm flipH="1">
              <a:off x="1575252" y="2133050"/>
              <a:ext cx="131006" cy="131006"/>
            </a:xfrm>
            <a:custGeom>
              <a:avLst/>
              <a:gdLst/>
              <a:ahLst/>
              <a:cxnLst/>
              <a:rect l="l" t="t" r="r" b="b"/>
              <a:pathLst>
                <a:path w="10273" h="10273" extrusionOk="0">
                  <a:moveTo>
                    <a:pt x="5095" y="0"/>
                  </a:moveTo>
                  <a:cubicBezTo>
                    <a:pt x="2301" y="0"/>
                    <a:pt x="0" y="2301"/>
                    <a:pt x="0" y="5177"/>
                  </a:cubicBezTo>
                  <a:cubicBezTo>
                    <a:pt x="0" y="7971"/>
                    <a:pt x="2301" y="10272"/>
                    <a:pt x="5095" y="10272"/>
                  </a:cubicBezTo>
                  <a:cubicBezTo>
                    <a:pt x="7971" y="10272"/>
                    <a:pt x="10272" y="7971"/>
                    <a:pt x="10272" y="5177"/>
                  </a:cubicBezTo>
                  <a:cubicBezTo>
                    <a:pt x="10272" y="2301"/>
                    <a:pt x="7971" y="0"/>
                    <a:pt x="50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7"/>
            <p:cNvSpPr/>
            <p:nvPr/>
          </p:nvSpPr>
          <p:spPr>
            <a:xfrm flipH="1">
              <a:off x="1169697" y="1465495"/>
              <a:ext cx="131006" cy="131006"/>
            </a:xfrm>
            <a:custGeom>
              <a:avLst/>
              <a:gdLst/>
              <a:ahLst/>
              <a:cxnLst/>
              <a:rect l="l" t="t" r="r" b="b"/>
              <a:pathLst>
                <a:path w="10273" h="10273" extrusionOk="0">
                  <a:moveTo>
                    <a:pt x="5178" y="1"/>
                  </a:moveTo>
                  <a:cubicBezTo>
                    <a:pt x="2301" y="1"/>
                    <a:pt x="0" y="2302"/>
                    <a:pt x="0" y="5096"/>
                  </a:cubicBezTo>
                  <a:cubicBezTo>
                    <a:pt x="0" y="7972"/>
                    <a:pt x="2301" y="10273"/>
                    <a:pt x="5178" y="10273"/>
                  </a:cubicBezTo>
                  <a:cubicBezTo>
                    <a:pt x="7972" y="10273"/>
                    <a:pt x="10273" y="7972"/>
                    <a:pt x="10273" y="5096"/>
                  </a:cubicBezTo>
                  <a:cubicBezTo>
                    <a:pt x="10273" y="2302"/>
                    <a:pt x="7972" y="1"/>
                    <a:pt x="51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7"/>
            <p:cNvSpPr/>
            <p:nvPr/>
          </p:nvSpPr>
          <p:spPr>
            <a:xfrm flipH="1">
              <a:off x="1772265" y="2723044"/>
              <a:ext cx="131006" cy="131006"/>
            </a:xfrm>
            <a:custGeom>
              <a:avLst/>
              <a:gdLst/>
              <a:ahLst/>
              <a:cxnLst/>
              <a:rect l="l" t="t" r="r" b="b"/>
              <a:pathLst>
                <a:path w="10273" h="10273" extrusionOk="0">
                  <a:moveTo>
                    <a:pt x="5177" y="1"/>
                  </a:moveTo>
                  <a:cubicBezTo>
                    <a:pt x="2301" y="1"/>
                    <a:pt x="0" y="2301"/>
                    <a:pt x="0" y="5095"/>
                  </a:cubicBezTo>
                  <a:cubicBezTo>
                    <a:pt x="0" y="7972"/>
                    <a:pt x="2301" y="10273"/>
                    <a:pt x="5177" y="10273"/>
                  </a:cubicBezTo>
                  <a:cubicBezTo>
                    <a:pt x="7971" y="10273"/>
                    <a:pt x="10272" y="7972"/>
                    <a:pt x="10272" y="5095"/>
                  </a:cubicBezTo>
                  <a:cubicBezTo>
                    <a:pt x="10272" y="2301"/>
                    <a:pt x="7971" y="1"/>
                    <a:pt x="51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7"/>
            <p:cNvSpPr/>
            <p:nvPr/>
          </p:nvSpPr>
          <p:spPr>
            <a:xfrm flipH="1">
              <a:off x="1746071" y="2120476"/>
              <a:ext cx="183406" cy="183394"/>
            </a:xfrm>
            <a:custGeom>
              <a:avLst/>
              <a:gdLst/>
              <a:ahLst/>
              <a:cxnLst/>
              <a:rect l="l" t="t" r="r" b="b"/>
              <a:pathLst>
                <a:path w="14382" h="14381" extrusionOk="0">
                  <a:moveTo>
                    <a:pt x="7232" y="0"/>
                  </a:moveTo>
                  <a:cubicBezTo>
                    <a:pt x="3206" y="0"/>
                    <a:pt x="1" y="3205"/>
                    <a:pt x="1" y="7149"/>
                  </a:cubicBezTo>
                  <a:cubicBezTo>
                    <a:pt x="1" y="11176"/>
                    <a:pt x="3206" y="14381"/>
                    <a:pt x="7232" y="14381"/>
                  </a:cubicBezTo>
                  <a:cubicBezTo>
                    <a:pt x="11177" y="14381"/>
                    <a:pt x="14382" y="11176"/>
                    <a:pt x="14382" y="7149"/>
                  </a:cubicBezTo>
                  <a:cubicBezTo>
                    <a:pt x="14382" y="3205"/>
                    <a:pt x="11177" y="0"/>
                    <a:pt x="72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7"/>
            <p:cNvSpPr/>
            <p:nvPr/>
          </p:nvSpPr>
          <p:spPr>
            <a:xfrm flipH="1">
              <a:off x="1680052" y="2002056"/>
              <a:ext cx="131006" cy="131006"/>
            </a:xfrm>
            <a:custGeom>
              <a:avLst/>
              <a:gdLst/>
              <a:ahLst/>
              <a:cxnLst/>
              <a:rect l="l" t="t" r="r" b="b"/>
              <a:pathLst>
                <a:path w="10273" h="10273" extrusionOk="0">
                  <a:moveTo>
                    <a:pt x="5096" y="0"/>
                  </a:moveTo>
                  <a:cubicBezTo>
                    <a:pt x="2302" y="0"/>
                    <a:pt x="1" y="2301"/>
                    <a:pt x="1" y="5177"/>
                  </a:cubicBezTo>
                  <a:cubicBezTo>
                    <a:pt x="1" y="7971"/>
                    <a:pt x="2302" y="10272"/>
                    <a:pt x="5096" y="10272"/>
                  </a:cubicBezTo>
                  <a:cubicBezTo>
                    <a:pt x="7972" y="10272"/>
                    <a:pt x="10273" y="7971"/>
                    <a:pt x="10273" y="5177"/>
                  </a:cubicBezTo>
                  <a:cubicBezTo>
                    <a:pt x="10273" y="2301"/>
                    <a:pt x="7972" y="0"/>
                    <a:pt x="50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7"/>
            <p:cNvSpPr/>
            <p:nvPr/>
          </p:nvSpPr>
          <p:spPr>
            <a:xfrm flipH="1">
              <a:off x="1615078" y="2251470"/>
              <a:ext cx="183406" cy="183394"/>
            </a:xfrm>
            <a:custGeom>
              <a:avLst/>
              <a:gdLst/>
              <a:ahLst/>
              <a:cxnLst/>
              <a:rect l="l" t="t" r="r" b="b"/>
              <a:pathLst>
                <a:path w="14382" h="14381" extrusionOk="0">
                  <a:moveTo>
                    <a:pt x="7232" y="0"/>
                  </a:moveTo>
                  <a:cubicBezTo>
                    <a:pt x="3206" y="0"/>
                    <a:pt x="1" y="3205"/>
                    <a:pt x="1" y="7149"/>
                  </a:cubicBezTo>
                  <a:cubicBezTo>
                    <a:pt x="1" y="11176"/>
                    <a:pt x="3206" y="14381"/>
                    <a:pt x="7232" y="14381"/>
                  </a:cubicBezTo>
                  <a:cubicBezTo>
                    <a:pt x="11177" y="14381"/>
                    <a:pt x="14382" y="11176"/>
                    <a:pt x="14382" y="7149"/>
                  </a:cubicBezTo>
                  <a:cubicBezTo>
                    <a:pt x="14382" y="3205"/>
                    <a:pt x="11177" y="0"/>
                    <a:pt x="72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7"/>
            <p:cNvSpPr/>
            <p:nvPr/>
          </p:nvSpPr>
          <p:spPr>
            <a:xfrm flipH="1">
              <a:off x="1889639" y="2723044"/>
              <a:ext cx="183406" cy="183406"/>
            </a:xfrm>
            <a:custGeom>
              <a:avLst/>
              <a:gdLst/>
              <a:ahLst/>
              <a:cxnLst/>
              <a:rect l="l" t="t" r="r" b="b"/>
              <a:pathLst>
                <a:path w="14382" h="14382" extrusionOk="0">
                  <a:moveTo>
                    <a:pt x="7150" y="1"/>
                  </a:moveTo>
                  <a:cubicBezTo>
                    <a:pt x="3205" y="1"/>
                    <a:pt x="1" y="3205"/>
                    <a:pt x="1" y="7150"/>
                  </a:cubicBezTo>
                  <a:cubicBezTo>
                    <a:pt x="1" y="11177"/>
                    <a:pt x="3205" y="14381"/>
                    <a:pt x="7150" y="14381"/>
                  </a:cubicBezTo>
                  <a:cubicBezTo>
                    <a:pt x="11094" y="14381"/>
                    <a:pt x="14381" y="11177"/>
                    <a:pt x="14381" y="7150"/>
                  </a:cubicBezTo>
                  <a:cubicBezTo>
                    <a:pt x="14381" y="3205"/>
                    <a:pt x="11094" y="1"/>
                    <a:pt x="71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7"/>
            <p:cNvSpPr/>
            <p:nvPr/>
          </p:nvSpPr>
          <p:spPr>
            <a:xfrm flipH="1">
              <a:off x="1772292" y="2880252"/>
              <a:ext cx="223209" cy="223229"/>
            </a:xfrm>
            <a:custGeom>
              <a:avLst/>
              <a:gdLst/>
              <a:ahLst/>
              <a:cxnLst/>
              <a:rect l="l" t="t" r="r" b="b"/>
              <a:pathLst>
                <a:path w="14382" h="14381" extrusionOk="0">
                  <a:moveTo>
                    <a:pt x="7232" y="0"/>
                  </a:moveTo>
                  <a:cubicBezTo>
                    <a:pt x="3205" y="0"/>
                    <a:pt x="0" y="3205"/>
                    <a:pt x="0" y="7149"/>
                  </a:cubicBezTo>
                  <a:cubicBezTo>
                    <a:pt x="0" y="11176"/>
                    <a:pt x="3205" y="14381"/>
                    <a:pt x="7232" y="14381"/>
                  </a:cubicBezTo>
                  <a:cubicBezTo>
                    <a:pt x="11176" y="14381"/>
                    <a:pt x="14381" y="11176"/>
                    <a:pt x="14381" y="7149"/>
                  </a:cubicBezTo>
                  <a:cubicBezTo>
                    <a:pt x="14381" y="3205"/>
                    <a:pt x="11176" y="0"/>
                    <a:pt x="72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5" name="Google Shape;695;p37"/>
          <p:cNvSpPr/>
          <p:nvPr/>
        </p:nvSpPr>
        <p:spPr>
          <a:xfrm>
            <a:off x="6970655" y="3222495"/>
            <a:ext cx="2062" cy="37"/>
          </a:xfrm>
          <a:custGeom>
            <a:avLst/>
            <a:gdLst/>
            <a:ahLst/>
            <a:cxnLst/>
            <a:rect l="l" t="t" r="r" b="b"/>
            <a:pathLst>
              <a:path w="56" h="1" extrusionOk="0">
                <a:moveTo>
                  <a:pt x="55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3B50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6" name="Google Shape;696;p37"/>
          <p:cNvGrpSpPr/>
          <p:nvPr/>
        </p:nvGrpSpPr>
        <p:grpSpPr>
          <a:xfrm>
            <a:off x="7124197" y="3395707"/>
            <a:ext cx="1752015" cy="1513091"/>
            <a:chOff x="6968629" y="2820053"/>
            <a:chExt cx="2063622" cy="1782204"/>
          </a:xfrm>
        </p:grpSpPr>
        <p:sp>
          <p:nvSpPr>
            <p:cNvPr id="697" name="Google Shape;697;p37"/>
            <p:cNvSpPr/>
            <p:nvPr/>
          </p:nvSpPr>
          <p:spPr>
            <a:xfrm>
              <a:off x="6968629" y="2820053"/>
              <a:ext cx="1690423" cy="666402"/>
            </a:xfrm>
            <a:custGeom>
              <a:avLst/>
              <a:gdLst/>
              <a:ahLst/>
              <a:cxnLst/>
              <a:rect l="l" t="t" r="r" b="b"/>
              <a:pathLst>
                <a:path w="45898" h="18094" extrusionOk="0">
                  <a:moveTo>
                    <a:pt x="23305" y="1"/>
                  </a:moveTo>
                  <a:cubicBezTo>
                    <a:pt x="16596" y="1"/>
                    <a:pt x="8689" y="2271"/>
                    <a:pt x="1" y="9010"/>
                  </a:cubicBezTo>
                  <a:cubicBezTo>
                    <a:pt x="1" y="9010"/>
                    <a:pt x="8735" y="18093"/>
                    <a:pt x="22598" y="18093"/>
                  </a:cubicBezTo>
                  <a:cubicBezTo>
                    <a:pt x="29301" y="18093"/>
                    <a:pt x="37204" y="15969"/>
                    <a:pt x="45898" y="9668"/>
                  </a:cubicBezTo>
                  <a:cubicBezTo>
                    <a:pt x="45898" y="9668"/>
                    <a:pt x="37151" y="1"/>
                    <a:pt x="23305" y="1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7"/>
            <p:cNvSpPr/>
            <p:nvPr/>
          </p:nvSpPr>
          <p:spPr>
            <a:xfrm>
              <a:off x="8634818" y="3220469"/>
              <a:ext cx="8103" cy="12154"/>
            </a:xfrm>
            <a:custGeom>
              <a:avLst/>
              <a:gdLst/>
              <a:ahLst/>
              <a:cxnLst/>
              <a:rect l="l" t="t" r="r" b="b"/>
              <a:pathLst>
                <a:path w="220" h="330" extrusionOk="0">
                  <a:moveTo>
                    <a:pt x="1" y="0"/>
                  </a:moveTo>
                  <a:cubicBezTo>
                    <a:pt x="56" y="110"/>
                    <a:pt x="165" y="220"/>
                    <a:pt x="220" y="329"/>
                  </a:cubicBezTo>
                  <a:lnTo>
                    <a:pt x="220" y="0"/>
                  </a:lnTo>
                  <a:close/>
                </a:path>
              </a:pathLst>
            </a:custGeom>
            <a:solidFill>
              <a:srgbClr val="3B50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7"/>
            <p:cNvSpPr/>
            <p:nvPr/>
          </p:nvSpPr>
          <p:spPr>
            <a:xfrm>
              <a:off x="6970655" y="3228535"/>
              <a:ext cx="1674292" cy="1373722"/>
            </a:xfrm>
            <a:custGeom>
              <a:avLst/>
              <a:gdLst/>
              <a:ahLst/>
              <a:cxnLst/>
              <a:rect l="l" t="t" r="r" b="b"/>
              <a:pathLst>
                <a:path w="45460" h="37299" extrusionOk="0">
                  <a:moveTo>
                    <a:pt x="1" y="1"/>
                  </a:moveTo>
                  <a:lnTo>
                    <a:pt x="1" y="19663"/>
                  </a:lnTo>
                  <a:cubicBezTo>
                    <a:pt x="1" y="29412"/>
                    <a:pt x="7887" y="37299"/>
                    <a:pt x="17636" y="37299"/>
                  </a:cubicBezTo>
                  <a:lnTo>
                    <a:pt x="25304" y="37299"/>
                  </a:lnTo>
                  <a:cubicBezTo>
                    <a:pt x="36423" y="37299"/>
                    <a:pt x="45460" y="28317"/>
                    <a:pt x="45460" y="17198"/>
                  </a:cubicBezTo>
                  <a:lnTo>
                    <a:pt x="45460" y="822"/>
                  </a:lnTo>
                  <a:cubicBezTo>
                    <a:pt x="36912" y="6901"/>
                    <a:pt x="29139" y="8959"/>
                    <a:pt x="22531" y="8959"/>
                  </a:cubicBezTo>
                  <a:cubicBezTo>
                    <a:pt x="9490" y="8959"/>
                    <a:pt x="982" y="946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7"/>
            <p:cNvSpPr/>
            <p:nvPr/>
          </p:nvSpPr>
          <p:spPr>
            <a:xfrm>
              <a:off x="6968629" y="2823073"/>
              <a:ext cx="1690423" cy="661688"/>
            </a:xfrm>
            <a:custGeom>
              <a:avLst/>
              <a:gdLst/>
              <a:ahLst/>
              <a:cxnLst/>
              <a:rect l="l" t="t" r="r" b="b"/>
              <a:pathLst>
                <a:path w="45898" h="17966" extrusionOk="0">
                  <a:moveTo>
                    <a:pt x="25304" y="1"/>
                  </a:moveTo>
                  <a:lnTo>
                    <a:pt x="17418" y="8819"/>
                  </a:lnTo>
                  <a:lnTo>
                    <a:pt x="9805" y="8764"/>
                  </a:lnTo>
                  <a:lnTo>
                    <a:pt x="17089" y="548"/>
                  </a:lnTo>
                  <a:lnTo>
                    <a:pt x="17089" y="548"/>
                  </a:lnTo>
                  <a:cubicBezTo>
                    <a:pt x="16706" y="603"/>
                    <a:pt x="16322" y="713"/>
                    <a:pt x="15939" y="822"/>
                  </a:cubicBezTo>
                  <a:lnTo>
                    <a:pt x="8928" y="8764"/>
                  </a:lnTo>
                  <a:lnTo>
                    <a:pt x="384" y="8654"/>
                  </a:lnTo>
                  <a:lnTo>
                    <a:pt x="1" y="8928"/>
                  </a:lnTo>
                  <a:cubicBezTo>
                    <a:pt x="1" y="8928"/>
                    <a:pt x="165" y="9093"/>
                    <a:pt x="384" y="9312"/>
                  </a:cubicBezTo>
                  <a:lnTo>
                    <a:pt x="3835" y="9366"/>
                  </a:lnTo>
                  <a:cubicBezTo>
                    <a:pt x="3835" y="9421"/>
                    <a:pt x="3889" y="9476"/>
                    <a:pt x="3889" y="9476"/>
                  </a:cubicBezTo>
                  <a:lnTo>
                    <a:pt x="8600" y="14789"/>
                  </a:lnTo>
                  <a:cubicBezTo>
                    <a:pt x="9093" y="15008"/>
                    <a:pt x="9585" y="15227"/>
                    <a:pt x="10133" y="15446"/>
                  </a:cubicBezTo>
                  <a:lnTo>
                    <a:pt x="4711" y="9366"/>
                  </a:lnTo>
                  <a:lnTo>
                    <a:pt x="12214" y="9476"/>
                  </a:lnTo>
                  <a:lnTo>
                    <a:pt x="19663" y="17856"/>
                  </a:lnTo>
                  <a:lnTo>
                    <a:pt x="20594" y="17965"/>
                  </a:lnTo>
                  <a:lnTo>
                    <a:pt x="13091" y="9531"/>
                  </a:lnTo>
                  <a:lnTo>
                    <a:pt x="17253" y="9531"/>
                  </a:lnTo>
                  <a:cubicBezTo>
                    <a:pt x="17308" y="9531"/>
                    <a:pt x="17418" y="9586"/>
                    <a:pt x="17472" y="9586"/>
                  </a:cubicBezTo>
                  <a:cubicBezTo>
                    <a:pt x="17582" y="9586"/>
                    <a:pt x="17637" y="9531"/>
                    <a:pt x="17691" y="9531"/>
                  </a:cubicBezTo>
                  <a:lnTo>
                    <a:pt x="20211" y="9531"/>
                  </a:lnTo>
                  <a:lnTo>
                    <a:pt x="27441" y="17637"/>
                  </a:lnTo>
                  <a:lnTo>
                    <a:pt x="28207" y="17527"/>
                  </a:lnTo>
                  <a:lnTo>
                    <a:pt x="21142" y="9586"/>
                  </a:lnTo>
                  <a:lnTo>
                    <a:pt x="27824" y="9640"/>
                  </a:lnTo>
                  <a:cubicBezTo>
                    <a:pt x="27824" y="9695"/>
                    <a:pt x="27879" y="9750"/>
                    <a:pt x="27879" y="9805"/>
                  </a:cubicBezTo>
                  <a:lnTo>
                    <a:pt x="33520" y="16158"/>
                  </a:lnTo>
                  <a:cubicBezTo>
                    <a:pt x="33739" y="16048"/>
                    <a:pt x="34013" y="15994"/>
                    <a:pt x="34232" y="15884"/>
                  </a:cubicBezTo>
                  <a:lnTo>
                    <a:pt x="28700" y="9695"/>
                  </a:lnTo>
                  <a:lnTo>
                    <a:pt x="36149" y="9750"/>
                  </a:lnTo>
                  <a:lnTo>
                    <a:pt x="36149" y="9805"/>
                  </a:lnTo>
                  <a:lnTo>
                    <a:pt x="39490" y="13529"/>
                  </a:lnTo>
                  <a:lnTo>
                    <a:pt x="40147" y="13200"/>
                  </a:lnTo>
                  <a:lnTo>
                    <a:pt x="37080" y="9805"/>
                  </a:lnTo>
                  <a:lnTo>
                    <a:pt x="45460" y="9914"/>
                  </a:lnTo>
                  <a:lnTo>
                    <a:pt x="45898" y="9586"/>
                  </a:lnTo>
                  <a:lnTo>
                    <a:pt x="45515" y="9202"/>
                  </a:lnTo>
                  <a:lnTo>
                    <a:pt x="33575" y="9038"/>
                  </a:lnTo>
                  <a:lnTo>
                    <a:pt x="38230" y="3835"/>
                  </a:lnTo>
                  <a:lnTo>
                    <a:pt x="37628" y="3506"/>
                  </a:lnTo>
                  <a:lnTo>
                    <a:pt x="32698" y="9038"/>
                  </a:lnTo>
                  <a:lnTo>
                    <a:pt x="25359" y="8928"/>
                  </a:lnTo>
                  <a:lnTo>
                    <a:pt x="32205" y="1260"/>
                  </a:lnTo>
                  <a:lnTo>
                    <a:pt x="31493" y="1041"/>
                  </a:lnTo>
                  <a:lnTo>
                    <a:pt x="24428" y="8928"/>
                  </a:lnTo>
                  <a:lnTo>
                    <a:pt x="18294" y="8874"/>
                  </a:lnTo>
                  <a:lnTo>
                    <a:pt x="26071" y="165"/>
                  </a:lnTo>
                  <a:cubicBezTo>
                    <a:pt x="26071" y="110"/>
                    <a:pt x="26071" y="110"/>
                    <a:pt x="26126" y="56"/>
                  </a:cubicBezTo>
                  <a:cubicBezTo>
                    <a:pt x="25852" y="56"/>
                    <a:pt x="25578" y="1"/>
                    <a:pt x="253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7"/>
            <p:cNvSpPr/>
            <p:nvPr/>
          </p:nvSpPr>
          <p:spPr>
            <a:xfrm>
              <a:off x="8281840" y="3349558"/>
              <a:ext cx="750411" cy="774645"/>
            </a:xfrm>
            <a:custGeom>
              <a:avLst/>
              <a:gdLst/>
              <a:ahLst/>
              <a:cxnLst/>
              <a:rect l="l" t="t" r="r" b="b"/>
              <a:pathLst>
                <a:path w="20375" h="21033" extrusionOk="0">
                  <a:moveTo>
                    <a:pt x="9845" y="4152"/>
                  </a:moveTo>
                  <a:cubicBezTo>
                    <a:pt x="9976" y="4152"/>
                    <a:pt x="10108" y="4156"/>
                    <a:pt x="10242" y="4163"/>
                  </a:cubicBezTo>
                  <a:cubicBezTo>
                    <a:pt x="13638" y="4273"/>
                    <a:pt x="16321" y="7121"/>
                    <a:pt x="16267" y="10517"/>
                  </a:cubicBezTo>
                  <a:cubicBezTo>
                    <a:pt x="16267" y="14393"/>
                    <a:pt x="13116" y="16927"/>
                    <a:pt x="9833" y="16927"/>
                  </a:cubicBezTo>
                  <a:cubicBezTo>
                    <a:pt x="8199" y="16927"/>
                    <a:pt x="6532" y="16299"/>
                    <a:pt x="5203" y="14898"/>
                  </a:cubicBezTo>
                  <a:cubicBezTo>
                    <a:pt x="1351" y="10779"/>
                    <a:pt x="4345" y="4152"/>
                    <a:pt x="9845" y="4152"/>
                  </a:cubicBezTo>
                  <a:close/>
                  <a:moveTo>
                    <a:pt x="10242" y="1"/>
                  </a:moveTo>
                  <a:cubicBezTo>
                    <a:pt x="4546" y="110"/>
                    <a:pt x="0" y="4821"/>
                    <a:pt x="110" y="10517"/>
                  </a:cubicBezTo>
                  <a:cubicBezTo>
                    <a:pt x="110" y="16322"/>
                    <a:pt x="4655" y="21032"/>
                    <a:pt x="10242" y="21032"/>
                  </a:cubicBezTo>
                  <a:cubicBezTo>
                    <a:pt x="15883" y="21032"/>
                    <a:pt x="20374" y="16322"/>
                    <a:pt x="20374" y="10517"/>
                  </a:cubicBezTo>
                  <a:cubicBezTo>
                    <a:pt x="20374" y="4711"/>
                    <a:pt x="15829" y="1"/>
                    <a:pt x="102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32" name="Google Shape;832;p42"/>
          <p:cNvCxnSpPr/>
          <p:nvPr/>
        </p:nvCxnSpPr>
        <p:spPr>
          <a:xfrm rot="16200000" flipH="1">
            <a:off x="-1613884" y="2906745"/>
            <a:ext cx="4086532" cy="4265"/>
          </a:xfrm>
          <a:prstGeom prst="bentConnector3">
            <a:avLst>
              <a:gd name="adj1" fmla="val 50000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33" name="Google Shape;833;p42"/>
          <p:cNvSpPr/>
          <p:nvPr/>
        </p:nvSpPr>
        <p:spPr>
          <a:xfrm>
            <a:off x="105936" y="973062"/>
            <a:ext cx="642625" cy="584475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" name="Google Shape;835;p42"/>
          <p:cNvSpPr txBox="1">
            <a:spLocks noGrp="1"/>
          </p:cNvSpPr>
          <p:nvPr>
            <p:ph type="title"/>
          </p:nvPr>
        </p:nvSpPr>
        <p:spPr>
          <a:xfrm>
            <a:off x="261189" y="78403"/>
            <a:ext cx="7717500" cy="10797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000" dirty="0" err="1" smtClean="0"/>
              <a:t>Perkembangan</a:t>
            </a:r>
            <a:r>
              <a:rPr lang="en-US" sz="2000" dirty="0" smtClean="0"/>
              <a:t> Starbucks </a:t>
            </a:r>
            <a:r>
              <a:rPr lang="en-US" sz="2000" dirty="0"/>
              <a:t>Di Indonesia</a:t>
            </a:r>
            <a:br>
              <a:rPr lang="en-US" sz="2000" dirty="0"/>
            </a:br>
            <a:r>
              <a:rPr lang="en-US" sz="2000" dirty="0"/>
              <a:t>(2002- 2012)</a:t>
            </a:r>
            <a:endParaRPr sz="2000" dirty="0"/>
          </a:p>
        </p:txBody>
      </p:sp>
      <p:sp>
        <p:nvSpPr>
          <p:cNvPr id="836" name="Google Shape;836;p42"/>
          <p:cNvSpPr txBox="1">
            <a:spLocks noGrp="1"/>
          </p:cNvSpPr>
          <p:nvPr>
            <p:ph type="title" idx="2"/>
          </p:nvPr>
        </p:nvSpPr>
        <p:spPr>
          <a:xfrm flipH="1">
            <a:off x="766488" y="1911035"/>
            <a:ext cx="2280900" cy="41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smtClean="0"/>
              <a:t>2011</a:t>
            </a:r>
            <a:endParaRPr sz="1400" dirty="0"/>
          </a:p>
        </p:txBody>
      </p:sp>
      <p:sp>
        <p:nvSpPr>
          <p:cNvPr id="837" name="Google Shape;837;p42"/>
          <p:cNvSpPr txBox="1">
            <a:spLocks noGrp="1"/>
          </p:cNvSpPr>
          <p:nvPr>
            <p:ph type="subTitle" idx="1"/>
          </p:nvPr>
        </p:nvSpPr>
        <p:spPr>
          <a:xfrm flipH="1">
            <a:off x="766488" y="2161503"/>
            <a:ext cx="7972780" cy="6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/>
            <a:r>
              <a:rPr lang="en-US" sz="1400" dirty="0"/>
              <a:t>Starbucks </a:t>
            </a:r>
            <a:r>
              <a:rPr lang="en-US" sz="1400" dirty="0" err="1"/>
              <a:t>membuka</a:t>
            </a:r>
            <a:r>
              <a:rPr lang="en-US" sz="1400" dirty="0"/>
              <a:t> drive-thru </a:t>
            </a:r>
            <a:r>
              <a:rPr lang="en-US" sz="1400" dirty="0" err="1"/>
              <a:t>toko</a:t>
            </a:r>
            <a:r>
              <a:rPr lang="en-US" sz="1400" dirty="0"/>
              <a:t> </a:t>
            </a:r>
            <a:r>
              <a:rPr lang="en-US" sz="1400" dirty="0" err="1"/>
              <a:t>kelima</a:t>
            </a:r>
            <a:r>
              <a:rPr lang="en-US" sz="1400" dirty="0"/>
              <a:t> di Rest Area KM 97. </a:t>
            </a:r>
            <a:r>
              <a:rPr lang="en-US" sz="1400" dirty="0" err="1"/>
              <a:t>Batam</a:t>
            </a:r>
            <a:r>
              <a:rPr lang="en-US" sz="1400" dirty="0"/>
              <a:t> </a:t>
            </a:r>
            <a:r>
              <a:rPr lang="en-US" sz="1400" dirty="0" err="1"/>
              <a:t>menjadi</a:t>
            </a:r>
            <a:r>
              <a:rPr lang="en-US" sz="1400" dirty="0"/>
              <a:t> </a:t>
            </a:r>
            <a:r>
              <a:rPr lang="en-US" sz="1400" dirty="0" err="1"/>
              <a:t>kota</a:t>
            </a:r>
            <a:r>
              <a:rPr lang="en-US" sz="1400" dirty="0"/>
              <a:t> 9 </a:t>
            </a:r>
            <a:r>
              <a:rPr lang="en-US" sz="1400" dirty="0" err="1"/>
              <a:t>untuk</a:t>
            </a:r>
            <a:r>
              <a:rPr lang="en-US" sz="1400" dirty="0"/>
              <a:t> Starbucks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toko</a:t>
            </a:r>
            <a:r>
              <a:rPr lang="en-US" sz="1400" dirty="0"/>
              <a:t> yang </a:t>
            </a:r>
            <a:r>
              <a:rPr lang="en-US" sz="1400" dirty="0" err="1"/>
              <a:t>terletak</a:t>
            </a:r>
            <a:r>
              <a:rPr lang="en-US" sz="1400" dirty="0"/>
              <a:t> di Mega Mall </a:t>
            </a:r>
            <a:r>
              <a:rPr lang="en-US" sz="1400" dirty="0" err="1"/>
              <a:t>Batam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kemudian</a:t>
            </a:r>
            <a:r>
              <a:rPr lang="en-US" sz="1400" dirty="0"/>
              <a:t> </a:t>
            </a:r>
            <a:r>
              <a:rPr lang="en-US" sz="1400" dirty="0" err="1"/>
              <a:t>diikuti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Makassar </a:t>
            </a:r>
            <a:r>
              <a:rPr lang="en-US" sz="1400" dirty="0" err="1"/>
              <a:t>sebagai</a:t>
            </a:r>
            <a:r>
              <a:rPr lang="en-US" sz="1400" dirty="0"/>
              <a:t> </a:t>
            </a:r>
            <a:r>
              <a:rPr lang="en-US" sz="1400" dirty="0" err="1"/>
              <a:t>kota</a:t>
            </a:r>
            <a:r>
              <a:rPr lang="en-US" sz="1400" dirty="0"/>
              <a:t> 10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toko</a:t>
            </a:r>
            <a:r>
              <a:rPr lang="en-US" sz="1400" dirty="0"/>
              <a:t> </a:t>
            </a:r>
            <a:r>
              <a:rPr lang="en-US" sz="1400" dirty="0" err="1"/>
              <a:t>pertama</a:t>
            </a:r>
            <a:r>
              <a:rPr lang="en-US" sz="1400" dirty="0"/>
              <a:t> </a:t>
            </a:r>
            <a:r>
              <a:rPr lang="en-US" sz="1400" dirty="0" err="1"/>
              <a:t>berlokasi</a:t>
            </a:r>
            <a:r>
              <a:rPr lang="en-US" sz="1400" dirty="0"/>
              <a:t> di Mall </a:t>
            </a:r>
            <a:r>
              <a:rPr lang="en-US" sz="1400" dirty="0" err="1"/>
              <a:t>Ratu</a:t>
            </a:r>
            <a:r>
              <a:rPr lang="en-US" sz="1400" dirty="0"/>
              <a:t> Indah. Starbucks </a:t>
            </a:r>
            <a:r>
              <a:rPr lang="en-US" sz="1400" dirty="0" err="1"/>
              <a:t>membuka</a:t>
            </a:r>
            <a:r>
              <a:rPr lang="en-US" sz="1400" dirty="0"/>
              <a:t> </a:t>
            </a:r>
            <a:r>
              <a:rPr lang="en-US" sz="1400" dirty="0" err="1"/>
              <a:t>toko</a:t>
            </a:r>
            <a:r>
              <a:rPr lang="en-US" sz="1400" dirty="0"/>
              <a:t> 100 di </a:t>
            </a:r>
            <a:r>
              <a:rPr lang="en-US" sz="1400" dirty="0" err="1"/>
              <a:t>Universitas</a:t>
            </a:r>
            <a:r>
              <a:rPr lang="en-US" sz="1400" dirty="0"/>
              <a:t> Indonesia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membuka</a:t>
            </a:r>
            <a:r>
              <a:rPr lang="en-US" sz="1400" dirty="0"/>
              <a:t> </a:t>
            </a:r>
            <a:r>
              <a:rPr lang="en-US" sz="1400" dirty="0" err="1"/>
              <a:t>toko</a:t>
            </a:r>
            <a:r>
              <a:rPr lang="en-US" sz="1400" dirty="0"/>
              <a:t> ke111 </a:t>
            </a:r>
            <a:r>
              <a:rPr lang="en-US" sz="1400" dirty="0" err="1"/>
              <a:t>pada</a:t>
            </a:r>
            <a:r>
              <a:rPr lang="en-US" sz="1400" dirty="0"/>
              <a:t> 11-11-11 di UOB Plaza, Jakarta.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753" y="1015162"/>
            <a:ext cx="318818" cy="490320"/>
          </a:xfrm>
          <a:prstGeom prst="rect">
            <a:avLst/>
          </a:prstGeom>
        </p:spPr>
      </p:pic>
      <p:sp>
        <p:nvSpPr>
          <p:cNvPr id="54" name="Google Shape;833;p42"/>
          <p:cNvSpPr/>
          <p:nvPr/>
        </p:nvSpPr>
        <p:spPr>
          <a:xfrm>
            <a:off x="124913" y="2046383"/>
            <a:ext cx="642625" cy="584475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836;p42"/>
          <p:cNvSpPr txBox="1">
            <a:spLocks noGrp="1"/>
          </p:cNvSpPr>
          <p:nvPr>
            <p:ph type="title" idx="2"/>
          </p:nvPr>
        </p:nvSpPr>
        <p:spPr>
          <a:xfrm flipH="1">
            <a:off x="766488" y="904125"/>
            <a:ext cx="2280900" cy="41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smtClean="0"/>
              <a:t>2010</a:t>
            </a:r>
            <a:endParaRPr sz="1400" dirty="0"/>
          </a:p>
        </p:txBody>
      </p:sp>
      <p:sp>
        <p:nvSpPr>
          <p:cNvPr id="56" name="Google Shape;837;p42"/>
          <p:cNvSpPr txBox="1">
            <a:spLocks noGrp="1"/>
          </p:cNvSpPr>
          <p:nvPr>
            <p:ph type="subTitle" idx="1"/>
          </p:nvPr>
        </p:nvSpPr>
        <p:spPr>
          <a:xfrm flipH="1">
            <a:off x="766488" y="1147021"/>
            <a:ext cx="7972780" cy="6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/>
            <a:r>
              <a:rPr lang="en-US" sz="1400" dirty="0"/>
              <a:t>Starbucks </a:t>
            </a:r>
            <a:r>
              <a:rPr lang="en-US" sz="1400" dirty="0" err="1"/>
              <a:t>membuka</a:t>
            </a:r>
            <a:r>
              <a:rPr lang="en-US" sz="1400" dirty="0"/>
              <a:t> </a:t>
            </a:r>
            <a:r>
              <a:rPr lang="en-US" sz="1400" dirty="0" err="1"/>
              <a:t>toko</a:t>
            </a:r>
            <a:r>
              <a:rPr lang="en-US" sz="1400" dirty="0"/>
              <a:t> </a:t>
            </a:r>
            <a:r>
              <a:rPr lang="en-US" sz="1400" dirty="0" err="1"/>
              <a:t>tersebut</a:t>
            </a:r>
            <a:r>
              <a:rPr lang="en-US" sz="1400" dirty="0"/>
              <a:t> </a:t>
            </a:r>
            <a:r>
              <a:rPr lang="en-US" sz="1400" dirty="0" err="1"/>
              <a:t>pada</a:t>
            </a:r>
            <a:r>
              <a:rPr lang="en-US" sz="1400" dirty="0"/>
              <a:t> </a:t>
            </a:r>
            <a:r>
              <a:rPr lang="en-US" sz="1400" dirty="0" err="1"/>
              <a:t>Juanda</a:t>
            </a:r>
            <a:r>
              <a:rPr lang="en-US" sz="1400" dirty="0"/>
              <a:t> International Airport, Surabaya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menambahkan</a:t>
            </a:r>
            <a:r>
              <a:rPr lang="en-US" sz="1400" dirty="0"/>
              <a:t> </a:t>
            </a:r>
            <a:r>
              <a:rPr lang="en-US" sz="1400" dirty="0" err="1"/>
              <a:t>satu</a:t>
            </a:r>
            <a:r>
              <a:rPr lang="en-US" sz="1400" dirty="0"/>
              <a:t> </a:t>
            </a:r>
            <a:r>
              <a:rPr lang="en-US" sz="1400" dirty="0" err="1"/>
              <a:t>kota</a:t>
            </a:r>
            <a:r>
              <a:rPr lang="en-US" sz="1400" dirty="0"/>
              <a:t> </a:t>
            </a:r>
            <a:r>
              <a:rPr lang="en-US" sz="1400" dirty="0" err="1"/>
              <a:t>lagi</a:t>
            </a:r>
            <a:r>
              <a:rPr lang="en-US" sz="1400" dirty="0"/>
              <a:t>, </a:t>
            </a:r>
            <a:r>
              <a:rPr lang="en-US" sz="1400" dirty="0" err="1"/>
              <a:t>yaitu</a:t>
            </a:r>
            <a:r>
              <a:rPr lang="en-US" sz="1400" dirty="0"/>
              <a:t> Semarang. Starbucks </a:t>
            </a:r>
            <a:r>
              <a:rPr lang="en-US" sz="1400" dirty="0" err="1"/>
              <a:t>membuka</a:t>
            </a:r>
            <a:r>
              <a:rPr lang="en-US" sz="1400" dirty="0"/>
              <a:t> </a:t>
            </a:r>
            <a:r>
              <a:rPr lang="en-US" sz="1400" dirty="0" err="1"/>
              <a:t>toko</a:t>
            </a:r>
            <a:r>
              <a:rPr lang="en-US" sz="1400" dirty="0"/>
              <a:t> ke-90 </a:t>
            </a:r>
            <a:r>
              <a:rPr lang="en-US" sz="1400" dirty="0" err="1"/>
              <a:t>nya</a:t>
            </a:r>
            <a:r>
              <a:rPr lang="en-US" sz="1400" dirty="0"/>
              <a:t> di Sogo Central Park. </a:t>
            </a: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730" y="2126371"/>
            <a:ext cx="318818" cy="490320"/>
          </a:xfrm>
          <a:prstGeom prst="rect">
            <a:avLst/>
          </a:prstGeom>
        </p:spPr>
      </p:pic>
      <p:sp>
        <p:nvSpPr>
          <p:cNvPr id="58" name="Google Shape;836;p42"/>
          <p:cNvSpPr txBox="1">
            <a:spLocks noGrp="1"/>
          </p:cNvSpPr>
          <p:nvPr>
            <p:ph type="title" idx="2"/>
          </p:nvPr>
        </p:nvSpPr>
        <p:spPr>
          <a:xfrm flipH="1">
            <a:off x="745435" y="3357177"/>
            <a:ext cx="2280900" cy="41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smtClean="0"/>
              <a:t>2012</a:t>
            </a:r>
            <a:endParaRPr sz="1400" dirty="0"/>
          </a:p>
        </p:txBody>
      </p:sp>
      <p:sp>
        <p:nvSpPr>
          <p:cNvPr id="59" name="Google Shape;837;p42"/>
          <p:cNvSpPr txBox="1">
            <a:spLocks noGrp="1"/>
          </p:cNvSpPr>
          <p:nvPr>
            <p:ph type="subTitle" idx="1"/>
          </p:nvPr>
        </p:nvSpPr>
        <p:spPr>
          <a:xfrm flipH="1">
            <a:off x="745435" y="3607645"/>
            <a:ext cx="7972780" cy="6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/>
            <a:r>
              <a:rPr lang="en-US" sz="1400" dirty="0"/>
              <a:t>Starbucks </a:t>
            </a:r>
            <a:r>
              <a:rPr lang="en-US" sz="1400" dirty="0" err="1"/>
              <a:t>memasuki</a:t>
            </a:r>
            <a:r>
              <a:rPr lang="en-US" sz="1400" dirty="0"/>
              <a:t> </a:t>
            </a:r>
            <a:r>
              <a:rPr lang="en-US" sz="1400" dirty="0" err="1"/>
              <a:t>kota</a:t>
            </a:r>
            <a:r>
              <a:rPr lang="en-US" sz="1400" dirty="0"/>
              <a:t> 11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pembukaan</a:t>
            </a:r>
            <a:r>
              <a:rPr lang="en-US" sz="1400" dirty="0"/>
              <a:t> Starbucks Solo Paragon di Solo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kemudian</a:t>
            </a:r>
            <a:r>
              <a:rPr lang="en-US" sz="1400" dirty="0"/>
              <a:t> </a:t>
            </a:r>
            <a:r>
              <a:rPr lang="en-US" sz="1400" dirty="0" err="1"/>
              <a:t>diikuti</a:t>
            </a:r>
            <a:r>
              <a:rPr lang="en-US" sz="1400" dirty="0"/>
              <a:t> </a:t>
            </a:r>
            <a:r>
              <a:rPr lang="en-US" sz="1400" dirty="0" err="1"/>
              <a:t>oleh</a:t>
            </a:r>
            <a:r>
              <a:rPr lang="en-US" sz="1400" dirty="0"/>
              <a:t> 12 </a:t>
            </a:r>
            <a:r>
              <a:rPr lang="en-US" sz="1400" dirty="0" err="1"/>
              <a:t>kota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toko</a:t>
            </a:r>
            <a:r>
              <a:rPr lang="en-US" sz="1400" dirty="0"/>
              <a:t> </a:t>
            </a:r>
            <a:r>
              <a:rPr lang="en-US" sz="1400" dirty="0" err="1"/>
              <a:t>pertama</a:t>
            </a:r>
            <a:r>
              <a:rPr lang="en-US" sz="1400" dirty="0"/>
              <a:t> di Palembang </a:t>
            </a:r>
            <a:r>
              <a:rPr lang="en-US" sz="1400" dirty="0" err="1"/>
              <a:t>yaitu</a:t>
            </a:r>
            <a:r>
              <a:rPr lang="en-US" sz="1400" dirty="0"/>
              <a:t> di Palembang Indah </a:t>
            </a:r>
            <a:r>
              <a:rPr lang="en-US" sz="1400" dirty="0" smtClean="0"/>
              <a:t>Mall.</a:t>
            </a:r>
            <a:endParaRPr lang="en-US" sz="1400" dirty="0"/>
          </a:p>
        </p:txBody>
      </p:sp>
      <p:sp>
        <p:nvSpPr>
          <p:cNvPr id="60" name="Google Shape;833;p42"/>
          <p:cNvSpPr/>
          <p:nvPr/>
        </p:nvSpPr>
        <p:spPr>
          <a:xfrm>
            <a:off x="105936" y="3445798"/>
            <a:ext cx="642625" cy="584475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753" y="3487898"/>
            <a:ext cx="318818" cy="49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04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44"/>
          <p:cNvSpPr txBox="1">
            <a:spLocks noGrp="1"/>
          </p:cNvSpPr>
          <p:nvPr>
            <p:ph type="title"/>
          </p:nvPr>
        </p:nvSpPr>
        <p:spPr>
          <a:xfrm>
            <a:off x="271460" y="138808"/>
            <a:ext cx="839992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it-IT" sz="2400" dirty="0"/>
              <a:t>Jumlah gerai starbucks di Indonesia </a:t>
            </a:r>
            <a:br>
              <a:rPr lang="it-IT" sz="2400" dirty="0"/>
            </a:br>
            <a:r>
              <a:rPr lang="it-IT" sz="2400" dirty="0"/>
              <a:t>tahun 2011-2017</a:t>
            </a:r>
          </a:p>
        </p:txBody>
      </p:sp>
      <p:sp>
        <p:nvSpPr>
          <p:cNvPr id="881" name="Google Shape;881;p44"/>
          <p:cNvSpPr txBox="1">
            <a:spLocks noGrp="1"/>
          </p:cNvSpPr>
          <p:nvPr>
            <p:ph type="subTitle" idx="1"/>
          </p:nvPr>
        </p:nvSpPr>
        <p:spPr>
          <a:xfrm flipH="1">
            <a:off x="2948681" y="1035366"/>
            <a:ext cx="5722706" cy="8550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buNone/>
            </a:pPr>
            <a:r>
              <a:rPr lang="nl-NL" sz="1400" dirty="0"/>
              <a:t>Adapun jumlah dan tempat starbucks </a:t>
            </a:r>
            <a:r>
              <a:rPr lang="en-US" sz="1400" dirty="0" err="1"/>
              <a:t>terdiri</a:t>
            </a:r>
            <a:r>
              <a:rPr lang="en-US" sz="1400" dirty="0"/>
              <a:t> </a:t>
            </a:r>
            <a:r>
              <a:rPr lang="en-US" sz="1400" dirty="0" err="1"/>
              <a:t>beberapa</a:t>
            </a:r>
            <a:r>
              <a:rPr lang="en-US" sz="1400" dirty="0"/>
              <a:t> </a:t>
            </a:r>
            <a:r>
              <a:rPr lang="en-US" sz="1400" dirty="0" err="1"/>
              <a:t>kota</a:t>
            </a:r>
            <a:r>
              <a:rPr lang="en-US" sz="1400" dirty="0"/>
              <a:t> </a:t>
            </a:r>
            <a:r>
              <a:rPr lang="en-US" sz="1400" dirty="0" err="1"/>
              <a:t>yaitu</a:t>
            </a:r>
            <a:r>
              <a:rPr lang="en-US" sz="1400" dirty="0"/>
              <a:t> di </a:t>
            </a:r>
            <a:r>
              <a:rPr lang="en-US" sz="1400" dirty="0" err="1"/>
              <a:t>Nangro</a:t>
            </a:r>
            <a:r>
              <a:rPr lang="en-US" sz="1400" dirty="0"/>
              <a:t> Aceh </a:t>
            </a:r>
            <a:r>
              <a:rPr lang="en-US" sz="1400" dirty="0" err="1"/>
              <a:t>Darusalam</a:t>
            </a:r>
            <a:r>
              <a:rPr lang="en-US" sz="1400" dirty="0"/>
              <a:t> </a:t>
            </a:r>
            <a:r>
              <a:rPr lang="en-US" sz="1400" dirty="0" err="1" smtClean="0"/>
              <a:t>starbucks</a:t>
            </a:r>
            <a:r>
              <a:rPr lang="en-US" sz="1400" dirty="0" smtClean="0"/>
              <a:t>, </a:t>
            </a:r>
            <a:r>
              <a:rPr lang="en-US" sz="1400" dirty="0" err="1"/>
              <a:t>yaitu</a:t>
            </a:r>
            <a:r>
              <a:rPr lang="en-US" sz="1400" dirty="0"/>
              <a:t> </a:t>
            </a:r>
            <a:r>
              <a:rPr lang="en-US" sz="1400" dirty="0" err="1"/>
              <a:t>kota</a:t>
            </a:r>
            <a:r>
              <a:rPr lang="en-US" sz="1400" dirty="0"/>
              <a:t> </a:t>
            </a:r>
            <a:r>
              <a:rPr lang="en-US" sz="1400" dirty="0" err="1"/>
              <a:t>Lhokseumawe</a:t>
            </a:r>
            <a:r>
              <a:rPr lang="en-US" sz="1400" dirty="0"/>
              <a:t> </a:t>
            </a:r>
            <a:r>
              <a:rPr lang="en-US" sz="1400" dirty="0" err="1" smtClean="0"/>
              <a:t>aceh</a:t>
            </a:r>
            <a:r>
              <a:rPr lang="en-US" sz="1400" dirty="0" smtClean="0"/>
              <a:t>. </a:t>
            </a:r>
            <a:r>
              <a:rPr lang="en-US" sz="1400" dirty="0" err="1" smtClean="0"/>
              <a:t>Selanjutnya</a:t>
            </a:r>
            <a:r>
              <a:rPr lang="en-US" sz="1400" dirty="0" smtClean="0"/>
              <a:t> </a:t>
            </a:r>
            <a:r>
              <a:rPr lang="en-US" sz="1400" dirty="0" err="1"/>
              <a:t>starbucks</a:t>
            </a:r>
            <a:r>
              <a:rPr lang="en-US" sz="1400" dirty="0"/>
              <a:t> </a:t>
            </a:r>
            <a:r>
              <a:rPr lang="en-US" sz="1400" dirty="0" err="1"/>
              <a:t>juga</a:t>
            </a:r>
            <a:r>
              <a:rPr lang="en-US" sz="1400" dirty="0"/>
              <a:t> </a:t>
            </a:r>
            <a:r>
              <a:rPr lang="en-US" sz="1400" dirty="0" err="1"/>
              <a:t>ada</a:t>
            </a:r>
            <a:r>
              <a:rPr lang="en-US" sz="1400" dirty="0"/>
              <a:t> di </a:t>
            </a:r>
            <a:r>
              <a:rPr lang="en-US" sz="1400" dirty="0" err="1"/>
              <a:t>Provinsi</a:t>
            </a:r>
            <a:r>
              <a:rPr lang="en-US" sz="1400" dirty="0"/>
              <a:t> Sumatera Utara, </a:t>
            </a:r>
            <a:r>
              <a:rPr lang="en-US" sz="1400" dirty="0" err="1"/>
              <a:t>yaitu</a:t>
            </a:r>
            <a:r>
              <a:rPr lang="en-US" sz="1400" dirty="0"/>
              <a:t> </a:t>
            </a:r>
            <a:r>
              <a:rPr lang="en-US" sz="1400" dirty="0" err="1"/>
              <a:t>berjumlah</a:t>
            </a:r>
            <a:r>
              <a:rPr lang="en-US" sz="1400" dirty="0"/>
              <a:t> 12 </a:t>
            </a:r>
            <a:r>
              <a:rPr lang="en-US" sz="1400" dirty="0" err="1" smtClean="0"/>
              <a:t>gerai</a:t>
            </a:r>
            <a:r>
              <a:rPr lang="en-US" sz="1400" dirty="0" smtClean="0"/>
              <a:t>. di </a:t>
            </a:r>
            <a:r>
              <a:rPr lang="en-US" sz="1400" dirty="0" err="1"/>
              <a:t>Kepulauan</a:t>
            </a:r>
            <a:r>
              <a:rPr lang="en-US" sz="1400" dirty="0"/>
              <a:t> Riau pun </a:t>
            </a:r>
            <a:r>
              <a:rPr lang="en-US" sz="1400" dirty="0" err="1"/>
              <a:t>hanya</a:t>
            </a:r>
            <a:r>
              <a:rPr lang="en-US" sz="1400" dirty="0"/>
              <a:t> </a:t>
            </a:r>
            <a:r>
              <a:rPr lang="en-US" sz="1400" dirty="0" err="1"/>
              <a:t>ada</a:t>
            </a:r>
            <a:r>
              <a:rPr lang="en-US" sz="1400" dirty="0"/>
              <a:t> 1 </a:t>
            </a:r>
            <a:r>
              <a:rPr lang="en-US" sz="1400" dirty="0" err="1"/>
              <a:t>gerai</a:t>
            </a:r>
            <a:r>
              <a:rPr lang="en-US" sz="1400" dirty="0"/>
              <a:t> </a:t>
            </a:r>
            <a:r>
              <a:rPr lang="en-US" sz="1400" dirty="0" err="1"/>
              <a:t>saja</a:t>
            </a:r>
            <a:r>
              <a:rPr lang="en-US" sz="1400" dirty="0"/>
              <a:t> </a:t>
            </a:r>
            <a:r>
              <a:rPr lang="en-US" sz="1400" dirty="0" err="1"/>
              <a:t>tepatnya</a:t>
            </a:r>
            <a:r>
              <a:rPr lang="en-US" sz="1400" dirty="0"/>
              <a:t> di </a:t>
            </a:r>
            <a:r>
              <a:rPr lang="en-US" sz="1400" dirty="0" err="1"/>
              <a:t>kota</a:t>
            </a:r>
            <a:r>
              <a:rPr lang="en-US" sz="1400" dirty="0"/>
              <a:t> </a:t>
            </a:r>
            <a:r>
              <a:rPr lang="en-US" sz="1400" dirty="0" err="1"/>
              <a:t>batam</a:t>
            </a:r>
            <a:r>
              <a:rPr lang="en-US" sz="1400" dirty="0"/>
              <a:t> , di Riau Starbucks </a:t>
            </a:r>
            <a:r>
              <a:rPr lang="en-US" sz="1400" dirty="0" err="1"/>
              <a:t>membuka</a:t>
            </a:r>
            <a:r>
              <a:rPr lang="en-US" sz="1400" dirty="0"/>
              <a:t> 3 </a:t>
            </a:r>
            <a:r>
              <a:rPr lang="en-US" sz="1400" dirty="0" err="1"/>
              <a:t>gerai</a:t>
            </a:r>
            <a:r>
              <a:rPr lang="en-US" sz="1400" dirty="0"/>
              <a:t> </a:t>
            </a:r>
            <a:r>
              <a:rPr lang="en-US" sz="1400" dirty="0" err="1"/>
              <a:t>yaitu</a:t>
            </a:r>
            <a:r>
              <a:rPr lang="en-US" sz="1400" dirty="0"/>
              <a:t> di </a:t>
            </a:r>
            <a:r>
              <a:rPr lang="en-US" sz="1400" dirty="0" err="1"/>
              <a:t>kota</a:t>
            </a:r>
            <a:r>
              <a:rPr lang="en-US" sz="1400" dirty="0"/>
              <a:t> </a:t>
            </a:r>
            <a:r>
              <a:rPr lang="en-US" sz="1400" dirty="0" err="1"/>
              <a:t>pekanbaru</a:t>
            </a:r>
            <a:r>
              <a:rPr lang="en-US" sz="1400" dirty="0"/>
              <a:t>, </a:t>
            </a:r>
            <a:r>
              <a:rPr lang="en-US" sz="1400" dirty="0" err="1"/>
              <a:t>selanjutnya</a:t>
            </a:r>
            <a:r>
              <a:rPr lang="en-US" sz="1400" dirty="0"/>
              <a:t> Starbucks di </a:t>
            </a:r>
            <a:r>
              <a:rPr lang="en-US" sz="1400" dirty="0" err="1"/>
              <a:t>propinsi</a:t>
            </a:r>
            <a:r>
              <a:rPr lang="en-US" sz="1400" dirty="0"/>
              <a:t> Jambi </a:t>
            </a:r>
            <a:r>
              <a:rPr lang="en-US" sz="1400" dirty="0" err="1"/>
              <a:t>hanya</a:t>
            </a:r>
            <a:r>
              <a:rPr lang="en-US" sz="1400" dirty="0"/>
              <a:t> </a:t>
            </a:r>
            <a:r>
              <a:rPr lang="en-US" sz="1400" dirty="0" err="1"/>
              <a:t>membuka</a:t>
            </a:r>
            <a:r>
              <a:rPr lang="en-US" sz="1400" dirty="0"/>
              <a:t> 1 </a:t>
            </a:r>
            <a:r>
              <a:rPr lang="en-US" sz="1400" dirty="0" err="1"/>
              <a:t>gerai</a:t>
            </a:r>
            <a:r>
              <a:rPr lang="en-US" sz="1400" dirty="0"/>
              <a:t>, </a:t>
            </a:r>
            <a:r>
              <a:rPr lang="en-US" sz="1400" dirty="0" err="1"/>
              <a:t>dan</a:t>
            </a:r>
            <a:r>
              <a:rPr lang="en-US" sz="1400" dirty="0"/>
              <a:t> di Palembang Starbucks </a:t>
            </a:r>
            <a:r>
              <a:rPr lang="en-US" sz="1400" dirty="0" err="1"/>
              <a:t>mendirikan</a:t>
            </a:r>
            <a:r>
              <a:rPr lang="en-US" sz="1400" dirty="0"/>
              <a:t> 1 </a:t>
            </a:r>
            <a:r>
              <a:rPr lang="en-US" sz="1400" dirty="0" err="1"/>
              <a:t>gerai</a:t>
            </a:r>
            <a:r>
              <a:rPr lang="en-US" sz="1400" dirty="0"/>
              <a:t>.</a:t>
            </a:r>
            <a:endParaRPr sz="1400" dirty="0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6379129"/>
              </p:ext>
            </p:extLst>
          </p:nvPr>
        </p:nvGraphicFramePr>
        <p:xfrm>
          <a:off x="271461" y="1212350"/>
          <a:ext cx="2531724" cy="33141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5670"/>
                <a:gridCol w="1346054"/>
              </a:tblGrid>
              <a:tr h="227015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</a:rPr>
                        <a:t>Tahun</a:t>
                      </a:r>
                      <a:r>
                        <a:rPr lang="en-US" dirty="0" smtClean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</a:rPr>
                        <a:t> </a:t>
                      </a:r>
                      <a:endParaRPr lang="en-US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</a:rPr>
                        <a:t>Jumlah</a:t>
                      </a:r>
                      <a:r>
                        <a:rPr lang="en-US" dirty="0" smtClean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</a:rPr>
                        <a:t>Gerai</a:t>
                      </a:r>
                      <a:endParaRPr lang="en-US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29907">
                <a:tc>
                  <a:txBody>
                    <a:bodyPr/>
                    <a:lstStyle/>
                    <a:p>
                      <a:r>
                        <a:rPr lang="en-US" dirty="0" smtClean="0"/>
                        <a:t>2011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109</a:t>
                      </a:r>
                      <a:endParaRPr lang="en-US" dirty="0"/>
                    </a:p>
                  </a:txBody>
                  <a:tcPr/>
                </a:tc>
              </a:tr>
              <a:tr h="429907">
                <a:tc>
                  <a:txBody>
                    <a:bodyPr/>
                    <a:lstStyle/>
                    <a:p>
                      <a:r>
                        <a:rPr lang="en-US" dirty="0" smtClean="0"/>
                        <a:t>2012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133</a:t>
                      </a:r>
                      <a:endParaRPr lang="en-US" dirty="0"/>
                    </a:p>
                  </a:txBody>
                  <a:tcPr/>
                </a:tc>
              </a:tr>
              <a:tr h="429907">
                <a:tc>
                  <a:txBody>
                    <a:bodyPr/>
                    <a:lstStyle/>
                    <a:p>
                      <a:r>
                        <a:rPr lang="en-US" dirty="0" smtClean="0"/>
                        <a:t>2013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161</a:t>
                      </a:r>
                      <a:endParaRPr lang="en-US" dirty="0"/>
                    </a:p>
                  </a:txBody>
                  <a:tcPr/>
                </a:tc>
              </a:tr>
              <a:tr h="429907">
                <a:tc>
                  <a:txBody>
                    <a:bodyPr/>
                    <a:lstStyle/>
                    <a:p>
                      <a:r>
                        <a:rPr lang="en-US" dirty="0" smtClean="0"/>
                        <a:t>2014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186</a:t>
                      </a:r>
                      <a:endParaRPr lang="en-US" dirty="0"/>
                    </a:p>
                  </a:txBody>
                  <a:tcPr/>
                </a:tc>
              </a:tr>
              <a:tr h="429907">
                <a:tc>
                  <a:txBody>
                    <a:bodyPr/>
                    <a:lstStyle/>
                    <a:p>
                      <a:r>
                        <a:rPr lang="en-US" dirty="0" smtClean="0"/>
                        <a:t>2015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214</a:t>
                      </a:r>
                      <a:endParaRPr lang="en-US" dirty="0"/>
                    </a:p>
                  </a:txBody>
                  <a:tcPr/>
                </a:tc>
              </a:tr>
              <a:tr h="429907">
                <a:tc>
                  <a:txBody>
                    <a:bodyPr/>
                    <a:lstStyle/>
                    <a:p>
                      <a:r>
                        <a:rPr lang="en-US" dirty="0" smtClean="0"/>
                        <a:t>2016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248</a:t>
                      </a:r>
                      <a:endParaRPr lang="en-US" dirty="0"/>
                    </a:p>
                  </a:txBody>
                  <a:tcPr/>
                </a:tc>
              </a:tr>
              <a:tr h="429907">
                <a:tc>
                  <a:txBody>
                    <a:bodyPr/>
                    <a:lstStyle/>
                    <a:p>
                      <a:r>
                        <a:rPr lang="en-US" dirty="0" smtClean="0"/>
                        <a:t>2017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384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Google Shape;881;p44"/>
          <p:cNvSpPr txBox="1">
            <a:spLocks/>
          </p:cNvSpPr>
          <p:nvPr/>
        </p:nvSpPr>
        <p:spPr>
          <a:xfrm flipH="1">
            <a:off x="2948681" y="3020603"/>
            <a:ext cx="5722706" cy="1900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"/>
              <a:buChar char="●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"/>
              <a:buChar char="○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"/>
              <a:buChar char="■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"/>
              <a:buChar char="●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"/>
              <a:buChar char="○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"/>
              <a:buChar char="■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"/>
              <a:buChar char="●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"/>
              <a:buChar char="○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"/>
              <a:buChar char="■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marL="0" indent="0" algn="just">
              <a:buNone/>
            </a:pPr>
            <a:r>
              <a:rPr lang="en-US" sz="1400" dirty="0" err="1"/>
              <a:t>Selanjutnya</a:t>
            </a:r>
            <a:r>
              <a:rPr lang="en-US" sz="1400" dirty="0"/>
              <a:t> di </a:t>
            </a:r>
            <a:r>
              <a:rPr lang="en-US" sz="1400" dirty="0" err="1"/>
              <a:t>kota</a:t>
            </a:r>
            <a:r>
              <a:rPr lang="en-US" sz="1400" dirty="0"/>
              <a:t> DKI </a:t>
            </a:r>
            <a:r>
              <a:rPr lang="en-US" sz="1400" dirty="0" smtClean="0"/>
              <a:t>Jakarta </a:t>
            </a:r>
            <a:r>
              <a:rPr lang="en-US" sz="1400" dirty="0"/>
              <a:t>Starbucks paling </a:t>
            </a:r>
            <a:r>
              <a:rPr lang="en-US" sz="1400" dirty="0" err="1"/>
              <a:t>banyak</a:t>
            </a:r>
            <a:r>
              <a:rPr lang="en-US" sz="1400" dirty="0"/>
              <a:t> </a:t>
            </a:r>
            <a:r>
              <a:rPr lang="en-US" sz="1400" dirty="0" err="1"/>
              <a:t>mendirikan</a:t>
            </a:r>
            <a:r>
              <a:rPr lang="en-US" sz="1400" dirty="0"/>
              <a:t> </a:t>
            </a:r>
            <a:r>
              <a:rPr lang="en-US" sz="1400" dirty="0" err="1"/>
              <a:t>gerainya</a:t>
            </a:r>
            <a:r>
              <a:rPr lang="en-US" sz="1400" dirty="0"/>
              <a:t> </a:t>
            </a:r>
            <a:r>
              <a:rPr lang="en-US" sz="1400" dirty="0" err="1"/>
              <a:t>yaitu</a:t>
            </a:r>
            <a:r>
              <a:rPr lang="en-US" sz="1400" dirty="0"/>
              <a:t> </a:t>
            </a:r>
            <a:r>
              <a:rPr lang="en-US" sz="1400" dirty="0" err="1"/>
              <a:t>berjumlah</a:t>
            </a:r>
            <a:r>
              <a:rPr lang="en-US" sz="1400" dirty="0"/>
              <a:t> 101 </a:t>
            </a:r>
            <a:r>
              <a:rPr lang="en-US" sz="1400" dirty="0" err="1" smtClean="0"/>
              <a:t>gerai</a:t>
            </a:r>
            <a:r>
              <a:rPr lang="en-US" sz="1400" dirty="0" smtClean="0"/>
              <a:t>, di </a:t>
            </a:r>
            <a:r>
              <a:rPr lang="en-US" sz="1400" dirty="0" err="1" smtClean="0"/>
              <a:t>provinsi</a:t>
            </a:r>
            <a:r>
              <a:rPr lang="en-US" sz="1400" dirty="0" smtClean="0"/>
              <a:t> </a:t>
            </a:r>
            <a:r>
              <a:rPr lang="en-US" sz="1400" dirty="0" err="1"/>
              <a:t>jawa</a:t>
            </a:r>
            <a:r>
              <a:rPr lang="en-US" sz="1400" dirty="0"/>
              <a:t> </a:t>
            </a:r>
            <a:r>
              <a:rPr lang="en-US" sz="1400" dirty="0" err="1"/>
              <a:t>barat</a:t>
            </a:r>
            <a:r>
              <a:rPr lang="en-US" sz="1400" dirty="0"/>
              <a:t> </a:t>
            </a:r>
            <a:r>
              <a:rPr lang="en-US" sz="1400" dirty="0" err="1"/>
              <a:t>haya</a:t>
            </a:r>
            <a:r>
              <a:rPr lang="en-US" sz="1400" dirty="0"/>
              <a:t> 61 </a:t>
            </a:r>
            <a:r>
              <a:rPr lang="en-US" sz="1400" dirty="0" err="1" smtClean="0"/>
              <a:t>gerai</a:t>
            </a:r>
            <a:r>
              <a:rPr lang="en-US" sz="1400" dirty="0" smtClean="0"/>
              <a:t>, </a:t>
            </a:r>
            <a:r>
              <a:rPr lang="en-US" sz="1400" dirty="0"/>
              <a:t>di </a:t>
            </a:r>
            <a:r>
              <a:rPr lang="en-US" sz="1400" dirty="0" err="1"/>
              <a:t>Provinsi</a:t>
            </a:r>
            <a:r>
              <a:rPr lang="en-US" sz="1400" dirty="0"/>
              <a:t> </a:t>
            </a:r>
            <a:r>
              <a:rPr lang="en-US" sz="1400" dirty="0" err="1"/>
              <a:t>Jawa</a:t>
            </a:r>
            <a:r>
              <a:rPr lang="en-US" sz="1400" dirty="0"/>
              <a:t> Tengah </a:t>
            </a:r>
            <a:r>
              <a:rPr lang="en-US" sz="1400" dirty="0" err="1"/>
              <a:t>yaitu</a:t>
            </a:r>
            <a:r>
              <a:rPr lang="en-US" sz="1400" dirty="0"/>
              <a:t> </a:t>
            </a:r>
            <a:r>
              <a:rPr lang="en-US" sz="1400" dirty="0" err="1"/>
              <a:t>berdiri</a:t>
            </a:r>
            <a:r>
              <a:rPr lang="en-US" sz="1400" dirty="0"/>
              <a:t> 29 </a:t>
            </a:r>
            <a:r>
              <a:rPr lang="en-US" sz="1400" dirty="0" err="1"/>
              <a:t>gerai</a:t>
            </a:r>
            <a:r>
              <a:rPr lang="en-US" sz="1400" dirty="0"/>
              <a:t>, di Kota </a:t>
            </a:r>
            <a:r>
              <a:rPr lang="en-US" sz="1400" dirty="0" err="1"/>
              <a:t>bali</a:t>
            </a:r>
            <a:r>
              <a:rPr lang="en-US" sz="1400" dirty="0"/>
              <a:t> pun Starbucks </a:t>
            </a:r>
            <a:r>
              <a:rPr lang="en-US" sz="1400" dirty="0" err="1"/>
              <a:t>suskes</a:t>
            </a:r>
            <a:r>
              <a:rPr lang="en-US" sz="1400" dirty="0"/>
              <a:t> </a:t>
            </a:r>
            <a:r>
              <a:rPr lang="en-US" sz="1400" dirty="0" err="1"/>
              <a:t>membuka</a:t>
            </a:r>
            <a:r>
              <a:rPr lang="en-US" sz="1400" dirty="0"/>
              <a:t> </a:t>
            </a:r>
            <a:r>
              <a:rPr lang="en-US" sz="1400" dirty="0" err="1" smtClean="0"/>
              <a:t>sebanyak</a:t>
            </a:r>
            <a:r>
              <a:rPr lang="en-US" sz="1400" dirty="0" smtClean="0"/>
              <a:t> </a:t>
            </a:r>
            <a:r>
              <a:rPr lang="en-US" sz="1400" dirty="0"/>
              <a:t>22 </a:t>
            </a:r>
            <a:r>
              <a:rPr lang="en-US" sz="1400" dirty="0" err="1"/>
              <a:t>gerai</a:t>
            </a:r>
            <a:r>
              <a:rPr lang="en-US" sz="1400" dirty="0"/>
              <a:t>, di </a:t>
            </a:r>
            <a:r>
              <a:rPr lang="en-US" sz="1400" dirty="0" err="1"/>
              <a:t>kota</a:t>
            </a:r>
            <a:r>
              <a:rPr lang="en-US" sz="1400" dirty="0"/>
              <a:t> </a:t>
            </a:r>
            <a:r>
              <a:rPr lang="en-US" sz="1400" dirty="0" err="1"/>
              <a:t>pontianak</a:t>
            </a:r>
            <a:r>
              <a:rPr lang="en-US" sz="1400" dirty="0"/>
              <a:t> Starbucks </a:t>
            </a:r>
            <a:r>
              <a:rPr lang="en-US" sz="1400" dirty="0" err="1"/>
              <a:t>membuka</a:t>
            </a:r>
            <a:r>
              <a:rPr lang="en-US" sz="1400" dirty="0"/>
              <a:t> 1 </a:t>
            </a:r>
            <a:r>
              <a:rPr lang="en-US" sz="1400" dirty="0" err="1"/>
              <a:t>gerai</a:t>
            </a:r>
            <a:r>
              <a:rPr lang="en-US" sz="1400" dirty="0"/>
              <a:t>, Starbucks di </a:t>
            </a:r>
            <a:r>
              <a:rPr lang="en-US" sz="1400" dirty="0" err="1"/>
              <a:t>Palangkaraya</a:t>
            </a:r>
            <a:r>
              <a:rPr lang="en-US" sz="1400" dirty="0"/>
              <a:t> 5 </a:t>
            </a:r>
            <a:r>
              <a:rPr lang="en-US" sz="1400" dirty="0" err="1"/>
              <a:t>gerai</a:t>
            </a:r>
            <a:r>
              <a:rPr lang="en-US" sz="1400" dirty="0" smtClean="0"/>
              <a:t>, di </a:t>
            </a:r>
            <a:r>
              <a:rPr lang="en-US" sz="1400" dirty="0" err="1" smtClean="0"/>
              <a:t>kalimantan</a:t>
            </a:r>
            <a:r>
              <a:rPr lang="en-US" sz="1400" dirty="0" smtClean="0"/>
              <a:t> </a:t>
            </a:r>
            <a:r>
              <a:rPr lang="en-US" sz="1400" dirty="0" err="1"/>
              <a:t>selatan</a:t>
            </a:r>
            <a:r>
              <a:rPr lang="en-US" sz="1400" dirty="0"/>
              <a:t> </a:t>
            </a:r>
            <a:r>
              <a:rPr lang="en-US" sz="1400" dirty="0" err="1"/>
              <a:t>membuka</a:t>
            </a:r>
            <a:r>
              <a:rPr lang="en-US" sz="1400" dirty="0"/>
              <a:t> </a:t>
            </a:r>
            <a:r>
              <a:rPr lang="en-US" sz="1400" dirty="0" err="1"/>
              <a:t>hanya</a:t>
            </a:r>
            <a:r>
              <a:rPr lang="en-US" sz="1400" dirty="0"/>
              <a:t> 1 </a:t>
            </a:r>
            <a:r>
              <a:rPr lang="en-US" sz="1400" dirty="0" err="1"/>
              <a:t>gerai</a:t>
            </a:r>
            <a:r>
              <a:rPr lang="en-US" sz="1400" dirty="0"/>
              <a:t>,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starbucks</a:t>
            </a:r>
            <a:r>
              <a:rPr lang="en-US" sz="1400" dirty="0" smtClean="0"/>
              <a:t> </a:t>
            </a:r>
            <a:r>
              <a:rPr lang="en-US" sz="1400" dirty="0"/>
              <a:t>Sulawesi </a:t>
            </a:r>
            <a:r>
              <a:rPr lang="en-US" sz="1400" dirty="0" smtClean="0"/>
              <a:t>Utara </a:t>
            </a:r>
            <a:r>
              <a:rPr lang="en-US" sz="1400" dirty="0" err="1" smtClean="0"/>
              <a:t>ada</a:t>
            </a:r>
            <a:r>
              <a:rPr lang="en-US" sz="1400" dirty="0" smtClean="0"/>
              <a:t> </a:t>
            </a:r>
            <a:r>
              <a:rPr lang="en-US" sz="1400" dirty="0"/>
              <a:t>6 </a:t>
            </a:r>
            <a:r>
              <a:rPr lang="en-US" sz="1400" dirty="0" err="1"/>
              <a:t>gerai</a:t>
            </a:r>
            <a:r>
              <a:rPr lang="en-US" sz="1400" dirty="0"/>
              <a:t>.</a:t>
            </a:r>
            <a:endParaRPr lang="nl-NL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Google Shape;1181;p58"/>
          <p:cNvSpPr/>
          <p:nvPr/>
        </p:nvSpPr>
        <p:spPr>
          <a:xfrm>
            <a:off x="6016025" y="2382225"/>
            <a:ext cx="2408400" cy="2408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2" name="Google Shape;1182;p58"/>
          <p:cNvSpPr/>
          <p:nvPr/>
        </p:nvSpPr>
        <p:spPr>
          <a:xfrm>
            <a:off x="340650" y="874551"/>
            <a:ext cx="1654500" cy="1654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3" name="Google Shape;1183;p58"/>
          <p:cNvSpPr txBox="1">
            <a:spLocks noGrp="1"/>
          </p:cNvSpPr>
          <p:nvPr>
            <p:ph type="title"/>
          </p:nvPr>
        </p:nvSpPr>
        <p:spPr>
          <a:xfrm>
            <a:off x="719326" y="2792237"/>
            <a:ext cx="5370600" cy="76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id-ID" sz="2800" dirty="0"/>
              <a:t>Implikasi Starbucks Terhadap Kopi Lokal di Indonesia</a:t>
            </a:r>
            <a:endParaRPr sz="2800" dirty="0"/>
          </a:p>
        </p:txBody>
      </p:sp>
      <p:sp>
        <p:nvSpPr>
          <p:cNvPr id="1184" name="Google Shape;1184;p58"/>
          <p:cNvSpPr txBox="1">
            <a:spLocks noGrp="1"/>
          </p:cNvSpPr>
          <p:nvPr>
            <p:ph type="title" idx="2"/>
          </p:nvPr>
        </p:nvSpPr>
        <p:spPr>
          <a:xfrm>
            <a:off x="713250" y="1423701"/>
            <a:ext cx="2346600" cy="139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03</a:t>
            </a:r>
            <a:endParaRPr dirty="0"/>
          </a:p>
        </p:txBody>
      </p:sp>
      <p:grpSp>
        <p:nvGrpSpPr>
          <p:cNvPr id="1186" name="Google Shape;1186;p58"/>
          <p:cNvGrpSpPr/>
          <p:nvPr/>
        </p:nvGrpSpPr>
        <p:grpSpPr>
          <a:xfrm>
            <a:off x="6016033" y="1518428"/>
            <a:ext cx="1737339" cy="2687360"/>
            <a:chOff x="5822090" y="3489498"/>
            <a:chExt cx="976911" cy="1511111"/>
          </a:xfrm>
        </p:grpSpPr>
        <p:sp>
          <p:nvSpPr>
            <p:cNvPr id="1187" name="Google Shape;1187;p58"/>
            <p:cNvSpPr/>
            <p:nvPr/>
          </p:nvSpPr>
          <p:spPr>
            <a:xfrm>
              <a:off x="5876253" y="3773411"/>
              <a:ext cx="855496" cy="1227198"/>
            </a:xfrm>
            <a:custGeom>
              <a:avLst/>
              <a:gdLst/>
              <a:ahLst/>
              <a:cxnLst/>
              <a:rect l="l" t="t" r="r" b="b"/>
              <a:pathLst>
                <a:path w="76985" h="110434" extrusionOk="0">
                  <a:moveTo>
                    <a:pt x="1" y="0"/>
                  </a:moveTo>
                  <a:lnTo>
                    <a:pt x="11935" y="110434"/>
                  </a:lnTo>
                  <a:lnTo>
                    <a:pt x="64546" y="110434"/>
                  </a:lnTo>
                  <a:lnTo>
                    <a:pt x="76985" y="168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58"/>
            <p:cNvSpPr/>
            <p:nvPr/>
          </p:nvSpPr>
          <p:spPr>
            <a:xfrm>
              <a:off x="5822090" y="3489498"/>
              <a:ext cx="976911" cy="231618"/>
            </a:xfrm>
            <a:custGeom>
              <a:avLst/>
              <a:gdLst/>
              <a:ahLst/>
              <a:cxnLst/>
              <a:rect l="l" t="t" r="r" b="b"/>
              <a:pathLst>
                <a:path w="87911" h="20843" extrusionOk="0">
                  <a:moveTo>
                    <a:pt x="11934" y="0"/>
                  </a:moveTo>
                  <a:cubicBezTo>
                    <a:pt x="9245" y="0"/>
                    <a:pt x="7060" y="2017"/>
                    <a:pt x="7060" y="4706"/>
                  </a:cubicBezTo>
                  <a:lnTo>
                    <a:pt x="7060" y="6555"/>
                  </a:lnTo>
                  <a:lnTo>
                    <a:pt x="16977" y="6555"/>
                  </a:lnTo>
                  <a:cubicBezTo>
                    <a:pt x="20843" y="6555"/>
                    <a:pt x="20843" y="12270"/>
                    <a:pt x="16977" y="12270"/>
                  </a:cubicBezTo>
                  <a:lnTo>
                    <a:pt x="4202" y="12270"/>
                  </a:lnTo>
                  <a:cubicBezTo>
                    <a:pt x="1849" y="12270"/>
                    <a:pt x="0" y="14119"/>
                    <a:pt x="0" y="16473"/>
                  </a:cubicBezTo>
                  <a:cubicBezTo>
                    <a:pt x="0" y="18826"/>
                    <a:pt x="1849" y="20675"/>
                    <a:pt x="4202" y="20675"/>
                  </a:cubicBezTo>
                  <a:lnTo>
                    <a:pt x="83036" y="20843"/>
                  </a:lnTo>
                  <a:cubicBezTo>
                    <a:pt x="85725" y="20843"/>
                    <a:pt x="87910" y="18658"/>
                    <a:pt x="87910" y="15968"/>
                  </a:cubicBezTo>
                  <a:cubicBezTo>
                    <a:pt x="87910" y="13376"/>
                    <a:pt x="85880" y="11253"/>
                    <a:pt x="83326" y="11253"/>
                  </a:cubicBezTo>
                  <a:cubicBezTo>
                    <a:pt x="83230" y="11253"/>
                    <a:pt x="83133" y="11256"/>
                    <a:pt x="83036" y="11262"/>
                  </a:cubicBezTo>
                  <a:lnTo>
                    <a:pt x="79001" y="11262"/>
                  </a:lnTo>
                  <a:lnTo>
                    <a:pt x="79001" y="4875"/>
                  </a:lnTo>
                  <a:cubicBezTo>
                    <a:pt x="79001" y="2185"/>
                    <a:pt x="76984" y="168"/>
                    <a:pt x="74295" y="168"/>
                  </a:cubicBezTo>
                  <a:lnTo>
                    <a:pt x="11934" y="0"/>
                  </a:ln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9" name="Google Shape;1189;p58"/>
          <p:cNvGrpSpPr/>
          <p:nvPr/>
        </p:nvGrpSpPr>
        <p:grpSpPr>
          <a:xfrm>
            <a:off x="6472697" y="2662026"/>
            <a:ext cx="405204" cy="530581"/>
            <a:chOff x="1847200" y="238125"/>
            <a:chExt cx="3930200" cy="5146275"/>
          </a:xfrm>
        </p:grpSpPr>
        <p:sp>
          <p:nvSpPr>
            <p:cNvPr id="1190" name="Google Shape;1190;p58"/>
            <p:cNvSpPr/>
            <p:nvPr/>
          </p:nvSpPr>
          <p:spPr>
            <a:xfrm>
              <a:off x="1847200" y="238125"/>
              <a:ext cx="2117700" cy="5072300"/>
            </a:xfrm>
            <a:custGeom>
              <a:avLst/>
              <a:gdLst/>
              <a:ahLst/>
              <a:cxnLst/>
              <a:rect l="l" t="t" r="r" b="b"/>
              <a:pathLst>
                <a:path w="84708" h="202892" extrusionOk="0">
                  <a:moveTo>
                    <a:pt x="78604" y="0"/>
                  </a:moveTo>
                  <a:cubicBezTo>
                    <a:pt x="35141" y="0"/>
                    <a:pt x="0" y="46053"/>
                    <a:pt x="0" y="102833"/>
                  </a:cubicBezTo>
                  <a:cubicBezTo>
                    <a:pt x="0" y="151290"/>
                    <a:pt x="25708" y="191980"/>
                    <a:pt x="60109" y="202892"/>
                  </a:cubicBezTo>
                  <a:cubicBezTo>
                    <a:pt x="65842" y="190315"/>
                    <a:pt x="72316" y="162942"/>
                    <a:pt x="72316" y="102833"/>
                  </a:cubicBezTo>
                  <a:cubicBezTo>
                    <a:pt x="72316" y="53636"/>
                    <a:pt x="76385" y="19790"/>
                    <a:pt x="84707" y="370"/>
                  </a:cubicBezTo>
                  <a:cubicBezTo>
                    <a:pt x="82673" y="185"/>
                    <a:pt x="80638" y="0"/>
                    <a:pt x="786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58"/>
            <p:cNvSpPr/>
            <p:nvPr/>
          </p:nvSpPr>
          <p:spPr>
            <a:xfrm>
              <a:off x="3641200" y="302850"/>
              <a:ext cx="2136200" cy="5081550"/>
            </a:xfrm>
            <a:custGeom>
              <a:avLst/>
              <a:gdLst/>
              <a:ahLst/>
              <a:cxnLst/>
              <a:rect l="l" t="t" r="r" b="b"/>
              <a:pathLst>
                <a:path w="85448" h="203262" extrusionOk="0">
                  <a:moveTo>
                    <a:pt x="24599" y="0"/>
                  </a:moveTo>
                  <a:cubicBezTo>
                    <a:pt x="18496" y="12577"/>
                    <a:pt x="12023" y="39950"/>
                    <a:pt x="12023" y="100244"/>
                  </a:cubicBezTo>
                  <a:cubicBezTo>
                    <a:pt x="12023" y="149441"/>
                    <a:pt x="8139" y="183287"/>
                    <a:pt x="1" y="202707"/>
                  </a:cubicBezTo>
                  <a:cubicBezTo>
                    <a:pt x="2220" y="203077"/>
                    <a:pt x="4440" y="203077"/>
                    <a:pt x="6844" y="203262"/>
                  </a:cubicBezTo>
                  <a:cubicBezTo>
                    <a:pt x="50307" y="203262"/>
                    <a:pt x="85448" y="157209"/>
                    <a:pt x="85448" y="100244"/>
                  </a:cubicBezTo>
                  <a:cubicBezTo>
                    <a:pt x="85448" y="51417"/>
                    <a:pt x="59370" y="10543"/>
                    <a:pt x="245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2" name="Google Shape;1192;p58"/>
          <p:cNvGrpSpPr/>
          <p:nvPr/>
        </p:nvGrpSpPr>
        <p:grpSpPr>
          <a:xfrm>
            <a:off x="6877899" y="3044314"/>
            <a:ext cx="294372" cy="385456"/>
            <a:chOff x="1847200" y="238125"/>
            <a:chExt cx="3930200" cy="5146275"/>
          </a:xfrm>
        </p:grpSpPr>
        <p:sp>
          <p:nvSpPr>
            <p:cNvPr id="1193" name="Google Shape;1193;p58"/>
            <p:cNvSpPr/>
            <p:nvPr/>
          </p:nvSpPr>
          <p:spPr>
            <a:xfrm>
              <a:off x="1847200" y="238125"/>
              <a:ext cx="2117700" cy="5072300"/>
            </a:xfrm>
            <a:custGeom>
              <a:avLst/>
              <a:gdLst/>
              <a:ahLst/>
              <a:cxnLst/>
              <a:rect l="l" t="t" r="r" b="b"/>
              <a:pathLst>
                <a:path w="84708" h="202892" extrusionOk="0">
                  <a:moveTo>
                    <a:pt x="78604" y="0"/>
                  </a:moveTo>
                  <a:cubicBezTo>
                    <a:pt x="35141" y="0"/>
                    <a:pt x="0" y="46053"/>
                    <a:pt x="0" y="102833"/>
                  </a:cubicBezTo>
                  <a:cubicBezTo>
                    <a:pt x="0" y="151290"/>
                    <a:pt x="25708" y="191980"/>
                    <a:pt x="60109" y="202892"/>
                  </a:cubicBezTo>
                  <a:cubicBezTo>
                    <a:pt x="65842" y="190315"/>
                    <a:pt x="72316" y="162942"/>
                    <a:pt x="72316" y="102833"/>
                  </a:cubicBezTo>
                  <a:cubicBezTo>
                    <a:pt x="72316" y="53636"/>
                    <a:pt x="76385" y="19790"/>
                    <a:pt x="84707" y="370"/>
                  </a:cubicBezTo>
                  <a:cubicBezTo>
                    <a:pt x="82673" y="185"/>
                    <a:pt x="80638" y="0"/>
                    <a:pt x="786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58"/>
            <p:cNvSpPr/>
            <p:nvPr/>
          </p:nvSpPr>
          <p:spPr>
            <a:xfrm>
              <a:off x="3641200" y="302850"/>
              <a:ext cx="2136200" cy="5081550"/>
            </a:xfrm>
            <a:custGeom>
              <a:avLst/>
              <a:gdLst/>
              <a:ahLst/>
              <a:cxnLst/>
              <a:rect l="l" t="t" r="r" b="b"/>
              <a:pathLst>
                <a:path w="85448" h="203262" extrusionOk="0">
                  <a:moveTo>
                    <a:pt x="24599" y="0"/>
                  </a:moveTo>
                  <a:cubicBezTo>
                    <a:pt x="18496" y="12577"/>
                    <a:pt x="12023" y="39950"/>
                    <a:pt x="12023" y="100244"/>
                  </a:cubicBezTo>
                  <a:cubicBezTo>
                    <a:pt x="12023" y="149441"/>
                    <a:pt x="8139" y="183287"/>
                    <a:pt x="1" y="202707"/>
                  </a:cubicBezTo>
                  <a:cubicBezTo>
                    <a:pt x="2220" y="203077"/>
                    <a:pt x="4440" y="203077"/>
                    <a:pt x="6844" y="203262"/>
                  </a:cubicBezTo>
                  <a:cubicBezTo>
                    <a:pt x="50307" y="203262"/>
                    <a:pt x="85448" y="157209"/>
                    <a:pt x="85448" y="100244"/>
                  </a:cubicBezTo>
                  <a:cubicBezTo>
                    <a:pt x="85448" y="51417"/>
                    <a:pt x="59370" y="10543"/>
                    <a:pt x="245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p47"/>
          <p:cNvSpPr txBox="1">
            <a:spLocks noGrp="1"/>
          </p:cNvSpPr>
          <p:nvPr>
            <p:ph type="title"/>
          </p:nvPr>
        </p:nvSpPr>
        <p:spPr>
          <a:xfrm>
            <a:off x="610509" y="123289"/>
            <a:ext cx="7717500" cy="103560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r"/>
            <a:r>
              <a:rPr lang="id-ID" sz="2800" dirty="0"/>
              <a:t>Implikasi Starbucks Terhadap Kopi Lokal di Indonesia</a:t>
            </a:r>
            <a:endParaRPr sz="2800" dirty="0"/>
          </a:p>
        </p:txBody>
      </p:sp>
      <p:sp>
        <p:nvSpPr>
          <p:cNvPr id="932" name="Google Shape;932;p47"/>
          <p:cNvSpPr txBox="1">
            <a:spLocks noGrp="1"/>
          </p:cNvSpPr>
          <p:nvPr>
            <p:ph type="body" idx="1"/>
          </p:nvPr>
        </p:nvSpPr>
        <p:spPr>
          <a:xfrm>
            <a:off x="5188450" y="1436346"/>
            <a:ext cx="3591622" cy="28068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buNone/>
            </a:pPr>
            <a:r>
              <a:rPr lang="id-ID" dirty="0"/>
              <a:t>Starbucks mengambil biji kopi asal Indonesia, beberapa biji kopi lokal asal Indonesia yang diekspor adalah Robusta, Arabika, dan Gayo. </a:t>
            </a:r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id-ID" dirty="0" smtClean="0"/>
              <a:t>Kopi </a:t>
            </a:r>
            <a:r>
              <a:rPr lang="id-ID" dirty="0"/>
              <a:t>Indonesia terbanyak yang diekspor ke AS untuk Starbuckss adalah Arabika sebesar 50 ribu ton pertahun.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803996872"/>
              </p:ext>
            </p:extLst>
          </p:nvPr>
        </p:nvGraphicFramePr>
        <p:xfrm>
          <a:off x="189875" y="1158893"/>
          <a:ext cx="4731447" cy="2891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p47"/>
          <p:cNvSpPr txBox="1">
            <a:spLocks noGrp="1"/>
          </p:cNvSpPr>
          <p:nvPr>
            <p:ph type="title"/>
          </p:nvPr>
        </p:nvSpPr>
        <p:spPr>
          <a:xfrm>
            <a:off x="600235" y="131477"/>
            <a:ext cx="7717500" cy="103560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r"/>
            <a:r>
              <a:rPr lang="id-ID" sz="2800" dirty="0"/>
              <a:t>Implikasi Starbucks Terhadap Kopi Lokal di Indonesia</a:t>
            </a:r>
            <a:endParaRPr sz="2800" dirty="0"/>
          </a:p>
        </p:txBody>
      </p:sp>
      <p:sp>
        <p:nvSpPr>
          <p:cNvPr id="932" name="Google Shape;932;p47"/>
          <p:cNvSpPr txBox="1">
            <a:spLocks noGrp="1"/>
          </p:cNvSpPr>
          <p:nvPr>
            <p:ph type="body" idx="1"/>
          </p:nvPr>
        </p:nvSpPr>
        <p:spPr>
          <a:xfrm>
            <a:off x="600235" y="3234325"/>
            <a:ext cx="8179837" cy="19091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buNone/>
            </a:pPr>
            <a:r>
              <a:rPr lang="id-ID" dirty="0"/>
              <a:t>Pada tahun 2016 Starbucks melalui Starbucks Farmer Support Center dengan Indonesia bekerja sama untuk melaksanakan pelatihan melalui C.A.F.E Practices di Kabupaten Karo, Sumatera Utara</a:t>
            </a:r>
            <a:r>
              <a:rPr lang="id-ID" dirty="0" smtClean="0"/>
              <a:t>.</a:t>
            </a:r>
            <a:endParaRPr lang="en-US" dirty="0" smtClean="0"/>
          </a:p>
          <a:p>
            <a:pPr marL="0" indent="0" algn="just">
              <a:buNone/>
            </a:pPr>
            <a:endParaRPr lang="id-ID" dirty="0"/>
          </a:p>
          <a:p>
            <a:pPr marL="0" indent="0" algn="just">
              <a:buNone/>
            </a:pPr>
            <a:r>
              <a:rPr lang="id-ID" dirty="0"/>
              <a:t>Alasan Starbucks memilih Sumatera Utara dikarenakan kopi Sumatera menjadi primadona di 28 ribu gerai Starbucks diseluruh dunia</a:t>
            </a:r>
          </a:p>
        </p:txBody>
      </p:sp>
      <p:sp>
        <p:nvSpPr>
          <p:cNvPr id="8" name="Rectangle 7"/>
          <p:cNvSpPr/>
          <p:nvPr/>
        </p:nvSpPr>
        <p:spPr>
          <a:xfrm>
            <a:off x="1042047" y="1214279"/>
            <a:ext cx="2880320" cy="1872208"/>
          </a:xfrm>
          <a:prstGeom prst="rect">
            <a:avLst/>
          </a:prstGeom>
          <a:solidFill>
            <a:srgbClr val="008633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Mendirikan Starbucks Farmer Support Center</a:t>
            </a:r>
          </a:p>
        </p:txBody>
      </p:sp>
      <p:sp>
        <p:nvSpPr>
          <p:cNvPr id="9" name="Rectangle 8"/>
          <p:cNvSpPr/>
          <p:nvPr/>
        </p:nvSpPr>
        <p:spPr>
          <a:xfrm>
            <a:off x="5004048" y="1214279"/>
            <a:ext cx="2880320" cy="1872208"/>
          </a:xfrm>
          <a:prstGeom prst="rect">
            <a:avLst/>
          </a:prstGeom>
          <a:solidFill>
            <a:srgbClr val="008633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Melakukan pelatihan melalui C.A.F.E Practices</a:t>
            </a:r>
          </a:p>
        </p:txBody>
      </p:sp>
    </p:spTree>
    <p:extLst>
      <p:ext uri="{BB962C8B-B14F-4D97-AF65-F5344CB8AC3E}">
        <p14:creationId xmlns:p14="http://schemas.microsoft.com/office/powerpoint/2010/main" val="30939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p47"/>
          <p:cNvSpPr txBox="1">
            <a:spLocks noGrp="1"/>
          </p:cNvSpPr>
          <p:nvPr>
            <p:ph type="title"/>
          </p:nvPr>
        </p:nvSpPr>
        <p:spPr>
          <a:xfrm>
            <a:off x="600235" y="131477"/>
            <a:ext cx="7717500" cy="103560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r"/>
            <a:r>
              <a:rPr lang="id-ID" sz="2800" dirty="0"/>
              <a:t>Starbucks Menjadi Inspirasi bagi Kedai Kopi Indonesia</a:t>
            </a:r>
            <a:endParaRPr sz="2800" dirty="0"/>
          </a:p>
        </p:txBody>
      </p:sp>
      <p:sp>
        <p:nvSpPr>
          <p:cNvPr id="932" name="Google Shape;932;p47"/>
          <p:cNvSpPr txBox="1">
            <a:spLocks noGrp="1"/>
          </p:cNvSpPr>
          <p:nvPr>
            <p:ph type="body" idx="1"/>
          </p:nvPr>
        </p:nvSpPr>
        <p:spPr>
          <a:xfrm>
            <a:off x="815993" y="1271961"/>
            <a:ext cx="3160106" cy="19091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buNone/>
            </a:pPr>
            <a:r>
              <a:rPr lang="id-ID" dirty="0" smtClean="0"/>
              <a:t>Beberapa </a:t>
            </a:r>
            <a:r>
              <a:rPr lang="id-ID" dirty="0"/>
              <a:t>hal dari Starbucks yang dijadikan inspirasi:</a:t>
            </a:r>
          </a:p>
          <a:p>
            <a:pPr marL="514350" indent="-514350" algn="just">
              <a:buAutoNum type="arabicPeriod"/>
            </a:pPr>
            <a:r>
              <a:rPr lang="id-ID" dirty="0"/>
              <a:t>Tempat</a:t>
            </a:r>
          </a:p>
          <a:p>
            <a:pPr marL="514350" indent="-514350" algn="just">
              <a:buAutoNum type="arabicPeriod"/>
            </a:pPr>
            <a:r>
              <a:rPr lang="id-ID" dirty="0"/>
              <a:t>Fasilitas</a:t>
            </a:r>
          </a:p>
          <a:p>
            <a:pPr marL="514350" indent="-514350" algn="just">
              <a:buAutoNum type="arabicPeriod"/>
            </a:pPr>
            <a:r>
              <a:rPr lang="id-ID" dirty="0"/>
              <a:t>Manajemen</a:t>
            </a:r>
          </a:p>
          <a:p>
            <a:pPr marL="514350" indent="-514350" algn="just">
              <a:buAutoNum type="arabicPeriod"/>
            </a:pPr>
            <a:r>
              <a:rPr lang="id-ID" dirty="0"/>
              <a:t>Kerja </a:t>
            </a:r>
            <a:r>
              <a:rPr lang="id-ID" dirty="0" smtClean="0"/>
              <a:t>sama</a:t>
            </a:r>
            <a:endParaRPr lang="id-ID" dirty="0"/>
          </a:p>
        </p:txBody>
      </p:sp>
      <p:sp>
        <p:nvSpPr>
          <p:cNvPr id="6" name="Google Shape;932;p47"/>
          <p:cNvSpPr txBox="1">
            <a:spLocks/>
          </p:cNvSpPr>
          <p:nvPr/>
        </p:nvSpPr>
        <p:spPr>
          <a:xfrm>
            <a:off x="4893121" y="1271961"/>
            <a:ext cx="3776556" cy="464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erriweather"/>
              <a:buChar char="●"/>
              <a:defRPr sz="1600" b="0" i="0" u="none" strike="noStrike" cap="none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erriweather"/>
              <a:buChar char="○"/>
              <a:defRPr sz="1600" b="0" i="0" u="none" strike="noStrike" cap="none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erriweather"/>
              <a:buChar char="■"/>
              <a:defRPr sz="1600" b="0" i="0" u="none" strike="noStrike" cap="none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erriweather"/>
              <a:buChar char="●"/>
              <a:defRPr sz="1600" b="0" i="0" u="none" strike="noStrike" cap="none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erriweather"/>
              <a:buChar char="○"/>
              <a:defRPr sz="1600" b="0" i="0" u="none" strike="noStrike" cap="none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erriweather"/>
              <a:buChar char="■"/>
              <a:defRPr sz="1600" b="0" i="0" u="none" strike="noStrike" cap="none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erriweather"/>
              <a:buChar char="●"/>
              <a:defRPr sz="1600" b="0" i="0" u="none" strike="noStrike" cap="none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erriweather"/>
              <a:buChar char="○"/>
              <a:defRPr sz="1600" b="0" i="0" u="none" strike="noStrike" cap="none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erriweather"/>
              <a:buChar char="■"/>
              <a:defRPr sz="1600" b="0" i="0" u="none" strike="noStrike" cap="none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marL="0" indent="0" algn="just">
              <a:buNone/>
            </a:pPr>
            <a:r>
              <a:rPr lang="id-ID" dirty="0"/>
              <a:t>Pesaing Starbucks:</a:t>
            </a:r>
          </a:p>
          <a:p>
            <a:pPr marL="0" indent="0" algn="just">
              <a:buNone/>
            </a:pPr>
            <a:endParaRPr lang="id-ID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08"/>
          <a:stretch/>
        </p:blipFill>
        <p:spPr>
          <a:xfrm>
            <a:off x="5221894" y="1812755"/>
            <a:ext cx="2524088" cy="13399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866" y="3030421"/>
            <a:ext cx="2112144" cy="211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30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Google Shape;1035;p51"/>
          <p:cNvSpPr/>
          <p:nvPr/>
        </p:nvSpPr>
        <p:spPr>
          <a:xfrm>
            <a:off x="6612150" y="2869325"/>
            <a:ext cx="1818600" cy="1818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6" name="Google Shape;1036;p51"/>
          <p:cNvSpPr/>
          <p:nvPr/>
        </p:nvSpPr>
        <p:spPr>
          <a:xfrm>
            <a:off x="375450" y="657575"/>
            <a:ext cx="2030400" cy="20304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7" name="Google Shape;1037;p51"/>
          <p:cNvSpPr txBox="1">
            <a:spLocks noGrp="1"/>
          </p:cNvSpPr>
          <p:nvPr>
            <p:ph type="title"/>
          </p:nvPr>
        </p:nvSpPr>
        <p:spPr>
          <a:xfrm>
            <a:off x="3059995" y="1493125"/>
            <a:ext cx="5370600" cy="76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just"/>
            <a:r>
              <a:rPr lang="en-US" sz="2800" dirty="0" err="1"/>
              <a:t>Implikasi</a:t>
            </a:r>
            <a:r>
              <a:rPr lang="en-US" sz="2800" dirty="0"/>
              <a:t> Starbuck </a:t>
            </a:r>
            <a:r>
              <a:rPr lang="en-US" sz="2800" dirty="0" err="1"/>
              <a:t>Terhadap</a:t>
            </a:r>
            <a:r>
              <a:rPr lang="en-US" sz="2800" dirty="0"/>
              <a:t> </a:t>
            </a:r>
            <a:r>
              <a:rPr lang="en-US" sz="2800" dirty="0" err="1"/>
              <a:t>Perekonomian</a:t>
            </a:r>
            <a:r>
              <a:rPr lang="en-US" sz="2800" dirty="0"/>
              <a:t> Indonesia</a:t>
            </a:r>
            <a:endParaRPr sz="2800" dirty="0"/>
          </a:p>
        </p:txBody>
      </p:sp>
      <p:sp>
        <p:nvSpPr>
          <p:cNvPr id="1038" name="Google Shape;1038;p51"/>
          <p:cNvSpPr txBox="1">
            <a:spLocks noGrp="1"/>
          </p:cNvSpPr>
          <p:nvPr>
            <p:ph type="title" idx="2"/>
          </p:nvPr>
        </p:nvSpPr>
        <p:spPr>
          <a:xfrm>
            <a:off x="713250" y="1296275"/>
            <a:ext cx="2346600" cy="139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04</a:t>
            </a:r>
            <a:endParaRPr dirty="0"/>
          </a:p>
        </p:txBody>
      </p:sp>
      <p:grpSp>
        <p:nvGrpSpPr>
          <p:cNvPr id="1040" name="Google Shape;1040;p51"/>
          <p:cNvGrpSpPr/>
          <p:nvPr/>
        </p:nvGrpSpPr>
        <p:grpSpPr>
          <a:xfrm>
            <a:off x="5517649" y="2869333"/>
            <a:ext cx="1479955" cy="2016433"/>
            <a:chOff x="2957829" y="2582402"/>
            <a:chExt cx="765151" cy="1042569"/>
          </a:xfrm>
        </p:grpSpPr>
        <p:sp>
          <p:nvSpPr>
            <p:cNvPr id="1041" name="Google Shape;1041;p51"/>
            <p:cNvSpPr/>
            <p:nvPr/>
          </p:nvSpPr>
          <p:spPr>
            <a:xfrm>
              <a:off x="2988028" y="2801651"/>
              <a:ext cx="704752" cy="218151"/>
            </a:xfrm>
            <a:custGeom>
              <a:avLst/>
              <a:gdLst/>
              <a:ahLst/>
              <a:cxnLst/>
              <a:rect l="l" t="t" r="r" b="b"/>
              <a:pathLst>
                <a:path w="41726" h="12916" extrusionOk="0">
                  <a:moveTo>
                    <a:pt x="20863" y="1"/>
                  </a:moveTo>
                  <a:cubicBezTo>
                    <a:pt x="11127" y="1"/>
                    <a:pt x="3180" y="5299"/>
                    <a:pt x="2584" y="11458"/>
                  </a:cubicBezTo>
                  <a:lnTo>
                    <a:pt x="530" y="11458"/>
                  </a:lnTo>
                  <a:cubicBezTo>
                    <a:pt x="266" y="11458"/>
                    <a:pt x="1" y="11790"/>
                    <a:pt x="1" y="12187"/>
                  </a:cubicBezTo>
                  <a:cubicBezTo>
                    <a:pt x="1" y="12584"/>
                    <a:pt x="266" y="12916"/>
                    <a:pt x="530" y="12916"/>
                  </a:cubicBezTo>
                  <a:lnTo>
                    <a:pt x="41195" y="12916"/>
                  </a:lnTo>
                  <a:cubicBezTo>
                    <a:pt x="41460" y="12916"/>
                    <a:pt x="41725" y="12584"/>
                    <a:pt x="41725" y="12187"/>
                  </a:cubicBezTo>
                  <a:cubicBezTo>
                    <a:pt x="41725" y="11790"/>
                    <a:pt x="41460" y="11458"/>
                    <a:pt x="41195" y="11458"/>
                  </a:cubicBezTo>
                  <a:lnTo>
                    <a:pt x="39142" y="11458"/>
                  </a:lnTo>
                  <a:cubicBezTo>
                    <a:pt x="38546" y="5299"/>
                    <a:pt x="30599" y="1"/>
                    <a:pt x="20863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51"/>
            <p:cNvSpPr/>
            <p:nvPr/>
          </p:nvSpPr>
          <p:spPr>
            <a:xfrm>
              <a:off x="2957829" y="3042165"/>
              <a:ext cx="765151" cy="582806"/>
            </a:xfrm>
            <a:custGeom>
              <a:avLst/>
              <a:gdLst/>
              <a:ahLst/>
              <a:cxnLst/>
              <a:rect l="l" t="t" r="r" b="b"/>
              <a:pathLst>
                <a:path w="45302" h="34506" extrusionOk="0">
                  <a:moveTo>
                    <a:pt x="41063" y="2053"/>
                  </a:moveTo>
                  <a:lnTo>
                    <a:pt x="41063" y="32320"/>
                  </a:lnTo>
                  <a:lnTo>
                    <a:pt x="39539" y="32320"/>
                  </a:lnTo>
                  <a:lnTo>
                    <a:pt x="39539" y="24373"/>
                  </a:lnTo>
                  <a:lnTo>
                    <a:pt x="5431" y="24373"/>
                  </a:lnTo>
                  <a:lnTo>
                    <a:pt x="5431" y="32320"/>
                  </a:lnTo>
                  <a:lnTo>
                    <a:pt x="3775" y="32320"/>
                  </a:lnTo>
                  <a:lnTo>
                    <a:pt x="3775" y="2053"/>
                  </a:lnTo>
                  <a:lnTo>
                    <a:pt x="5431" y="2053"/>
                  </a:lnTo>
                  <a:lnTo>
                    <a:pt x="5431" y="22651"/>
                  </a:lnTo>
                  <a:lnTo>
                    <a:pt x="39539" y="22651"/>
                  </a:lnTo>
                  <a:lnTo>
                    <a:pt x="39539" y="2053"/>
                  </a:lnTo>
                  <a:close/>
                  <a:moveTo>
                    <a:pt x="1259" y="0"/>
                  </a:moveTo>
                  <a:cubicBezTo>
                    <a:pt x="0" y="133"/>
                    <a:pt x="0" y="1921"/>
                    <a:pt x="1259" y="2053"/>
                  </a:cubicBezTo>
                  <a:lnTo>
                    <a:pt x="1789" y="2053"/>
                  </a:lnTo>
                  <a:lnTo>
                    <a:pt x="1789" y="32320"/>
                  </a:lnTo>
                  <a:lnTo>
                    <a:pt x="1325" y="32320"/>
                  </a:lnTo>
                  <a:cubicBezTo>
                    <a:pt x="729" y="32320"/>
                    <a:pt x="265" y="32784"/>
                    <a:pt x="265" y="33380"/>
                  </a:cubicBezTo>
                  <a:cubicBezTo>
                    <a:pt x="265" y="34042"/>
                    <a:pt x="729" y="34506"/>
                    <a:pt x="1325" y="34506"/>
                  </a:cubicBezTo>
                  <a:lnTo>
                    <a:pt x="43977" y="34506"/>
                  </a:lnTo>
                  <a:cubicBezTo>
                    <a:pt x="45301" y="34373"/>
                    <a:pt x="45301" y="32453"/>
                    <a:pt x="43977" y="32320"/>
                  </a:cubicBezTo>
                  <a:lnTo>
                    <a:pt x="43248" y="32320"/>
                  </a:lnTo>
                  <a:lnTo>
                    <a:pt x="43248" y="2053"/>
                  </a:lnTo>
                  <a:lnTo>
                    <a:pt x="44043" y="2053"/>
                  </a:lnTo>
                  <a:cubicBezTo>
                    <a:pt x="45301" y="1921"/>
                    <a:pt x="45301" y="133"/>
                    <a:pt x="440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51"/>
            <p:cNvSpPr/>
            <p:nvPr/>
          </p:nvSpPr>
          <p:spPr>
            <a:xfrm>
              <a:off x="2988028" y="2582402"/>
              <a:ext cx="402725" cy="199133"/>
            </a:xfrm>
            <a:custGeom>
              <a:avLst/>
              <a:gdLst/>
              <a:ahLst/>
              <a:cxnLst/>
              <a:rect l="l" t="t" r="r" b="b"/>
              <a:pathLst>
                <a:path w="23844" h="11790" extrusionOk="0">
                  <a:moveTo>
                    <a:pt x="1391" y="1"/>
                  </a:moveTo>
                  <a:cubicBezTo>
                    <a:pt x="696" y="1"/>
                    <a:pt x="1" y="464"/>
                    <a:pt x="1" y="1392"/>
                  </a:cubicBezTo>
                  <a:lnTo>
                    <a:pt x="1" y="5299"/>
                  </a:lnTo>
                  <a:lnTo>
                    <a:pt x="12915" y="5299"/>
                  </a:lnTo>
                  <a:lnTo>
                    <a:pt x="17551" y="8942"/>
                  </a:lnTo>
                  <a:lnTo>
                    <a:pt x="18942" y="8942"/>
                  </a:lnTo>
                  <a:lnTo>
                    <a:pt x="18942" y="9869"/>
                  </a:lnTo>
                  <a:lnTo>
                    <a:pt x="19737" y="9869"/>
                  </a:lnTo>
                  <a:lnTo>
                    <a:pt x="19141" y="11790"/>
                  </a:lnTo>
                  <a:cubicBezTo>
                    <a:pt x="19737" y="11723"/>
                    <a:pt x="20316" y="11690"/>
                    <a:pt x="20896" y="11690"/>
                  </a:cubicBezTo>
                  <a:cubicBezTo>
                    <a:pt x="21475" y="11690"/>
                    <a:pt x="22055" y="11723"/>
                    <a:pt x="22651" y="11790"/>
                  </a:cubicBezTo>
                  <a:lnTo>
                    <a:pt x="22055" y="9869"/>
                  </a:lnTo>
                  <a:lnTo>
                    <a:pt x="22850" y="9869"/>
                  </a:lnTo>
                  <a:lnTo>
                    <a:pt x="22850" y="8544"/>
                  </a:lnTo>
                  <a:lnTo>
                    <a:pt x="23181" y="8544"/>
                  </a:lnTo>
                  <a:cubicBezTo>
                    <a:pt x="23512" y="8544"/>
                    <a:pt x="23777" y="8279"/>
                    <a:pt x="23843" y="8015"/>
                  </a:cubicBezTo>
                  <a:cubicBezTo>
                    <a:pt x="23843" y="7683"/>
                    <a:pt x="23578" y="7352"/>
                    <a:pt x="23247" y="7352"/>
                  </a:cubicBezTo>
                  <a:lnTo>
                    <a:pt x="21459" y="7352"/>
                  </a:lnTo>
                  <a:lnTo>
                    <a:pt x="21459" y="6293"/>
                  </a:lnTo>
                  <a:lnTo>
                    <a:pt x="21923" y="6293"/>
                  </a:lnTo>
                  <a:cubicBezTo>
                    <a:pt x="22254" y="6293"/>
                    <a:pt x="22519" y="5961"/>
                    <a:pt x="22519" y="5630"/>
                  </a:cubicBezTo>
                  <a:cubicBezTo>
                    <a:pt x="22459" y="5393"/>
                    <a:pt x="22241" y="5156"/>
                    <a:pt x="22006" y="5156"/>
                  </a:cubicBezTo>
                  <a:cubicBezTo>
                    <a:pt x="21978" y="5156"/>
                    <a:pt x="21950" y="5160"/>
                    <a:pt x="21923" y="5167"/>
                  </a:cubicBezTo>
                  <a:lnTo>
                    <a:pt x="19803" y="5167"/>
                  </a:lnTo>
                  <a:cubicBezTo>
                    <a:pt x="19406" y="5167"/>
                    <a:pt x="19207" y="5432"/>
                    <a:pt x="19207" y="5763"/>
                  </a:cubicBezTo>
                  <a:cubicBezTo>
                    <a:pt x="19273" y="6028"/>
                    <a:pt x="19472" y="6293"/>
                    <a:pt x="19803" y="6293"/>
                  </a:cubicBezTo>
                  <a:lnTo>
                    <a:pt x="20267" y="6293"/>
                  </a:lnTo>
                  <a:lnTo>
                    <a:pt x="20267" y="7352"/>
                  </a:lnTo>
                  <a:lnTo>
                    <a:pt x="17750" y="7352"/>
                  </a:lnTo>
                  <a:lnTo>
                    <a:pt x="13180" y="3908"/>
                  </a:lnTo>
                  <a:lnTo>
                    <a:pt x="2782" y="3908"/>
                  </a:lnTo>
                  <a:lnTo>
                    <a:pt x="2782" y="1392"/>
                  </a:lnTo>
                  <a:cubicBezTo>
                    <a:pt x="2782" y="464"/>
                    <a:pt x="2087" y="1"/>
                    <a:pt x="13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4" name="Google Shape;804;p41"/>
          <p:cNvGrpSpPr/>
          <p:nvPr/>
        </p:nvGrpSpPr>
        <p:grpSpPr>
          <a:xfrm>
            <a:off x="800375" y="721325"/>
            <a:ext cx="3387775" cy="3276425"/>
            <a:chOff x="800375" y="721325"/>
            <a:chExt cx="3387775" cy="3276425"/>
          </a:xfrm>
        </p:grpSpPr>
        <p:sp>
          <p:nvSpPr>
            <p:cNvPr id="805" name="Google Shape;805;p41"/>
            <p:cNvSpPr/>
            <p:nvPr/>
          </p:nvSpPr>
          <p:spPr>
            <a:xfrm>
              <a:off x="800375" y="1018150"/>
              <a:ext cx="2979600" cy="2979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41"/>
            <p:cNvSpPr/>
            <p:nvPr/>
          </p:nvSpPr>
          <p:spPr>
            <a:xfrm>
              <a:off x="3471450" y="721325"/>
              <a:ext cx="716700" cy="716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7" name="Google Shape;807;p41"/>
          <p:cNvSpPr txBox="1">
            <a:spLocks noGrp="1"/>
          </p:cNvSpPr>
          <p:nvPr>
            <p:ph type="title"/>
          </p:nvPr>
        </p:nvSpPr>
        <p:spPr>
          <a:xfrm>
            <a:off x="3165681" y="359505"/>
            <a:ext cx="5628545" cy="57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r"/>
            <a:r>
              <a:rPr lang="en-US" sz="2400" dirty="0" err="1"/>
              <a:t>Implikasi</a:t>
            </a:r>
            <a:r>
              <a:rPr lang="en-US" sz="2400" dirty="0"/>
              <a:t> Starbucks </a:t>
            </a:r>
            <a:r>
              <a:rPr lang="en-US" sz="2400" dirty="0" err="1"/>
              <a:t>Bagi</a:t>
            </a:r>
            <a:r>
              <a:rPr lang="en-US" sz="2400" dirty="0"/>
              <a:t> </a:t>
            </a:r>
            <a:r>
              <a:rPr lang="en-US" sz="2400" dirty="0" err="1"/>
              <a:t>Perekonomian</a:t>
            </a:r>
            <a:r>
              <a:rPr lang="en-US" sz="2400" dirty="0"/>
              <a:t> Indonesia</a:t>
            </a:r>
            <a:endParaRPr sz="2400" dirty="0"/>
          </a:p>
        </p:txBody>
      </p:sp>
      <p:sp>
        <p:nvSpPr>
          <p:cNvPr id="808" name="Google Shape;808;p41"/>
          <p:cNvSpPr txBox="1">
            <a:spLocks noGrp="1"/>
          </p:cNvSpPr>
          <p:nvPr>
            <p:ph type="body" idx="1"/>
          </p:nvPr>
        </p:nvSpPr>
        <p:spPr>
          <a:xfrm>
            <a:off x="3884970" y="1018150"/>
            <a:ext cx="4909256" cy="13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lvl="0" indent="0" algn="just">
              <a:buNone/>
            </a:pPr>
            <a:r>
              <a:rPr lang="en-US" sz="1400" b="1" dirty="0" err="1">
                <a:solidFill>
                  <a:schemeClr val="bg2">
                    <a:lumMod val="50000"/>
                  </a:schemeClr>
                </a:solidFill>
              </a:rPr>
              <a:t>Menyerap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bg2">
                    <a:lumMod val="50000"/>
                  </a:schemeClr>
                </a:solidFill>
              </a:rPr>
              <a:t>tenaga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bg2">
                    <a:lumMod val="50000"/>
                  </a:schemeClr>
                </a:solidFill>
              </a:rPr>
              <a:t>kerja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bg2">
                    <a:lumMod val="50000"/>
                  </a:schemeClr>
                </a:solidFill>
              </a:rPr>
              <a:t>dalam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bg2">
                    <a:lumMod val="50000"/>
                  </a:schemeClr>
                </a:solidFill>
              </a:rPr>
              <a:t>negeri</a:t>
            </a:r>
            <a:endParaRPr lang="en-US" sz="1400" b="1" dirty="0">
              <a:solidFill>
                <a:schemeClr val="bg2">
                  <a:lumMod val="50000"/>
                </a:schemeClr>
              </a:solidFill>
            </a:endParaRPr>
          </a:p>
          <a:p>
            <a:pPr marL="0" lvl="0" indent="0" algn="just">
              <a:buNone/>
            </a:pPr>
            <a:r>
              <a:rPr lang="en-US" sz="1400" dirty="0"/>
              <a:t>	Starbucks </a:t>
            </a:r>
            <a:r>
              <a:rPr lang="en-US" sz="1400" dirty="0" err="1"/>
              <a:t>hingga</a:t>
            </a:r>
            <a:r>
              <a:rPr lang="en-US" sz="1400" dirty="0"/>
              <a:t> </a:t>
            </a:r>
            <a:r>
              <a:rPr lang="en-US" sz="1400" dirty="0" err="1"/>
              <a:t>saat</a:t>
            </a:r>
            <a:r>
              <a:rPr lang="en-US" sz="1400" dirty="0"/>
              <a:t> </a:t>
            </a:r>
            <a:r>
              <a:rPr lang="en-US" sz="1400" dirty="0" err="1"/>
              <a:t>ini</a:t>
            </a:r>
            <a:r>
              <a:rPr lang="en-US" sz="1400" dirty="0"/>
              <a:t> </a:t>
            </a:r>
            <a:r>
              <a:rPr lang="en-US" sz="1400" dirty="0" err="1"/>
              <a:t>telah</a:t>
            </a:r>
            <a:r>
              <a:rPr lang="en-US" sz="1400" dirty="0"/>
              <a:t> </a:t>
            </a:r>
            <a:r>
              <a:rPr lang="en-US" sz="1400" dirty="0" err="1"/>
              <a:t>mendirikan</a:t>
            </a:r>
            <a:r>
              <a:rPr lang="en-US" sz="1400" dirty="0"/>
              <a:t> </a:t>
            </a:r>
            <a:r>
              <a:rPr lang="en-US" sz="1400" dirty="0" err="1"/>
              <a:t>sebanyak</a:t>
            </a:r>
            <a:r>
              <a:rPr lang="en-US" sz="1400" dirty="0"/>
              <a:t> </a:t>
            </a:r>
            <a:r>
              <a:rPr lang="en-US" sz="1400" dirty="0" err="1"/>
              <a:t>kurang</a:t>
            </a:r>
            <a:r>
              <a:rPr lang="en-US" sz="1400" dirty="0"/>
              <a:t> </a:t>
            </a:r>
            <a:r>
              <a:rPr lang="en-US" sz="1400" dirty="0" err="1"/>
              <a:t>lebih</a:t>
            </a:r>
            <a:r>
              <a:rPr lang="en-US" sz="1400" dirty="0"/>
              <a:t> 450 </a:t>
            </a:r>
            <a:r>
              <a:rPr lang="en-US" sz="1400" dirty="0" err="1"/>
              <a:t>gerai</a:t>
            </a:r>
            <a:r>
              <a:rPr lang="en-US" sz="1400" dirty="0"/>
              <a:t> di Indonesia.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banyaknya</a:t>
            </a:r>
            <a:r>
              <a:rPr lang="en-US" sz="1400" dirty="0"/>
              <a:t> total </a:t>
            </a:r>
            <a:r>
              <a:rPr lang="en-US" sz="1400" dirty="0" err="1"/>
              <a:t>gerai</a:t>
            </a:r>
            <a:r>
              <a:rPr lang="en-US" sz="1400" dirty="0"/>
              <a:t> </a:t>
            </a:r>
            <a:r>
              <a:rPr lang="en-US" sz="1400" dirty="0" err="1"/>
              <a:t>tersebut</a:t>
            </a:r>
            <a:r>
              <a:rPr lang="en-US" sz="1400" dirty="0"/>
              <a:t>, Starbucks </a:t>
            </a:r>
            <a:r>
              <a:rPr lang="en-US" sz="1400" dirty="0" err="1"/>
              <a:t>telah</a:t>
            </a:r>
            <a:r>
              <a:rPr lang="en-US" sz="1400" dirty="0"/>
              <a:t> </a:t>
            </a:r>
            <a:r>
              <a:rPr lang="en-US" sz="1400" dirty="0" err="1"/>
              <a:t>menyerap</a:t>
            </a:r>
            <a:r>
              <a:rPr lang="en-US" sz="1400" dirty="0"/>
              <a:t> </a:t>
            </a:r>
            <a:r>
              <a:rPr lang="en-US" sz="1400" dirty="0" err="1"/>
              <a:t>tenaga</a:t>
            </a:r>
            <a:r>
              <a:rPr lang="en-US" sz="1400" dirty="0"/>
              <a:t> </a:t>
            </a:r>
            <a:r>
              <a:rPr lang="en-US" sz="1400" dirty="0" err="1"/>
              <a:t>kerja</a:t>
            </a:r>
            <a:r>
              <a:rPr lang="en-US" sz="1400" dirty="0"/>
              <a:t> </a:t>
            </a:r>
            <a:r>
              <a:rPr lang="en-US" sz="1400" dirty="0" err="1"/>
              <a:t>lebih</a:t>
            </a:r>
            <a:r>
              <a:rPr lang="en-US" sz="1400" dirty="0"/>
              <a:t> </a:t>
            </a:r>
            <a:r>
              <a:rPr lang="en-US" sz="1400" dirty="0" err="1"/>
              <a:t>dari</a:t>
            </a:r>
            <a:r>
              <a:rPr lang="en-US" sz="1400" dirty="0"/>
              <a:t> 4.800 </a:t>
            </a:r>
            <a:r>
              <a:rPr lang="en-US" sz="1400" dirty="0" err="1"/>
              <a:t>dari</a:t>
            </a:r>
            <a:r>
              <a:rPr lang="en-US" sz="1400" dirty="0"/>
              <a:t> </a:t>
            </a:r>
            <a:r>
              <a:rPr lang="en-US" sz="1400" dirty="0" err="1"/>
              <a:t>masyarakat</a:t>
            </a:r>
            <a:r>
              <a:rPr lang="en-US" sz="1400" dirty="0"/>
              <a:t> </a:t>
            </a:r>
            <a:r>
              <a:rPr lang="en-US" sz="1400" dirty="0" err="1"/>
              <a:t>sekitar</a:t>
            </a:r>
            <a:r>
              <a:rPr lang="en-US" sz="1400" dirty="0"/>
              <a:t> </a:t>
            </a:r>
            <a:r>
              <a:rPr lang="en-US" sz="1400" dirty="0" err="1"/>
              <a:t>gerai-gerai</a:t>
            </a:r>
            <a:r>
              <a:rPr lang="en-US" sz="1400" dirty="0"/>
              <a:t> </a:t>
            </a:r>
            <a:r>
              <a:rPr lang="en-US" sz="1400" dirty="0" err="1"/>
              <a:t>tersebut</a:t>
            </a:r>
            <a:r>
              <a:rPr lang="en-US" sz="1400" dirty="0"/>
              <a:t>. </a:t>
            </a:r>
          </a:p>
        </p:txBody>
      </p:sp>
      <p:grpSp>
        <p:nvGrpSpPr>
          <p:cNvPr id="809" name="Google Shape;809;p41"/>
          <p:cNvGrpSpPr/>
          <p:nvPr/>
        </p:nvGrpSpPr>
        <p:grpSpPr>
          <a:xfrm>
            <a:off x="1042289" y="1069776"/>
            <a:ext cx="2620360" cy="3103002"/>
            <a:chOff x="1042289" y="1069776"/>
            <a:chExt cx="2620360" cy="3103002"/>
          </a:xfrm>
        </p:grpSpPr>
        <p:grpSp>
          <p:nvGrpSpPr>
            <p:cNvPr id="810" name="Google Shape;810;p41"/>
            <p:cNvGrpSpPr/>
            <p:nvPr/>
          </p:nvGrpSpPr>
          <p:grpSpPr>
            <a:xfrm>
              <a:off x="1999007" y="1785743"/>
              <a:ext cx="1105565" cy="1447647"/>
              <a:chOff x="1847200" y="238125"/>
              <a:chExt cx="3930200" cy="5146275"/>
            </a:xfrm>
          </p:grpSpPr>
          <p:sp>
            <p:nvSpPr>
              <p:cNvPr id="811" name="Google Shape;811;p41"/>
              <p:cNvSpPr/>
              <p:nvPr/>
            </p:nvSpPr>
            <p:spPr>
              <a:xfrm>
                <a:off x="1847200" y="238125"/>
                <a:ext cx="2117700" cy="507230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41"/>
              <p:cNvSpPr/>
              <p:nvPr/>
            </p:nvSpPr>
            <p:spPr>
              <a:xfrm>
                <a:off x="3641200" y="302850"/>
                <a:ext cx="2136200" cy="5081550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3" name="Google Shape;813;p41"/>
            <p:cNvGrpSpPr/>
            <p:nvPr/>
          </p:nvGrpSpPr>
          <p:grpSpPr>
            <a:xfrm>
              <a:off x="2931239" y="3215056"/>
              <a:ext cx="731410" cy="957722"/>
              <a:chOff x="1847200" y="238125"/>
              <a:chExt cx="3930200" cy="5146275"/>
            </a:xfrm>
          </p:grpSpPr>
          <p:sp>
            <p:nvSpPr>
              <p:cNvPr id="814" name="Google Shape;814;p41"/>
              <p:cNvSpPr/>
              <p:nvPr/>
            </p:nvSpPr>
            <p:spPr>
              <a:xfrm>
                <a:off x="1847200" y="238125"/>
                <a:ext cx="2117700" cy="507230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41"/>
              <p:cNvSpPr/>
              <p:nvPr/>
            </p:nvSpPr>
            <p:spPr>
              <a:xfrm>
                <a:off x="3641200" y="302850"/>
                <a:ext cx="2136200" cy="5081550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6" name="Google Shape;816;p41"/>
            <p:cNvGrpSpPr/>
            <p:nvPr/>
          </p:nvGrpSpPr>
          <p:grpSpPr>
            <a:xfrm>
              <a:off x="1397623" y="3360128"/>
              <a:ext cx="558088" cy="730771"/>
              <a:chOff x="1847200" y="238125"/>
              <a:chExt cx="3930200" cy="5146275"/>
            </a:xfrm>
          </p:grpSpPr>
          <p:sp>
            <p:nvSpPr>
              <p:cNvPr id="817" name="Google Shape;817;p41"/>
              <p:cNvSpPr/>
              <p:nvPr/>
            </p:nvSpPr>
            <p:spPr>
              <a:xfrm>
                <a:off x="1847200" y="238125"/>
                <a:ext cx="2117700" cy="507230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818;p41"/>
              <p:cNvSpPr/>
              <p:nvPr/>
            </p:nvSpPr>
            <p:spPr>
              <a:xfrm>
                <a:off x="3641200" y="302850"/>
                <a:ext cx="2136200" cy="5081550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9" name="Google Shape;819;p41"/>
            <p:cNvGrpSpPr/>
            <p:nvPr/>
          </p:nvGrpSpPr>
          <p:grpSpPr>
            <a:xfrm>
              <a:off x="1042289" y="1648093"/>
              <a:ext cx="731410" cy="957722"/>
              <a:chOff x="1847200" y="238125"/>
              <a:chExt cx="3930200" cy="5146275"/>
            </a:xfrm>
          </p:grpSpPr>
          <p:sp>
            <p:nvSpPr>
              <p:cNvPr id="820" name="Google Shape;820;p41"/>
              <p:cNvSpPr/>
              <p:nvPr/>
            </p:nvSpPr>
            <p:spPr>
              <a:xfrm>
                <a:off x="1847200" y="238125"/>
                <a:ext cx="2117700" cy="507230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41"/>
              <p:cNvSpPr/>
              <p:nvPr/>
            </p:nvSpPr>
            <p:spPr>
              <a:xfrm>
                <a:off x="3641200" y="302850"/>
                <a:ext cx="2136200" cy="5081550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2" name="Google Shape;822;p41"/>
            <p:cNvGrpSpPr/>
            <p:nvPr/>
          </p:nvGrpSpPr>
          <p:grpSpPr>
            <a:xfrm>
              <a:off x="2726684" y="1069776"/>
              <a:ext cx="405204" cy="530581"/>
              <a:chOff x="1847200" y="238125"/>
              <a:chExt cx="3930200" cy="5146275"/>
            </a:xfrm>
          </p:grpSpPr>
          <p:sp>
            <p:nvSpPr>
              <p:cNvPr id="823" name="Google Shape;823;p41"/>
              <p:cNvSpPr/>
              <p:nvPr/>
            </p:nvSpPr>
            <p:spPr>
              <a:xfrm>
                <a:off x="1847200" y="238125"/>
                <a:ext cx="2117700" cy="507230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824;p41"/>
              <p:cNvSpPr/>
              <p:nvPr/>
            </p:nvSpPr>
            <p:spPr>
              <a:xfrm>
                <a:off x="3641200" y="302850"/>
                <a:ext cx="2136200" cy="5081550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" name="Google Shape;808;p41"/>
          <p:cNvSpPr txBox="1">
            <a:spLocks/>
          </p:cNvSpPr>
          <p:nvPr/>
        </p:nvSpPr>
        <p:spPr>
          <a:xfrm>
            <a:off x="3940505" y="2592048"/>
            <a:ext cx="4909256" cy="13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erriweather"/>
              <a:buChar char="●"/>
              <a:defRPr sz="1600" b="0" i="0" u="none" strike="noStrike" cap="none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erriweather"/>
              <a:buChar char="○"/>
              <a:defRPr sz="1200" b="0" i="0" u="none" strike="noStrike" cap="none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erriweather"/>
              <a:buChar char="■"/>
              <a:defRPr sz="1200" b="0" i="0" u="none" strike="noStrike" cap="none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erriweather"/>
              <a:buChar char="●"/>
              <a:defRPr sz="1200" b="0" i="0" u="none" strike="noStrike" cap="none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erriweather"/>
              <a:buChar char="○"/>
              <a:defRPr sz="1200" b="0" i="0" u="none" strike="noStrike" cap="none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erriweather"/>
              <a:buChar char="■"/>
              <a:defRPr sz="1200" b="0" i="0" u="none" strike="noStrike" cap="none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erriweather"/>
              <a:buChar char="●"/>
              <a:defRPr sz="1200" b="0" i="0" u="none" strike="noStrike" cap="none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erriweather"/>
              <a:buChar char="○"/>
              <a:defRPr sz="1200" b="0" i="0" u="none" strike="noStrike" cap="none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erriweather"/>
              <a:buChar char="■"/>
              <a:defRPr sz="1200" b="0" i="0" u="none" strike="noStrike" cap="none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marL="152400" lvl="0" indent="0" algn="just">
              <a:buNone/>
            </a:pPr>
            <a:r>
              <a:rPr lang="en-US" sz="1400" b="1" dirty="0" err="1">
                <a:solidFill>
                  <a:schemeClr val="bg2">
                    <a:lumMod val="50000"/>
                  </a:schemeClr>
                </a:solidFill>
              </a:rPr>
              <a:t>Memberdayakan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bg2">
                    <a:lumMod val="50000"/>
                  </a:schemeClr>
                </a:solidFill>
              </a:rPr>
              <a:t>perusahaan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bg2">
                    <a:lumMod val="50000"/>
                  </a:schemeClr>
                </a:solidFill>
              </a:rPr>
              <a:t>lokal</a:t>
            </a:r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en-US" sz="1400" dirty="0"/>
              <a:t>	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memasok</a:t>
            </a:r>
            <a:r>
              <a:rPr lang="en-US" sz="1400" dirty="0"/>
              <a:t> </a:t>
            </a:r>
            <a:r>
              <a:rPr lang="en-US" sz="1400" dirty="0" err="1"/>
              <a:t>kebutuhan</a:t>
            </a:r>
            <a:r>
              <a:rPr lang="en-US" sz="1400" dirty="0"/>
              <a:t> </a:t>
            </a:r>
            <a:r>
              <a:rPr lang="en-US" sz="1400" dirty="0" err="1"/>
              <a:t>baik</a:t>
            </a:r>
            <a:r>
              <a:rPr lang="en-US" sz="1400" dirty="0"/>
              <a:t> kopi </a:t>
            </a:r>
            <a:r>
              <a:rPr lang="en-US" sz="1400" dirty="0" err="1"/>
              <a:t>maupun</a:t>
            </a:r>
            <a:r>
              <a:rPr lang="en-US" sz="1400" dirty="0"/>
              <a:t> </a:t>
            </a:r>
            <a:r>
              <a:rPr lang="en-US" sz="1400" dirty="0" err="1"/>
              <a:t>hidangan</a:t>
            </a:r>
            <a:r>
              <a:rPr lang="en-US" sz="1400" dirty="0"/>
              <a:t> </a:t>
            </a:r>
            <a:r>
              <a:rPr lang="en-US" sz="1400" dirty="0" err="1"/>
              <a:t>pelengkap</a:t>
            </a:r>
            <a:r>
              <a:rPr lang="en-US" sz="1400" dirty="0"/>
              <a:t>, Starbucks </a:t>
            </a:r>
            <a:r>
              <a:rPr lang="en-US" sz="1400" dirty="0" err="1"/>
              <a:t>tidak</a:t>
            </a:r>
            <a:r>
              <a:rPr lang="en-US" sz="1400" dirty="0"/>
              <a:t> </a:t>
            </a:r>
            <a:r>
              <a:rPr lang="en-US" sz="1400" dirty="0" err="1"/>
              <a:t>hanya</a:t>
            </a:r>
            <a:r>
              <a:rPr lang="en-US" sz="1400" dirty="0"/>
              <a:t> </a:t>
            </a:r>
            <a:r>
              <a:rPr lang="en-US" sz="1400" dirty="0" err="1"/>
              <a:t>memasok</a:t>
            </a:r>
            <a:r>
              <a:rPr lang="en-US" sz="1400" dirty="0"/>
              <a:t> </a:t>
            </a:r>
            <a:r>
              <a:rPr lang="en-US" sz="1400" dirty="0" err="1"/>
              <a:t>dari</a:t>
            </a:r>
            <a:r>
              <a:rPr lang="en-US" sz="1400" dirty="0"/>
              <a:t> </a:t>
            </a:r>
            <a:r>
              <a:rPr lang="en-US" sz="1400" dirty="0" err="1"/>
              <a:t>luar</a:t>
            </a:r>
            <a:r>
              <a:rPr lang="en-US" sz="1400" dirty="0"/>
              <a:t> </a:t>
            </a:r>
            <a:r>
              <a:rPr lang="en-US" sz="1400" dirty="0" err="1"/>
              <a:t>negeri</a:t>
            </a:r>
            <a:r>
              <a:rPr lang="en-US" sz="1400" dirty="0"/>
              <a:t> </a:t>
            </a:r>
            <a:r>
              <a:rPr lang="en-US" sz="1400" dirty="0" err="1"/>
              <a:t>tetapi</a:t>
            </a:r>
            <a:r>
              <a:rPr lang="en-US" sz="1400" dirty="0"/>
              <a:t> </a:t>
            </a:r>
            <a:r>
              <a:rPr lang="en-US" sz="1400" dirty="0" err="1"/>
              <a:t>juga</a:t>
            </a:r>
            <a:r>
              <a:rPr lang="en-US" sz="1400" dirty="0"/>
              <a:t> </a:t>
            </a:r>
            <a:r>
              <a:rPr lang="en-US" sz="1400" dirty="0" err="1"/>
              <a:t>melibatkan</a:t>
            </a:r>
            <a:r>
              <a:rPr lang="en-US" sz="1400" dirty="0"/>
              <a:t> </a:t>
            </a:r>
            <a:r>
              <a:rPr lang="en-US" sz="1400" dirty="0" err="1"/>
              <a:t>pemasok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negeri</a:t>
            </a:r>
            <a:r>
              <a:rPr lang="en-US" sz="1400" dirty="0"/>
              <a:t>.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memasok</a:t>
            </a:r>
            <a:r>
              <a:rPr lang="en-US" sz="1400" dirty="0"/>
              <a:t> </a:t>
            </a:r>
            <a:r>
              <a:rPr lang="en-US" sz="1400" dirty="0" err="1"/>
              <a:t>kebutuhan</a:t>
            </a:r>
            <a:r>
              <a:rPr lang="en-US" sz="1400" dirty="0"/>
              <a:t> </a:t>
            </a:r>
            <a:r>
              <a:rPr lang="en-US" sz="1400" i="1" dirty="0"/>
              <a:t>pastry</a:t>
            </a:r>
            <a:r>
              <a:rPr lang="en-US" sz="1400" dirty="0"/>
              <a:t> </a:t>
            </a:r>
            <a:r>
              <a:rPr lang="en-US" sz="1400" dirty="0" err="1"/>
              <a:t>misalnya</a:t>
            </a:r>
            <a:r>
              <a:rPr lang="en-US" sz="1400" dirty="0"/>
              <a:t>, </a:t>
            </a:r>
            <a:r>
              <a:rPr lang="en-US" sz="1400" dirty="0" err="1"/>
              <a:t>Strarbucks</a:t>
            </a:r>
            <a:r>
              <a:rPr lang="en-US" sz="1400" dirty="0"/>
              <a:t> </a:t>
            </a:r>
            <a:r>
              <a:rPr lang="en-US" sz="1400" dirty="0" err="1"/>
              <a:t>bekerjasama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PT. Panama Dian </a:t>
            </a:r>
            <a:r>
              <a:rPr lang="en-US" sz="1400" dirty="0" err="1"/>
              <a:t>Fajar</a:t>
            </a:r>
            <a:r>
              <a:rPr lang="en-US" sz="1400" dirty="0"/>
              <a:t>. </a:t>
            </a:r>
            <a:r>
              <a:rPr lang="en-US" sz="1400" dirty="0" err="1"/>
              <a:t>Kebutuhan</a:t>
            </a:r>
            <a:r>
              <a:rPr lang="en-US" sz="1400" dirty="0"/>
              <a:t> </a:t>
            </a:r>
            <a:r>
              <a:rPr lang="en-US" sz="1400" dirty="0" err="1"/>
              <a:t>lainnya</a:t>
            </a:r>
            <a:r>
              <a:rPr lang="en-US" sz="1400" dirty="0"/>
              <a:t> </a:t>
            </a:r>
            <a:r>
              <a:rPr lang="en-US" sz="1400" dirty="0" err="1"/>
              <a:t>seperti</a:t>
            </a:r>
            <a:r>
              <a:rPr lang="en-US" sz="1400" dirty="0"/>
              <a:t> </a:t>
            </a:r>
            <a:r>
              <a:rPr lang="en-US" sz="1400" i="1" dirty="0"/>
              <a:t>cake</a:t>
            </a:r>
            <a:r>
              <a:rPr lang="en-US" sz="1400" dirty="0"/>
              <a:t> </a:t>
            </a:r>
            <a:r>
              <a:rPr lang="en-US" sz="1400" dirty="0" err="1"/>
              <a:t>dipenuhi</a:t>
            </a:r>
            <a:r>
              <a:rPr lang="en-US" sz="1400" dirty="0"/>
              <a:t> </a:t>
            </a:r>
            <a:r>
              <a:rPr lang="en-US" sz="1400" dirty="0" err="1"/>
              <a:t>oleh</a:t>
            </a:r>
            <a:r>
              <a:rPr lang="en-US" sz="1400" dirty="0"/>
              <a:t> AMADEUS, </a:t>
            </a:r>
            <a:r>
              <a:rPr lang="en-US" sz="1400" dirty="0" err="1"/>
              <a:t>kebutuhan</a:t>
            </a:r>
            <a:r>
              <a:rPr lang="en-US" sz="1400" dirty="0"/>
              <a:t> </a:t>
            </a:r>
            <a:r>
              <a:rPr lang="en-US" sz="1400" dirty="0" err="1"/>
              <a:t>susu</a:t>
            </a:r>
            <a:r>
              <a:rPr lang="en-US" sz="1400" dirty="0"/>
              <a:t> </a:t>
            </a:r>
            <a:r>
              <a:rPr lang="en-US" sz="1400" i="1" dirty="0"/>
              <a:t>non-fat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i="1" dirty="0"/>
              <a:t>regular</a:t>
            </a:r>
            <a:r>
              <a:rPr lang="en-US" sz="1400" dirty="0"/>
              <a:t> </a:t>
            </a:r>
            <a:r>
              <a:rPr lang="en-US" sz="1400" dirty="0" err="1"/>
              <a:t>oleh</a:t>
            </a:r>
            <a:r>
              <a:rPr lang="en-US" sz="1400" dirty="0"/>
              <a:t> PT. Supra </a:t>
            </a:r>
            <a:r>
              <a:rPr lang="en-US" sz="1400" dirty="0" err="1"/>
              <a:t>Sumber</a:t>
            </a:r>
            <a:r>
              <a:rPr lang="en-US" sz="1400" dirty="0"/>
              <a:t> Citra,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kebutuhan</a:t>
            </a:r>
            <a:r>
              <a:rPr lang="en-US" sz="1400" dirty="0"/>
              <a:t> </a:t>
            </a:r>
            <a:r>
              <a:rPr lang="en-US" sz="1400" dirty="0" err="1"/>
              <a:t>minuman</a:t>
            </a:r>
            <a:r>
              <a:rPr lang="en-US" sz="1400" dirty="0"/>
              <a:t> </a:t>
            </a:r>
            <a:r>
              <a:rPr lang="en-US" sz="1400" dirty="0" err="1"/>
              <a:t>botol</a:t>
            </a:r>
            <a:r>
              <a:rPr lang="en-US" sz="1400" dirty="0"/>
              <a:t> </a:t>
            </a:r>
            <a:r>
              <a:rPr lang="en-US" sz="1400" dirty="0" err="1"/>
              <a:t>oleh</a:t>
            </a:r>
            <a:r>
              <a:rPr lang="en-US" sz="1400" dirty="0"/>
              <a:t> PT. </a:t>
            </a:r>
            <a:r>
              <a:rPr lang="en-US" sz="1400" dirty="0" err="1"/>
              <a:t>Bahana</a:t>
            </a:r>
            <a:r>
              <a:rPr lang="en-US" sz="1400" dirty="0"/>
              <a:t> </a:t>
            </a:r>
            <a:r>
              <a:rPr lang="en-US" sz="1400" dirty="0" err="1"/>
              <a:t>Genta</a:t>
            </a:r>
            <a:r>
              <a:rPr lang="en-US" sz="1400" dirty="0"/>
              <a:t> </a:t>
            </a:r>
            <a:r>
              <a:rPr lang="en-US" sz="1400" dirty="0" err="1"/>
              <a:t>Viktory</a:t>
            </a:r>
            <a:r>
              <a:rPr lang="en-US" sz="1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1334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4" name="Google Shape;804;p41"/>
          <p:cNvGrpSpPr/>
          <p:nvPr/>
        </p:nvGrpSpPr>
        <p:grpSpPr>
          <a:xfrm>
            <a:off x="800375" y="721325"/>
            <a:ext cx="3387775" cy="3276425"/>
            <a:chOff x="800375" y="721325"/>
            <a:chExt cx="3387775" cy="3276425"/>
          </a:xfrm>
        </p:grpSpPr>
        <p:sp>
          <p:nvSpPr>
            <p:cNvPr id="805" name="Google Shape;805;p41"/>
            <p:cNvSpPr/>
            <p:nvPr/>
          </p:nvSpPr>
          <p:spPr>
            <a:xfrm>
              <a:off x="800375" y="1018150"/>
              <a:ext cx="2979600" cy="2979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41"/>
            <p:cNvSpPr/>
            <p:nvPr/>
          </p:nvSpPr>
          <p:spPr>
            <a:xfrm>
              <a:off x="3471450" y="721325"/>
              <a:ext cx="716700" cy="716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7" name="Google Shape;807;p41"/>
          <p:cNvSpPr txBox="1">
            <a:spLocks noGrp="1"/>
          </p:cNvSpPr>
          <p:nvPr>
            <p:ph type="title"/>
          </p:nvPr>
        </p:nvSpPr>
        <p:spPr>
          <a:xfrm>
            <a:off x="3165681" y="359505"/>
            <a:ext cx="5628545" cy="57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r"/>
            <a:r>
              <a:rPr lang="en-US" sz="2400" dirty="0" err="1"/>
              <a:t>Implikasi</a:t>
            </a:r>
            <a:r>
              <a:rPr lang="en-US" sz="2400" dirty="0"/>
              <a:t> Starbucks </a:t>
            </a:r>
            <a:r>
              <a:rPr lang="en-US" sz="2400" dirty="0" err="1"/>
              <a:t>Bagi</a:t>
            </a:r>
            <a:r>
              <a:rPr lang="en-US" sz="2400" dirty="0"/>
              <a:t> </a:t>
            </a:r>
            <a:r>
              <a:rPr lang="en-US" sz="2400" dirty="0" err="1"/>
              <a:t>Perekonomian</a:t>
            </a:r>
            <a:r>
              <a:rPr lang="en-US" sz="2400" dirty="0"/>
              <a:t> Indonesia</a:t>
            </a:r>
            <a:endParaRPr sz="2400" dirty="0"/>
          </a:p>
        </p:txBody>
      </p:sp>
      <p:sp>
        <p:nvSpPr>
          <p:cNvPr id="808" name="Google Shape;808;p41"/>
          <p:cNvSpPr txBox="1">
            <a:spLocks noGrp="1"/>
          </p:cNvSpPr>
          <p:nvPr>
            <p:ph type="body" idx="1"/>
          </p:nvPr>
        </p:nvSpPr>
        <p:spPr>
          <a:xfrm>
            <a:off x="3920547" y="936521"/>
            <a:ext cx="4961362" cy="166929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indent="0" algn="just">
              <a:buNone/>
            </a:pPr>
            <a:r>
              <a:rPr lang="en-US" sz="1200" b="1" dirty="0" err="1">
                <a:solidFill>
                  <a:schemeClr val="bg2">
                    <a:lumMod val="50000"/>
                  </a:schemeClr>
                </a:solidFill>
              </a:rPr>
              <a:t>Berkontribusi</a:t>
            </a:r>
            <a:r>
              <a:rPr lang="en-US" sz="12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bg2">
                    <a:lumMod val="50000"/>
                  </a:schemeClr>
                </a:solidFill>
              </a:rPr>
              <a:t>terhadap</a:t>
            </a:r>
            <a:r>
              <a:rPr lang="en-US" sz="12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bg2">
                    <a:lumMod val="50000"/>
                  </a:schemeClr>
                </a:solidFill>
              </a:rPr>
              <a:t>konservasi</a:t>
            </a:r>
            <a:r>
              <a:rPr lang="en-US" sz="1200" b="1" dirty="0">
                <a:solidFill>
                  <a:schemeClr val="bg2">
                    <a:lumMod val="50000"/>
                  </a:schemeClr>
                </a:solidFill>
              </a:rPr>
              <a:t> kopi yang </a:t>
            </a:r>
            <a:r>
              <a:rPr lang="en-US" sz="1200" b="1" dirty="0" err="1">
                <a:solidFill>
                  <a:schemeClr val="bg2">
                    <a:lumMod val="50000"/>
                  </a:schemeClr>
                </a:solidFill>
              </a:rPr>
              <a:t>berkelanjutan</a:t>
            </a:r>
            <a:endParaRPr lang="en-US" sz="1200" b="1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en-US" sz="1200" dirty="0"/>
              <a:t>	</a:t>
            </a:r>
            <a:r>
              <a:rPr lang="en-US" sz="1200" dirty="0" err="1"/>
              <a:t>Pada</a:t>
            </a:r>
            <a:r>
              <a:rPr lang="en-US" sz="1200" dirty="0"/>
              <a:t> </a:t>
            </a:r>
            <a:r>
              <a:rPr lang="en-US" sz="1200" dirty="0" err="1"/>
              <a:t>tahun</a:t>
            </a:r>
            <a:r>
              <a:rPr lang="en-US" sz="1200" dirty="0"/>
              <a:t> 1999, Starbucks </a:t>
            </a:r>
            <a:r>
              <a:rPr lang="en-US" sz="1200" dirty="0" err="1"/>
              <a:t>bermitra</a:t>
            </a:r>
            <a:r>
              <a:rPr lang="en-US" sz="1200" dirty="0"/>
              <a:t> </a:t>
            </a:r>
            <a:r>
              <a:rPr lang="en-US" sz="1200" dirty="0" err="1"/>
              <a:t>dengan</a:t>
            </a:r>
            <a:r>
              <a:rPr lang="en-US" sz="1200" dirty="0"/>
              <a:t> </a:t>
            </a:r>
            <a:r>
              <a:rPr lang="en-US" sz="1200" i="1" dirty="0"/>
              <a:t>Conservation International</a:t>
            </a:r>
            <a:r>
              <a:rPr lang="en-US" sz="1200" dirty="0"/>
              <a:t> </a:t>
            </a:r>
            <a:r>
              <a:rPr lang="en-US" sz="1200" dirty="0" err="1"/>
              <a:t>untuk</a:t>
            </a:r>
            <a:r>
              <a:rPr lang="en-US" sz="1200" dirty="0"/>
              <a:t> </a:t>
            </a:r>
            <a:r>
              <a:rPr lang="en-US" sz="1200" dirty="0" err="1"/>
              <a:t>mempromosikan</a:t>
            </a:r>
            <a:r>
              <a:rPr lang="en-US" sz="1200" dirty="0"/>
              <a:t> </a:t>
            </a:r>
            <a:r>
              <a:rPr lang="en-US" sz="1200" dirty="0" err="1"/>
              <a:t>penanaman</a:t>
            </a:r>
            <a:r>
              <a:rPr lang="en-US" sz="1200" dirty="0"/>
              <a:t> kopi yang </a:t>
            </a:r>
            <a:r>
              <a:rPr lang="en-US" sz="1200" dirty="0" err="1"/>
              <a:t>berkelanjutan</a:t>
            </a:r>
            <a:r>
              <a:rPr lang="en-US" sz="1200" dirty="0"/>
              <a:t>. </a:t>
            </a:r>
            <a:r>
              <a:rPr lang="en-US" sz="1200" dirty="0" err="1"/>
              <a:t>Kemitraan</a:t>
            </a:r>
            <a:r>
              <a:rPr lang="en-US" sz="1200" dirty="0"/>
              <a:t> </a:t>
            </a:r>
            <a:r>
              <a:rPr lang="en-US" sz="1200" dirty="0" err="1"/>
              <a:t>tersebut</a:t>
            </a:r>
            <a:r>
              <a:rPr lang="en-US" sz="1200" dirty="0"/>
              <a:t> </a:t>
            </a:r>
            <a:r>
              <a:rPr lang="en-US" sz="1200" dirty="0" err="1"/>
              <a:t>meluncurkan</a:t>
            </a:r>
            <a:r>
              <a:rPr lang="en-US" sz="1200" dirty="0"/>
              <a:t> </a:t>
            </a:r>
            <a:r>
              <a:rPr lang="en-US" sz="1200" i="1" dirty="0"/>
              <a:t>Sustainable Coffee Challenge</a:t>
            </a:r>
            <a:r>
              <a:rPr lang="en-US" sz="1200" dirty="0"/>
              <a:t> </a:t>
            </a:r>
            <a:r>
              <a:rPr lang="en-US" sz="1200" dirty="0" err="1"/>
              <a:t>dimana</a:t>
            </a:r>
            <a:r>
              <a:rPr lang="en-US" sz="1200" dirty="0"/>
              <a:t> </a:t>
            </a:r>
            <a:r>
              <a:rPr lang="en-US" sz="1200" dirty="0" err="1"/>
              <a:t>salah</a:t>
            </a:r>
            <a:r>
              <a:rPr lang="en-US" sz="1200" dirty="0"/>
              <a:t> </a:t>
            </a:r>
            <a:r>
              <a:rPr lang="en-US" sz="1200" dirty="0" err="1"/>
              <a:t>satu</a:t>
            </a:r>
            <a:r>
              <a:rPr lang="en-US" sz="1200" dirty="0"/>
              <a:t> </a:t>
            </a:r>
            <a:r>
              <a:rPr lang="en-US" sz="1200" dirty="0" err="1"/>
              <a:t>tujuannya</a:t>
            </a:r>
            <a:r>
              <a:rPr lang="en-US" sz="1200" dirty="0"/>
              <a:t> </a:t>
            </a:r>
            <a:r>
              <a:rPr lang="en-US" sz="1200" dirty="0" err="1"/>
              <a:t>untuk</a:t>
            </a:r>
            <a:r>
              <a:rPr lang="en-US" sz="1200" dirty="0"/>
              <a:t> </a:t>
            </a:r>
            <a:r>
              <a:rPr lang="en-US" sz="1200" dirty="0" err="1"/>
              <a:t>memastikan</a:t>
            </a:r>
            <a:r>
              <a:rPr lang="en-US" sz="1200" dirty="0"/>
              <a:t> </a:t>
            </a:r>
            <a:r>
              <a:rPr lang="en-US" sz="1200" dirty="0" err="1"/>
              <a:t>kemakmuran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kesejahteraan</a:t>
            </a:r>
            <a:r>
              <a:rPr lang="en-US" sz="1200" dirty="0"/>
              <a:t> </a:t>
            </a:r>
            <a:r>
              <a:rPr lang="en-US" sz="1200" dirty="0" err="1"/>
              <a:t>petani</a:t>
            </a:r>
            <a:r>
              <a:rPr lang="en-US" sz="1200" dirty="0"/>
              <a:t> kopi </a:t>
            </a:r>
            <a:r>
              <a:rPr lang="en-US" sz="1200" dirty="0" err="1"/>
              <a:t>dimasa</a:t>
            </a:r>
            <a:r>
              <a:rPr lang="en-US" sz="1200" dirty="0"/>
              <a:t> </a:t>
            </a:r>
            <a:r>
              <a:rPr lang="en-US" sz="1200" dirty="0" err="1"/>
              <a:t>depan</a:t>
            </a:r>
            <a:r>
              <a:rPr lang="en-US" sz="1200" dirty="0"/>
              <a:t>. </a:t>
            </a:r>
          </a:p>
        </p:txBody>
      </p:sp>
      <p:grpSp>
        <p:nvGrpSpPr>
          <p:cNvPr id="809" name="Google Shape;809;p41"/>
          <p:cNvGrpSpPr/>
          <p:nvPr/>
        </p:nvGrpSpPr>
        <p:grpSpPr>
          <a:xfrm>
            <a:off x="1042289" y="1069776"/>
            <a:ext cx="2620360" cy="3103002"/>
            <a:chOff x="1042289" y="1069776"/>
            <a:chExt cx="2620360" cy="3103002"/>
          </a:xfrm>
        </p:grpSpPr>
        <p:grpSp>
          <p:nvGrpSpPr>
            <p:cNvPr id="810" name="Google Shape;810;p41"/>
            <p:cNvGrpSpPr/>
            <p:nvPr/>
          </p:nvGrpSpPr>
          <p:grpSpPr>
            <a:xfrm>
              <a:off x="1999007" y="1785743"/>
              <a:ext cx="1105565" cy="1447647"/>
              <a:chOff x="1847200" y="238125"/>
              <a:chExt cx="3930200" cy="5146275"/>
            </a:xfrm>
          </p:grpSpPr>
          <p:sp>
            <p:nvSpPr>
              <p:cNvPr id="811" name="Google Shape;811;p41"/>
              <p:cNvSpPr/>
              <p:nvPr/>
            </p:nvSpPr>
            <p:spPr>
              <a:xfrm>
                <a:off x="1847200" y="238125"/>
                <a:ext cx="2117700" cy="507230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41"/>
              <p:cNvSpPr/>
              <p:nvPr/>
            </p:nvSpPr>
            <p:spPr>
              <a:xfrm>
                <a:off x="3641200" y="302850"/>
                <a:ext cx="2136200" cy="5081550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3" name="Google Shape;813;p41"/>
            <p:cNvGrpSpPr/>
            <p:nvPr/>
          </p:nvGrpSpPr>
          <p:grpSpPr>
            <a:xfrm>
              <a:off x="2931239" y="3215056"/>
              <a:ext cx="731410" cy="957722"/>
              <a:chOff x="1847200" y="238125"/>
              <a:chExt cx="3930200" cy="5146275"/>
            </a:xfrm>
          </p:grpSpPr>
          <p:sp>
            <p:nvSpPr>
              <p:cNvPr id="814" name="Google Shape;814;p41"/>
              <p:cNvSpPr/>
              <p:nvPr/>
            </p:nvSpPr>
            <p:spPr>
              <a:xfrm>
                <a:off x="1847200" y="238125"/>
                <a:ext cx="2117700" cy="507230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41"/>
              <p:cNvSpPr/>
              <p:nvPr/>
            </p:nvSpPr>
            <p:spPr>
              <a:xfrm>
                <a:off x="3641200" y="302850"/>
                <a:ext cx="2136200" cy="5081550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6" name="Google Shape;816;p41"/>
            <p:cNvGrpSpPr/>
            <p:nvPr/>
          </p:nvGrpSpPr>
          <p:grpSpPr>
            <a:xfrm>
              <a:off x="1397623" y="3360128"/>
              <a:ext cx="558088" cy="730771"/>
              <a:chOff x="1847200" y="238125"/>
              <a:chExt cx="3930200" cy="5146275"/>
            </a:xfrm>
          </p:grpSpPr>
          <p:sp>
            <p:nvSpPr>
              <p:cNvPr id="817" name="Google Shape;817;p41"/>
              <p:cNvSpPr/>
              <p:nvPr/>
            </p:nvSpPr>
            <p:spPr>
              <a:xfrm>
                <a:off x="1847200" y="238125"/>
                <a:ext cx="2117700" cy="507230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818;p41"/>
              <p:cNvSpPr/>
              <p:nvPr/>
            </p:nvSpPr>
            <p:spPr>
              <a:xfrm>
                <a:off x="3641200" y="302850"/>
                <a:ext cx="2136200" cy="5081550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9" name="Google Shape;819;p41"/>
            <p:cNvGrpSpPr/>
            <p:nvPr/>
          </p:nvGrpSpPr>
          <p:grpSpPr>
            <a:xfrm>
              <a:off x="1042289" y="1648093"/>
              <a:ext cx="731410" cy="957722"/>
              <a:chOff x="1847200" y="238125"/>
              <a:chExt cx="3930200" cy="5146275"/>
            </a:xfrm>
          </p:grpSpPr>
          <p:sp>
            <p:nvSpPr>
              <p:cNvPr id="820" name="Google Shape;820;p41"/>
              <p:cNvSpPr/>
              <p:nvPr/>
            </p:nvSpPr>
            <p:spPr>
              <a:xfrm>
                <a:off x="1847200" y="238125"/>
                <a:ext cx="2117700" cy="507230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41"/>
              <p:cNvSpPr/>
              <p:nvPr/>
            </p:nvSpPr>
            <p:spPr>
              <a:xfrm>
                <a:off x="3641200" y="302850"/>
                <a:ext cx="2136200" cy="5081550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2" name="Google Shape;822;p41"/>
            <p:cNvGrpSpPr/>
            <p:nvPr/>
          </p:nvGrpSpPr>
          <p:grpSpPr>
            <a:xfrm>
              <a:off x="2726684" y="1069776"/>
              <a:ext cx="405204" cy="530581"/>
              <a:chOff x="1847200" y="238125"/>
              <a:chExt cx="3930200" cy="5146275"/>
            </a:xfrm>
          </p:grpSpPr>
          <p:sp>
            <p:nvSpPr>
              <p:cNvPr id="823" name="Google Shape;823;p41"/>
              <p:cNvSpPr/>
              <p:nvPr/>
            </p:nvSpPr>
            <p:spPr>
              <a:xfrm>
                <a:off x="1847200" y="238125"/>
                <a:ext cx="2117700" cy="507230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824;p41"/>
              <p:cNvSpPr/>
              <p:nvPr/>
            </p:nvSpPr>
            <p:spPr>
              <a:xfrm>
                <a:off x="3641200" y="302850"/>
                <a:ext cx="2136200" cy="5081550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4" name="Google Shape;808;p41"/>
          <p:cNvSpPr txBox="1">
            <a:spLocks/>
          </p:cNvSpPr>
          <p:nvPr/>
        </p:nvSpPr>
        <p:spPr>
          <a:xfrm>
            <a:off x="3904563" y="2572655"/>
            <a:ext cx="4961362" cy="1669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erriweather"/>
              <a:buChar char="●"/>
              <a:defRPr sz="1600" b="0" i="0" u="none" strike="noStrike" cap="none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erriweather"/>
              <a:buChar char="○"/>
              <a:defRPr sz="1200" b="0" i="0" u="none" strike="noStrike" cap="none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erriweather"/>
              <a:buChar char="■"/>
              <a:defRPr sz="1200" b="0" i="0" u="none" strike="noStrike" cap="none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erriweather"/>
              <a:buChar char="●"/>
              <a:defRPr sz="1200" b="0" i="0" u="none" strike="noStrike" cap="none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erriweather"/>
              <a:buChar char="○"/>
              <a:defRPr sz="1200" b="0" i="0" u="none" strike="noStrike" cap="none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erriweather"/>
              <a:buChar char="■"/>
              <a:defRPr sz="1200" b="0" i="0" u="none" strike="noStrike" cap="none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erriweather"/>
              <a:buChar char="●"/>
              <a:defRPr sz="1200" b="0" i="0" u="none" strike="noStrike" cap="none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erriweather"/>
              <a:buChar char="○"/>
              <a:defRPr sz="1200" b="0" i="0" u="none" strike="noStrike" cap="none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erriweather"/>
              <a:buChar char="■"/>
              <a:defRPr sz="1200" b="0" i="0" u="none" strike="noStrike" cap="none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marL="152400" indent="0" algn="just">
              <a:buNone/>
            </a:pPr>
            <a:r>
              <a:rPr lang="en-US" sz="1200" b="1" dirty="0" err="1">
                <a:solidFill>
                  <a:schemeClr val="bg2">
                    <a:lumMod val="50000"/>
                  </a:schemeClr>
                </a:solidFill>
              </a:rPr>
              <a:t>Mensejahterakan</a:t>
            </a:r>
            <a:r>
              <a:rPr lang="en-US" sz="12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id-ID" sz="1200" b="1" dirty="0">
                <a:solidFill>
                  <a:schemeClr val="bg2">
                    <a:lumMod val="50000"/>
                  </a:schemeClr>
                </a:solidFill>
              </a:rPr>
              <a:t>petani kopi</a:t>
            </a:r>
            <a:r>
              <a:rPr lang="en-US" sz="12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bg2">
                    <a:lumMod val="50000"/>
                  </a:schemeClr>
                </a:solidFill>
              </a:rPr>
              <a:t>melalui</a:t>
            </a:r>
            <a:r>
              <a:rPr lang="en-US" sz="1200" b="1" dirty="0">
                <a:solidFill>
                  <a:schemeClr val="bg2">
                    <a:lumMod val="50000"/>
                  </a:schemeClr>
                </a:solidFill>
              </a:rPr>
              <a:t> program </a:t>
            </a:r>
            <a:r>
              <a:rPr lang="en-US" sz="1200" b="1" i="1" dirty="0">
                <a:solidFill>
                  <a:schemeClr val="bg2">
                    <a:lumMod val="50000"/>
                  </a:schemeClr>
                </a:solidFill>
              </a:rPr>
              <a:t>Global Farmer Fund </a:t>
            </a:r>
            <a:r>
              <a:rPr lang="en-US" sz="1200" b="1" dirty="0" err="1">
                <a:solidFill>
                  <a:schemeClr val="bg2">
                    <a:lumMod val="50000"/>
                  </a:schemeClr>
                </a:solidFill>
              </a:rPr>
              <a:t>dan</a:t>
            </a:r>
            <a:r>
              <a:rPr lang="en-US" sz="12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200" b="1" i="1" dirty="0">
                <a:solidFill>
                  <a:schemeClr val="bg2">
                    <a:lumMod val="50000"/>
                  </a:schemeClr>
                </a:solidFill>
              </a:rPr>
              <a:t>Farmer Support Center</a:t>
            </a:r>
          </a:p>
          <a:p>
            <a:pPr marL="0" indent="0" algn="just">
              <a:buNone/>
            </a:pPr>
            <a:r>
              <a:rPr lang="en-US" sz="1200" dirty="0"/>
              <a:t>	</a:t>
            </a:r>
            <a:r>
              <a:rPr lang="en-US" sz="1200" dirty="0" err="1"/>
              <a:t>Dalam</a:t>
            </a:r>
            <a:r>
              <a:rPr lang="en-US" sz="1200" dirty="0"/>
              <a:t> </a:t>
            </a:r>
            <a:r>
              <a:rPr lang="en-US" sz="1200" dirty="0" err="1"/>
              <a:t>kegiatan</a:t>
            </a:r>
            <a:r>
              <a:rPr lang="en-US" sz="1200" dirty="0"/>
              <a:t> </a:t>
            </a:r>
            <a:r>
              <a:rPr lang="en-US" sz="1200" dirty="0" err="1"/>
              <a:t>bisnis</a:t>
            </a:r>
            <a:r>
              <a:rPr lang="en-US" sz="1200" dirty="0"/>
              <a:t>, </a:t>
            </a:r>
            <a:r>
              <a:rPr lang="en-US" sz="1200" dirty="0" err="1"/>
              <a:t>perusahaan</a:t>
            </a:r>
            <a:r>
              <a:rPr lang="en-US" sz="1200" dirty="0"/>
              <a:t> </a:t>
            </a:r>
            <a:r>
              <a:rPr lang="en-US" sz="1200" dirty="0" err="1"/>
              <a:t>asing</a:t>
            </a:r>
            <a:r>
              <a:rPr lang="en-US" sz="1200" dirty="0"/>
              <a:t> </a:t>
            </a:r>
            <a:r>
              <a:rPr lang="en-US" sz="1200" dirty="0" err="1"/>
              <a:t>tentunya</a:t>
            </a:r>
            <a:r>
              <a:rPr lang="en-US" sz="1200" dirty="0"/>
              <a:t> </a:t>
            </a:r>
            <a:r>
              <a:rPr lang="en-US" sz="1200" dirty="0" err="1"/>
              <a:t>diharapkan</a:t>
            </a:r>
            <a:r>
              <a:rPr lang="en-US" sz="1200" dirty="0"/>
              <a:t> </a:t>
            </a:r>
            <a:r>
              <a:rPr lang="en-US" sz="1200" dirty="0" err="1"/>
              <a:t>berkontribusi</a:t>
            </a:r>
            <a:r>
              <a:rPr lang="en-US" sz="1200" dirty="0"/>
              <a:t> </a:t>
            </a:r>
            <a:r>
              <a:rPr lang="en-US" sz="1200" dirty="0" err="1"/>
              <a:t>dalam</a:t>
            </a:r>
            <a:r>
              <a:rPr lang="en-US" sz="1200" dirty="0"/>
              <a:t> </a:t>
            </a:r>
            <a:r>
              <a:rPr lang="en-US" sz="1200" dirty="0" err="1"/>
              <a:t>menyelesaikan</a:t>
            </a:r>
            <a:r>
              <a:rPr lang="en-US" sz="1200" dirty="0"/>
              <a:t> </a:t>
            </a:r>
            <a:r>
              <a:rPr lang="en-US" sz="1200" dirty="0" err="1"/>
              <a:t>permasalahan</a:t>
            </a:r>
            <a:r>
              <a:rPr lang="en-US" sz="1200" dirty="0"/>
              <a:t> </a:t>
            </a:r>
            <a:r>
              <a:rPr lang="en-US" sz="1200" dirty="0" err="1"/>
              <a:t>sosial</a:t>
            </a:r>
            <a:r>
              <a:rPr lang="en-US" sz="1200" dirty="0"/>
              <a:t>. Hal </a:t>
            </a:r>
            <a:r>
              <a:rPr lang="en-US" sz="1200" dirty="0" err="1"/>
              <a:t>ini</a:t>
            </a:r>
            <a:r>
              <a:rPr lang="en-US" sz="1200" dirty="0"/>
              <a:t> </a:t>
            </a:r>
            <a:r>
              <a:rPr lang="en-US" sz="1200" dirty="0" err="1"/>
              <a:t>termaktub</a:t>
            </a:r>
            <a:r>
              <a:rPr lang="en-US" sz="1200" dirty="0"/>
              <a:t> </a:t>
            </a:r>
            <a:r>
              <a:rPr lang="en-US" sz="1200" dirty="0" err="1"/>
              <a:t>dalam</a:t>
            </a:r>
            <a:r>
              <a:rPr lang="en-US" sz="1200" dirty="0"/>
              <a:t> </a:t>
            </a:r>
            <a:r>
              <a:rPr lang="en-US" sz="1200" dirty="0" err="1"/>
              <a:t>Pasal</a:t>
            </a:r>
            <a:r>
              <a:rPr lang="en-US" sz="1200" dirty="0"/>
              <a:t> 15b UU No. 25 </a:t>
            </a:r>
            <a:r>
              <a:rPr lang="en-US" sz="1200" dirty="0" err="1"/>
              <a:t>Tahun</a:t>
            </a:r>
            <a:r>
              <a:rPr lang="en-US" sz="1200" dirty="0"/>
              <a:t> 2007 </a:t>
            </a:r>
            <a:r>
              <a:rPr lang="en-US" sz="1200" dirty="0" err="1"/>
              <a:t>tentang</a:t>
            </a:r>
            <a:r>
              <a:rPr lang="en-US" sz="1200" dirty="0"/>
              <a:t> </a:t>
            </a:r>
            <a:r>
              <a:rPr lang="en-US" sz="1200" dirty="0" err="1"/>
              <a:t>Penanaman</a:t>
            </a:r>
            <a:r>
              <a:rPr lang="en-US" sz="1200" dirty="0"/>
              <a:t> Modal. Program </a:t>
            </a:r>
            <a:r>
              <a:rPr lang="en-US" sz="1200" i="1" dirty="0"/>
              <a:t>Global Farmer Fund </a:t>
            </a:r>
            <a:r>
              <a:rPr lang="en-US" sz="1200" i="1" dirty="0" err="1"/>
              <a:t>dan</a:t>
            </a:r>
            <a:r>
              <a:rPr lang="en-US" sz="1200" i="1" dirty="0"/>
              <a:t> Farmer Support Center </a:t>
            </a:r>
            <a:r>
              <a:rPr lang="en-US" sz="1200" dirty="0" err="1"/>
              <a:t>dalam</a:t>
            </a:r>
            <a:r>
              <a:rPr lang="en-US" sz="1200" dirty="0"/>
              <a:t> </a:t>
            </a:r>
            <a:r>
              <a:rPr lang="en-US" sz="1200" dirty="0" err="1"/>
              <a:t>hal</a:t>
            </a:r>
            <a:r>
              <a:rPr lang="en-US" sz="1200" dirty="0"/>
              <a:t> </a:t>
            </a:r>
            <a:r>
              <a:rPr lang="en-US" sz="1200" dirty="0" err="1"/>
              <a:t>ini</a:t>
            </a:r>
            <a:r>
              <a:rPr lang="en-US" sz="1200" dirty="0"/>
              <a:t> </a:t>
            </a:r>
            <a:r>
              <a:rPr lang="en-US" sz="1200" dirty="0" err="1"/>
              <a:t>menjadi</a:t>
            </a:r>
            <a:r>
              <a:rPr lang="en-US" sz="1200" dirty="0"/>
              <a:t> </a:t>
            </a:r>
            <a:r>
              <a:rPr lang="en-US" sz="1200" dirty="0" err="1"/>
              <a:t>wujud</a:t>
            </a:r>
            <a:r>
              <a:rPr lang="en-US" sz="1200" dirty="0"/>
              <a:t> </a:t>
            </a:r>
            <a:r>
              <a:rPr lang="en-US" sz="1200" i="1" dirty="0"/>
              <a:t>Corporate Social Responsibility</a:t>
            </a:r>
            <a:r>
              <a:rPr lang="en-US" sz="1200" dirty="0"/>
              <a:t> </a:t>
            </a:r>
            <a:r>
              <a:rPr lang="en-US" sz="1200" dirty="0" err="1"/>
              <a:t>oleh</a:t>
            </a:r>
            <a:r>
              <a:rPr lang="en-US" sz="1200" dirty="0"/>
              <a:t> Starbucks </a:t>
            </a:r>
            <a:r>
              <a:rPr lang="en-US" sz="1200" dirty="0" err="1"/>
              <a:t>untuk</a:t>
            </a:r>
            <a:r>
              <a:rPr lang="en-US" sz="1200" dirty="0"/>
              <a:t> </a:t>
            </a:r>
            <a:r>
              <a:rPr lang="en-US" sz="1200" dirty="0" err="1"/>
              <a:t>melibatkan</a:t>
            </a:r>
            <a:r>
              <a:rPr lang="en-US" sz="1200" dirty="0"/>
              <a:t> </a:t>
            </a:r>
            <a:r>
              <a:rPr lang="en-US" sz="1200" dirty="0" err="1"/>
              <a:t>masyarakat</a:t>
            </a:r>
            <a:r>
              <a:rPr lang="en-US" sz="1200" dirty="0"/>
              <a:t> </a:t>
            </a:r>
            <a:r>
              <a:rPr lang="en-US" sz="1200" dirty="0" err="1"/>
              <a:t>sekitar</a:t>
            </a:r>
            <a:r>
              <a:rPr lang="en-US" sz="1200" dirty="0"/>
              <a:t> </a:t>
            </a:r>
            <a:r>
              <a:rPr lang="en-US" sz="1200" dirty="0" err="1"/>
              <a:t>dalam</a:t>
            </a:r>
            <a:r>
              <a:rPr lang="en-US" sz="1200" dirty="0"/>
              <a:t> </a:t>
            </a:r>
            <a:r>
              <a:rPr lang="en-US" sz="1200" dirty="0" err="1"/>
              <a:t>pengembangan</a:t>
            </a:r>
            <a:r>
              <a:rPr lang="en-US" sz="1200" dirty="0"/>
              <a:t> </a:t>
            </a:r>
            <a:r>
              <a:rPr lang="en-US" sz="1200" dirty="0" err="1"/>
              <a:t>ekonomi</a:t>
            </a:r>
            <a:r>
              <a:rPr lang="en-US" sz="1200" dirty="0"/>
              <a:t> </a:t>
            </a:r>
            <a:r>
              <a:rPr lang="en-US" sz="1200" dirty="0" err="1"/>
              <a:t>sehingga</a:t>
            </a:r>
            <a:r>
              <a:rPr lang="en-US" sz="1200" dirty="0"/>
              <a:t> </a:t>
            </a:r>
            <a:r>
              <a:rPr lang="en-US" sz="1200" dirty="0" err="1"/>
              <a:t>dapat</a:t>
            </a:r>
            <a:r>
              <a:rPr lang="en-US" sz="1200" dirty="0"/>
              <a:t> </a:t>
            </a:r>
            <a:r>
              <a:rPr lang="en-US" sz="1200" dirty="0" err="1"/>
              <a:t>meningkatkan</a:t>
            </a:r>
            <a:r>
              <a:rPr lang="en-US" sz="1200" dirty="0"/>
              <a:t> </a:t>
            </a:r>
            <a:r>
              <a:rPr lang="en-US" sz="1200" dirty="0" err="1"/>
              <a:t>taraf</a:t>
            </a:r>
            <a:r>
              <a:rPr lang="en-US" sz="1200" dirty="0"/>
              <a:t> </a:t>
            </a:r>
            <a:r>
              <a:rPr lang="en-US" sz="1200" dirty="0" err="1"/>
              <a:t>hidup</a:t>
            </a:r>
            <a:r>
              <a:rPr lang="en-US" sz="1200" dirty="0"/>
              <a:t> </a:t>
            </a:r>
            <a:r>
              <a:rPr lang="en-US" sz="1200" dirty="0" err="1"/>
              <a:t>petani</a:t>
            </a:r>
            <a:r>
              <a:rPr lang="en-US" sz="1200" dirty="0"/>
              <a:t> </a:t>
            </a:r>
            <a:r>
              <a:rPr lang="en-US" sz="1200" dirty="0" err="1"/>
              <a:t>beserta</a:t>
            </a:r>
            <a:r>
              <a:rPr lang="en-US" sz="1200" dirty="0"/>
              <a:t> </a:t>
            </a:r>
            <a:r>
              <a:rPr lang="en-US" sz="1200" dirty="0" err="1"/>
              <a:t>keluarganya</a:t>
            </a:r>
            <a:r>
              <a:rPr lang="en-US" sz="1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9434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46"/>
          <p:cNvSpPr txBox="1">
            <a:spLocks noGrp="1"/>
          </p:cNvSpPr>
          <p:nvPr>
            <p:ph type="title"/>
          </p:nvPr>
        </p:nvSpPr>
        <p:spPr>
          <a:xfrm>
            <a:off x="353653" y="204032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400" dirty="0" err="1"/>
              <a:t>Implikasi</a:t>
            </a:r>
            <a:r>
              <a:rPr lang="en-US" sz="2400" dirty="0"/>
              <a:t> Starbucks </a:t>
            </a:r>
            <a:r>
              <a:rPr lang="en-US" sz="2400" dirty="0" err="1"/>
              <a:t>Bagi</a:t>
            </a:r>
            <a:r>
              <a:rPr lang="en-US" sz="2400" dirty="0"/>
              <a:t> </a:t>
            </a:r>
            <a:r>
              <a:rPr lang="en-US" sz="2400" dirty="0" err="1"/>
              <a:t>Perekonomian</a:t>
            </a:r>
            <a:r>
              <a:rPr lang="en-US" sz="2400" dirty="0"/>
              <a:t> Indonesia</a:t>
            </a:r>
            <a:endParaRPr sz="2400" dirty="0"/>
          </a:p>
        </p:txBody>
      </p:sp>
      <p:sp>
        <p:nvSpPr>
          <p:cNvPr id="25" name="Google Shape;808;p41"/>
          <p:cNvSpPr txBox="1">
            <a:spLocks/>
          </p:cNvSpPr>
          <p:nvPr/>
        </p:nvSpPr>
        <p:spPr>
          <a:xfrm>
            <a:off x="4818580" y="776732"/>
            <a:ext cx="3873356" cy="1822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"/>
              <a:buNone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"/>
              <a:buNone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"/>
              <a:buNone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"/>
              <a:buNone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"/>
              <a:buNone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"/>
              <a:buNone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"/>
              <a:buNone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"/>
              <a:buNone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"/>
              <a:buNone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marL="152400" indent="0" algn="just"/>
            <a:r>
              <a:rPr lang="en-US" sz="1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Melalui</a:t>
            </a:r>
            <a:r>
              <a:rPr lang="en-US" sz="1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program </a:t>
            </a:r>
            <a:r>
              <a:rPr lang="en-US" sz="120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Global Farmer Fund</a:t>
            </a:r>
            <a:r>
              <a:rPr lang="en-US" sz="1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, Starbucks </a:t>
            </a:r>
            <a:r>
              <a:rPr lang="en-US" sz="1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memberikan</a:t>
            </a:r>
            <a:r>
              <a:rPr lang="en-US" sz="1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bantuan</a:t>
            </a:r>
            <a:r>
              <a:rPr lang="en-US" sz="1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pinjaman</a:t>
            </a:r>
            <a:r>
              <a:rPr lang="en-US" sz="1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kepada</a:t>
            </a:r>
            <a:r>
              <a:rPr lang="en-US" sz="1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para </a:t>
            </a:r>
            <a:r>
              <a:rPr lang="en-US" sz="1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petani</a:t>
            </a:r>
            <a:r>
              <a:rPr lang="en-US" sz="1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lokal</a:t>
            </a:r>
            <a:r>
              <a:rPr lang="en-US" sz="1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. </a:t>
            </a:r>
            <a:r>
              <a:rPr lang="en-US" sz="1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Dengan</a:t>
            </a:r>
            <a:r>
              <a:rPr lang="en-US" sz="1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adanya</a:t>
            </a:r>
            <a:r>
              <a:rPr lang="en-US" sz="1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bantuan</a:t>
            </a:r>
            <a:r>
              <a:rPr lang="en-US" sz="1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ini</a:t>
            </a:r>
            <a:r>
              <a:rPr lang="en-US" sz="1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petani</a:t>
            </a:r>
            <a:r>
              <a:rPr lang="en-US" sz="1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dapat</a:t>
            </a:r>
            <a:r>
              <a:rPr lang="en-US" sz="1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mendukung</a:t>
            </a:r>
            <a:r>
              <a:rPr lang="en-US" sz="1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upaya</a:t>
            </a:r>
            <a:r>
              <a:rPr lang="en-US" sz="1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perbaikan</a:t>
            </a:r>
            <a:r>
              <a:rPr lang="en-US" sz="1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agronomi</a:t>
            </a:r>
            <a:r>
              <a:rPr lang="en-US" sz="1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restorasi</a:t>
            </a:r>
            <a:r>
              <a:rPr lang="en-US" sz="1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maupun</a:t>
            </a:r>
            <a:r>
              <a:rPr lang="en-US" sz="1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infrastruktur</a:t>
            </a:r>
            <a:r>
              <a:rPr lang="en-US" sz="1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. </a:t>
            </a:r>
            <a:r>
              <a:rPr lang="en-US" sz="1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Selain</a:t>
            </a:r>
            <a:r>
              <a:rPr lang="en-US" sz="1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memberikan</a:t>
            </a:r>
            <a:r>
              <a:rPr lang="en-US" sz="1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pinjaman</a:t>
            </a:r>
            <a:r>
              <a:rPr lang="en-US" sz="1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, para </a:t>
            </a:r>
            <a:r>
              <a:rPr lang="en-US" sz="1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petani</a:t>
            </a:r>
            <a:r>
              <a:rPr lang="en-US" sz="1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juga</a:t>
            </a:r>
            <a:r>
              <a:rPr lang="en-US" sz="1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menerima</a:t>
            </a:r>
            <a:r>
              <a:rPr lang="en-US" sz="1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bantuan</a:t>
            </a:r>
            <a:r>
              <a:rPr lang="en-US" sz="1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teknis</a:t>
            </a:r>
            <a:r>
              <a:rPr lang="en-US" sz="1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berupa</a:t>
            </a:r>
            <a:r>
              <a:rPr lang="en-US" sz="1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praktik</a:t>
            </a:r>
            <a:r>
              <a:rPr lang="en-US" sz="1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agronomi</a:t>
            </a:r>
            <a:r>
              <a:rPr lang="en-US" sz="1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yang </a:t>
            </a:r>
            <a:r>
              <a:rPr lang="en-US" sz="1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baik</a:t>
            </a:r>
            <a:r>
              <a:rPr lang="en-US" sz="1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kiat</a:t>
            </a:r>
            <a:r>
              <a:rPr lang="en-US" sz="1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perencanaan</a:t>
            </a:r>
            <a:r>
              <a:rPr lang="en-US" sz="1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bisnis</a:t>
            </a:r>
            <a:r>
              <a:rPr lang="en-US" sz="1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serta</a:t>
            </a:r>
            <a:r>
              <a:rPr lang="en-US" sz="1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pelatihan</a:t>
            </a:r>
            <a:r>
              <a:rPr lang="en-US" sz="1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manajemen</a:t>
            </a:r>
            <a:r>
              <a:rPr lang="en-US" sz="1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resiko</a:t>
            </a:r>
            <a:r>
              <a:rPr lang="en-US" sz="1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harga</a:t>
            </a:r>
            <a:r>
              <a:rPr lang="en-US" sz="1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. </a:t>
            </a:r>
          </a:p>
        </p:txBody>
      </p:sp>
      <p:sp>
        <p:nvSpPr>
          <p:cNvPr id="26" name="Google Shape;808;p41"/>
          <p:cNvSpPr txBox="1">
            <a:spLocks/>
          </p:cNvSpPr>
          <p:nvPr/>
        </p:nvSpPr>
        <p:spPr>
          <a:xfrm>
            <a:off x="4818580" y="2866488"/>
            <a:ext cx="3873356" cy="2239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"/>
              <a:buNone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"/>
              <a:buNone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"/>
              <a:buNone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"/>
              <a:buNone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"/>
              <a:buNone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"/>
              <a:buNone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"/>
              <a:buNone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"/>
              <a:buNone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"/>
              <a:buNone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marL="152400" indent="0" algn="just"/>
            <a:r>
              <a:rPr lang="en-US" sz="1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Selain</a:t>
            </a:r>
            <a:r>
              <a:rPr lang="en-US" sz="1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itu</a:t>
            </a:r>
            <a:r>
              <a:rPr lang="en-US" sz="1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adapula</a:t>
            </a:r>
            <a:r>
              <a:rPr lang="en-US" sz="1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20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program Farmer Support Center </a:t>
            </a:r>
            <a:r>
              <a:rPr lang="en-US" sz="1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yang </a:t>
            </a:r>
            <a:r>
              <a:rPr lang="en-US" sz="1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menyasar</a:t>
            </a:r>
            <a:r>
              <a:rPr lang="en-US" sz="1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langsung</a:t>
            </a:r>
            <a:r>
              <a:rPr lang="en-US" sz="1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kontribusi</a:t>
            </a:r>
            <a:r>
              <a:rPr lang="en-US" sz="1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petani</a:t>
            </a:r>
            <a:r>
              <a:rPr lang="en-US" sz="1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lokal</a:t>
            </a:r>
            <a:r>
              <a:rPr lang="en-US" sz="1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dalam</a:t>
            </a:r>
            <a:r>
              <a:rPr lang="en-US" sz="1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menghasilkan</a:t>
            </a:r>
            <a:r>
              <a:rPr lang="en-US" sz="1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kopi yang </a:t>
            </a:r>
            <a:r>
              <a:rPr lang="en-US" sz="1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berkualitas</a:t>
            </a:r>
            <a:r>
              <a:rPr lang="en-US" sz="1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dan</a:t>
            </a:r>
            <a:r>
              <a:rPr lang="en-US" sz="1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memiliki</a:t>
            </a:r>
            <a:r>
              <a:rPr lang="en-US" sz="1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daya</a:t>
            </a:r>
            <a:r>
              <a:rPr lang="en-US" sz="1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saing</a:t>
            </a:r>
            <a:r>
              <a:rPr lang="en-US" sz="1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. Program </a:t>
            </a:r>
            <a:r>
              <a:rPr lang="en-US" sz="1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ini</a:t>
            </a:r>
            <a:r>
              <a:rPr lang="en-US" sz="1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merupakan</a:t>
            </a:r>
            <a:r>
              <a:rPr lang="en-US" sz="1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komitmen</a:t>
            </a:r>
            <a:r>
              <a:rPr lang="en-US" sz="1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Starbucks </a:t>
            </a:r>
            <a:r>
              <a:rPr lang="en-US" sz="1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dalam</a:t>
            </a:r>
            <a:r>
              <a:rPr lang="en-US" sz="1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memberikan</a:t>
            </a:r>
            <a:r>
              <a:rPr lang="en-US" sz="1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edukasi</a:t>
            </a:r>
            <a:r>
              <a:rPr lang="en-US" sz="1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bagi</a:t>
            </a:r>
            <a:r>
              <a:rPr lang="en-US" sz="1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para </a:t>
            </a:r>
            <a:r>
              <a:rPr lang="en-US" sz="1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petani</a:t>
            </a:r>
            <a:r>
              <a:rPr lang="en-US" sz="1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kopi </a:t>
            </a:r>
            <a:r>
              <a:rPr lang="en-US" sz="1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dalam</a:t>
            </a:r>
            <a:r>
              <a:rPr lang="en-US" sz="1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praktik</a:t>
            </a:r>
            <a:r>
              <a:rPr lang="en-US" sz="1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pertanian</a:t>
            </a:r>
            <a:r>
              <a:rPr lang="en-US" sz="1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yang </a:t>
            </a:r>
            <a:r>
              <a:rPr lang="en-US" sz="1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berkelanjutan</a:t>
            </a:r>
            <a:r>
              <a:rPr lang="en-US" sz="1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. Program </a:t>
            </a:r>
            <a:r>
              <a:rPr lang="en-US" sz="1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ini</a:t>
            </a:r>
            <a:r>
              <a:rPr lang="en-US" sz="1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telah</a:t>
            </a:r>
            <a:r>
              <a:rPr lang="en-US" sz="1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dilakukan</a:t>
            </a:r>
            <a:r>
              <a:rPr lang="en-US" sz="1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di 9 </a:t>
            </a:r>
            <a:r>
              <a:rPr lang="en-US" sz="1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negara</a:t>
            </a:r>
            <a:r>
              <a:rPr lang="en-US" sz="1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penghasil</a:t>
            </a:r>
            <a:r>
              <a:rPr lang="en-US" sz="1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kopi </a:t>
            </a:r>
            <a:r>
              <a:rPr lang="en-US" sz="1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utama</a:t>
            </a:r>
            <a:r>
              <a:rPr lang="en-US" sz="1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diseluruh</a:t>
            </a:r>
            <a:r>
              <a:rPr lang="en-US" sz="1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dunia</a:t>
            </a:r>
            <a:r>
              <a:rPr lang="en-US" sz="1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, yang </a:t>
            </a:r>
            <a:r>
              <a:rPr lang="en-US" sz="1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mana</a:t>
            </a:r>
            <a:r>
              <a:rPr lang="en-US" sz="1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salah</a:t>
            </a:r>
            <a:r>
              <a:rPr lang="en-US" sz="1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satunya</a:t>
            </a:r>
            <a:r>
              <a:rPr lang="en-US" sz="1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terletak</a:t>
            </a:r>
            <a:r>
              <a:rPr lang="en-US" sz="1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di Indonesia </a:t>
            </a:r>
            <a:r>
              <a:rPr lang="en-US" sz="1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tepatnya</a:t>
            </a:r>
            <a:r>
              <a:rPr lang="en-US" sz="1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di </a:t>
            </a:r>
            <a:r>
              <a:rPr lang="en-US" sz="1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Kabupaten</a:t>
            </a:r>
            <a:r>
              <a:rPr lang="en-US" sz="1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Karo</a:t>
            </a:r>
            <a:r>
              <a:rPr lang="en-US" sz="1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, Sumatera Utara.</a:t>
            </a: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3594152"/>
              </p:ext>
            </p:extLst>
          </p:nvPr>
        </p:nvGraphicFramePr>
        <p:xfrm>
          <a:off x="261187" y="1002763"/>
          <a:ext cx="2235434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34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219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66564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</a:rPr>
                        <a:t>Tahun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</a:rPr>
                        <a:t>Jumlah</a:t>
                      </a:r>
                      <a:r>
                        <a:rPr lang="en-US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</a:rPr>
                        <a:t> KK </a:t>
                      </a:r>
                      <a:r>
                        <a:rPr lang="en-US" dirty="0" err="1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</a:rPr>
                        <a:t>Petani</a:t>
                      </a:r>
                      <a:r>
                        <a:rPr lang="en-US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4449">
                <a:tc>
                  <a:txBody>
                    <a:bodyPr/>
                    <a:lstStyle/>
                    <a:p>
                      <a:r>
                        <a:rPr lang="en-US" dirty="0"/>
                        <a:t>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8,089.00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4449">
                <a:tc>
                  <a:txBody>
                    <a:bodyPr/>
                    <a:lstStyle/>
                    <a:p>
                      <a:r>
                        <a:rPr lang="en-US" dirty="0"/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10,637.00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4449">
                <a:tc>
                  <a:txBody>
                    <a:bodyPr/>
                    <a:lstStyle/>
                    <a:p>
                      <a:r>
                        <a:rPr lang="en-US" dirty="0"/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11,448.00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4449">
                <a:tc>
                  <a:txBody>
                    <a:bodyPr/>
                    <a:lstStyle/>
                    <a:p>
                      <a:r>
                        <a:rPr lang="en-US" dirty="0"/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11,076.00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4449">
                <a:tc>
                  <a:txBody>
                    <a:bodyPr/>
                    <a:lstStyle/>
                    <a:p>
                      <a:r>
                        <a:rPr lang="en-US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11,076.00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4449">
                <a:tc>
                  <a:txBody>
                    <a:bodyPr/>
                    <a:lstStyle/>
                    <a:p>
                      <a:r>
                        <a:rPr lang="en-US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11,165.00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4449">
                <a:tc>
                  <a:txBody>
                    <a:bodyPr/>
                    <a:lstStyle/>
                    <a:p>
                      <a:r>
                        <a:rPr lang="en-US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13,135.00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2776712"/>
              </p:ext>
            </p:extLst>
          </p:nvPr>
        </p:nvGraphicFramePr>
        <p:xfrm>
          <a:off x="2671282" y="1043859"/>
          <a:ext cx="2239766" cy="2808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8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249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51039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</a:rPr>
                        <a:t>Tahun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</a:rPr>
                        <a:t>Produksi</a:t>
                      </a:r>
                      <a:r>
                        <a:rPr lang="en-US" baseline="0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</a:rPr>
                        <a:t> (Ton)</a:t>
                      </a:r>
                      <a:endParaRPr lang="en-US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1039">
                <a:tc>
                  <a:txBody>
                    <a:bodyPr/>
                    <a:lstStyle/>
                    <a:p>
                      <a:r>
                        <a:rPr lang="en-US" dirty="0"/>
                        <a:t>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4,962.03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1039">
                <a:tc>
                  <a:txBody>
                    <a:bodyPr/>
                    <a:lstStyle/>
                    <a:p>
                      <a:r>
                        <a:rPr lang="en-US" dirty="0"/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4,766.00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1039">
                <a:tc>
                  <a:txBody>
                    <a:bodyPr/>
                    <a:lstStyle/>
                    <a:p>
                      <a:r>
                        <a:rPr lang="en-US" dirty="0"/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4,826.00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1039">
                <a:tc>
                  <a:txBody>
                    <a:bodyPr/>
                    <a:lstStyle/>
                    <a:p>
                      <a:r>
                        <a:rPr lang="en-US" dirty="0"/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4,808.05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1039">
                <a:tc>
                  <a:txBody>
                    <a:bodyPr/>
                    <a:lstStyle/>
                    <a:p>
                      <a:r>
                        <a:rPr lang="en-US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5,270.00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1039">
                <a:tc>
                  <a:txBody>
                    <a:bodyPr/>
                    <a:lstStyle/>
                    <a:p>
                      <a:r>
                        <a:rPr lang="en-US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6,877.02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1039">
                <a:tc>
                  <a:txBody>
                    <a:bodyPr/>
                    <a:lstStyle/>
                    <a:p>
                      <a:r>
                        <a:rPr lang="en-US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7,379.74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30" name="Google Shape;808;p41"/>
          <p:cNvSpPr txBox="1">
            <a:spLocks/>
          </p:cNvSpPr>
          <p:nvPr/>
        </p:nvSpPr>
        <p:spPr>
          <a:xfrm>
            <a:off x="226031" y="3754527"/>
            <a:ext cx="2178122" cy="66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"/>
              <a:buNone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"/>
              <a:buNone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"/>
              <a:buNone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"/>
              <a:buNone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"/>
              <a:buNone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"/>
              <a:buNone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"/>
              <a:buNone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"/>
              <a:buNone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"/>
              <a:buNone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marL="152400" indent="0" algn="just"/>
            <a:r>
              <a:rPr lang="en-US" sz="1050" dirty="0" err="1">
                <a:solidFill>
                  <a:schemeClr val="bg1"/>
                </a:solidFill>
              </a:rPr>
              <a:t>Tabel</a:t>
            </a:r>
            <a:r>
              <a:rPr lang="en-US" sz="1050" dirty="0">
                <a:solidFill>
                  <a:schemeClr val="bg1"/>
                </a:solidFill>
              </a:rPr>
              <a:t> 1. </a:t>
            </a:r>
            <a:r>
              <a:rPr lang="en-US" sz="1050" dirty="0" err="1">
                <a:solidFill>
                  <a:schemeClr val="bg1"/>
                </a:solidFill>
              </a:rPr>
              <a:t>Jumlah</a:t>
            </a:r>
            <a:r>
              <a:rPr lang="en-US" sz="1050" dirty="0">
                <a:solidFill>
                  <a:schemeClr val="bg1"/>
                </a:solidFill>
              </a:rPr>
              <a:t> KK </a:t>
            </a:r>
            <a:r>
              <a:rPr lang="en-US" sz="1050" dirty="0" err="1">
                <a:solidFill>
                  <a:schemeClr val="bg1"/>
                </a:solidFill>
              </a:rPr>
              <a:t>Petani</a:t>
            </a:r>
            <a:r>
              <a:rPr lang="en-US" sz="1050" dirty="0">
                <a:solidFill>
                  <a:schemeClr val="bg1"/>
                </a:solidFill>
              </a:rPr>
              <a:t> Kopi </a:t>
            </a:r>
            <a:r>
              <a:rPr lang="en-US" sz="1050" dirty="0" err="1">
                <a:solidFill>
                  <a:schemeClr val="bg1"/>
                </a:solidFill>
              </a:rPr>
              <a:t>Kabupaten</a:t>
            </a:r>
            <a:r>
              <a:rPr lang="en-US" sz="1050" dirty="0">
                <a:solidFill>
                  <a:schemeClr val="bg1"/>
                </a:solidFill>
              </a:rPr>
              <a:t> </a:t>
            </a:r>
            <a:r>
              <a:rPr lang="en-US" sz="1050" dirty="0" err="1">
                <a:solidFill>
                  <a:schemeClr val="bg1"/>
                </a:solidFill>
              </a:rPr>
              <a:t>Karo</a:t>
            </a:r>
            <a:r>
              <a:rPr lang="en-US" sz="1050" dirty="0">
                <a:solidFill>
                  <a:schemeClr val="bg1"/>
                </a:solidFill>
              </a:rPr>
              <a:t> </a:t>
            </a:r>
            <a:r>
              <a:rPr lang="en-US" sz="1050" dirty="0" err="1">
                <a:solidFill>
                  <a:schemeClr val="bg1"/>
                </a:solidFill>
              </a:rPr>
              <a:t>tahun</a:t>
            </a:r>
            <a:r>
              <a:rPr lang="en-US" sz="1050" dirty="0">
                <a:solidFill>
                  <a:schemeClr val="bg1"/>
                </a:solidFill>
              </a:rPr>
              <a:t> 2012-2018</a:t>
            </a:r>
          </a:p>
        </p:txBody>
      </p:sp>
      <p:sp>
        <p:nvSpPr>
          <p:cNvPr id="31" name="Google Shape;808;p41"/>
          <p:cNvSpPr txBox="1">
            <a:spLocks/>
          </p:cNvSpPr>
          <p:nvPr/>
        </p:nvSpPr>
        <p:spPr>
          <a:xfrm>
            <a:off x="2661006" y="3906927"/>
            <a:ext cx="2157573" cy="66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"/>
              <a:buNone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"/>
              <a:buNone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"/>
              <a:buNone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"/>
              <a:buNone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"/>
              <a:buNone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"/>
              <a:buNone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"/>
              <a:buNone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"/>
              <a:buNone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"/>
              <a:buNone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marL="152400" indent="0" algn="just"/>
            <a:r>
              <a:rPr lang="en-US" sz="1050" dirty="0" err="1">
                <a:solidFill>
                  <a:schemeClr val="bg1"/>
                </a:solidFill>
              </a:rPr>
              <a:t>Tabel</a:t>
            </a:r>
            <a:r>
              <a:rPr lang="en-US" sz="1050" dirty="0">
                <a:solidFill>
                  <a:schemeClr val="bg1"/>
                </a:solidFill>
              </a:rPr>
              <a:t> 2. </a:t>
            </a:r>
            <a:r>
              <a:rPr lang="en-US" sz="1050" dirty="0" err="1">
                <a:solidFill>
                  <a:schemeClr val="bg1"/>
                </a:solidFill>
              </a:rPr>
              <a:t>Produksi</a:t>
            </a:r>
            <a:r>
              <a:rPr lang="en-US" sz="1050" dirty="0">
                <a:solidFill>
                  <a:schemeClr val="bg1"/>
                </a:solidFill>
              </a:rPr>
              <a:t> </a:t>
            </a:r>
            <a:r>
              <a:rPr lang="en-US" sz="1050" dirty="0" err="1">
                <a:solidFill>
                  <a:schemeClr val="bg1"/>
                </a:solidFill>
              </a:rPr>
              <a:t>Pertanian</a:t>
            </a:r>
            <a:r>
              <a:rPr lang="en-US" sz="1050" dirty="0">
                <a:solidFill>
                  <a:schemeClr val="bg1"/>
                </a:solidFill>
              </a:rPr>
              <a:t> Kopi </a:t>
            </a:r>
            <a:r>
              <a:rPr lang="en-US" sz="1050" dirty="0" err="1">
                <a:solidFill>
                  <a:schemeClr val="bg1"/>
                </a:solidFill>
              </a:rPr>
              <a:t>Arabika</a:t>
            </a:r>
            <a:r>
              <a:rPr lang="en-US" sz="1050" dirty="0">
                <a:solidFill>
                  <a:schemeClr val="bg1"/>
                </a:solidFill>
              </a:rPr>
              <a:t> </a:t>
            </a:r>
            <a:r>
              <a:rPr lang="en-US" sz="1050" dirty="0" err="1">
                <a:solidFill>
                  <a:schemeClr val="bg1"/>
                </a:solidFill>
              </a:rPr>
              <a:t>Kabupaten</a:t>
            </a:r>
            <a:r>
              <a:rPr lang="en-US" sz="1050" dirty="0">
                <a:solidFill>
                  <a:schemeClr val="bg1"/>
                </a:solidFill>
              </a:rPr>
              <a:t> </a:t>
            </a:r>
            <a:r>
              <a:rPr lang="en-US" sz="1050" dirty="0" err="1">
                <a:solidFill>
                  <a:schemeClr val="bg1"/>
                </a:solidFill>
              </a:rPr>
              <a:t>Karo</a:t>
            </a:r>
            <a:r>
              <a:rPr lang="en-US" sz="1050" dirty="0">
                <a:solidFill>
                  <a:schemeClr val="bg1"/>
                </a:solidFill>
              </a:rPr>
              <a:t> </a:t>
            </a:r>
            <a:r>
              <a:rPr lang="en-US" sz="1050" dirty="0" err="1">
                <a:solidFill>
                  <a:schemeClr val="bg1"/>
                </a:solidFill>
              </a:rPr>
              <a:t>tahun</a:t>
            </a:r>
            <a:r>
              <a:rPr lang="en-US" sz="1050" dirty="0">
                <a:solidFill>
                  <a:schemeClr val="bg1"/>
                </a:solidFill>
              </a:rPr>
              <a:t> 2012-2018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40"/>
          <p:cNvSpPr/>
          <p:nvPr/>
        </p:nvSpPr>
        <p:spPr>
          <a:xfrm>
            <a:off x="7039075" y="539500"/>
            <a:ext cx="1391700" cy="1391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3" name="Google Shape;743;p40"/>
          <p:cNvSpPr/>
          <p:nvPr/>
        </p:nvSpPr>
        <p:spPr>
          <a:xfrm>
            <a:off x="393025" y="-412325"/>
            <a:ext cx="2062500" cy="2062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4" name="Google Shape;744;p40"/>
          <p:cNvSpPr/>
          <p:nvPr/>
        </p:nvSpPr>
        <p:spPr>
          <a:xfrm>
            <a:off x="4217250" y="1423475"/>
            <a:ext cx="1654500" cy="1654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" name="Google Shape;745;p40"/>
          <p:cNvSpPr txBox="1">
            <a:spLocks noGrp="1"/>
          </p:cNvSpPr>
          <p:nvPr>
            <p:ph type="title"/>
          </p:nvPr>
        </p:nvSpPr>
        <p:spPr>
          <a:xfrm>
            <a:off x="713300" y="3547535"/>
            <a:ext cx="7717800" cy="76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400" dirty="0" err="1"/>
              <a:t>Pengertian</a:t>
            </a:r>
            <a:r>
              <a:rPr lang="en-US" sz="2400" dirty="0"/>
              <a:t> MNC,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Awal</a:t>
            </a:r>
            <a:r>
              <a:rPr lang="en-US" sz="2400" dirty="0" smtClean="0"/>
              <a:t> </a:t>
            </a:r>
            <a:r>
              <a:rPr lang="en-US" sz="2400" dirty="0" err="1"/>
              <a:t>Munculnya</a:t>
            </a:r>
            <a:r>
              <a:rPr lang="en-US" sz="2400" dirty="0"/>
              <a:t> MNC di Indonesia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Umum</a:t>
            </a:r>
            <a:endParaRPr sz="2400" dirty="0"/>
          </a:p>
        </p:txBody>
      </p:sp>
      <p:sp>
        <p:nvSpPr>
          <p:cNvPr id="746" name="Google Shape;746;p40"/>
          <p:cNvSpPr txBox="1">
            <a:spLocks noGrp="1"/>
          </p:cNvSpPr>
          <p:nvPr>
            <p:ph type="title" idx="2"/>
          </p:nvPr>
        </p:nvSpPr>
        <p:spPr>
          <a:xfrm>
            <a:off x="3317150" y="2079388"/>
            <a:ext cx="2510100" cy="139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grpSp>
        <p:nvGrpSpPr>
          <p:cNvPr id="748" name="Google Shape;748;p40"/>
          <p:cNvGrpSpPr/>
          <p:nvPr/>
        </p:nvGrpSpPr>
        <p:grpSpPr>
          <a:xfrm flipH="1">
            <a:off x="6633054" y="-44133"/>
            <a:ext cx="2302664" cy="2681740"/>
            <a:chOff x="-74523" y="421741"/>
            <a:chExt cx="2302664" cy="2681740"/>
          </a:xfrm>
        </p:grpSpPr>
        <p:sp>
          <p:nvSpPr>
            <p:cNvPr id="749" name="Google Shape;749;p40"/>
            <p:cNvSpPr/>
            <p:nvPr/>
          </p:nvSpPr>
          <p:spPr>
            <a:xfrm flipH="1">
              <a:off x="682398" y="596425"/>
              <a:ext cx="1545743" cy="760100"/>
            </a:xfrm>
            <a:custGeom>
              <a:avLst/>
              <a:gdLst/>
              <a:ahLst/>
              <a:cxnLst/>
              <a:rect l="l" t="t" r="r" b="b"/>
              <a:pathLst>
                <a:path w="121211" h="59604" extrusionOk="0">
                  <a:moveTo>
                    <a:pt x="82436" y="3593"/>
                  </a:moveTo>
                  <a:cubicBezTo>
                    <a:pt x="94084" y="3593"/>
                    <a:pt x="105613" y="5816"/>
                    <a:pt x="116444" y="10133"/>
                  </a:cubicBezTo>
                  <a:cubicBezTo>
                    <a:pt x="96722" y="39963"/>
                    <a:pt x="71905" y="55412"/>
                    <a:pt x="42486" y="55988"/>
                  </a:cubicBezTo>
                  <a:cubicBezTo>
                    <a:pt x="42094" y="55993"/>
                    <a:pt x="41703" y="55995"/>
                    <a:pt x="41312" y="55995"/>
                  </a:cubicBezTo>
                  <a:cubicBezTo>
                    <a:pt x="28808" y="55995"/>
                    <a:pt x="16406" y="53448"/>
                    <a:pt x="4931" y="48427"/>
                  </a:cubicBezTo>
                  <a:cubicBezTo>
                    <a:pt x="25146" y="19830"/>
                    <a:pt x="50210" y="4792"/>
                    <a:pt x="79465" y="3641"/>
                  </a:cubicBezTo>
                  <a:cubicBezTo>
                    <a:pt x="80456" y="3609"/>
                    <a:pt x="81447" y="3593"/>
                    <a:pt x="82436" y="3593"/>
                  </a:cubicBezTo>
                  <a:close/>
                  <a:moveTo>
                    <a:pt x="82796" y="0"/>
                  </a:moveTo>
                  <a:cubicBezTo>
                    <a:pt x="58796" y="0"/>
                    <a:pt x="27219" y="9238"/>
                    <a:pt x="576" y="48099"/>
                  </a:cubicBezTo>
                  <a:cubicBezTo>
                    <a:pt x="0" y="49085"/>
                    <a:pt x="247" y="50317"/>
                    <a:pt x="1315" y="50893"/>
                  </a:cubicBezTo>
                  <a:cubicBezTo>
                    <a:pt x="13642" y="56645"/>
                    <a:pt x="27119" y="59603"/>
                    <a:pt x="40760" y="59603"/>
                  </a:cubicBezTo>
                  <a:cubicBezTo>
                    <a:pt x="64755" y="59603"/>
                    <a:pt x="95489" y="49989"/>
                    <a:pt x="120800" y="10298"/>
                  </a:cubicBezTo>
                  <a:cubicBezTo>
                    <a:pt x="121128" y="9887"/>
                    <a:pt x="121210" y="9311"/>
                    <a:pt x="121046" y="8818"/>
                  </a:cubicBezTo>
                  <a:cubicBezTo>
                    <a:pt x="120882" y="8243"/>
                    <a:pt x="120553" y="7832"/>
                    <a:pt x="120060" y="7586"/>
                  </a:cubicBezTo>
                  <a:cubicBezTo>
                    <a:pt x="119749" y="7430"/>
                    <a:pt x="104320" y="0"/>
                    <a:pt x="827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40"/>
            <p:cNvSpPr/>
            <p:nvPr/>
          </p:nvSpPr>
          <p:spPr>
            <a:xfrm flipH="1">
              <a:off x="708592" y="620846"/>
              <a:ext cx="1492298" cy="712622"/>
            </a:xfrm>
            <a:custGeom>
              <a:avLst/>
              <a:gdLst/>
              <a:ahLst/>
              <a:cxnLst/>
              <a:rect l="l" t="t" r="r" b="b"/>
              <a:pathLst>
                <a:path w="117020" h="55881" extrusionOk="0">
                  <a:moveTo>
                    <a:pt x="85546" y="1"/>
                  </a:moveTo>
                  <a:lnTo>
                    <a:pt x="104775" y="10519"/>
                  </a:lnTo>
                  <a:lnTo>
                    <a:pt x="85710" y="17011"/>
                  </a:lnTo>
                  <a:lnTo>
                    <a:pt x="85628" y="17011"/>
                  </a:lnTo>
                  <a:lnTo>
                    <a:pt x="59167" y="2466"/>
                  </a:lnTo>
                  <a:cubicBezTo>
                    <a:pt x="58263" y="2712"/>
                    <a:pt x="57441" y="2959"/>
                    <a:pt x="56537" y="3205"/>
                  </a:cubicBezTo>
                  <a:lnTo>
                    <a:pt x="83409" y="17833"/>
                  </a:lnTo>
                  <a:lnTo>
                    <a:pt x="72726" y="21449"/>
                  </a:lnTo>
                  <a:cubicBezTo>
                    <a:pt x="72620" y="21406"/>
                    <a:pt x="72508" y="21386"/>
                    <a:pt x="72397" y="21386"/>
                  </a:cubicBezTo>
                  <a:cubicBezTo>
                    <a:pt x="72077" y="21386"/>
                    <a:pt x="71758" y="21555"/>
                    <a:pt x="71576" y="21859"/>
                  </a:cubicBezTo>
                  <a:lnTo>
                    <a:pt x="65166" y="24078"/>
                  </a:lnTo>
                  <a:lnTo>
                    <a:pt x="39609" y="10108"/>
                  </a:lnTo>
                  <a:lnTo>
                    <a:pt x="37719" y="11094"/>
                  </a:lnTo>
                  <a:lnTo>
                    <a:pt x="62865" y="24900"/>
                  </a:lnTo>
                  <a:lnTo>
                    <a:pt x="45772" y="30735"/>
                  </a:lnTo>
                  <a:cubicBezTo>
                    <a:pt x="45690" y="30570"/>
                    <a:pt x="45608" y="30488"/>
                    <a:pt x="45526" y="30406"/>
                  </a:cubicBezTo>
                  <a:lnTo>
                    <a:pt x="25475" y="19394"/>
                  </a:lnTo>
                  <a:lnTo>
                    <a:pt x="23913" y="20709"/>
                  </a:lnTo>
                  <a:lnTo>
                    <a:pt x="43553" y="31474"/>
                  </a:lnTo>
                  <a:lnTo>
                    <a:pt x="24489" y="37966"/>
                  </a:lnTo>
                  <a:lnTo>
                    <a:pt x="24406" y="37884"/>
                  </a:lnTo>
                  <a:lnTo>
                    <a:pt x="12573" y="31474"/>
                  </a:lnTo>
                  <a:lnTo>
                    <a:pt x="11340" y="32871"/>
                  </a:lnTo>
                  <a:lnTo>
                    <a:pt x="22188" y="38870"/>
                  </a:lnTo>
                  <a:lnTo>
                    <a:pt x="822" y="46102"/>
                  </a:lnTo>
                  <a:cubicBezTo>
                    <a:pt x="575" y="46512"/>
                    <a:pt x="247" y="46841"/>
                    <a:pt x="0" y="47252"/>
                  </a:cubicBezTo>
                  <a:cubicBezTo>
                    <a:pt x="0" y="47252"/>
                    <a:pt x="411" y="47499"/>
                    <a:pt x="1233" y="47909"/>
                  </a:cubicBezTo>
                  <a:lnTo>
                    <a:pt x="31884" y="37391"/>
                  </a:lnTo>
                  <a:lnTo>
                    <a:pt x="24817" y="54894"/>
                  </a:lnTo>
                  <a:cubicBezTo>
                    <a:pt x="25475" y="54977"/>
                    <a:pt x="26050" y="55059"/>
                    <a:pt x="26707" y="55141"/>
                  </a:cubicBezTo>
                  <a:lnTo>
                    <a:pt x="34185" y="36651"/>
                  </a:lnTo>
                  <a:lnTo>
                    <a:pt x="52839" y="30241"/>
                  </a:lnTo>
                  <a:lnTo>
                    <a:pt x="52839" y="30241"/>
                  </a:lnTo>
                  <a:lnTo>
                    <a:pt x="42485" y="55881"/>
                  </a:lnTo>
                  <a:lnTo>
                    <a:pt x="44540" y="55798"/>
                  </a:lnTo>
                  <a:lnTo>
                    <a:pt x="55058" y="29420"/>
                  </a:lnTo>
                  <a:lnTo>
                    <a:pt x="70672" y="24160"/>
                  </a:lnTo>
                  <a:lnTo>
                    <a:pt x="58920" y="53251"/>
                  </a:lnTo>
                  <a:cubicBezTo>
                    <a:pt x="58838" y="53333"/>
                    <a:pt x="58838" y="53415"/>
                    <a:pt x="58838" y="53497"/>
                  </a:cubicBezTo>
                  <a:cubicBezTo>
                    <a:pt x="59578" y="53333"/>
                    <a:pt x="60235" y="53087"/>
                    <a:pt x="60975" y="52922"/>
                  </a:cubicBezTo>
                  <a:lnTo>
                    <a:pt x="72973" y="23339"/>
                  </a:lnTo>
                  <a:lnTo>
                    <a:pt x="92284" y="16682"/>
                  </a:lnTo>
                  <a:lnTo>
                    <a:pt x="92284" y="16682"/>
                  </a:lnTo>
                  <a:lnTo>
                    <a:pt x="81272" y="44047"/>
                  </a:lnTo>
                  <a:cubicBezTo>
                    <a:pt x="82094" y="43554"/>
                    <a:pt x="82998" y="42979"/>
                    <a:pt x="83902" y="42404"/>
                  </a:cubicBezTo>
                  <a:lnTo>
                    <a:pt x="94585" y="15943"/>
                  </a:lnTo>
                  <a:lnTo>
                    <a:pt x="116362" y="8465"/>
                  </a:lnTo>
                  <a:cubicBezTo>
                    <a:pt x="116608" y="8136"/>
                    <a:pt x="116855" y="7807"/>
                    <a:pt x="117019" y="7396"/>
                  </a:cubicBezTo>
                  <a:cubicBezTo>
                    <a:pt x="117019" y="7396"/>
                    <a:pt x="116608" y="7150"/>
                    <a:pt x="115704" y="6739"/>
                  </a:cubicBezTo>
                  <a:lnTo>
                    <a:pt x="106994" y="9780"/>
                  </a:lnTo>
                  <a:cubicBezTo>
                    <a:pt x="106911" y="9615"/>
                    <a:pt x="106829" y="9533"/>
                    <a:pt x="106665" y="9451"/>
                  </a:cubicBezTo>
                  <a:lnTo>
                    <a:pt x="89983" y="329"/>
                  </a:lnTo>
                  <a:cubicBezTo>
                    <a:pt x="88586" y="165"/>
                    <a:pt x="87025" y="83"/>
                    <a:pt x="855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40"/>
            <p:cNvSpPr/>
            <p:nvPr/>
          </p:nvSpPr>
          <p:spPr>
            <a:xfrm flipH="1">
              <a:off x="-74523" y="901944"/>
              <a:ext cx="1037480" cy="1151921"/>
            </a:xfrm>
            <a:custGeom>
              <a:avLst/>
              <a:gdLst/>
              <a:ahLst/>
              <a:cxnLst/>
              <a:rect l="l" t="t" r="r" b="b"/>
              <a:pathLst>
                <a:path w="81355" h="90329" extrusionOk="0">
                  <a:moveTo>
                    <a:pt x="37883" y="4782"/>
                  </a:moveTo>
                  <a:lnTo>
                    <a:pt x="37883" y="4782"/>
                  </a:lnTo>
                  <a:cubicBezTo>
                    <a:pt x="71411" y="45378"/>
                    <a:pt x="47580" y="78084"/>
                    <a:pt x="41170" y="85480"/>
                  </a:cubicBezTo>
                  <a:cubicBezTo>
                    <a:pt x="9697" y="44720"/>
                    <a:pt x="31720" y="12343"/>
                    <a:pt x="37883" y="4782"/>
                  </a:cubicBezTo>
                  <a:close/>
                  <a:moveTo>
                    <a:pt x="37747" y="0"/>
                  </a:moveTo>
                  <a:cubicBezTo>
                    <a:pt x="37264" y="0"/>
                    <a:pt x="36844" y="234"/>
                    <a:pt x="36486" y="591"/>
                  </a:cubicBezTo>
                  <a:cubicBezTo>
                    <a:pt x="36158" y="920"/>
                    <a:pt x="0" y="40447"/>
                    <a:pt x="39527" y="89589"/>
                  </a:cubicBezTo>
                  <a:cubicBezTo>
                    <a:pt x="39856" y="89999"/>
                    <a:pt x="40349" y="90246"/>
                    <a:pt x="40924" y="90328"/>
                  </a:cubicBezTo>
                  <a:lnTo>
                    <a:pt x="41006" y="90328"/>
                  </a:lnTo>
                  <a:cubicBezTo>
                    <a:pt x="41581" y="90328"/>
                    <a:pt x="42074" y="90082"/>
                    <a:pt x="42403" y="89753"/>
                  </a:cubicBezTo>
                  <a:cubicBezTo>
                    <a:pt x="42732" y="89342"/>
                    <a:pt x="81355" y="49569"/>
                    <a:pt x="39363" y="674"/>
                  </a:cubicBezTo>
                  <a:cubicBezTo>
                    <a:pt x="38952" y="263"/>
                    <a:pt x="38459" y="16"/>
                    <a:pt x="37966" y="16"/>
                  </a:cubicBezTo>
                  <a:cubicBezTo>
                    <a:pt x="37891" y="6"/>
                    <a:pt x="37818" y="0"/>
                    <a:pt x="377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40"/>
            <p:cNvSpPr/>
            <p:nvPr/>
          </p:nvSpPr>
          <p:spPr>
            <a:xfrm flipH="1">
              <a:off x="234623" y="925205"/>
              <a:ext cx="435957" cy="1103499"/>
            </a:xfrm>
            <a:custGeom>
              <a:avLst/>
              <a:gdLst/>
              <a:ahLst/>
              <a:cxnLst/>
              <a:rect l="l" t="t" r="r" b="b"/>
              <a:pathLst>
                <a:path w="34186" h="86532" extrusionOk="0">
                  <a:moveTo>
                    <a:pt x="14956" y="0"/>
                  </a:moveTo>
                  <a:cubicBezTo>
                    <a:pt x="14956" y="0"/>
                    <a:pt x="14710" y="329"/>
                    <a:pt x="14299" y="822"/>
                  </a:cubicBezTo>
                  <a:lnTo>
                    <a:pt x="14545" y="7232"/>
                  </a:lnTo>
                  <a:cubicBezTo>
                    <a:pt x="14463" y="7314"/>
                    <a:pt x="14381" y="7314"/>
                    <a:pt x="14299" y="7396"/>
                  </a:cubicBezTo>
                  <a:lnTo>
                    <a:pt x="4767" y="16764"/>
                  </a:lnTo>
                  <a:cubicBezTo>
                    <a:pt x="4356" y="17668"/>
                    <a:pt x="4027" y="18654"/>
                    <a:pt x="3616" y="19722"/>
                  </a:cubicBezTo>
                  <a:lnTo>
                    <a:pt x="14545" y="8957"/>
                  </a:lnTo>
                  <a:lnTo>
                    <a:pt x="15121" y="23092"/>
                  </a:lnTo>
                  <a:lnTo>
                    <a:pt x="15039" y="23092"/>
                  </a:lnTo>
                  <a:lnTo>
                    <a:pt x="0" y="37883"/>
                  </a:lnTo>
                  <a:lnTo>
                    <a:pt x="0" y="39774"/>
                  </a:lnTo>
                  <a:lnTo>
                    <a:pt x="15203" y="24735"/>
                  </a:lnTo>
                  <a:lnTo>
                    <a:pt x="15449" y="32624"/>
                  </a:lnTo>
                  <a:cubicBezTo>
                    <a:pt x="15367" y="32789"/>
                    <a:pt x="15367" y="32871"/>
                    <a:pt x="15367" y="33035"/>
                  </a:cubicBezTo>
                  <a:cubicBezTo>
                    <a:pt x="15367" y="33199"/>
                    <a:pt x="15449" y="33364"/>
                    <a:pt x="15532" y="33446"/>
                  </a:cubicBezTo>
                  <a:lnTo>
                    <a:pt x="15696" y="38212"/>
                  </a:lnTo>
                  <a:lnTo>
                    <a:pt x="1151" y="52511"/>
                  </a:lnTo>
                  <a:cubicBezTo>
                    <a:pt x="1233" y="53004"/>
                    <a:pt x="1397" y="53579"/>
                    <a:pt x="1479" y="53990"/>
                  </a:cubicBezTo>
                  <a:lnTo>
                    <a:pt x="15778" y="39938"/>
                  </a:lnTo>
                  <a:lnTo>
                    <a:pt x="16271" y="52511"/>
                  </a:lnTo>
                  <a:cubicBezTo>
                    <a:pt x="16107" y="52593"/>
                    <a:pt x="16025" y="52593"/>
                    <a:pt x="15942" y="52675"/>
                  </a:cubicBezTo>
                  <a:lnTo>
                    <a:pt x="4602" y="63933"/>
                  </a:lnTo>
                  <a:cubicBezTo>
                    <a:pt x="4767" y="64344"/>
                    <a:pt x="4931" y="64755"/>
                    <a:pt x="5095" y="65166"/>
                  </a:cubicBezTo>
                  <a:lnTo>
                    <a:pt x="16271" y="54154"/>
                  </a:lnTo>
                  <a:lnTo>
                    <a:pt x="16846" y="68289"/>
                  </a:lnTo>
                  <a:lnTo>
                    <a:pt x="16764" y="68289"/>
                  </a:lnTo>
                  <a:lnTo>
                    <a:pt x="10026" y="74945"/>
                  </a:lnTo>
                  <a:cubicBezTo>
                    <a:pt x="10272" y="75274"/>
                    <a:pt x="10519" y="75685"/>
                    <a:pt x="10683" y="76096"/>
                  </a:cubicBezTo>
                  <a:lnTo>
                    <a:pt x="16846" y="69932"/>
                  </a:lnTo>
                  <a:lnTo>
                    <a:pt x="17504" y="85792"/>
                  </a:lnTo>
                  <a:lnTo>
                    <a:pt x="18079" y="86532"/>
                  </a:lnTo>
                  <a:cubicBezTo>
                    <a:pt x="18079" y="86532"/>
                    <a:pt x="18326" y="86285"/>
                    <a:pt x="18736" y="85792"/>
                  </a:cubicBezTo>
                  <a:lnTo>
                    <a:pt x="17915" y="63194"/>
                  </a:lnTo>
                  <a:lnTo>
                    <a:pt x="28187" y="71411"/>
                  </a:lnTo>
                  <a:cubicBezTo>
                    <a:pt x="28351" y="71083"/>
                    <a:pt x="28598" y="70672"/>
                    <a:pt x="28762" y="70261"/>
                  </a:cubicBezTo>
                  <a:lnTo>
                    <a:pt x="17833" y="61468"/>
                  </a:lnTo>
                  <a:lnTo>
                    <a:pt x="17339" y="47662"/>
                  </a:lnTo>
                  <a:lnTo>
                    <a:pt x="32460" y="59907"/>
                  </a:lnTo>
                  <a:cubicBezTo>
                    <a:pt x="32542" y="59414"/>
                    <a:pt x="32706" y="59003"/>
                    <a:pt x="32789" y="58510"/>
                  </a:cubicBezTo>
                  <a:lnTo>
                    <a:pt x="17257" y="46019"/>
                  </a:lnTo>
                  <a:lnTo>
                    <a:pt x="16846" y="34514"/>
                  </a:lnTo>
                  <a:lnTo>
                    <a:pt x="34021" y="48320"/>
                  </a:lnTo>
                  <a:cubicBezTo>
                    <a:pt x="34021" y="48320"/>
                    <a:pt x="34103" y="48402"/>
                    <a:pt x="34186" y="48402"/>
                  </a:cubicBezTo>
                  <a:cubicBezTo>
                    <a:pt x="34186" y="47827"/>
                    <a:pt x="34186" y="47334"/>
                    <a:pt x="34186" y="46841"/>
                  </a:cubicBezTo>
                  <a:lnTo>
                    <a:pt x="16764" y="32871"/>
                  </a:lnTo>
                  <a:lnTo>
                    <a:pt x="16189" y="18572"/>
                  </a:lnTo>
                  <a:lnTo>
                    <a:pt x="32378" y="31474"/>
                  </a:lnTo>
                  <a:cubicBezTo>
                    <a:pt x="32213" y="30734"/>
                    <a:pt x="31967" y="30077"/>
                    <a:pt x="31802" y="29337"/>
                  </a:cubicBezTo>
                  <a:lnTo>
                    <a:pt x="16189" y="16846"/>
                  </a:lnTo>
                  <a:lnTo>
                    <a:pt x="15532" y="740"/>
                  </a:lnTo>
                  <a:lnTo>
                    <a:pt x="149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40"/>
            <p:cNvSpPr/>
            <p:nvPr/>
          </p:nvSpPr>
          <p:spPr>
            <a:xfrm flipH="1">
              <a:off x="102886" y="421741"/>
              <a:ext cx="1853831" cy="2506721"/>
            </a:xfrm>
            <a:custGeom>
              <a:avLst/>
              <a:gdLst/>
              <a:ahLst/>
              <a:cxnLst/>
              <a:rect l="l" t="t" r="r" b="b"/>
              <a:pathLst>
                <a:path w="145370" h="196567" extrusionOk="0">
                  <a:moveTo>
                    <a:pt x="142987" y="0"/>
                  </a:moveTo>
                  <a:cubicBezTo>
                    <a:pt x="117183" y="19229"/>
                    <a:pt x="93024" y="40595"/>
                    <a:pt x="70754" y="63769"/>
                  </a:cubicBezTo>
                  <a:cubicBezTo>
                    <a:pt x="23009" y="113814"/>
                    <a:pt x="0" y="158518"/>
                    <a:pt x="2383" y="196566"/>
                  </a:cubicBezTo>
                  <a:lnTo>
                    <a:pt x="2383" y="196566"/>
                  </a:lnTo>
                  <a:lnTo>
                    <a:pt x="6492" y="196237"/>
                  </a:lnTo>
                  <a:cubicBezTo>
                    <a:pt x="3616" y="150383"/>
                    <a:pt x="41499" y="100502"/>
                    <a:pt x="73712" y="66645"/>
                  </a:cubicBezTo>
                  <a:cubicBezTo>
                    <a:pt x="95818" y="43636"/>
                    <a:pt x="119813" y="22434"/>
                    <a:pt x="145370" y="3369"/>
                  </a:cubicBezTo>
                  <a:lnTo>
                    <a:pt x="14298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40"/>
            <p:cNvSpPr/>
            <p:nvPr/>
          </p:nvSpPr>
          <p:spPr>
            <a:xfrm flipH="1">
              <a:off x="1195916" y="1596501"/>
              <a:ext cx="223209" cy="223209"/>
            </a:xfrm>
            <a:custGeom>
              <a:avLst/>
              <a:gdLst/>
              <a:ahLst/>
              <a:cxnLst/>
              <a:rect l="l" t="t" r="r" b="b"/>
              <a:pathLst>
                <a:path w="14382" h="14382" extrusionOk="0">
                  <a:moveTo>
                    <a:pt x="7232" y="1"/>
                  </a:moveTo>
                  <a:cubicBezTo>
                    <a:pt x="3205" y="1"/>
                    <a:pt x="0" y="3206"/>
                    <a:pt x="0" y="7150"/>
                  </a:cubicBezTo>
                  <a:cubicBezTo>
                    <a:pt x="0" y="11177"/>
                    <a:pt x="3205" y="14382"/>
                    <a:pt x="7232" y="14382"/>
                  </a:cubicBezTo>
                  <a:cubicBezTo>
                    <a:pt x="11176" y="14382"/>
                    <a:pt x="14381" y="11177"/>
                    <a:pt x="14381" y="7150"/>
                  </a:cubicBezTo>
                  <a:cubicBezTo>
                    <a:pt x="14381" y="3206"/>
                    <a:pt x="11176" y="1"/>
                    <a:pt x="72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40"/>
            <p:cNvSpPr/>
            <p:nvPr/>
          </p:nvSpPr>
          <p:spPr>
            <a:xfrm flipH="1">
              <a:off x="1287071" y="1399475"/>
              <a:ext cx="223220" cy="223233"/>
            </a:xfrm>
            <a:custGeom>
              <a:avLst/>
              <a:gdLst/>
              <a:ahLst/>
              <a:cxnLst/>
              <a:rect l="l" t="t" r="r" b="b"/>
              <a:pathLst>
                <a:path w="17504" h="17505" extrusionOk="0">
                  <a:moveTo>
                    <a:pt x="8711" y="1"/>
                  </a:moveTo>
                  <a:cubicBezTo>
                    <a:pt x="3945" y="1"/>
                    <a:pt x="0" y="3945"/>
                    <a:pt x="0" y="8794"/>
                  </a:cubicBezTo>
                  <a:cubicBezTo>
                    <a:pt x="0" y="13560"/>
                    <a:pt x="3945" y="17504"/>
                    <a:pt x="8711" y="17504"/>
                  </a:cubicBezTo>
                  <a:cubicBezTo>
                    <a:pt x="13559" y="17504"/>
                    <a:pt x="17504" y="13560"/>
                    <a:pt x="17504" y="8794"/>
                  </a:cubicBezTo>
                  <a:cubicBezTo>
                    <a:pt x="17504" y="3945"/>
                    <a:pt x="13559" y="1"/>
                    <a:pt x="8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40"/>
            <p:cNvSpPr/>
            <p:nvPr/>
          </p:nvSpPr>
          <p:spPr>
            <a:xfrm flipH="1">
              <a:off x="1845339" y="2463637"/>
              <a:ext cx="223233" cy="223220"/>
            </a:xfrm>
            <a:custGeom>
              <a:avLst/>
              <a:gdLst/>
              <a:ahLst/>
              <a:cxnLst/>
              <a:rect l="l" t="t" r="r" b="b"/>
              <a:pathLst>
                <a:path w="17505" h="17504" extrusionOk="0">
                  <a:moveTo>
                    <a:pt x="8711" y="0"/>
                  </a:moveTo>
                  <a:cubicBezTo>
                    <a:pt x="3945" y="0"/>
                    <a:pt x="1" y="3945"/>
                    <a:pt x="1" y="8793"/>
                  </a:cubicBezTo>
                  <a:cubicBezTo>
                    <a:pt x="1" y="13559"/>
                    <a:pt x="3945" y="17504"/>
                    <a:pt x="8711" y="17504"/>
                  </a:cubicBezTo>
                  <a:cubicBezTo>
                    <a:pt x="13560" y="17504"/>
                    <a:pt x="17504" y="13559"/>
                    <a:pt x="17504" y="8793"/>
                  </a:cubicBezTo>
                  <a:cubicBezTo>
                    <a:pt x="17504" y="3945"/>
                    <a:pt x="13560" y="0"/>
                    <a:pt x="8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40"/>
            <p:cNvSpPr/>
            <p:nvPr/>
          </p:nvSpPr>
          <p:spPr>
            <a:xfrm flipH="1">
              <a:off x="1431684" y="1596489"/>
              <a:ext cx="183406" cy="183406"/>
            </a:xfrm>
            <a:custGeom>
              <a:avLst/>
              <a:gdLst/>
              <a:ahLst/>
              <a:cxnLst/>
              <a:rect l="l" t="t" r="r" b="b"/>
              <a:pathLst>
                <a:path w="14382" h="14382" extrusionOk="0">
                  <a:moveTo>
                    <a:pt x="7232" y="1"/>
                  </a:moveTo>
                  <a:cubicBezTo>
                    <a:pt x="3205" y="1"/>
                    <a:pt x="1" y="3206"/>
                    <a:pt x="1" y="7150"/>
                  </a:cubicBezTo>
                  <a:cubicBezTo>
                    <a:pt x="1" y="11177"/>
                    <a:pt x="3205" y="14382"/>
                    <a:pt x="7232" y="14382"/>
                  </a:cubicBezTo>
                  <a:cubicBezTo>
                    <a:pt x="11177" y="14382"/>
                    <a:pt x="14381" y="11177"/>
                    <a:pt x="14381" y="7150"/>
                  </a:cubicBezTo>
                  <a:cubicBezTo>
                    <a:pt x="14381" y="3206"/>
                    <a:pt x="11177" y="1"/>
                    <a:pt x="72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40"/>
            <p:cNvSpPr/>
            <p:nvPr/>
          </p:nvSpPr>
          <p:spPr>
            <a:xfrm flipH="1">
              <a:off x="1575252" y="2133050"/>
              <a:ext cx="131006" cy="131006"/>
            </a:xfrm>
            <a:custGeom>
              <a:avLst/>
              <a:gdLst/>
              <a:ahLst/>
              <a:cxnLst/>
              <a:rect l="l" t="t" r="r" b="b"/>
              <a:pathLst>
                <a:path w="10273" h="10273" extrusionOk="0">
                  <a:moveTo>
                    <a:pt x="5095" y="0"/>
                  </a:moveTo>
                  <a:cubicBezTo>
                    <a:pt x="2301" y="0"/>
                    <a:pt x="0" y="2301"/>
                    <a:pt x="0" y="5177"/>
                  </a:cubicBezTo>
                  <a:cubicBezTo>
                    <a:pt x="0" y="7971"/>
                    <a:pt x="2301" y="10272"/>
                    <a:pt x="5095" y="10272"/>
                  </a:cubicBezTo>
                  <a:cubicBezTo>
                    <a:pt x="7971" y="10272"/>
                    <a:pt x="10272" y="7971"/>
                    <a:pt x="10272" y="5177"/>
                  </a:cubicBezTo>
                  <a:cubicBezTo>
                    <a:pt x="10272" y="2301"/>
                    <a:pt x="7971" y="0"/>
                    <a:pt x="50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40"/>
            <p:cNvSpPr/>
            <p:nvPr/>
          </p:nvSpPr>
          <p:spPr>
            <a:xfrm flipH="1">
              <a:off x="1169697" y="1465495"/>
              <a:ext cx="131006" cy="131006"/>
            </a:xfrm>
            <a:custGeom>
              <a:avLst/>
              <a:gdLst/>
              <a:ahLst/>
              <a:cxnLst/>
              <a:rect l="l" t="t" r="r" b="b"/>
              <a:pathLst>
                <a:path w="10273" h="10273" extrusionOk="0">
                  <a:moveTo>
                    <a:pt x="5178" y="1"/>
                  </a:moveTo>
                  <a:cubicBezTo>
                    <a:pt x="2301" y="1"/>
                    <a:pt x="0" y="2302"/>
                    <a:pt x="0" y="5096"/>
                  </a:cubicBezTo>
                  <a:cubicBezTo>
                    <a:pt x="0" y="7972"/>
                    <a:pt x="2301" y="10273"/>
                    <a:pt x="5178" y="10273"/>
                  </a:cubicBezTo>
                  <a:cubicBezTo>
                    <a:pt x="7972" y="10273"/>
                    <a:pt x="10273" y="7972"/>
                    <a:pt x="10273" y="5096"/>
                  </a:cubicBezTo>
                  <a:cubicBezTo>
                    <a:pt x="10273" y="2302"/>
                    <a:pt x="7972" y="1"/>
                    <a:pt x="51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40"/>
            <p:cNvSpPr/>
            <p:nvPr/>
          </p:nvSpPr>
          <p:spPr>
            <a:xfrm flipH="1">
              <a:off x="1772265" y="2723044"/>
              <a:ext cx="131006" cy="131006"/>
            </a:xfrm>
            <a:custGeom>
              <a:avLst/>
              <a:gdLst/>
              <a:ahLst/>
              <a:cxnLst/>
              <a:rect l="l" t="t" r="r" b="b"/>
              <a:pathLst>
                <a:path w="10273" h="10273" extrusionOk="0">
                  <a:moveTo>
                    <a:pt x="5177" y="1"/>
                  </a:moveTo>
                  <a:cubicBezTo>
                    <a:pt x="2301" y="1"/>
                    <a:pt x="0" y="2301"/>
                    <a:pt x="0" y="5095"/>
                  </a:cubicBezTo>
                  <a:cubicBezTo>
                    <a:pt x="0" y="7972"/>
                    <a:pt x="2301" y="10273"/>
                    <a:pt x="5177" y="10273"/>
                  </a:cubicBezTo>
                  <a:cubicBezTo>
                    <a:pt x="7971" y="10273"/>
                    <a:pt x="10272" y="7972"/>
                    <a:pt x="10272" y="5095"/>
                  </a:cubicBezTo>
                  <a:cubicBezTo>
                    <a:pt x="10272" y="2301"/>
                    <a:pt x="7971" y="1"/>
                    <a:pt x="51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40"/>
            <p:cNvSpPr/>
            <p:nvPr/>
          </p:nvSpPr>
          <p:spPr>
            <a:xfrm flipH="1">
              <a:off x="1746071" y="2120476"/>
              <a:ext cx="183406" cy="183394"/>
            </a:xfrm>
            <a:custGeom>
              <a:avLst/>
              <a:gdLst/>
              <a:ahLst/>
              <a:cxnLst/>
              <a:rect l="l" t="t" r="r" b="b"/>
              <a:pathLst>
                <a:path w="14382" h="14381" extrusionOk="0">
                  <a:moveTo>
                    <a:pt x="7232" y="0"/>
                  </a:moveTo>
                  <a:cubicBezTo>
                    <a:pt x="3206" y="0"/>
                    <a:pt x="1" y="3205"/>
                    <a:pt x="1" y="7149"/>
                  </a:cubicBezTo>
                  <a:cubicBezTo>
                    <a:pt x="1" y="11176"/>
                    <a:pt x="3206" y="14381"/>
                    <a:pt x="7232" y="14381"/>
                  </a:cubicBezTo>
                  <a:cubicBezTo>
                    <a:pt x="11177" y="14381"/>
                    <a:pt x="14382" y="11176"/>
                    <a:pt x="14382" y="7149"/>
                  </a:cubicBezTo>
                  <a:cubicBezTo>
                    <a:pt x="14382" y="3205"/>
                    <a:pt x="11177" y="0"/>
                    <a:pt x="72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40"/>
            <p:cNvSpPr/>
            <p:nvPr/>
          </p:nvSpPr>
          <p:spPr>
            <a:xfrm flipH="1">
              <a:off x="1680052" y="2002056"/>
              <a:ext cx="131006" cy="131006"/>
            </a:xfrm>
            <a:custGeom>
              <a:avLst/>
              <a:gdLst/>
              <a:ahLst/>
              <a:cxnLst/>
              <a:rect l="l" t="t" r="r" b="b"/>
              <a:pathLst>
                <a:path w="10273" h="10273" extrusionOk="0">
                  <a:moveTo>
                    <a:pt x="5096" y="0"/>
                  </a:moveTo>
                  <a:cubicBezTo>
                    <a:pt x="2302" y="0"/>
                    <a:pt x="1" y="2301"/>
                    <a:pt x="1" y="5177"/>
                  </a:cubicBezTo>
                  <a:cubicBezTo>
                    <a:pt x="1" y="7971"/>
                    <a:pt x="2302" y="10272"/>
                    <a:pt x="5096" y="10272"/>
                  </a:cubicBezTo>
                  <a:cubicBezTo>
                    <a:pt x="7972" y="10272"/>
                    <a:pt x="10273" y="7971"/>
                    <a:pt x="10273" y="5177"/>
                  </a:cubicBezTo>
                  <a:cubicBezTo>
                    <a:pt x="10273" y="2301"/>
                    <a:pt x="7972" y="0"/>
                    <a:pt x="50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40"/>
            <p:cNvSpPr/>
            <p:nvPr/>
          </p:nvSpPr>
          <p:spPr>
            <a:xfrm flipH="1">
              <a:off x="1615078" y="2251470"/>
              <a:ext cx="183406" cy="183394"/>
            </a:xfrm>
            <a:custGeom>
              <a:avLst/>
              <a:gdLst/>
              <a:ahLst/>
              <a:cxnLst/>
              <a:rect l="l" t="t" r="r" b="b"/>
              <a:pathLst>
                <a:path w="14382" h="14381" extrusionOk="0">
                  <a:moveTo>
                    <a:pt x="7232" y="0"/>
                  </a:moveTo>
                  <a:cubicBezTo>
                    <a:pt x="3206" y="0"/>
                    <a:pt x="1" y="3205"/>
                    <a:pt x="1" y="7149"/>
                  </a:cubicBezTo>
                  <a:cubicBezTo>
                    <a:pt x="1" y="11176"/>
                    <a:pt x="3206" y="14381"/>
                    <a:pt x="7232" y="14381"/>
                  </a:cubicBezTo>
                  <a:cubicBezTo>
                    <a:pt x="11177" y="14381"/>
                    <a:pt x="14382" y="11176"/>
                    <a:pt x="14382" y="7149"/>
                  </a:cubicBezTo>
                  <a:cubicBezTo>
                    <a:pt x="14382" y="3205"/>
                    <a:pt x="11177" y="0"/>
                    <a:pt x="72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40"/>
            <p:cNvSpPr/>
            <p:nvPr/>
          </p:nvSpPr>
          <p:spPr>
            <a:xfrm flipH="1">
              <a:off x="1889639" y="2723044"/>
              <a:ext cx="183406" cy="183406"/>
            </a:xfrm>
            <a:custGeom>
              <a:avLst/>
              <a:gdLst/>
              <a:ahLst/>
              <a:cxnLst/>
              <a:rect l="l" t="t" r="r" b="b"/>
              <a:pathLst>
                <a:path w="14382" h="14382" extrusionOk="0">
                  <a:moveTo>
                    <a:pt x="7150" y="1"/>
                  </a:moveTo>
                  <a:cubicBezTo>
                    <a:pt x="3205" y="1"/>
                    <a:pt x="1" y="3205"/>
                    <a:pt x="1" y="7150"/>
                  </a:cubicBezTo>
                  <a:cubicBezTo>
                    <a:pt x="1" y="11177"/>
                    <a:pt x="3205" y="14381"/>
                    <a:pt x="7150" y="14381"/>
                  </a:cubicBezTo>
                  <a:cubicBezTo>
                    <a:pt x="11094" y="14381"/>
                    <a:pt x="14381" y="11177"/>
                    <a:pt x="14381" y="7150"/>
                  </a:cubicBezTo>
                  <a:cubicBezTo>
                    <a:pt x="14381" y="3205"/>
                    <a:pt x="11094" y="1"/>
                    <a:pt x="71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40"/>
            <p:cNvSpPr/>
            <p:nvPr/>
          </p:nvSpPr>
          <p:spPr>
            <a:xfrm flipH="1">
              <a:off x="1772292" y="2880252"/>
              <a:ext cx="223209" cy="223229"/>
            </a:xfrm>
            <a:custGeom>
              <a:avLst/>
              <a:gdLst/>
              <a:ahLst/>
              <a:cxnLst/>
              <a:rect l="l" t="t" r="r" b="b"/>
              <a:pathLst>
                <a:path w="14382" h="14381" extrusionOk="0">
                  <a:moveTo>
                    <a:pt x="7232" y="0"/>
                  </a:moveTo>
                  <a:cubicBezTo>
                    <a:pt x="3205" y="0"/>
                    <a:pt x="0" y="3205"/>
                    <a:pt x="0" y="7149"/>
                  </a:cubicBezTo>
                  <a:cubicBezTo>
                    <a:pt x="0" y="11176"/>
                    <a:pt x="3205" y="14381"/>
                    <a:pt x="7232" y="14381"/>
                  </a:cubicBezTo>
                  <a:cubicBezTo>
                    <a:pt x="11176" y="14381"/>
                    <a:pt x="14381" y="11176"/>
                    <a:pt x="14381" y="7149"/>
                  </a:cubicBezTo>
                  <a:cubicBezTo>
                    <a:pt x="14381" y="3205"/>
                    <a:pt x="11176" y="0"/>
                    <a:pt x="72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6" name="Google Shape;766;p40"/>
          <p:cNvGrpSpPr/>
          <p:nvPr/>
        </p:nvGrpSpPr>
        <p:grpSpPr>
          <a:xfrm>
            <a:off x="-564502" y="-182382"/>
            <a:ext cx="3367185" cy="3478348"/>
            <a:chOff x="-564502" y="-182382"/>
            <a:chExt cx="3367185" cy="3478348"/>
          </a:xfrm>
        </p:grpSpPr>
        <p:grpSp>
          <p:nvGrpSpPr>
            <p:cNvPr id="767" name="Google Shape;767;p40"/>
            <p:cNvGrpSpPr/>
            <p:nvPr/>
          </p:nvGrpSpPr>
          <p:grpSpPr>
            <a:xfrm>
              <a:off x="652288" y="-78208"/>
              <a:ext cx="2125255" cy="2681740"/>
              <a:chOff x="102886" y="421741"/>
              <a:chExt cx="2125255" cy="2681740"/>
            </a:xfrm>
          </p:grpSpPr>
          <p:sp>
            <p:nvSpPr>
              <p:cNvPr id="768" name="Google Shape;768;p40"/>
              <p:cNvSpPr/>
              <p:nvPr/>
            </p:nvSpPr>
            <p:spPr>
              <a:xfrm flipH="1">
                <a:off x="682398" y="596425"/>
                <a:ext cx="1545743" cy="760100"/>
              </a:xfrm>
              <a:custGeom>
                <a:avLst/>
                <a:gdLst/>
                <a:ahLst/>
                <a:cxnLst/>
                <a:rect l="l" t="t" r="r" b="b"/>
                <a:pathLst>
                  <a:path w="121211" h="59604" extrusionOk="0">
                    <a:moveTo>
                      <a:pt x="82436" y="3593"/>
                    </a:moveTo>
                    <a:cubicBezTo>
                      <a:pt x="94084" y="3593"/>
                      <a:pt x="105613" y="5816"/>
                      <a:pt x="116444" y="10133"/>
                    </a:cubicBezTo>
                    <a:cubicBezTo>
                      <a:pt x="96722" y="39963"/>
                      <a:pt x="71905" y="55412"/>
                      <a:pt x="42486" y="55988"/>
                    </a:cubicBezTo>
                    <a:cubicBezTo>
                      <a:pt x="42094" y="55993"/>
                      <a:pt x="41703" y="55995"/>
                      <a:pt x="41312" y="55995"/>
                    </a:cubicBezTo>
                    <a:cubicBezTo>
                      <a:pt x="28808" y="55995"/>
                      <a:pt x="16406" y="53448"/>
                      <a:pt x="4931" y="48427"/>
                    </a:cubicBezTo>
                    <a:cubicBezTo>
                      <a:pt x="25146" y="19830"/>
                      <a:pt x="50210" y="4792"/>
                      <a:pt x="79465" y="3641"/>
                    </a:cubicBezTo>
                    <a:cubicBezTo>
                      <a:pt x="80456" y="3609"/>
                      <a:pt x="81447" y="3593"/>
                      <a:pt x="82436" y="3593"/>
                    </a:cubicBezTo>
                    <a:close/>
                    <a:moveTo>
                      <a:pt x="82796" y="0"/>
                    </a:moveTo>
                    <a:cubicBezTo>
                      <a:pt x="58796" y="0"/>
                      <a:pt x="27219" y="9238"/>
                      <a:pt x="576" y="48099"/>
                    </a:cubicBezTo>
                    <a:cubicBezTo>
                      <a:pt x="0" y="49085"/>
                      <a:pt x="247" y="50317"/>
                      <a:pt x="1315" y="50893"/>
                    </a:cubicBezTo>
                    <a:cubicBezTo>
                      <a:pt x="13642" y="56645"/>
                      <a:pt x="27119" y="59603"/>
                      <a:pt x="40760" y="59603"/>
                    </a:cubicBezTo>
                    <a:cubicBezTo>
                      <a:pt x="64755" y="59603"/>
                      <a:pt x="95489" y="49989"/>
                      <a:pt x="120800" y="10298"/>
                    </a:cubicBezTo>
                    <a:cubicBezTo>
                      <a:pt x="121128" y="9887"/>
                      <a:pt x="121210" y="9311"/>
                      <a:pt x="121046" y="8818"/>
                    </a:cubicBezTo>
                    <a:cubicBezTo>
                      <a:pt x="120882" y="8243"/>
                      <a:pt x="120553" y="7832"/>
                      <a:pt x="120060" y="7586"/>
                    </a:cubicBezTo>
                    <a:cubicBezTo>
                      <a:pt x="119749" y="7430"/>
                      <a:pt x="104320" y="0"/>
                      <a:pt x="827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40"/>
              <p:cNvSpPr/>
              <p:nvPr/>
            </p:nvSpPr>
            <p:spPr>
              <a:xfrm flipH="1">
                <a:off x="708592" y="620846"/>
                <a:ext cx="1492298" cy="712622"/>
              </a:xfrm>
              <a:custGeom>
                <a:avLst/>
                <a:gdLst/>
                <a:ahLst/>
                <a:cxnLst/>
                <a:rect l="l" t="t" r="r" b="b"/>
                <a:pathLst>
                  <a:path w="117020" h="55881" extrusionOk="0">
                    <a:moveTo>
                      <a:pt x="85546" y="1"/>
                    </a:moveTo>
                    <a:lnTo>
                      <a:pt x="104775" y="10519"/>
                    </a:lnTo>
                    <a:lnTo>
                      <a:pt x="85710" y="17011"/>
                    </a:lnTo>
                    <a:lnTo>
                      <a:pt x="85628" y="17011"/>
                    </a:lnTo>
                    <a:lnTo>
                      <a:pt x="59167" y="2466"/>
                    </a:lnTo>
                    <a:cubicBezTo>
                      <a:pt x="58263" y="2712"/>
                      <a:pt x="57441" y="2959"/>
                      <a:pt x="56537" y="3205"/>
                    </a:cubicBezTo>
                    <a:lnTo>
                      <a:pt x="83409" y="17833"/>
                    </a:lnTo>
                    <a:lnTo>
                      <a:pt x="72726" y="21449"/>
                    </a:lnTo>
                    <a:cubicBezTo>
                      <a:pt x="72620" y="21406"/>
                      <a:pt x="72508" y="21386"/>
                      <a:pt x="72397" y="21386"/>
                    </a:cubicBezTo>
                    <a:cubicBezTo>
                      <a:pt x="72077" y="21386"/>
                      <a:pt x="71758" y="21555"/>
                      <a:pt x="71576" y="21859"/>
                    </a:cubicBezTo>
                    <a:lnTo>
                      <a:pt x="65166" y="24078"/>
                    </a:lnTo>
                    <a:lnTo>
                      <a:pt x="39609" y="10108"/>
                    </a:lnTo>
                    <a:lnTo>
                      <a:pt x="37719" y="11094"/>
                    </a:lnTo>
                    <a:lnTo>
                      <a:pt x="62865" y="24900"/>
                    </a:lnTo>
                    <a:lnTo>
                      <a:pt x="45772" y="30735"/>
                    </a:lnTo>
                    <a:cubicBezTo>
                      <a:pt x="45690" y="30570"/>
                      <a:pt x="45608" y="30488"/>
                      <a:pt x="45526" y="30406"/>
                    </a:cubicBezTo>
                    <a:lnTo>
                      <a:pt x="25475" y="19394"/>
                    </a:lnTo>
                    <a:lnTo>
                      <a:pt x="23913" y="20709"/>
                    </a:lnTo>
                    <a:lnTo>
                      <a:pt x="43553" y="31474"/>
                    </a:lnTo>
                    <a:lnTo>
                      <a:pt x="24489" y="37966"/>
                    </a:lnTo>
                    <a:lnTo>
                      <a:pt x="24406" y="37884"/>
                    </a:lnTo>
                    <a:lnTo>
                      <a:pt x="12573" y="31474"/>
                    </a:lnTo>
                    <a:lnTo>
                      <a:pt x="11340" y="32871"/>
                    </a:lnTo>
                    <a:lnTo>
                      <a:pt x="22188" y="38870"/>
                    </a:lnTo>
                    <a:lnTo>
                      <a:pt x="822" y="46102"/>
                    </a:lnTo>
                    <a:cubicBezTo>
                      <a:pt x="575" y="46512"/>
                      <a:pt x="247" y="46841"/>
                      <a:pt x="0" y="47252"/>
                    </a:cubicBezTo>
                    <a:cubicBezTo>
                      <a:pt x="0" y="47252"/>
                      <a:pt x="411" y="47499"/>
                      <a:pt x="1233" y="47909"/>
                    </a:cubicBezTo>
                    <a:lnTo>
                      <a:pt x="31884" y="37391"/>
                    </a:lnTo>
                    <a:lnTo>
                      <a:pt x="24817" y="54894"/>
                    </a:lnTo>
                    <a:cubicBezTo>
                      <a:pt x="25475" y="54977"/>
                      <a:pt x="26050" y="55059"/>
                      <a:pt x="26707" y="55141"/>
                    </a:cubicBezTo>
                    <a:lnTo>
                      <a:pt x="34185" y="36651"/>
                    </a:lnTo>
                    <a:lnTo>
                      <a:pt x="52839" y="30241"/>
                    </a:lnTo>
                    <a:lnTo>
                      <a:pt x="52839" y="30241"/>
                    </a:lnTo>
                    <a:lnTo>
                      <a:pt x="42485" y="55881"/>
                    </a:lnTo>
                    <a:lnTo>
                      <a:pt x="44540" y="55798"/>
                    </a:lnTo>
                    <a:lnTo>
                      <a:pt x="55058" y="29420"/>
                    </a:lnTo>
                    <a:lnTo>
                      <a:pt x="70672" y="24160"/>
                    </a:lnTo>
                    <a:lnTo>
                      <a:pt x="58920" y="53251"/>
                    </a:lnTo>
                    <a:cubicBezTo>
                      <a:pt x="58838" y="53333"/>
                      <a:pt x="58838" y="53415"/>
                      <a:pt x="58838" y="53497"/>
                    </a:cubicBezTo>
                    <a:cubicBezTo>
                      <a:pt x="59578" y="53333"/>
                      <a:pt x="60235" y="53087"/>
                      <a:pt x="60975" y="52922"/>
                    </a:cubicBezTo>
                    <a:lnTo>
                      <a:pt x="72973" y="23339"/>
                    </a:lnTo>
                    <a:lnTo>
                      <a:pt x="92284" y="16682"/>
                    </a:lnTo>
                    <a:lnTo>
                      <a:pt x="92284" y="16682"/>
                    </a:lnTo>
                    <a:lnTo>
                      <a:pt x="81272" y="44047"/>
                    </a:lnTo>
                    <a:cubicBezTo>
                      <a:pt x="82094" y="43554"/>
                      <a:pt x="82998" y="42979"/>
                      <a:pt x="83902" y="42404"/>
                    </a:cubicBezTo>
                    <a:lnTo>
                      <a:pt x="94585" y="15943"/>
                    </a:lnTo>
                    <a:lnTo>
                      <a:pt x="116362" y="8465"/>
                    </a:lnTo>
                    <a:cubicBezTo>
                      <a:pt x="116608" y="8136"/>
                      <a:pt x="116855" y="7807"/>
                      <a:pt x="117019" y="7396"/>
                    </a:cubicBezTo>
                    <a:cubicBezTo>
                      <a:pt x="117019" y="7396"/>
                      <a:pt x="116608" y="7150"/>
                      <a:pt x="115704" y="6739"/>
                    </a:cubicBezTo>
                    <a:lnTo>
                      <a:pt x="106994" y="9780"/>
                    </a:lnTo>
                    <a:cubicBezTo>
                      <a:pt x="106911" y="9615"/>
                      <a:pt x="106829" y="9533"/>
                      <a:pt x="106665" y="9451"/>
                    </a:cubicBezTo>
                    <a:lnTo>
                      <a:pt x="89983" y="329"/>
                    </a:lnTo>
                    <a:cubicBezTo>
                      <a:pt x="88586" y="165"/>
                      <a:pt x="87025" y="83"/>
                      <a:pt x="855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40"/>
              <p:cNvSpPr/>
              <p:nvPr/>
            </p:nvSpPr>
            <p:spPr>
              <a:xfrm flipH="1">
                <a:off x="102886" y="421741"/>
                <a:ext cx="1853831" cy="2506721"/>
              </a:xfrm>
              <a:custGeom>
                <a:avLst/>
                <a:gdLst/>
                <a:ahLst/>
                <a:cxnLst/>
                <a:rect l="l" t="t" r="r" b="b"/>
                <a:pathLst>
                  <a:path w="145370" h="196567" extrusionOk="0">
                    <a:moveTo>
                      <a:pt x="142987" y="0"/>
                    </a:moveTo>
                    <a:cubicBezTo>
                      <a:pt x="117183" y="19229"/>
                      <a:pt x="93024" y="40595"/>
                      <a:pt x="70754" y="63769"/>
                    </a:cubicBezTo>
                    <a:cubicBezTo>
                      <a:pt x="23009" y="113814"/>
                      <a:pt x="0" y="158518"/>
                      <a:pt x="2383" y="196566"/>
                    </a:cubicBezTo>
                    <a:lnTo>
                      <a:pt x="2383" y="196566"/>
                    </a:lnTo>
                    <a:lnTo>
                      <a:pt x="6492" y="196237"/>
                    </a:lnTo>
                    <a:cubicBezTo>
                      <a:pt x="3616" y="150383"/>
                      <a:pt x="41499" y="100502"/>
                      <a:pt x="73712" y="66645"/>
                    </a:cubicBezTo>
                    <a:cubicBezTo>
                      <a:pt x="95818" y="43636"/>
                      <a:pt x="119813" y="22434"/>
                      <a:pt x="145370" y="3369"/>
                    </a:cubicBezTo>
                    <a:lnTo>
                      <a:pt x="14298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40"/>
              <p:cNvSpPr/>
              <p:nvPr/>
            </p:nvSpPr>
            <p:spPr>
              <a:xfrm flipH="1">
                <a:off x="1195916" y="1596501"/>
                <a:ext cx="223209" cy="223209"/>
              </a:xfrm>
              <a:custGeom>
                <a:avLst/>
                <a:gdLst/>
                <a:ahLst/>
                <a:cxnLst/>
                <a:rect l="l" t="t" r="r" b="b"/>
                <a:pathLst>
                  <a:path w="14382" h="14382" extrusionOk="0">
                    <a:moveTo>
                      <a:pt x="7232" y="1"/>
                    </a:moveTo>
                    <a:cubicBezTo>
                      <a:pt x="3205" y="1"/>
                      <a:pt x="0" y="3206"/>
                      <a:pt x="0" y="7150"/>
                    </a:cubicBezTo>
                    <a:cubicBezTo>
                      <a:pt x="0" y="11177"/>
                      <a:pt x="3205" y="14382"/>
                      <a:pt x="7232" y="14382"/>
                    </a:cubicBezTo>
                    <a:cubicBezTo>
                      <a:pt x="11176" y="14382"/>
                      <a:pt x="14381" y="11177"/>
                      <a:pt x="14381" y="7150"/>
                    </a:cubicBezTo>
                    <a:cubicBezTo>
                      <a:pt x="14381" y="3206"/>
                      <a:pt x="11176" y="1"/>
                      <a:pt x="72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40"/>
              <p:cNvSpPr/>
              <p:nvPr/>
            </p:nvSpPr>
            <p:spPr>
              <a:xfrm flipH="1">
                <a:off x="1287071" y="1399475"/>
                <a:ext cx="223220" cy="223233"/>
              </a:xfrm>
              <a:custGeom>
                <a:avLst/>
                <a:gdLst/>
                <a:ahLst/>
                <a:cxnLst/>
                <a:rect l="l" t="t" r="r" b="b"/>
                <a:pathLst>
                  <a:path w="17504" h="17505" extrusionOk="0">
                    <a:moveTo>
                      <a:pt x="8711" y="1"/>
                    </a:moveTo>
                    <a:cubicBezTo>
                      <a:pt x="3945" y="1"/>
                      <a:pt x="0" y="3945"/>
                      <a:pt x="0" y="8794"/>
                    </a:cubicBezTo>
                    <a:cubicBezTo>
                      <a:pt x="0" y="13560"/>
                      <a:pt x="3945" y="17504"/>
                      <a:pt x="8711" y="17504"/>
                    </a:cubicBezTo>
                    <a:cubicBezTo>
                      <a:pt x="13559" y="17504"/>
                      <a:pt x="17504" y="13560"/>
                      <a:pt x="17504" y="8794"/>
                    </a:cubicBezTo>
                    <a:cubicBezTo>
                      <a:pt x="17504" y="3945"/>
                      <a:pt x="13559" y="1"/>
                      <a:pt x="87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40"/>
              <p:cNvSpPr/>
              <p:nvPr/>
            </p:nvSpPr>
            <p:spPr>
              <a:xfrm flipH="1">
                <a:off x="1845339" y="2463637"/>
                <a:ext cx="223233" cy="223220"/>
              </a:xfrm>
              <a:custGeom>
                <a:avLst/>
                <a:gdLst/>
                <a:ahLst/>
                <a:cxnLst/>
                <a:rect l="l" t="t" r="r" b="b"/>
                <a:pathLst>
                  <a:path w="17505" h="17504" extrusionOk="0">
                    <a:moveTo>
                      <a:pt x="8711" y="0"/>
                    </a:moveTo>
                    <a:cubicBezTo>
                      <a:pt x="3945" y="0"/>
                      <a:pt x="1" y="3945"/>
                      <a:pt x="1" y="8793"/>
                    </a:cubicBezTo>
                    <a:cubicBezTo>
                      <a:pt x="1" y="13559"/>
                      <a:pt x="3945" y="17504"/>
                      <a:pt x="8711" y="17504"/>
                    </a:cubicBezTo>
                    <a:cubicBezTo>
                      <a:pt x="13560" y="17504"/>
                      <a:pt x="17504" y="13559"/>
                      <a:pt x="17504" y="8793"/>
                    </a:cubicBezTo>
                    <a:cubicBezTo>
                      <a:pt x="17504" y="3945"/>
                      <a:pt x="13560" y="0"/>
                      <a:pt x="87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40"/>
              <p:cNvSpPr/>
              <p:nvPr/>
            </p:nvSpPr>
            <p:spPr>
              <a:xfrm flipH="1">
                <a:off x="1431684" y="1596489"/>
                <a:ext cx="183406" cy="183406"/>
              </a:xfrm>
              <a:custGeom>
                <a:avLst/>
                <a:gdLst/>
                <a:ahLst/>
                <a:cxnLst/>
                <a:rect l="l" t="t" r="r" b="b"/>
                <a:pathLst>
                  <a:path w="14382" h="14382" extrusionOk="0">
                    <a:moveTo>
                      <a:pt x="7232" y="1"/>
                    </a:moveTo>
                    <a:cubicBezTo>
                      <a:pt x="3205" y="1"/>
                      <a:pt x="1" y="3206"/>
                      <a:pt x="1" y="7150"/>
                    </a:cubicBezTo>
                    <a:cubicBezTo>
                      <a:pt x="1" y="11177"/>
                      <a:pt x="3205" y="14382"/>
                      <a:pt x="7232" y="14382"/>
                    </a:cubicBezTo>
                    <a:cubicBezTo>
                      <a:pt x="11177" y="14382"/>
                      <a:pt x="14381" y="11177"/>
                      <a:pt x="14381" y="7150"/>
                    </a:cubicBezTo>
                    <a:cubicBezTo>
                      <a:pt x="14381" y="3206"/>
                      <a:pt x="11177" y="1"/>
                      <a:pt x="72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40"/>
              <p:cNvSpPr/>
              <p:nvPr/>
            </p:nvSpPr>
            <p:spPr>
              <a:xfrm flipH="1">
                <a:off x="1575252" y="2133050"/>
                <a:ext cx="131006" cy="131006"/>
              </a:xfrm>
              <a:custGeom>
                <a:avLst/>
                <a:gdLst/>
                <a:ahLst/>
                <a:cxnLst/>
                <a:rect l="l" t="t" r="r" b="b"/>
                <a:pathLst>
                  <a:path w="10273" h="10273" extrusionOk="0">
                    <a:moveTo>
                      <a:pt x="5095" y="0"/>
                    </a:moveTo>
                    <a:cubicBezTo>
                      <a:pt x="2301" y="0"/>
                      <a:pt x="0" y="2301"/>
                      <a:pt x="0" y="5177"/>
                    </a:cubicBezTo>
                    <a:cubicBezTo>
                      <a:pt x="0" y="7971"/>
                      <a:pt x="2301" y="10272"/>
                      <a:pt x="5095" y="10272"/>
                    </a:cubicBezTo>
                    <a:cubicBezTo>
                      <a:pt x="7971" y="10272"/>
                      <a:pt x="10272" y="7971"/>
                      <a:pt x="10272" y="5177"/>
                    </a:cubicBezTo>
                    <a:cubicBezTo>
                      <a:pt x="10272" y="2301"/>
                      <a:pt x="7971" y="0"/>
                      <a:pt x="50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40"/>
              <p:cNvSpPr/>
              <p:nvPr/>
            </p:nvSpPr>
            <p:spPr>
              <a:xfrm flipH="1">
                <a:off x="1169697" y="1465495"/>
                <a:ext cx="131006" cy="131006"/>
              </a:xfrm>
              <a:custGeom>
                <a:avLst/>
                <a:gdLst/>
                <a:ahLst/>
                <a:cxnLst/>
                <a:rect l="l" t="t" r="r" b="b"/>
                <a:pathLst>
                  <a:path w="10273" h="10273" extrusionOk="0">
                    <a:moveTo>
                      <a:pt x="5178" y="1"/>
                    </a:moveTo>
                    <a:cubicBezTo>
                      <a:pt x="2301" y="1"/>
                      <a:pt x="0" y="2302"/>
                      <a:pt x="0" y="5096"/>
                    </a:cubicBezTo>
                    <a:cubicBezTo>
                      <a:pt x="0" y="7972"/>
                      <a:pt x="2301" y="10273"/>
                      <a:pt x="5178" y="10273"/>
                    </a:cubicBezTo>
                    <a:cubicBezTo>
                      <a:pt x="7972" y="10273"/>
                      <a:pt x="10273" y="7972"/>
                      <a:pt x="10273" y="5096"/>
                    </a:cubicBezTo>
                    <a:cubicBezTo>
                      <a:pt x="10273" y="2302"/>
                      <a:pt x="7972" y="1"/>
                      <a:pt x="51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" name="Google Shape;777;p40"/>
              <p:cNvSpPr/>
              <p:nvPr/>
            </p:nvSpPr>
            <p:spPr>
              <a:xfrm flipH="1">
                <a:off x="1772265" y="2723044"/>
                <a:ext cx="131006" cy="131006"/>
              </a:xfrm>
              <a:custGeom>
                <a:avLst/>
                <a:gdLst/>
                <a:ahLst/>
                <a:cxnLst/>
                <a:rect l="l" t="t" r="r" b="b"/>
                <a:pathLst>
                  <a:path w="10273" h="10273" extrusionOk="0">
                    <a:moveTo>
                      <a:pt x="5177" y="1"/>
                    </a:moveTo>
                    <a:cubicBezTo>
                      <a:pt x="2301" y="1"/>
                      <a:pt x="0" y="2301"/>
                      <a:pt x="0" y="5095"/>
                    </a:cubicBezTo>
                    <a:cubicBezTo>
                      <a:pt x="0" y="7972"/>
                      <a:pt x="2301" y="10273"/>
                      <a:pt x="5177" y="10273"/>
                    </a:cubicBezTo>
                    <a:cubicBezTo>
                      <a:pt x="7971" y="10273"/>
                      <a:pt x="10272" y="7972"/>
                      <a:pt x="10272" y="5095"/>
                    </a:cubicBezTo>
                    <a:cubicBezTo>
                      <a:pt x="10272" y="2301"/>
                      <a:pt x="7971" y="1"/>
                      <a:pt x="51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78;p40"/>
              <p:cNvSpPr/>
              <p:nvPr/>
            </p:nvSpPr>
            <p:spPr>
              <a:xfrm flipH="1">
                <a:off x="1746071" y="2120476"/>
                <a:ext cx="183406" cy="183394"/>
              </a:xfrm>
              <a:custGeom>
                <a:avLst/>
                <a:gdLst/>
                <a:ahLst/>
                <a:cxnLst/>
                <a:rect l="l" t="t" r="r" b="b"/>
                <a:pathLst>
                  <a:path w="14382" h="14381" extrusionOk="0">
                    <a:moveTo>
                      <a:pt x="7232" y="0"/>
                    </a:moveTo>
                    <a:cubicBezTo>
                      <a:pt x="3206" y="0"/>
                      <a:pt x="1" y="3205"/>
                      <a:pt x="1" y="7149"/>
                    </a:cubicBezTo>
                    <a:cubicBezTo>
                      <a:pt x="1" y="11176"/>
                      <a:pt x="3206" y="14381"/>
                      <a:pt x="7232" y="14381"/>
                    </a:cubicBezTo>
                    <a:cubicBezTo>
                      <a:pt x="11177" y="14381"/>
                      <a:pt x="14382" y="11176"/>
                      <a:pt x="14382" y="7149"/>
                    </a:cubicBezTo>
                    <a:cubicBezTo>
                      <a:pt x="14382" y="3205"/>
                      <a:pt x="11177" y="0"/>
                      <a:pt x="72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" name="Google Shape;779;p40"/>
              <p:cNvSpPr/>
              <p:nvPr/>
            </p:nvSpPr>
            <p:spPr>
              <a:xfrm flipH="1">
                <a:off x="1680052" y="2002056"/>
                <a:ext cx="131006" cy="131006"/>
              </a:xfrm>
              <a:custGeom>
                <a:avLst/>
                <a:gdLst/>
                <a:ahLst/>
                <a:cxnLst/>
                <a:rect l="l" t="t" r="r" b="b"/>
                <a:pathLst>
                  <a:path w="10273" h="10273" extrusionOk="0">
                    <a:moveTo>
                      <a:pt x="5096" y="0"/>
                    </a:moveTo>
                    <a:cubicBezTo>
                      <a:pt x="2302" y="0"/>
                      <a:pt x="1" y="2301"/>
                      <a:pt x="1" y="5177"/>
                    </a:cubicBezTo>
                    <a:cubicBezTo>
                      <a:pt x="1" y="7971"/>
                      <a:pt x="2302" y="10272"/>
                      <a:pt x="5096" y="10272"/>
                    </a:cubicBezTo>
                    <a:cubicBezTo>
                      <a:pt x="7972" y="10272"/>
                      <a:pt x="10273" y="7971"/>
                      <a:pt x="10273" y="5177"/>
                    </a:cubicBezTo>
                    <a:cubicBezTo>
                      <a:pt x="10273" y="2301"/>
                      <a:pt x="7972" y="0"/>
                      <a:pt x="50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80;p40"/>
              <p:cNvSpPr/>
              <p:nvPr/>
            </p:nvSpPr>
            <p:spPr>
              <a:xfrm flipH="1">
                <a:off x="1615078" y="2251470"/>
                <a:ext cx="183406" cy="183394"/>
              </a:xfrm>
              <a:custGeom>
                <a:avLst/>
                <a:gdLst/>
                <a:ahLst/>
                <a:cxnLst/>
                <a:rect l="l" t="t" r="r" b="b"/>
                <a:pathLst>
                  <a:path w="14382" h="14381" extrusionOk="0">
                    <a:moveTo>
                      <a:pt x="7232" y="0"/>
                    </a:moveTo>
                    <a:cubicBezTo>
                      <a:pt x="3206" y="0"/>
                      <a:pt x="1" y="3205"/>
                      <a:pt x="1" y="7149"/>
                    </a:cubicBezTo>
                    <a:cubicBezTo>
                      <a:pt x="1" y="11176"/>
                      <a:pt x="3206" y="14381"/>
                      <a:pt x="7232" y="14381"/>
                    </a:cubicBezTo>
                    <a:cubicBezTo>
                      <a:pt x="11177" y="14381"/>
                      <a:pt x="14382" y="11176"/>
                      <a:pt x="14382" y="7149"/>
                    </a:cubicBezTo>
                    <a:cubicBezTo>
                      <a:pt x="14382" y="3205"/>
                      <a:pt x="11177" y="0"/>
                      <a:pt x="72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40"/>
              <p:cNvSpPr/>
              <p:nvPr/>
            </p:nvSpPr>
            <p:spPr>
              <a:xfrm flipH="1">
                <a:off x="1889639" y="2723044"/>
                <a:ext cx="183406" cy="183406"/>
              </a:xfrm>
              <a:custGeom>
                <a:avLst/>
                <a:gdLst/>
                <a:ahLst/>
                <a:cxnLst/>
                <a:rect l="l" t="t" r="r" b="b"/>
                <a:pathLst>
                  <a:path w="14382" h="14382" extrusionOk="0">
                    <a:moveTo>
                      <a:pt x="7150" y="1"/>
                    </a:moveTo>
                    <a:cubicBezTo>
                      <a:pt x="3205" y="1"/>
                      <a:pt x="1" y="3205"/>
                      <a:pt x="1" y="7150"/>
                    </a:cubicBezTo>
                    <a:cubicBezTo>
                      <a:pt x="1" y="11177"/>
                      <a:pt x="3205" y="14381"/>
                      <a:pt x="7150" y="14381"/>
                    </a:cubicBezTo>
                    <a:cubicBezTo>
                      <a:pt x="11094" y="14381"/>
                      <a:pt x="14381" y="11177"/>
                      <a:pt x="14381" y="7150"/>
                    </a:cubicBezTo>
                    <a:cubicBezTo>
                      <a:pt x="14381" y="3205"/>
                      <a:pt x="11094" y="1"/>
                      <a:pt x="71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40"/>
              <p:cNvSpPr/>
              <p:nvPr/>
            </p:nvSpPr>
            <p:spPr>
              <a:xfrm flipH="1">
                <a:off x="1772292" y="2880252"/>
                <a:ext cx="223209" cy="223229"/>
              </a:xfrm>
              <a:custGeom>
                <a:avLst/>
                <a:gdLst/>
                <a:ahLst/>
                <a:cxnLst/>
                <a:rect l="l" t="t" r="r" b="b"/>
                <a:pathLst>
                  <a:path w="14382" h="14381" extrusionOk="0">
                    <a:moveTo>
                      <a:pt x="7232" y="0"/>
                    </a:moveTo>
                    <a:cubicBezTo>
                      <a:pt x="3205" y="0"/>
                      <a:pt x="0" y="3205"/>
                      <a:pt x="0" y="7149"/>
                    </a:cubicBezTo>
                    <a:cubicBezTo>
                      <a:pt x="0" y="11176"/>
                      <a:pt x="3205" y="14381"/>
                      <a:pt x="7232" y="14381"/>
                    </a:cubicBezTo>
                    <a:cubicBezTo>
                      <a:pt x="11176" y="14381"/>
                      <a:pt x="14381" y="11176"/>
                      <a:pt x="14381" y="7149"/>
                    </a:cubicBezTo>
                    <a:cubicBezTo>
                      <a:pt x="14381" y="3205"/>
                      <a:pt x="11176" y="0"/>
                      <a:pt x="72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3" name="Google Shape;783;p40"/>
            <p:cNvGrpSpPr/>
            <p:nvPr/>
          </p:nvGrpSpPr>
          <p:grpSpPr>
            <a:xfrm rot="1418097">
              <a:off x="137220" y="137146"/>
              <a:ext cx="2188085" cy="2839292"/>
              <a:chOff x="-36683" y="233060"/>
              <a:chExt cx="2188129" cy="2839349"/>
            </a:xfrm>
          </p:grpSpPr>
          <p:sp>
            <p:nvSpPr>
              <p:cNvPr id="784" name="Google Shape;784;p40"/>
              <p:cNvSpPr/>
              <p:nvPr/>
            </p:nvSpPr>
            <p:spPr>
              <a:xfrm flipH="1">
                <a:off x="-36683" y="233060"/>
                <a:ext cx="1993386" cy="2695425"/>
              </a:xfrm>
              <a:custGeom>
                <a:avLst/>
                <a:gdLst/>
                <a:ahLst/>
                <a:cxnLst/>
                <a:rect l="l" t="t" r="r" b="b"/>
                <a:pathLst>
                  <a:path w="145370" h="196567" extrusionOk="0">
                    <a:moveTo>
                      <a:pt x="142987" y="0"/>
                    </a:moveTo>
                    <a:cubicBezTo>
                      <a:pt x="117183" y="19229"/>
                      <a:pt x="93024" y="40595"/>
                      <a:pt x="70754" y="63769"/>
                    </a:cubicBezTo>
                    <a:cubicBezTo>
                      <a:pt x="23009" y="113814"/>
                      <a:pt x="0" y="158518"/>
                      <a:pt x="2383" y="196566"/>
                    </a:cubicBezTo>
                    <a:lnTo>
                      <a:pt x="2383" y="196566"/>
                    </a:lnTo>
                    <a:lnTo>
                      <a:pt x="6492" y="196237"/>
                    </a:lnTo>
                    <a:cubicBezTo>
                      <a:pt x="3616" y="150383"/>
                      <a:pt x="41499" y="100502"/>
                      <a:pt x="73712" y="66645"/>
                    </a:cubicBezTo>
                    <a:cubicBezTo>
                      <a:pt x="95818" y="43636"/>
                      <a:pt x="119813" y="22434"/>
                      <a:pt x="145370" y="3369"/>
                    </a:cubicBezTo>
                    <a:lnTo>
                      <a:pt x="14298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40"/>
              <p:cNvSpPr/>
              <p:nvPr/>
            </p:nvSpPr>
            <p:spPr>
              <a:xfrm flipH="1">
                <a:off x="1252861" y="1571586"/>
                <a:ext cx="144899" cy="144899"/>
              </a:xfrm>
              <a:custGeom>
                <a:avLst/>
                <a:gdLst/>
                <a:ahLst/>
                <a:cxnLst/>
                <a:rect l="l" t="t" r="r" b="b"/>
                <a:pathLst>
                  <a:path w="14382" h="14382" extrusionOk="0">
                    <a:moveTo>
                      <a:pt x="7232" y="1"/>
                    </a:moveTo>
                    <a:cubicBezTo>
                      <a:pt x="3205" y="1"/>
                      <a:pt x="0" y="3206"/>
                      <a:pt x="0" y="7150"/>
                    </a:cubicBezTo>
                    <a:cubicBezTo>
                      <a:pt x="0" y="11177"/>
                      <a:pt x="3205" y="14382"/>
                      <a:pt x="7232" y="14382"/>
                    </a:cubicBezTo>
                    <a:cubicBezTo>
                      <a:pt x="11176" y="14382"/>
                      <a:pt x="14381" y="11177"/>
                      <a:pt x="14381" y="7150"/>
                    </a:cubicBezTo>
                    <a:cubicBezTo>
                      <a:pt x="14381" y="3206"/>
                      <a:pt x="11176" y="1"/>
                      <a:pt x="72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40"/>
              <p:cNvSpPr/>
              <p:nvPr/>
            </p:nvSpPr>
            <p:spPr>
              <a:xfrm flipH="1">
                <a:off x="1287071" y="1399475"/>
                <a:ext cx="223220" cy="223233"/>
              </a:xfrm>
              <a:custGeom>
                <a:avLst/>
                <a:gdLst/>
                <a:ahLst/>
                <a:cxnLst/>
                <a:rect l="l" t="t" r="r" b="b"/>
                <a:pathLst>
                  <a:path w="17504" h="17505" extrusionOk="0">
                    <a:moveTo>
                      <a:pt x="8711" y="1"/>
                    </a:moveTo>
                    <a:cubicBezTo>
                      <a:pt x="3945" y="1"/>
                      <a:pt x="0" y="3945"/>
                      <a:pt x="0" y="8794"/>
                    </a:cubicBezTo>
                    <a:cubicBezTo>
                      <a:pt x="0" y="13560"/>
                      <a:pt x="3945" y="17504"/>
                      <a:pt x="8711" y="17504"/>
                    </a:cubicBezTo>
                    <a:cubicBezTo>
                      <a:pt x="13559" y="17504"/>
                      <a:pt x="17504" y="13560"/>
                      <a:pt x="17504" y="8794"/>
                    </a:cubicBezTo>
                    <a:cubicBezTo>
                      <a:pt x="17504" y="3945"/>
                      <a:pt x="13559" y="1"/>
                      <a:pt x="87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40"/>
              <p:cNvSpPr/>
              <p:nvPr/>
            </p:nvSpPr>
            <p:spPr>
              <a:xfrm flipH="1">
                <a:off x="1876843" y="2495144"/>
                <a:ext cx="160215" cy="160205"/>
              </a:xfrm>
              <a:custGeom>
                <a:avLst/>
                <a:gdLst/>
                <a:ahLst/>
                <a:cxnLst/>
                <a:rect l="l" t="t" r="r" b="b"/>
                <a:pathLst>
                  <a:path w="17505" h="17504" extrusionOk="0">
                    <a:moveTo>
                      <a:pt x="8711" y="0"/>
                    </a:moveTo>
                    <a:cubicBezTo>
                      <a:pt x="3945" y="0"/>
                      <a:pt x="1" y="3945"/>
                      <a:pt x="1" y="8793"/>
                    </a:cubicBezTo>
                    <a:cubicBezTo>
                      <a:pt x="1" y="13559"/>
                      <a:pt x="3945" y="17504"/>
                      <a:pt x="8711" y="17504"/>
                    </a:cubicBezTo>
                    <a:cubicBezTo>
                      <a:pt x="13560" y="17504"/>
                      <a:pt x="17504" y="13559"/>
                      <a:pt x="17504" y="8793"/>
                    </a:cubicBezTo>
                    <a:cubicBezTo>
                      <a:pt x="17504" y="3945"/>
                      <a:pt x="13560" y="0"/>
                      <a:pt x="87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40"/>
              <p:cNvSpPr/>
              <p:nvPr/>
            </p:nvSpPr>
            <p:spPr>
              <a:xfrm flipH="1">
                <a:off x="1431684" y="1596489"/>
                <a:ext cx="183406" cy="183406"/>
              </a:xfrm>
              <a:custGeom>
                <a:avLst/>
                <a:gdLst/>
                <a:ahLst/>
                <a:cxnLst/>
                <a:rect l="l" t="t" r="r" b="b"/>
                <a:pathLst>
                  <a:path w="14382" h="14382" extrusionOk="0">
                    <a:moveTo>
                      <a:pt x="7232" y="1"/>
                    </a:moveTo>
                    <a:cubicBezTo>
                      <a:pt x="3205" y="1"/>
                      <a:pt x="1" y="3206"/>
                      <a:pt x="1" y="7150"/>
                    </a:cubicBezTo>
                    <a:cubicBezTo>
                      <a:pt x="1" y="11177"/>
                      <a:pt x="3205" y="14382"/>
                      <a:pt x="7232" y="14382"/>
                    </a:cubicBezTo>
                    <a:cubicBezTo>
                      <a:pt x="11177" y="14382"/>
                      <a:pt x="14381" y="11177"/>
                      <a:pt x="14381" y="7150"/>
                    </a:cubicBezTo>
                    <a:cubicBezTo>
                      <a:pt x="14381" y="3206"/>
                      <a:pt x="11177" y="1"/>
                      <a:pt x="72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40"/>
              <p:cNvSpPr/>
              <p:nvPr/>
            </p:nvSpPr>
            <p:spPr>
              <a:xfrm flipH="1">
                <a:off x="1575252" y="2133050"/>
                <a:ext cx="131006" cy="131006"/>
              </a:xfrm>
              <a:custGeom>
                <a:avLst/>
                <a:gdLst/>
                <a:ahLst/>
                <a:cxnLst/>
                <a:rect l="l" t="t" r="r" b="b"/>
                <a:pathLst>
                  <a:path w="10273" h="10273" extrusionOk="0">
                    <a:moveTo>
                      <a:pt x="5095" y="0"/>
                    </a:moveTo>
                    <a:cubicBezTo>
                      <a:pt x="2301" y="0"/>
                      <a:pt x="0" y="2301"/>
                      <a:pt x="0" y="5177"/>
                    </a:cubicBezTo>
                    <a:cubicBezTo>
                      <a:pt x="0" y="7971"/>
                      <a:pt x="2301" y="10272"/>
                      <a:pt x="5095" y="10272"/>
                    </a:cubicBezTo>
                    <a:cubicBezTo>
                      <a:pt x="7971" y="10272"/>
                      <a:pt x="10272" y="7971"/>
                      <a:pt x="10272" y="5177"/>
                    </a:cubicBezTo>
                    <a:cubicBezTo>
                      <a:pt x="10272" y="2301"/>
                      <a:pt x="7971" y="0"/>
                      <a:pt x="50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40"/>
              <p:cNvSpPr/>
              <p:nvPr/>
            </p:nvSpPr>
            <p:spPr>
              <a:xfrm flipH="1">
                <a:off x="1169697" y="1465495"/>
                <a:ext cx="131006" cy="131006"/>
              </a:xfrm>
              <a:custGeom>
                <a:avLst/>
                <a:gdLst/>
                <a:ahLst/>
                <a:cxnLst/>
                <a:rect l="l" t="t" r="r" b="b"/>
                <a:pathLst>
                  <a:path w="10273" h="10273" extrusionOk="0">
                    <a:moveTo>
                      <a:pt x="5178" y="1"/>
                    </a:moveTo>
                    <a:cubicBezTo>
                      <a:pt x="2301" y="1"/>
                      <a:pt x="0" y="2302"/>
                      <a:pt x="0" y="5096"/>
                    </a:cubicBezTo>
                    <a:cubicBezTo>
                      <a:pt x="0" y="7972"/>
                      <a:pt x="2301" y="10273"/>
                      <a:pt x="5178" y="10273"/>
                    </a:cubicBezTo>
                    <a:cubicBezTo>
                      <a:pt x="7972" y="10273"/>
                      <a:pt x="10273" y="7972"/>
                      <a:pt x="10273" y="5096"/>
                    </a:cubicBezTo>
                    <a:cubicBezTo>
                      <a:pt x="10273" y="2302"/>
                      <a:pt x="7972" y="1"/>
                      <a:pt x="51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40"/>
              <p:cNvSpPr/>
              <p:nvPr/>
            </p:nvSpPr>
            <p:spPr>
              <a:xfrm flipH="1">
                <a:off x="1772265" y="2723044"/>
                <a:ext cx="131006" cy="131006"/>
              </a:xfrm>
              <a:custGeom>
                <a:avLst/>
                <a:gdLst/>
                <a:ahLst/>
                <a:cxnLst/>
                <a:rect l="l" t="t" r="r" b="b"/>
                <a:pathLst>
                  <a:path w="10273" h="10273" extrusionOk="0">
                    <a:moveTo>
                      <a:pt x="5177" y="1"/>
                    </a:moveTo>
                    <a:cubicBezTo>
                      <a:pt x="2301" y="1"/>
                      <a:pt x="0" y="2301"/>
                      <a:pt x="0" y="5095"/>
                    </a:cubicBezTo>
                    <a:cubicBezTo>
                      <a:pt x="0" y="7972"/>
                      <a:pt x="2301" y="10273"/>
                      <a:pt x="5177" y="10273"/>
                    </a:cubicBezTo>
                    <a:cubicBezTo>
                      <a:pt x="7971" y="10273"/>
                      <a:pt x="10272" y="7972"/>
                      <a:pt x="10272" y="5095"/>
                    </a:cubicBezTo>
                    <a:cubicBezTo>
                      <a:pt x="10272" y="2301"/>
                      <a:pt x="7971" y="1"/>
                      <a:pt x="51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40"/>
              <p:cNvSpPr/>
              <p:nvPr/>
            </p:nvSpPr>
            <p:spPr>
              <a:xfrm flipH="1">
                <a:off x="1760856" y="2135275"/>
                <a:ext cx="153815" cy="153805"/>
              </a:xfrm>
              <a:custGeom>
                <a:avLst/>
                <a:gdLst/>
                <a:ahLst/>
                <a:cxnLst/>
                <a:rect l="l" t="t" r="r" b="b"/>
                <a:pathLst>
                  <a:path w="14382" h="14381" extrusionOk="0">
                    <a:moveTo>
                      <a:pt x="7232" y="0"/>
                    </a:moveTo>
                    <a:cubicBezTo>
                      <a:pt x="3206" y="0"/>
                      <a:pt x="1" y="3205"/>
                      <a:pt x="1" y="7149"/>
                    </a:cubicBezTo>
                    <a:cubicBezTo>
                      <a:pt x="1" y="11176"/>
                      <a:pt x="3206" y="14381"/>
                      <a:pt x="7232" y="14381"/>
                    </a:cubicBezTo>
                    <a:cubicBezTo>
                      <a:pt x="11177" y="14381"/>
                      <a:pt x="14382" y="11176"/>
                      <a:pt x="14382" y="7149"/>
                    </a:cubicBezTo>
                    <a:cubicBezTo>
                      <a:pt x="14382" y="3205"/>
                      <a:pt x="11177" y="0"/>
                      <a:pt x="72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40"/>
              <p:cNvSpPr/>
              <p:nvPr/>
            </p:nvSpPr>
            <p:spPr>
              <a:xfrm flipH="1">
                <a:off x="1679222" y="1940499"/>
                <a:ext cx="217171" cy="217171"/>
              </a:xfrm>
              <a:custGeom>
                <a:avLst/>
                <a:gdLst/>
                <a:ahLst/>
                <a:cxnLst/>
                <a:rect l="l" t="t" r="r" b="b"/>
                <a:pathLst>
                  <a:path w="10273" h="10273" extrusionOk="0">
                    <a:moveTo>
                      <a:pt x="5096" y="0"/>
                    </a:moveTo>
                    <a:cubicBezTo>
                      <a:pt x="2302" y="0"/>
                      <a:pt x="1" y="2301"/>
                      <a:pt x="1" y="5177"/>
                    </a:cubicBezTo>
                    <a:cubicBezTo>
                      <a:pt x="1" y="7971"/>
                      <a:pt x="2302" y="10272"/>
                      <a:pt x="5096" y="10272"/>
                    </a:cubicBezTo>
                    <a:cubicBezTo>
                      <a:pt x="7972" y="10272"/>
                      <a:pt x="10273" y="7971"/>
                      <a:pt x="10273" y="5177"/>
                    </a:cubicBezTo>
                    <a:cubicBezTo>
                      <a:pt x="10273" y="2301"/>
                      <a:pt x="7972" y="0"/>
                      <a:pt x="50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40"/>
              <p:cNvSpPr/>
              <p:nvPr/>
            </p:nvSpPr>
            <p:spPr>
              <a:xfrm flipH="1">
                <a:off x="1615078" y="2251470"/>
                <a:ext cx="183406" cy="183394"/>
              </a:xfrm>
              <a:custGeom>
                <a:avLst/>
                <a:gdLst/>
                <a:ahLst/>
                <a:cxnLst/>
                <a:rect l="l" t="t" r="r" b="b"/>
                <a:pathLst>
                  <a:path w="14382" h="14381" extrusionOk="0">
                    <a:moveTo>
                      <a:pt x="7232" y="0"/>
                    </a:moveTo>
                    <a:cubicBezTo>
                      <a:pt x="3206" y="0"/>
                      <a:pt x="1" y="3205"/>
                      <a:pt x="1" y="7149"/>
                    </a:cubicBezTo>
                    <a:cubicBezTo>
                      <a:pt x="1" y="11176"/>
                      <a:pt x="3206" y="14381"/>
                      <a:pt x="7232" y="14381"/>
                    </a:cubicBezTo>
                    <a:cubicBezTo>
                      <a:pt x="11177" y="14381"/>
                      <a:pt x="14382" y="11176"/>
                      <a:pt x="14382" y="7149"/>
                    </a:cubicBezTo>
                    <a:cubicBezTo>
                      <a:pt x="14382" y="3205"/>
                      <a:pt x="11177" y="0"/>
                      <a:pt x="72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40"/>
              <p:cNvSpPr/>
              <p:nvPr/>
            </p:nvSpPr>
            <p:spPr>
              <a:xfrm flipH="1">
                <a:off x="1889622" y="2723036"/>
                <a:ext cx="261824" cy="261824"/>
              </a:xfrm>
              <a:custGeom>
                <a:avLst/>
                <a:gdLst/>
                <a:ahLst/>
                <a:cxnLst/>
                <a:rect l="l" t="t" r="r" b="b"/>
                <a:pathLst>
                  <a:path w="14382" h="14382" extrusionOk="0">
                    <a:moveTo>
                      <a:pt x="7150" y="1"/>
                    </a:moveTo>
                    <a:cubicBezTo>
                      <a:pt x="3205" y="1"/>
                      <a:pt x="1" y="3205"/>
                      <a:pt x="1" y="7150"/>
                    </a:cubicBezTo>
                    <a:cubicBezTo>
                      <a:pt x="1" y="11177"/>
                      <a:pt x="3205" y="14381"/>
                      <a:pt x="7150" y="14381"/>
                    </a:cubicBezTo>
                    <a:cubicBezTo>
                      <a:pt x="11094" y="14381"/>
                      <a:pt x="14381" y="11177"/>
                      <a:pt x="14381" y="7150"/>
                    </a:cubicBezTo>
                    <a:cubicBezTo>
                      <a:pt x="14381" y="3205"/>
                      <a:pt x="11094" y="1"/>
                      <a:pt x="71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96;p40"/>
              <p:cNvSpPr/>
              <p:nvPr/>
            </p:nvSpPr>
            <p:spPr>
              <a:xfrm flipH="1">
                <a:off x="1803378" y="2911341"/>
                <a:ext cx="161042" cy="161067"/>
              </a:xfrm>
              <a:custGeom>
                <a:avLst/>
                <a:gdLst/>
                <a:ahLst/>
                <a:cxnLst/>
                <a:rect l="l" t="t" r="r" b="b"/>
                <a:pathLst>
                  <a:path w="14382" h="14381" extrusionOk="0">
                    <a:moveTo>
                      <a:pt x="7232" y="0"/>
                    </a:moveTo>
                    <a:cubicBezTo>
                      <a:pt x="3205" y="0"/>
                      <a:pt x="0" y="3205"/>
                      <a:pt x="0" y="7149"/>
                    </a:cubicBezTo>
                    <a:cubicBezTo>
                      <a:pt x="0" y="11176"/>
                      <a:pt x="3205" y="14381"/>
                      <a:pt x="7232" y="14381"/>
                    </a:cubicBezTo>
                    <a:cubicBezTo>
                      <a:pt x="11176" y="14381"/>
                      <a:pt x="14381" y="11176"/>
                      <a:pt x="14381" y="7149"/>
                    </a:cubicBezTo>
                    <a:cubicBezTo>
                      <a:pt x="14381" y="3205"/>
                      <a:pt x="11176" y="0"/>
                      <a:pt x="72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7" name="Google Shape;797;p40"/>
            <p:cNvGrpSpPr/>
            <p:nvPr/>
          </p:nvGrpSpPr>
          <p:grpSpPr>
            <a:xfrm rot="-2700000">
              <a:off x="-230444" y="650009"/>
              <a:ext cx="1887360" cy="1726630"/>
              <a:chOff x="2822050" y="3455450"/>
              <a:chExt cx="2149750" cy="1966675"/>
            </a:xfrm>
          </p:grpSpPr>
          <p:sp>
            <p:nvSpPr>
              <p:cNvPr id="798" name="Google Shape;798;p40"/>
              <p:cNvSpPr/>
              <p:nvPr/>
            </p:nvSpPr>
            <p:spPr>
              <a:xfrm>
                <a:off x="2822050" y="3455450"/>
                <a:ext cx="2149750" cy="1966675"/>
              </a:xfrm>
              <a:custGeom>
                <a:avLst/>
                <a:gdLst/>
                <a:ahLst/>
                <a:cxnLst/>
                <a:rect l="l" t="t" r="r" b="b"/>
                <a:pathLst>
                  <a:path w="85990" h="78667" extrusionOk="0">
                    <a:moveTo>
                      <a:pt x="83197" y="2536"/>
                    </a:moveTo>
                    <a:lnTo>
                      <a:pt x="83197" y="2536"/>
                    </a:lnTo>
                    <a:cubicBezTo>
                      <a:pt x="77720" y="34686"/>
                      <a:pt x="62001" y="57580"/>
                      <a:pt x="37683" y="68753"/>
                    </a:cubicBezTo>
                    <a:cubicBezTo>
                      <a:pt x="26957" y="73633"/>
                      <a:pt x="15339" y="76150"/>
                      <a:pt x="3599" y="76150"/>
                    </a:cubicBezTo>
                    <a:cubicBezTo>
                      <a:pt x="3349" y="76150"/>
                      <a:pt x="3099" y="76149"/>
                      <a:pt x="2849" y="76147"/>
                    </a:cubicBezTo>
                    <a:cubicBezTo>
                      <a:pt x="10845" y="36603"/>
                      <a:pt x="32425" y="18748"/>
                      <a:pt x="49184" y="10697"/>
                    </a:cubicBezTo>
                    <a:cubicBezTo>
                      <a:pt x="59810" y="5603"/>
                      <a:pt x="71421" y="2810"/>
                      <a:pt x="83197" y="2536"/>
                    </a:cubicBezTo>
                    <a:close/>
                    <a:moveTo>
                      <a:pt x="83457" y="1"/>
                    </a:moveTo>
                    <a:cubicBezTo>
                      <a:pt x="79119" y="1"/>
                      <a:pt x="64461" y="562"/>
                      <a:pt x="48199" y="8342"/>
                    </a:cubicBezTo>
                    <a:cubicBezTo>
                      <a:pt x="30672" y="16776"/>
                      <a:pt x="8107" y="35507"/>
                      <a:pt x="56" y="77078"/>
                    </a:cubicBezTo>
                    <a:cubicBezTo>
                      <a:pt x="1" y="77461"/>
                      <a:pt x="110" y="77790"/>
                      <a:pt x="330" y="78064"/>
                    </a:cubicBezTo>
                    <a:cubicBezTo>
                      <a:pt x="549" y="78392"/>
                      <a:pt x="877" y="78557"/>
                      <a:pt x="1206" y="78611"/>
                    </a:cubicBezTo>
                    <a:cubicBezTo>
                      <a:pt x="1370" y="78611"/>
                      <a:pt x="2520" y="78666"/>
                      <a:pt x="4383" y="78666"/>
                    </a:cubicBezTo>
                    <a:cubicBezTo>
                      <a:pt x="16213" y="78557"/>
                      <a:pt x="27879" y="75982"/>
                      <a:pt x="38669" y="71053"/>
                    </a:cubicBezTo>
                    <a:cubicBezTo>
                      <a:pt x="70928" y="56265"/>
                      <a:pt x="82156" y="25046"/>
                      <a:pt x="85935" y="1495"/>
                    </a:cubicBezTo>
                    <a:cubicBezTo>
                      <a:pt x="85990" y="1112"/>
                      <a:pt x="85880" y="783"/>
                      <a:pt x="85661" y="509"/>
                    </a:cubicBezTo>
                    <a:cubicBezTo>
                      <a:pt x="85442" y="181"/>
                      <a:pt x="85114" y="16"/>
                      <a:pt x="84730" y="16"/>
                    </a:cubicBezTo>
                    <a:cubicBezTo>
                      <a:pt x="84627" y="16"/>
                      <a:pt x="84189" y="1"/>
                      <a:pt x="834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40"/>
              <p:cNvSpPr/>
              <p:nvPr/>
            </p:nvSpPr>
            <p:spPr>
              <a:xfrm>
                <a:off x="2854925" y="3487350"/>
                <a:ext cx="2084025" cy="1901900"/>
              </a:xfrm>
              <a:custGeom>
                <a:avLst/>
                <a:gdLst/>
                <a:ahLst/>
                <a:cxnLst/>
                <a:rect l="l" t="t" r="r" b="b"/>
                <a:pathLst>
                  <a:path w="83361" h="76076" extrusionOk="0">
                    <a:moveTo>
                      <a:pt x="81991" y="0"/>
                    </a:moveTo>
                    <a:lnTo>
                      <a:pt x="75857" y="5696"/>
                    </a:lnTo>
                    <a:cubicBezTo>
                      <a:pt x="75747" y="5587"/>
                      <a:pt x="75638" y="5587"/>
                      <a:pt x="75473" y="5532"/>
                    </a:cubicBezTo>
                    <a:lnTo>
                      <a:pt x="58221" y="3998"/>
                    </a:lnTo>
                    <a:cubicBezTo>
                      <a:pt x="56961" y="4382"/>
                      <a:pt x="55647" y="4820"/>
                      <a:pt x="54332" y="5368"/>
                    </a:cubicBezTo>
                    <a:lnTo>
                      <a:pt x="74269" y="7175"/>
                    </a:lnTo>
                    <a:lnTo>
                      <a:pt x="60686" y="19608"/>
                    </a:lnTo>
                    <a:lnTo>
                      <a:pt x="60576" y="19608"/>
                    </a:lnTo>
                    <a:lnTo>
                      <a:pt x="33191" y="17088"/>
                    </a:lnTo>
                    <a:cubicBezTo>
                      <a:pt x="32589" y="17581"/>
                      <a:pt x="31931" y="18129"/>
                      <a:pt x="31329" y="18622"/>
                    </a:cubicBezTo>
                    <a:lnTo>
                      <a:pt x="59042" y="21141"/>
                    </a:lnTo>
                    <a:lnTo>
                      <a:pt x="51375" y="27988"/>
                    </a:lnTo>
                    <a:cubicBezTo>
                      <a:pt x="51210" y="27988"/>
                      <a:pt x="50991" y="28042"/>
                      <a:pt x="50882" y="28207"/>
                    </a:cubicBezTo>
                    <a:cubicBezTo>
                      <a:pt x="50717" y="28316"/>
                      <a:pt x="50663" y="28481"/>
                      <a:pt x="50608" y="28700"/>
                    </a:cubicBezTo>
                    <a:lnTo>
                      <a:pt x="46062" y="32917"/>
                    </a:lnTo>
                    <a:lnTo>
                      <a:pt x="19608" y="30507"/>
                    </a:lnTo>
                    <a:cubicBezTo>
                      <a:pt x="19170" y="31000"/>
                      <a:pt x="18787" y="31548"/>
                      <a:pt x="18403" y="32095"/>
                    </a:cubicBezTo>
                    <a:lnTo>
                      <a:pt x="44364" y="34451"/>
                    </a:lnTo>
                    <a:lnTo>
                      <a:pt x="32260" y="45514"/>
                    </a:lnTo>
                    <a:cubicBezTo>
                      <a:pt x="32150" y="45405"/>
                      <a:pt x="32041" y="45350"/>
                      <a:pt x="31877" y="45350"/>
                    </a:cubicBezTo>
                    <a:lnTo>
                      <a:pt x="11119" y="43488"/>
                    </a:lnTo>
                    <a:cubicBezTo>
                      <a:pt x="10845" y="44035"/>
                      <a:pt x="10571" y="44528"/>
                      <a:pt x="10297" y="45076"/>
                    </a:cubicBezTo>
                    <a:lnTo>
                      <a:pt x="30672" y="46938"/>
                    </a:lnTo>
                    <a:lnTo>
                      <a:pt x="17089" y="59371"/>
                    </a:lnTo>
                    <a:lnTo>
                      <a:pt x="16979" y="59371"/>
                    </a:lnTo>
                    <a:lnTo>
                      <a:pt x="4711" y="58275"/>
                    </a:lnTo>
                    <a:cubicBezTo>
                      <a:pt x="4546" y="58768"/>
                      <a:pt x="4382" y="59316"/>
                      <a:pt x="4163" y="59864"/>
                    </a:cubicBezTo>
                    <a:lnTo>
                      <a:pt x="15446" y="60904"/>
                    </a:lnTo>
                    <a:lnTo>
                      <a:pt x="274" y="74761"/>
                    </a:lnTo>
                    <a:cubicBezTo>
                      <a:pt x="165" y="75145"/>
                      <a:pt x="55" y="75583"/>
                      <a:pt x="0" y="76021"/>
                    </a:cubicBezTo>
                    <a:cubicBezTo>
                      <a:pt x="0" y="76021"/>
                      <a:pt x="439" y="76076"/>
                      <a:pt x="1260" y="76076"/>
                    </a:cubicBezTo>
                    <a:lnTo>
                      <a:pt x="23059" y="56194"/>
                    </a:lnTo>
                    <a:lnTo>
                      <a:pt x="23497" y="73392"/>
                    </a:lnTo>
                    <a:lnTo>
                      <a:pt x="25195" y="72899"/>
                    </a:lnTo>
                    <a:lnTo>
                      <a:pt x="24702" y="54661"/>
                    </a:lnTo>
                    <a:lnTo>
                      <a:pt x="37956" y="42556"/>
                    </a:lnTo>
                    <a:lnTo>
                      <a:pt x="38613" y="67805"/>
                    </a:lnTo>
                    <a:cubicBezTo>
                      <a:pt x="39161" y="67532"/>
                      <a:pt x="39709" y="67258"/>
                      <a:pt x="40256" y="66984"/>
                    </a:cubicBezTo>
                    <a:lnTo>
                      <a:pt x="39599" y="41078"/>
                    </a:lnTo>
                    <a:lnTo>
                      <a:pt x="50663" y="30945"/>
                    </a:lnTo>
                    <a:lnTo>
                      <a:pt x="51429" y="59535"/>
                    </a:lnTo>
                    <a:cubicBezTo>
                      <a:pt x="51429" y="59645"/>
                      <a:pt x="51429" y="59699"/>
                      <a:pt x="51484" y="59809"/>
                    </a:cubicBezTo>
                    <a:cubicBezTo>
                      <a:pt x="52032" y="59371"/>
                      <a:pt x="52525" y="58987"/>
                      <a:pt x="53073" y="58549"/>
                    </a:cubicBezTo>
                    <a:lnTo>
                      <a:pt x="52306" y="29412"/>
                    </a:lnTo>
                    <a:lnTo>
                      <a:pt x="66053" y="16869"/>
                    </a:lnTo>
                    <a:lnTo>
                      <a:pt x="66765" y="43761"/>
                    </a:lnTo>
                    <a:cubicBezTo>
                      <a:pt x="67313" y="42995"/>
                      <a:pt x="67860" y="42173"/>
                      <a:pt x="68353" y="41352"/>
                    </a:cubicBezTo>
                    <a:lnTo>
                      <a:pt x="67696" y="15336"/>
                    </a:lnTo>
                    <a:lnTo>
                      <a:pt x="83196" y="1205"/>
                    </a:lnTo>
                    <a:lnTo>
                      <a:pt x="833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" name="Google Shape;1264;p62"/>
          <p:cNvSpPr/>
          <p:nvPr/>
        </p:nvSpPr>
        <p:spPr>
          <a:xfrm>
            <a:off x="242700" y="3417600"/>
            <a:ext cx="3536100" cy="3536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5" name="Google Shape;1265;p62"/>
          <p:cNvSpPr txBox="1">
            <a:spLocks noGrp="1"/>
          </p:cNvSpPr>
          <p:nvPr>
            <p:ph type="title"/>
          </p:nvPr>
        </p:nvSpPr>
        <p:spPr>
          <a:xfrm>
            <a:off x="714300" y="4031250"/>
            <a:ext cx="2592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Thank You!!!</a:t>
            </a:r>
            <a:endParaRPr dirty="0"/>
          </a:p>
        </p:txBody>
      </p:sp>
      <p:sp>
        <p:nvSpPr>
          <p:cNvPr id="1266" name="Google Shape;1266;p62"/>
          <p:cNvSpPr/>
          <p:nvPr/>
        </p:nvSpPr>
        <p:spPr>
          <a:xfrm>
            <a:off x="-647775" y="2762850"/>
            <a:ext cx="1268400" cy="1268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67" name="Google Shape;1267;p62"/>
          <p:cNvGrpSpPr/>
          <p:nvPr/>
        </p:nvGrpSpPr>
        <p:grpSpPr>
          <a:xfrm>
            <a:off x="714297" y="2839046"/>
            <a:ext cx="753375" cy="662275"/>
            <a:chOff x="7814372" y="-58967"/>
            <a:chExt cx="753375" cy="662275"/>
          </a:xfrm>
        </p:grpSpPr>
        <p:grpSp>
          <p:nvGrpSpPr>
            <p:cNvPr id="1268" name="Google Shape;1268;p62"/>
            <p:cNvGrpSpPr/>
            <p:nvPr/>
          </p:nvGrpSpPr>
          <p:grpSpPr>
            <a:xfrm>
              <a:off x="7814372" y="82616"/>
              <a:ext cx="397652" cy="520692"/>
              <a:chOff x="1920201" y="869774"/>
              <a:chExt cx="2965338" cy="3882865"/>
            </a:xfrm>
          </p:grpSpPr>
          <p:sp>
            <p:nvSpPr>
              <p:cNvPr id="1269" name="Google Shape;1269;p62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62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71" name="Google Shape;1271;p62"/>
            <p:cNvGrpSpPr/>
            <p:nvPr/>
          </p:nvGrpSpPr>
          <p:grpSpPr>
            <a:xfrm>
              <a:off x="8293749" y="-58967"/>
              <a:ext cx="273997" cy="358777"/>
              <a:chOff x="1920201" y="869774"/>
              <a:chExt cx="2965338" cy="3882865"/>
            </a:xfrm>
          </p:grpSpPr>
          <p:sp>
            <p:nvSpPr>
              <p:cNvPr id="1272" name="Google Shape;1272;p62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62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38"/>
          <p:cNvSpPr txBox="1">
            <a:spLocks noGrp="1"/>
          </p:cNvSpPr>
          <p:nvPr>
            <p:ph type="title"/>
          </p:nvPr>
        </p:nvSpPr>
        <p:spPr>
          <a:xfrm>
            <a:off x="713250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id-ID" dirty="0"/>
              <a:t>Pengertian MNC </a:t>
            </a:r>
            <a:endParaRPr dirty="0"/>
          </a:p>
        </p:txBody>
      </p:sp>
      <p:sp>
        <p:nvSpPr>
          <p:cNvPr id="707" name="Google Shape;707;p38"/>
          <p:cNvSpPr txBox="1">
            <a:spLocks noGrp="1"/>
          </p:cNvSpPr>
          <p:nvPr>
            <p:ph type="body" idx="1"/>
          </p:nvPr>
        </p:nvSpPr>
        <p:spPr>
          <a:xfrm>
            <a:off x="713250" y="1203988"/>
            <a:ext cx="7717500" cy="7782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buNone/>
            </a:pPr>
            <a:r>
              <a:rPr lang="id-ID" dirty="0"/>
              <a:t>Perusahaan multinasional atau Multinational Corporation (MNC) adalah perusahaan yang mengembangkan diri di pasar internasional, dengan mencoba hadir di berbagai kota penting di hampir seluruh penjuru dunia.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" name="Google Shape;707;p38"/>
          <p:cNvSpPr txBox="1">
            <a:spLocks/>
          </p:cNvSpPr>
          <p:nvPr/>
        </p:nvSpPr>
        <p:spPr>
          <a:xfrm>
            <a:off x="713250" y="2074022"/>
            <a:ext cx="7717500" cy="778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Merriweather"/>
              <a:buChar char="●"/>
              <a:defRPr sz="12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marL="0" indent="0" algn="just">
              <a:buNone/>
            </a:pPr>
            <a:r>
              <a:rPr lang="id-ID" dirty="0"/>
              <a:t>Multinasional Corporation (MNC) adalah sebuah perusahaan yang wilayah operasionalnya meliputi sejumlah negara dan memiliki fasilitas produksi dan service di luar negaranya sendiri.</a:t>
            </a:r>
          </a:p>
        </p:txBody>
      </p:sp>
      <p:sp>
        <p:nvSpPr>
          <p:cNvPr id="7" name="Google Shape;707;p38"/>
          <p:cNvSpPr txBox="1">
            <a:spLocks/>
          </p:cNvSpPr>
          <p:nvPr/>
        </p:nvSpPr>
        <p:spPr>
          <a:xfrm>
            <a:off x="713250" y="2852267"/>
            <a:ext cx="7717500" cy="778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Merriweather"/>
              <a:buChar char="●"/>
              <a:defRPr sz="12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marL="0" indent="0" algn="just">
              <a:buNone/>
            </a:pPr>
            <a:r>
              <a:rPr lang="id-ID"/>
              <a:t>Saat ini MNC tumbuh dengan pesat, tidak hanya di negara maju MNC dari negara berkembangpun saat ini telah tumbuh dengan pesat dan dapat di perhitungkan dalam ekonomi internasional. </a:t>
            </a:r>
            <a:endParaRPr lang="id-ID" dirty="0"/>
          </a:p>
        </p:txBody>
      </p:sp>
      <p:sp>
        <p:nvSpPr>
          <p:cNvPr id="8" name="Google Shape;707;p38"/>
          <p:cNvSpPr txBox="1">
            <a:spLocks/>
          </p:cNvSpPr>
          <p:nvPr/>
        </p:nvSpPr>
        <p:spPr>
          <a:xfrm>
            <a:off x="713250" y="3630512"/>
            <a:ext cx="7717500" cy="778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Merriweather"/>
              <a:buChar char="●"/>
              <a:defRPr sz="12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marL="0" indent="0" algn="just">
              <a:buNone/>
            </a:pPr>
            <a:r>
              <a:rPr lang="id-ID" dirty="0"/>
              <a:t>Hadirnya MNC dapat memberikan pengaruh yang sangat kuat dalam politik global, karena pengaruh ekonomi mereka yang sangat besar dan juga sumber finansial yang berkecukupan sebagai relasi untuk masyarakat dan melobi </a:t>
            </a:r>
            <a:r>
              <a:rPr lang="id-ID" dirty="0" smtClean="0"/>
              <a:t>politik</a:t>
            </a:r>
            <a:r>
              <a:rPr lang="en-US" dirty="0" smtClean="0"/>
              <a:t>.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38"/>
          <p:cNvSpPr txBox="1">
            <a:spLocks noGrp="1"/>
          </p:cNvSpPr>
          <p:nvPr>
            <p:ph type="title"/>
          </p:nvPr>
        </p:nvSpPr>
        <p:spPr>
          <a:xfrm>
            <a:off x="713250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id-ID" dirty="0"/>
              <a:t>Munculnya MNC di Indonesia </a:t>
            </a:r>
            <a:endParaRPr dirty="0"/>
          </a:p>
        </p:txBody>
      </p:sp>
      <p:sp>
        <p:nvSpPr>
          <p:cNvPr id="707" name="Google Shape;707;p38"/>
          <p:cNvSpPr txBox="1">
            <a:spLocks noGrp="1"/>
          </p:cNvSpPr>
          <p:nvPr>
            <p:ph type="body" idx="1"/>
          </p:nvPr>
        </p:nvSpPr>
        <p:spPr>
          <a:xfrm>
            <a:off x="713250" y="1295777"/>
            <a:ext cx="7717500" cy="7782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buNone/>
            </a:pPr>
            <a:r>
              <a:rPr lang="id-ID" dirty="0"/>
              <a:t>Indonesia yang memiliki kekayaan alam yang melimpah tentu menjadi daya tarik yang luar biasa bagi para investor asing untuk berbisnis dan menanamkan modal di Indonesia. </a:t>
            </a:r>
          </a:p>
        </p:txBody>
      </p:sp>
      <p:sp>
        <p:nvSpPr>
          <p:cNvPr id="6" name="Google Shape;707;p38"/>
          <p:cNvSpPr txBox="1">
            <a:spLocks/>
          </p:cNvSpPr>
          <p:nvPr/>
        </p:nvSpPr>
        <p:spPr>
          <a:xfrm>
            <a:off x="713250" y="2257599"/>
            <a:ext cx="7717500" cy="778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Merriweather"/>
              <a:buChar char="●"/>
              <a:defRPr sz="12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marL="0" indent="0" algn="just">
              <a:buNone/>
            </a:pPr>
            <a:r>
              <a:rPr lang="id-ID" dirty="0"/>
              <a:t>Keterbatasan resources menjadikan sebuah negara membutuhkan negara lain untuk membantu dalam program-program kebijakan luar negeri suatu negara dalam rangka meningkatkan kesejahteraan rakyat. Bantuan tersebut akan mampu di penuhi hanya dengan melakukan kerjasama dengan actor nasional lainnya. </a:t>
            </a:r>
          </a:p>
        </p:txBody>
      </p:sp>
      <p:sp>
        <p:nvSpPr>
          <p:cNvPr id="7" name="Google Shape;707;p38"/>
          <p:cNvSpPr txBox="1">
            <a:spLocks/>
          </p:cNvSpPr>
          <p:nvPr/>
        </p:nvSpPr>
        <p:spPr>
          <a:xfrm>
            <a:off x="713250" y="3373533"/>
            <a:ext cx="7717500" cy="778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Merriweather"/>
              <a:buChar char="●"/>
              <a:defRPr sz="12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marL="0" indent="0" algn="just">
              <a:buNone/>
            </a:pPr>
            <a:r>
              <a:rPr lang="id-ID" dirty="0"/>
              <a:t>Dalam hal ini Indonesia juga membuka diri untuk melakukan kerjasama dengan asing untuk membangun pertumbuhan ekonomi di Indonesia, dengan menarik investor asing untuk berinvestasi menanamkan modalnya di Indonesia</a:t>
            </a:r>
          </a:p>
        </p:txBody>
      </p:sp>
    </p:spTree>
    <p:extLst>
      <p:ext uri="{BB962C8B-B14F-4D97-AF65-F5344CB8AC3E}">
        <p14:creationId xmlns:p14="http://schemas.microsoft.com/office/powerpoint/2010/main" val="312888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p43"/>
          <p:cNvSpPr/>
          <p:nvPr/>
        </p:nvSpPr>
        <p:spPr>
          <a:xfrm>
            <a:off x="-245425" y="3059624"/>
            <a:ext cx="1796100" cy="17961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43"/>
          <p:cNvSpPr/>
          <p:nvPr/>
        </p:nvSpPr>
        <p:spPr>
          <a:xfrm>
            <a:off x="7606274" y="2765400"/>
            <a:ext cx="1314300" cy="13143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43"/>
          <p:cNvSpPr/>
          <p:nvPr/>
        </p:nvSpPr>
        <p:spPr>
          <a:xfrm>
            <a:off x="3317150" y="2152625"/>
            <a:ext cx="1700100" cy="17001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5" name="Google Shape;865;p43"/>
          <p:cNvSpPr txBox="1">
            <a:spLocks noGrp="1"/>
          </p:cNvSpPr>
          <p:nvPr>
            <p:ph type="title"/>
          </p:nvPr>
        </p:nvSpPr>
        <p:spPr>
          <a:xfrm>
            <a:off x="713325" y="637103"/>
            <a:ext cx="7717800" cy="76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it-IT" dirty="0" smtClean="0"/>
              <a:t>Starbucks </a:t>
            </a:r>
            <a:r>
              <a:rPr lang="it-IT" dirty="0"/>
              <a:t>di Indonesia dan </a:t>
            </a:r>
            <a:r>
              <a:rPr lang="it-IT" dirty="0" smtClean="0"/>
              <a:t>Perkembanganya. </a:t>
            </a:r>
            <a:endParaRPr dirty="0"/>
          </a:p>
        </p:txBody>
      </p:sp>
      <p:sp>
        <p:nvSpPr>
          <p:cNvPr id="866" name="Google Shape;866;p43"/>
          <p:cNvSpPr txBox="1">
            <a:spLocks noGrp="1"/>
          </p:cNvSpPr>
          <p:nvPr>
            <p:ph type="title" idx="2"/>
          </p:nvPr>
        </p:nvSpPr>
        <p:spPr>
          <a:xfrm>
            <a:off x="3317150" y="1661311"/>
            <a:ext cx="2510100" cy="139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grpSp>
        <p:nvGrpSpPr>
          <p:cNvPr id="868" name="Google Shape;868;p43"/>
          <p:cNvGrpSpPr/>
          <p:nvPr/>
        </p:nvGrpSpPr>
        <p:grpSpPr>
          <a:xfrm>
            <a:off x="6903128" y="3140026"/>
            <a:ext cx="1395506" cy="1796122"/>
            <a:chOff x="6214078" y="2121454"/>
            <a:chExt cx="1727111" cy="2222923"/>
          </a:xfrm>
        </p:grpSpPr>
        <p:sp>
          <p:nvSpPr>
            <p:cNvPr id="869" name="Google Shape;869;p43"/>
            <p:cNvSpPr/>
            <p:nvPr/>
          </p:nvSpPr>
          <p:spPr>
            <a:xfrm>
              <a:off x="6740210" y="2121454"/>
              <a:ext cx="685899" cy="250680"/>
            </a:xfrm>
            <a:custGeom>
              <a:avLst/>
              <a:gdLst/>
              <a:ahLst/>
              <a:cxnLst/>
              <a:rect l="l" t="t" r="r" b="b"/>
              <a:pathLst>
                <a:path w="41855" h="15297" extrusionOk="0">
                  <a:moveTo>
                    <a:pt x="20906" y="0"/>
                  </a:moveTo>
                  <a:cubicBezTo>
                    <a:pt x="17776" y="0"/>
                    <a:pt x="14624" y="2017"/>
                    <a:pt x="14120" y="6051"/>
                  </a:cubicBezTo>
                  <a:cubicBezTo>
                    <a:pt x="8405" y="7060"/>
                    <a:pt x="3194" y="10421"/>
                    <a:pt x="0" y="15296"/>
                  </a:cubicBezTo>
                  <a:lnTo>
                    <a:pt x="41854" y="15296"/>
                  </a:lnTo>
                  <a:cubicBezTo>
                    <a:pt x="38492" y="10421"/>
                    <a:pt x="33282" y="7060"/>
                    <a:pt x="27567" y="6051"/>
                  </a:cubicBezTo>
                  <a:cubicBezTo>
                    <a:pt x="27147" y="2017"/>
                    <a:pt x="24037" y="0"/>
                    <a:pt x="20906" y="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43"/>
            <p:cNvSpPr/>
            <p:nvPr/>
          </p:nvSpPr>
          <p:spPr>
            <a:xfrm>
              <a:off x="6214078" y="2424451"/>
              <a:ext cx="1727111" cy="1919927"/>
            </a:xfrm>
            <a:custGeom>
              <a:avLst/>
              <a:gdLst/>
              <a:ahLst/>
              <a:cxnLst/>
              <a:rect l="l" t="t" r="r" b="b"/>
              <a:pathLst>
                <a:path w="105392" h="117158" extrusionOk="0">
                  <a:moveTo>
                    <a:pt x="96315" y="23701"/>
                  </a:moveTo>
                  <a:lnTo>
                    <a:pt x="96315" y="55974"/>
                  </a:lnTo>
                  <a:cubicBezTo>
                    <a:pt x="96315" y="65050"/>
                    <a:pt x="91777" y="73623"/>
                    <a:pt x="84045" y="78497"/>
                  </a:cubicBezTo>
                  <a:lnTo>
                    <a:pt x="76649" y="23701"/>
                  </a:lnTo>
                  <a:close/>
                  <a:moveTo>
                    <a:pt x="22692" y="1"/>
                  </a:moveTo>
                  <a:cubicBezTo>
                    <a:pt x="20339" y="1"/>
                    <a:pt x="18322" y="1850"/>
                    <a:pt x="18154" y="4203"/>
                  </a:cubicBezTo>
                  <a:cubicBezTo>
                    <a:pt x="17986" y="6892"/>
                    <a:pt x="20003" y="8909"/>
                    <a:pt x="22524" y="8909"/>
                  </a:cubicBezTo>
                  <a:lnTo>
                    <a:pt x="21180" y="18826"/>
                  </a:lnTo>
                  <a:cubicBezTo>
                    <a:pt x="18532" y="15423"/>
                    <a:pt x="12859" y="9466"/>
                    <a:pt x="6501" y="9466"/>
                  </a:cubicBezTo>
                  <a:cubicBezTo>
                    <a:pt x="4381" y="9466"/>
                    <a:pt x="2186" y="10128"/>
                    <a:pt x="0" y="11767"/>
                  </a:cubicBezTo>
                  <a:cubicBezTo>
                    <a:pt x="1177" y="12775"/>
                    <a:pt x="2186" y="13952"/>
                    <a:pt x="3026" y="15129"/>
                  </a:cubicBezTo>
                  <a:cubicBezTo>
                    <a:pt x="6892" y="20675"/>
                    <a:pt x="9413" y="26895"/>
                    <a:pt x="10254" y="33618"/>
                  </a:cubicBezTo>
                  <a:cubicBezTo>
                    <a:pt x="10926" y="38829"/>
                    <a:pt x="11094" y="44040"/>
                    <a:pt x="10590" y="49250"/>
                  </a:cubicBezTo>
                  <a:cubicBezTo>
                    <a:pt x="9918" y="54629"/>
                    <a:pt x="11262" y="60008"/>
                    <a:pt x="14288" y="64378"/>
                  </a:cubicBezTo>
                  <a:lnTo>
                    <a:pt x="7564" y="111106"/>
                  </a:lnTo>
                  <a:lnTo>
                    <a:pt x="5211" y="111106"/>
                  </a:lnTo>
                  <a:cubicBezTo>
                    <a:pt x="3362" y="111106"/>
                    <a:pt x="2017" y="112619"/>
                    <a:pt x="2017" y="114300"/>
                  </a:cubicBezTo>
                  <a:cubicBezTo>
                    <a:pt x="2186" y="115981"/>
                    <a:pt x="3530" y="117157"/>
                    <a:pt x="5211" y="117157"/>
                  </a:cubicBezTo>
                  <a:lnTo>
                    <a:pt x="91440" y="117157"/>
                  </a:lnTo>
                  <a:cubicBezTo>
                    <a:pt x="93121" y="117157"/>
                    <a:pt x="94634" y="115813"/>
                    <a:pt x="94634" y="113964"/>
                  </a:cubicBezTo>
                  <a:cubicBezTo>
                    <a:pt x="94634" y="112115"/>
                    <a:pt x="93121" y="110602"/>
                    <a:pt x="91440" y="110602"/>
                  </a:cubicBezTo>
                  <a:lnTo>
                    <a:pt x="88583" y="110602"/>
                  </a:lnTo>
                  <a:lnTo>
                    <a:pt x="85389" y="88246"/>
                  </a:lnTo>
                  <a:cubicBezTo>
                    <a:pt x="97660" y="82195"/>
                    <a:pt x="105392" y="69589"/>
                    <a:pt x="105392" y="55806"/>
                  </a:cubicBezTo>
                  <a:lnTo>
                    <a:pt x="105392" y="14456"/>
                  </a:lnTo>
                  <a:lnTo>
                    <a:pt x="75304" y="14456"/>
                  </a:lnTo>
                  <a:lnTo>
                    <a:pt x="74464" y="8405"/>
                  </a:lnTo>
                  <a:cubicBezTo>
                    <a:pt x="75976" y="7565"/>
                    <a:pt x="76817" y="5884"/>
                    <a:pt x="76817" y="4203"/>
                  </a:cubicBezTo>
                  <a:cubicBezTo>
                    <a:pt x="76481" y="1850"/>
                    <a:pt x="74464" y="1"/>
                    <a:pt x="72110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1" name="Google Shape;871;p43"/>
          <p:cNvGrpSpPr/>
          <p:nvPr/>
        </p:nvGrpSpPr>
        <p:grpSpPr>
          <a:xfrm>
            <a:off x="713316" y="3567649"/>
            <a:ext cx="1417289" cy="1036295"/>
            <a:chOff x="2391591" y="4079699"/>
            <a:chExt cx="1417289" cy="1036295"/>
          </a:xfrm>
        </p:grpSpPr>
        <p:sp>
          <p:nvSpPr>
            <p:cNvPr id="872" name="Google Shape;872;p43"/>
            <p:cNvSpPr/>
            <p:nvPr/>
          </p:nvSpPr>
          <p:spPr>
            <a:xfrm flipH="1">
              <a:off x="2391591" y="4349738"/>
              <a:ext cx="492515" cy="508420"/>
            </a:xfrm>
            <a:custGeom>
              <a:avLst/>
              <a:gdLst/>
              <a:ahLst/>
              <a:cxnLst/>
              <a:rect l="l" t="t" r="r" b="b"/>
              <a:pathLst>
                <a:path w="20375" h="21033" extrusionOk="0">
                  <a:moveTo>
                    <a:pt x="9845" y="4152"/>
                  </a:moveTo>
                  <a:cubicBezTo>
                    <a:pt x="9976" y="4152"/>
                    <a:pt x="10108" y="4156"/>
                    <a:pt x="10242" y="4163"/>
                  </a:cubicBezTo>
                  <a:cubicBezTo>
                    <a:pt x="13638" y="4273"/>
                    <a:pt x="16321" y="7121"/>
                    <a:pt x="16267" y="10517"/>
                  </a:cubicBezTo>
                  <a:cubicBezTo>
                    <a:pt x="16267" y="14393"/>
                    <a:pt x="13116" y="16927"/>
                    <a:pt x="9833" y="16927"/>
                  </a:cubicBezTo>
                  <a:cubicBezTo>
                    <a:pt x="8199" y="16927"/>
                    <a:pt x="6532" y="16299"/>
                    <a:pt x="5203" y="14898"/>
                  </a:cubicBezTo>
                  <a:cubicBezTo>
                    <a:pt x="1351" y="10779"/>
                    <a:pt x="4345" y="4152"/>
                    <a:pt x="9845" y="4152"/>
                  </a:cubicBezTo>
                  <a:close/>
                  <a:moveTo>
                    <a:pt x="10242" y="1"/>
                  </a:moveTo>
                  <a:cubicBezTo>
                    <a:pt x="4546" y="110"/>
                    <a:pt x="0" y="4821"/>
                    <a:pt x="110" y="10517"/>
                  </a:cubicBezTo>
                  <a:cubicBezTo>
                    <a:pt x="110" y="16322"/>
                    <a:pt x="4655" y="21032"/>
                    <a:pt x="10242" y="21032"/>
                  </a:cubicBezTo>
                  <a:cubicBezTo>
                    <a:pt x="15883" y="21032"/>
                    <a:pt x="20374" y="16322"/>
                    <a:pt x="20374" y="10517"/>
                  </a:cubicBezTo>
                  <a:cubicBezTo>
                    <a:pt x="20374" y="4711"/>
                    <a:pt x="15829" y="1"/>
                    <a:pt x="10242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43"/>
            <p:cNvSpPr/>
            <p:nvPr/>
          </p:nvSpPr>
          <p:spPr>
            <a:xfrm flipH="1">
              <a:off x="2709884" y="4214290"/>
              <a:ext cx="1098996" cy="901703"/>
            </a:xfrm>
            <a:custGeom>
              <a:avLst/>
              <a:gdLst/>
              <a:ahLst/>
              <a:cxnLst/>
              <a:rect l="l" t="t" r="r" b="b"/>
              <a:pathLst>
                <a:path w="45460" h="37299" extrusionOk="0">
                  <a:moveTo>
                    <a:pt x="1" y="1"/>
                  </a:moveTo>
                  <a:lnTo>
                    <a:pt x="1" y="19663"/>
                  </a:lnTo>
                  <a:cubicBezTo>
                    <a:pt x="1" y="29412"/>
                    <a:pt x="7887" y="37299"/>
                    <a:pt x="17636" y="37299"/>
                  </a:cubicBezTo>
                  <a:lnTo>
                    <a:pt x="25304" y="37299"/>
                  </a:lnTo>
                  <a:cubicBezTo>
                    <a:pt x="36423" y="37299"/>
                    <a:pt x="45460" y="28317"/>
                    <a:pt x="45460" y="17198"/>
                  </a:cubicBezTo>
                  <a:lnTo>
                    <a:pt x="45460" y="822"/>
                  </a:lnTo>
                  <a:cubicBezTo>
                    <a:pt x="36912" y="6901"/>
                    <a:pt x="29139" y="8959"/>
                    <a:pt x="22531" y="8959"/>
                  </a:cubicBezTo>
                  <a:cubicBezTo>
                    <a:pt x="9490" y="8959"/>
                    <a:pt x="982" y="946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43"/>
            <p:cNvSpPr/>
            <p:nvPr/>
          </p:nvSpPr>
          <p:spPr>
            <a:xfrm>
              <a:off x="2710675" y="4079699"/>
              <a:ext cx="1097400" cy="298800"/>
            </a:xfrm>
            <a:prstGeom prst="arc">
              <a:avLst>
                <a:gd name="adj1" fmla="val 10774253"/>
                <a:gd name="adj2" fmla="val 100905"/>
              </a:avLst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2" name="Google Shape;712;p39"/>
          <p:cNvGrpSpPr/>
          <p:nvPr/>
        </p:nvGrpSpPr>
        <p:grpSpPr>
          <a:xfrm>
            <a:off x="6775775" y="1292900"/>
            <a:ext cx="3249300" cy="3699900"/>
            <a:chOff x="6775775" y="1292900"/>
            <a:chExt cx="3249300" cy="3699900"/>
          </a:xfrm>
        </p:grpSpPr>
        <p:sp>
          <p:nvSpPr>
            <p:cNvPr id="713" name="Google Shape;713;p39"/>
            <p:cNvSpPr/>
            <p:nvPr/>
          </p:nvSpPr>
          <p:spPr>
            <a:xfrm>
              <a:off x="6775775" y="1292900"/>
              <a:ext cx="3249300" cy="3249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9"/>
            <p:cNvSpPr/>
            <p:nvPr/>
          </p:nvSpPr>
          <p:spPr>
            <a:xfrm>
              <a:off x="7023925" y="4473800"/>
              <a:ext cx="519000" cy="519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5" name="Google Shape;715;p39"/>
          <p:cNvSpPr txBox="1">
            <a:spLocks noGrp="1"/>
          </p:cNvSpPr>
          <p:nvPr>
            <p:ph type="title"/>
          </p:nvPr>
        </p:nvSpPr>
        <p:spPr>
          <a:xfrm>
            <a:off x="712938" y="190086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Starbucks </a:t>
            </a:r>
            <a:r>
              <a:rPr lang="en-US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dan</a:t>
            </a:r>
            <a:r>
              <a:rPr lang="en-US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Indonesia</a:t>
            </a:r>
            <a:endParaRPr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grpSp>
        <p:nvGrpSpPr>
          <p:cNvPr id="731" name="Google Shape;731;p39"/>
          <p:cNvGrpSpPr/>
          <p:nvPr/>
        </p:nvGrpSpPr>
        <p:grpSpPr>
          <a:xfrm rot="5400000">
            <a:off x="6127422" y="1843470"/>
            <a:ext cx="3570156" cy="1950913"/>
            <a:chOff x="1930675" y="3199875"/>
            <a:chExt cx="4066700" cy="2222250"/>
          </a:xfrm>
        </p:grpSpPr>
        <p:sp>
          <p:nvSpPr>
            <p:cNvPr id="732" name="Google Shape;732;p39"/>
            <p:cNvSpPr/>
            <p:nvPr/>
          </p:nvSpPr>
          <p:spPr>
            <a:xfrm>
              <a:off x="2822050" y="3455450"/>
              <a:ext cx="2149750" cy="1966675"/>
            </a:xfrm>
            <a:custGeom>
              <a:avLst/>
              <a:gdLst/>
              <a:ahLst/>
              <a:cxnLst/>
              <a:rect l="l" t="t" r="r" b="b"/>
              <a:pathLst>
                <a:path w="85990" h="78667" extrusionOk="0">
                  <a:moveTo>
                    <a:pt x="83197" y="2536"/>
                  </a:moveTo>
                  <a:lnTo>
                    <a:pt x="83197" y="2536"/>
                  </a:lnTo>
                  <a:cubicBezTo>
                    <a:pt x="77720" y="34686"/>
                    <a:pt x="62001" y="57580"/>
                    <a:pt x="37683" y="68753"/>
                  </a:cubicBezTo>
                  <a:cubicBezTo>
                    <a:pt x="26957" y="73633"/>
                    <a:pt x="15339" y="76150"/>
                    <a:pt x="3599" y="76150"/>
                  </a:cubicBezTo>
                  <a:cubicBezTo>
                    <a:pt x="3349" y="76150"/>
                    <a:pt x="3099" y="76149"/>
                    <a:pt x="2849" y="76147"/>
                  </a:cubicBezTo>
                  <a:cubicBezTo>
                    <a:pt x="10845" y="36603"/>
                    <a:pt x="32425" y="18748"/>
                    <a:pt x="49184" y="10697"/>
                  </a:cubicBezTo>
                  <a:cubicBezTo>
                    <a:pt x="59810" y="5603"/>
                    <a:pt x="71421" y="2810"/>
                    <a:pt x="83197" y="2536"/>
                  </a:cubicBezTo>
                  <a:close/>
                  <a:moveTo>
                    <a:pt x="83457" y="1"/>
                  </a:moveTo>
                  <a:cubicBezTo>
                    <a:pt x="79119" y="1"/>
                    <a:pt x="64461" y="562"/>
                    <a:pt x="48199" y="8342"/>
                  </a:cubicBezTo>
                  <a:cubicBezTo>
                    <a:pt x="30672" y="16776"/>
                    <a:pt x="8107" y="35507"/>
                    <a:pt x="56" y="77078"/>
                  </a:cubicBezTo>
                  <a:cubicBezTo>
                    <a:pt x="1" y="77461"/>
                    <a:pt x="110" y="77790"/>
                    <a:pt x="330" y="78064"/>
                  </a:cubicBezTo>
                  <a:cubicBezTo>
                    <a:pt x="549" y="78392"/>
                    <a:pt x="877" y="78557"/>
                    <a:pt x="1206" y="78611"/>
                  </a:cubicBezTo>
                  <a:cubicBezTo>
                    <a:pt x="1370" y="78611"/>
                    <a:pt x="2520" y="78666"/>
                    <a:pt x="4383" y="78666"/>
                  </a:cubicBezTo>
                  <a:cubicBezTo>
                    <a:pt x="16213" y="78557"/>
                    <a:pt x="27879" y="75982"/>
                    <a:pt x="38669" y="71053"/>
                  </a:cubicBezTo>
                  <a:cubicBezTo>
                    <a:pt x="70928" y="56265"/>
                    <a:pt x="82156" y="25046"/>
                    <a:pt x="85935" y="1495"/>
                  </a:cubicBezTo>
                  <a:cubicBezTo>
                    <a:pt x="85990" y="1112"/>
                    <a:pt x="85880" y="783"/>
                    <a:pt x="85661" y="509"/>
                  </a:cubicBezTo>
                  <a:cubicBezTo>
                    <a:pt x="85442" y="181"/>
                    <a:pt x="85114" y="16"/>
                    <a:pt x="84730" y="16"/>
                  </a:cubicBezTo>
                  <a:cubicBezTo>
                    <a:pt x="84627" y="16"/>
                    <a:pt x="84189" y="1"/>
                    <a:pt x="83457" y="1"/>
                  </a:cubicBezTo>
                  <a:close/>
                </a:path>
              </a:pathLst>
            </a:custGeom>
            <a:solidFill>
              <a:srgbClr val="B49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9"/>
            <p:cNvSpPr/>
            <p:nvPr/>
          </p:nvSpPr>
          <p:spPr>
            <a:xfrm>
              <a:off x="2854925" y="3487350"/>
              <a:ext cx="2084025" cy="1901900"/>
            </a:xfrm>
            <a:custGeom>
              <a:avLst/>
              <a:gdLst/>
              <a:ahLst/>
              <a:cxnLst/>
              <a:rect l="l" t="t" r="r" b="b"/>
              <a:pathLst>
                <a:path w="83361" h="76076" extrusionOk="0">
                  <a:moveTo>
                    <a:pt x="81991" y="0"/>
                  </a:moveTo>
                  <a:lnTo>
                    <a:pt x="75857" y="5696"/>
                  </a:lnTo>
                  <a:cubicBezTo>
                    <a:pt x="75747" y="5587"/>
                    <a:pt x="75638" y="5587"/>
                    <a:pt x="75473" y="5532"/>
                  </a:cubicBezTo>
                  <a:lnTo>
                    <a:pt x="58221" y="3998"/>
                  </a:lnTo>
                  <a:cubicBezTo>
                    <a:pt x="56961" y="4382"/>
                    <a:pt x="55647" y="4820"/>
                    <a:pt x="54332" y="5368"/>
                  </a:cubicBezTo>
                  <a:lnTo>
                    <a:pt x="74269" y="7175"/>
                  </a:lnTo>
                  <a:lnTo>
                    <a:pt x="60686" y="19608"/>
                  </a:lnTo>
                  <a:lnTo>
                    <a:pt x="60576" y="19608"/>
                  </a:lnTo>
                  <a:lnTo>
                    <a:pt x="33191" y="17088"/>
                  </a:lnTo>
                  <a:cubicBezTo>
                    <a:pt x="32589" y="17581"/>
                    <a:pt x="31931" y="18129"/>
                    <a:pt x="31329" y="18622"/>
                  </a:cubicBezTo>
                  <a:lnTo>
                    <a:pt x="59042" y="21141"/>
                  </a:lnTo>
                  <a:lnTo>
                    <a:pt x="51375" y="27988"/>
                  </a:lnTo>
                  <a:cubicBezTo>
                    <a:pt x="51210" y="27988"/>
                    <a:pt x="50991" y="28042"/>
                    <a:pt x="50882" y="28207"/>
                  </a:cubicBezTo>
                  <a:cubicBezTo>
                    <a:pt x="50717" y="28316"/>
                    <a:pt x="50663" y="28481"/>
                    <a:pt x="50608" y="28700"/>
                  </a:cubicBezTo>
                  <a:lnTo>
                    <a:pt x="46062" y="32917"/>
                  </a:lnTo>
                  <a:lnTo>
                    <a:pt x="19608" y="30507"/>
                  </a:lnTo>
                  <a:cubicBezTo>
                    <a:pt x="19170" y="31000"/>
                    <a:pt x="18787" y="31548"/>
                    <a:pt x="18403" y="32095"/>
                  </a:cubicBezTo>
                  <a:lnTo>
                    <a:pt x="44364" y="34451"/>
                  </a:lnTo>
                  <a:lnTo>
                    <a:pt x="32260" y="45514"/>
                  </a:lnTo>
                  <a:cubicBezTo>
                    <a:pt x="32150" y="45405"/>
                    <a:pt x="32041" y="45350"/>
                    <a:pt x="31877" y="45350"/>
                  </a:cubicBezTo>
                  <a:lnTo>
                    <a:pt x="11119" y="43488"/>
                  </a:lnTo>
                  <a:cubicBezTo>
                    <a:pt x="10845" y="44035"/>
                    <a:pt x="10571" y="44528"/>
                    <a:pt x="10297" y="45076"/>
                  </a:cubicBezTo>
                  <a:lnTo>
                    <a:pt x="30672" y="46938"/>
                  </a:lnTo>
                  <a:lnTo>
                    <a:pt x="17089" y="59371"/>
                  </a:lnTo>
                  <a:lnTo>
                    <a:pt x="16979" y="59371"/>
                  </a:lnTo>
                  <a:lnTo>
                    <a:pt x="4711" y="58275"/>
                  </a:lnTo>
                  <a:cubicBezTo>
                    <a:pt x="4546" y="58768"/>
                    <a:pt x="4382" y="59316"/>
                    <a:pt x="4163" y="59864"/>
                  </a:cubicBezTo>
                  <a:lnTo>
                    <a:pt x="15446" y="60904"/>
                  </a:lnTo>
                  <a:lnTo>
                    <a:pt x="274" y="74761"/>
                  </a:lnTo>
                  <a:cubicBezTo>
                    <a:pt x="165" y="75145"/>
                    <a:pt x="55" y="75583"/>
                    <a:pt x="0" y="76021"/>
                  </a:cubicBezTo>
                  <a:cubicBezTo>
                    <a:pt x="0" y="76021"/>
                    <a:pt x="439" y="76076"/>
                    <a:pt x="1260" y="76076"/>
                  </a:cubicBezTo>
                  <a:lnTo>
                    <a:pt x="23059" y="56194"/>
                  </a:lnTo>
                  <a:lnTo>
                    <a:pt x="23497" y="73392"/>
                  </a:lnTo>
                  <a:lnTo>
                    <a:pt x="25195" y="72899"/>
                  </a:lnTo>
                  <a:lnTo>
                    <a:pt x="24702" y="54661"/>
                  </a:lnTo>
                  <a:lnTo>
                    <a:pt x="37956" y="42556"/>
                  </a:lnTo>
                  <a:lnTo>
                    <a:pt x="38613" y="67805"/>
                  </a:lnTo>
                  <a:cubicBezTo>
                    <a:pt x="39161" y="67532"/>
                    <a:pt x="39709" y="67258"/>
                    <a:pt x="40256" y="66984"/>
                  </a:cubicBezTo>
                  <a:lnTo>
                    <a:pt x="39599" y="41078"/>
                  </a:lnTo>
                  <a:lnTo>
                    <a:pt x="50663" y="30945"/>
                  </a:lnTo>
                  <a:lnTo>
                    <a:pt x="51429" y="59535"/>
                  </a:lnTo>
                  <a:cubicBezTo>
                    <a:pt x="51429" y="59645"/>
                    <a:pt x="51429" y="59699"/>
                    <a:pt x="51484" y="59809"/>
                  </a:cubicBezTo>
                  <a:cubicBezTo>
                    <a:pt x="52032" y="59371"/>
                    <a:pt x="52525" y="58987"/>
                    <a:pt x="53073" y="58549"/>
                  </a:cubicBezTo>
                  <a:lnTo>
                    <a:pt x="52306" y="29412"/>
                  </a:lnTo>
                  <a:lnTo>
                    <a:pt x="66053" y="16869"/>
                  </a:lnTo>
                  <a:lnTo>
                    <a:pt x="66765" y="43761"/>
                  </a:lnTo>
                  <a:cubicBezTo>
                    <a:pt x="67313" y="42995"/>
                    <a:pt x="67860" y="42173"/>
                    <a:pt x="68353" y="41352"/>
                  </a:cubicBezTo>
                  <a:lnTo>
                    <a:pt x="67696" y="15336"/>
                  </a:lnTo>
                  <a:lnTo>
                    <a:pt x="83196" y="1205"/>
                  </a:lnTo>
                  <a:lnTo>
                    <a:pt x="83360" y="0"/>
                  </a:lnTo>
                  <a:close/>
                </a:path>
              </a:pathLst>
            </a:custGeom>
            <a:solidFill>
              <a:srgbClr val="B49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9"/>
            <p:cNvSpPr/>
            <p:nvPr/>
          </p:nvSpPr>
          <p:spPr>
            <a:xfrm>
              <a:off x="1930675" y="3199875"/>
              <a:ext cx="2022400" cy="992650"/>
            </a:xfrm>
            <a:custGeom>
              <a:avLst/>
              <a:gdLst/>
              <a:ahLst/>
              <a:cxnLst/>
              <a:rect l="l" t="t" r="r" b="b"/>
              <a:pathLst>
                <a:path w="80896" h="39706" extrusionOk="0">
                  <a:moveTo>
                    <a:pt x="55271" y="2417"/>
                  </a:moveTo>
                  <a:cubicBezTo>
                    <a:pt x="62923" y="2417"/>
                    <a:pt x="70493" y="3897"/>
                    <a:pt x="77610" y="6734"/>
                  </a:cubicBezTo>
                  <a:cubicBezTo>
                    <a:pt x="64465" y="26616"/>
                    <a:pt x="47924" y="36912"/>
                    <a:pt x="28317" y="37296"/>
                  </a:cubicBezTo>
                  <a:cubicBezTo>
                    <a:pt x="28056" y="37299"/>
                    <a:pt x="27795" y="37301"/>
                    <a:pt x="27535" y="37301"/>
                  </a:cubicBezTo>
                  <a:cubicBezTo>
                    <a:pt x="19200" y="37301"/>
                    <a:pt x="10935" y="35603"/>
                    <a:pt x="3287" y="32257"/>
                  </a:cubicBezTo>
                  <a:cubicBezTo>
                    <a:pt x="16760" y="13197"/>
                    <a:pt x="33465" y="3174"/>
                    <a:pt x="52963" y="2462"/>
                  </a:cubicBezTo>
                  <a:cubicBezTo>
                    <a:pt x="53733" y="2432"/>
                    <a:pt x="54503" y="2417"/>
                    <a:pt x="55271" y="2417"/>
                  </a:cubicBezTo>
                  <a:close/>
                  <a:moveTo>
                    <a:pt x="55214" y="0"/>
                  </a:moveTo>
                  <a:cubicBezTo>
                    <a:pt x="39215" y="0"/>
                    <a:pt x="18153" y="6150"/>
                    <a:pt x="384" y="32038"/>
                  </a:cubicBezTo>
                  <a:cubicBezTo>
                    <a:pt x="1" y="32695"/>
                    <a:pt x="165" y="33517"/>
                    <a:pt x="877" y="33900"/>
                  </a:cubicBezTo>
                  <a:cubicBezTo>
                    <a:pt x="9093" y="37734"/>
                    <a:pt x="18075" y="39706"/>
                    <a:pt x="27167" y="39706"/>
                  </a:cubicBezTo>
                  <a:cubicBezTo>
                    <a:pt x="43159" y="39706"/>
                    <a:pt x="63643" y="33243"/>
                    <a:pt x="80513" y="6844"/>
                  </a:cubicBezTo>
                  <a:cubicBezTo>
                    <a:pt x="80896" y="6241"/>
                    <a:pt x="80677" y="5365"/>
                    <a:pt x="80020" y="5036"/>
                  </a:cubicBezTo>
                  <a:cubicBezTo>
                    <a:pt x="79813" y="4933"/>
                    <a:pt x="69544" y="0"/>
                    <a:pt x="55214" y="0"/>
                  </a:cubicBezTo>
                  <a:close/>
                </a:path>
              </a:pathLst>
            </a:custGeom>
            <a:solidFill>
              <a:srgbClr val="B49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9"/>
            <p:cNvSpPr/>
            <p:nvPr/>
          </p:nvSpPr>
          <p:spPr>
            <a:xfrm>
              <a:off x="1966275" y="3231300"/>
              <a:ext cx="1949850" cy="932475"/>
            </a:xfrm>
            <a:custGeom>
              <a:avLst/>
              <a:gdLst/>
              <a:ahLst/>
              <a:cxnLst/>
              <a:rect l="l" t="t" r="r" b="b"/>
              <a:pathLst>
                <a:path w="77994" h="37299" extrusionOk="0">
                  <a:moveTo>
                    <a:pt x="57016" y="0"/>
                  </a:moveTo>
                  <a:lnTo>
                    <a:pt x="69832" y="7011"/>
                  </a:lnTo>
                  <a:lnTo>
                    <a:pt x="57126" y="11338"/>
                  </a:lnTo>
                  <a:lnTo>
                    <a:pt x="57071" y="11338"/>
                  </a:lnTo>
                  <a:lnTo>
                    <a:pt x="39435" y="1643"/>
                  </a:lnTo>
                  <a:cubicBezTo>
                    <a:pt x="38833" y="1808"/>
                    <a:pt x="38285" y="1972"/>
                    <a:pt x="37682" y="2136"/>
                  </a:cubicBezTo>
                  <a:lnTo>
                    <a:pt x="55592" y="11885"/>
                  </a:lnTo>
                  <a:lnTo>
                    <a:pt x="48472" y="14295"/>
                  </a:lnTo>
                  <a:cubicBezTo>
                    <a:pt x="48401" y="14267"/>
                    <a:pt x="48327" y="14253"/>
                    <a:pt x="48253" y="14253"/>
                  </a:cubicBezTo>
                  <a:cubicBezTo>
                    <a:pt x="48039" y="14253"/>
                    <a:pt x="47827" y="14366"/>
                    <a:pt x="47705" y="14569"/>
                  </a:cubicBezTo>
                  <a:lnTo>
                    <a:pt x="43433" y="16048"/>
                  </a:lnTo>
                  <a:lnTo>
                    <a:pt x="26400" y="6737"/>
                  </a:lnTo>
                  <a:lnTo>
                    <a:pt x="25140" y="7394"/>
                  </a:lnTo>
                  <a:lnTo>
                    <a:pt x="41900" y="16596"/>
                  </a:lnTo>
                  <a:lnTo>
                    <a:pt x="30562" y="20429"/>
                  </a:lnTo>
                  <a:cubicBezTo>
                    <a:pt x="30508" y="20375"/>
                    <a:pt x="30398" y="20320"/>
                    <a:pt x="30343" y="20265"/>
                  </a:cubicBezTo>
                  <a:lnTo>
                    <a:pt x="16979" y="12926"/>
                  </a:lnTo>
                  <a:cubicBezTo>
                    <a:pt x="16651" y="13200"/>
                    <a:pt x="16322" y="13474"/>
                    <a:pt x="15939" y="13802"/>
                  </a:cubicBezTo>
                  <a:lnTo>
                    <a:pt x="29084" y="20977"/>
                  </a:lnTo>
                  <a:lnTo>
                    <a:pt x="16322" y="25304"/>
                  </a:lnTo>
                  <a:lnTo>
                    <a:pt x="16267" y="25249"/>
                  </a:lnTo>
                  <a:lnTo>
                    <a:pt x="8381" y="20922"/>
                  </a:lnTo>
                  <a:lnTo>
                    <a:pt x="7559" y="21908"/>
                  </a:lnTo>
                  <a:lnTo>
                    <a:pt x="14789" y="25852"/>
                  </a:lnTo>
                  <a:lnTo>
                    <a:pt x="548" y="30726"/>
                  </a:lnTo>
                  <a:cubicBezTo>
                    <a:pt x="384" y="31000"/>
                    <a:pt x="165" y="31219"/>
                    <a:pt x="1" y="31493"/>
                  </a:cubicBezTo>
                  <a:cubicBezTo>
                    <a:pt x="1" y="31493"/>
                    <a:pt x="275" y="31657"/>
                    <a:pt x="822" y="31931"/>
                  </a:cubicBezTo>
                  <a:lnTo>
                    <a:pt x="21251" y="24921"/>
                  </a:lnTo>
                  <a:lnTo>
                    <a:pt x="16541" y="36587"/>
                  </a:lnTo>
                  <a:lnTo>
                    <a:pt x="17746" y="36751"/>
                  </a:lnTo>
                  <a:lnTo>
                    <a:pt x="22785" y="24428"/>
                  </a:lnTo>
                  <a:lnTo>
                    <a:pt x="35163" y="20156"/>
                  </a:lnTo>
                  <a:lnTo>
                    <a:pt x="28262" y="37299"/>
                  </a:lnTo>
                  <a:lnTo>
                    <a:pt x="29631" y="37189"/>
                  </a:lnTo>
                  <a:lnTo>
                    <a:pt x="36751" y="19663"/>
                  </a:lnTo>
                  <a:lnTo>
                    <a:pt x="47103" y="16103"/>
                  </a:lnTo>
                  <a:lnTo>
                    <a:pt x="39271" y="35491"/>
                  </a:lnTo>
                  <a:cubicBezTo>
                    <a:pt x="39216" y="35546"/>
                    <a:pt x="39216" y="35601"/>
                    <a:pt x="39216" y="35655"/>
                  </a:cubicBezTo>
                  <a:cubicBezTo>
                    <a:pt x="39709" y="35546"/>
                    <a:pt x="40147" y="35436"/>
                    <a:pt x="40640" y="35272"/>
                  </a:cubicBezTo>
                  <a:lnTo>
                    <a:pt x="48636" y="15555"/>
                  </a:lnTo>
                  <a:lnTo>
                    <a:pt x="61507" y="11119"/>
                  </a:lnTo>
                  <a:lnTo>
                    <a:pt x="54168" y="29357"/>
                  </a:lnTo>
                  <a:cubicBezTo>
                    <a:pt x="54716" y="29028"/>
                    <a:pt x="55318" y="28645"/>
                    <a:pt x="55921" y="28262"/>
                  </a:cubicBezTo>
                  <a:lnTo>
                    <a:pt x="63041" y="10626"/>
                  </a:lnTo>
                  <a:lnTo>
                    <a:pt x="77555" y="5642"/>
                  </a:lnTo>
                  <a:cubicBezTo>
                    <a:pt x="77719" y="5422"/>
                    <a:pt x="77884" y="5203"/>
                    <a:pt x="77993" y="4930"/>
                  </a:cubicBezTo>
                  <a:cubicBezTo>
                    <a:pt x="77993" y="4930"/>
                    <a:pt x="77719" y="4765"/>
                    <a:pt x="77117" y="4491"/>
                  </a:cubicBezTo>
                  <a:lnTo>
                    <a:pt x="71311" y="6518"/>
                  </a:lnTo>
                  <a:cubicBezTo>
                    <a:pt x="71256" y="6408"/>
                    <a:pt x="71202" y="6354"/>
                    <a:pt x="71092" y="6299"/>
                  </a:cubicBezTo>
                  <a:lnTo>
                    <a:pt x="60029" y="219"/>
                  </a:lnTo>
                  <a:cubicBezTo>
                    <a:pt x="59043" y="110"/>
                    <a:pt x="58057" y="55"/>
                    <a:pt x="57016" y="0"/>
                  </a:cubicBezTo>
                  <a:close/>
                </a:path>
              </a:pathLst>
            </a:custGeom>
            <a:solidFill>
              <a:srgbClr val="B49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9"/>
            <p:cNvSpPr/>
            <p:nvPr/>
          </p:nvSpPr>
          <p:spPr>
            <a:xfrm>
              <a:off x="4641800" y="3297025"/>
              <a:ext cx="1355575" cy="1504825"/>
            </a:xfrm>
            <a:custGeom>
              <a:avLst/>
              <a:gdLst/>
              <a:ahLst/>
              <a:cxnLst/>
              <a:rect l="l" t="t" r="r" b="b"/>
              <a:pathLst>
                <a:path w="54223" h="60193" extrusionOk="0">
                  <a:moveTo>
                    <a:pt x="25249" y="3177"/>
                  </a:moveTo>
                  <a:lnTo>
                    <a:pt x="25249" y="3177"/>
                  </a:lnTo>
                  <a:cubicBezTo>
                    <a:pt x="47595" y="30233"/>
                    <a:pt x="31712" y="51977"/>
                    <a:pt x="27440" y="56961"/>
                  </a:cubicBezTo>
                  <a:cubicBezTo>
                    <a:pt x="6463" y="29795"/>
                    <a:pt x="21141" y="8216"/>
                    <a:pt x="25249" y="3177"/>
                  </a:cubicBezTo>
                  <a:close/>
                  <a:moveTo>
                    <a:pt x="25249" y="0"/>
                  </a:moveTo>
                  <a:cubicBezTo>
                    <a:pt x="24921" y="0"/>
                    <a:pt x="24537" y="110"/>
                    <a:pt x="24318" y="384"/>
                  </a:cubicBezTo>
                  <a:cubicBezTo>
                    <a:pt x="24099" y="657"/>
                    <a:pt x="0" y="26947"/>
                    <a:pt x="26345" y="59699"/>
                  </a:cubicBezTo>
                  <a:cubicBezTo>
                    <a:pt x="26564" y="59973"/>
                    <a:pt x="26947" y="60138"/>
                    <a:pt x="27276" y="60192"/>
                  </a:cubicBezTo>
                  <a:lnTo>
                    <a:pt x="27331" y="60192"/>
                  </a:lnTo>
                  <a:cubicBezTo>
                    <a:pt x="27659" y="60192"/>
                    <a:pt x="27988" y="60028"/>
                    <a:pt x="28207" y="59809"/>
                  </a:cubicBezTo>
                  <a:cubicBezTo>
                    <a:pt x="28481" y="59535"/>
                    <a:pt x="54223" y="33026"/>
                    <a:pt x="26180" y="438"/>
                  </a:cubicBezTo>
                  <a:cubicBezTo>
                    <a:pt x="25961" y="164"/>
                    <a:pt x="25633" y="0"/>
                    <a:pt x="25249" y="0"/>
                  </a:cubicBezTo>
                  <a:close/>
                </a:path>
              </a:pathLst>
            </a:custGeom>
            <a:solidFill>
              <a:srgbClr val="B49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9"/>
            <p:cNvSpPr/>
            <p:nvPr/>
          </p:nvSpPr>
          <p:spPr>
            <a:xfrm>
              <a:off x="5025175" y="3327150"/>
              <a:ext cx="568275" cy="1443200"/>
            </a:xfrm>
            <a:custGeom>
              <a:avLst/>
              <a:gdLst/>
              <a:ahLst/>
              <a:cxnLst/>
              <a:rect l="l" t="t" r="r" b="b"/>
              <a:pathLst>
                <a:path w="22731" h="57728" extrusionOk="0">
                  <a:moveTo>
                    <a:pt x="9969" y="0"/>
                  </a:moveTo>
                  <a:cubicBezTo>
                    <a:pt x="9969" y="0"/>
                    <a:pt x="9805" y="219"/>
                    <a:pt x="9476" y="548"/>
                  </a:cubicBezTo>
                  <a:lnTo>
                    <a:pt x="9640" y="4820"/>
                  </a:lnTo>
                  <a:cubicBezTo>
                    <a:pt x="9586" y="4875"/>
                    <a:pt x="9531" y="4875"/>
                    <a:pt x="9476" y="4929"/>
                  </a:cubicBezTo>
                  <a:lnTo>
                    <a:pt x="3178" y="11173"/>
                  </a:lnTo>
                  <a:cubicBezTo>
                    <a:pt x="2904" y="11776"/>
                    <a:pt x="2630" y="12433"/>
                    <a:pt x="2411" y="13145"/>
                  </a:cubicBezTo>
                  <a:lnTo>
                    <a:pt x="9695" y="5915"/>
                  </a:lnTo>
                  <a:lnTo>
                    <a:pt x="10024" y="15336"/>
                  </a:lnTo>
                  <a:lnTo>
                    <a:pt x="1" y="25249"/>
                  </a:lnTo>
                  <a:lnTo>
                    <a:pt x="1" y="26454"/>
                  </a:lnTo>
                  <a:lnTo>
                    <a:pt x="10133" y="16486"/>
                  </a:lnTo>
                  <a:lnTo>
                    <a:pt x="10243" y="21744"/>
                  </a:lnTo>
                  <a:cubicBezTo>
                    <a:pt x="10188" y="21853"/>
                    <a:pt x="10188" y="21908"/>
                    <a:pt x="10188" y="22018"/>
                  </a:cubicBezTo>
                  <a:cubicBezTo>
                    <a:pt x="10188" y="22127"/>
                    <a:pt x="10243" y="22237"/>
                    <a:pt x="10298" y="22292"/>
                  </a:cubicBezTo>
                  <a:lnTo>
                    <a:pt x="10407" y="25468"/>
                  </a:lnTo>
                  <a:lnTo>
                    <a:pt x="713" y="34998"/>
                  </a:lnTo>
                  <a:cubicBezTo>
                    <a:pt x="768" y="35327"/>
                    <a:pt x="877" y="35655"/>
                    <a:pt x="932" y="35984"/>
                  </a:cubicBezTo>
                  <a:lnTo>
                    <a:pt x="10462" y="26618"/>
                  </a:lnTo>
                  <a:lnTo>
                    <a:pt x="10791" y="34998"/>
                  </a:lnTo>
                  <a:cubicBezTo>
                    <a:pt x="10681" y="34998"/>
                    <a:pt x="10626" y="35053"/>
                    <a:pt x="10571" y="35108"/>
                  </a:cubicBezTo>
                  <a:lnTo>
                    <a:pt x="3013" y="42611"/>
                  </a:lnTo>
                  <a:cubicBezTo>
                    <a:pt x="3123" y="42885"/>
                    <a:pt x="3232" y="43159"/>
                    <a:pt x="3342" y="43433"/>
                  </a:cubicBezTo>
                  <a:lnTo>
                    <a:pt x="10791" y="36094"/>
                  </a:lnTo>
                  <a:lnTo>
                    <a:pt x="11174" y="45514"/>
                  </a:lnTo>
                  <a:lnTo>
                    <a:pt x="11119" y="45514"/>
                  </a:lnTo>
                  <a:lnTo>
                    <a:pt x="6628" y="49950"/>
                  </a:lnTo>
                  <a:cubicBezTo>
                    <a:pt x="6792" y="50169"/>
                    <a:pt x="6957" y="50443"/>
                    <a:pt x="7066" y="50717"/>
                  </a:cubicBezTo>
                  <a:lnTo>
                    <a:pt x="11174" y="46609"/>
                  </a:lnTo>
                  <a:lnTo>
                    <a:pt x="11612" y="57180"/>
                  </a:lnTo>
                  <a:lnTo>
                    <a:pt x="11996" y="57728"/>
                  </a:lnTo>
                  <a:cubicBezTo>
                    <a:pt x="11996" y="57728"/>
                    <a:pt x="12160" y="57563"/>
                    <a:pt x="12488" y="57235"/>
                  </a:cubicBezTo>
                  <a:lnTo>
                    <a:pt x="11886" y="42173"/>
                  </a:lnTo>
                  <a:lnTo>
                    <a:pt x="18732" y="47705"/>
                  </a:lnTo>
                  <a:cubicBezTo>
                    <a:pt x="18842" y="47431"/>
                    <a:pt x="19006" y="47157"/>
                    <a:pt x="19116" y="46883"/>
                  </a:cubicBezTo>
                  <a:lnTo>
                    <a:pt x="11831" y="41023"/>
                  </a:lnTo>
                  <a:lnTo>
                    <a:pt x="11503" y="31876"/>
                  </a:lnTo>
                  <a:lnTo>
                    <a:pt x="11503" y="31876"/>
                  </a:lnTo>
                  <a:lnTo>
                    <a:pt x="21580" y="39927"/>
                  </a:lnTo>
                  <a:cubicBezTo>
                    <a:pt x="21635" y="39654"/>
                    <a:pt x="21745" y="39325"/>
                    <a:pt x="21799" y="38996"/>
                  </a:cubicBezTo>
                  <a:lnTo>
                    <a:pt x="11448" y="30671"/>
                  </a:lnTo>
                  <a:lnTo>
                    <a:pt x="11174" y="23004"/>
                  </a:lnTo>
                  <a:lnTo>
                    <a:pt x="22621" y="32205"/>
                  </a:lnTo>
                  <a:cubicBezTo>
                    <a:pt x="22621" y="32205"/>
                    <a:pt x="22676" y="32260"/>
                    <a:pt x="22730" y="32260"/>
                  </a:cubicBezTo>
                  <a:cubicBezTo>
                    <a:pt x="22730" y="31931"/>
                    <a:pt x="22730" y="31548"/>
                    <a:pt x="22730" y="31219"/>
                  </a:cubicBezTo>
                  <a:lnTo>
                    <a:pt x="11119" y="21908"/>
                  </a:lnTo>
                  <a:lnTo>
                    <a:pt x="10736" y="12378"/>
                  </a:lnTo>
                  <a:lnTo>
                    <a:pt x="21525" y="20977"/>
                  </a:lnTo>
                  <a:cubicBezTo>
                    <a:pt x="21416" y="20484"/>
                    <a:pt x="21252" y="20046"/>
                    <a:pt x="21142" y="19553"/>
                  </a:cubicBezTo>
                  <a:lnTo>
                    <a:pt x="10736" y="11228"/>
                  </a:lnTo>
                  <a:lnTo>
                    <a:pt x="10352" y="493"/>
                  </a:lnTo>
                  <a:cubicBezTo>
                    <a:pt x="10243" y="329"/>
                    <a:pt x="10079" y="164"/>
                    <a:pt x="9969" y="0"/>
                  </a:cubicBezTo>
                  <a:close/>
                </a:path>
              </a:pathLst>
            </a:custGeom>
            <a:solidFill>
              <a:srgbClr val="B49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25" t="15581" r="30027" b="18503"/>
          <a:stretch/>
        </p:blipFill>
        <p:spPr>
          <a:xfrm>
            <a:off x="6843895" y="1332993"/>
            <a:ext cx="3113059" cy="31320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6" name="Google Shape;808;p41"/>
          <p:cNvSpPr txBox="1">
            <a:spLocks/>
          </p:cNvSpPr>
          <p:nvPr/>
        </p:nvSpPr>
        <p:spPr>
          <a:xfrm>
            <a:off x="380144" y="762786"/>
            <a:ext cx="6198538" cy="819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erriweather"/>
              <a:buNone/>
              <a:defRPr sz="1600" b="0" i="0" u="none" strike="noStrike" cap="none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erriweather"/>
              <a:buNone/>
              <a:defRPr sz="1600" b="0" i="0" u="none" strike="noStrike" cap="none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erriweather"/>
              <a:buNone/>
              <a:defRPr sz="1600" b="0" i="0" u="none" strike="noStrike" cap="none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erriweather"/>
              <a:buNone/>
              <a:defRPr sz="1600" b="0" i="0" u="none" strike="noStrike" cap="none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erriweather"/>
              <a:buNone/>
              <a:defRPr sz="1600" b="0" i="0" u="none" strike="noStrike" cap="none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erriweather"/>
              <a:buNone/>
              <a:defRPr sz="1600" b="0" i="0" u="none" strike="noStrike" cap="none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erriweather"/>
              <a:buNone/>
              <a:defRPr sz="1600" b="0" i="0" u="none" strike="noStrike" cap="none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erriweather"/>
              <a:buNone/>
              <a:defRPr sz="1600" b="0" i="0" u="none" strike="noStrike" cap="none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erriweather"/>
              <a:buNone/>
              <a:defRPr sz="1600" b="0" i="0" u="none" strike="noStrike" cap="none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Starbucks </a:t>
            </a:r>
            <a:r>
              <a:rPr lang="en-US" sz="14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corporation </a:t>
            </a:r>
            <a:r>
              <a:rPr lang="en-US" sz="14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adalah</a:t>
            </a:r>
            <a:r>
              <a:rPr lang="en-US" sz="14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14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sebuah</a:t>
            </a:r>
            <a:r>
              <a:rPr lang="en-US" sz="14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14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perusahaan</a:t>
            </a:r>
            <a:r>
              <a:rPr lang="en-US" sz="14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kopi </a:t>
            </a:r>
            <a:r>
              <a:rPr lang="en-US" sz="14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dan</a:t>
            </a:r>
            <a:r>
              <a:rPr lang="en-US" sz="14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14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jaringan</a:t>
            </a:r>
            <a:r>
              <a:rPr lang="en-US" sz="14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14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kedai</a:t>
            </a:r>
            <a:r>
              <a:rPr lang="en-US" sz="14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kopi global </a:t>
            </a:r>
            <a:r>
              <a:rPr lang="en-US" sz="14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asal</a:t>
            </a:r>
            <a:r>
              <a:rPr lang="en-US" sz="14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14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Amerika</a:t>
            </a:r>
            <a:r>
              <a:rPr lang="en-US" sz="14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14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Serikat</a:t>
            </a:r>
            <a:r>
              <a:rPr lang="en-US" sz="14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yang </a:t>
            </a:r>
            <a:r>
              <a:rPr lang="en-US" sz="14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berkantor</a:t>
            </a:r>
            <a:r>
              <a:rPr lang="en-US" sz="14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14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pusat</a:t>
            </a:r>
            <a:r>
              <a:rPr lang="en-US" sz="14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di Seattle, Washington.</a:t>
            </a:r>
          </a:p>
          <a:p>
            <a:pPr marL="0" indent="0" algn="just"/>
            <a:endParaRPr lang="en-US" sz="14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7" name="Google Shape;808;p41"/>
          <p:cNvSpPr txBox="1">
            <a:spLocks/>
          </p:cNvSpPr>
          <p:nvPr/>
        </p:nvSpPr>
        <p:spPr>
          <a:xfrm>
            <a:off x="348409" y="1620895"/>
            <a:ext cx="6198538" cy="952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erriweather"/>
              <a:buNone/>
              <a:defRPr sz="1600" b="0" i="0" u="none" strike="noStrike" cap="none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erriweather"/>
              <a:buNone/>
              <a:defRPr sz="1600" b="0" i="0" u="none" strike="noStrike" cap="none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erriweather"/>
              <a:buNone/>
              <a:defRPr sz="1600" b="0" i="0" u="none" strike="noStrike" cap="none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erriweather"/>
              <a:buNone/>
              <a:defRPr sz="1600" b="0" i="0" u="none" strike="noStrike" cap="none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erriweather"/>
              <a:buNone/>
              <a:defRPr sz="1600" b="0" i="0" u="none" strike="noStrike" cap="none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erriweather"/>
              <a:buNone/>
              <a:defRPr sz="1600" b="0" i="0" u="none" strike="noStrike" cap="none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erriweather"/>
              <a:buNone/>
              <a:defRPr sz="1600" b="0" i="0" u="none" strike="noStrike" cap="none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erriweather"/>
              <a:buNone/>
              <a:defRPr sz="1600" b="0" i="0" u="none" strike="noStrike" cap="none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erriweather"/>
              <a:buNone/>
              <a:defRPr sz="1600" b="0" i="0" u="none" strike="noStrike" cap="none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Pada</a:t>
            </a:r>
            <a:r>
              <a:rPr lang="en-US" sz="1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14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tahun</a:t>
            </a:r>
            <a:r>
              <a:rPr lang="en-US" sz="14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1971, Starbucks </a:t>
            </a:r>
            <a:r>
              <a:rPr lang="en-US" sz="14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Coffe</a:t>
            </a:r>
            <a:r>
              <a:rPr lang="en-US" sz="14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14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pertama</a:t>
            </a:r>
            <a:r>
              <a:rPr lang="en-US" sz="14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kali </a:t>
            </a:r>
            <a:r>
              <a:rPr lang="en-US" sz="14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didirikan</a:t>
            </a:r>
            <a:r>
              <a:rPr lang="en-US" sz="14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di Seattle, </a:t>
            </a:r>
            <a:r>
              <a:rPr lang="en-US" sz="14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Amerika</a:t>
            </a:r>
            <a:r>
              <a:rPr lang="en-US" sz="14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14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Serikat</a:t>
            </a:r>
            <a:r>
              <a:rPr lang="en-US" sz="14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14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oleh</a:t>
            </a:r>
            <a:r>
              <a:rPr lang="en-US" sz="14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14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Jeny</a:t>
            </a:r>
            <a:r>
              <a:rPr lang="en-US" sz="14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Baldwin, </a:t>
            </a:r>
            <a:r>
              <a:rPr lang="en-US" sz="14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Zey</a:t>
            </a:r>
            <a:r>
              <a:rPr lang="en-US" sz="14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Siegel, </a:t>
            </a:r>
            <a:r>
              <a:rPr lang="en-US" sz="14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dan</a:t>
            </a:r>
            <a:r>
              <a:rPr lang="en-US" sz="14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14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Goredon</a:t>
            </a:r>
            <a:r>
              <a:rPr lang="en-US" sz="14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14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Bowker</a:t>
            </a:r>
            <a:r>
              <a:rPr lang="en-US" sz="14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.</a:t>
            </a:r>
            <a:endParaRPr lang="en-US" sz="1400" dirty="0" smtClean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marL="0" indent="0" algn="just"/>
            <a:endParaRPr lang="en-US" sz="14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8" name="Google Shape;808;p41"/>
          <p:cNvSpPr txBox="1">
            <a:spLocks/>
          </p:cNvSpPr>
          <p:nvPr/>
        </p:nvSpPr>
        <p:spPr>
          <a:xfrm>
            <a:off x="348409" y="2457797"/>
            <a:ext cx="6198538" cy="1245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erriweather"/>
              <a:buNone/>
              <a:defRPr sz="1600" b="0" i="0" u="none" strike="noStrike" cap="none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erriweather"/>
              <a:buNone/>
              <a:defRPr sz="1600" b="0" i="0" u="none" strike="noStrike" cap="none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erriweather"/>
              <a:buNone/>
              <a:defRPr sz="1600" b="0" i="0" u="none" strike="noStrike" cap="none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erriweather"/>
              <a:buNone/>
              <a:defRPr sz="1600" b="0" i="0" u="none" strike="noStrike" cap="none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erriweather"/>
              <a:buNone/>
              <a:defRPr sz="1600" b="0" i="0" u="none" strike="noStrike" cap="none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erriweather"/>
              <a:buNone/>
              <a:defRPr sz="1600" b="0" i="0" u="none" strike="noStrike" cap="none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erriweather"/>
              <a:buNone/>
              <a:defRPr sz="1600" b="0" i="0" u="none" strike="noStrike" cap="none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erriweather"/>
              <a:buNone/>
              <a:defRPr sz="1600" b="0" i="0" u="none" strike="noStrike" cap="none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erriweather"/>
              <a:buNone/>
              <a:defRPr sz="1600" b="0" i="0" u="none" strike="noStrike" cap="none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Budaya</a:t>
            </a:r>
            <a:r>
              <a:rPr lang="en-US" sz="1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14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minum</a:t>
            </a:r>
            <a:r>
              <a:rPr lang="en-US" sz="14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kopi di Indonesia </a:t>
            </a:r>
            <a:r>
              <a:rPr lang="en-US" sz="14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adalah</a:t>
            </a:r>
            <a:r>
              <a:rPr lang="en-US" sz="14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14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warisan</a:t>
            </a:r>
            <a:r>
              <a:rPr lang="en-US" sz="14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colonial </a:t>
            </a:r>
            <a:r>
              <a:rPr lang="en-US" sz="14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Belanda</a:t>
            </a:r>
            <a:r>
              <a:rPr lang="en-US" sz="14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, yang </a:t>
            </a:r>
            <a:r>
              <a:rPr lang="en-US" sz="14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dengan</a:t>
            </a:r>
            <a:r>
              <a:rPr lang="en-US" sz="14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14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kehadiran</a:t>
            </a:r>
            <a:r>
              <a:rPr lang="en-US" sz="14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14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perang</a:t>
            </a:r>
            <a:r>
              <a:rPr lang="en-US" sz="14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14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dunia</a:t>
            </a:r>
            <a:r>
              <a:rPr lang="en-US" sz="14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I </a:t>
            </a:r>
            <a:r>
              <a:rPr lang="en-US" sz="14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dan</a:t>
            </a:r>
            <a:r>
              <a:rPr lang="en-US" sz="14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II kopi </a:t>
            </a:r>
            <a:r>
              <a:rPr lang="en-US" sz="14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mulai</a:t>
            </a:r>
            <a:r>
              <a:rPr lang="en-US" sz="14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14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menjadi</a:t>
            </a:r>
            <a:r>
              <a:rPr lang="en-US" sz="14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14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komoditas</a:t>
            </a:r>
            <a:r>
              <a:rPr lang="en-US" sz="14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14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untuk</a:t>
            </a:r>
            <a:r>
              <a:rPr lang="en-US" sz="14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14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diperdagangkan</a:t>
            </a:r>
            <a:r>
              <a:rPr lang="en-US" sz="14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. </a:t>
            </a:r>
            <a:r>
              <a:rPr lang="en-US" sz="14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Perkembangan</a:t>
            </a:r>
            <a:r>
              <a:rPr lang="en-US" sz="14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14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tersebut</a:t>
            </a:r>
            <a:r>
              <a:rPr lang="en-US" sz="14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14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menjadi</a:t>
            </a:r>
            <a:r>
              <a:rPr lang="en-US" sz="14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14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titik</a:t>
            </a:r>
            <a:r>
              <a:rPr lang="en-US" sz="14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14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awal</a:t>
            </a:r>
            <a:r>
              <a:rPr lang="en-US" sz="14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14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dari</a:t>
            </a:r>
            <a:r>
              <a:rPr lang="en-US" sz="14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14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apa</a:t>
            </a:r>
            <a:r>
              <a:rPr lang="en-US" sz="14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yang </a:t>
            </a:r>
            <a:r>
              <a:rPr lang="en-US" sz="14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dinamakan</a:t>
            </a:r>
            <a:r>
              <a:rPr lang="en-US" sz="14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14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gelombang</a:t>
            </a:r>
            <a:r>
              <a:rPr lang="en-US" sz="14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14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budaya</a:t>
            </a:r>
            <a:r>
              <a:rPr lang="en-US" sz="14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kopi (Waves of Coffee Culture)</a:t>
            </a:r>
          </a:p>
          <a:p>
            <a:pPr marL="0" indent="0" algn="just"/>
            <a:endParaRPr lang="en-US" sz="14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9" name="Google Shape;808;p41"/>
          <p:cNvSpPr txBox="1">
            <a:spLocks/>
          </p:cNvSpPr>
          <p:nvPr/>
        </p:nvSpPr>
        <p:spPr>
          <a:xfrm>
            <a:off x="380144" y="3750510"/>
            <a:ext cx="6198538" cy="1245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erriweather"/>
              <a:buNone/>
              <a:defRPr sz="1600" b="0" i="0" u="none" strike="noStrike" cap="none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erriweather"/>
              <a:buNone/>
              <a:defRPr sz="1600" b="0" i="0" u="none" strike="noStrike" cap="none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erriweather"/>
              <a:buNone/>
              <a:defRPr sz="1600" b="0" i="0" u="none" strike="noStrike" cap="none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erriweather"/>
              <a:buNone/>
              <a:defRPr sz="1600" b="0" i="0" u="none" strike="noStrike" cap="none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erriweather"/>
              <a:buNone/>
              <a:defRPr sz="1600" b="0" i="0" u="none" strike="noStrike" cap="none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erriweather"/>
              <a:buNone/>
              <a:defRPr sz="1600" b="0" i="0" u="none" strike="noStrike" cap="none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erriweather"/>
              <a:buNone/>
              <a:defRPr sz="1600" b="0" i="0" u="none" strike="noStrike" cap="none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erriweather"/>
              <a:buNone/>
              <a:defRPr sz="1600" b="0" i="0" u="none" strike="noStrike" cap="none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erriweather"/>
              <a:buNone/>
              <a:defRPr sz="1600" b="0" i="0" u="none" strike="noStrike" cap="none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Starbucks </a:t>
            </a:r>
            <a:r>
              <a:rPr lang="en-US" sz="14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mengembangkan</a:t>
            </a:r>
            <a:r>
              <a:rPr lang="en-US" sz="14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14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usahanya</a:t>
            </a:r>
            <a:r>
              <a:rPr lang="en-US" sz="14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14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ke</a:t>
            </a:r>
            <a:r>
              <a:rPr lang="en-US" sz="14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14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berbagai</a:t>
            </a:r>
            <a:r>
              <a:rPr lang="en-US" sz="14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14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negara</a:t>
            </a:r>
            <a:r>
              <a:rPr lang="en-US" sz="14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14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untuk</a:t>
            </a:r>
            <a:r>
              <a:rPr lang="en-US" sz="14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14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memperluas</a:t>
            </a:r>
            <a:r>
              <a:rPr lang="en-US" sz="14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14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pasar</a:t>
            </a:r>
            <a:r>
              <a:rPr lang="en-US" sz="14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en-US" sz="14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cara</a:t>
            </a:r>
            <a:r>
              <a:rPr lang="en-US" sz="14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14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ini</a:t>
            </a:r>
            <a:r>
              <a:rPr lang="en-US" sz="14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14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sering</a:t>
            </a:r>
            <a:r>
              <a:rPr lang="en-US" sz="14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14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digunakan</a:t>
            </a:r>
            <a:r>
              <a:rPr lang="en-US" sz="14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14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perusahaan</a:t>
            </a:r>
            <a:r>
              <a:rPr lang="en-US" sz="14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(Starbucks) </a:t>
            </a:r>
            <a:r>
              <a:rPr lang="en-US" sz="14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untuk</a:t>
            </a:r>
            <a:r>
              <a:rPr lang="en-US" sz="14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14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mempercepat</a:t>
            </a:r>
            <a:r>
              <a:rPr lang="en-US" sz="14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14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arus</a:t>
            </a:r>
            <a:r>
              <a:rPr lang="en-US" sz="14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modal </a:t>
            </a:r>
            <a:r>
              <a:rPr lang="en-US" sz="14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yaitu</a:t>
            </a:r>
            <a:r>
              <a:rPr lang="en-US" sz="14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14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melakukan</a:t>
            </a:r>
            <a:r>
              <a:rPr lang="en-US" sz="14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14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ekspansi</a:t>
            </a:r>
            <a:r>
              <a:rPr lang="en-US" sz="14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14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atau</a:t>
            </a:r>
            <a:r>
              <a:rPr lang="en-US" sz="14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14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perluasan</a:t>
            </a:r>
            <a:r>
              <a:rPr lang="en-US" sz="14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14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cabang</a:t>
            </a:r>
            <a:r>
              <a:rPr lang="en-US" sz="14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14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dikota-kota</a:t>
            </a:r>
            <a:r>
              <a:rPr lang="en-US" sz="14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14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besar</a:t>
            </a:r>
            <a:r>
              <a:rPr lang="en-US" sz="14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yang </a:t>
            </a:r>
            <a:r>
              <a:rPr lang="en-US" sz="14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dimaknai</a:t>
            </a:r>
            <a:r>
              <a:rPr lang="en-US" sz="14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14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sebagai</a:t>
            </a:r>
            <a:r>
              <a:rPr lang="en-US" sz="14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hyper commodity.  </a:t>
            </a:r>
            <a:endParaRPr lang="en-US" sz="1400" dirty="0" smtClean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marL="0" indent="0" algn="just"/>
            <a:endParaRPr lang="en-US" sz="14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2" name="Google Shape;712;p39"/>
          <p:cNvGrpSpPr/>
          <p:nvPr/>
        </p:nvGrpSpPr>
        <p:grpSpPr>
          <a:xfrm>
            <a:off x="6775775" y="1292900"/>
            <a:ext cx="3249300" cy="3699900"/>
            <a:chOff x="6775775" y="1292900"/>
            <a:chExt cx="3249300" cy="3699900"/>
          </a:xfrm>
        </p:grpSpPr>
        <p:sp>
          <p:nvSpPr>
            <p:cNvPr id="713" name="Google Shape;713;p39"/>
            <p:cNvSpPr/>
            <p:nvPr/>
          </p:nvSpPr>
          <p:spPr>
            <a:xfrm>
              <a:off x="6775775" y="1292900"/>
              <a:ext cx="3249300" cy="3249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9"/>
            <p:cNvSpPr/>
            <p:nvPr/>
          </p:nvSpPr>
          <p:spPr>
            <a:xfrm>
              <a:off x="7023925" y="4473800"/>
              <a:ext cx="519000" cy="519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5" name="Google Shape;715;p39"/>
          <p:cNvSpPr txBox="1">
            <a:spLocks noGrp="1"/>
          </p:cNvSpPr>
          <p:nvPr>
            <p:ph type="title"/>
          </p:nvPr>
        </p:nvSpPr>
        <p:spPr>
          <a:xfrm>
            <a:off x="770950" y="793087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Starbucks </a:t>
            </a:r>
            <a:r>
              <a:rPr lang="en-US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dan</a:t>
            </a:r>
            <a:r>
              <a:rPr lang="en-US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Indonesia</a:t>
            </a:r>
            <a:endParaRPr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grpSp>
        <p:nvGrpSpPr>
          <p:cNvPr id="731" name="Google Shape;731;p39"/>
          <p:cNvGrpSpPr/>
          <p:nvPr/>
        </p:nvGrpSpPr>
        <p:grpSpPr>
          <a:xfrm rot="5400000">
            <a:off x="6127422" y="1843470"/>
            <a:ext cx="3570156" cy="1950913"/>
            <a:chOff x="1930675" y="3199875"/>
            <a:chExt cx="4066700" cy="2222250"/>
          </a:xfrm>
        </p:grpSpPr>
        <p:sp>
          <p:nvSpPr>
            <p:cNvPr id="732" name="Google Shape;732;p39"/>
            <p:cNvSpPr/>
            <p:nvPr/>
          </p:nvSpPr>
          <p:spPr>
            <a:xfrm>
              <a:off x="2822050" y="3455450"/>
              <a:ext cx="2149750" cy="1966675"/>
            </a:xfrm>
            <a:custGeom>
              <a:avLst/>
              <a:gdLst/>
              <a:ahLst/>
              <a:cxnLst/>
              <a:rect l="l" t="t" r="r" b="b"/>
              <a:pathLst>
                <a:path w="85990" h="78667" extrusionOk="0">
                  <a:moveTo>
                    <a:pt x="83197" y="2536"/>
                  </a:moveTo>
                  <a:lnTo>
                    <a:pt x="83197" y="2536"/>
                  </a:lnTo>
                  <a:cubicBezTo>
                    <a:pt x="77720" y="34686"/>
                    <a:pt x="62001" y="57580"/>
                    <a:pt x="37683" y="68753"/>
                  </a:cubicBezTo>
                  <a:cubicBezTo>
                    <a:pt x="26957" y="73633"/>
                    <a:pt x="15339" y="76150"/>
                    <a:pt x="3599" y="76150"/>
                  </a:cubicBezTo>
                  <a:cubicBezTo>
                    <a:pt x="3349" y="76150"/>
                    <a:pt x="3099" y="76149"/>
                    <a:pt x="2849" y="76147"/>
                  </a:cubicBezTo>
                  <a:cubicBezTo>
                    <a:pt x="10845" y="36603"/>
                    <a:pt x="32425" y="18748"/>
                    <a:pt x="49184" y="10697"/>
                  </a:cubicBezTo>
                  <a:cubicBezTo>
                    <a:pt x="59810" y="5603"/>
                    <a:pt x="71421" y="2810"/>
                    <a:pt x="83197" y="2536"/>
                  </a:cubicBezTo>
                  <a:close/>
                  <a:moveTo>
                    <a:pt x="83457" y="1"/>
                  </a:moveTo>
                  <a:cubicBezTo>
                    <a:pt x="79119" y="1"/>
                    <a:pt x="64461" y="562"/>
                    <a:pt x="48199" y="8342"/>
                  </a:cubicBezTo>
                  <a:cubicBezTo>
                    <a:pt x="30672" y="16776"/>
                    <a:pt x="8107" y="35507"/>
                    <a:pt x="56" y="77078"/>
                  </a:cubicBezTo>
                  <a:cubicBezTo>
                    <a:pt x="1" y="77461"/>
                    <a:pt x="110" y="77790"/>
                    <a:pt x="330" y="78064"/>
                  </a:cubicBezTo>
                  <a:cubicBezTo>
                    <a:pt x="549" y="78392"/>
                    <a:pt x="877" y="78557"/>
                    <a:pt x="1206" y="78611"/>
                  </a:cubicBezTo>
                  <a:cubicBezTo>
                    <a:pt x="1370" y="78611"/>
                    <a:pt x="2520" y="78666"/>
                    <a:pt x="4383" y="78666"/>
                  </a:cubicBezTo>
                  <a:cubicBezTo>
                    <a:pt x="16213" y="78557"/>
                    <a:pt x="27879" y="75982"/>
                    <a:pt x="38669" y="71053"/>
                  </a:cubicBezTo>
                  <a:cubicBezTo>
                    <a:pt x="70928" y="56265"/>
                    <a:pt x="82156" y="25046"/>
                    <a:pt x="85935" y="1495"/>
                  </a:cubicBezTo>
                  <a:cubicBezTo>
                    <a:pt x="85990" y="1112"/>
                    <a:pt x="85880" y="783"/>
                    <a:pt x="85661" y="509"/>
                  </a:cubicBezTo>
                  <a:cubicBezTo>
                    <a:pt x="85442" y="181"/>
                    <a:pt x="85114" y="16"/>
                    <a:pt x="84730" y="16"/>
                  </a:cubicBezTo>
                  <a:cubicBezTo>
                    <a:pt x="84627" y="16"/>
                    <a:pt x="84189" y="1"/>
                    <a:pt x="83457" y="1"/>
                  </a:cubicBezTo>
                  <a:close/>
                </a:path>
              </a:pathLst>
            </a:custGeom>
            <a:solidFill>
              <a:srgbClr val="B49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9"/>
            <p:cNvSpPr/>
            <p:nvPr/>
          </p:nvSpPr>
          <p:spPr>
            <a:xfrm>
              <a:off x="2854925" y="3487350"/>
              <a:ext cx="2084025" cy="1901900"/>
            </a:xfrm>
            <a:custGeom>
              <a:avLst/>
              <a:gdLst/>
              <a:ahLst/>
              <a:cxnLst/>
              <a:rect l="l" t="t" r="r" b="b"/>
              <a:pathLst>
                <a:path w="83361" h="76076" extrusionOk="0">
                  <a:moveTo>
                    <a:pt x="81991" y="0"/>
                  </a:moveTo>
                  <a:lnTo>
                    <a:pt x="75857" y="5696"/>
                  </a:lnTo>
                  <a:cubicBezTo>
                    <a:pt x="75747" y="5587"/>
                    <a:pt x="75638" y="5587"/>
                    <a:pt x="75473" y="5532"/>
                  </a:cubicBezTo>
                  <a:lnTo>
                    <a:pt x="58221" y="3998"/>
                  </a:lnTo>
                  <a:cubicBezTo>
                    <a:pt x="56961" y="4382"/>
                    <a:pt x="55647" y="4820"/>
                    <a:pt x="54332" y="5368"/>
                  </a:cubicBezTo>
                  <a:lnTo>
                    <a:pt x="74269" y="7175"/>
                  </a:lnTo>
                  <a:lnTo>
                    <a:pt x="60686" y="19608"/>
                  </a:lnTo>
                  <a:lnTo>
                    <a:pt x="60576" y="19608"/>
                  </a:lnTo>
                  <a:lnTo>
                    <a:pt x="33191" y="17088"/>
                  </a:lnTo>
                  <a:cubicBezTo>
                    <a:pt x="32589" y="17581"/>
                    <a:pt x="31931" y="18129"/>
                    <a:pt x="31329" y="18622"/>
                  </a:cubicBezTo>
                  <a:lnTo>
                    <a:pt x="59042" y="21141"/>
                  </a:lnTo>
                  <a:lnTo>
                    <a:pt x="51375" y="27988"/>
                  </a:lnTo>
                  <a:cubicBezTo>
                    <a:pt x="51210" y="27988"/>
                    <a:pt x="50991" y="28042"/>
                    <a:pt x="50882" y="28207"/>
                  </a:cubicBezTo>
                  <a:cubicBezTo>
                    <a:pt x="50717" y="28316"/>
                    <a:pt x="50663" y="28481"/>
                    <a:pt x="50608" y="28700"/>
                  </a:cubicBezTo>
                  <a:lnTo>
                    <a:pt x="46062" y="32917"/>
                  </a:lnTo>
                  <a:lnTo>
                    <a:pt x="19608" y="30507"/>
                  </a:lnTo>
                  <a:cubicBezTo>
                    <a:pt x="19170" y="31000"/>
                    <a:pt x="18787" y="31548"/>
                    <a:pt x="18403" y="32095"/>
                  </a:cubicBezTo>
                  <a:lnTo>
                    <a:pt x="44364" y="34451"/>
                  </a:lnTo>
                  <a:lnTo>
                    <a:pt x="32260" y="45514"/>
                  </a:lnTo>
                  <a:cubicBezTo>
                    <a:pt x="32150" y="45405"/>
                    <a:pt x="32041" y="45350"/>
                    <a:pt x="31877" y="45350"/>
                  </a:cubicBezTo>
                  <a:lnTo>
                    <a:pt x="11119" y="43488"/>
                  </a:lnTo>
                  <a:cubicBezTo>
                    <a:pt x="10845" y="44035"/>
                    <a:pt x="10571" y="44528"/>
                    <a:pt x="10297" y="45076"/>
                  </a:cubicBezTo>
                  <a:lnTo>
                    <a:pt x="30672" y="46938"/>
                  </a:lnTo>
                  <a:lnTo>
                    <a:pt x="17089" y="59371"/>
                  </a:lnTo>
                  <a:lnTo>
                    <a:pt x="16979" y="59371"/>
                  </a:lnTo>
                  <a:lnTo>
                    <a:pt x="4711" y="58275"/>
                  </a:lnTo>
                  <a:cubicBezTo>
                    <a:pt x="4546" y="58768"/>
                    <a:pt x="4382" y="59316"/>
                    <a:pt x="4163" y="59864"/>
                  </a:cubicBezTo>
                  <a:lnTo>
                    <a:pt x="15446" y="60904"/>
                  </a:lnTo>
                  <a:lnTo>
                    <a:pt x="274" y="74761"/>
                  </a:lnTo>
                  <a:cubicBezTo>
                    <a:pt x="165" y="75145"/>
                    <a:pt x="55" y="75583"/>
                    <a:pt x="0" y="76021"/>
                  </a:cubicBezTo>
                  <a:cubicBezTo>
                    <a:pt x="0" y="76021"/>
                    <a:pt x="439" y="76076"/>
                    <a:pt x="1260" y="76076"/>
                  </a:cubicBezTo>
                  <a:lnTo>
                    <a:pt x="23059" y="56194"/>
                  </a:lnTo>
                  <a:lnTo>
                    <a:pt x="23497" y="73392"/>
                  </a:lnTo>
                  <a:lnTo>
                    <a:pt x="25195" y="72899"/>
                  </a:lnTo>
                  <a:lnTo>
                    <a:pt x="24702" y="54661"/>
                  </a:lnTo>
                  <a:lnTo>
                    <a:pt x="37956" y="42556"/>
                  </a:lnTo>
                  <a:lnTo>
                    <a:pt x="38613" y="67805"/>
                  </a:lnTo>
                  <a:cubicBezTo>
                    <a:pt x="39161" y="67532"/>
                    <a:pt x="39709" y="67258"/>
                    <a:pt x="40256" y="66984"/>
                  </a:cubicBezTo>
                  <a:lnTo>
                    <a:pt x="39599" y="41078"/>
                  </a:lnTo>
                  <a:lnTo>
                    <a:pt x="50663" y="30945"/>
                  </a:lnTo>
                  <a:lnTo>
                    <a:pt x="51429" y="59535"/>
                  </a:lnTo>
                  <a:cubicBezTo>
                    <a:pt x="51429" y="59645"/>
                    <a:pt x="51429" y="59699"/>
                    <a:pt x="51484" y="59809"/>
                  </a:cubicBezTo>
                  <a:cubicBezTo>
                    <a:pt x="52032" y="59371"/>
                    <a:pt x="52525" y="58987"/>
                    <a:pt x="53073" y="58549"/>
                  </a:cubicBezTo>
                  <a:lnTo>
                    <a:pt x="52306" y="29412"/>
                  </a:lnTo>
                  <a:lnTo>
                    <a:pt x="66053" y="16869"/>
                  </a:lnTo>
                  <a:lnTo>
                    <a:pt x="66765" y="43761"/>
                  </a:lnTo>
                  <a:cubicBezTo>
                    <a:pt x="67313" y="42995"/>
                    <a:pt x="67860" y="42173"/>
                    <a:pt x="68353" y="41352"/>
                  </a:cubicBezTo>
                  <a:lnTo>
                    <a:pt x="67696" y="15336"/>
                  </a:lnTo>
                  <a:lnTo>
                    <a:pt x="83196" y="1205"/>
                  </a:lnTo>
                  <a:lnTo>
                    <a:pt x="83360" y="0"/>
                  </a:lnTo>
                  <a:close/>
                </a:path>
              </a:pathLst>
            </a:custGeom>
            <a:solidFill>
              <a:srgbClr val="B49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9"/>
            <p:cNvSpPr/>
            <p:nvPr/>
          </p:nvSpPr>
          <p:spPr>
            <a:xfrm>
              <a:off x="1930675" y="3199875"/>
              <a:ext cx="2022400" cy="992650"/>
            </a:xfrm>
            <a:custGeom>
              <a:avLst/>
              <a:gdLst/>
              <a:ahLst/>
              <a:cxnLst/>
              <a:rect l="l" t="t" r="r" b="b"/>
              <a:pathLst>
                <a:path w="80896" h="39706" extrusionOk="0">
                  <a:moveTo>
                    <a:pt x="55271" y="2417"/>
                  </a:moveTo>
                  <a:cubicBezTo>
                    <a:pt x="62923" y="2417"/>
                    <a:pt x="70493" y="3897"/>
                    <a:pt x="77610" y="6734"/>
                  </a:cubicBezTo>
                  <a:cubicBezTo>
                    <a:pt x="64465" y="26616"/>
                    <a:pt x="47924" y="36912"/>
                    <a:pt x="28317" y="37296"/>
                  </a:cubicBezTo>
                  <a:cubicBezTo>
                    <a:pt x="28056" y="37299"/>
                    <a:pt x="27795" y="37301"/>
                    <a:pt x="27535" y="37301"/>
                  </a:cubicBezTo>
                  <a:cubicBezTo>
                    <a:pt x="19200" y="37301"/>
                    <a:pt x="10935" y="35603"/>
                    <a:pt x="3287" y="32257"/>
                  </a:cubicBezTo>
                  <a:cubicBezTo>
                    <a:pt x="16760" y="13197"/>
                    <a:pt x="33465" y="3174"/>
                    <a:pt x="52963" y="2462"/>
                  </a:cubicBezTo>
                  <a:cubicBezTo>
                    <a:pt x="53733" y="2432"/>
                    <a:pt x="54503" y="2417"/>
                    <a:pt x="55271" y="2417"/>
                  </a:cubicBezTo>
                  <a:close/>
                  <a:moveTo>
                    <a:pt x="55214" y="0"/>
                  </a:moveTo>
                  <a:cubicBezTo>
                    <a:pt x="39215" y="0"/>
                    <a:pt x="18153" y="6150"/>
                    <a:pt x="384" y="32038"/>
                  </a:cubicBezTo>
                  <a:cubicBezTo>
                    <a:pt x="1" y="32695"/>
                    <a:pt x="165" y="33517"/>
                    <a:pt x="877" y="33900"/>
                  </a:cubicBezTo>
                  <a:cubicBezTo>
                    <a:pt x="9093" y="37734"/>
                    <a:pt x="18075" y="39706"/>
                    <a:pt x="27167" y="39706"/>
                  </a:cubicBezTo>
                  <a:cubicBezTo>
                    <a:pt x="43159" y="39706"/>
                    <a:pt x="63643" y="33243"/>
                    <a:pt x="80513" y="6844"/>
                  </a:cubicBezTo>
                  <a:cubicBezTo>
                    <a:pt x="80896" y="6241"/>
                    <a:pt x="80677" y="5365"/>
                    <a:pt x="80020" y="5036"/>
                  </a:cubicBezTo>
                  <a:cubicBezTo>
                    <a:pt x="79813" y="4933"/>
                    <a:pt x="69544" y="0"/>
                    <a:pt x="55214" y="0"/>
                  </a:cubicBezTo>
                  <a:close/>
                </a:path>
              </a:pathLst>
            </a:custGeom>
            <a:solidFill>
              <a:srgbClr val="B49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9"/>
            <p:cNvSpPr/>
            <p:nvPr/>
          </p:nvSpPr>
          <p:spPr>
            <a:xfrm>
              <a:off x="1966275" y="3231300"/>
              <a:ext cx="1949850" cy="932475"/>
            </a:xfrm>
            <a:custGeom>
              <a:avLst/>
              <a:gdLst/>
              <a:ahLst/>
              <a:cxnLst/>
              <a:rect l="l" t="t" r="r" b="b"/>
              <a:pathLst>
                <a:path w="77994" h="37299" extrusionOk="0">
                  <a:moveTo>
                    <a:pt x="57016" y="0"/>
                  </a:moveTo>
                  <a:lnTo>
                    <a:pt x="69832" y="7011"/>
                  </a:lnTo>
                  <a:lnTo>
                    <a:pt x="57126" y="11338"/>
                  </a:lnTo>
                  <a:lnTo>
                    <a:pt x="57071" y="11338"/>
                  </a:lnTo>
                  <a:lnTo>
                    <a:pt x="39435" y="1643"/>
                  </a:lnTo>
                  <a:cubicBezTo>
                    <a:pt x="38833" y="1808"/>
                    <a:pt x="38285" y="1972"/>
                    <a:pt x="37682" y="2136"/>
                  </a:cubicBezTo>
                  <a:lnTo>
                    <a:pt x="55592" y="11885"/>
                  </a:lnTo>
                  <a:lnTo>
                    <a:pt x="48472" y="14295"/>
                  </a:lnTo>
                  <a:cubicBezTo>
                    <a:pt x="48401" y="14267"/>
                    <a:pt x="48327" y="14253"/>
                    <a:pt x="48253" y="14253"/>
                  </a:cubicBezTo>
                  <a:cubicBezTo>
                    <a:pt x="48039" y="14253"/>
                    <a:pt x="47827" y="14366"/>
                    <a:pt x="47705" y="14569"/>
                  </a:cubicBezTo>
                  <a:lnTo>
                    <a:pt x="43433" y="16048"/>
                  </a:lnTo>
                  <a:lnTo>
                    <a:pt x="26400" y="6737"/>
                  </a:lnTo>
                  <a:lnTo>
                    <a:pt x="25140" y="7394"/>
                  </a:lnTo>
                  <a:lnTo>
                    <a:pt x="41900" y="16596"/>
                  </a:lnTo>
                  <a:lnTo>
                    <a:pt x="30562" y="20429"/>
                  </a:lnTo>
                  <a:cubicBezTo>
                    <a:pt x="30508" y="20375"/>
                    <a:pt x="30398" y="20320"/>
                    <a:pt x="30343" y="20265"/>
                  </a:cubicBezTo>
                  <a:lnTo>
                    <a:pt x="16979" y="12926"/>
                  </a:lnTo>
                  <a:cubicBezTo>
                    <a:pt x="16651" y="13200"/>
                    <a:pt x="16322" y="13474"/>
                    <a:pt x="15939" y="13802"/>
                  </a:cubicBezTo>
                  <a:lnTo>
                    <a:pt x="29084" y="20977"/>
                  </a:lnTo>
                  <a:lnTo>
                    <a:pt x="16322" y="25304"/>
                  </a:lnTo>
                  <a:lnTo>
                    <a:pt x="16267" y="25249"/>
                  </a:lnTo>
                  <a:lnTo>
                    <a:pt x="8381" y="20922"/>
                  </a:lnTo>
                  <a:lnTo>
                    <a:pt x="7559" y="21908"/>
                  </a:lnTo>
                  <a:lnTo>
                    <a:pt x="14789" y="25852"/>
                  </a:lnTo>
                  <a:lnTo>
                    <a:pt x="548" y="30726"/>
                  </a:lnTo>
                  <a:cubicBezTo>
                    <a:pt x="384" y="31000"/>
                    <a:pt x="165" y="31219"/>
                    <a:pt x="1" y="31493"/>
                  </a:cubicBezTo>
                  <a:cubicBezTo>
                    <a:pt x="1" y="31493"/>
                    <a:pt x="275" y="31657"/>
                    <a:pt x="822" y="31931"/>
                  </a:cubicBezTo>
                  <a:lnTo>
                    <a:pt x="21251" y="24921"/>
                  </a:lnTo>
                  <a:lnTo>
                    <a:pt x="16541" y="36587"/>
                  </a:lnTo>
                  <a:lnTo>
                    <a:pt x="17746" y="36751"/>
                  </a:lnTo>
                  <a:lnTo>
                    <a:pt x="22785" y="24428"/>
                  </a:lnTo>
                  <a:lnTo>
                    <a:pt x="35163" y="20156"/>
                  </a:lnTo>
                  <a:lnTo>
                    <a:pt x="28262" y="37299"/>
                  </a:lnTo>
                  <a:lnTo>
                    <a:pt x="29631" y="37189"/>
                  </a:lnTo>
                  <a:lnTo>
                    <a:pt x="36751" y="19663"/>
                  </a:lnTo>
                  <a:lnTo>
                    <a:pt x="47103" y="16103"/>
                  </a:lnTo>
                  <a:lnTo>
                    <a:pt x="39271" y="35491"/>
                  </a:lnTo>
                  <a:cubicBezTo>
                    <a:pt x="39216" y="35546"/>
                    <a:pt x="39216" y="35601"/>
                    <a:pt x="39216" y="35655"/>
                  </a:cubicBezTo>
                  <a:cubicBezTo>
                    <a:pt x="39709" y="35546"/>
                    <a:pt x="40147" y="35436"/>
                    <a:pt x="40640" y="35272"/>
                  </a:cubicBezTo>
                  <a:lnTo>
                    <a:pt x="48636" y="15555"/>
                  </a:lnTo>
                  <a:lnTo>
                    <a:pt x="61507" y="11119"/>
                  </a:lnTo>
                  <a:lnTo>
                    <a:pt x="54168" y="29357"/>
                  </a:lnTo>
                  <a:cubicBezTo>
                    <a:pt x="54716" y="29028"/>
                    <a:pt x="55318" y="28645"/>
                    <a:pt x="55921" y="28262"/>
                  </a:cubicBezTo>
                  <a:lnTo>
                    <a:pt x="63041" y="10626"/>
                  </a:lnTo>
                  <a:lnTo>
                    <a:pt x="77555" y="5642"/>
                  </a:lnTo>
                  <a:cubicBezTo>
                    <a:pt x="77719" y="5422"/>
                    <a:pt x="77884" y="5203"/>
                    <a:pt x="77993" y="4930"/>
                  </a:cubicBezTo>
                  <a:cubicBezTo>
                    <a:pt x="77993" y="4930"/>
                    <a:pt x="77719" y="4765"/>
                    <a:pt x="77117" y="4491"/>
                  </a:cubicBezTo>
                  <a:lnTo>
                    <a:pt x="71311" y="6518"/>
                  </a:lnTo>
                  <a:cubicBezTo>
                    <a:pt x="71256" y="6408"/>
                    <a:pt x="71202" y="6354"/>
                    <a:pt x="71092" y="6299"/>
                  </a:cubicBezTo>
                  <a:lnTo>
                    <a:pt x="60029" y="219"/>
                  </a:lnTo>
                  <a:cubicBezTo>
                    <a:pt x="59043" y="110"/>
                    <a:pt x="58057" y="55"/>
                    <a:pt x="57016" y="0"/>
                  </a:cubicBezTo>
                  <a:close/>
                </a:path>
              </a:pathLst>
            </a:custGeom>
            <a:solidFill>
              <a:srgbClr val="B49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9"/>
            <p:cNvSpPr/>
            <p:nvPr/>
          </p:nvSpPr>
          <p:spPr>
            <a:xfrm>
              <a:off x="4641800" y="3297025"/>
              <a:ext cx="1355575" cy="1504825"/>
            </a:xfrm>
            <a:custGeom>
              <a:avLst/>
              <a:gdLst/>
              <a:ahLst/>
              <a:cxnLst/>
              <a:rect l="l" t="t" r="r" b="b"/>
              <a:pathLst>
                <a:path w="54223" h="60193" extrusionOk="0">
                  <a:moveTo>
                    <a:pt x="25249" y="3177"/>
                  </a:moveTo>
                  <a:lnTo>
                    <a:pt x="25249" y="3177"/>
                  </a:lnTo>
                  <a:cubicBezTo>
                    <a:pt x="47595" y="30233"/>
                    <a:pt x="31712" y="51977"/>
                    <a:pt x="27440" y="56961"/>
                  </a:cubicBezTo>
                  <a:cubicBezTo>
                    <a:pt x="6463" y="29795"/>
                    <a:pt x="21141" y="8216"/>
                    <a:pt x="25249" y="3177"/>
                  </a:cubicBezTo>
                  <a:close/>
                  <a:moveTo>
                    <a:pt x="25249" y="0"/>
                  </a:moveTo>
                  <a:cubicBezTo>
                    <a:pt x="24921" y="0"/>
                    <a:pt x="24537" y="110"/>
                    <a:pt x="24318" y="384"/>
                  </a:cubicBezTo>
                  <a:cubicBezTo>
                    <a:pt x="24099" y="657"/>
                    <a:pt x="0" y="26947"/>
                    <a:pt x="26345" y="59699"/>
                  </a:cubicBezTo>
                  <a:cubicBezTo>
                    <a:pt x="26564" y="59973"/>
                    <a:pt x="26947" y="60138"/>
                    <a:pt x="27276" y="60192"/>
                  </a:cubicBezTo>
                  <a:lnTo>
                    <a:pt x="27331" y="60192"/>
                  </a:lnTo>
                  <a:cubicBezTo>
                    <a:pt x="27659" y="60192"/>
                    <a:pt x="27988" y="60028"/>
                    <a:pt x="28207" y="59809"/>
                  </a:cubicBezTo>
                  <a:cubicBezTo>
                    <a:pt x="28481" y="59535"/>
                    <a:pt x="54223" y="33026"/>
                    <a:pt x="26180" y="438"/>
                  </a:cubicBezTo>
                  <a:cubicBezTo>
                    <a:pt x="25961" y="164"/>
                    <a:pt x="25633" y="0"/>
                    <a:pt x="25249" y="0"/>
                  </a:cubicBezTo>
                  <a:close/>
                </a:path>
              </a:pathLst>
            </a:custGeom>
            <a:solidFill>
              <a:srgbClr val="B49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9"/>
            <p:cNvSpPr/>
            <p:nvPr/>
          </p:nvSpPr>
          <p:spPr>
            <a:xfrm>
              <a:off x="5025175" y="3327150"/>
              <a:ext cx="568275" cy="1443200"/>
            </a:xfrm>
            <a:custGeom>
              <a:avLst/>
              <a:gdLst/>
              <a:ahLst/>
              <a:cxnLst/>
              <a:rect l="l" t="t" r="r" b="b"/>
              <a:pathLst>
                <a:path w="22731" h="57728" extrusionOk="0">
                  <a:moveTo>
                    <a:pt x="9969" y="0"/>
                  </a:moveTo>
                  <a:cubicBezTo>
                    <a:pt x="9969" y="0"/>
                    <a:pt x="9805" y="219"/>
                    <a:pt x="9476" y="548"/>
                  </a:cubicBezTo>
                  <a:lnTo>
                    <a:pt x="9640" y="4820"/>
                  </a:lnTo>
                  <a:cubicBezTo>
                    <a:pt x="9586" y="4875"/>
                    <a:pt x="9531" y="4875"/>
                    <a:pt x="9476" y="4929"/>
                  </a:cubicBezTo>
                  <a:lnTo>
                    <a:pt x="3178" y="11173"/>
                  </a:lnTo>
                  <a:cubicBezTo>
                    <a:pt x="2904" y="11776"/>
                    <a:pt x="2630" y="12433"/>
                    <a:pt x="2411" y="13145"/>
                  </a:cubicBezTo>
                  <a:lnTo>
                    <a:pt x="9695" y="5915"/>
                  </a:lnTo>
                  <a:lnTo>
                    <a:pt x="10024" y="15336"/>
                  </a:lnTo>
                  <a:lnTo>
                    <a:pt x="1" y="25249"/>
                  </a:lnTo>
                  <a:lnTo>
                    <a:pt x="1" y="26454"/>
                  </a:lnTo>
                  <a:lnTo>
                    <a:pt x="10133" y="16486"/>
                  </a:lnTo>
                  <a:lnTo>
                    <a:pt x="10243" y="21744"/>
                  </a:lnTo>
                  <a:cubicBezTo>
                    <a:pt x="10188" y="21853"/>
                    <a:pt x="10188" y="21908"/>
                    <a:pt x="10188" y="22018"/>
                  </a:cubicBezTo>
                  <a:cubicBezTo>
                    <a:pt x="10188" y="22127"/>
                    <a:pt x="10243" y="22237"/>
                    <a:pt x="10298" y="22292"/>
                  </a:cubicBezTo>
                  <a:lnTo>
                    <a:pt x="10407" y="25468"/>
                  </a:lnTo>
                  <a:lnTo>
                    <a:pt x="713" y="34998"/>
                  </a:lnTo>
                  <a:cubicBezTo>
                    <a:pt x="768" y="35327"/>
                    <a:pt x="877" y="35655"/>
                    <a:pt x="932" y="35984"/>
                  </a:cubicBezTo>
                  <a:lnTo>
                    <a:pt x="10462" y="26618"/>
                  </a:lnTo>
                  <a:lnTo>
                    <a:pt x="10791" y="34998"/>
                  </a:lnTo>
                  <a:cubicBezTo>
                    <a:pt x="10681" y="34998"/>
                    <a:pt x="10626" y="35053"/>
                    <a:pt x="10571" y="35108"/>
                  </a:cubicBezTo>
                  <a:lnTo>
                    <a:pt x="3013" y="42611"/>
                  </a:lnTo>
                  <a:cubicBezTo>
                    <a:pt x="3123" y="42885"/>
                    <a:pt x="3232" y="43159"/>
                    <a:pt x="3342" y="43433"/>
                  </a:cubicBezTo>
                  <a:lnTo>
                    <a:pt x="10791" y="36094"/>
                  </a:lnTo>
                  <a:lnTo>
                    <a:pt x="11174" y="45514"/>
                  </a:lnTo>
                  <a:lnTo>
                    <a:pt x="11119" y="45514"/>
                  </a:lnTo>
                  <a:lnTo>
                    <a:pt x="6628" y="49950"/>
                  </a:lnTo>
                  <a:cubicBezTo>
                    <a:pt x="6792" y="50169"/>
                    <a:pt x="6957" y="50443"/>
                    <a:pt x="7066" y="50717"/>
                  </a:cubicBezTo>
                  <a:lnTo>
                    <a:pt x="11174" y="46609"/>
                  </a:lnTo>
                  <a:lnTo>
                    <a:pt x="11612" y="57180"/>
                  </a:lnTo>
                  <a:lnTo>
                    <a:pt x="11996" y="57728"/>
                  </a:lnTo>
                  <a:cubicBezTo>
                    <a:pt x="11996" y="57728"/>
                    <a:pt x="12160" y="57563"/>
                    <a:pt x="12488" y="57235"/>
                  </a:cubicBezTo>
                  <a:lnTo>
                    <a:pt x="11886" y="42173"/>
                  </a:lnTo>
                  <a:lnTo>
                    <a:pt x="18732" y="47705"/>
                  </a:lnTo>
                  <a:cubicBezTo>
                    <a:pt x="18842" y="47431"/>
                    <a:pt x="19006" y="47157"/>
                    <a:pt x="19116" y="46883"/>
                  </a:cubicBezTo>
                  <a:lnTo>
                    <a:pt x="11831" y="41023"/>
                  </a:lnTo>
                  <a:lnTo>
                    <a:pt x="11503" y="31876"/>
                  </a:lnTo>
                  <a:lnTo>
                    <a:pt x="11503" y="31876"/>
                  </a:lnTo>
                  <a:lnTo>
                    <a:pt x="21580" y="39927"/>
                  </a:lnTo>
                  <a:cubicBezTo>
                    <a:pt x="21635" y="39654"/>
                    <a:pt x="21745" y="39325"/>
                    <a:pt x="21799" y="38996"/>
                  </a:cubicBezTo>
                  <a:lnTo>
                    <a:pt x="11448" y="30671"/>
                  </a:lnTo>
                  <a:lnTo>
                    <a:pt x="11174" y="23004"/>
                  </a:lnTo>
                  <a:lnTo>
                    <a:pt x="22621" y="32205"/>
                  </a:lnTo>
                  <a:cubicBezTo>
                    <a:pt x="22621" y="32205"/>
                    <a:pt x="22676" y="32260"/>
                    <a:pt x="22730" y="32260"/>
                  </a:cubicBezTo>
                  <a:cubicBezTo>
                    <a:pt x="22730" y="31931"/>
                    <a:pt x="22730" y="31548"/>
                    <a:pt x="22730" y="31219"/>
                  </a:cubicBezTo>
                  <a:lnTo>
                    <a:pt x="11119" y="21908"/>
                  </a:lnTo>
                  <a:lnTo>
                    <a:pt x="10736" y="12378"/>
                  </a:lnTo>
                  <a:lnTo>
                    <a:pt x="21525" y="20977"/>
                  </a:lnTo>
                  <a:cubicBezTo>
                    <a:pt x="21416" y="20484"/>
                    <a:pt x="21252" y="20046"/>
                    <a:pt x="21142" y="19553"/>
                  </a:cubicBezTo>
                  <a:lnTo>
                    <a:pt x="10736" y="11228"/>
                  </a:lnTo>
                  <a:lnTo>
                    <a:pt x="10352" y="493"/>
                  </a:lnTo>
                  <a:cubicBezTo>
                    <a:pt x="10243" y="329"/>
                    <a:pt x="10079" y="164"/>
                    <a:pt x="9969" y="0"/>
                  </a:cubicBezTo>
                  <a:close/>
                </a:path>
              </a:pathLst>
            </a:custGeom>
            <a:solidFill>
              <a:srgbClr val="B49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25" t="15581" r="30027" b="18503"/>
          <a:stretch/>
        </p:blipFill>
        <p:spPr>
          <a:xfrm>
            <a:off x="6843895" y="1332993"/>
            <a:ext cx="3113059" cy="31320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6" name="Google Shape;808;p41"/>
          <p:cNvSpPr txBox="1">
            <a:spLocks/>
          </p:cNvSpPr>
          <p:nvPr/>
        </p:nvSpPr>
        <p:spPr>
          <a:xfrm>
            <a:off x="770950" y="1648620"/>
            <a:ext cx="5865744" cy="819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erriweather"/>
              <a:buNone/>
              <a:defRPr sz="1600" b="0" i="0" u="none" strike="noStrike" cap="none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erriweather"/>
              <a:buNone/>
              <a:defRPr sz="1600" b="0" i="0" u="none" strike="noStrike" cap="none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erriweather"/>
              <a:buNone/>
              <a:defRPr sz="1600" b="0" i="0" u="none" strike="noStrike" cap="none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erriweather"/>
              <a:buNone/>
              <a:defRPr sz="1600" b="0" i="0" u="none" strike="noStrike" cap="none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erriweather"/>
              <a:buNone/>
              <a:defRPr sz="1600" b="0" i="0" u="none" strike="noStrike" cap="none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erriweather"/>
              <a:buNone/>
              <a:defRPr sz="1600" b="0" i="0" u="none" strike="noStrike" cap="none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erriweather"/>
              <a:buNone/>
              <a:defRPr sz="1600" b="0" i="0" u="none" strike="noStrike" cap="none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erriweather"/>
              <a:buNone/>
              <a:defRPr sz="1600" b="0" i="0" u="none" strike="noStrike" cap="none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erriweather"/>
              <a:buNone/>
              <a:defRPr sz="1600" b="0" i="0" u="none" strike="noStrike" cap="none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marL="0" indent="0" algn="just"/>
            <a:r>
              <a:rPr lang="en-US" sz="1400" dirty="0" err="1"/>
              <a:t>Sedangkan</a:t>
            </a:r>
            <a:r>
              <a:rPr lang="en-US" sz="1400" dirty="0"/>
              <a:t> di Indonesia </a:t>
            </a:r>
            <a:r>
              <a:rPr lang="en-US" sz="1400" dirty="0" err="1"/>
              <a:t>sendiri</a:t>
            </a:r>
            <a:r>
              <a:rPr lang="en-US" sz="1400" dirty="0"/>
              <a:t>, PT. Sari Coffee Indonesia </a:t>
            </a:r>
            <a:r>
              <a:rPr lang="en-US" sz="1400" dirty="0" err="1"/>
              <a:t>adalah</a:t>
            </a:r>
            <a:r>
              <a:rPr lang="en-US" sz="1400" dirty="0"/>
              <a:t> </a:t>
            </a:r>
            <a:r>
              <a:rPr lang="en-US" sz="1400" dirty="0" err="1"/>
              <a:t>pemegang</a:t>
            </a:r>
            <a:r>
              <a:rPr lang="en-US" sz="1400" dirty="0"/>
              <a:t> </a:t>
            </a:r>
            <a:r>
              <a:rPr lang="en-US" sz="1400" dirty="0" err="1"/>
              <a:t>hak</a:t>
            </a:r>
            <a:r>
              <a:rPr lang="en-US" sz="1400" dirty="0"/>
              <a:t> </a:t>
            </a:r>
            <a:r>
              <a:rPr lang="en-US" sz="1400" dirty="0" err="1"/>
              <a:t>tunggal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memperkenalkan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memasarkan</a:t>
            </a:r>
            <a:r>
              <a:rPr lang="en-US" sz="1400" dirty="0"/>
              <a:t> Starbucks Coffee di Indonesia. </a:t>
            </a:r>
          </a:p>
          <a:p>
            <a:pPr marL="0" indent="0" algn="just"/>
            <a:endParaRPr lang="en-US" sz="14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7" name="Google Shape;808;p41"/>
          <p:cNvSpPr txBox="1">
            <a:spLocks/>
          </p:cNvSpPr>
          <p:nvPr/>
        </p:nvSpPr>
        <p:spPr>
          <a:xfrm>
            <a:off x="770950" y="2767453"/>
            <a:ext cx="5865744" cy="952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erriweather"/>
              <a:buNone/>
              <a:defRPr sz="1600" b="0" i="0" u="none" strike="noStrike" cap="none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erriweather"/>
              <a:buNone/>
              <a:defRPr sz="1600" b="0" i="0" u="none" strike="noStrike" cap="none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erriweather"/>
              <a:buNone/>
              <a:defRPr sz="1600" b="0" i="0" u="none" strike="noStrike" cap="none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erriweather"/>
              <a:buNone/>
              <a:defRPr sz="1600" b="0" i="0" u="none" strike="noStrike" cap="none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erriweather"/>
              <a:buNone/>
              <a:defRPr sz="1600" b="0" i="0" u="none" strike="noStrike" cap="none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erriweather"/>
              <a:buNone/>
              <a:defRPr sz="1600" b="0" i="0" u="none" strike="noStrike" cap="none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erriweather"/>
              <a:buNone/>
              <a:defRPr sz="1600" b="0" i="0" u="none" strike="noStrike" cap="none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erriweather"/>
              <a:buNone/>
              <a:defRPr sz="1600" b="0" i="0" u="none" strike="noStrike" cap="none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erriweather"/>
              <a:buNone/>
              <a:defRPr sz="1600" b="0" i="0" u="none" strike="noStrike" cap="none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marL="0" indent="0" algn="just"/>
            <a:r>
              <a:rPr lang="en-US" sz="1400" dirty="0"/>
              <a:t>PT. Sari Coffee Indonesia </a:t>
            </a:r>
            <a:r>
              <a:rPr lang="en-US" sz="1400" dirty="0" err="1"/>
              <a:t>merupakan</a:t>
            </a:r>
            <a:r>
              <a:rPr lang="en-US" sz="1400" dirty="0"/>
              <a:t> </a:t>
            </a:r>
            <a:r>
              <a:rPr lang="en-US" sz="1400" dirty="0" err="1"/>
              <a:t>anak</a:t>
            </a:r>
            <a:r>
              <a:rPr lang="en-US" sz="1400" dirty="0"/>
              <a:t> </a:t>
            </a:r>
            <a:r>
              <a:rPr lang="en-US" sz="1400" dirty="0" err="1"/>
              <a:t>perusahaan</a:t>
            </a:r>
            <a:r>
              <a:rPr lang="en-US" sz="1400" dirty="0"/>
              <a:t> </a:t>
            </a:r>
            <a:r>
              <a:rPr lang="en-US" sz="1400" dirty="0" err="1"/>
              <a:t>dari</a:t>
            </a:r>
            <a:r>
              <a:rPr lang="en-US" sz="1400" dirty="0"/>
              <a:t> PT. </a:t>
            </a:r>
            <a:r>
              <a:rPr lang="en-US" sz="1400" dirty="0" err="1"/>
              <a:t>Mitra</a:t>
            </a:r>
            <a:r>
              <a:rPr lang="en-US" sz="1400" dirty="0"/>
              <a:t> </a:t>
            </a:r>
            <a:r>
              <a:rPr lang="en-US" sz="1400" dirty="0" err="1"/>
              <a:t>Adi</a:t>
            </a:r>
            <a:r>
              <a:rPr lang="en-US" sz="1400" dirty="0"/>
              <a:t> Perkasa. </a:t>
            </a:r>
            <a:r>
              <a:rPr lang="en-US" sz="1400" dirty="0" err="1"/>
              <a:t>Pada</a:t>
            </a:r>
            <a:r>
              <a:rPr lang="en-US" sz="1400" dirty="0"/>
              <a:t> </a:t>
            </a:r>
            <a:r>
              <a:rPr lang="en-US" sz="1400" dirty="0" err="1"/>
              <a:t>tanggal</a:t>
            </a:r>
            <a:r>
              <a:rPr lang="en-US" sz="1400" dirty="0"/>
              <a:t> 17 Mei 2002, Starbucks Coffee </a:t>
            </a:r>
            <a:r>
              <a:rPr lang="en-US" sz="1400" dirty="0" err="1"/>
              <a:t>membuka</a:t>
            </a:r>
            <a:r>
              <a:rPr lang="en-US" sz="1400" dirty="0"/>
              <a:t> </a:t>
            </a:r>
            <a:r>
              <a:rPr lang="en-US" sz="1400" dirty="0" err="1"/>
              <a:t>kedai</a:t>
            </a:r>
            <a:r>
              <a:rPr lang="en-US" sz="1400" dirty="0"/>
              <a:t> </a:t>
            </a:r>
            <a:r>
              <a:rPr lang="en-US" sz="1400" dirty="0" err="1"/>
              <a:t>pertamanya</a:t>
            </a:r>
            <a:r>
              <a:rPr lang="en-US" sz="1400" dirty="0"/>
              <a:t> di Indonesia. </a:t>
            </a:r>
            <a:r>
              <a:rPr lang="en-US" sz="1400" dirty="0" err="1"/>
              <a:t>Kedai</a:t>
            </a:r>
            <a:r>
              <a:rPr lang="en-US" sz="1400" dirty="0"/>
              <a:t> </a:t>
            </a:r>
            <a:r>
              <a:rPr lang="en-US" sz="1400" dirty="0" err="1"/>
              <a:t>tersebut</a:t>
            </a:r>
            <a:r>
              <a:rPr lang="en-US" sz="1400" dirty="0"/>
              <a:t> </a:t>
            </a:r>
            <a:r>
              <a:rPr lang="en-US" sz="1400" dirty="0" err="1"/>
              <a:t>berlokasi</a:t>
            </a:r>
            <a:r>
              <a:rPr lang="en-US" sz="1400" dirty="0"/>
              <a:t> di Plaza Indonesia, Jakarta </a:t>
            </a:r>
            <a:r>
              <a:rPr lang="en-US" sz="1400" dirty="0" err="1"/>
              <a:t>Pusat</a:t>
            </a:r>
            <a:r>
              <a:rPr lang="en-US" sz="1400" dirty="0"/>
              <a:t>. </a:t>
            </a:r>
          </a:p>
          <a:p>
            <a:pPr marL="0" indent="0" algn="just"/>
            <a:endParaRPr lang="en-US" sz="14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13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32" name="Google Shape;832;p42"/>
          <p:cNvCxnSpPr/>
          <p:nvPr/>
        </p:nvCxnSpPr>
        <p:spPr>
          <a:xfrm rot="16200000" flipH="1">
            <a:off x="-1613884" y="2906745"/>
            <a:ext cx="4086532" cy="4265"/>
          </a:xfrm>
          <a:prstGeom prst="bentConnector3">
            <a:avLst>
              <a:gd name="adj1" fmla="val 50000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33" name="Google Shape;833;p42"/>
          <p:cNvSpPr/>
          <p:nvPr/>
        </p:nvSpPr>
        <p:spPr>
          <a:xfrm>
            <a:off x="105936" y="973062"/>
            <a:ext cx="642625" cy="584475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" name="Google Shape;835;p42"/>
          <p:cNvSpPr txBox="1">
            <a:spLocks noGrp="1"/>
          </p:cNvSpPr>
          <p:nvPr>
            <p:ph type="title"/>
          </p:nvPr>
        </p:nvSpPr>
        <p:spPr>
          <a:xfrm>
            <a:off x="261189" y="78403"/>
            <a:ext cx="7717500" cy="10797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000" dirty="0" err="1" smtClean="0"/>
              <a:t>Perkembangan</a:t>
            </a:r>
            <a:r>
              <a:rPr lang="en-US" sz="2000" dirty="0" smtClean="0"/>
              <a:t> Starbucks </a:t>
            </a:r>
            <a:r>
              <a:rPr lang="en-US" sz="2000" dirty="0"/>
              <a:t>Di Indonesia</a:t>
            </a:r>
            <a:br>
              <a:rPr lang="en-US" sz="2000" dirty="0"/>
            </a:br>
            <a:r>
              <a:rPr lang="en-US" sz="2000" dirty="0"/>
              <a:t>(2002- 2012)</a:t>
            </a:r>
            <a:endParaRPr sz="2000" dirty="0"/>
          </a:p>
        </p:txBody>
      </p:sp>
      <p:sp>
        <p:nvSpPr>
          <p:cNvPr id="836" name="Google Shape;836;p42"/>
          <p:cNvSpPr txBox="1">
            <a:spLocks noGrp="1"/>
          </p:cNvSpPr>
          <p:nvPr>
            <p:ph type="title" idx="2"/>
          </p:nvPr>
        </p:nvSpPr>
        <p:spPr>
          <a:xfrm flipH="1">
            <a:off x="747511" y="1694891"/>
            <a:ext cx="2280900" cy="41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smtClean="0"/>
              <a:t>2003</a:t>
            </a:r>
            <a:endParaRPr sz="1400" dirty="0"/>
          </a:p>
        </p:txBody>
      </p:sp>
      <p:sp>
        <p:nvSpPr>
          <p:cNvPr id="837" name="Google Shape;837;p42"/>
          <p:cNvSpPr txBox="1">
            <a:spLocks noGrp="1"/>
          </p:cNvSpPr>
          <p:nvPr>
            <p:ph type="subTitle" idx="1"/>
          </p:nvPr>
        </p:nvSpPr>
        <p:spPr>
          <a:xfrm flipH="1">
            <a:off x="747511" y="1945359"/>
            <a:ext cx="7972780" cy="6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/>
            <a:r>
              <a:rPr lang="en-US" sz="1400" dirty="0"/>
              <a:t>Starbucks </a:t>
            </a:r>
            <a:r>
              <a:rPr lang="en-US" sz="1400" dirty="0" err="1"/>
              <a:t>membuka</a:t>
            </a:r>
            <a:r>
              <a:rPr lang="en-US" sz="1400" dirty="0"/>
              <a:t> </a:t>
            </a:r>
            <a:r>
              <a:rPr lang="en-US" sz="1400" dirty="0" err="1"/>
              <a:t>toko</a:t>
            </a:r>
            <a:r>
              <a:rPr lang="en-US" sz="1400" dirty="0"/>
              <a:t> </a:t>
            </a:r>
            <a:r>
              <a:rPr lang="en-US" sz="1400" dirty="0" err="1"/>
              <a:t>pertamanya</a:t>
            </a:r>
            <a:r>
              <a:rPr lang="en-US" sz="1400" dirty="0"/>
              <a:t> </a:t>
            </a:r>
            <a:r>
              <a:rPr lang="en-US" sz="1400" dirty="0" err="1"/>
              <a:t>Bandara</a:t>
            </a:r>
            <a:r>
              <a:rPr lang="en-US" sz="1400" dirty="0"/>
              <a:t> di Indonesia di </a:t>
            </a:r>
            <a:r>
              <a:rPr lang="en-US" sz="1400" dirty="0" err="1"/>
              <a:t>Bandara</a:t>
            </a:r>
            <a:r>
              <a:rPr lang="en-US" sz="1400" dirty="0"/>
              <a:t> </a:t>
            </a:r>
            <a:r>
              <a:rPr lang="en-US" sz="1400" dirty="0" err="1"/>
              <a:t>Soekarno</a:t>
            </a:r>
            <a:r>
              <a:rPr lang="en-US" sz="1400" dirty="0"/>
              <a:t> - </a:t>
            </a:r>
            <a:r>
              <a:rPr lang="en-US" sz="1400" dirty="0" err="1"/>
              <a:t>Hatta</a:t>
            </a:r>
            <a:r>
              <a:rPr lang="en-US" sz="1400" dirty="0"/>
              <a:t>, </a:t>
            </a:r>
            <a:r>
              <a:rPr lang="en-US" sz="1400" dirty="0" err="1"/>
              <a:t>Cengkareng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toko</a:t>
            </a:r>
            <a:r>
              <a:rPr lang="en-US" sz="1400" dirty="0"/>
              <a:t> Bali </a:t>
            </a:r>
            <a:r>
              <a:rPr lang="en-US" sz="1400" dirty="0" err="1"/>
              <a:t>pertama</a:t>
            </a:r>
            <a:r>
              <a:rPr lang="en-US" sz="1400" dirty="0"/>
              <a:t> di Hard Rock Hotel Bali.</a:t>
            </a:r>
            <a:endParaRPr sz="1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753" y="1015162"/>
            <a:ext cx="318818" cy="490320"/>
          </a:xfrm>
          <a:prstGeom prst="rect">
            <a:avLst/>
          </a:prstGeom>
        </p:spPr>
      </p:pic>
      <p:sp>
        <p:nvSpPr>
          <p:cNvPr id="54" name="Google Shape;833;p42"/>
          <p:cNvSpPr/>
          <p:nvPr/>
        </p:nvSpPr>
        <p:spPr>
          <a:xfrm>
            <a:off x="105936" y="1830239"/>
            <a:ext cx="642625" cy="584475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836;p42"/>
          <p:cNvSpPr txBox="1">
            <a:spLocks noGrp="1"/>
          </p:cNvSpPr>
          <p:nvPr>
            <p:ph type="title" idx="2"/>
          </p:nvPr>
        </p:nvSpPr>
        <p:spPr>
          <a:xfrm flipH="1">
            <a:off x="766488" y="904125"/>
            <a:ext cx="2280900" cy="41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smtClean="0"/>
              <a:t>2002</a:t>
            </a:r>
            <a:endParaRPr sz="1400" dirty="0"/>
          </a:p>
        </p:txBody>
      </p:sp>
      <p:sp>
        <p:nvSpPr>
          <p:cNvPr id="56" name="Google Shape;837;p42"/>
          <p:cNvSpPr txBox="1">
            <a:spLocks noGrp="1"/>
          </p:cNvSpPr>
          <p:nvPr>
            <p:ph type="subTitle" idx="1"/>
          </p:nvPr>
        </p:nvSpPr>
        <p:spPr>
          <a:xfrm flipH="1">
            <a:off x="766488" y="1147021"/>
            <a:ext cx="7972780" cy="6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/>
            <a:r>
              <a:rPr lang="en-US" sz="1400" dirty="0"/>
              <a:t>Starbucks </a:t>
            </a:r>
            <a:r>
              <a:rPr lang="en-US" sz="1400" dirty="0" err="1"/>
              <a:t>membuka</a:t>
            </a:r>
            <a:r>
              <a:rPr lang="en-US" sz="1400" dirty="0"/>
              <a:t> </a:t>
            </a:r>
            <a:r>
              <a:rPr lang="en-US" sz="1400" dirty="0" err="1"/>
              <a:t>toko</a:t>
            </a:r>
            <a:r>
              <a:rPr lang="en-US" sz="1400" dirty="0"/>
              <a:t> </a:t>
            </a:r>
            <a:r>
              <a:rPr lang="en-US" sz="1400" dirty="0" err="1"/>
              <a:t>pertamanya</a:t>
            </a:r>
            <a:r>
              <a:rPr lang="en-US" sz="1400" dirty="0"/>
              <a:t> di Plaza Indonesia, Jakarta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unggulan</a:t>
            </a:r>
            <a:r>
              <a:rPr lang="en-US" sz="1400" dirty="0"/>
              <a:t> </a:t>
            </a:r>
            <a:r>
              <a:rPr lang="en-US" sz="1400" dirty="0" err="1"/>
              <a:t>pertama</a:t>
            </a:r>
            <a:r>
              <a:rPr lang="en-US" sz="1400" dirty="0"/>
              <a:t> di Plaza </a:t>
            </a:r>
            <a:r>
              <a:rPr lang="en-US" sz="1400" dirty="0" err="1"/>
              <a:t>Senayan</a:t>
            </a:r>
            <a:r>
              <a:rPr lang="en-US" sz="1400" dirty="0"/>
              <a:t>, Jakarta. </a:t>
            </a:r>
            <a:r>
              <a:rPr lang="en-US" sz="1400" dirty="0" err="1"/>
              <a:t>Toko</a:t>
            </a:r>
            <a:r>
              <a:rPr lang="en-US" sz="1400" dirty="0"/>
              <a:t> </a:t>
            </a:r>
            <a:r>
              <a:rPr lang="en-US" sz="1400" dirty="0" err="1"/>
              <a:t>pertama</a:t>
            </a:r>
            <a:r>
              <a:rPr lang="en-US" sz="1400" dirty="0"/>
              <a:t> di Surabaya </a:t>
            </a:r>
            <a:r>
              <a:rPr lang="en-US" sz="1400" dirty="0" err="1"/>
              <a:t>juga</a:t>
            </a:r>
            <a:r>
              <a:rPr lang="en-US" sz="1400" dirty="0"/>
              <a:t> </a:t>
            </a:r>
            <a:r>
              <a:rPr lang="en-US" sz="1400" dirty="0" err="1"/>
              <a:t>dibuka</a:t>
            </a:r>
            <a:r>
              <a:rPr lang="en-US" sz="1400" dirty="0"/>
              <a:t> di </a:t>
            </a:r>
            <a:r>
              <a:rPr lang="en-US" sz="1400" dirty="0" err="1"/>
              <a:t>Tunjungan</a:t>
            </a:r>
            <a:r>
              <a:rPr lang="en-US" sz="1400" dirty="0"/>
              <a:t> Plaza 4 .</a:t>
            </a:r>
            <a:endParaRPr sz="1400" dirty="0"/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753" y="1872339"/>
            <a:ext cx="318818" cy="490320"/>
          </a:xfrm>
          <a:prstGeom prst="rect">
            <a:avLst/>
          </a:prstGeom>
        </p:spPr>
      </p:pic>
      <p:sp>
        <p:nvSpPr>
          <p:cNvPr id="58" name="Google Shape;836;p42"/>
          <p:cNvSpPr txBox="1">
            <a:spLocks noGrp="1"/>
          </p:cNvSpPr>
          <p:nvPr>
            <p:ph type="title" idx="2"/>
          </p:nvPr>
        </p:nvSpPr>
        <p:spPr>
          <a:xfrm flipH="1">
            <a:off x="766488" y="2563640"/>
            <a:ext cx="2280900" cy="41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smtClean="0"/>
              <a:t>2004</a:t>
            </a:r>
            <a:endParaRPr sz="1400" dirty="0"/>
          </a:p>
        </p:txBody>
      </p:sp>
      <p:sp>
        <p:nvSpPr>
          <p:cNvPr id="59" name="Google Shape;837;p42"/>
          <p:cNvSpPr txBox="1">
            <a:spLocks noGrp="1"/>
          </p:cNvSpPr>
          <p:nvPr>
            <p:ph type="subTitle" idx="1"/>
          </p:nvPr>
        </p:nvSpPr>
        <p:spPr>
          <a:xfrm flipH="1">
            <a:off x="766488" y="2814108"/>
            <a:ext cx="7972780" cy="6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/>
            <a:r>
              <a:rPr lang="en-US" sz="1400" dirty="0"/>
              <a:t>Starbucks </a:t>
            </a:r>
            <a:r>
              <a:rPr lang="en-US" sz="1400" dirty="0" err="1"/>
              <a:t>membuka</a:t>
            </a:r>
            <a:r>
              <a:rPr lang="en-US" sz="1400" dirty="0"/>
              <a:t> </a:t>
            </a:r>
            <a:r>
              <a:rPr lang="en-US" sz="1400" dirty="0" err="1"/>
              <a:t>toko</a:t>
            </a:r>
            <a:r>
              <a:rPr lang="en-US" sz="1400" dirty="0"/>
              <a:t> 24 jam </a:t>
            </a:r>
            <a:r>
              <a:rPr lang="en-US" sz="1400" dirty="0" err="1"/>
              <a:t>pertama</a:t>
            </a:r>
            <a:r>
              <a:rPr lang="en-US" sz="1400" dirty="0"/>
              <a:t> di Skyline Building </a:t>
            </a:r>
            <a:r>
              <a:rPr lang="en-US" sz="1400" dirty="0" err="1"/>
              <a:t>Thamrin</a:t>
            </a:r>
            <a:r>
              <a:rPr lang="en-US" sz="1400" dirty="0"/>
              <a:t> . </a:t>
            </a:r>
            <a:r>
              <a:rPr lang="en-US" sz="1400" dirty="0" err="1"/>
              <a:t>Sebagai</a:t>
            </a:r>
            <a:r>
              <a:rPr lang="en-US" sz="1400" dirty="0"/>
              <a:t> </a:t>
            </a:r>
            <a:r>
              <a:rPr lang="en-US" sz="1400" dirty="0" err="1"/>
              <a:t>bagian</a:t>
            </a:r>
            <a:r>
              <a:rPr lang="en-US" sz="1400" dirty="0"/>
              <a:t> </a:t>
            </a:r>
            <a:r>
              <a:rPr lang="en-US" sz="1400" dirty="0" err="1"/>
              <a:t>dari</a:t>
            </a:r>
            <a:r>
              <a:rPr lang="en-US" sz="1400" dirty="0"/>
              <a:t> </a:t>
            </a:r>
            <a:r>
              <a:rPr lang="en-US" sz="1400" dirty="0" err="1"/>
              <a:t>komitmennya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terus</a:t>
            </a:r>
            <a:r>
              <a:rPr lang="en-US" sz="1400" dirty="0"/>
              <a:t> </a:t>
            </a:r>
            <a:r>
              <a:rPr lang="en-US" sz="1400" dirty="0" err="1"/>
              <a:t>berinovasi</a:t>
            </a:r>
            <a:r>
              <a:rPr lang="en-US" sz="1400" dirty="0"/>
              <a:t>, Starbucks </a:t>
            </a:r>
            <a:r>
              <a:rPr lang="en-US" sz="1400" dirty="0" err="1"/>
              <a:t>memperkenalkan</a:t>
            </a:r>
            <a:r>
              <a:rPr lang="en-US" sz="1400" dirty="0"/>
              <a:t> </a:t>
            </a:r>
            <a:r>
              <a:rPr lang="en-US" sz="1400" dirty="0" err="1"/>
              <a:t>WiFi</a:t>
            </a:r>
            <a:r>
              <a:rPr lang="en-US" sz="1400" dirty="0"/>
              <a:t> </a:t>
            </a:r>
            <a:r>
              <a:rPr lang="en-US" sz="1400" dirty="0" err="1"/>
              <a:t>ke</a:t>
            </a:r>
            <a:r>
              <a:rPr lang="en-US" sz="1400" dirty="0"/>
              <a:t> </a:t>
            </a:r>
            <a:r>
              <a:rPr lang="en-US" sz="1400" dirty="0" err="1"/>
              <a:t>toko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pertama</a:t>
            </a:r>
            <a:r>
              <a:rPr lang="en-US" sz="1400" dirty="0"/>
              <a:t> </a:t>
            </a:r>
            <a:r>
              <a:rPr lang="en-US" sz="1400" dirty="0" err="1"/>
              <a:t>kalinya</a:t>
            </a:r>
            <a:r>
              <a:rPr lang="en-US" sz="1400" dirty="0"/>
              <a:t>. Starbucks </a:t>
            </a:r>
            <a:r>
              <a:rPr lang="en-US" sz="1400" dirty="0" err="1"/>
              <a:t>juga</a:t>
            </a:r>
            <a:r>
              <a:rPr lang="en-US" sz="1400" dirty="0"/>
              <a:t> </a:t>
            </a:r>
            <a:r>
              <a:rPr lang="en-US" sz="1400" dirty="0" err="1"/>
              <a:t>membuka</a:t>
            </a:r>
            <a:r>
              <a:rPr lang="en-US" sz="1400" dirty="0"/>
              <a:t> </a:t>
            </a:r>
            <a:r>
              <a:rPr lang="en-US" sz="1400" dirty="0" err="1"/>
              <a:t>toko</a:t>
            </a:r>
            <a:r>
              <a:rPr lang="en-US" sz="1400" dirty="0"/>
              <a:t> </a:t>
            </a:r>
            <a:r>
              <a:rPr lang="en-US" sz="1400" dirty="0" err="1"/>
              <a:t>pertamanya</a:t>
            </a:r>
            <a:r>
              <a:rPr lang="en-US" sz="1400" dirty="0"/>
              <a:t> di Sumatera di Sun Plaza Medan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dilakukan</a:t>
            </a:r>
            <a:r>
              <a:rPr lang="en-US" sz="1400" dirty="0"/>
              <a:t> </a:t>
            </a:r>
            <a:r>
              <a:rPr lang="en-US" sz="1400" dirty="0" err="1"/>
              <a:t>Persaingan</a:t>
            </a:r>
            <a:r>
              <a:rPr lang="en-US" sz="1400" dirty="0"/>
              <a:t> Coffee Ambassador </a:t>
            </a:r>
            <a:r>
              <a:rPr lang="en-US" sz="1400" dirty="0" err="1"/>
              <a:t>pertama</a:t>
            </a:r>
            <a:r>
              <a:rPr lang="en-US" sz="1400" dirty="0"/>
              <a:t>.</a:t>
            </a:r>
          </a:p>
          <a:p>
            <a:pPr marL="0" lvl="0" indent="0" algn="just"/>
            <a:endParaRPr sz="1400" dirty="0"/>
          </a:p>
        </p:txBody>
      </p:sp>
      <p:sp>
        <p:nvSpPr>
          <p:cNvPr id="60" name="Google Shape;833;p42"/>
          <p:cNvSpPr/>
          <p:nvPr/>
        </p:nvSpPr>
        <p:spPr>
          <a:xfrm>
            <a:off x="124913" y="2772008"/>
            <a:ext cx="642625" cy="584475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730" y="2814108"/>
            <a:ext cx="318818" cy="490320"/>
          </a:xfrm>
          <a:prstGeom prst="rect">
            <a:avLst/>
          </a:prstGeom>
        </p:spPr>
      </p:pic>
      <p:sp>
        <p:nvSpPr>
          <p:cNvPr id="62" name="Google Shape;836;p42"/>
          <p:cNvSpPr txBox="1">
            <a:spLocks noGrp="1"/>
          </p:cNvSpPr>
          <p:nvPr>
            <p:ph type="title" idx="2"/>
          </p:nvPr>
        </p:nvSpPr>
        <p:spPr>
          <a:xfrm flipH="1">
            <a:off x="766488" y="3895237"/>
            <a:ext cx="2280900" cy="41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smtClean="0"/>
              <a:t>2005</a:t>
            </a:r>
            <a:endParaRPr sz="1400" dirty="0"/>
          </a:p>
        </p:txBody>
      </p:sp>
      <p:sp>
        <p:nvSpPr>
          <p:cNvPr id="63" name="Google Shape;837;p42"/>
          <p:cNvSpPr txBox="1">
            <a:spLocks noGrp="1"/>
          </p:cNvSpPr>
          <p:nvPr>
            <p:ph type="subTitle" idx="1"/>
          </p:nvPr>
        </p:nvSpPr>
        <p:spPr>
          <a:xfrm flipH="1">
            <a:off x="766488" y="4145705"/>
            <a:ext cx="7972780" cy="6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/>
            <a:r>
              <a:rPr lang="en-US" sz="1400" dirty="0"/>
              <a:t>Starbucks </a:t>
            </a:r>
            <a:r>
              <a:rPr lang="en-US" sz="1400" dirty="0" err="1"/>
              <a:t>membuka</a:t>
            </a:r>
            <a:r>
              <a:rPr lang="en-US" sz="1400" dirty="0"/>
              <a:t> drive-thru </a:t>
            </a:r>
            <a:r>
              <a:rPr lang="en-US" sz="1400" dirty="0" err="1"/>
              <a:t>toko</a:t>
            </a:r>
            <a:r>
              <a:rPr lang="en-US" sz="1400" dirty="0"/>
              <a:t> </a:t>
            </a:r>
            <a:r>
              <a:rPr lang="en-US" sz="1400" dirty="0" err="1"/>
              <a:t>pertamanya</a:t>
            </a:r>
            <a:r>
              <a:rPr lang="en-US" sz="1400" dirty="0"/>
              <a:t> di Asia Tenggara di KM 19 </a:t>
            </a:r>
            <a:r>
              <a:rPr lang="en-US" sz="1400" dirty="0" err="1"/>
              <a:t>Cikampek</a:t>
            </a:r>
            <a:r>
              <a:rPr lang="en-US" sz="1400" dirty="0"/>
              <a:t>. </a:t>
            </a:r>
          </a:p>
        </p:txBody>
      </p:sp>
      <p:sp>
        <p:nvSpPr>
          <p:cNvPr id="64" name="Google Shape;833;p42"/>
          <p:cNvSpPr/>
          <p:nvPr/>
        </p:nvSpPr>
        <p:spPr>
          <a:xfrm>
            <a:off x="123863" y="4001383"/>
            <a:ext cx="642625" cy="584475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680" y="4043483"/>
            <a:ext cx="318818" cy="49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32" name="Google Shape;832;p42"/>
          <p:cNvCxnSpPr/>
          <p:nvPr/>
        </p:nvCxnSpPr>
        <p:spPr>
          <a:xfrm rot="16200000" flipH="1">
            <a:off x="-1613884" y="2906745"/>
            <a:ext cx="4086532" cy="4265"/>
          </a:xfrm>
          <a:prstGeom prst="bentConnector3">
            <a:avLst>
              <a:gd name="adj1" fmla="val 50000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33" name="Google Shape;833;p42"/>
          <p:cNvSpPr/>
          <p:nvPr/>
        </p:nvSpPr>
        <p:spPr>
          <a:xfrm>
            <a:off x="105936" y="973062"/>
            <a:ext cx="642625" cy="584475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" name="Google Shape;835;p42"/>
          <p:cNvSpPr txBox="1">
            <a:spLocks noGrp="1"/>
          </p:cNvSpPr>
          <p:nvPr>
            <p:ph type="title"/>
          </p:nvPr>
        </p:nvSpPr>
        <p:spPr>
          <a:xfrm>
            <a:off x="261189" y="78403"/>
            <a:ext cx="7717500" cy="10797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000" dirty="0" err="1" smtClean="0"/>
              <a:t>Perkembangan</a:t>
            </a:r>
            <a:r>
              <a:rPr lang="en-US" sz="2000" dirty="0" smtClean="0"/>
              <a:t> Starbucks </a:t>
            </a:r>
            <a:r>
              <a:rPr lang="en-US" sz="2000" dirty="0"/>
              <a:t>Di Indonesia</a:t>
            </a:r>
            <a:br>
              <a:rPr lang="en-US" sz="2000" dirty="0"/>
            </a:br>
            <a:r>
              <a:rPr lang="en-US" sz="2000" dirty="0"/>
              <a:t>(2002- 2012)</a:t>
            </a:r>
            <a:endParaRPr sz="2000" dirty="0"/>
          </a:p>
        </p:txBody>
      </p:sp>
      <p:sp>
        <p:nvSpPr>
          <p:cNvPr id="836" name="Google Shape;836;p42"/>
          <p:cNvSpPr txBox="1">
            <a:spLocks noGrp="1"/>
          </p:cNvSpPr>
          <p:nvPr>
            <p:ph type="title" idx="2"/>
          </p:nvPr>
        </p:nvSpPr>
        <p:spPr>
          <a:xfrm flipH="1">
            <a:off x="747511" y="1694891"/>
            <a:ext cx="2280900" cy="41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smtClean="0"/>
              <a:t>2007</a:t>
            </a:r>
            <a:endParaRPr sz="1400" dirty="0"/>
          </a:p>
        </p:txBody>
      </p:sp>
      <p:sp>
        <p:nvSpPr>
          <p:cNvPr id="837" name="Google Shape;837;p42"/>
          <p:cNvSpPr txBox="1">
            <a:spLocks noGrp="1"/>
          </p:cNvSpPr>
          <p:nvPr>
            <p:ph type="subTitle" idx="1"/>
          </p:nvPr>
        </p:nvSpPr>
        <p:spPr>
          <a:xfrm flipH="1">
            <a:off x="747511" y="1945359"/>
            <a:ext cx="7972780" cy="6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/>
            <a:r>
              <a:rPr lang="en-US" sz="1400" dirty="0"/>
              <a:t>Starbucks </a:t>
            </a:r>
            <a:r>
              <a:rPr lang="en-US" sz="1400" dirty="0" err="1"/>
              <a:t>membuka</a:t>
            </a:r>
            <a:r>
              <a:rPr lang="en-US" sz="1400" dirty="0"/>
              <a:t> </a:t>
            </a:r>
            <a:r>
              <a:rPr lang="en-US" sz="1400" dirty="0" err="1"/>
              <a:t>toko</a:t>
            </a:r>
            <a:r>
              <a:rPr lang="en-US" sz="1400" dirty="0"/>
              <a:t> </a:t>
            </a:r>
            <a:r>
              <a:rPr lang="en-US" sz="1400" dirty="0" err="1"/>
              <a:t>keempat</a:t>
            </a:r>
            <a:r>
              <a:rPr lang="en-US" sz="1400" dirty="0"/>
              <a:t> di Surabaya, yang di </a:t>
            </a:r>
            <a:r>
              <a:rPr lang="en-US" sz="1400" dirty="0" err="1"/>
              <a:t>Tunjungan</a:t>
            </a:r>
            <a:r>
              <a:rPr lang="en-US" sz="1400" dirty="0"/>
              <a:t> Plaza 3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toko</a:t>
            </a:r>
            <a:r>
              <a:rPr lang="en-US" sz="1400" dirty="0"/>
              <a:t> </a:t>
            </a:r>
            <a:r>
              <a:rPr lang="en-US" sz="1400" dirty="0" err="1"/>
              <a:t>keempat</a:t>
            </a:r>
            <a:r>
              <a:rPr lang="en-US" sz="1400" dirty="0"/>
              <a:t> di Bandung Mal Paris van Java Mal. </a:t>
            </a:r>
            <a:r>
              <a:rPr lang="en-US" sz="1400" dirty="0" err="1"/>
              <a:t>Toko</a:t>
            </a:r>
            <a:r>
              <a:rPr lang="en-US" sz="1400" dirty="0"/>
              <a:t> </a:t>
            </a:r>
            <a:r>
              <a:rPr lang="en-US" sz="1400" dirty="0" err="1"/>
              <a:t>pertama</a:t>
            </a:r>
            <a:r>
              <a:rPr lang="en-US" sz="1400" dirty="0"/>
              <a:t> di Yogyakarta </a:t>
            </a:r>
            <a:r>
              <a:rPr lang="en-US" sz="1400" dirty="0" err="1"/>
              <a:t>juga</a:t>
            </a:r>
            <a:r>
              <a:rPr lang="en-US" sz="1400" dirty="0"/>
              <a:t> </a:t>
            </a:r>
            <a:r>
              <a:rPr lang="en-US" sz="1400" dirty="0" err="1"/>
              <a:t>dibuka</a:t>
            </a:r>
            <a:r>
              <a:rPr lang="en-US" sz="1400" dirty="0"/>
              <a:t> di </a:t>
            </a:r>
            <a:r>
              <a:rPr lang="en-US" sz="1400" dirty="0" err="1"/>
              <a:t>Ambarukmo</a:t>
            </a:r>
            <a:r>
              <a:rPr lang="en-US" sz="1400" dirty="0"/>
              <a:t> Plaza. </a:t>
            </a:r>
            <a:r>
              <a:rPr lang="en-US" sz="1400" dirty="0" err="1"/>
              <a:t>Kedua</a:t>
            </a:r>
            <a:r>
              <a:rPr lang="en-US" sz="1400" dirty="0"/>
              <a:t> drive-thru </a:t>
            </a:r>
            <a:r>
              <a:rPr lang="en-US" sz="1400" dirty="0" err="1"/>
              <a:t>layanan</a:t>
            </a:r>
            <a:r>
              <a:rPr lang="en-US" sz="1400" dirty="0"/>
              <a:t> </a:t>
            </a:r>
            <a:r>
              <a:rPr lang="en-US" sz="1400" dirty="0" err="1"/>
              <a:t>dibuka</a:t>
            </a:r>
            <a:r>
              <a:rPr lang="en-US" sz="1400" dirty="0"/>
              <a:t> di KM 13,5, </a:t>
            </a:r>
            <a:r>
              <a:rPr lang="en-US" sz="1400" dirty="0" err="1"/>
              <a:t>Serpong</a:t>
            </a:r>
            <a:r>
              <a:rPr lang="en-US" sz="1400" dirty="0"/>
              <a:t> 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753" y="1015162"/>
            <a:ext cx="318818" cy="490320"/>
          </a:xfrm>
          <a:prstGeom prst="rect">
            <a:avLst/>
          </a:prstGeom>
        </p:spPr>
      </p:pic>
      <p:sp>
        <p:nvSpPr>
          <p:cNvPr id="54" name="Google Shape;833;p42"/>
          <p:cNvSpPr/>
          <p:nvPr/>
        </p:nvSpPr>
        <p:spPr>
          <a:xfrm>
            <a:off x="105936" y="1830239"/>
            <a:ext cx="642625" cy="584475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836;p42"/>
          <p:cNvSpPr txBox="1">
            <a:spLocks noGrp="1"/>
          </p:cNvSpPr>
          <p:nvPr>
            <p:ph type="title" idx="2"/>
          </p:nvPr>
        </p:nvSpPr>
        <p:spPr>
          <a:xfrm flipH="1">
            <a:off x="766488" y="904125"/>
            <a:ext cx="2280900" cy="41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smtClean="0"/>
              <a:t>2006</a:t>
            </a:r>
            <a:endParaRPr sz="1400" dirty="0"/>
          </a:p>
        </p:txBody>
      </p:sp>
      <p:sp>
        <p:nvSpPr>
          <p:cNvPr id="56" name="Google Shape;837;p42"/>
          <p:cNvSpPr txBox="1">
            <a:spLocks noGrp="1"/>
          </p:cNvSpPr>
          <p:nvPr>
            <p:ph type="subTitle" idx="1"/>
          </p:nvPr>
        </p:nvSpPr>
        <p:spPr>
          <a:xfrm flipH="1">
            <a:off x="766488" y="1147021"/>
            <a:ext cx="7972780" cy="6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/>
            <a:r>
              <a:rPr lang="en-US" sz="1400" dirty="0"/>
              <a:t>Starbucks Coffee </a:t>
            </a:r>
            <a:r>
              <a:rPr lang="en-US" sz="1400" dirty="0" err="1"/>
              <a:t>melakukan</a:t>
            </a:r>
            <a:r>
              <a:rPr lang="en-US" sz="1400" dirty="0"/>
              <a:t> </a:t>
            </a:r>
            <a:r>
              <a:rPr lang="en-US" sz="1400" dirty="0" err="1"/>
              <a:t>Kompetisi</a:t>
            </a:r>
            <a:r>
              <a:rPr lang="en-US" sz="1400" dirty="0"/>
              <a:t> Coffee Ambassador 2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membuka</a:t>
            </a:r>
            <a:r>
              <a:rPr lang="en-US" sz="1400" dirty="0"/>
              <a:t> </a:t>
            </a:r>
            <a:r>
              <a:rPr lang="en-US" sz="1400" dirty="0" err="1"/>
              <a:t>toko</a:t>
            </a:r>
            <a:r>
              <a:rPr lang="en-US" sz="1400" dirty="0"/>
              <a:t> di Margo City </a:t>
            </a:r>
            <a:r>
              <a:rPr lang="en-US" sz="1400" dirty="0" err="1"/>
              <a:t>Depok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Botani</a:t>
            </a:r>
            <a:r>
              <a:rPr lang="en-US" sz="1400" dirty="0"/>
              <a:t> Square Bogor.</a:t>
            </a: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753" y="1872339"/>
            <a:ext cx="318818" cy="490320"/>
          </a:xfrm>
          <a:prstGeom prst="rect">
            <a:avLst/>
          </a:prstGeom>
        </p:spPr>
      </p:pic>
      <p:sp>
        <p:nvSpPr>
          <p:cNvPr id="58" name="Google Shape;836;p42"/>
          <p:cNvSpPr txBox="1">
            <a:spLocks noGrp="1"/>
          </p:cNvSpPr>
          <p:nvPr>
            <p:ph type="title" idx="2"/>
          </p:nvPr>
        </p:nvSpPr>
        <p:spPr>
          <a:xfrm flipH="1">
            <a:off x="766488" y="2711581"/>
            <a:ext cx="2280900" cy="41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smtClean="0"/>
              <a:t>2008</a:t>
            </a:r>
            <a:endParaRPr sz="1400" dirty="0"/>
          </a:p>
        </p:txBody>
      </p:sp>
      <p:sp>
        <p:nvSpPr>
          <p:cNvPr id="59" name="Google Shape;837;p42"/>
          <p:cNvSpPr txBox="1">
            <a:spLocks noGrp="1"/>
          </p:cNvSpPr>
          <p:nvPr>
            <p:ph type="subTitle" idx="1"/>
          </p:nvPr>
        </p:nvSpPr>
        <p:spPr>
          <a:xfrm flipH="1">
            <a:off x="766488" y="2962049"/>
            <a:ext cx="7972780" cy="6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/>
            <a:r>
              <a:rPr lang="en-US" sz="1400" dirty="0" err="1"/>
              <a:t>Pada</a:t>
            </a:r>
            <a:r>
              <a:rPr lang="en-US" sz="1400" dirty="0"/>
              <a:t> </a:t>
            </a:r>
            <a:r>
              <a:rPr lang="en-US" sz="1400" dirty="0" err="1"/>
              <a:t>awal</a:t>
            </a:r>
            <a:r>
              <a:rPr lang="en-US" sz="1400" dirty="0"/>
              <a:t> </a:t>
            </a:r>
            <a:r>
              <a:rPr lang="en-US" sz="1400" dirty="0" err="1"/>
              <a:t>Januari</a:t>
            </a:r>
            <a:r>
              <a:rPr lang="en-US" sz="1400" dirty="0"/>
              <a:t>, Starbucks </a:t>
            </a:r>
            <a:r>
              <a:rPr lang="en-US" sz="1400" dirty="0" err="1"/>
              <a:t>membuka</a:t>
            </a:r>
            <a:r>
              <a:rPr lang="en-US" sz="1400" dirty="0"/>
              <a:t> </a:t>
            </a:r>
            <a:r>
              <a:rPr lang="en-US" sz="1400" dirty="0" err="1"/>
              <a:t>toko</a:t>
            </a:r>
            <a:r>
              <a:rPr lang="en-US" sz="1400" dirty="0"/>
              <a:t> ke-61 di Pacific Place. </a:t>
            </a:r>
          </a:p>
        </p:txBody>
      </p:sp>
      <p:sp>
        <p:nvSpPr>
          <p:cNvPr id="60" name="Google Shape;833;p42"/>
          <p:cNvSpPr/>
          <p:nvPr/>
        </p:nvSpPr>
        <p:spPr>
          <a:xfrm>
            <a:off x="124913" y="2919949"/>
            <a:ext cx="642625" cy="584475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730" y="2962049"/>
            <a:ext cx="318818" cy="490320"/>
          </a:xfrm>
          <a:prstGeom prst="rect">
            <a:avLst/>
          </a:prstGeom>
        </p:spPr>
      </p:pic>
      <p:sp>
        <p:nvSpPr>
          <p:cNvPr id="62" name="Google Shape;836;p42"/>
          <p:cNvSpPr txBox="1">
            <a:spLocks noGrp="1"/>
          </p:cNvSpPr>
          <p:nvPr>
            <p:ph type="title" idx="2"/>
          </p:nvPr>
        </p:nvSpPr>
        <p:spPr>
          <a:xfrm flipH="1">
            <a:off x="767538" y="3691897"/>
            <a:ext cx="2280900" cy="41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smtClean="0"/>
              <a:t>2009</a:t>
            </a:r>
            <a:endParaRPr sz="1400" dirty="0"/>
          </a:p>
        </p:txBody>
      </p:sp>
      <p:sp>
        <p:nvSpPr>
          <p:cNvPr id="63" name="Google Shape;837;p42"/>
          <p:cNvSpPr txBox="1">
            <a:spLocks noGrp="1"/>
          </p:cNvSpPr>
          <p:nvPr>
            <p:ph type="subTitle" idx="1"/>
          </p:nvPr>
        </p:nvSpPr>
        <p:spPr>
          <a:xfrm flipH="1">
            <a:off x="767538" y="3942365"/>
            <a:ext cx="7972780" cy="6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/>
            <a:r>
              <a:rPr lang="en-US" sz="1400" dirty="0"/>
              <a:t>Starbucks </a:t>
            </a:r>
            <a:r>
              <a:rPr lang="en-US" sz="1400" dirty="0" err="1"/>
              <a:t>membuka</a:t>
            </a:r>
            <a:r>
              <a:rPr lang="en-US" sz="1400" dirty="0"/>
              <a:t> di Terminal 3 - </a:t>
            </a:r>
            <a:r>
              <a:rPr lang="en-US" sz="1400" dirty="0" err="1"/>
              <a:t>Soekarno</a:t>
            </a:r>
            <a:r>
              <a:rPr lang="en-US" sz="1400" dirty="0"/>
              <a:t> </a:t>
            </a:r>
            <a:r>
              <a:rPr lang="en-US" sz="1400" dirty="0" err="1"/>
              <a:t>Hatta</a:t>
            </a:r>
            <a:r>
              <a:rPr lang="en-US" sz="1400" dirty="0"/>
              <a:t> Airport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toko</a:t>
            </a:r>
            <a:r>
              <a:rPr lang="en-US" sz="1400" dirty="0"/>
              <a:t> </a:t>
            </a:r>
            <a:r>
              <a:rPr lang="en-US" sz="1400" dirty="0" err="1"/>
              <a:t>pertama</a:t>
            </a:r>
            <a:r>
              <a:rPr lang="en-US" sz="1400" dirty="0"/>
              <a:t> di </a:t>
            </a:r>
            <a:r>
              <a:rPr lang="en-US" sz="1400" dirty="0" smtClean="0"/>
              <a:t>Balikpapan.</a:t>
            </a:r>
            <a:endParaRPr lang="en-US" sz="1400" dirty="0"/>
          </a:p>
        </p:txBody>
      </p:sp>
      <p:sp>
        <p:nvSpPr>
          <p:cNvPr id="64" name="Google Shape;833;p42"/>
          <p:cNvSpPr/>
          <p:nvPr/>
        </p:nvSpPr>
        <p:spPr>
          <a:xfrm>
            <a:off x="124913" y="3798043"/>
            <a:ext cx="642625" cy="584475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730" y="3840143"/>
            <a:ext cx="318818" cy="49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07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ture Coffee Newsletter by Slidesgo">
  <a:themeElements>
    <a:clrScheme name="Simple Light">
      <a:dk1>
        <a:srgbClr val="446351"/>
      </a:dk1>
      <a:lt1>
        <a:srgbClr val="53715F"/>
      </a:lt1>
      <a:dk2>
        <a:srgbClr val="B49450"/>
      </a:dk2>
      <a:lt2>
        <a:srgbClr val="C9A65A"/>
      </a:lt2>
      <a:accent1>
        <a:srgbClr val="446351"/>
      </a:accent1>
      <a:accent2>
        <a:srgbClr val="53715F"/>
      </a:accent2>
      <a:accent3>
        <a:srgbClr val="B49450"/>
      </a:accent3>
      <a:accent4>
        <a:srgbClr val="C9A65A"/>
      </a:accent4>
      <a:accent5>
        <a:srgbClr val="446351"/>
      </a:accent5>
      <a:accent6>
        <a:srgbClr val="53715F"/>
      </a:accent6>
      <a:hlink>
        <a:srgbClr val="374B3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1361</Words>
  <Application>Microsoft Office PowerPoint</Application>
  <PresentationFormat>On-screen Show (16:9)</PresentationFormat>
  <Paragraphs>141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Merriweather</vt:lpstr>
      <vt:lpstr>Roboto Condensed Light</vt:lpstr>
      <vt:lpstr>Roboto Slab</vt:lpstr>
      <vt:lpstr>Calibri</vt:lpstr>
      <vt:lpstr>Times New Roman</vt:lpstr>
      <vt:lpstr>Nature Coffee Newsletter by Slidesgo</vt:lpstr>
      <vt:lpstr>Perkembangan Ekonomi AS dan Implikasinya Bagi Indonesia</vt:lpstr>
      <vt:lpstr>Pengertian MNC, dan Awal Munculnya MNC di Indonesia Secara Umum</vt:lpstr>
      <vt:lpstr>Pengertian MNC </vt:lpstr>
      <vt:lpstr>Munculnya MNC di Indonesia </vt:lpstr>
      <vt:lpstr>Starbucks di Indonesia dan Perkembanganya. </vt:lpstr>
      <vt:lpstr>Starbucks dan Indonesia</vt:lpstr>
      <vt:lpstr>Starbucks dan Indonesia</vt:lpstr>
      <vt:lpstr>Perkembangan Starbucks Di Indonesia (2002- 2012)</vt:lpstr>
      <vt:lpstr>Perkembangan Starbucks Di Indonesia (2002- 2012)</vt:lpstr>
      <vt:lpstr>Perkembangan Starbucks Di Indonesia (2002- 2012)</vt:lpstr>
      <vt:lpstr>Jumlah gerai starbucks di Indonesia  tahun 2011-2017</vt:lpstr>
      <vt:lpstr>Implikasi Starbucks Terhadap Kopi Lokal di Indonesia</vt:lpstr>
      <vt:lpstr>Implikasi Starbucks Terhadap Kopi Lokal di Indonesia</vt:lpstr>
      <vt:lpstr>Implikasi Starbucks Terhadap Kopi Lokal di Indonesia</vt:lpstr>
      <vt:lpstr>Starbucks Menjadi Inspirasi bagi Kedai Kopi Indonesia</vt:lpstr>
      <vt:lpstr>Implikasi Starbuck Terhadap Perekonomian Indonesia</vt:lpstr>
      <vt:lpstr>Implikasi Starbucks Bagi Perekonomian Indonesia</vt:lpstr>
      <vt:lpstr>Implikasi Starbucks Bagi Perekonomian Indonesia</vt:lpstr>
      <vt:lpstr>Implikasi Starbucks Bagi Perekonomian Indonesia</vt:lpstr>
      <vt:lpstr>Thank You!!!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Perkembangan Ekonomi AS dan Implikasinya Bagi Indonesia</dc:title>
  <dc:creator>Asus</dc:creator>
  <cp:lastModifiedBy>fithriyyahrizkya@gmail.com</cp:lastModifiedBy>
  <cp:revision>14</cp:revision>
  <dcterms:modified xsi:type="dcterms:W3CDTF">2021-05-04T10:17:56Z</dcterms:modified>
</cp:coreProperties>
</file>