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Nunito"/>
      <p:regular r:id="rId18"/>
      <p:bold r:id="rId19"/>
      <p:italic r:id="rId20"/>
      <p:boldItalic r:id="rId21"/>
    </p:embeddedFont>
    <p:embeddedFont>
      <p:font typeface="Maven Pro"/>
      <p:regular r:id="rId22"/>
      <p:bold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Nunito-italic.fntdata"/><Relationship Id="rId11" Type="http://schemas.openxmlformats.org/officeDocument/2006/relationships/slide" Target="slides/slide6.xml"/><Relationship Id="rId22" Type="http://schemas.openxmlformats.org/officeDocument/2006/relationships/font" Target="fonts/MavenPro-regular.fntdata"/><Relationship Id="rId10" Type="http://schemas.openxmlformats.org/officeDocument/2006/relationships/slide" Target="slides/slide5.xml"/><Relationship Id="rId21" Type="http://schemas.openxmlformats.org/officeDocument/2006/relationships/font" Target="fonts/Nunito-boldItalic.fntdata"/><Relationship Id="rId13" Type="http://schemas.openxmlformats.org/officeDocument/2006/relationships/slide" Target="slides/slide8.xml"/><Relationship Id="rId12" Type="http://schemas.openxmlformats.org/officeDocument/2006/relationships/slide" Target="slides/slide7.xml"/><Relationship Id="rId23" Type="http://schemas.openxmlformats.org/officeDocument/2006/relationships/font" Target="fonts/MavenPro-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Nunito-bold.fntdata"/><Relationship Id="rId6" Type="http://schemas.openxmlformats.org/officeDocument/2006/relationships/slide" Target="slides/slide1.xml"/><Relationship Id="rId18" Type="http://schemas.openxmlformats.org/officeDocument/2006/relationships/font" Target="fonts/Nuni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d732b29a4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5" name="Google Shape;275;gd732b29a4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gd4a411dc34_0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6" name="Google Shape;346;gd4a411dc34_0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0" name="Shape 350"/>
        <p:cNvGrpSpPr/>
        <p:nvPr/>
      </p:nvGrpSpPr>
      <p:grpSpPr>
        <a:xfrm>
          <a:off x="0" y="0"/>
          <a:ext cx="0" cy="0"/>
          <a:chOff x="0" y="0"/>
          <a:chExt cx="0" cy="0"/>
        </a:xfrm>
      </p:grpSpPr>
      <p:sp>
        <p:nvSpPr>
          <p:cNvPr id="351" name="Google Shape;351;gd4a411dc34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2" name="Google Shape;352;gd4a411dc34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d4a411dc34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57" name="Google Shape;357;gd4a411dc34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gd4a411dc34_0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1" name="Google Shape;281;gd4a411dc34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4" name="Shape 284"/>
        <p:cNvGrpSpPr/>
        <p:nvPr/>
      </p:nvGrpSpPr>
      <p:grpSpPr>
        <a:xfrm>
          <a:off x="0" y="0"/>
          <a:ext cx="0" cy="0"/>
          <a:chOff x="0" y="0"/>
          <a:chExt cx="0" cy="0"/>
        </a:xfrm>
      </p:grpSpPr>
      <p:sp>
        <p:nvSpPr>
          <p:cNvPr id="285" name="Google Shape;285;gd72448b15b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6" name="Google Shape;286;gd72448b15b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0" name="Shape 290"/>
        <p:cNvGrpSpPr/>
        <p:nvPr/>
      </p:nvGrpSpPr>
      <p:grpSpPr>
        <a:xfrm>
          <a:off x="0" y="0"/>
          <a:ext cx="0" cy="0"/>
          <a:chOff x="0" y="0"/>
          <a:chExt cx="0" cy="0"/>
        </a:xfrm>
      </p:grpSpPr>
      <p:sp>
        <p:nvSpPr>
          <p:cNvPr id="291" name="Google Shape;291;gd72448b15b_1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2" name="Google Shape;292;gd72448b15b_1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309" name="Google Shape;309;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d3bb477fc9_0_1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5" name="Google Shape;315;gd3bb477fc9_0_1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d7254e4e4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d7254e4e4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d7254e4e4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d7254e4e4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7" name="Shape 337"/>
        <p:cNvGrpSpPr/>
        <p:nvPr/>
      </p:nvGrpSpPr>
      <p:grpSpPr>
        <a:xfrm>
          <a:off x="0" y="0"/>
          <a:ext cx="0" cy="0"/>
          <a:chOff x="0" y="0"/>
          <a:chExt cx="0" cy="0"/>
        </a:xfrm>
      </p:grpSpPr>
      <p:sp>
        <p:nvSpPr>
          <p:cNvPr id="338" name="Google Shape;338;gd4a411dc34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9" name="Google Shape;339;gd4a411dc34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3"/>
        </a:solidFill>
      </p:bgPr>
    </p:bg>
    <p:spTree>
      <p:nvGrpSpPr>
        <p:cNvPr id="9"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7343003"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7801210"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7801210"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8259418"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8259418"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2"/>
              <p:cNvSpPr/>
              <p:nvPr/>
            </p:nvSpPr>
            <p:spPr>
              <a:xfrm>
                <a:off x="8259418"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8717625" y="3757688"/>
                <a:ext cx="316800" cy="1384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2"/>
              <p:cNvSpPr/>
              <p:nvPr/>
            </p:nvSpPr>
            <p:spPr>
              <a:xfrm>
                <a:off x="8717625" y="4105700"/>
                <a:ext cx="316800" cy="1036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2"/>
              <p:cNvSpPr/>
              <p:nvPr/>
            </p:nvSpPr>
            <p:spPr>
              <a:xfrm>
                <a:off x="8717625" y="3409675"/>
                <a:ext cx="316800" cy="1732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8717625" y="4801723"/>
                <a:ext cx="316800" cy="340500"/>
              </a:xfrm>
              <a:prstGeom prst="round2SameRect">
                <a:avLst>
                  <a:gd fmla="val 50000" name="adj1"/>
                  <a:gd fmla="val 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2"/>
              <p:cNvSpPr/>
              <p:nvPr/>
            </p:nvSpPr>
            <p:spPr>
              <a:xfrm rot="5400000">
                <a:off x="6725724" y="2701260"/>
                <a:ext cx="1208100" cy="1208100"/>
              </a:xfrm>
              <a:prstGeom prst="pie">
                <a:avLst>
                  <a:gd fmla="val 8244818" name="adj1"/>
                  <a:gd fmla="val 16246175"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2"/>
            <p:cNvSpPr/>
            <p:nvPr/>
          </p:nvSpPr>
          <p:spPr>
            <a:xfrm>
              <a:off x="8460975" y="1817775"/>
              <a:ext cx="396600" cy="396600"/>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2"/>
              <p:cNvSpPr/>
              <p:nvPr/>
            </p:nvSpPr>
            <p:spPr>
              <a:xfrm rot="-8647347">
                <a:off x="7831319" y="285616"/>
                <a:ext cx="388018" cy="388018"/>
              </a:xfrm>
              <a:prstGeom prst="pie">
                <a:avLst>
                  <a:gd fmla="val 19376841" name="adj1"/>
                  <a:gd fmla="val 12313574"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2"/>
            <p:cNvSpPr/>
            <p:nvPr/>
          </p:nvSpPr>
          <p:spPr>
            <a:xfrm>
              <a:off x="5399795" y="360281"/>
              <a:ext cx="2577000" cy="2577000"/>
            </a:xfrm>
            <a:prstGeom prst="pie">
              <a:avLst>
                <a:gd fmla="val 8801158"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2"/>
            <p:cNvSpPr/>
            <p:nvPr/>
          </p:nvSpPr>
          <p:spPr>
            <a:xfrm>
              <a:off x="5399795" y="356358"/>
              <a:ext cx="2577000" cy="2577000"/>
            </a:xfrm>
            <a:prstGeom prst="pie">
              <a:avLst>
                <a:gd fmla="val 1255410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2"/>
            <p:cNvSpPr/>
            <p:nvPr/>
          </p:nvSpPr>
          <p:spPr>
            <a:xfrm rot="-9830444">
              <a:off x="6469759" y="3480727"/>
              <a:ext cx="320148" cy="320148"/>
            </a:xfrm>
            <a:prstGeom prst="pie">
              <a:avLst>
                <a:gd fmla="val 19376841" name="adj1"/>
                <a:gd fmla="val 16200000" name="adj2"/>
              </a:avLst>
            </a:prstGeom>
            <a:solidFill>
              <a:schemeClr val="lt1">
                <a:alpha val="94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6" name="Google Shape;46;p2"/>
          <p:cNvSpPr txBox="1"/>
          <p:nvPr>
            <p:ph type="ctrTitle"/>
          </p:nvPr>
        </p:nvSpPr>
        <p:spPr>
          <a:xfrm>
            <a:off x="824000" y="1613813"/>
            <a:ext cx="4255500" cy="1872900"/>
          </a:xfrm>
          <a:prstGeom prst="rect">
            <a:avLst/>
          </a:prstGeom>
        </p:spPr>
        <p:txBody>
          <a:bodyPr anchorCtr="0" anchor="ctr" bIns="91425" lIns="91425" spcFirstLastPara="1" rIns="91425" wrap="square" tIns="91425">
            <a:norm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47" name="Google Shape;47;p2"/>
          <p:cNvSpPr txBox="1"/>
          <p:nvPr>
            <p:ph idx="1" type="subTitle"/>
          </p:nvPr>
        </p:nvSpPr>
        <p:spPr>
          <a:xfrm>
            <a:off x="824000" y="3596300"/>
            <a:ext cx="4255500" cy="695400"/>
          </a:xfrm>
          <a:prstGeom prst="rect">
            <a:avLst/>
          </a:prstGeom>
        </p:spPr>
        <p:txBody>
          <a:bodyPr anchorCtr="0" anchor="t" bIns="91425" lIns="91425" spcFirstLastPara="1" rIns="91425" wrap="square" tIns="91425">
            <a:norm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p:txBody>
      </p:sp>
      <p:sp>
        <p:nvSpPr>
          <p:cNvPr id="48" name="Google Shape;48;p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41" name="Shape 141"/>
        <p:cNvGrpSpPr/>
        <p:nvPr/>
      </p:nvGrpSpPr>
      <p:grpSpPr>
        <a:xfrm>
          <a:off x="0" y="0"/>
          <a:ext cx="0" cy="0"/>
          <a:chOff x="0" y="0"/>
          <a:chExt cx="0" cy="0"/>
        </a:xfrm>
      </p:grpSpPr>
      <p:grpSp>
        <p:nvGrpSpPr>
          <p:cNvPr id="142" name="Google Shape;142;p11"/>
          <p:cNvGrpSpPr/>
          <p:nvPr/>
        </p:nvGrpSpPr>
        <p:grpSpPr>
          <a:xfrm>
            <a:off x="52" y="4099200"/>
            <a:ext cx="9144036" cy="1044300"/>
            <a:chOff x="52" y="4099200"/>
            <a:chExt cx="9144036" cy="1044300"/>
          </a:xfrm>
        </p:grpSpPr>
        <p:grpSp>
          <p:nvGrpSpPr>
            <p:cNvPr id="143" name="Google Shape;143;p11"/>
            <p:cNvGrpSpPr/>
            <p:nvPr/>
          </p:nvGrpSpPr>
          <p:grpSpPr>
            <a:xfrm>
              <a:off x="52" y="4309200"/>
              <a:ext cx="231622" cy="834300"/>
              <a:chOff x="2688737" y="4301380"/>
              <a:chExt cx="231900" cy="834300"/>
            </a:xfrm>
          </p:grpSpPr>
          <p:sp>
            <p:nvSpPr>
              <p:cNvPr id="144" name="Google Shape;144;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8" name="Google Shape;148;p11"/>
            <p:cNvGrpSpPr/>
            <p:nvPr/>
          </p:nvGrpSpPr>
          <p:grpSpPr>
            <a:xfrm>
              <a:off x="371406" y="4099200"/>
              <a:ext cx="231622" cy="1044300"/>
              <a:chOff x="2688737" y="4091380"/>
              <a:chExt cx="231900" cy="1044300"/>
            </a:xfrm>
          </p:grpSpPr>
          <p:sp>
            <p:nvSpPr>
              <p:cNvPr id="149" name="Google Shape;149;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1"/>
              <p:cNvSpPr/>
              <p:nvPr/>
            </p:nvSpPr>
            <p:spPr>
              <a:xfrm flipH="1">
                <a:off x="2688737" y="4091380"/>
                <a:ext cx="2319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4" name="Google Shape;154;p11"/>
            <p:cNvGrpSpPr/>
            <p:nvPr/>
          </p:nvGrpSpPr>
          <p:grpSpPr>
            <a:xfrm>
              <a:off x="742761" y="4309200"/>
              <a:ext cx="231622" cy="834300"/>
              <a:chOff x="2688737" y="4301380"/>
              <a:chExt cx="231900" cy="834300"/>
            </a:xfrm>
          </p:grpSpPr>
          <p:sp>
            <p:nvSpPr>
              <p:cNvPr id="155" name="Google Shape;155;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1"/>
              <p:cNvSpPr/>
              <p:nvPr/>
            </p:nvSpPr>
            <p:spPr>
              <a:xfrm flipH="1">
                <a:off x="2688737" y="4301380"/>
                <a:ext cx="2319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59" name="Google Shape;159;p11"/>
            <p:cNvGrpSpPr/>
            <p:nvPr/>
          </p:nvGrpSpPr>
          <p:grpSpPr>
            <a:xfrm>
              <a:off x="1114115" y="4518900"/>
              <a:ext cx="231622" cy="624600"/>
              <a:chOff x="2688737" y="4511080"/>
              <a:chExt cx="231900" cy="624600"/>
            </a:xfrm>
          </p:grpSpPr>
          <p:sp>
            <p:nvSpPr>
              <p:cNvPr id="160" name="Google Shape;160;p11"/>
              <p:cNvSpPr/>
              <p:nvPr/>
            </p:nvSpPr>
            <p:spPr>
              <a:xfrm flipH="1">
                <a:off x="2688737" y="4720780"/>
                <a:ext cx="2319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1"/>
              <p:cNvSpPr/>
              <p:nvPr/>
            </p:nvSpPr>
            <p:spPr>
              <a:xfrm flipH="1">
                <a:off x="2688737" y="4511080"/>
                <a:ext cx="2319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11"/>
              <p:cNvSpPr/>
              <p:nvPr/>
            </p:nvSpPr>
            <p:spPr>
              <a:xfrm flipH="1">
                <a:off x="2688737" y="4930480"/>
                <a:ext cx="2319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3" name="Google Shape;163;p11"/>
            <p:cNvGrpSpPr/>
            <p:nvPr/>
          </p:nvGrpSpPr>
          <p:grpSpPr>
            <a:xfrm>
              <a:off x="1856753" y="4099200"/>
              <a:ext cx="231600" cy="1044300"/>
              <a:chOff x="1856753" y="4099200"/>
              <a:chExt cx="231600" cy="1044300"/>
            </a:xfrm>
          </p:grpSpPr>
          <p:sp>
            <p:nvSpPr>
              <p:cNvPr id="164" name="Google Shape;164;p11"/>
              <p:cNvSpPr/>
              <p:nvPr/>
            </p:nvSpPr>
            <p:spPr>
              <a:xfrm flipH="1">
                <a:off x="185675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1"/>
              <p:cNvSpPr/>
              <p:nvPr/>
            </p:nvSpPr>
            <p:spPr>
              <a:xfrm flipH="1">
                <a:off x="185675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1"/>
              <p:cNvSpPr/>
              <p:nvPr/>
            </p:nvSpPr>
            <p:spPr>
              <a:xfrm flipH="1">
                <a:off x="185675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1"/>
              <p:cNvSpPr/>
              <p:nvPr/>
            </p:nvSpPr>
            <p:spPr>
              <a:xfrm flipH="1">
                <a:off x="1856753"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11"/>
              <p:cNvSpPr/>
              <p:nvPr/>
            </p:nvSpPr>
            <p:spPr>
              <a:xfrm flipH="1">
                <a:off x="185675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69" name="Google Shape;169;p11"/>
            <p:cNvGrpSpPr/>
            <p:nvPr/>
          </p:nvGrpSpPr>
          <p:grpSpPr>
            <a:xfrm>
              <a:off x="2228107" y="4309200"/>
              <a:ext cx="231600" cy="834300"/>
              <a:chOff x="2228107" y="4309200"/>
              <a:chExt cx="231600" cy="834300"/>
            </a:xfrm>
          </p:grpSpPr>
          <p:sp>
            <p:nvSpPr>
              <p:cNvPr id="170" name="Google Shape;170;p11"/>
              <p:cNvSpPr/>
              <p:nvPr/>
            </p:nvSpPr>
            <p:spPr>
              <a:xfrm flipH="1">
                <a:off x="222810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11"/>
              <p:cNvSpPr/>
              <p:nvPr/>
            </p:nvSpPr>
            <p:spPr>
              <a:xfrm flipH="1">
                <a:off x="2228107"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1"/>
              <p:cNvSpPr/>
              <p:nvPr/>
            </p:nvSpPr>
            <p:spPr>
              <a:xfrm flipH="1">
                <a:off x="222810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1"/>
              <p:cNvSpPr/>
              <p:nvPr/>
            </p:nvSpPr>
            <p:spPr>
              <a:xfrm flipH="1">
                <a:off x="222810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4" name="Google Shape;174;p11"/>
            <p:cNvGrpSpPr/>
            <p:nvPr/>
          </p:nvGrpSpPr>
          <p:grpSpPr>
            <a:xfrm>
              <a:off x="2599462" y="4518900"/>
              <a:ext cx="231600" cy="624600"/>
              <a:chOff x="2599462" y="4518900"/>
              <a:chExt cx="231600" cy="624600"/>
            </a:xfrm>
          </p:grpSpPr>
          <p:sp>
            <p:nvSpPr>
              <p:cNvPr id="175" name="Google Shape;175;p11"/>
              <p:cNvSpPr/>
              <p:nvPr/>
            </p:nvSpPr>
            <p:spPr>
              <a:xfrm flipH="1">
                <a:off x="259946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11"/>
              <p:cNvSpPr/>
              <p:nvPr/>
            </p:nvSpPr>
            <p:spPr>
              <a:xfrm flipH="1">
                <a:off x="259946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11"/>
              <p:cNvSpPr/>
              <p:nvPr/>
            </p:nvSpPr>
            <p:spPr>
              <a:xfrm flipH="1">
                <a:off x="259946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78" name="Google Shape;178;p11"/>
            <p:cNvGrpSpPr/>
            <p:nvPr/>
          </p:nvGrpSpPr>
          <p:grpSpPr>
            <a:xfrm>
              <a:off x="3342171" y="4099200"/>
              <a:ext cx="231600" cy="1044300"/>
              <a:chOff x="3342171" y="4099200"/>
              <a:chExt cx="231600" cy="1044300"/>
            </a:xfrm>
          </p:grpSpPr>
          <p:sp>
            <p:nvSpPr>
              <p:cNvPr id="179" name="Google Shape;179;p11"/>
              <p:cNvSpPr/>
              <p:nvPr/>
            </p:nvSpPr>
            <p:spPr>
              <a:xfrm flipH="1">
                <a:off x="334217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1"/>
              <p:cNvSpPr/>
              <p:nvPr/>
            </p:nvSpPr>
            <p:spPr>
              <a:xfrm flipH="1">
                <a:off x="334217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1"/>
              <p:cNvSpPr/>
              <p:nvPr/>
            </p:nvSpPr>
            <p:spPr>
              <a:xfrm flipH="1">
                <a:off x="334217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1"/>
              <p:cNvSpPr/>
              <p:nvPr/>
            </p:nvSpPr>
            <p:spPr>
              <a:xfrm flipH="1">
                <a:off x="3342171"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11"/>
              <p:cNvSpPr/>
              <p:nvPr/>
            </p:nvSpPr>
            <p:spPr>
              <a:xfrm flipH="1">
                <a:off x="334217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4" name="Google Shape;184;p11"/>
            <p:cNvGrpSpPr/>
            <p:nvPr/>
          </p:nvGrpSpPr>
          <p:grpSpPr>
            <a:xfrm>
              <a:off x="3713525" y="4309200"/>
              <a:ext cx="231600" cy="834300"/>
              <a:chOff x="3713525" y="4309200"/>
              <a:chExt cx="231600" cy="834300"/>
            </a:xfrm>
          </p:grpSpPr>
          <p:sp>
            <p:nvSpPr>
              <p:cNvPr id="185" name="Google Shape;185;p11"/>
              <p:cNvSpPr/>
              <p:nvPr/>
            </p:nvSpPr>
            <p:spPr>
              <a:xfrm flipH="1">
                <a:off x="371352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6" name="Google Shape;186;p11"/>
              <p:cNvSpPr/>
              <p:nvPr/>
            </p:nvSpPr>
            <p:spPr>
              <a:xfrm flipH="1">
                <a:off x="3713525"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11"/>
              <p:cNvSpPr/>
              <p:nvPr/>
            </p:nvSpPr>
            <p:spPr>
              <a:xfrm flipH="1">
                <a:off x="371352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11"/>
              <p:cNvSpPr/>
              <p:nvPr/>
            </p:nvSpPr>
            <p:spPr>
              <a:xfrm flipH="1">
                <a:off x="371352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9" name="Google Shape;189;p11"/>
            <p:cNvGrpSpPr/>
            <p:nvPr/>
          </p:nvGrpSpPr>
          <p:grpSpPr>
            <a:xfrm>
              <a:off x="1485398" y="4309200"/>
              <a:ext cx="231600" cy="834300"/>
              <a:chOff x="1485398" y="4309200"/>
              <a:chExt cx="231600" cy="834300"/>
            </a:xfrm>
          </p:grpSpPr>
          <p:sp>
            <p:nvSpPr>
              <p:cNvPr id="190" name="Google Shape;190;p11"/>
              <p:cNvSpPr/>
              <p:nvPr/>
            </p:nvSpPr>
            <p:spPr>
              <a:xfrm flipH="1">
                <a:off x="148539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1"/>
              <p:cNvSpPr/>
              <p:nvPr/>
            </p:nvSpPr>
            <p:spPr>
              <a:xfrm flipH="1">
                <a:off x="148539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1"/>
              <p:cNvSpPr/>
              <p:nvPr/>
            </p:nvSpPr>
            <p:spPr>
              <a:xfrm flipH="1">
                <a:off x="148539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1"/>
              <p:cNvSpPr/>
              <p:nvPr/>
            </p:nvSpPr>
            <p:spPr>
              <a:xfrm flipH="1">
                <a:off x="148539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4" name="Google Shape;194;p11"/>
            <p:cNvGrpSpPr/>
            <p:nvPr/>
          </p:nvGrpSpPr>
          <p:grpSpPr>
            <a:xfrm>
              <a:off x="4084879" y="4518900"/>
              <a:ext cx="231600" cy="624600"/>
              <a:chOff x="4084879" y="4518900"/>
              <a:chExt cx="231600" cy="624600"/>
            </a:xfrm>
          </p:grpSpPr>
          <p:sp>
            <p:nvSpPr>
              <p:cNvPr id="195" name="Google Shape;195;p11"/>
              <p:cNvSpPr/>
              <p:nvPr/>
            </p:nvSpPr>
            <p:spPr>
              <a:xfrm flipH="1">
                <a:off x="40848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6" name="Google Shape;196;p11"/>
              <p:cNvSpPr/>
              <p:nvPr/>
            </p:nvSpPr>
            <p:spPr>
              <a:xfrm flipH="1">
                <a:off x="40848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p11"/>
              <p:cNvSpPr/>
              <p:nvPr/>
            </p:nvSpPr>
            <p:spPr>
              <a:xfrm flipH="1">
                <a:off x="40848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98" name="Google Shape;198;p11"/>
            <p:cNvGrpSpPr/>
            <p:nvPr/>
          </p:nvGrpSpPr>
          <p:grpSpPr>
            <a:xfrm>
              <a:off x="2970816" y="4309200"/>
              <a:ext cx="231600" cy="834300"/>
              <a:chOff x="2970816" y="4309200"/>
              <a:chExt cx="231600" cy="834300"/>
            </a:xfrm>
          </p:grpSpPr>
          <p:sp>
            <p:nvSpPr>
              <p:cNvPr id="199" name="Google Shape;199;p11"/>
              <p:cNvSpPr/>
              <p:nvPr/>
            </p:nvSpPr>
            <p:spPr>
              <a:xfrm flipH="1">
                <a:off x="297081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p11"/>
              <p:cNvSpPr/>
              <p:nvPr/>
            </p:nvSpPr>
            <p:spPr>
              <a:xfrm flipH="1">
                <a:off x="297081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
              <p:cNvSpPr/>
              <p:nvPr/>
            </p:nvSpPr>
            <p:spPr>
              <a:xfrm flipH="1">
                <a:off x="297081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2" name="Google Shape;202;p11"/>
              <p:cNvSpPr/>
              <p:nvPr/>
            </p:nvSpPr>
            <p:spPr>
              <a:xfrm flipH="1">
                <a:off x="297081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3" name="Google Shape;203;p11"/>
            <p:cNvGrpSpPr/>
            <p:nvPr/>
          </p:nvGrpSpPr>
          <p:grpSpPr>
            <a:xfrm>
              <a:off x="4456234" y="4309200"/>
              <a:ext cx="231600" cy="834300"/>
              <a:chOff x="4456234" y="4309200"/>
              <a:chExt cx="231600" cy="834300"/>
            </a:xfrm>
          </p:grpSpPr>
          <p:sp>
            <p:nvSpPr>
              <p:cNvPr id="204" name="Google Shape;204;p11"/>
              <p:cNvSpPr/>
              <p:nvPr/>
            </p:nvSpPr>
            <p:spPr>
              <a:xfrm flipH="1">
                <a:off x="445623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1"/>
              <p:cNvSpPr/>
              <p:nvPr/>
            </p:nvSpPr>
            <p:spPr>
              <a:xfrm flipH="1">
                <a:off x="445623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1"/>
              <p:cNvSpPr/>
              <p:nvPr/>
            </p:nvSpPr>
            <p:spPr>
              <a:xfrm flipH="1">
                <a:off x="445623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1"/>
              <p:cNvSpPr/>
              <p:nvPr/>
            </p:nvSpPr>
            <p:spPr>
              <a:xfrm flipH="1">
                <a:off x="445623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08" name="Google Shape;208;p11"/>
            <p:cNvGrpSpPr/>
            <p:nvPr/>
          </p:nvGrpSpPr>
          <p:grpSpPr>
            <a:xfrm>
              <a:off x="4827588" y="4099200"/>
              <a:ext cx="231600" cy="1044300"/>
              <a:chOff x="4827588" y="4099200"/>
              <a:chExt cx="231600" cy="1044300"/>
            </a:xfrm>
          </p:grpSpPr>
          <p:sp>
            <p:nvSpPr>
              <p:cNvPr id="209" name="Google Shape;209;p11"/>
              <p:cNvSpPr/>
              <p:nvPr/>
            </p:nvSpPr>
            <p:spPr>
              <a:xfrm flipH="1">
                <a:off x="48275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11"/>
              <p:cNvSpPr/>
              <p:nvPr/>
            </p:nvSpPr>
            <p:spPr>
              <a:xfrm flipH="1">
                <a:off x="48275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1"/>
              <p:cNvSpPr/>
              <p:nvPr/>
            </p:nvSpPr>
            <p:spPr>
              <a:xfrm flipH="1">
                <a:off x="48275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p11"/>
              <p:cNvSpPr/>
              <p:nvPr/>
            </p:nvSpPr>
            <p:spPr>
              <a:xfrm flipH="1">
                <a:off x="4827588"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1"/>
              <p:cNvSpPr/>
              <p:nvPr/>
            </p:nvSpPr>
            <p:spPr>
              <a:xfrm flipH="1">
                <a:off x="48275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4" name="Google Shape;214;p11"/>
            <p:cNvGrpSpPr/>
            <p:nvPr/>
          </p:nvGrpSpPr>
          <p:grpSpPr>
            <a:xfrm>
              <a:off x="5198943" y="4309200"/>
              <a:ext cx="231600" cy="834300"/>
              <a:chOff x="5198943" y="4309200"/>
              <a:chExt cx="231600" cy="834300"/>
            </a:xfrm>
          </p:grpSpPr>
          <p:sp>
            <p:nvSpPr>
              <p:cNvPr id="215" name="Google Shape;215;p11"/>
              <p:cNvSpPr/>
              <p:nvPr/>
            </p:nvSpPr>
            <p:spPr>
              <a:xfrm flipH="1">
                <a:off x="519894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1"/>
              <p:cNvSpPr/>
              <p:nvPr/>
            </p:nvSpPr>
            <p:spPr>
              <a:xfrm flipH="1">
                <a:off x="5198943"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1"/>
              <p:cNvSpPr/>
              <p:nvPr/>
            </p:nvSpPr>
            <p:spPr>
              <a:xfrm flipH="1">
                <a:off x="519894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11"/>
              <p:cNvSpPr/>
              <p:nvPr/>
            </p:nvSpPr>
            <p:spPr>
              <a:xfrm flipH="1">
                <a:off x="519894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19" name="Google Shape;219;p11"/>
            <p:cNvGrpSpPr/>
            <p:nvPr/>
          </p:nvGrpSpPr>
          <p:grpSpPr>
            <a:xfrm>
              <a:off x="5570297" y="4518900"/>
              <a:ext cx="231600" cy="624600"/>
              <a:chOff x="5570297" y="4518900"/>
              <a:chExt cx="231600" cy="624600"/>
            </a:xfrm>
          </p:grpSpPr>
          <p:sp>
            <p:nvSpPr>
              <p:cNvPr id="220" name="Google Shape;220;p11"/>
              <p:cNvSpPr/>
              <p:nvPr/>
            </p:nvSpPr>
            <p:spPr>
              <a:xfrm flipH="1">
                <a:off x="5570297"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11"/>
              <p:cNvSpPr/>
              <p:nvPr/>
            </p:nvSpPr>
            <p:spPr>
              <a:xfrm flipH="1">
                <a:off x="5570297"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
              <p:cNvSpPr/>
              <p:nvPr/>
            </p:nvSpPr>
            <p:spPr>
              <a:xfrm flipH="1">
                <a:off x="5570297"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3" name="Google Shape;223;p11"/>
            <p:cNvGrpSpPr/>
            <p:nvPr/>
          </p:nvGrpSpPr>
          <p:grpSpPr>
            <a:xfrm>
              <a:off x="5941652" y="4309200"/>
              <a:ext cx="231600" cy="834300"/>
              <a:chOff x="5941652" y="4309200"/>
              <a:chExt cx="231600" cy="834300"/>
            </a:xfrm>
          </p:grpSpPr>
          <p:sp>
            <p:nvSpPr>
              <p:cNvPr id="224" name="Google Shape;224;p11"/>
              <p:cNvSpPr/>
              <p:nvPr/>
            </p:nvSpPr>
            <p:spPr>
              <a:xfrm flipH="1">
                <a:off x="5941652"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1"/>
              <p:cNvSpPr/>
              <p:nvPr/>
            </p:nvSpPr>
            <p:spPr>
              <a:xfrm flipH="1">
                <a:off x="5941652"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11"/>
              <p:cNvSpPr/>
              <p:nvPr/>
            </p:nvSpPr>
            <p:spPr>
              <a:xfrm flipH="1">
                <a:off x="5941652"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1"/>
              <p:cNvSpPr/>
              <p:nvPr/>
            </p:nvSpPr>
            <p:spPr>
              <a:xfrm flipH="1">
                <a:off x="5941652"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8" name="Google Shape;228;p11"/>
            <p:cNvGrpSpPr/>
            <p:nvPr/>
          </p:nvGrpSpPr>
          <p:grpSpPr>
            <a:xfrm>
              <a:off x="6313006" y="4099200"/>
              <a:ext cx="231600" cy="1044300"/>
              <a:chOff x="6313006" y="4099200"/>
              <a:chExt cx="231600" cy="1044300"/>
            </a:xfrm>
          </p:grpSpPr>
          <p:sp>
            <p:nvSpPr>
              <p:cNvPr id="229" name="Google Shape;229;p11"/>
              <p:cNvSpPr/>
              <p:nvPr/>
            </p:nvSpPr>
            <p:spPr>
              <a:xfrm flipH="1">
                <a:off x="6313006"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1"/>
              <p:cNvSpPr/>
              <p:nvPr/>
            </p:nvSpPr>
            <p:spPr>
              <a:xfrm flipH="1">
                <a:off x="6313006"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11"/>
              <p:cNvSpPr/>
              <p:nvPr/>
            </p:nvSpPr>
            <p:spPr>
              <a:xfrm flipH="1">
                <a:off x="6313006"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11"/>
              <p:cNvSpPr/>
              <p:nvPr/>
            </p:nvSpPr>
            <p:spPr>
              <a:xfrm flipH="1">
                <a:off x="6313006"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11"/>
              <p:cNvSpPr/>
              <p:nvPr/>
            </p:nvSpPr>
            <p:spPr>
              <a:xfrm flipH="1">
                <a:off x="6313006"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4" name="Google Shape;234;p11"/>
            <p:cNvGrpSpPr/>
            <p:nvPr/>
          </p:nvGrpSpPr>
          <p:grpSpPr>
            <a:xfrm>
              <a:off x="6684361" y="4309200"/>
              <a:ext cx="231600" cy="834300"/>
              <a:chOff x="6684361" y="4309200"/>
              <a:chExt cx="231600" cy="834300"/>
            </a:xfrm>
          </p:grpSpPr>
          <p:sp>
            <p:nvSpPr>
              <p:cNvPr id="235" name="Google Shape;235;p11"/>
              <p:cNvSpPr/>
              <p:nvPr/>
            </p:nvSpPr>
            <p:spPr>
              <a:xfrm flipH="1">
                <a:off x="6684361"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11"/>
              <p:cNvSpPr/>
              <p:nvPr/>
            </p:nvSpPr>
            <p:spPr>
              <a:xfrm flipH="1">
                <a:off x="6684361"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11"/>
              <p:cNvSpPr/>
              <p:nvPr/>
            </p:nvSpPr>
            <p:spPr>
              <a:xfrm flipH="1">
                <a:off x="6684361"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11"/>
              <p:cNvSpPr/>
              <p:nvPr/>
            </p:nvSpPr>
            <p:spPr>
              <a:xfrm flipH="1">
                <a:off x="6684361"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39" name="Google Shape;239;p11"/>
            <p:cNvGrpSpPr/>
            <p:nvPr/>
          </p:nvGrpSpPr>
          <p:grpSpPr>
            <a:xfrm>
              <a:off x="7055715" y="4518900"/>
              <a:ext cx="231600" cy="624600"/>
              <a:chOff x="7055715" y="4518900"/>
              <a:chExt cx="231600" cy="624600"/>
            </a:xfrm>
          </p:grpSpPr>
          <p:sp>
            <p:nvSpPr>
              <p:cNvPr id="240" name="Google Shape;240;p11"/>
              <p:cNvSpPr/>
              <p:nvPr/>
            </p:nvSpPr>
            <p:spPr>
              <a:xfrm flipH="1">
                <a:off x="7055715"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flipH="1">
                <a:off x="7055715"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p:nvPr/>
            </p:nvSpPr>
            <p:spPr>
              <a:xfrm flipH="1">
                <a:off x="7055715"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3" name="Google Shape;243;p11"/>
            <p:cNvGrpSpPr/>
            <p:nvPr/>
          </p:nvGrpSpPr>
          <p:grpSpPr>
            <a:xfrm>
              <a:off x="7798424" y="4099200"/>
              <a:ext cx="231600" cy="1044300"/>
              <a:chOff x="7798424" y="4099200"/>
              <a:chExt cx="231600" cy="1044300"/>
            </a:xfrm>
          </p:grpSpPr>
          <p:sp>
            <p:nvSpPr>
              <p:cNvPr id="244" name="Google Shape;244;p11"/>
              <p:cNvSpPr/>
              <p:nvPr/>
            </p:nvSpPr>
            <p:spPr>
              <a:xfrm flipH="1">
                <a:off x="7798424"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p:nvPr/>
            </p:nvSpPr>
            <p:spPr>
              <a:xfrm flipH="1">
                <a:off x="7798424"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1"/>
              <p:cNvSpPr/>
              <p:nvPr/>
            </p:nvSpPr>
            <p:spPr>
              <a:xfrm flipH="1">
                <a:off x="7798424"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11"/>
              <p:cNvSpPr/>
              <p:nvPr/>
            </p:nvSpPr>
            <p:spPr>
              <a:xfrm flipH="1">
                <a:off x="7798424" y="4099200"/>
                <a:ext cx="231600" cy="104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11"/>
              <p:cNvSpPr/>
              <p:nvPr/>
            </p:nvSpPr>
            <p:spPr>
              <a:xfrm flipH="1">
                <a:off x="7798424"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9" name="Google Shape;249;p11"/>
            <p:cNvGrpSpPr/>
            <p:nvPr/>
          </p:nvGrpSpPr>
          <p:grpSpPr>
            <a:xfrm>
              <a:off x="8169779" y="4309200"/>
              <a:ext cx="231600" cy="834300"/>
              <a:chOff x="8169779" y="4309200"/>
              <a:chExt cx="231600" cy="834300"/>
            </a:xfrm>
          </p:grpSpPr>
          <p:sp>
            <p:nvSpPr>
              <p:cNvPr id="250" name="Google Shape;250;p11"/>
              <p:cNvSpPr/>
              <p:nvPr/>
            </p:nvSpPr>
            <p:spPr>
              <a:xfrm flipH="1">
                <a:off x="8169779"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11"/>
              <p:cNvSpPr/>
              <p:nvPr/>
            </p:nvSpPr>
            <p:spPr>
              <a:xfrm flipH="1">
                <a:off x="8169779"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1"/>
              <p:cNvSpPr/>
              <p:nvPr/>
            </p:nvSpPr>
            <p:spPr>
              <a:xfrm flipH="1">
                <a:off x="8169779"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11"/>
              <p:cNvSpPr/>
              <p:nvPr/>
            </p:nvSpPr>
            <p:spPr>
              <a:xfrm flipH="1">
                <a:off x="8169779"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4" name="Google Shape;254;p11"/>
            <p:cNvGrpSpPr/>
            <p:nvPr/>
          </p:nvGrpSpPr>
          <p:grpSpPr>
            <a:xfrm>
              <a:off x="7427070" y="4309200"/>
              <a:ext cx="231600" cy="834300"/>
              <a:chOff x="7427070" y="4309200"/>
              <a:chExt cx="231600" cy="834300"/>
            </a:xfrm>
          </p:grpSpPr>
          <p:sp>
            <p:nvSpPr>
              <p:cNvPr id="255" name="Google Shape;255;p11"/>
              <p:cNvSpPr/>
              <p:nvPr/>
            </p:nvSpPr>
            <p:spPr>
              <a:xfrm flipH="1">
                <a:off x="7427070"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1"/>
              <p:cNvSpPr/>
              <p:nvPr/>
            </p:nvSpPr>
            <p:spPr>
              <a:xfrm flipH="1">
                <a:off x="7427070"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11"/>
              <p:cNvSpPr/>
              <p:nvPr/>
            </p:nvSpPr>
            <p:spPr>
              <a:xfrm flipH="1">
                <a:off x="7427070"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1"/>
              <p:cNvSpPr/>
              <p:nvPr/>
            </p:nvSpPr>
            <p:spPr>
              <a:xfrm flipH="1">
                <a:off x="7427070"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59" name="Google Shape;259;p11"/>
            <p:cNvGrpSpPr/>
            <p:nvPr/>
          </p:nvGrpSpPr>
          <p:grpSpPr>
            <a:xfrm>
              <a:off x="8541133" y="4518900"/>
              <a:ext cx="231600" cy="624600"/>
              <a:chOff x="8541133" y="4518900"/>
              <a:chExt cx="231600" cy="624600"/>
            </a:xfrm>
          </p:grpSpPr>
          <p:sp>
            <p:nvSpPr>
              <p:cNvPr id="260" name="Google Shape;260;p11"/>
              <p:cNvSpPr/>
              <p:nvPr/>
            </p:nvSpPr>
            <p:spPr>
              <a:xfrm flipH="1">
                <a:off x="8541133"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11"/>
              <p:cNvSpPr/>
              <p:nvPr/>
            </p:nvSpPr>
            <p:spPr>
              <a:xfrm flipH="1">
                <a:off x="8541133"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11"/>
              <p:cNvSpPr/>
              <p:nvPr/>
            </p:nvSpPr>
            <p:spPr>
              <a:xfrm flipH="1">
                <a:off x="8541133"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3" name="Google Shape;263;p11"/>
            <p:cNvGrpSpPr/>
            <p:nvPr/>
          </p:nvGrpSpPr>
          <p:grpSpPr>
            <a:xfrm>
              <a:off x="8912488" y="4309200"/>
              <a:ext cx="231600" cy="834300"/>
              <a:chOff x="8912488" y="4309200"/>
              <a:chExt cx="231600" cy="834300"/>
            </a:xfrm>
          </p:grpSpPr>
          <p:sp>
            <p:nvSpPr>
              <p:cNvPr id="264" name="Google Shape;264;p11"/>
              <p:cNvSpPr/>
              <p:nvPr/>
            </p:nvSpPr>
            <p:spPr>
              <a:xfrm flipH="1">
                <a:off x="8912488" y="4728600"/>
                <a:ext cx="231600" cy="4149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11"/>
              <p:cNvSpPr/>
              <p:nvPr/>
            </p:nvSpPr>
            <p:spPr>
              <a:xfrm flipH="1">
                <a:off x="8912488" y="4309200"/>
                <a:ext cx="231600" cy="8343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11"/>
              <p:cNvSpPr/>
              <p:nvPr/>
            </p:nvSpPr>
            <p:spPr>
              <a:xfrm flipH="1">
                <a:off x="8912488" y="4518900"/>
                <a:ext cx="231600" cy="6246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11"/>
              <p:cNvSpPr/>
              <p:nvPr/>
            </p:nvSpPr>
            <p:spPr>
              <a:xfrm flipH="1">
                <a:off x="8912488" y="4938300"/>
                <a:ext cx="231600" cy="2052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268" name="Google Shape;268;p11"/>
          <p:cNvSpPr txBox="1"/>
          <p:nvPr>
            <p:ph hasCustomPrompt="1" type="title"/>
          </p:nvPr>
        </p:nvSpPr>
        <p:spPr>
          <a:xfrm>
            <a:off x="1388625" y="772725"/>
            <a:ext cx="6366900" cy="18633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chemeClr val="lt1"/>
              </a:buClr>
              <a:buSzPts val="8000"/>
              <a:buNone/>
              <a:defRPr sz="8000">
                <a:solidFill>
                  <a:schemeClr val="lt1"/>
                </a:solidFill>
              </a:defRPr>
            </a:lvl1pPr>
            <a:lvl2pPr lvl="1" rtl="0" algn="ctr">
              <a:spcBef>
                <a:spcPts val="0"/>
              </a:spcBef>
              <a:spcAft>
                <a:spcPts val="0"/>
              </a:spcAft>
              <a:buClr>
                <a:schemeClr val="lt1"/>
              </a:buClr>
              <a:buSzPts val="8000"/>
              <a:buNone/>
              <a:defRPr sz="8000">
                <a:solidFill>
                  <a:schemeClr val="lt1"/>
                </a:solidFill>
              </a:defRPr>
            </a:lvl2pPr>
            <a:lvl3pPr lvl="2" rtl="0" algn="ctr">
              <a:spcBef>
                <a:spcPts val="0"/>
              </a:spcBef>
              <a:spcAft>
                <a:spcPts val="0"/>
              </a:spcAft>
              <a:buClr>
                <a:schemeClr val="lt1"/>
              </a:buClr>
              <a:buSzPts val="8000"/>
              <a:buNone/>
              <a:defRPr sz="8000">
                <a:solidFill>
                  <a:schemeClr val="lt1"/>
                </a:solidFill>
              </a:defRPr>
            </a:lvl3pPr>
            <a:lvl4pPr lvl="3" rtl="0" algn="ctr">
              <a:spcBef>
                <a:spcPts val="0"/>
              </a:spcBef>
              <a:spcAft>
                <a:spcPts val="0"/>
              </a:spcAft>
              <a:buClr>
                <a:schemeClr val="lt1"/>
              </a:buClr>
              <a:buSzPts val="8000"/>
              <a:buNone/>
              <a:defRPr sz="8000">
                <a:solidFill>
                  <a:schemeClr val="lt1"/>
                </a:solidFill>
              </a:defRPr>
            </a:lvl4pPr>
            <a:lvl5pPr lvl="4" rtl="0" algn="ctr">
              <a:spcBef>
                <a:spcPts val="0"/>
              </a:spcBef>
              <a:spcAft>
                <a:spcPts val="0"/>
              </a:spcAft>
              <a:buClr>
                <a:schemeClr val="lt1"/>
              </a:buClr>
              <a:buSzPts val="8000"/>
              <a:buNone/>
              <a:defRPr sz="8000">
                <a:solidFill>
                  <a:schemeClr val="lt1"/>
                </a:solidFill>
              </a:defRPr>
            </a:lvl5pPr>
            <a:lvl6pPr lvl="5" rtl="0" algn="ctr">
              <a:spcBef>
                <a:spcPts val="0"/>
              </a:spcBef>
              <a:spcAft>
                <a:spcPts val="0"/>
              </a:spcAft>
              <a:buClr>
                <a:schemeClr val="lt1"/>
              </a:buClr>
              <a:buSzPts val="8000"/>
              <a:buNone/>
              <a:defRPr sz="8000">
                <a:solidFill>
                  <a:schemeClr val="lt1"/>
                </a:solidFill>
              </a:defRPr>
            </a:lvl6pPr>
            <a:lvl7pPr lvl="6" rtl="0" algn="ctr">
              <a:spcBef>
                <a:spcPts val="0"/>
              </a:spcBef>
              <a:spcAft>
                <a:spcPts val="0"/>
              </a:spcAft>
              <a:buClr>
                <a:schemeClr val="lt1"/>
              </a:buClr>
              <a:buSzPts val="8000"/>
              <a:buNone/>
              <a:defRPr sz="8000">
                <a:solidFill>
                  <a:schemeClr val="lt1"/>
                </a:solidFill>
              </a:defRPr>
            </a:lvl7pPr>
            <a:lvl8pPr lvl="7" rtl="0" algn="ctr">
              <a:spcBef>
                <a:spcPts val="0"/>
              </a:spcBef>
              <a:spcAft>
                <a:spcPts val="0"/>
              </a:spcAft>
              <a:buClr>
                <a:schemeClr val="lt1"/>
              </a:buClr>
              <a:buSzPts val="8000"/>
              <a:buNone/>
              <a:defRPr sz="8000">
                <a:solidFill>
                  <a:schemeClr val="lt1"/>
                </a:solidFill>
              </a:defRPr>
            </a:lvl8pPr>
            <a:lvl9pPr lvl="8" rtl="0" algn="ctr">
              <a:spcBef>
                <a:spcPts val="0"/>
              </a:spcBef>
              <a:spcAft>
                <a:spcPts val="0"/>
              </a:spcAft>
              <a:buClr>
                <a:schemeClr val="lt1"/>
              </a:buClr>
              <a:buSzPts val="8000"/>
              <a:buNone/>
              <a:defRPr sz="8000">
                <a:solidFill>
                  <a:schemeClr val="lt1"/>
                </a:solidFill>
              </a:defRPr>
            </a:lvl9pPr>
          </a:lstStyle>
          <a:p>
            <a:r>
              <a:t>xx%</a:t>
            </a:r>
          </a:p>
        </p:txBody>
      </p:sp>
      <p:sp>
        <p:nvSpPr>
          <p:cNvPr id="269" name="Google Shape;269;p11"/>
          <p:cNvSpPr txBox="1"/>
          <p:nvPr>
            <p:ph idx="1" type="body"/>
          </p:nvPr>
        </p:nvSpPr>
        <p:spPr>
          <a:xfrm>
            <a:off x="1388625" y="2712300"/>
            <a:ext cx="6366900" cy="1111200"/>
          </a:xfrm>
          <a:prstGeom prst="rect">
            <a:avLst/>
          </a:prstGeom>
        </p:spPr>
        <p:txBody>
          <a:bodyPr anchorCtr="0" anchor="t" bIns="91425" lIns="91425" spcFirstLastPara="1" rIns="91425" wrap="square" tIns="91425">
            <a:normAutofit/>
          </a:bodyPr>
          <a:lstStyle>
            <a:lvl1pPr indent="-311150" lvl="0" marL="457200" rtl="0" algn="ctr">
              <a:spcBef>
                <a:spcPts val="0"/>
              </a:spcBef>
              <a:spcAft>
                <a:spcPts val="0"/>
              </a:spcAft>
              <a:buClr>
                <a:schemeClr val="lt1"/>
              </a:buClr>
              <a:buSzPts val="1300"/>
              <a:buChar char="●"/>
              <a:defRPr>
                <a:solidFill>
                  <a:schemeClr val="lt1"/>
                </a:solidFill>
              </a:defRPr>
            </a:lvl1pPr>
            <a:lvl2pPr indent="-298450" lvl="1" marL="914400" rtl="0" algn="ctr">
              <a:spcBef>
                <a:spcPts val="0"/>
              </a:spcBef>
              <a:spcAft>
                <a:spcPts val="0"/>
              </a:spcAft>
              <a:buClr>
                <a:schemeClr val="lt1"/>
              </a:buClr>
              <a:buSzPts val="1100"/>
              <a:buChar char="○"/>
              <a:defRPr>
                <a:solidFill>
                  <a:schemeClr val="lt1"/>
                </a:solidFill>
              </a:defRPr>
            </a:lvl2pPr>
            <a:lvl3pPr indent="-298450" lvl="2" marL="1371600" rtl="0" algn="ctr">
              <a:spcBef>
                <a:spcPts val="0"/>
              </a:spcBef>
              <a:spcAft>
                <a:spcPts val="0"/>
              </a:spcAft>
              <a:buClr>
                <a:schemeClr val="lt1"/>
              </a:buClr>
              <a:buSzPts val="1100"/>
              <a:buChar char="■"/>
              <a:defRPr>
                <a:solidFill>
                  <a:schemeClr val="lt1"/>
                </a:solidFill>
              </a:defRPr>
            </a:lvl3pPr>
            <a:lvl4pPr indent="-298450" lvl="3" marL="1828800" rtl="0" algn="ctr">
              <a:spcBef>
                <a:spcPts val="0"/>
              </a:spcBef>
              <a:spcAft>
                <a:spcPts val="0"/>
              </a:spcAft>
              <a:buClr>
                <a:schemeClr val="lt1"/>
              </a:buClr>
              <a:buSzPts val="1100"/>
              <a:buChar char="●"/>
              <a:defRPr>
                <a:solidFill>
                  <a:schemeClr val="lt1"/>
                </a:solidFill>
              </a:defRPr>
            </a:lvl4pPr>
            <a:lvl5pPr indent="-298450" lvl="4" marL="2286000" rtl="0" algn="ctr">
              <a:spcBef>
                <a:spcPts val="0"/>
              </a:spcBef>
              <a:spcAft>
                <a:spcPts val="0"/>
              </a:spcAft>
              <a:buClr>
                <a:schemeClr val="lt1"/>
              </a:buClr>
              <a:buSzPts val="1100"/>
              <a:buChar char="○"/>
              <a:defRPr>
                <a:solidFill>
                  <a:schemeClr val="lt1"/>
                </a:solidFill>
              </a:defRPr>
            </a:lvl5pPr>
            <a:lvl6pPr indent="-298450" lvl="5" marL="2743200" rtl="0" algn="ctr">
              <a:spcBef>
                <a:spcPts val="0"/>
              </a:spcBef>
              <a:spcAft>
                <a:spcPts val="0"/>
              </a:spcAft>
              <a:buClr>
                <a:schemeClr val="lt1"/>
              </a:buClr>
              <a:buSzPts val="1100"/>
              <a:buChar char="■"/>
              <a:defRPr>
                <a:solidFill>
                  <a:schemeClr val="lt1"/>
                </a:solidFill>
              </a:defRPr>
            </a:lvl6pPr>
            <a:lvl7pPr indent="-298450" lvl="6" marL="3200400" rtl="0" algn="ctr">
              <a:spcBef>
                <a:spcPts val="0"/>
              </a:spcBef>
              <a:spcAft>
                <a:spcPts val="0"/>
              </a:spcAft>
              <a:buClr>
                <a:schemeClr val="lt1"/>
              </a:buClr>
              <a:buSzPts val="1100"/>
              <a:buChar char="●"/>
              <a:defRPr>
                <a:solidFill>
                  <a:schemeClr val="lt1"/>
                </a:solidFill>
              </a:defRPr>
            </a:lvl7pPr>
            <a:lvl8pPr indent="-298450" lvl="7" marL="3657600" rtl="0" algn="ctr">
              <a:spcBef>
                <a:spcPts val="0"/>
              </a:spcBef>
              <a:spcAft>
                <a:spcPts val="0"/>
              </a:spcAft>
              <a:buClr>
                <a:schemeClr val="lt1"/>
              </a:buClr>
              <a:buSzPts val="1100"/>
              <a:buChar char="○"/>
              <a:defRPr>
                <a:solidFill>
                  <a:schemeClr val="lt1"/>
                </a:solidFill>
              </a:defRPr>
            </a:lvl8pPr>
            <a:lvl9pPr indent="-298450" lvl="8" marL="4114800" rtl="0" algn="ctr">
              <a:spcBef>
                <a:spcPts val="0"/>
              </a:spcBef>
              <a:spcAft>
                <a:spcPts val="0"/>
              </a:spcAft>
              <a:buClr>
                <a:schemeClr val="lt1"/>
              </a:buClr>
              <a:buSzPts val="1100"/>
              <a:buChar char="■"/>
              <a:defRPr>
                <a:solidFill>
                  <a:schemeClr val="lt1"/>
                </a:solidFill>
              </a:defRPr>
            </a:lvl9pPr>
          </a:lstStyle>
          <a:p/>
        </p:txBody>
      </p:sp>
      <p:sp>
        <p:nvSpPr>
          <p:cNvPr id="270" name="Google Shape;270;p11"/>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1" name="Shape 271"/>
        <p:cNvGrpSpPr/>
        <p:nvPr/>
      </p:nvGrpSpPr>
      <p:grpSpPr>
        <a:xfrm>
          <a:off x="0" y="0"/>
          <a:ext cx="0" cy="0"/>
          <a:chOff x="0" y="0"/>
          <a:chExt cx="0" cy="0"/>
        </a:xfrm>
      </p:grpSpPr>
      <p:sp>
        <p:nvSpPr>
          <p:cNvPr id="272" name="Google Shape;272;p12"/>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49"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3"/>
              <p:cNvSpPr/>
              <p:nvPr/>
            </p:nvSpPr>
            <p:spPr>
              <a:xfrm rot="10800000">
                <a:off x="1063183"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3"/>
              <p:cNvSpPr/>
              <p:nvPr/>
            </p:nvSpPr>
            <p:spPr>
              <a:xfrm rot="10800000">
                <a:off x="604976"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3"/>
              <p:cNvSpPr/>
              <p:nvPr/>
            </p:nvSpPr>
            <p:spPr>
              <a:xfrm rot="10800000">
                <a:off x="604976"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3"/>
              <p:cNvSpPr/>
              <p:nvPr/>
            </p:nvSpPr>
            <p:spPr>
              <a:xfrm rot="10800000">
                <a:off x="146769" y="3441"/>
                <a:ext cx="316800" cy="1384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3"/>
              <p:cNvSpPr/>
              <p:nvPr/>
            </p:nvSpPr>
            <p:spPr>
              <a:xfrm rot="10800000">
                <a:off x="146769" y="3430"/>
                <a:ext cx="316800" cy="1036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3"/>
              <p:cNvSpPr/>
              <p:nvPr/>
            </p:nvSpPr>
            <p:spPr>
              <a:xfrm rot="10800000">
                <a:off x="146769" y="3406"/>
                <a:ext cx="316800" cy="340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3"/>
              <p:cNvSpPr/>
              <p:nvPr/>
            </p:nvSpPr>
            <p:spPr>
              <a:xfrm>
                <a:off x="6775084"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3"/>
              <p:cNvSpPr/>
              <p:nvPr/>
            </p:nvSpPr>
            <p:spPr>
              <a:xfrm>
                <a:off x="7367299"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3"/>
              <p:cNvSpPr/>
              <p:nvPr/>
            </p:nvSpPr>
            <p:spPr>
              <a:xfrm>
                <a:off x="7367299"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3"/>
              <p:cNvSpPr/>
              <p:nvPr/>
            </p:nvSpPr>
            <p:spPr>
              <a:xfrm>
                <a:off x="7959516"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3"/>
              <p:cNvSpPr/>
              <p:nvPr/>
            </p:nvSpPr>
            <p:spPr>
              <a:xfrm>
                <a:off x="7959516"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3"/>
              <p:cNvSpPr/>
              <p:nvPr/>
            </p:nvSpPr>
            <p:spPr>
              <a:xfrm>
                <a:off x="7959516"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3"/>
              <p:cNvSpPr/>
              <p:nvPr/>
            </p:nvSpPr>
            <p:spPr>
              <a:xfrm>
                <a:off x="8551731" y="3354008"/>
                <a:ext cx="409500" cy="178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3"/>
              <p:cNvSpPr/>
              <p:nvPr/>
            </p:nvSpPr>
            <p:spPr>
              <a:xfrm>
                <a:off x="8551731" y="3804008"/>
                <a:ext cx="409500" cy="13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3"/>
              <p:cNvSpPr/>
              <p:nvPr/>
            </p:nvSpPr>
            <p:spPr>
              <a:xfrm>
                <a:off x="8551731" y="2904008"/>
                <a:ext cx="409500" cy="22395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3"/>
              <p:cNvSpPr/>
              <p:nvPr/>
            </p:nvSpPr>
            <p:spPr>
              <a:xfrm>
                <a:off x="8551731" y="4703408"/>
                <a:ext cx="409500" cy="440100"/>
              </a:xfrm>
              <a:prstGeom prst="round2SameRect">
                <a:avLst>
                  <a:gd fmla="val 50000" name="adj1"/>
                  <a:gd fmla="val 0"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82" name="Google Shape;82;p3"/>
          <p:cNvSpPr txBox="1"/>
          <p:nvPr>
            <p:ph type="title"/>
          </p:nvPr>
        </p:nvSpPr>
        <p:spPr>
          <a:xfrm>
            <a:off x="824000" y="1613825"/>
            <a:ext cx="5857800" cy="1872900"/>
          </a:xfrm>
          <a:prstGeom prst="rect">
            <a:avLst/>
          </a:prstGeom>
        </p:spPr>
        <p:txBody>
          <a:bodyPr anchorCtr="0" anchor="ctr" bIns="91425" lIns="91425" spcFirstLastPara="1" rIns="91425" wrap="square" tIns="91425">
            <a:norm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83" name="Google Shape;83;p3"/>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4"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4"/>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8" name="Google Shape;88;p4"/>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89" name="Google Shape;89;p4"/>
          <p:cNvSpPr txBox="1"/>
          <p:nvPr>
            <p:ph idx="1" type="body"/>
          </p:nvPr>
        </p:nvSpPr>
        <p:spPr>
          <a:xfrm>
            <a:off x="1303800" y="1990050"/>
            <a:ext cx="7030500" cy="2541600"/>
          </a:xfrm>
          <a:prstGeom prst="rect">
            <a:avLst/>
          </a:prstGeom>
        </p:spPr>
        <p:txBody>
          <a:bodyPr anchorCtr="0" anchor="t" bIns="91425" lIns="91425" spcFirstLastPara="1" rIns="91425" wrap="square" tIns="91425">
            <a:normAutofit/>
          </a:bodyPr>
          <a:lstStyle>
            <a:lvl1pPr indent="-311150" lvl="0" marL="457200" rtl="0">
              <a:spcBef>
                <a:spcPts val="0"/>
              </a:spcBef>
              <a:spcAft>
                <a:spcPts val="0"/>
              </a:spcAft>
              <a:buSzPts val="1300"/>
              <a:buChar char="●"/>
              <a:defRPr/>
            </a:lvl1pPr>
            <a:lvl2pPr indent="-298450" lvl="1" marL="914400" rtl="0">
              <a:spcBef>
                <a:spcPts val="0"/>
              </a:spcBef>
              <a:spcAft>
                <a:spcPts val="0"/>
              </a:spcAft>
              <a:buSzPts val="1100"/>
              <a:buChar char="○"/>
              <a:defRPr/>
            </a:lvl2pPr>
            <a:lvl3pPr indent="-298450" lvl="2" marL="1371600" rtl="0">
              <a:spcBef>
                <a:spcPts val="0"/>
              </a:spcBef>
              <a:spcAft>
                <a:spcPts val="0"/>
              </a:spcAft>
              <a:buSzPts val="1100"/>
              <a:buChar char="■"/>
              <a:defRPr/>
            </a:lvl3pPr>
            <a:lvl4pPr indent="-298450" lvl="3" marL="1828800" rtl="0">
              <a:spcBef>
                <a:spcPts val="0"/>
              </a:spcBef>
              <a:spcAft>
                <a:spcPts val="0"/>
              </a:spcAft>
              <a:buSzPts val="1100"/>
              <a:buChar char="●"/>
              <a:defRPr/>
            </a:lvl4pPr>
            <a:lvl5pPr indent="-298450" lvl="4" marL="2286000" rtl="0">
              <a:spcBef>
                <a:spcPts val="0"/>
              </a:spcBef>
              <a:spcAft>
                <a:spcPts val="0"/>
              </a:spcAft>
              <a:buSzPts val="1100"/>
              <a:buChar char="○"/>
              <a:defRPr/>
            </a:lvl5pPr>
            <a:lvl6pPr indent="-298450" lvl="5" marL="2743200" rtl="0">
              <a:spcBef>
                <a:spcPts val="0"/>
              </a:spcBef>
              <a:spcAft>
                <a:spcPts val="0"/>
              </a:spcAft>
              <a:buSzPts val="1100"/>
              <a:buChar char="■"/>
              <a:defRPr/>
            </a:lvl6pPr>
            <a:lvl7pPr indent="-298450" lvl="6" marL="3200400" rtl="0">
              <a:spcBef>
                <a:spcPts val="0"/>
              </a:spcBef>
              <a:spcAft>
                <a:spcPts val="0"/>
              </a:spcAft>
              <a:buSzPts val="1100"/>
              <a:buChar char="●"/>
              <a:defRPr/>
            </a:lvl7pPr>
            <a:lvl8pPr indent="-298450" lvl="7" marL="3657600" rtl="0">
              <a:spcBef>
                <a:spcPts val="0"/>
              </a:spcBef>
              <a:spcAft>
                <a:spcPts val="0"/>
              </a:spcAft>
              <a:buSzPts val="1100"/>
              <a:buChar char="○"/>
              <a:defRPr/>
            </a:lvl8pPr>
            <a:lvl9pPr indent="-298450" lvl="8" marL="4114800" rtl="0">
              <a:spcBef>
                <a:spcPts val="0"/>
              </a:spcBef>
              <a:spcAft>
                <a:spcPts val="0"/>
              </a:spcAft>
              <a:buSzPts val="1100"/>
              <a:buChar char="■"/>
              <a:defRPr/>
            </a:lvl9pPr>
          </a:lstStyle>
          <a:p/>
        </p:txBody>
      </p:sp>
      <p:sp>
        <p:nvSpPr>
          <p:cNvPr id="90" name="Google Shape;90;p4"/>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9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5"/>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5"/>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96" name="Google Shape;96;p5"/>
          <p:cNvSpPr txBox="1"/>
          <p:nvPr>
            <p:ph idx="1" type="body"/>
          </p:nvPr>
        </p:nvSpPr>
        <p:spPr>
          <a:xfrm>
            <a:off x="1303800" y="1990050"/>
            <a:ext cx="3430500" cy="2541600"/>
          </a:xfrm>
          <a:prstGeom prst="rect">
            <a:avLst/>
          </a:prstGeom>
        </p:spPr>
        <p:txBody>
          <a:bodyPr anchorCtr="0" anchor="t" bIns="91425" lIns="91425" spcFirstLastPara="1" rIns="91425" wrap="square" tIns="91425">
            <a:normAutofit/>
          </a:bodyPr>
          <a:lstStyle>
            <a:lvl1pPr indent="-311150" lvl="0" marL="457200" rtl="0">
              <a:spcBef>
                <a:spcPts val="0"/>
              </a:spcBef>
              <a:spcAft>
                <a:spcPts val="0"/>
              </a:spcAft>
              <a:buSzPts val="1300"/>
              <a:buChar char="●"/>
              <a:defRPr/>
            </a:lvl1pPr>
            <a:lvl2pPr indent="-298450" lvl="1" marL="914400" rtl="0">
              <a:spcBef>
                <a:spcPts val="0"/>
              </a:spcBef>
              <a:spcAft>
                <a:spcPts val="0"/>
              </a:spcAft>
              <a:buSzPts val="1100"/>
              <a:buChar char="○"/>
              <a:defRPr/>
            </a:lvl2pPr>
            <a:lvl3pPr indent="-298450" lvl="2" marL="1371600" rtl="0">
              <a:spcBef>
                <a:spcPts val="0"/>
              </a:spcBef>
              <a:spcAft>
                <a:spcPts val="0"/>
              </a:spcAft>
              <a:buSzPts val="1100"/>
              <a:buChar char="■"/>
              <a:defRPr/>
            </a:lvl3pPr>
            <a:lvl4pPr indent="-298450" lvl="3" marL="1828800" rtl="0">
              <a:spcBef>
                <a:spcPts val="0"/>
              </a:spcBef>
              <a:spcAft>
                <a:spcPts val="0"/>
              </a:spcAft>
              <a:buSzPts val="1100"/>
              <a:buChar char="●"/>
              <a:defRPr/>
            </a:lvl4pPr>
            <a:lvl5pPr indent="-298450" lvl="4" marL="2286000" rtl="0">
              <a:spcBef>
                <a:spcPts val="0"/>
              </a:spcBef>
              <a:spcAft>
                <a:spcPts val="0"/>
              </a:spcAft>
              <a:buSzPts val="1100"/>
              <a:buChar char="○"/>
              <a:defRPr/>
            </a:lvl5pPr>
            <a:lvl6pPr indent="-298450" lvl="5" marL="2743200" rtl="0">
              <a:spcBef>
                <a:spcPts val="0"/>
              </a:spcBef>
              <a:spcAft>
                <a:spcPts val="0"/>
              </a:spcAft>
              <a:buSzPts val="1100"/>
              <a:buChar char="■"/>
              <a:defRPr/>
            </a:lvl6pPr>
            <a:lvl7pPr indent="-298450" lvl="6" marL="3200400" rtl="0">
              <a:spcBef>
                <a:spcPts val="0"/>
              </a:spcBef>
              <a:spcAft>
                <a:spcPts val="0"/>
              </a:spcAft>
              <a:buSzPts val="1100"/>
              <a:buChar char="●"/>
              <a:defRPr/>
            </a:lvl7pPr>
            <a:lvl8pPr indent="-298450" lvl="7" marL="3657600" rtl="0">
              <a:spcBef>
                <a:spcPts val="0"/>
              </a:spcBef>
              <a:spcAft>
                <a:spcPts val="0"/>
              </a:spcAft>
              <a:buSzPts val="1100"/>
              <a:buChar char="○"/>
              <a:defRPr/>
            </a:lvl8pPr>
            <a:lvl9pPr indent="-298450" lvl="8" marL="4114800" rtl="0">
              <a:spcBef>
                <a:spcPts val="0"/>
              </a:spcBef>
              <a:spcAft>
                <a:spcPts val="0"/>
              </a:spcAft>
              <a:buSzPts val="1100"/>
              <a:buChar char="■"/>
              <a:defRPr/>
            </a:lvl9pPr>
          </a:lstStyle>
          <a:p/>
        </p:txBody>
      </p:sp>
      <p:sp>
        <p:nvSpPr>
          <p:cNvPr id="97" name="Google Shape;97;p5"/>
          <p:cNvSpPr txBox="1"/>
          <p:nvPr>
            <p:ph idx="2" type="body"/>
          </p:nvPr>
        </p:nvSpPr>
        <p:spPr>
          <a:xfrm>
            <a:off x="4903650" y="1990050"/>
            <a:ext cx="3430500" cy="2541600"/>
          </a:xfrm>
          <a:prstGeom prst="rect">
            <a:avLst/>
          </a:prstGeom>
        </p:spPr>
        <p:txBody>
          <a:bodyPr anchorCtr="0" anchor="t" bIns="91425" lIns="91425" spcFirstLastPara="1" rIns="91425" wrap="square" tIns="91425">
            <a:normAutofit/>
          </a:bodyPr>
          <a:lstStyle>
            <a:lvl1pPr indent="-311150" lvl="0" marL="457200" rtl="0">
              <a:spcBef>
                <a:spcPts val="0"/>
              </a:spcBef>
              <a:spcAft>
                <a:spcPts val="0"/>
              </a:spcAft>
              <a:buSzPts val="1300"/>
              <a:buChar char="●"/>
              <a:defRPr/>
            </a:lvl1pPr>
            <a:lvl2pPr indent="-298450" lvl="1" marL="914400" rtl="0">
              <a:spcBef>
                <a:spcPts val="0"/>
              </a:spcBef>
              <a:spcAft>
                <a:spcPts val="0"/>
              </a:spcAft>
              <a:buSzPts val="1100"/>
              <a:buChar char="○"/>
              <a:defRPr/>
            </a:lvl2pPr>
            <a:lvl3pPr indent="-298450" lvl="2" marL="1371600" rtl="0">
              <a:spcBef>
                <a:spcPts val="0"/>
              </a:spcBef>
              <a:spcAft>
                <a:spcPts val="0"/>
              </a:spcAft>
              <a:buSzPts val="1100"/>
              <a:buChar char="■"/>
              <a:defRPr/>
            </a:lvl3pPr>
            <a:lvl4pPr indent="-298450" lvl="3" marL="1828800" rtl="0">
              <a:spcBef>
                <a:spcPts val="0"/>
              </a:spcBef>
              <a:spcAft>
                <a:spcPts val="0"/>
              </a:spcAft>
              <a:buSzPts val="1100"/>
              <a:buChar char="●"/>
              <a:defRPr/>
            </a:lvl4pPr>
            <a:lvl5pPr indent="-298450" lvl="4" marL="2286000" rtl="0">
              <a:spcBef>
                <a:spcPts val="0"/>
              </a:spcBef>
              <a:spcAft>
                <a:spcPts val="0"/>
              </a:spcAft>
              <a:buSzPts val="1100"/>
              <a:buChar char="○"/>
              <a:defRPr/>
            </a:lvl5pPr>
            <a:lvl6pPr indent="-298450" lvl="5" marL="2743200" rtl="0">
              <a:spcBef>
                <a:spcPts val="0"/>
              </a:spcBef>
              <a:spcAft>
                <a:spcPts val="0"/>
              </a:spcAft>
              <a:buSzPts val="1100"/>
              <a:buChar char="■"/>
              <a:defRPr/>
            </a:lvl6pPr>
            <a:lvl7pPr indent="-298450" lvl="6" marL="3200400" rtl="0">
              <a:spcBef>
                <a:spcPts val="0"/>
              </a:spcBef>
              <a:spcAft>
                <a:spcPts val="0"/>
              </a:spcAft>
              <a:buSzPts val="1100"/>
              <a:buChar char="●"/>
              <a:defRPr/>
            </a:lvl7pPr>
            <a:lvl8pPr indent="-298450" lvl="7" marL="3657600" rtl="0">
              <a:spcBef>
                <a:spcPts val="0"/>
              </a:spcBef>
              <a:spcAft>
                <a:spcPts val="0"/>
              </a:spcAft>
              <a:buSzPts val="1100"/>
              <a:buChar char="○"/>
              <a:defRPr/>
            </a:lvl8pPr>
            <a:lvl9pPr indent="-298450" lvl="8" marL="4114800" rtl="0">
              <a:spcBef>
                <a:spcPts val="0"/>
              </a:spcBef>
              <a:spcAft>
                <a:spcPts val="0"/>
              </a:spcAft>
              <a:buSzPts val="1100"/>
              <a:buChar char="■"/>
              <a:defRPr/>
            </a:lvl9pPr>
          </a:lstStyle>
          <a:p/>
        </p:txBody>
      </p:sp>
      <p:sp>
        <p:nvSpPr>
          <p:cNvPr id="98" name="Google Shape;98;p5"/>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9"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6"/>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6"/>
          <p:cNvSpPr txBox="1"/>
          <p:nvPr>
            <p:ph type="title"/>
          </p:nvPr>
        </p:nvSpPr>
        <p:spPr>
          <a:xfrm>
            <a:off x="1303800" y="598575"/>
            <a:ext cx="7030500" cy="9993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04" name="Google Shape;104;p6"/>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105"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7"/>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9" name="Google Shape;109;p7"/>
          <p:cNvSpPr txBox="1"/>
          <p:nvPr>
            <p:ph type="title"/>
          </p:nvPr>
        </p:nvSpPr>
        <p:spPr>
          <a:xfrm>
            <a:off x="1303800" y="598575"/>
            <a:ext cx="3312000" cy="1590000"/>
          </a:xfrm>
          <a:prstGeom prst="rect">
            <a:avLst/>
          </a:prstGeom>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10" name="Google Shape;110;p7"/>
          <p:cNvSpPr txBox="1"/>
          <p:nvPr>
            <p:ph idx="1" type="body"/>
          </p:nvPr>
        </p:nvSpPr>
        <p:spPr>
          <a:xfrm>
            <a:off x="1303800" y="2309675"/>
            <a:ext cx="3312000" cy="2221800"/>
          </a:xfrm>
          <a:prstGeom prst="rect">
            <a:avLst/>
          </a:prstGeom>
        </p:spPr>
        <p:txBody>
          <a:bodyPr anchorCtr="0" anchor="t" bIns="91425" lIns="91425" spcFirstLastPara="1" rIns="91425" wrap="square" tIns="91425">
            <a:normAutofit/>
          </a:bodyPr>
          <a:lstStyle>
            <a:lvl1pPr indent="-311150" lvl="0" marL="457200" rtl="0">
              <a:spcBef>
                <a:spcPts val="0"/>
              </a:spcBef>
              <a:spcAft>
                <a:spcPts val="0"/>
              </a:spcAft>
              <a:buSzPts val="1300"/>
              <a:buChar char="●"/>
              <a:defRPr/>
            </a:lvl1pPr>
            <a:lvl2pPr indent="-298450" lvl="1" marL="914400" rtl="0">
              <a:spcBef>
                <a:spcPts val="0"/>
              </a:spcBef>
              <a:spcAft>
                <a:spcPts val="0"/>
              </a:spcAft>
              <a:buSzPts val="1100"/>
              <a:buChar char="○"/>
              <a:defRPr/>
            </a:lvl2pPr>
            <a:lvl3pPr indent="-298450" lvl="2" marL="1371600" rtl="0">
              <a:spcBef>
                <a:spcPts val="0"/>
              </a:spcBef>
              <a:spcAft>
                <a:spcPts val="0"/>
              </a:spcAft>
              <a:buSzPts val="1100"/>
              <a:buChar char="■"/>
              <a:defRPr/>
            </a:lvl3pPr>
            <a:lvl4pPr indent="-298450" lvl="3" marL="1828800" rtl="0">
              <a:spcBef>
                <a:spcPts val="0"/>
              </a:spcBef>
              <a:spcAft>
                <a:spcPts val="0"/>
              </a:spcAft>
              <a:buSzPts val="1100"/>
              <a:buChar char="●"/>
              <a:defRPr/>
            </a:lvl4pPr>
            <a:lvl5pPr indent="-298450" lvl="4" marL="2286000" rtl="0">
              <a:spcBef>
                <a:spcPts val="0"/>
              </a:spcBef>
              <a:spcAft>
                <a:spcPts val="0"/>
              </a:spcAft>
              <a:buSzPts val="1100"/>
              <a:buChar char="○"/>
              <a:defRPr/>
            </a:lvl5pPr>
            <a:lvl6pPr indent="-298450" lvl="5" marL="2743200" rtl="0">
              <a:spcBef>
                <a:spcPts val="0"/>
              </a:spcBef>
              <a:spcAft>
                <a:spcPts val="0"/>
              </a:spcAft>
              <a:buSzPts val="1100"/>
              <a:buChar char="■"/>
              <a:defRPr/>
            </a:lvl6pPr>
            <a:lvl7pPr indent="-298450" lvl="6" marL="3200400" rtl="0">
              <a:spcBef>
                <a:spcPts val="0"/>
              </a:spcBef>
              <a:spcAft>
                <a:spcPts val="0"/>
              </a:spcAft>
              <a:buSzPts val="1100"/>
              <a:buChar char="●"/>
              <a:defRPr/>
            </a:lvl7pPr>
            <a:lvl8pPr indent="-298450" lvl="7" marL="3657600" rtl="0">
              <a:spcBef>
                <a:spcPts val="0"/>
              </a:spcBef>
              <a:spcAft>
                <a:spcPts val="0"/>
              </a:spcAft>
              <a:buSzPts val="1100"/>
              <a:buChar char="○"/>
              <a:defRPr/>
            </a:lvl8pPr>
            <a:lvl9pPr indent="-298450" lvl="8" marL="4114800" rtl="0">
              <a:spcBef>
                <a:spcPts val="0"/>
              </a:spcBef>
              <a:spcAft>
                <a:spcPts val="0"/>
              </a:spcAft>
              <a:buSzPts val="1100"/>
              <a:buChar char="■"/>
              <a:defRPr/>
            </a:lvl9pPr>
          </a:lstStyle>
          <a:p/>
        </p:txBody>
      </p:sp>
      <p:sp>
        <p:nvSpPr>
          <p:cNvPr id="111" name="Google Shape;111;p7"/>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1"/>
        </a:solidFill>
      </p:bgPr>
    </p:bg>
    <p:spTree>
      <p:nvGrpSpPr>
        <p:cNvPr id="112"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8"/>
              <p:cNvSpPr/>
              <p:nvPr/>
            </p:nvSpPr>
            <p:spPr>
              <a:xfrm rot="-8648551">
                <a:off x="7594313" y="527721"/>
                <a:ext cx="937226" cy="937226"/>
              </a:xfrm>
              <a:prstGeom prst="pie">
                <a:avLst>
                  <a:gd fmla="val 19376841"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8"/>
              <p:cNvSpPr/>
              <p:nvPr/>
            </p:nvSpPr>
            <p:spPr>
              <a:xfrm rot="2150259">
                <a:off x="8408218" y="2008610"/>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8"/>
              <p:cNvSpPr/>
              <p:nvPr/>
            </p:nvSpPr>
            <p:spPr>
              <a:xfrm rot="2150259">
                <a:off x="6868362" y="196705"/>
                <a:ext cx="393004" cy="393004"/>
              </a:xfrm>
              <a:prstGeom prst="pie">
                <a:avLst>
                  <a:gd fmla="val 5699893" name="adj1"/>
                  <a:gd fmla="val 12313574" name="adj2"/>
                </a:avLst>
              </a:prstGeom>
              <a:solidFill>
                <a:schemeClr val="lt1">
                  <a:alpha val="90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sp>
        <p:nvSpPr>
          <p:cNvPr id="125" name="Google Shape;125;p8"/>
          <p:cNvSpPr txBox="1"/>
          <p:nvPr>
            <p:ph type="title"/>
          </p:nvPr>
        </p:nvSpPr>
        <p:spPr>
          <a:xfrm>
            <a:off x="824000" y="763600"/>
            <a:ext cx="5857800" cy="3573300"/>
          </a:xfrm>
          <a:prstGeom prst="rect">
            <a:avLst/>
          </a:prstGeom>
        </p:spPr>
        <p:txBody>
          <a:bodyPr anchorCtr="0" anchor="ctr" bIns="91425" lIns="91425" spcFirstLastPara="1" rIns="91425" wrap="square" tIns="91425">
            <a:norm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126" name="Google Shape;126;p8"/>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27"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1" name="Google Shape;131;p9"/>
          <p:cNvSpPr txBox="1"/>
          <p:nvPr>
            <p:ph type="title"/>
          </p:nvPr>
        </p:nvSpPr>
        <p:spPr>
          <a:xfrm>
            <a:off x="1303800" y="598575"/>
            <a:ext cx="3430500" cy="19902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p:txBody>
      </p:sp>
      <p:sp>
        <p:nvSpPr>
          <p:cNvPr id="132" name="Google Shape;132;p9"/>
          <p:cNvSpPr txBox="1"/>
          <p:nvPr>
            <p:ph idx="1" type="subTitle"/>
          </p:nvPr>
        </p:nvSpPr>
        <p:spPr>
          <a:xfrm>
            <a:off x="1303800" y="2743203"/>
            <a:ext cx="3430500" cy="7260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133" name="Google Shape;133;p9"/>
          <p:cNvSpPr txBox="1"/>
          <p:nvPr>
            <p:ph idx="2" type="body"/>
          </p:nvPr>
        </p:nvSpPr>
        <p:spPr>
          <a:xfrm>
            <a:off x="4903700" y="661000"/>
            <a:ext cx="3430500" cy="3870600"/>
          </a:xfrm>
          <a:prstGeom prst="rect">
            <a:avLst/>
          </a:prstGeom>
          <a:ln cap="flat" cmpd="sng" w="9525">
            <a:solidFill>
              <a:schemeClr val="lt1"/>
            </a:solidFill>
            <a:prstDash val="solid"/>
            <a:round/>
            <a:headEnd len="sm" w="sm" type="none"/>
            <a:tailEnd len="sm" w="sm" type="none"/>
          </a:ln>
        </p:spPr>
        <p:txBody>
          <a:bodyPr anchorCtr="0" anchor="t" bIns="91425" lIns="91425" spcFirstLastPara="1" rIns="91425" wrap="square" tIns="91425">
            <a:normAutofit/>
          </a:bodyPr>
          <a:lstStyle>
            <a:lvl1pPr indent="-311150" lvl="0" marL="457200" rtl="0">
              <a:spcBef>
                <a:spcPts val="0"/>
              </a:spcBef>
              <a:spcAft>
                <a:spcPts val="0"/>
              </a:spcAft>
              <a:buSzPts val="1300"/>
              <a:buChar char="●"/>
              <a:defRPr/>
            </a:lvl1pPr>
            <a:lvl2pPr indent="-298450" lvl="1" marL="914400" rtl="0">
              <a:spcBef>
                <a:spcPts val="0"/>
              </a:spcBef>
              <a:spcAft>
                <a:spcPts val="0"/>
              </a:spcAft>
              <a:buSzPts val="1100"/>
              <a:buChar char="○"/>
              <a:defRPr/>
            </a:lvl2pPr>
            <a:lvl3pPr indent="-298450" lvl="2" marL="1371600" rtl="0">
              <a:spcBef>
                <a:spcPts val="0"/>
              </a:spcBef>
              <a:spcAft>
                <a:spcPts val="0"/>
              </a:spcAft>
              <a:buSzPts val="1100"/>
              <a:buChar char="■"/>
              <a:defRPr/>
            </a:lvl3pPr>
            <a:lvl4pPr indent="-298450" lvl="3" marL="1828800" rtl="0">
              <a:spcBef>
                <a:spcPts val="0"/>
              </a:spcBef>
              <a:spcAft>
                <a:spcPts val="0"/>
              </a:spcAft>
              <a:buSzPts val="1100"/>
              <a:buChar char="●"/>
              <a:defRPr/>
            </a:lvl4pPr>
            <a:lvl5pPr indent="-298450" lvl="4" marL="2286000" rtl="0">
              <a:spcBef>
                <a:spcPts val="0"/>
              </a:spcBef>
              <a:spcAft>
                <a:spcPts val="0"/>
              </a:spcAft>
              <a:buSzPts val="1100"/>
              <a:buChar char="○"/>
              <a:defRPr/>
            </a:lvl5pPr>
            <a:lvl6pPr indent="-298450" lvl="5" marL="2743200" rtl="0">
              <a:spcBef>
                <a:spcPts val="0"/>
              </a:spcBef>
              <a:spcAft>
                <a:spcPts val="0"/>
              </a:spcAft>
              <a:buSzPts val="1100"/>
              <a:buChar char="■"/>
              <a:defRPr/>
            </a:lvl6pPr>
            <a:lvl7pPr indent="-298450" lvl="6" marL="3200400" rtl="0">
              <a:spcBef>
                <a:spcPts val="0"/>
              </a:spcBef>
              <a:spcAft>
                <a:spcPts val="0"/>
              </a:spcAft>
              <a:buSzPts val="1100"/>
              <a:buChar char="●"/>
              <a:defRPr/>
            </a:lvl7pPr>
            <a:lvl8pPr indent="-298450" lvl="7" marL="3657600" rtl="0">
              <a:spcBef>
                <a:spcPts val="0"/>
              </a:spcBef>
              <a:spcAft>
                <a:spcPts val="0"/>
              </a:spcAft>
              <a:buSzPts val="1100"/>
              <a:buChar char="○"/>
              <a:defRPr/>
            </a:lvl8pPr>
            <a:lvl9pPr indent="-298450" lvl="8" marL="4114800" rtl="0">
              <a:spcBef>
                <a:spcPts val="0"/>
              </a:spcBef>
              <a:spcAft>
                <a:spcPts val="0"/>
              </a:spcAft>
              <a:buSzPts val="1100"/>
              <a:buChar char="■"/>
              <a:defRPr/>
            </a:lvl9pPr>
          </a:lstStyle>
          <a:p/>
        </p:txBody>
      </p:sp>
      <p:sp>
        <p:nvSpPr>
          <p:cNvPr id="134" name="Google Shape;134;p9"/>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35"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0"/>
            <p:cNvSpPr/>
            <p:nvPr/>
          </p:nvSpPr>
          <p:spPr>
            <a:xfrm rot="-5400000">
              <a:off x="348199" y="179450"/>
              <a:ext cx="1116300" cy="1116300"/>
            </a:xfrm>
            <a:prstGeom prst="pie">
              <a:avLst>
                <a:gd fmla="val 10792838" name="adj1"/>
                <a:gd fmla="val 16200000" name="adj2"/>
              </a:avLst>
            </a:prstGeom>
            <a:solidFill>
              <a:schemeClr val="dk2">
                <a:alpha val="12549"/>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39" name="Google Shape;139;p10"/>
          <p:cNvSpPr txBox="1"/>
          <p:nvPr>
            <p:ph idx="1" type="body"/>
          </p:nvPr>
        </p:nvSpPr>
        <p:spPr>
          <a:xfrm>
            <a:off x="1303800" y="4138975"/>
            <a:ext cx="5843100" cy="534900"/>
          </a:xfrm>
          <a:prstGeom prst="rect">
            <a:avLst/>
          </a:prstGeom>
        </p:spPr>
        <p:txBody>
          <a:bodyPr anchorCtr="0" anchor="t" bIns="91425" lIns="91425" spcFirstLastPara="1" rIns="91425" wrap="square" tIns="91425">
            <a:normAutofit/>
          </a:bodyPr>
          <a:lstStyle>
            <a:lvl1pPr indent="-228600" lvl="0" marL="457200" rtl="0">
              <a:lnSpc>
                <a:spcPct val="100000"/>
              </a:lnSpc>
              <a:spcBef>
                <a:spcPts val="0"/>
              </a:spcBef>
              <a:spcAft>
                <a:spcPts val="0"/>
              </a:spcAft>
              <a:buSzPts val="1300"/>
              <a:buNone/>
              <a:defRPr/>
            </a:lvl1pPr>
          </a:lstStyle>
          <a:p/>
        </p:txBody>
      </p:sp>
      <p:sp>
        <p:nvSpPr>
          <p:cNvPr id="140" name="Google Shape;140;p10"/>
          <p:cNvSpPr txBox="1"/>
          <p:nvPr>
            <p:ph idx="12" type="sldNum"/>
          </p:nvPr>
        </p:nvSpPr>
        <p:spPr>
          <a:xfrm>
            <a:off x="8451046" y="4736976"/>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omentum">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1pPr>
            <a:lvl2pPr lvl="1"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2pPr>
            <a:lvl3pPr lvl="2"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3pPr>
            <a:lvl4pPr lvl="3"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4pPr>
            <a:lvl5pPr lvl="4"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5pPr>
            <a:lvl6pPr lvl="5"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6pPr>
            <a:lvl7pPr lvl="6"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7pPr>
            <a:lvl8pPr lvl="7"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8pPr>
            <a:lvl9pPr lvl="8" rtl="0">
              <a:spcBef>
                <a:spcPts val="0"/>
              </a:spcBef>
              <a:spcAft>
                <a:spcPts val="0"/>
              </a:spcAft>
              <a:buClr>
                <a:schemeClr val="dk2"/>
              </a:buClr>
              <a:buSzPts val="2800"/>
              <a:buFont typeface="Maven Pro"/>
              <a:buNone/>
              <a:defRPr b="1" sz="2800">
                <a:solidFill>
                  <a:schemeClr val="dk2"/>
                </a:solidFill>
                <a:latin typeface="Maven Pro"/>
                <a:ea typeface="Maven Pro"/>
                <a:cs typeface="Maven Pro"/>
                <a:sym typeface="Maven Pro"/>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rtl="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indent="-298450" lvl="1" marL="9144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indent="-298450" lvl="2" marL="13716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indent="-298450" lvl="3" marL="18288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indent="-298450" lvl="4" marL="22860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indent="-298450" lvl="5" marL="27432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indent="-298450" lvl="6" marL="32004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indent="-298450" lvl="7" marL="36576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indent="-298450" lvl="8" marL="4114800" rtl="0">
              <a:lnSpc>
                <a:spcPct val="115000"/>
              </a:lnSpc>
              <a:spcBef>
                <a:spcPts val="0"/>
              </a:spcBef>
              <a:spcAft>
                <a:spcPts val="0"/>
              </a:spcAft>
              <a:buClr>
                <a:schemeClr val="dk2"/>
              </a:buClr>
              <a:buSzPts val="1100"/>
              <a:buFont typeface="Nunito"/>
              <a:buChar char="■"/>
              <a:defRPr sz="1100">
                <a:solidFill>
                  <a:schemeClr val="dk2"/>
                </a:solidFill>
                <a:latin typeface="Nunito"/>
                <a:ea typeface="Nunito"/>
                <a:cs typeface="Nunito"/>
                <a:sym typeface="Nunito"/>
              </a:defRPr>
            </a:lvl9pPr>
          </a:lstStyle>
          <a:p/>
        </p:txBody>
      </p:sp>
      <p:sp>
        <p:nvSpPr>
          <p:cNvPr id="8" name="Google Shape;8;p1"/>
          <p:cNvSpPr txBox="1"/>
          <p:nvPr>
            <p:ph idx="12" type="sldNum"/>
          </p:nvPr>
        </p:nvSpPr>
        <p:spPr>
          <a:xfrm>
            <a:off x="8451046" y="4736976"/>
            <a:ext cx="548700" cy="393600"/>
          </a:xfrm>
          <a:prstGeom prst="rect">
            <a:avLst/>
          </a:prstGeom>
          <a:noFill/>
          <a:ln>
            <a:noFill/>
          </a:ln>
        </p:spPr>
        <p:txBody>
          <a:bodyPr anchorCtr="0" anchor="ctr" bIns="91425" lIns="91425" spcFirstLastPara="1" rIns="91425" wrap="square" tIns="91425">
            <a:normAutofit/>
          </a:bodyPr>
          <a:lstStyle>
            <a:lvl1pPr lvl="0" rtl="0" algn="r">
              <a:buNone/>
              <a:defRPr sz="900">
                <a:solidFill>
                  <a:schemeClr val="dk2"/>
                </a:solidFill>
                <a:latin typeface="Nunito"/>
                <a:ea typeface="Nunito"/>
                <a:cs typeface="Nunito"/>
                <a:sym typeface="Nunito"/>
              </a:defRPr>
            </a:lvl1pPr>
            <a:lvl2pPr lvl="1" rtl="0" algn="r">
              <a:buNone/>
              <a:defRPr sz="900">
                <a:solidFill>
                  <a:schemeClr val="dk2"/>
                </a:solidFill>
                <a:latin typeface="Nunito"/>
                <a:ea typeface="Nunito"/>
                <a:cs typeface="Nunito"/>
                <a:sym typeface="Nunito"/>
              </a:defRPr>
            </a:lvl2pPr>
            <a:lvl3pPr lvl="2" rtl="0" algn="r">
              <a:buNone/>
              <a:defRPr sz="900">
                <a:solidFill>
                  <a:schemeClr val="dk2"/>
                </a:solidFill>
                <a:latin typeface="Nunito"/>
                <a:ea typeface="Nunito"/>
                <a:cs typeface="Nunito"/>
                <a:sym typeface="Nunito"/>
              </a:defRPr>
            </a:lvl3pPr>
            <a:lvl4pPr lvl="3" rtl="0" algn="r">
              <a:buNone/>
              <a:defRPr sz="900">
                <a:solidFill>
                  <a:schemeClr val="dk2"/>
                </a:solidFill>
                <a:latin typeface="Nunito"/>
                <a:ea typeface="Nunito"/>
                <a:cs typeface="Nunito"/>
                <a:sym typeface="Nunito"/>
              </a:defRPr>
            </a:lvl4pPr>
            <a:lvl5pPr lvl="4" rtl="0" algn="r">
              <a:buNone/>
              <a:defRPr sz="900">
                <a:solidFill>
                  <a:schemeClr val="dk2"/>
                </a:solidFill>
                <a:latin typeface="Nunito"/>
                <a:ea typeface="Nunito"/>
                <a:cs typeface="Nunito"/>
                <a:sym typeface="Nunito"/>
              </a:defRPr>
            </a:lvl5pPr>
            <a:lvl6pPr lvl="5" rtl="0" algn="r">
              <a:buNone/>
              <a:defRPr sz="900">
                <a:solidFill>
                  <a:schemeClr val="dk2"/>
                </a:solidFill>
                <a:latin typeface="Nunito"/>
                <a:ea typeface="Nunito"/>
                <a:cs typeface="Nunito"/>
                <a:sym typeface="Nunito"/>
              </a:defRPr>
            </a:lvl6pPr>
            <a:lvl7pPr lvl="6" rtl="0" algn="r">
              <a:buNone/>
              <a:defRPr sz="900">
                <a:solidFill>
                  <a:schemeClr val="dk2"/>
                </a:solidFill>
                <a:latin typeface="Nunito"/>
                <a:ea typeface="Nunito"/>
                <a:cs typeface="Nunito"/>
                <a:sym typeface="Nunito"/>
              </a:defRPr>
            </a:lvl7pPr>
            <a:lvl8pPr lvl="7" rtl="0" algn="r">
              <a:buNone/>
              <a:defRPr sz="900">
                <a:solidFill>
                  <a:schemeClr val="dk2"/>
                </a:solidFill>
                <a:latin typeface="Nunito"/>
                <a:ea typeface="Nunito"/>
                <a:cs typeface="Nunito"/>
                <a:sym typeface="Nunito"/>
              </a:defRPr>
            </a:lvl8pPr>
            <a:lvl9pPr lvl="8" rtl="0" algn="r">
              <a:buNone/>
              <a:defRPr sz="9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www.bcg.com/publications/2020/president-elect-bidens-approach-to-trade" TargetMode="External"/><Relationship Id="rId4" Type="http://schemas.openxmlformats.org/officeDocument/2006/relationships/hyperlink" Target="https://www.cfr.org/election2020/candidate-tracker" TargetMode="External"/><Relationship Id="rId5" Type="http://schemas.openxmlformats.org/officeDocument/2006/relationships/hyperlink" Target="https://www.washingtonpost.com/politics/biden-releases-700-billion-plan-to-spur-american-economy/2020/07/09/f51b846c-c173-11ea-b178-bb7b05b94af1_story.html" TargetMode="External"/><Relationship Id="rId6" Type="http://schemas.openxmlformats.org/officeDocument/2006/relationships/hyperlink" Target="https://www.gatra.com/detail/news/496015/politik/dampak-kemenangan-biden-terhadap-indonesia" TargetMode="External"/><Relationship Id="rId7" Type="http://schemas.openxmlformats.org/officeDocument/2006/relationships/hyperlink" Target="https://tirto.id/membaca-dampak-kemenangan-biden-atau-trump-terhadap-ekonomi-ri-f6Ch" TargetMode="External"/><Relationship Id="rId8" Type="http://schemas.openxmlformats.org/officeDocument/2006/relationships/hyperlink" Target="https://www.cnbcindonesia.com/news/20210116141718-4-216557/biden-siap-sebar-stimulus-rp-266-ribu-triliun-ri-dapat-apa/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4.jpg"/><Relationship Id="rId4" Type="http://schemas.openxmlformats.org/officeDocument/2006/relationships/hyperlink" Target="https://www.bkpm.go.id/id/publikasi/siaran-pers/readmore/2420901/71001"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jpg"/><Relationship Id="rId4" Type="http://schemas.openxmlformats.org/officeDocument/2006/relationships/hyperlink" Target="https://www.bps.go.id/website/materi_ind/materiBrsInd-20210215114827.pd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76" name="Shape 276"/>
        <p:cNvGrpSpPr/>
        <p:nvPr/>
      </p:nvGrpSpPr>
      <p:grpSpPr>
        <a:xfrm>
          <a:off x="0" y="0"/>
          <a:ext cx="0" cy="0"/>
          <a:chOff x="0" y="0"/>
          <a:chExt cx="0" cy="0"/>
        </a:xfrm>
      </p:grpSpPr>
      <p:sp>
        <p:nvSpPr>
          <p:cNvPr id="277" name="Google Shape;277;p13"/>
          <p:cNvSpPr txBox="1"/>
          <p:nvPr>
            <p:ph idx="4294967295" type="ctrTitle"/>
          </p:nvPr>
        </p:nvSpPr>
        <p:spPr>
          <a:xfrm>
            <a:off x="97050" y="218350"/>
            <a:ext cx="5647200" cy="2631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500">
                <a:solidFill>
                  <a:schemeClr val="lt1"/>
                </a:solidFill>
              </a:rPr>
              <a:t>Potensi dan I</a:t>
            </a:r>
            <a:r>
              <a:rPr lang="en" sz="3500">
                <a:solidFill>
                  <a:schemeClr val="lt1"/>
                </a:solidFill>
              </a:rPr>
              <a:t>mplikasi Kemenangan Joe Biden Bagi Ekonomi Indonesia</a:t>
            </a:r>
            <a:endParaRPr sz="3500">
              <a:solidFill>
                <a:schemeClr val="lt1"/>
              </a:solidFill>
            </a:endParaRPr>
          </a:p>
        </p:txBody>
      </p:sp>
      <p:sp>
        <p:nvSpPr>
          <p:cNvPr id="278" name="Google Shape;278;p13"/>
          <p:cNvSpPr txBox="1"/>
          <p:nvPr>
            <p:ph idx="4294967295" type="subTitle"/>
          </p:nvPr>
        </p:nvSpPr>
        <p:spPr>
          <a:xfrm>
            <a:off x="224250" y="3205775"/>
            <a:ext cx="4607100" cy="1666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chemeClr val="lt1"/>
                </a:solidFill>
              </a:rPr>
              <a:t>KELOMPOK 3 IDEPI</a:t>
            </a:r>
            <a:endParaRPr b="1">
              <a:solidFill>
                <a:schemeClr val="lt1"/>
              </a:solidFill>
            </a:endParaRPr>
          </a:p>
          <a:p>
            <a:pPr indent="0" lvl="0" marL="0" rtl="0" algn="l">
              <a:spcBef>
                <a:spcPts val="1200"/>
              </a:spcBef>
              <a:spcAft>
                <a:spcPts val="0"/>
              </a:spcAft>
              <a:buNone/>
            </a:pPr>
            <a:r>
              <a:rPr b="1" lang="en">
                <a:solidFill>
                  <a:schemeClr val="lt1"/>
                </a:solidFill>
              </a:rPr>
              <a:t>Muhammad Taqaruby Narzain	1810412118</a:t>
            </a:r>
            <a:endParaRPr b="1">
              <a:solidFill>
                <a:schemeClr val="lt1"/>
              </a:solidFill>
            </a:endParaRPr>
          </a:p>
          <a:p>
            <a:pPr indent="0" lvl="0" marL="0" rtl="0" algn="l">
              <a:spcBef>
                <a:spcPts val="1200"/>
              </a:spcBef>
              <a:spcAft>
                <a:spcPts val="0"/>
              </a:spcAft>
              <a:buNone/>
            </a:pPr>
            <a:r>
              <a:rPr b="1" lang="en">
                <a:solidFill>
                  <a:schemeClr val="lt1"/>
                </a:solidFill>
              </a:rPr>
              <a:t>Mohammad Maulana Ilhami    	 151180092</a:t>
            </a:r>
            <a:endParaRPr b="1">
              <a:solidFill>
                <a:schemeClr val="lt1"/>
              </a:solidFill>
            </a:endParaRPr>
          </a:p>
          <a:p>
            <a:pPr indent="0" lvl="0" marL="0" rtl="0" algn="l">
              <a:spcBef>
                <a:spcPts val="1200"/>
              </a:spcBef>
              <a:spcAft>
                <a:spcPts val="1200"/>
              </a:spcAft>
              <a:buNone/>
            </a:pPr>
            <a:r>
              <a:rPr b="1" lang="en">
                <a:solidFill>
                  <a:schemeClr val="lt1"/>
                </a:solidFill>
              </a:rPr>
              <a:t>Devia Maherani 				2221190009</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5394"/>
        </a:solidFill>
      </p:bgPr>
    </p:bg>
    <p:spTree>
      <p:nvGrpSpPr>
        <p:cNvPr id="347" name="Shape 347"/>
        <p:cNvGrpSpPr/>
        <p:nvPr/>
      </p:nvGrpSpPr>
      <p:grpSpPr>
        <a:xfrm>
          <a:off x="0" y="0"/>
          <a:ext cx="0" cy="0"/>
          <a:chOff x="0" y="0"/>
          <a:chExt cx="0" cy="0"/>
        </a:xfrm>
      </p:grpSpPr>
      <p:sp>
        <p:nvSpPr>
          <p:cNvPr id="348" name="Google Shape;348;p22"/>
          <p:cNvSpPr txBox="1"/>
          <p:nvPr>
            <p:ph type="ctrTitle"/>
          </p:nvPr>
        </p:nvSpPr>
        <p:spPr>
          <a:xfrm>
            <a:off x="316500" y="97441"/>
            <a:ext cx="4255500" cy="5211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a:t>Referensi</a:t>
            </a:r>
            <a:endParaRPr/>
          </a:p>
        </p:txBody>
      </p:sp>
      <p:sp>
        <p:nvSpPr>
          <p:cNvPr id="349" name="Google Shape;349;p22"/>
          <p:cNvSpPr txBox="1"/>
          <p:nvPr>
            <p:ph idx="1" type="subTitle"/>
          </p:nvPr>
        </p:nvSpPr>
        <p:spPr>
          <a:xfrm>
            <a:off x="460975" y="618550"/>
            <a:ext cx="8394600" cy="43308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0"/>
              </a:spcAft>
              <a:buNone/>
            </a:pPr>
            <a:r>
              <a:rPr lang="en"/>
              <a:t>Ben Aylor, Tim Figures . How President-Elect Biden Will Approach Global Trade </a:t>
            </a:r>
            <a:endParaRPr/>
          </a:p>
          <a:p>
            <a:pPr indent="457200" lvl="0" marL="0" rtl="0" algn="l">
              <a:spcBef>
                <a:spcPts val="0"/>
              </a:spcBef>
              <a:spcAft>
                <a:spcPts val="0"/>
              </a:spcAft>
              <a:buNone/>
            </a:pPr>
            <a:r>
              <a:rPr lang="en"/>
              <a:t>(</a:t>
            </a:r>
            <a:r>
              <a:rPr lang="en" u="sng">
                <a:hlinkClick r:id="rId3"/>
              </a:rPr>
              <a:t>https://www.bcg.com/publications/2020/president-elect-bidens-approach-to-trade</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Council on Foreign Relations, President-Elect Biden on Foreign Policy </a:t>
            </a:r>
            <a:endParaRPr/>
          </a:p>
          <a:p>
            <a:pPr indent="457200" lvl="0" marL="0" rtl="0" algn="l">
              <a:spcBef>
                <a:spcPts val="0"/>
              </a:spcBef>
              <a:spcAft>
                <a:spcPts val="0"/>
              </a:spcAft>
              <a:buNone/>
            </a:pPr>
            <a:r>
              <a:rPr lang="en"/>
              <a:t>(</a:t>
            </a:r>
            <a:r>
              <a:rPr lang="en" u="sng">
                <a:hlinkClick r:id="rId4"/>
              </a:rPr>
              <a:t>https://www.cfr.org/election2020/candidate-tracker</a:t>
            </a:r>
            <a:r>
              <a:rPr lang="en"/>
              <a: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Sean Sullivan, Jeff Stein . Biden releases U.S.-centered economic plan, challenging Trump’s ‘America First’ agenda </a:t>
            </a:r>
            <a:endParaRPr/>
          </a:p>
          <a:p>
            <a:pPr indent="0" lvl="0" marL="457200" rtl="0" algn="l">
              <a:spcBef>
                <a:spcPts val="0"/>
              </a:spcBef>
              <a:spcAft>
                <a:spcPts val="0"/>
              </a:spcAft>
              <a:buNone/>
            </a:pPr>
            <a:r>
              <a:rPr lang="en"/>
              <a:t>(</a:t>
            </a:r>
            <a:r>
              <a:rPr lang="en" u="sng">
                <a:hlinkClick r:id="rId5"/>
              </a:rPr>
              <a:t>https://www.washingtonpost.com/politics/biden-releases-700-billion-plan-to-spur-american-economy/2020/07/09/f51b846c-c173-11ea-b178-bb7b05b94af1_story.html</a:t>
            </a:r>
            <a:r>
              <a:rPr lang="en"/>
              <a:t> )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Wibisono, Biden Menang, Ekonomi Indonesia Membaik? </a:t>
            </a:r>
            <a:endParaRPr/>
          </a:p>
          <a:p>
            <a:pPr indent="0" lvl="0" marL="457200" rtl="0" algn="l">
              <a:spcBef>
                <a:spcPts val="0"/>
              </a:spcBef>
              <a:spcAft>
                <a:spcPts val="0"/>
              </a:spcAft>
              <a:buNone/>
            </a:pPr>
            <a:r>
              <a:rPr lang="en"/>
              <a:t>(</a:t>
            </a:r>
            <a:r>
              <a:rPr lang="en" u="sng">
                <a:hlinkClick r:id="rId6"/>
              </a:rPr>
              <a:t>https://www.gatra.com/detail/news/496015/politik/dampak-kemenangan-biden-terhadap-indonesia</a:t>
            </a:r>
            <a:r>
              <a:rPr lang="en"/>
              <a: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Vincent Fabian Thomas, Membaca Dampak Kemenangan Biden atau Trump terhadap Ekonomi RI </a:t>
            </a:r>
            <a:endParaRPr/>
          </a:p>
          <a:p>
            <a:pPr indent="457200" lvl="0" marL="0" rtl="0" algn="l">
              <a:spcBef>
                <a:spcPts val="0"/>
              </a:spcBef>
              <a:spcAft>
                <a:spcPts val="0"/>
              </a:spcAft>
              <a:buNone/>
            </a:pPr>
            <a:r>
              <a:rPr lang="en"/>
              <a:t>(</a:t>
            </a:r>
            <a:r>
              <a:rPr lang="en" u="sng">
                <a:hlinkClick r:id="rId7"/>
              </a:rPr>
              <a:t>https://tirto.id/membaca-dampak-kemenangan-biden-atau-trump-terhadap-ekonomi-ri-f6Ch</a:t>
            </a:r>
            <a:r>
              <a:rPr lang="en"/>
              <a:t>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Tirta Citradi, Biden Siap Sebar Stimulus Rp 26,6 Ribu Triliun, RI Dapat Apa? 	</a:t>
            </a:r>
            <a:endParaRPr/>
          </a:p>
          <a:p>
            <a:pPr indent="0" lvl="0" marL="457200" rtl="0" algn="l">
              <a:spcBef>
                <a:spcPts val="0"/>
              </a:spcBef>
              <a:spcAft>
                <a:spcPts val="0"/>
              </a:spcAft>
              <a:buNone/>
            </a:pPr>
            <a:r>
              <a:rPr lang="en"/>
              <a:t>(</a:t>
            </a:r>
            <a:r>
              <a:rPr lang="en" u="sng">
                <a:hlinkClick r:id="rId8"/>
              </a:rPr>
              <a:t>https://www.cnbcindonesia.com/news/20210116141718-4-216557/biden-siap-sebar-stimulus-rp-266-ribu-triliun-ri-dapat-apa/2</a:t>
            </a:r>
            <a:r>
              <a:rPr lang="en"/>
              <a:t>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53" name="Shape 353"/>
        <p:cNvGrpSpPr/>
        <p:nvPr/>
      </p:nvGrpSpPr>
      <p:grpSpPr>
        <a:xfrm>
          <a:off x="0" y="0"/>
          <a:ext cx="0" cy="0"/>
          <a:chOff x="0" y="0"/>
          <a:chExt cx="0" cy="0"/>
        </a:xfrm>
      </p:grpSpPr>
      <p:sp>
        <p:nvSpPr>
          <p:cNvPr id="354" name="Google Shape;354;p23"/>
          <p:cNvSpPr txBox="1"/>
          <p:nvPr>
            <p:ph type="ctrTitle"/>
          </p:nvPr>
        </p:nvSpPr>
        <p:spPr>
          <a:xfrm>
            <a:off x="756450" y="2099075"/>
            <a:ext cx="7631100" cy="1872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Terima kasih atas perhatiannya</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58" name="Shape 358"/>
        <p:cNvGrpSpPr/>
        <p:nvPr/>
      </p:nvGrpSpPr>
      <p:grpSpPr>
        <a:xfrm>
          <a:off x="0" y="0"/>
          <a:ext cx="0" cy="0"/>
          <a:chOff x="0" y="0"/>
          <a:chExt cx="0" cy="0"/>
        </a:xfrm>
      </p:grpSpPr>
      <p:sp>
        <p:nvSpPr>
          <p:cNvPr id="359" name="Google Shape;359;p24"/>
          <p:cNvSpPr txBox="1"/>
          <p:nvPr>
            <p:ph type="ctrTitle"/>
          </p:nvPr>
        </p:nvSpPr>
        <p:spPr>
          <a:xfrm>
            <a:off x="254750" y="158125"/>
            <a:ext cx="4739700" cy="836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a:t>Sesi tanya jawab</a:t>
            </a:r>
            <a:endParaRPr/>
          </a:p>
        </p:txBody>
      </p:sp>
      <p:sp>
        <p:nvSpPr>
          <p:cNvPr id="360" name="Google Shape;360;p24"/>
          <p:cNvSpPr txBox="1"/>
          <p:nvPr>
            <p:ph idx="1" type="subTitle"/>
          </p:nvPr>
        </p:nvSpPr>
        <p:spPr>
          <a:xfrm>
            <a:off x="339800" y="994825"/>
            <a:ext cx="8139600" cy="3772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82" name="Shape 282"/>
        <p:cNvGrpSpPr/>
        <p:nvPr/>
      </p:nvGrpSpPr>
      <p:grpSpPr>
        <a:xfrm>
          <a:off x="0" y="0"/>
          <a:ext cx="0" cy="0"/>
          <a:chOff x="0" y="0"/>
          <a:chExt cx="0" cy="0"/>
        </a:xfrm>
      </p:grpSpPr>
      <p:sp>
        <p:nvSpPr>
          <p:cNvPr id="283" name="Google Shape;283;p14"/>
          <p:cNvSpPr txBox="1"/>
          <p:nvPr>
            <p:ph type="ctrTitle"/>
          </p:nvPr>
        </p:nvSpPr>
        <p:spPr>
          <a:xfrm>
            <a:off x="824000" y="1613825"/>
            <a:ext cx="7298400" cy="3090300"/>
          </a:xfrm>
          <a:prstGeom prst="rect">
            <a:avLst/>
          </a:prstGeom>
        </p:spPr>
        <p:txBody>
          <a:bodyPr anchorCtr="0" anchor="ctr" bIns="91425" lIns="91425" spcFirstLastPara="1" rIns="91425" wrap="square" tIns="91425">
            <a:noAutofit/>
          </a:bodyPr>
          <a:lstStyle/>
          <a:p>
            <a:pPr indent="0" lvl="0" marL="0" rtl="0" algn="l">
              <a:lnSpc>
                <a:spcPct val="150000"/>
              </a:lnSpc>
              <a:spcBef>
                <a:spcPts val="0"/>
              </a:spcBef>
              <a:spcAft>
                <a:spcPts val="0"/>
              </a:spcAft>
              <a:buNone/>
            </a:pPr>
            <a:r>
              <a:rPr lang="en" sz="2300"/>
              <a:t>Outline</a:t>
            </a:r>
            <a:endParaRPr sz="2300"/>
          </a:p>
          <a:p>
            <a:pPr indent="0" lvl="0" marL="0" rtl="0" algn="l">
              <a:lnSpc>
                <a:spcPct val="150000"/>
              </a:lnSpc>
              <a:spcBef>
                <a:spcPts val="0"/>
              </a:spcBef>
              <a:spcAft>
                <a:spcPts val="0"/>
              </a:spcAft>
              <a:buNone/>
            </a:pPr>
            <a:r>
              <a:t/>
            </a:r>
            <a:endParaRPr sz="2300"/>
          </a:p>
          <a:p>
            <a:pPr indent="-374650" lvl="0" marL="457200" rtl="0" algn="l">
              <a:lnSpc>
                <a:spcPct val="150000"/>
              </a:lnSpc>
              <a:spcBef>
                <a:spcPts val="0"/>
              </a:spcBef>
              <a:spcAft>
                <a:spcPts val="0"/>
              </a:spcAft>
              <a:buSzPts val="2300"/>
              <a:buFont typeface="Arial"/>
              <a:buChar char="●"/>
            </a:pPr>
            <a:r>
              <a:rPr lang="en" sz="2300">
                <a:latin typeface="Arial"/>
                <a:ea typeface="Arial"/>
                <a:cs typeface="Arial"/>
                <a:sym typeface="Arial"/>
              </a:rPr>
              <a:t>Kemenangan Joe Biden &amp; orientasi ekonominya</a:t>
            </a:r>
            <a:endParaRPr sz="2300">
              <a:latin typeface="Arial"/>
              <a:ea typeface="Arial"/>
              <a:cs typeface="Arial"/>
              <a:sym typeface="Arial"/>
            </a:endParaRPr>
          </a:p>
          <a:p>
            <a:pPr indent="-374650" lvl="0" marL="457200" rtl="0" algn="l">
              <a:lnSpc>
                <a:spcPct val="150000"/>
              </a:lnSpc>
              <a:spcBef>
                <a:spcPts val="0"/>
              </a:spcBef>
              <a:spcAft>
                <a:spcPts val="0"/>
              </a:spcAft>
              <a:buSzPts val="2300"/>
              <a:buChar char="●"/>
            </a:pPr>
            <a:r>
              <a:rPr lang="en" sz="2300"/>
              <a:t>Kebijakan “Bidenomic”</a:t>
            </a:r>
            <a:endParaRPr sz="2300"/>
          </a:p>
          <a:p>
            <a:pPr indent="-374650" lvl="0" marL="457200" rtl="0" algn="l">
              <a:lnSpc>
                <a:spcPct val="150000"/>
              </a:lnSpc>
              <a:spcBef>
                <a:spcPts val="0"/>
              </a:spcBef>
              <a:spcAft>
                <a:spcPts val="0"/>
              </a:spcAft>
              <a:buSzPts val="2300"/>
              <a:buChar char="●"/>
            </a:pPr>
            <a:r>
              <a:rPr lang="en" sz="2300"/>
              <a:t>Potensi dan Implikasi Kebijakan Ekonomi Administrasi Biden bagi Indonesia</a:t>
            </a:r>
            <a:endParaRPr sz="2300"/>
          </a:p>
          <a:p>
            <a:pPr indent="0" lvl="0" marL="0" rtl="0" algn="ctr">
              <a:lnSpc>
                <a:spcPct val="150000"/>
              </a:lnSpc>
              <a:spcBef>
                <a:spcPts val="0"/>
              </a:spcBef>
              <a:spcAft>
                <a:spcPts val="0"/>
              </a:spcAft>
              <a:buNone/>
            </a:pPr>
            <a:r>
              <a:t/>
            </a:r>
            <a:endParaRPr sz="2300">
              <a:latin typeface="Arial"/>
              <a:ea typeface="Arial"/>
              <a:cs typeface="Arial"/>
              <a:sym typeface="Arial"/>
            </a:endParaRPr>
          </a:p>
          <a:p>
            <a:pPr indent="0" lvl="0" marL="0" rtl="0" algn="l">
              <a:lnSpc>
                <a:spcPct val="150000"/>
              </a:lnSpc>
              <a:spcBef>
                <a:spcPts val="0"/>
              </a:spcBef>
              <a:spcAft>
                <a:spcPts val="0"/>
              </a:spcAft>
              <a:buNone/>
            </a:pPr>
            <a:r>
              <a:t/>
            </a:r>
            <a:endParaRPr sz="2300"/>
          </a:p>
          <a:p>
            <a:pPr indent="0" lvl="0" marL="0" rtl="0" algn="l">
              <a:lnSpc>
                <a:spcPct val="150000"/>
              </a:lnSpc>
              <a:spcBef>
                <a:spcPts val="0"/>
              </a:spcBef>
              <a:spcAft>
                <a:spcPts val="0"/>
              </a:spcAft>
              <a:buNone/>
            </a:pPr>
            <a:r>
              <a:t/>
            </a:r>
            <a:endParaRPr sz="2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87" name="Shape 287"/>
        <p:cNvGrpSpPr/>
        <p:nvPr/>
      </p:nvGrpSpPr>
      <p:grpSpPr>
        <a:xfrm>
          <a:off x="0" y="0"/>
          <a:ext cx="0" cy="0"/>
          <a:chOff x="0" y="0"/>
          <a:chExt cx="0" cy="0"/>
        </a:xfrm>
      </p:grpSpPr>
      <p:sp>
        <p:nvSpPr>
          <p:cNvPr id="288" name="Google Shape;288;p15"/>
          <p:cNvSpPr txBox="1"/>
          <p:nvPr>
            <p:ph type="ctrTitle"/>
          </p:nvPr>
        </p:nvSpPr>
        <p:spPr>
          <a:xfrm>
            <a:off x="687650" y="262875"/>
            <a:ext cx="7653600" cy="1520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Arial"/>
                <a:ea typeface="Arial"/>
                <a:cs typeface="Arial"/>
                <a:sym typeface="Arial"/>
              </a:rPr>
              <a:t>Kemenangan Joe Biden &amp; orientasi ekonominya</a:t>
            </a:r>
            <a:endParaRPr sz="3200"/>
          </a:p>
        </p:txBody>
      </p:sp>
      <p:sp>
        <p:nvSpPr>
          <p:cNvPr id="289" name="Google Shape;289;p15"/>
          <p:cNvSpPr txBox="1"/>
          <p:nvPr>
            <p:ph idx="1" type="subTitle"/>
          </p:nvPr>
        </p:nvSpPr>
        <p:spPr>
          <a:xfrm>
            <a:off x="421400" y="2069800"/>
            <a:ext cx="8118000" cy="2726700"/>
          </a:xfrm>
          <a:prstGeom prst="rect">
            <a:avLst/>
          </a:prstGeom>
        </p:spPr>
        <p:txBody>
          <a:bodyPr anchorCtr="0" anchor="t" bIns="91425" lIns="91425" spcFirstLastPara="1" rIns="91425" wrap="square" tIns="91425">
            <a:normAutofit lnSpcReduction="10000"/>
          </a:bodyPr>
          <a:lstStyle/>
          <a:p>
            <a:pPr indent="0" lvl="0" marL="0" rtl="0" algn="just">
              <a:lnSpc>
                <a:spcPct val="107000"/>
              </a:lnSpc>
              <a:spcBef>
                <a:spcPts val="1000"/>
              </a:spcBef>
              <a:spcAft>
                <a:spcPts val="0"/>
              </a:spcAft>
              <a:buNone/>
            </a:pPr>
            <a:r>
              <a:rPr lang="en" sz="1800">
                <a:latin typeface="Arial"/>
                <a:ea typeface="Arial"/>
                <a:cs typeface="Arial"/>
                <a:sym typeface="Arial"/>
              </a:rPr>
              <a:t>Kepresidenan Joe Biden dimulai pada 20 Januari 2021, ketika Biden dilantik sebagai presiden Amerika Serikat ke-46. Seorang Demokrat dari Delaware, ia menjabat setelah pemilihan presiden 2020, di mana ia mengalahkan petahana Donald Trump.</a:t>
            </a:r>
            <a:endParaRPr sz="1800">
              <a:latin typeface="Arial"/>
              <a:ea typeface="Arial"/>
              <a:cs typeface="Arial"/>
              <a:sym typeface="Arial"/>
            </a:endParaRPr>
          </a:p>
          <a:p>
            <a:pPr indent="0" lvl="0" marL="0" rtl="0" algn="just">
              <a:lnSpc>
                <a:spcPct val="107000"/>
              </a:lnSpc>
              <a:spcBef>
                <a:spcPts val="1000"/>
              </a:spcBef>
              <a:spcAft>
                <a:spcPts val="0"/>
              </a:spcAft>
              <a:buNone/>
            </a:pPr>
            <a:r>
              <a:rPr b="1" lang="en" sz="2400">
                <a:latin typeface="Arial"/>
                <a:ea typeface="Arial"/>
                <a:cs typeface="Arial"/>
                <a:sym typeface="Arial"/>
              </a:rPr>
              <a:t>Joe Biden's Economic Plan</a:t>
            </a:r>
            <a:endParaRPr b="1" sz="2400">
              <a:latin typeface="Arial"/>
              <a:ea typeface="Arial"/>
              <a:cs typeface="Arial"/>
              <a:sym typeface="Arial"/>
            </a:endParaRPr>
          </a:p>
          <a:p>
            <a:pPr indent="-342900" lvl="0" marL="457200" rtl="0" algn="just">
              <a:lnSpc>
                <a:spcPct val="107000"/>
              </a:lnSpc>
              <a:spcBef>
                <a:spcPts val="1000"/>
              </a:spcBef>
              <a:spcAft>
                <a:spcPts val="0"/>
              </a:spcAft>
              <a:buSzPts val="1800"/>
              <a:buFont typeface="Arial"/>
              <a:buChar char="●"/>
            </a:pPr>
            <a:r>
              <a:rPr b="1" lang="en" sz="1800">
                <a:latin typeface="Arial"/>
                <a:ea typeface="Arial"/>
                <a:cs typeface="Arial"/>
                <a:sym typeface="Arial"/>
              </a:rPr>
              <a:t>US Economy First</a:t>
            </a:r>
            <a:endParaRPr b="1" sz="1800">
              <a:latin typeface="Arial"/>
              <a:ea typeface="Arial"/>
              <a:cs typeface="Arial"/>
              <a:sym typeface="Arial"/>
            </a:endParaRPr>
          </a:p>
          <a:p>
            <a:pPr indent="-342900" lvl="0" marL="457200" rtl="0" algn="just">
              <a:lnSpc>
                <a:spcPct val="107000"/>
              </a:lnSpc>
              <a:spcBef>
                <a:spcPts val="0"/>
              </a:spcBef>
              <a:spcAft>
                <a:spcPts val="0"/>
              </a:spcAft>
              <a:buSzPts val="1800"/>
              <a:buFont typeface="Arial"/>
              <a:buChar char="●"/>
            </a:pPr>
            <a:r>
              <a:rPr b="1" lang="en" sz="1800">
                <a:latin typeface="Arial"/>
                <a:ea typeface="Arial"/>
                <a:cs typeface="Arial"/>
                <a:sym typeface="Arial"/>
              </a:rPr>
              <a:t>International Cooperation Framework</a:t>
            </a:r>
            <a:endParaRPr b="1" sz="1800">
              <a:latin typeface="Arial"/>
              <a:ea typeface="Arial"/>
              <a:cs typeface="Arial"/>
              <a:sym typeface="Arial"/>
            </a:endParaRPr>
          </a:p>
          <a:p>
            <a:pPr indent="-342900" lvl="0" marL="457200" rtl="0" algn="just">
              <a:lnSpc>
                <a:spcPct val="107000"/>
              </a:lnSpc>
              <a:spcBef>
                <a:spcPts val="0"/>
              </a:spcBef>
              <a:spcAft>
                <a:spcPts val="0"/>
              </a:spcAft>
              <a:buSzPts val="1800"/>
              <a:buFont typeface="Arial"/>
              <a:buChar char="●"/>
            </a:pPr>
            <a:r>
              <a:rPr b="1" lang="en" sz="1800">
                <a:latin typeface="Arial"/>
                <a:ea typeface="Arial"/>
                <a:cs typeface="Arial"/>
                <a:sym typeface="Arial"/>
              </a:rPr>
              <a:t>Climate Actions</a:t>
            </a:r>
            <a:endParaRPr b="1" sz="1800">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293" name="Shape 293"/>
        <p:cNvGrpSpPr/>
        <p:nvPr/>
      </p:nvGrpSpPr>
      <p:grpSpPr>
        <a:xfrm>
          <a:off x="0" y="0"/>
          <a:ext cx="0" cy="0"/>
          <a:chOff x="0" y="0"/>
          <a:chExt cx="0" cy="0"/>
        </a:xfrm>
      </p:grpSpPr>
      <p:sp>
        <p:nvSpPr>
          <p:cNvPr id="294" name="Google Shape;294;p16"/>
          <p:cNvSpPr txBox="1"/>
          <p:nvPr>
            <p:ph type="ctrTitle"/>
          </p:nvPr>
        </p:nvSpPr>
        <p:spPr>
          <a:xfrm>
            <a:off x="943500" y="273368"/>
            <a:ext cx="7257000" cy="7926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3700">
                <a:latin typeface="Arial"/>
                <a:ea typeface="Arial"/>
                <a:cs typeface="Arial"/>
                <a:sym typeface="Arial"/>
              </a:rPr>
              <a:t>J</a:t>
            </a:r>
            <a:r>
              <a:rPr lang="en" sz="3700">
                <a:latin typeface="Arial"/>
                <a:ea typeface="Arial"/>
                <a:cs typeface="Arial"/>
                <a:sym typeface="Arial"/>
              </a:rPr>
              <a:t>oe Biden's Economic Plan</a:t>
            </a:r>
            <a:endParaRPr sz="2900"/>
          </a:p>
        </p:txBody>
      </p:sp>
      <p:sp>
        <p:nvSpPr>
          <p:cNvPr id="295" name="Google Shape;295;p16"/>
          <p:cNvSpPr/>
          <p:nvPr/>
        </p:nvSpPr>
        <p:spPr>
          <a:xfrm>
            <a:off x="2863025" y="1241625"/>
            <a:ext cx="5787900" cy="916500"/>
          </a:xfrm>
          <a:prstGeom prst="roundRect">
            <a:avLst>
              <a:gd fmla="val 16667" name="adj"/>
            </a:avLst>
          </a:prstGeom>
          <a:solidFill>
            <a:srgbClr val="EAFFF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6" name="Google Shape;296;p16"/>
          <p:cNvSpPr/>
          <p:nvPr/>
        </p:nvSpPr>
        <p:spPr>
          <a:xfrm>
            <a:off x="360975" y="1142175"/>
            <a:ext cx="2887800" cy="11154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sz="1500"/>
          </a:p>
        </p:txBody>
      </p:sp>
      <p:sp>
        <p:nvSpPr>
          <p:cNvPr id="297" name="Google Shape;297;p16"/>
          <p:cNvSpPr txBox="1"/>
          <p:nvPr/>
        </p:nvSpPr>
        <p:spPr>
          <a:xfrm>
            <a:off x="360975" y="1142175"/>
            <a:ext cx="2887800" cy="11112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 sz="2800">
                <a:solidFill>
                  <a:schemeClr val="lt1"/>
                </a:solidFill>
                <a:latin typeface="Nunito"/>
                <a:ea typeface="Nunito"/>
                <a:cs typeface="Nunito"/>
                <a:sym typeface="Nunito"/>
              </a:rPr>
              <a:t>US Economy First</a:t>
            </a:r>
            <a:endParaRPr sz="2800">
              <a:solidFill>
                <a:schemeClr val="lt1"/>
              </a:solidFill>
              <a:latin typeface="Nunito"/>
              <a:ea typeface="Nunito"/>
              <a:cs typeface="Nunito"/>
              <a:sym typeface="Nunito"/>
            </a:endParaRPr>
          </a:p>
        </p:txBody>
      </p:sp>
      <p:sp>
        <p:nvSpPr>
          <p:cNvPr id="298" name="Google Shape;298;p16"/>
          <p:cNvSpPr/>
          <p:nvPr/>
        </p:nvSpPr>
        <p:spPr>
          <a:xfrm>
            <a:off x="2863025" y="2507850"/>
            <a:ext cx="5787900" cy="916500"/>
          </a:xfrm>
          <a:prstGeom prst="roundRect">
            <a:avLst>
              <a:gd fmla="val 16667" name="adj"/>
            </a:avLst>
          </a:prstGeom>
          <a:solidFill>
            <a:srgbClr val="EAFFF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p16"/>
          <p:cNvSpPr/>
          <p:nvPr/>
        </p:nvSpPr>
        <p:spPr>
          <a:xfrm>
            <a:off x="2863025" y="3743425"/>
            <a:ext cx="5787900" cy="916500"/>
          </a:xfrm>
          <a:prstGeom prst="roundRect">
            <a:avLst>
              <a:gd fmla="val 16667" name="adj"/>
            </a:avLst>
          </a:prstGeom>
          <a:solidFill>
            <a:srgbClr val="EAFFF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16"/>
          <p:cNvSpPr/>
          <p:nvPr/>
        </p:nvSpPr>
        <p:spPr>
          <a:xfrm>
            <a:off x="360975" y="2404700"/>
            <a:ext cx="2887800" cy="11154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16"/>
          <p:cNvSpPr/>
          <p:nvPr/>
        </p:nvSpPr>
        <p:spPr>
          <a:xfrm>
            <a:off x="360975" y="3665000"/>
            <a:ext cx="2887800" cy="11154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16"/>
          <p:cNvSpPr txBox="1"/>
          <p:nvPr/>
        </p:nvSpPr>
        <p:spPr>
          <a:xfrm>
            <a:off x="360975" y="2330600"/>
            <a:ext cx="2887800" cy="1293000"/>
          </a:xfrm>
          <a:prstGeom prst="rect">
            <a:avLst/>
          </a:prstGeom>
          <a:noFill/>
          <a:ln>
            <a:noFill/>
          </a:ln>
        </p:spPr>
        <p:txBody>
          <a:bodyPr anchorCtr="0" anchor="t" bIns="91425" lIns="91425" spcFirstLastPara="1" rIns="91425" wrap="square" tIns="91425">
            <a:spAutoFit/>
          </a:bodyPr>
          <a:lstStyle/>
          <a:p>
            <a:pPr indent="0" lvl="0" marL="0" rtl="0" algn="ctr">
              <a:lnSpc>
                <a:spcPct val="100000"/>
              </a:lnSpc>
              <a:spcBef>
                <a:spcPts val="0"/>
              </a:spcBef>
              <a:spcAft>
                <a:spcPts val="0"/>
              </a:spcAft>
              <a:buNone/>
            </a:pPr>
            <a:r>
              <a:rPr lang="en" sz="2400">
                <a:solidFill>
                  <a:schemeClr val="lt1"/>
                </a:solidFill>
                <a:latin typeface="Nunito"/>
                <a:ea typeface="Nunito"/>
                <a:cs typeface="Nunito"/>
                <a:sym typeface="Nunito"/>
              </a:rPr>
              <a:t>International Cooperation Framework</a:t>
            </a:r>
            <a:endParaRPr sz="2200">
              <a:solidFill>
                <a:schemeClr val="lt1"/>
              </a:solidFill>
              <a:latin typeface="Nunito"/>
              <a:ea typeface="Nunito"/>
              <a:cs typeface="Nunito"/>
              <a:sym typeface="Nunito"/>
            </a:endParaRPr>
          </a:p>
        </p:txBody>
      </p:sp>
      <p:sp>
        <p:nvSpPr>
          <p:cNvPr id="303" name="Google Shape;303;p16"/>
          <p:cNvSpPr txBox="1"/>
          <p:nvPr/>
        </p:nvSpPr>
        <p:spPr>
          <a:xfrm>
            <a:off x="360975" y="3914900"/>
            <a:ext cx="2887800" cy="6156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0"/>
              </a:spcAft>
              <a:buNone/>
            </a:pPr>
            <a:r>
              <a:rPr lang="en" sz="2800">
                <a:solidFill>
                  <a:schemeClr val="lt1"/>
                </a:solidFill>
                <a:latin typeface="Nunito"/>
                <a:ea typeface="Nunito"/>
                <a:cs typeface="Nunito"/>
                <a:sym typeface="Nunito"/>
              </a:rPr>
              <a:t>Climate Actions</a:t>
            </a:r>
            <a:endParaRPr sz="2800">
              <a:solidFill>
                <a:schemeClr val="lt1"/>
              </a:solidFill>
              <a:latin typeface="Nunito"/>
              <a:ea typeface="Nunito"/>
              <a:cs typeface="Nunito"/>
              <a:sym typeface="Nunito"/>
            </a:endParaRPr>
          </a:p>
        </p:txBody>
      </p:sp>
      <p:sp>
        <p:nvSpPr>
          <p:cNvPr id="304" name="Google Shape;304;p16"/>
          <p:cNvSpPr txBox="1"/>
          <p:nvPr/>
        </p:nvSpPr>
        <p:spPr>
          <a:xfrm>
            <a:off x="3248775" y="1251825"/>
            <a:ext cx="5142000" cy="879600"/>
          </a:xfrm>
          <a:prstGeom prst="rect">
            <a:avLst/>
          </a:prstGeom>
          <a:noFill/>
          <a:ln>
            <a:noFill/>
          </a:ln>
        </p:spPr>
        <p:txBody>
          <a:bodyPr anchorCtr="0" anchor="t" bIns="91425" lIns="91425" spcFirstLastPara="1" rIns="91425" wrap="square" tIns="91425">
            <a:spAutoFit/>
          </a:bodyPr>
          <a:lstStyle/>
          <a:p>
            <a:pPr indent="-361950" lvl="0" marL="457200" rtl="0" algn="l">
              <a:lnSpc>
                <a:spcPct val="115000"/>
              </a:lnSpc>
              <a:spcBef>
                <a:spcPts val="0"/>
              </a:spcBef>
              <a:spcAft>
                <a:spcPts val="0"/>
              </a:spcAft>
              <a:buClr>
                <a:srgbClr val="45818E"/>
              </a:buClr>
              <a:buSzPts val="2100"/>
              <a:buChar char="●"/>
            </a:pPr>
            <a:r>
              <a:rPr lang="en" sz="2100">
                <a:solidFill>
                  <a:srgbClr val="45818E"/>
                </a:solidFill>
              </a:rPr>
              <a:t>Kebijakan "Buy American"</a:t>
            </a:r>
            <a:endParaRPr sz="2100">
              <a:solidFill>
                <a:srgbClr val="45818E"/>
              </a:solidFill>
            </a:endParaRPr>
          </a:p>
          <a:p>
            <a:pPr indent="-361950" lvl="0" marL="457200" rtl="0" algn="l">
              <a:lnSpc>
                <a:spcPct val="115000"/>
              </a:lnSpc>
              <a:spcBef>
                <a:spcPts val="0"/>
              </a:spcBef>
              <a:spcAft>
                <a:spcPts val="0"/>
              </a:spcAft>
              <a:buClr>
                <a:srgbClr val="45818E"/>
              </a:buClr>
              <a:buSzPts val="2100"/>
              <a:buChar char="●"/>
            </a:pPr>
            <a:r>
              <a:rPr lang="en" sz="2100">
                <a:solidFill>
                  <a:srgbClr val="45818E"/>
                </a:solidFill>
              </a:rPr>
              <a:t>American Rescue Plan</a:t>
            </a:r>
            <a:endParaRPr sz="2100">
              <a:solidFill>
                <a:srgbClr val="45818E"/>
              </a:solidFill>
            </a:endParaRPr>
          </a:p>
        </p:txBody>
      </p:sp>
      <p:sp>
        <p:nvSpPr>
          <p:cNvPr id="305" name="Google Shape;305;p16"/>
          <p:cNvSpPr txBox="1"/>
          <p:nvPr/>
        </p:nvSpPr>
        <p:spPr>
          <a:xfrm>
            <a:off x="3248775" y="2450100"/>
            <a:ext cx="5290800" cy="1357500"/>
          </a:xfrm>
          <a:prstGeom prst="rect">
            <a:avLst/>
          </a:prstGeom>
          <a:noFill/>
          <a:ln>
            <a:noFill/>
          </a:ln>
        </p:spPr>
        <p:txBody>
          <a:bodyPr anchorCtr="0" anchor="t" bIns="91425" lIns="91425" spcFirstLastPara="1" rIns="91425" wrap="square" tIns="91425">
            <a:spAutoFit/>
          </a:bodyPr>
          <a:lstStyle/>
          <a:p>
            <a:pPr indent="-190500" lvl="0" marL="342900" rtl="0" algn="just">
              <a:lnSpc>
                <a:spcPct val="115000"/>
              </a:lnSpc>
              <a:spcBef>
                <a:spcPts val="0"/>
              </a:spcBef>
              <a:spcAft>
                <a:spcPts val="0"/>
              </a:spcAft>
              <a:buClr>
                <a:srgbClr val="45818E"/>
              </a:buClr>
              <a:buSzPts val="1200"/>
              <a:buChar char="●"/>
            </a:pPr>
            <a:r>
              <a:rPr lang="en" sz="1200">
                <a:solidFill>
                  <a:srgbClr val="45818E"/>
                </a:solidFill>
              </a:rPr>
              <a:t>Pakta perdagangan baru tidak akan menjadi prioritas yang mendesak.</a:t>
            </a:r>
            <a:endParaRPr sz="1200">
              <a:solidFill>
                <a:srgbClr val="45818E"/>
              </a:solidFill>
            </a:endParaRPr>
          </a:p>
          <a:p>
            <a:pPr indent="-190500" lvl="0" marL="342900" rtl="0" algn="just">
              <a:lnSpc>
                <a:spcPct val="115000"/>
              </a:lnSpc>
              <a:spcBef>
                <a:spcPts val="0"/>
              </a:spcBef>
              <a:spcAft>
                <a:spcPts val="0"/>
              </a:spcAft>
              <a:buClr>
                <a:srgbClr val="45818E"/>
              </a:buClr>
              <a:buSzPts val="1200"/>
              <a:buChar char="●"/>
            </a:pPr>
            <a:r>
              <a:rPr lang="en" sz="1200">
                <a:solidFill>
                  <a:srgbClr val="45818E"/>
                </a:solidFill>
              </a:rPr>
              <a:t>AS akan bekerja dalam sistem berbasis aturan global, dan akan mencari sekutu yang sepihak untuk membantu memajukan kepentingan Bersama</a:t>
            </a:r>
            <a:endParaRPr sz="1200">
              <a:solidFill>
                <a:srgbClr val="45818E"/>
              </a:solidFill>
            </a:endParaRPr>
          </a:p>
          <a:p>
            <a:pPr indent="0" lvl="0" marL="457200" rtl="0" algn="l">
              <a:lnSpc>
                <a:spcPct val="115000"/>
              </a:lnSpc>
              <a:spcBef>
                <a:spcPts val="0"/>
              </a:spcBef>
              <a:spcAft>
                <a:spcPts val="0"/>
              </a:spcAft>
              <a:buNone/>
            </a:pPr>
            <a:r>
              <a:t/>
            </a:r>
            <a:endParaRPr sz="2100">
              <a:solidFill>
                <a:srgbClr val="45818E"/>
              </a:solidFill>
            </a:endParaRPr>
          </a:p>
        </p:txBody>
      </p:sp>
      <p:sp>
        <p:nvSpPr>
          <p:cNvPr id="306" name="Google Shape;306;p16"/>
          <p:cNvSpPr txBox="1"/>
          <p:nvPr/>
        </p:nvSpPr>
        <p:spPr>
          <a:xfrm>
            <a:off x="3323175" y="3774075"/>
            <a:ext cx="5142000" cy="1251300"/>
          </a:xfrm>
          <a:prstGeom prst="rect">
            <a:avLst/>
          </a:prstGeom>
          <a:noFill/>
          <a:ln>
            <a:noFill/>
          </a:ln>
        </p:spPr>
        <p:txBody>
          <a:bodyPr anchorCtr="0" anchor="t" bIns="91425" lIns="91425" spcFirstLastPara="1" rIns="91425" wrap="square" tIns="91425">
            <a:spAutoFit/>
          </a:bodyPr>
          <a:lstStyle/>
          <a:p>
            <a:pPr indent="-361950" lvl="0" marL="457200" rtl="0" algn="l">
              <a:lnSpc>
                <a:spcPct val="115000"/>
              </a:lnSpc>
              <a:spcBef>
                <a:spcPts val="0"/>
              </a:spcBef>
              <a:spcAft>
                <a:spcPts val="0"/>
              </a:spcAft>
              <a:buClr>
                <a:srgbClr val="45818E"/>
              </a:buClr>
              <a:buSzPts val="2100"/>
              <a:buChar char="●"/>
            </a:pPr>
            <a:r>
              <a:rPr lang="en" sz="2100">
                <a:solidFill>
                  <a:srgbClr val="45818E"/>
                </a:solidFill>
              </a:rPr>
              <a:t>Clean energy economy</a:t>
            </a:r>
            <a:endParaRPr sz="2100">
              <a:solidFill>
                <a:srgbClr val="45818E"/>
              </a:solidFill>
            </a:endParaRPr>
          </a:p>
          <a:p>
            <a:pPr indent="-361950" lvl="0" marL="457200" rtl="0" algn="l">
              <a:lnSpc>
                <a:spcPct val="115000"/>
              </a:lnSpc>
              <a:spcBef>
                <a:spcPts val="0"/>
              </a:spcBef>
              <a:spcAft>
                <a:spcPts val="0"/>
              </a:spcAft>
              <a:buClr>
                <a:srgbClr val="45818E"/>
              </a:buClr>
              <a:buSzPts val="2100"/>
              <a:buChar char="●"/>
            </a:pPr>
            <a:r>
              <a:rPr lang="en" sz="2100">
                <a:solidFill>
                  <a:srgbClr val="45818E"/>
                </a:solidFill>
              </a:rPr>
              <a:t>Understand your carbon footprint</a:t>
            </a:r>
            <a:endParaRPr sz="2100">
              <a:solidFill>
                <a:srgbClr val="45818E"/>
              </a:solidFill>
            </a:endParaRPr>
          </a:p>
          <a:p>
            <a:pPr indent="0" lvl="0" marL="457200" rtl="0" algn="l">
              <a:lnSpc>
                <a:spcPct val="115000"/>
              </a:lnSpc>
              <a:spcBef>
                <a:spcPts val="0"/>
              </a:spcBef>
              <a:spcAft>
                <a:spcPts val="0"/>
              </a:spcAft>
              <a:buNone/>
            </a:pPr>
            <a:r>
              <a:t/>
            </a:r>
            <a:endParaRPr sz="2100">
              <a:solidFill>
                <a:srgbClr val="45818E"/>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10" name="Shape 310"/>
        <p:cNvGrpSpPr/>
        <p:nvPr/>
      </p:nvGrpSpPr>
      <p:grpSpPr>
        <a:xfrm>
          <a:off x="0" y="0"/>
          <a:ext cx="0" cy="0"/>
          <a:chOff x="0" y="0"/>
          <a:chExt cx="0" cy="0"/>
        </a:xfrm>
      </p:grpSpPr>
      <p:sp>
        <p:nvSpPr>
          <p:cNvPr id="311" name="Google Shape;311;p17"/>
          <p:cNvSpPr txBox="1"/>
          <p:nvPr>
            <p:ph type="ctrTitle"/>
          </p:nvPr>
        </p:nvSpPr>
        <p:spPr>
          <a:xfrm>
            <a:off x="248150" y="227268"/>
            <a:ext cx="3743700" cy="1043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SzPts val="990"/>
              <a:buNone/>
            </a:pPr>
            <a:r>
              <a:rPr lang="en" sz="2540"/>
              <a:t>Kebijakan Bidenomic</a:t>
            </a:r>
            <a:endParaRPr sz="2540"/>
          </a:p>
        </p:txBody>
      </p:sp>
      <p:sp>
        <p:nvSpPr>
          <p:cNvPr id="312" name="Google Shape;312;p17"/>
          <p:cNvSpPr txBox="1"/>
          <p:nvPr>
            <p:ph idx="1" type="subTitle"/>
          </p:nvPr>
        </p:nvSpPr>
        <p:spPr>
          <a:xfrm>
            <a:off x="248150" y="1122725"/>
            <a:ext cx="8494500" cy="695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SzPts val="523"/>
              <a:buNone/>
            </a:pPr>
            <a:r>
              <a:rPr lang="en" sz="1560"/>
              <a:t>“Bidenomocis” adalah julukan atas kebijakan-kebijakan yang akan ditetapkan oleh Presiden baru Amerika Serikat Joe Biden untuk memperbaiki kondisi negara dengan ekonomi terbesar di dunia. Dari sisi ekonomi, Joe Biden, dalam manifesto kebijakan ekonominya akan melakukan kebijakan baru seperti menaikkan berbagai macam pajak termasuk pajak korporasi yang naik dari 21% menjadi 28%. Terkait belanja negara, Biden berjanji akan memberikan stimulus fiskal yang jauh lebih besar yakni sekitar US$ 2,5 triliun selama periode 2021-2024. Ekonomi era Biden diharapkan akan lebih mudah untuk bekerjasama dengan negara lain melalui kerjasama multilateral. Di dalam negeri pun Biden akan lebih berpihak kepada masyarakat low-to-middle income dalam hal perpajakan. </a:t>
            </a:r>
            <a:endParaRPr sz="1560"/>
          </a:p>
          <a:p>
            <a:pPr indent="0" lvl="0" marL="0" rtl="0" algn="just">
              <a:spcBef>
                <a:spcPts val="0"/>
              </a:spcBef>
              <a:spcAft>
                <a:spcPts val="0"/>
              </a:spcAft>
              <a:buSzPts val="523"/>
              <a:buNone/>
            </a:pPr>
            <a:r>
              <a:t/>
            </a:r>
            <a:endParaRPr sz="1560"/>
          </a:p>
          <a:p>
            <a:pPr indent="0" lvl="0" marL="0" rtl="0" algn="just">
              <a:spcBef>
                <a:spcPts val="0"/>
              </a:spcBef>
              <a:spcAft>
                <a:spcPts val="0"/>
              </a:spcAft>
              <a:buSzPts val="523"/>
              <a:buNone/>
            </a:pPr>
            <a:r>
              <a:rPr lang="en" sz="1560"/>
              <a:t>The kebijakan ekonomi pemerintahan Joe Biden , atau "Bidenomics" ditandai dengan tujuan untuk meningkatkan upah minimum nasional dan memperluas pelatihan pekerja, sempit ketimpangan pendapatan , berinvestasi dalam energi bersih dan infrastruktur , memperluas akses ke pelayanan kesehatan yang terjangkau, dan mengampuni utang pinjaman mahasiswa</a:t>
            </a:r>
            <a:endParaRPr sz="156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16" name="Shape 316"/>
        <p:cNvGrpSpPr/>
        <p:nvPr/>
      </p:nvGrpSpPr>
      <p:grpSpPr>
        <a:xfrm>
          <a:off x="0" y="0"/>
          <a:ext cx="0" cy="0"/>
          <a:chOff x="0" y="0"/>
          <a:chExt cx="0" cy="0"/>
        </a:xfrm>
      </p:grpSpPr>
      <p:sp>
        <p:nvSpPr>
          <p:cNvPr id="317" name="Google Shape;317;p18"/>
          <p:cNvSpPr txBox="1"/>
          <p:nvPr>
            <p:ph type="ctrTitle"/>
          </p:nvPr>
        </p:nvSpPr>
        <p:spPr>
          <a:xfrm>
            <a:off x="64925" y="-61400"/>
            <a:ext cx="4869300" cy="8859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2400"/>
              <a:t>Kebijakan pajak Joe Biden</a:t>
            </a:r>
            <a:endParaRPr sz="2400"/>
          </a:p>
        </p:txBody>
      </p:sp>
      <p:sp>
        <p:nvSpPr>
          <p:cNvPr id="318" name="Google Shape;318;p18"/>
          <p:cNvSpPr txBox="1"/>
          <p:nvPr>
            <p:ph idx="1" type="subTitle"/>
          </p:nvPr>
        </p:nvSpPr>
        <p:spPr>
          <a:xfrm>
            <a:off x="371100" y="588900"/>
            <a:ext cx="8401800" cy="6954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SzPts val="770"/>
              <a:buNone/>
            </a:pPr>
            <a:r>
              <a:rPr lang="en" sz="1400">
                <a:latin typeface="Arial"/>
                <a:ea typeface="Arial"/>
                <a:cs typeface="Arial"/>
                <a:sym typeface="Arial"/>
              </a:rPr>
              <a:t>Forbes (2021) menyebutkan bahwa di bidang perpajakan, Joe Biden berencana untuk melakukan beberapa perubahan substansial di lima area.</a:t>
            </a:r>
            <a:endParaRPr sz="1400">
              <a:latin typeface="Arial"/>
              <a:ea typeface="Arial"/>
              <a:cs typeface="Arial"/>
              <a:sym typeface="Arial"/>
            </a:endParaRPr>
          </a:p>
          <a:p>
            <a:pPr indent="-317500" lvl="0" marL="457200" rtl="0" algn="l">
              <a:lnSpc>
                <a:spcPct val="150000"/>
              </a:lnSpc>
              <a:spcBef>
                <a:spcPts val="0"/>
              </a:spcBef>
              <a:spcAft>
                <a:spcPts val="0"/>
              </a:spcAft>
              <a:buSzPts val="1400"/>
              <a:buFont typeface="Arial"/>
              <a:buAutoNum type="arabicPeriod"/>
            </a:pPr>
            <a:r>
              <a:rPr i="1" lang="en" sz="1400">
                <a:latin typeface="Arial"/>
                <a:ea typeface="Arial"/>
                <a:cs typeface="Arial"/>
                <a:sym typeface="Arial"/>
              </a:rPr>
              <a:t>Pertama</a:t>
            </a:r>
            <a:r>
              <a:rPr lang="en" sz="1400">
                <a:latin typeface="Arial"/>
                <a:ea typeface="Arial"/>
                <a:cs typeface="Arial"/>
                <a:sym typeface="Arial"/>
              </a:rPr>
              <a:t>, pemerintahan Joe Biden berencana untuk menaikkan tarif pajak penghasilan dari 37% ke 39,6% kepada Wajib Pajak orang pribadi (WP OP) Amerika (</a:t>
            </a:r>
            <a:r>
              <a:rPr i="1" lang="en" sz="1400">
                <a:latin typeface="Arial"/>
                <a:ea typeface="Arial"/>
                <a:cs typeface="Arial"/>
                <a:sym typeface="Arial"/>
              </a:rPr>
              <a:t>individual taxpayers</a:t>
            </a:r>
            <a:r>
              <a:rPr lang="en" sz="1400">
                <a:latin typeface="Arial"/>
                <a:ea typeface="Arial"/>
                <a:cs typeface="Arial"/>
                <a:sym typeface="Arial"/>
              </a:rPr>
              <a:t>) yang mempunyai penghasilan lebih dari USD400.000 dalam setahun</a:t>
            </a:r>
            <a:endParaRPr sz="1400">
              <a:latin typeface="Arial"/>
              <a:ea typeface="Arial"/>
              <a:cs typeface="Arial"/>
              <a:sym typeface="Arial"/>
            </a:endParaRPr>
          </a:p>
          <a:p>
            <a:pPr indent="-317500" lvl="0" marL="457200" rtl="0" algn="l">
              <a:lnSpc>
                <a:spcPct val="150000"/>
              </a:lnSpc>
              <a:spcBef>
                <a:spcPts val="0"/>
              </a:spcBef>
              <a:spcAft>
                <a:spcPts val="0"/>
              </a:spcAft>
              <a:buSzPts val="1400"/>
              <a:buFont typeface="Arial"/>
              <a:buAutoNum type="arabicPeriod"/>
            </a:pPr>
            <a:r>
              <a:rPr i="1" lang="en" sz="1400">
                <a:latin typeface="Arial"/>
                <a:ea typeface="Arial"/>
                <a:cs typeface="Arial"/>
                <a:sym typeface="Arial"/>
              </a:rPr>
              <a:t>Kedua</a:t>
            </a:r>
            <a:r>
              <a:rPr lang="en" sz="1400">
                <a:latin typeface="Arial"/>
                <a:ea typeface="Arial"/>
                <a:cs typeface="Arial"/>
                <a:sym typeface="Arial"/>
              </a:rPr>
              <a:t>, menurut Forbes (2021), presiden Amerika ke 46 tersebut berencana untuk mengenakan pajak atas </a:t>
            </a:r>
            <a:r>
              <a:rPr i="1" lang="en" sz="1400">
                <a:latin typeface="Arial"/>
                <a:ea typeface="Arial"/>
                <a:cs typeface="Arial"/>
                <a:sym typeface="Arial"/>
              </a:rPr>
              <a:t>capital gain</a:t>
            </a:r>
            <a:r>
              <a:rPr lang="en" sz="1400">
                <a:latin typeface="Arial"/>
                <a:ea typeface="Arial"/>
                <a:cs typeface="Arial"/>
                <a:sym typeface="Arial"/>
              </a:rPr>
              <a:t> sebesar 39,6% terhadap </a:t>
            </a:r>
            <a:r>
              <a:rPr i="1" lang="en" sz="1400">
                <a:latin typeface="Arial"/>
                <a:ea typeface="Arial"/>
                <a:cs typeface="Arial"/>
                <a:sym typeface="Arial"/>
              </a:rPr>
              <a:t>long-term</a:t>
            </a:r>
            <a:r>
              <a:rPr lang="en" sz="1400">
                <a:latin typeface="Arial"/>
                <a:ea typeface="Arial"/>
                <a:cs typeface="Arial"/>
                <a:sym typeface="Arial"/>
              </a:rPr>
              <a:t> </a:t>
            </a:r>
            <a:r>
              <a:rPr i="1" lang="en" sz="1400">
                <a:latin typeface="Arial"/>
                <a:ea typeface="Arial"/>
                <a:cs typeface="Arial"/>
                <a:sym typeface="Arial"/>
              </a:rPr>
              <a:t>capital gain</a:t>
            </a:r>
            <a:r>
              <a:rPr lang="en" sz="1400">
                <a:latin typeface="Arial"/>
                <a:ea typeface="Arial"/>
                <a:cs typeface="Arial"/>
                <a:sym typeface="Arial"/>
              </a:rPr>
              <a:t> </a:t>
            </a:r>
            <a:endParaRPr sz="1400">
              <a:latin typeface="Arial"/>
              <a:ea typeface="Arial"/>
              <a:cs typeface="Arial"/>
              <a:sym typeface="Arial"/>
            </a:endParaRPr>
          </a:p>
          <a:p>
            <a:pPr indent="-317500" lvl="0" marL="457200" rtl="0" algn="l">
              <a:lnSpc>
                <a:spcPct val="150000"/>
              </a:lnSpc>
              <a:spcBef>
                <a:spcPts val="0"/>
              </a:spcBef>
              <a:spcAft>
                <a:spcPts val="0"/>
              </a:spcAft>
              <a:buSzPts val="1400"/>
              <a:buFont typeface="Arial"/>
              <a:buAutoNum type="arabicPeriod"/>
            </a:pPr>
            <a:r>
              <a:rPr i="1" lang="en" sz="1400">
                <a:latin typeface="Arial"/>
                <a:ea typeface="Arial"/>
                <a:cs typeface="Arial"/>
                <a:sym typeface="Arial"/>
              </a:rPr>
              <a:t>Ketiga</a:t>
            </a:r>
            <a:r>
              <a:rPr lang="en" sz="1400">
                <a:latin typeface="Arial"/>
                <a:ea typeface="Arial"/>
                <a:cs typeface="Arial"/>
                <a:sym typeface="Arial"/>
              </a:rPr>
              <a:t>, Biden berencana untuk membatasi pengurang penghasilan menjadi sebesar 28% yang meliputi pajak-pajak daerah, biaya kesehatan, bunga perumahan dan pengurangan lainnya (Forbes, 2020).</a:t>
            </a:r>
            <a:endParaRPr sz="1400">
              <a:latin typeface="Arial"/>
              <a:ea typeface="Arial"/>
              <a:cs typeface="Arial"/>
              <a:sym typeface="Arial"/>
            </a:endParaRPr>
          </a:p>
          <a:p>
            <a:pPr indent="-317500" lvl="0" marL="457200" rtl="0" algn="l">
              <a:lnSpc>
                <a:spcPct val="150000"/>
              </a:lnSpc>
              <a:spcBef>
                <a:spcPts val="0"/>
              </a:spcBef>
              <a:spcAft>
                <a:spcPts val="0"/>
              </a:spcAft>
              <a:buSzPts val="1400"/>
              <a:buFont typeface="Arial"/>
              <a:buAutoNum type="arabicPeriod"/>
            </a:pPr>
            <a:r>
              <a:rPr i="1" lang="en" sz="1400">
                <a:latin typeface="Arial"/>
                <a:ea typeface="Arial"/>
                <a:cs typeface="Arial"/>
                <a:sym typeface="Arial"/>
              </a:rPr>
              <a:t>Keempat</a:t>
            </a:r>
            <a:r>
              <a:rPr lang="en" sz="1400">
                <a:latin typeface="Arial"/>
                <a:ea typeface="Arial"/>
                <a:cs typeface="Arial"/>
                <a:sym typeface="Arial"/>
              </a:rPr>
              <a:t>, menurut Forbes (2020), Presiden Biden berencana untuk meningkatkan pajak penghasilan perusahaan dari 21% menjadi 28%.</a:t>
            </a:r>
            <a:endParaRPr sz="1400">
              <a:latin typeface="Arial"/>
              <a:ea typeface="Arial"/>
              <a:cs typeface="Arial"/>
              <a:sym typeface="Arial"/>
            </a:endParaRPr>
          </a:p>
          <a:p>
            <a:pPr indent="-317500" lvl="0" marL="457200" rtl="0" algn="l">
              <a:lnSpc>
                <a:spcPct val="150000"/>
              </a:lnSpc>
              <a:spcBef>
                <a:spcPts val="0"/>
              </a:spcBef>
              <a:spcAft>
                <a:spcPts val="0"/>
              </a:spcAft>
              <a:buSzPts val="1400"/>
              <a:buFont typeface="Arial"/>
              <a:buAutoNum type="arabicPeriod"/>
            </a:pPr>
            <a:r>
              <a:rPr i="1" lang="en" sz="1400">
                <a:latin typeface="Arial"/>
                <a:ea typeface="Arial"/>
                <a:cs typeface="Arial"/>
                <a:sym typeface="Arial"/>
              </a:rPr>
              <a:t>Kelima, </a:t>
            </a:r>
            <a:r>
              <a:rPr lang="en" sz="1400">
                <a:latin typeface="Arial"/>
                <a:ea typeface="Arial"/>
                <a:cs typeface="Arial"/>
                <a:sym typeface="Arial"/>
              </a:rPr>
              <a:t>Presiden Biden mengenakan pajak minimum sebesar 15% kepada perusahaan yang memperoleh membukukan keuntungan sebesar USD100 juta atau lebih</a:t>
            </a:r>
            <a:endParaRPr sz="1400"/>
          </a:p>
        </p:txBody>
      </p:sp>
      <p:sp>
        <p:nvSpPr>
          <p:cNvPr id="319" name="Google Shape;319;p18"/>
          <p:cNvSpPr/>
          <p:nvPr/>
        </p:nvSpPr>
        <p:spPr>
          <a:xfrm>
            <a:off x="157075" y="1284300"/>
            <a:ext cx="340200" cy="3009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0" name="Google Shape;320;p18"/>
          <p:cNvSpPr/>
          <p:nvPr/>
        </p:nvSpPr>
        <p:spPr>
          <a:xfrm>
            <a:off x="157075" y="2270850"/>
            <a:ext cx="340200" cy="3009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1" name="Google Shape;321;p18"/>
          <p:cNvSpPr/>
          <p:nvPr/>
        </p:nvSpPr>
        <p:spPr>
          <a:xfrm>
            <a:off x="157075" y="2889613"/>
            <a:ext cx="340200" cy="3009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2" name="Google Shape;322;p18"/>
          <p:cNvSpPr/>
          <p:nvPr/>
        </p:nvSpPr>
        <p:spPr>
          <a:xfrm>
            <a:off x="157075" y="3805900"/>
            <a:ext cx="340200" cy="3009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p18"/>
          <p:cNvSpPr/>
          <p:nvPr/>
        </p:nvSpPr>
        <p:spPr>
          <a:xfrm>
            <a:off x="157075" y="4494925"/>
            <a:ext cx="340200" cy="3009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27" name="Shape 327"/>
        <p:cNvGrpSpPr/>
        <p:nvPr/>
      </p:nvGrpSpPr>
      <p:grpSpPr>
        <a:xfrm>
          <a:off x="0" y="0"/>
          <a:ext cx="0" cy="0"/>
          <a:chOff x="0" y="0"/>
          <a:chExt cx="0" cy="0"/>
        </a:xfrm>
      </p:grpSpPr>
      <p:sp>
        <p:nvSpPr>
          <p:cNvPr id="328" name="Google Shape;328;p19"/>
          <p:cNvSpPr txBox="1"/>
          <p:nvPr>
            <p:ph type="ctrTitle"/>
          </p:nvPr>
        </p:nvSpPr>
        <p:spPr>
          <a:xfrm>
            <a:off x="216150" y="199350"/>
            <a:ext cx="8711700" cy="1182900"/>
          </a:xfrm>
          <a:prstGeom prst="rect">
            <a:avLst/>
          </a:prstGeom>
        </p:spPr>
        <p:txBody>
          <a:bodyPr anchorCtr="0" anchor="ctr" bIns="91425" lIns="91425" spcFirstLastPara="1" rIns="91425" wrap="square" tIns="91425">
            <a:normAutofit fontScale="90000"/>
          </a:bodyPr>
          <a:lstStyle/>
          <a:p>
            <a:pPr indent="0" lvl="0" marL="0" rtl="0" algn="l">
              <a:spcBef>
                <a:spcPts val="0"/>
              </a:spcBef>
              <a:spcAft>
                <a:spcPts val="0"/>
              </a:spcAft>
              <a:buNone/>
            </a:pPr>
            <a:r>
              <a:rPr lang="en"/>
              <a:t>Potensi dan Implikasi Kebijakan Ekonomi Administrasi Biden bagi Indonesia</a:t>
            </a:r>
            <a:endParaRPr/>
          </a:p>
        </p:txBody>
      </p:sp>
      <p:sp>
        <p:nvSpPr>
          <p:cNvPr id="329" name="Google Shape;329;p19"/>
          <p:cNvSpPr txBox="1"/>
          <p:nvPr>
            <p:ph idx="1" type="subTitle"/>
          </p:nvPr>
        </p:nvSpPr>
        <p:spPr>
          <a:xfrm>
            <a:off x="216150" y="1510900"/>
            <a:ext cx="4356000" cy="3493200"/>
          </a:xfrm>
          <a:prstGeom prst="rect">
            <a:avLst/>
          </a:prstGeom>
        </p:spPr>
        <p:txBody>
          <a:bodyPr anchorCtr="0" anchor="t" bIns="91425" lIns="91425" spcFirstLastPara="1" rIns="91425" wrap="square" tIns="91425">
            <a:normAutofit/>
          </a:bodyPr>
          <a:lstStyle/>
          <a:p>
            <a:pPr indent="-330200" lvl="0" marL="457200" rtl="0" algn="just">
              <a:spcBef>
                <a:spcPts val="0"/>
              </a:spcBef>
              <a:spcAft>
                <a:spcPts val="0"/>
              </a:spcAft>
              <a:buSzPts val="1600"/>
              <a:buAutoNum type="arabicPeriod"/>
            </a:pPr>
            <a:r>
              <a:rPr b="1" lang="en"/>
              <a:t>Peningkatan i</a:t>
            </a:r>
            <a:r>
              <a:rPr b="1" lang="en"/>
              <a:t>nvestasi dan arus modal asing</a:t>
            </a:r>
            <a:r>
              <a:rPr lang="en"/>
              <a:t> </a:t>
            </a:r>
            <a:endParaRPr/>
          </a:p>
          <a:p>
            <a:pPr indent="0" lvl="0" marL="457200" rtl="0" algn="just">
              <a:spcBef>
                <a:spcPts val="0"/>
              </a:spcBef>
              <a:spcAft>
                <a:spcPts val="0"/>
              </a:spcAft>
              <a:buNone/>
            </a:pPr>
            <a:r>
              <a:rPr lang="en"/>
              <a:t>Indonesia berpeluang mendapatkan arus modal asing dan investasi dari Amerika Serikat sebagai sebagai akibat dari kebijakan peningkatan tarif pajak korporasi di AS dari 21% menjadi 28% .</a:t>
            </a:r>
            <a:endParaRPr/>
          </a:p>
          <a:p>
            <a:pPr indent="0" lvl="0" marL="457200" rtl="0" algn="just">
              <a:spcBef>
                <a:spcPts val="0"/>
              </a:spcBef>
              <a:spcAft>
                <a:spcPts val="0"/>
              </a:spcAft>
              <a:buNone/>
            </a:pPr>
            <a:r>
              <a:t/>
            </a:r>
            <a:endParaRPr/>
          </a:p>
          <a:p>
            <a:pPr indent="0" lvl="0" marL="457200" rtl="0" algn="just">
              <a:spcBef>
                <a:spcPts val="0"/>
              </a:spcBef>
              <a:spcAft>
                <a:spcPts val="0"/>
              </a:spcAft>
              <a:buNone/>
            </a:pPr>
            <a:r>
              <a:rPr lang="en"/>
              <a:t>Meningkatnya potensi arus investasi keluar Amerika, dimana investor akan lebih memilih negara-negara yang lebih dengan upah produksi yang lebih “murah”.</a:t>
            </a:r>
            <a:endParaRPr/>
          </a:p>
        </p:txBody>
      </p:sp>
      <p:pic>
        <p:nvPicPr>
          <p:cNvPr id="330" name="Google Shape;330;p19"/>
          <p:cNvPicPr preferRelativeResize="0"/>
          <p:nvPr/>
        </p:nvPicPr>
        <p:blipFill>
          <a:blip r:embed="rId3">
            <a:alphaModFix/>
          </a:blip>
          <a:stretch>
            <a:fillRect/>
          </a:stretch>
        </p:blipFill>
        <p:spPr>
          <a:xfrm>
            <a:off x="4800600" y="1510900"/>
            <a:ext cx="4049325" cy="1909600"/>
          </a:xfrm>
          <a:prstGeom prst="rect">
            <a:avLst/>
          </a:prstGeom>
          <a:noFill/>
          <a:ln>
            <a:noFill/>
          </a:ln>
        </p:spPr>
      </p:pic>
      <p:sp>
        <p:nvSpPr>
          <p:cNvPr id="331" name="Google Shape;331;p19"/>
          <p:cNvSpPr txBox="1"/>
          <p:nvPr/>
        </p:nvSpPr>
        <p:spPr>
          <a:xfrm>
            <a:off x="4800600" y="3386150"/>
            <a:ext cx="4127400" cy="600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900">
                <a:solidFill>
                  <a:schemeClr val="lt1"/>
                </a:solidFill>
                <a:latin typeface="Nunito"/>
                <a:ea typeface="Nunito"/>
                <a:cs typeface="Nunito"/>
                <a:sym typeface="Nunito"/>
              </a:rPr>
              <a:t>Sumber: REALISASI PENANAMAN MODAL PMDN-PMA Triwulan I Tahun 2021 (</a:t>
            </a:r>
            <a:r>
              <a:rPr lang="en" sz="900" u="sng">
                <a:solidFill>
                  <a:schemeClr val="lt1"/>
                </a:solidFill>
                <a:latin typeface="Nunito"/>
                <a:ea typeface="Nunito"/>
                <a:cs typeface="Nunito"/>
                <a:sym typeface="Nunito"/>
                <a:hlinkClick r:id="rId4">
                  <a:extLst>
                    <a:ext uri="{A12FA001-AC4F-418D-AE19-62706E023703}">
                      <ahyp:hlinkClr val="tx"/>
                    </a:ext>
                  </a:extLst>
                </a:hlinkClick>
              </a:rPr>
              <a:t>https://www.bkpm.go.id/id/publikasi/siaran-pers/readmore/2420901/71001</a:t>
            </a:r>
            <a:r>
              <a:rPr lang="en" sz="900">
                <a:solidFill>
                  <a:schemeClr val="lt1"/>
                </a:solidFill>
                <a:latin typeface="Nunito"/>
                <a:ea typeface="Nunito"/>
                <a:cs typeface="Nunito"/>
                <a:sym typeface="Nunito"/>
              </a:rPr>
              <a:t> )</a:t>
            </a:r>
            <a:endParaRPr sz="900">
              <a:solidFill>
                <a:schemeClr val="lt1"/>
              </a:solidFill>
              <a:latin typeface="Nunito"/>
              <a:ea typeface="Nunito"/>
              <a:cs typeface="Nunito"/>
              <a:sym typeface="Nunito"/>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35" name="Shape 335"/>
        <p:cNvGrpSpPr/>
        <p:nvPr/>
      </p:nvGrpSpPr>
      <p:grpSpPr>
        <a:xfrm>
          <a:off x="0" y="0"/>
          <a:ext cx="0" cy="0"/>
          <a:chOff x="0" y="0"/>
          <a:chExt cx="0" cy="0"/>
        </a:xfrm>
      </p:grpSpPr>
      <p:sp>
        <p:nvSpPr>
          <p:cNvPr id="336" name="Google Shape;336;p20"/>
          <p:cNvSpPr txBox="1"/>
          <p:nvPr>
            <p:ph idx="1" type="subTitle"/>
          </p:nvPr>
        </p:nvSpPr>
        <p:spPr>
          <a:xfrm>
            <a:off x="385775" y="342900"/>
            <a:ext cx="8325900" cy="4489800"/>
          </a:xfrm>
          <a:prstGeom prst="rect">
            <a:avLst/>
          </a:prstGeom>
        </p:spPr>
        <p:txBody>
          <a:bodyPr anchorCtr="0" anchor="t" bIns="91425" lIns="91425" spcFirstLastPara="1" rIns="91425" wrap="square" tIns="91425">
            <a:normAutofit lnSpcReduction="10000"/>
          </a:bodyPr>
          <a:lstStyle/>
          <a:p>
            <a:pPr indent="0" lvl="0" marL="0" rtl="0" algn="just">
              <a:spcBef>
                <a:spcPts val="0"/>
              </a:spcBef>
              <a:spcAft>
                <a:spcPts val="0"/>
              </a:spcAft>
              <a:buNone/>
            </a:pPr>
            <a:r>
              <a:rPr b="1" lang="en"/>
              <a:t>2. </a:t>
            </a:r>
            <a:r>
              <a:rPr b="1" lang="en"/>
              <a:t>Aliran modal dalam bentuk Foreign Direct Investment (FDI) akan berdampak bagi Indonesia dalam hal:</a:t>
            </a:r>
            <a:endParaRPr b="1"/>
          </a:p>
          <a:p>
            <a:pPr indent="-330200" lvl="0" marL="457200" rtl="0" algn="just">
              <a:spcBef>
                <a:spcPts val="0"/>
              </a:spcBef>
              <a:spcAft>
                <a:spcPts val="0"/>
              </a:spcAft>
              <a:buSzPts val="1600"/>
              <a:buChar char="●"/>
            </a:pPr>
            <a:r>
              <a:rPr lang="en"/>
              <a:t>Pemindahan perusahaan (relokasi produksi)</a:t>
            </a:r>
            <a:endParaRPr/>
          </a:p>
          <a:p>
            <a:pPr indent="0" lvl="0" marL="457200" rtl="0" algn="just">
              <a:spcBef>
                <a:spcPts val="0"/>
              </a:spcBef>
              <a:spcAft>
                <a:spcPts val="0"/>
              </a:spcAft>
              <a:buNone/>
            </a:pPr>
            <a:r>
              <a:rPr lang="en"/>
              <a:t>Administrasi Biden akan tetap melanjutkan rencana relokasi perusahaan AS dan sekutunya sebagai bentuk dari pengurangan ketergantungan rantai pasokan global China</a:t>
            </a:r>
            <a:endParaRPr/>
          </a:p>
          <a:p>
            <a:pPr indent="0" lvl="0" marL="457200" rtl="0" algn="just">
              <a:spcBef>
                <a:spcPts val="0"/>
              </a:spcBef>
              <a:spcAft>
                <a:spcPts val="0"/>
              </a:spcAft>
              <a:buNone/>
            </a:pPr>
            <a:r>
              <a:t/>
            </a:r>
            <a:endParaRPr/>
          </a:p>
          <a:p>
            <a:pPr indent="0" lvl="0" marL="457200" rtl="0" algn="just">
              <a:spcBef>
                <a:spcPts val="0"/>
              </a:spcBef>
              <a:spcAft>
                <a:spcPts val="0"/>
              </a:spcAft>
              <a:buNone/>
            </a:pPr>
            <a:r>
              <a:rPr lang="en"/>
              <a:t>Negara-negara ASEAN, khususnya Indonesia memiliki peluang untuk menjadi </a:t>
            </a:r>
            <a:r>
              <a:rPr i="1" lang="en"/>
              <a:t>manufacture hub</a:t>
            </a:r>
            <a:r>
              <a:rPr lang="en"/>
              <a:t> atau kawasan industri baru dengan orientasi pada teknologi dan perdagangan global.</a:t>
            </a:r>
            <a:endParaRPr/>
          </a:p>
          <a:p>
            <a:pPr indent="0" lvl="0" marL="0" rtl="0" algn="just">
              <a:spcBef>
                <a:spcPts val="0"/>
              </a:spcBef>
              <a:spcAft>
                <a:spcPts val="0"/>
              </a:spcAft>
              <a:buNone/>
            </a:pPr>
            <a:r>
              <a:t/>
            </a:r>
            <a:endParaRPr/>
          </a:p>
          <a:p>
            <a:pPr indent="0" lvl="0" marL="457200" rtl="0" algn="just">
              <a:spcBef>
                <a:spcPts val="0"/>
              </a:spcBef>
              <a:spcAft>
                <a:spcPts val="0"/>
              </a:spcAft>
              <a:buNone/>
            </a:pPr>
            <a:r>
              <a:t/>
            </a:r>
            <a:endParaRPr/>
          </a:p>
          <a:p>
            <a:pPr indent="-330200" lvl="0" marL="457200" rtl="0" algn="just">
              <a:spcBef>
                <a:spcPts val="0"/>
              </a:spcBef>
              <a:spcAft>
                <a:spcPts val="0"/>
              </a:spcAft>
              <a:buSzPts val="1600"/>
              <a:buChar char="●"/>
            </a:pPr>
            <a:r>
              <a:rPr lang="en"/>
              <a:t>Peningkatan pembuka lapangan pekerjaan bagi tenaga kerja di Indonesia.</a:t>
            </a:r>
            <a:endParaRPr/>
          </a:p>
          <a:p>
            <a:pPr indent="0" lvl="0" marL="457200" rtl="0" algn="just">
              <a:spcBef>
                <a:spcPts val="0"/>
              </a:spcBef>
              <a:spcAft>
                <a:spcPts val="0"/>
              </a:spcAft>
              <a:buNone/>
            </a:pPr>
            <a:r>
              <a:t/>
            </a:r>
            <a:endParaRPr/>
          </a:p>
          <a:p>
            <a:pPr indent="-330200" lvl="0" marL="457200" rtl="0" algn="just">
              <a:spcBef>
                <a:spcPts val="0"/>
              </a:spcBef>
              <a:spcAft>
                <a:spcPts val="0"/>
              </a:spcAft>
              <a:buSzPts val="1600"/>
              <a:buChar char="●"/>
            </a:pPr>
            <a:r>
              <a:rPr lang="en"/>
              <a:t>Peningkatan penerimaan pajak</a:t>
            </a:r>
            <a:endParaRPr/>
          </a:p>
          <a:p>
            <a:pPr indent="0" lvl="0" marL="457200" rtl="0" algn="just">
              <a:spcBef>
                <a:spcPts val="0"/>
              </a:spcBef>
              <a:spcAft>
                <a:spcPts val="0"/>
              </a:spcAft>
              <a:buNone/>
            </a:pPr>
            <a:r>
              <a:rPr lang="en"/>
              <a:t>FDI dan penerimaan pajak memiliki korelasi yang sangat kuat. Penerapan FDI dalam sektor primer juga akan membawa dampak negatif bagi host country (dalam hal ini Indonesia) karena tingginya kesempatan eksplorasi dari negara pelaku investasi.</a:t>
            </a:r>
            <a:endParaRPr/>
          </a:p>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73763"/>
        </a:solidFill>
      </p:bgPr>
    </p:bg>
    <p:spTree>
      <p:nvGrpSpPr>
        <p:cNvPr id="340" name="Shape 340"/>
        <p:cNvGrpSpPr/>
        <p:nvPr/>
      </p:nvGrpSpPr>
      <p:grpSpPr>
        <a:xfrm>
          <a:off x="0" y="0"/>
          <a:ext cx="0" cy="0"/>
          <a:chOff x="0" y="0"/>
          <a:chExt cx="0" cy="0"/>
        </a:xfrm>
      </p:grpSpPr>
      <p:sp>
        <p:nvSpPr>
          <p:cNvPr id="341" name="Google Shape;341;p21"/>
          <p:cNvSpPr txBox="1"/>
          <p:nvPr>
            <p:ph idx="1" type="subTitle"/>
          </p:nvPr>
        </p:nvSpPr>
        <p:spPr>
          <a:xfrm>
            <a:off x="113100" y="394350"/>
            <a:ext cx="4458900" cy="43548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en"/>
              <a:t>3. </a:t>
            </a:r>
            <a:r>
              <a:rPr b="1" lang="en"/>
              <a:t>Kebijakan Stimulus Fiskal AS bagi peningkatan ekspor RI</a:t>
            </a:r>
            <a:endParaRPr b="1"/>
          </a:p>
          <a:p>
            <a:pPr indent="0" lvl="0" marL="0" rtl="0" algn="just">
              <a:spcBef>
                <a:spcPts val="0"/>
              </a:spcBef>
              <a:spcAft>
                <a:spcPts val="0"/>
              </a:spcAft>
              <a:buNone/>
            </a:pPr>
            <a:r>
              <a:t/>
            </a:r>
            <a:endParaRPr/>
          </a:p>
          <a:p>
            <a:pPr indent="0" lvl="0" marL="0" rtl="0" algn="just">
              <a:spcBef>
                <a:spcPts val="0"/>
              </a:spcBef>
              <a:spcAft>
                <a:spcPts val="0"/>
              </a:spcAft>
              <a:buNone/>
            </a:pPr>
            <a:r>
              <a:rPr lang="en"/>
              <a:t>Administrasi Biden juga memberikan stimulus fiskal sekitar US$ 2,5 triliun akumulatif 2021- 2024 guna menjaga daya beli warga AS di tengah pandemi. </a:t>
            </a:r>
            <a:endParaRPr/>
          </a:p>
          <a:p>
            <a:pPr indent="0" lvl="0" marL="0" rtl="0" algn="just">
              <a:spcBef>
                <a:spcPts val="0"/>
              </a:spcBef>
              <a:spcAft>
                <a:spcPts val="0"/>
              </a:spcAft>
              <a:buNone/>
            </a:pPr>
            <a:r>
              <a:t/>
            </a:r>
            <a:endParaRPr/>
          </a:p>
          <a:p>
            <a:pPr indent="0" lvl="0" marL="0" rtl="0" algn="just">
              <a:spcBef>
                <a:spcPts val="0"/>
              </a:spcBef>
              <a:spcAft>
                <a:spcPts val="0"/>
              </a:spcAft>
              <a:buNone/>
            </a:pPr>
            <a:r>
              <a:rPr lang="en"/>
              <a:t>Amerika merupakan mitra dagang strategis bagi Indonesia dengan surplus US$ 1 miliar hanya dalam bulan Januari 2021.</a:t>
            </a:r>
            <a:endParaRPr/>
          </a:p>
          <a:p>
            <a:pPr indent="0" lvl="0" marL="0" rtl="0" algn="just">
              <a:spcBef>
                <a:spcPts val="0"/>
              </a:spcBef>
              <a:spcAft>
                <a:spcPts val="0"/>
              </a:spcAft>
              <a:buNone/>
            </a:pPr>
            <a:r>
              <a:t/>
            </a:r>
            <a:endParaRPr/>
          </a:p>
          <a:p>
            <a:pPr indent="0" lvl="0" marL="0" rtl="0" algn="just">
              <a:spcBef>
                <a:spcPts val="0"/>
              </a:spcBef>
              <a:spcAft>
                <a:spcPts val="0"/>
              </a:spcAft>
              <a:buNone/>
            </a:pPr>
            <a:r>
              <a:rPr lang="en"/>
              <a:t>Kebijakan stimulus fiskal Joe Biden yang ditujukan untuk menjaga daya beli warga AS diharapkan mampu meningkatkan permintaan impor dari RI terkait komoditi kebutuhan dasar masyarakat AS.</a:t>
            </a:r>
            <a:endParaRPr/>
          </a:p>
        </p:txBody>
      </p:sp>
      <p:pic>
        <p:nvPicPr>
          <p:cNvPr id="342" name="Google Shape;342;p21"/>
          <p:cNvPicPr preferRelativeResize="0"/>
          <p:nvPr/>
        </p:nvPicPr>
        <p:blipFill>
          <a:blip r:embed="rId3">
            <a:alphaModFix/>
          </a:blip>
          <a:stretch>
            <a:fillRect/>
          </a:stretch>
        </p:blipFill>
        <p:spPr>
          <a:xfrm>
            <a:off x="4672100" y="905475"/>
            <a:ext cx="4358876" cy="2432125"/>
          </a:xfrm>
          <a:prstGeom prst="rect">
            <a:avLst/>
          </a:prstGeom>
          <a:noFill/>
          <a:ln>
            <a:noFill/>
          </a:ln>
        </p:spPr>
      </p:pic>
      <p:sp>
        <p:nvSpPr>
          <p:cNvPr id="343" name="Google Shape;343;p21"/>
          <p:cNvSpPr txBox="1"/>
          <p:nvPr/>
        </p:nvSpPr>
        <p:spPr>
          <a:xfrm>
            <a:off x="4693450" y="3439725"/>
            <a:ext cx="43374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chemeClr val="lt1"/>
                </a:solidFill>
                <a:latin typeface="Nunito"/>
                <a:ea typeface="Nunito"/>
                <a:cs typeface="Nunito"/>
                <a:sym typeface="Nunito"/>
              </a:rPr>
              <a:t>Sumber:  Badan Pusat Statistik, Berita Resmi Statistik 15 Februari 2021 (</a:t>
            </a:r>
            <a:r>
              <a:rPr lang="en" sz="1000" u="sng">
                <a:solidFill>
                  <a:schemeClr val="lt1"/>
                </a:solidFill>
                <a:latin typeface="Nunito"/>
                <a:ea typeface="Nunito"/>
                <a:cs typeface="Nunito"/>
                <a:sym typeface="Nunito"/>
                <a:hlinkClick r:id="rId4">
                  <a:extLst>
                    <a:ext uri="{A12FA001-AC4F-418D-AE19-62706E023703}">
                      <ahyp:hlinkClr val="tx"/>
                    </a:ext>
                  </a:extLst>
                </a:hlinkClick>
              </a:rPr>
              <a:t>https://www.bps.go.id/website/materi_ind/materiBrsInd-20210215114827.pdf</a:t>
            </a:r>
            <a:r>
              <a:rPr lang="en" sz="1000">
                <a:solidFill>
                  <a:schemeClr val="lt1"/>
                </a:solidFill>
                <a:latin typeface="Nunito"/>
                <a:ea typeface="Nunito"/>
                <a:cs typeface="Nunito"/>
                <a:sym typeface="Nunito"/>
              </a:rPr>
              <a:t> </a:t>
            </a:r>
            <a:endParaRPr sz="1000">
              <a:solidFill>
                <a:schemeClr val="lt1"/>
              </a:solidFill>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