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28"/>
  </p:notesMasterIdLst>
  <p:sldIdLst>
    <p:sldId id="256" r:id="rId4"/>
    <p:sldId id="261" r:id="rId5"/>
    <p:sldId id="264" r:id="rId6"/>
    <p:sldId id="301" r:id="rId7"/>
    <p:sldId id="302" r:id="rId8"/>
    <p:sldId id="303" r:id="rId9"/>
    <p:sldId id="269" r:id="rId10"/>
    <p:sldId id="304" r:id="rId11"/>
    <p:sldId id="305" r:id="rId12"/>
    <p:sldId id="265" r:id="rId13"/>
    <p:sldId id="306" r:id="rId14"/>
    <p:sldId id="307" r:id="rId15"/>
    <p:sldId id="308" r:id="rId16"/>
    <p:sldId id="309" r:id="rId17"/>
    <p:sldId id="310" r:id="rId18"/>
    <p:sldId id="296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262" r:id="rId2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DFBB"/>
    <a:srgbClr val="9AD3E9"/>
    <a:srgbClr val="F8B2A3"/>
    <a:srgbClr val="A4B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516" y="-84"/>
      </p:cViewPr>
      <p:guideLst>
        <p:guide orient="horz" pos="18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E4780-4742-4AF7-B9F6-29387D06C872}" type="datetimeFigureOut">
              <a:rPr lang="ko-KR" altLang="en-US" smtClean="0"/>
              <a:t>2021-05-20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0E160-F603-41F3-A192-DC95957721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1441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6819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23928" y="2643759"/>
            <a:ext cx="5220072" cy="10801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36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23928" y="3723878"/>
            <a:ext cx="5219924" cy="50405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3059832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084000" y="2947500"/>
            <a:ext cx="3060000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447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28392" y="0"/>
            <a:ext cx="2123728" cy="32198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020272" y="1923678"/>
            <a:ext cx="2123728" cy="32198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0251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17858" y="1275606"/>
            <a:ext cx="2448545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339542" y="1275606"/>
            <a:ext cx="2448273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960954" y="1275606"/>
            <a:ext cx="2448273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83997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86" y="1275606"/>
            <a:ext cx="2923753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46" y="1275606"/>
            <a:ext cx="2923753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582656" y="1374406"/>
            <a:ext cx="2700000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820964" y="1374406"/>
            <a:ext cx="2736000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30894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2847111" y="1179745"/>
            <a:ext cx="3401564" cy="3401564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25" y="1079005"/>
            <a:ext cx="3373328" cy="40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66328" y="1217153"/>
            <a:ext cx="1945465" cy="3005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19204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13800" y="2230378"/>
            <a:ext cx="4930200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13800" y="2703954"/>
            <a:ext cx="49302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3651870"/>
            <a:ext cx="1013895" cy="101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50740"/>
            <a:ext cx="648072" cy="64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9818"/>
            <a:ext cx="442142" cy="44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779200"/>
            <a:ext cx="360040" cy="3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1115616" y="1275607"/>
            <a:ext cx="2585656" cy="2592286"/>
            <a:chOff x="1115616" y="1275607"/>
            <a:chExt cx="2585656" cy="2592286"/>
          </a:xfrm>
        </p:grpSpPr>
        <p:pic>
          <p:nvPicPr>
            <p:cNvPr id="1026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7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578808"/>
            <a:ext cx="1475656" cy="159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26854" y="-51527"/>
            <a:ext cx="879830" cy="94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93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7971">
            <a:off x="2873932" y="156273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7839">
            <a:off x="3005459" y="3443641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4606">
            <a:off x="1967897" y="2192112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721" flipH="1">
            <a:off x="2110757" y="805096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4253" flipH="1">
            <a:off x="3934583" y="142673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4798">
            <a:off x="5618205" y="2384716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4931">
            <a:off x="5463157" y="736150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549">
            <a:off x="4788024" y="3370715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 userDrawn="1"/>
        </p:nvGrpSpPr>
        <p:grpSpPr>
          <a:xfrm>
            <a:off x="2254580" y="248388"/>
            <a:ext cx="4634840" cy="4646724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595313" y="1758619"/>
              <a:ext cx="1626263" cy="1626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lt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3848" y="2101602"/>
            <a:ext cx="2736303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03700" y="2677666"/>
            <a:ext cx="2736303" cy="4320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pic>
        <p:nvPicPr>
          <p:cNvPr id="2050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624792"/>
            <a:ext cx="1407408" cy="15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2843808" y="377122"/>
            <a:ext cx="3456384" cy="3465247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29098" y="3829794"/>
            <a:ext cx="3456384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28950" y="4443958"/>
            <a:ext cx="3456384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76203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0409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3568" y="1599822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842131" y="1597374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834733" y="1597374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27011" y="1599822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683568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2671382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4659196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6647011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3499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771800" y="1404764"/>
            <a:ext cx="6372200" cy="30243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19319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52" r:id="rId4"/>
    <p:sldLayoutId id="2147483661" r:id="rId5"/>
    <p:sldLayoutId id="2147483656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81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US" altLang="ko-KR" sz="2800" dirty="0">
                <a:ea typeface="맑은 고딕" pitchFamily="50" charset="-127"/>
              </a:rPr>
              <a:t>GLOBAL &amp; MULTICULTURAL ADVERTISING</a:t>
            </a:r>
            <a:endParaRPr lang="en-US" altLang="ko-KR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/>
              <a:t>PART 12: BUDAYA DAN DAYA TARIK IKLAN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50519" y="2738626"/>
            <a:ext cx="129393" cy="1440160"/>
            <a:chOff x="3424672" y="2643758"/>
            <a:chExt cx="283232" cy="1584176"/>
          </a:xfrm>
        </p:grpSpPr>
        <p:sp>
          <p:nvSpPr>
            <p:cNvPr id="7" name="Rectangle 6"/>
            <p:cNvSpPr/>
            <p:nvPr userDrawn="1"/>
          </p:nvSpPr>
          <p:spPr>
            <a:xfrm>
              <a:off x="3635896" y="2643758"/>
              <a:ext cx="72008" cy="15841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3565490" y="2643758"/>
              <a:ext cx="72007" cy="15841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3495081" y="2643758"/>
              <a:ext cx="72007" cy="15841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3424672" y="2643758"/>
              <a:ext cx="72008" cy="15841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1841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Contoh</a:t>
            </a:r>
            <a:r>
              <a:rPr lang="en-US" altLang="ko-KR" sz="3200" b="1" dirty="0"/>
              <a:t>- </a:t>
            </a:r>
            <a:r>
              <a:rPr lang="en-US" altLang="ko-KR" sz="3200" b="1" dirty="0" err="1"/>
              <a:t>Contoh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Dimensi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daya</a:t>
            </a:r>
            <a:r>
              <a:rPr lang="en-US" altLang="ko-KR" sz="3200" b="1" dirty="0"/>
              <a:t> Tarik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5516" y="843558"/>
            <a:ext cx="8712968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Power Distance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Simbol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status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lebih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jarang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digunakan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jarak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kekuasaan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rendah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dibandingkan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jarak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kekuasaan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tinggi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di mana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prestise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tarik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penting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94C9BF9-1988-4F57-AB38-E2B97C569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355726"/>
            <a:ext cx="3600400" cy="239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06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Contoh</a:t>
            </a:r>
            <a:r>
              <a:rPr lang="en-US" altLang="ko-KR" sz="3200" b="1" dirty="0"/>
              <a:t>- </a:t>
            </a:r>
            <a:r>
              <a:rPr lang="en-US" altLang="ko-KR" sz="3200" b="1" dirty="0" err="1"/>
              <a:t>Contoh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Dimensi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daya</a:t>
            </a:r>
            <a:r>
              <a:rPr lang="en-US" altLang="ko-KR" sz="3200" b="1" dirty="0"/>
              <a:t> Tarik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5516" y="916095"/>
            <a:ext cx="8712968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Individualisme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/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Kolektivisme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individualistis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publik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cenderung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disapa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secara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langsung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personal, kata-kata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seperti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"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kamu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", "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aku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" dan "kami"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sering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digunakan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20515-C458-49EA-8805-A6B6FC275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295952"/>
            <a:ext cx="2145319" cy="2859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D6738E-7D1E-4E7A-9356-595CCFDCC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609583"/>
            <a:ext cx="4225652" cy="215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98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Contoh</a:t>
            </a:r>
            <a:r>
              <a:rPr lang="en-US" altLang="ko-KR" sz="3200" b="1" dirty="0"/>
              <a:t>- </a:t>
            </a:r>
            <a:r>
              <a:rPr lang="en-US" altLang="ko-KR" sz="3200" b="1" dirty="0" err="1"/>
              <a:t>Contoh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Dimensi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daya</a:t>
            </a:r>
            <a:r>
              <a:rPr lang="en-US" altLang="ko-KR" sz="3200" b="1" dirty="0"/>
              <a:t> Tarik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5516" y="843558"/>
            <a:ext cx="8712968" cy="419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Maskulinitas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/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Feminitas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Kemenangan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prestasi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karakteristik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maskulin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sering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tercermin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periklanan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AS.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Secara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khusus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kombinasi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individualisme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maskulinitas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mengarah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pada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kebutuhan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kuat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untuk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menang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menjadi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sukses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menunjukkannya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dikombinasikan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keinginan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untuk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mendominasi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Contohnya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"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menjadi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pertama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", "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satu-satunya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di dunia", dan "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menjadi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terbaik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",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hiperbola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persuasif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dan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iklan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komparatif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cerminan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maskulinitas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1697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Contoh</a:t>
            </a:r>
            <a:r>
              <a:rPr lang="en-US" altLang="ko-KR" sz="3200" b="1" dirty="0"/>
              <a:t>- </a:t>
            </a:r>
            <a:r>
              <a:rPr lang="en-US" altLang="ko-KR" sz="3200" b="1" dirty="0" err="1"/>
              <a:t>Contoh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Dimensi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daya</a:t>
            </a:r>
            <a:r>
              <a:rPr lang="en-US" altLang="ko-KR" sz="3200" b="1" dirty="0"/>
              <a:t> Tarik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5516" y="843558"/>
            <a:ext cx="8712968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Maskulinitas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/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Feminitas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877DA3-C331-4344-9F46-30B683A0B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75" y="1635646"/>
            <a:ext cx="4433689" cy="29557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EEE4AF-17AE-46C5-BC02-1A7BE3760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666382"/>
            <a:ext cx="3524860" cy="1406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100-5491-48E0-B3E6-86B6007AE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2192266"/>
            <a:ext cx="2237035" cy="295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60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Contoh</a:t>
            </a:r>
            <a:r>
              <a:rPr lang="en-US" altLang="ko-KR" sz="3200" b="1" dirty="0"/>
              <a:t>- </a:t>
            </a:r>
            <a:r>
              <a:rPr lang="en-US" altLang="ko-KR" sz="3200" b="1" dirty="0" err="1"/>
              <a:t>Contoh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Dimensi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daya</a:t>
            </a:r>
            <a:r>
              <a:rPr lang="en-US" altLang="ko-KR" sz="3200" b="1" dirty="0"/>
              <a:t> Tarik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5516" y="843558"/>
            <a:ext cx="8712968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Maskulinitas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/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Feminitas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feminin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dicirikan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oleh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kepedulian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kelembutan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sebuah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iklan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bisnis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internasional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untuk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Norilsk Nickel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Rusia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mengungkapkan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cinta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untuk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lemah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menampilkan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seorang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anak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iklannya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mencerminkan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konfigurasi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kolektivisme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jarak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kekuasaan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tinggi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feminitas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dan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penghindaran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ketidakpastian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kuat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Negara-negara di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asia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kebanyakan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Belanda, dan Mexico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banyak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melakukan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tarik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iklan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semacam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4075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Contoh</a:t>
            </a:r>
            <a:r>
              <a:rPr lang="en-US" altLang="ko-KR" sz="3200" b="1" dirty="0"/>
              <a:t>- </a:t>
            </a:r>
            <a:r>
              <a:rPr lang="en-US" altLang="ko-KR" sz="3200" b="1" dirty="0" err="1"/>
              <a:t>Contoh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Dimensi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daya</a:t>
            </a:r>
            <a:r>
              <a:rPr lang="en-US" altLang="ko-KR" sz="3200" b="1" dirty="0"/>
              <a:t> Tarik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5516" y="843558"/>
            <a:ext cx="8712968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Maskulinitas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/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Feminitas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5A5679-6168-4CB0-94CF-726DA573A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25" y="1455253"/>
            <a:ext cx="2383609" cy="3029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306087-8892-4A4E-9E46-687262DE7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267" y="699542"/>
            <a:ext cx="3881985" cy="2270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2B4506-CD07-41B5-A5A3-7F18A7E65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322" y="1544764"/>
            <a:ext cx="2424467" cy="31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25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987574"/>
            <a:ext cx="7704856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Menghindari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Ketidakpastian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Penghindaran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ketidakpastian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kuat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hanya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diterjemahkan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kebutuhan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penjelasan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struktur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pengujian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laporan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pengujian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bukti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saran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ilmiah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dan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testimoni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oleh para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ahli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tetapi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juga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menjadi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penghargaan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tinggi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untuk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teknologi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desain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terakhir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bahkan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lebih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konfigurasi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jarak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tinggi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DDEA8F4-DB27-42F5-A4AA-98AB26A5BC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23478"/>
            <a:ext cx="9144000" cy="576064"/>
          </a:xfrm>
        </p:spPr>
        <p:txBody>
          <a:bodyPr/>
          <a:lstStyle/>
          <a:p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Contoh</a:t>
            </a:r>
            <a:r>
              <a:rPr lang="en-US" altLang="ko-KR" sz="3200" b="1" dirty="0"/>
              <a:t>- </a:t>
            </a:r>
            <a:r>
              <a:rPr lang="en-US" altLang="ko-KR" sz="3200" b="1" dirty="0" err="1"/>
              <a:t>Contoh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Dimensi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daya</a:t>
            </a:r>
            <a:r>
              <a:rPr lang="en-US" altLang="ko-KR" sz="3200" b="1" dirty="0"/>
              <a:t> Tarik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42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987574"/>
            <a:ext cx="7704856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Menghindari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Ketidakpastian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tarik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sering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ditemukan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penghindaran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ketidakpastian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tinggi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ketakutan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bakteri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digunakan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untuk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mengiklankan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deterjen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produk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pembersih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rumah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tangga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dan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sabun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tangan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Negara-negara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seperti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Italia,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Rusia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Brazil,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Spanyol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dan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Jerman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banyak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menggunakan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pendekatan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DDEA8F4-DB27-42F5-A4AA-98AB26A5BC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23478"/>
            <a:ext cx="9144000" cy="576064"/>
          </a:xfrm>
        </p:spPr>
        <p:txBody>
          <a:bodyPr/>
          <a:lstStyle/>
          <a:p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Contoh</a:t>
            </a:r>
            <a:r>
              <a:rPr lang="en-US" altLang="ko-KR" sz="3200" b="1" dirty="0"/>
              <a:t>- </a:t>
            </a:r>
            <a:r>
              <a:rPr lang="en-US" altLang="ko-KR" sz="3200" b="1" dirty="0" err="1"/>
              <a:t>Contoh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Dimensi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daya</a:t>
            </a:r>
            <a:r>
              <a:rPr lang="en-US" altLang="ko-KR" sz="3200" b="1" dirty="0"/>
              <a:t> Tarik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10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Contoh</a:t>
            </a:r>
            <a:r>
              <a:rPr lang="en-US" altLang="ko-KR" sz="3200" b="1" dirty="0"/>
              <a:t>- </a:t>
            </a:r>
            <a:r>
              <a:rPr lang="en-US" altLang="ko-KR" sz="3200" b="1" dirty="0" err="1"/>
              <a:t>Contoh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Dimensi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daya</a:t>
            </a:r>
            <a:r>
              <a:rPr lang="en-US" altLang="ko-KR" sz="3200" b="1" dirty="0"/>
              <a:t> Tarik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5516" y="843558"/>
            <a:ext cx="8712968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Menghindari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Ketidakpastian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E0EC1-9799-42E8-BB49-677ED86AD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500187"/>
            <a:ext cx="2695801" cy="2695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5A5023-8F64-4F2D-B985-2C2C6784D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522543"/>
            <a:ext cx="4135359" cy="267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92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987574"/>
            <a:ext cx="7704856" cy="419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Menghindari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Ketidakpastian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Desain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elemen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kuat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iklan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Jerman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Italia,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meskipun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iklan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Jerman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juga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cenderung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berfokus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pada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aspek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teknologi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sedangkan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Italia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lebih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fokus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pada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tampilan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luar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dan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Prancis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Spanyol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lebih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berorientasi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pada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seni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mode.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penghindaran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ketidakpastian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tinggi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orang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cenderung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lebih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terawat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daripada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penghindaran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ketidakpastian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lemah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DDEA8F4-DB27-42F5-A4AA-98AB26A5BC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23478"/>
            <a:ext cx="9144000" cy="576064"/>
          </a:xfrm>
        </p:spPr>
        <p:txBody>
          <a:bodyPr/>
          <a:lstStyle/>
          <a:p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Contoh</a:t>
            </a:r>
            <a:r>
              <a:rPr lang="en-US" altLang="ko-KR" sz="3200" b="1" dirty="0"/>
              <a:t>- </a:t>
            </a:r>
            <a:r>
              <a:rPr lang="en-US" altLang="ko-KR" sz="3200" b="1" dirty="0" err="1"/>
              <a:t>Contoh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Dimensi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daya</a:t>
            </a:r>
            <a:r>
              <a:rPr lang="en-US" altLang="ko-KR" sz="3200" b="1" dirty="0"/>
              <a:t> Tarik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25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0" y="267494"/>
            <a:ext cx="9144000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Daya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Tarik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Iklan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D332E61-6224-4E78-8E56-2DEC5E3E3672}"/>
              </a:ext>
            </a:extLst>
          </p:cNvPr>
          <p:cNvSpPr txBox="1">
            <a:spLocks/>
          </p:cNvSpPr>
          <p:nvPr/>
        </p:nvSpPr>
        <p:spPr>
          <a:xfrm>
            <a:off x="1979712" y="987574"/>
            <a:ext cx="6840760" cy="288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ko-KR" sz="1800" dirty="0" err="1"/>
              <a:t>Daya</a:t>
            </a:r>
            <a:r>
              <a:rPr lang="en-US" altLang="ko-KR" sz="1800" dirty="0"/>
              <a:t> </a:t>
            </a:r>
            <a:r>
              <a:rPr lang="en-US" altLang="ko-KR" sz="1800" dirty="0" err="1"/>
              <a:t>tarik</a:t>
            </a:r>
            <a:r>
              <a:rPr lang="en-US" altLang="ko-KR" sz="1800" dirty="0"/>
              <a:t> </a:t>
            </a:r>
            <a:r>
              <a:rPr lang="en-US" altLang="ko-KR" sz="1800" dirty="0" err="1"/>
              <a:t>dalam</a:t>
            </a:r>
            <a:r>
              <a:rPr lang="en-US" altLang="ko-KR" sz="1800" dirty="0"/>
              <a:t> </a:t>
            </a:r>
            <a:r>
              <a:rPr lang="en-US" altLang="ko-KR" sz="1800" dirty="0" err="1"/>
              <a:t>iklan</a:t>
            </a:r>
            <a:r>
              <a:rPr lang="en-US" altLang="ko-KR" sz="1800" dirty="0"/>
              <a:t> </a:t>
            </a:r>
            <a:r>
              <a:rPr lang="en-US" altLang="ko-KR" sz="1800" dirty="0" err="1"/>
              <a:t>merupakan</a:t>
            </a:r>
            <a:r>
              <a:rPr lang="en-US" altLang="ko-KR" sz="1800" dirty="0"/>
              <a:t> </a:t>
            </a:r>
            <a:r>
              <a:rPr lang="en-US" altLang="ko-KR" sz="1800" dirty="0" err="1"/>
              <a:t>hal</a:t>
            </a:r>
            <a:r>
              <a:rPr lang="en-US" altLang="ko-KR" sz="1800" dirty="0"/>
              <a:t> yang </a:t>
            </a:r>
            <a:r>
              <a:rPr lang="en-US" altLang="ko-KR" sz="1800" dirty="0" err="1"/>
              <a:t>komprehensif</a:t>
            </a:r>
            <a:r>
              <a:rPr lang="en-US" altLang="ko-KR" sz="1800" dirty="0"/>
              <a:t>, </a:t>
            </a:r>
            <a:r>
              <a:rPr lang="en-US" altLang="ko-KR" sz="1800" dirty="0" err="1"/>
              <a:t>daya</a:t>
            </a:r>
            <a:r>
              <a:rPr lang="en-US" altLang="ko-KR" sz="1800" dirty="0"/>
              <a:t> </a:t>
            </a:r>
            <a:r>
              <a:rPr lang="en-US" altLang="ko-KR" sz="1800" dirty="0" err="1"/>
              <a:t>tarik</a:t>
            </a:r>
            <a:r>
              <a:rPr lang="en-US" altLang="ko-KR" sz="1800" dirty="0"/>
              <a:t> </a:t>
            </a:r>
            <a:r>
              <a:rPr lang="en-US" altLang="ko-KR" sz="1800" dirty="0" err="1"/>
              <a:t>tersebut</a:t>
            </a:r>
            <a:r>
              <a:rPr lang="en-US" altLang="ko-KR" sz="1800" dirty="0"/>
              <a:t> </a:t>
            </a:r>
            <a:r>
              <a:rPr lang="en-US" altLang="ko-KR" sz="1800" dirty="0" err="1"/>
              <a:t>terdiri</a:t>
            </a:r>
            <a:r>
              <a:rPr lang="en-US" altLang="ko-KR" sz="1800" dirty="0"/>
              <a:t> </a:t>
            </a:r>
            <a:r>
              <a:rPr lang="en-US" altLang="ko-KR" sz="1800" dirty="0" err="1"/>
              <a:t>dari</a:t>
            </a:r>
            <a:r>
              <a:rPr lang="en-US" altLang="ko-KR" sz="1800" dirty="0"/>
              <a:t> </a:t>
            </a:r>
            <a:r>
              <a:rPr lang="en-US" altLang="ko-KR" sz="1800" dirty="0" err="1"/>
              <a:t>nilai</a:t>
            </a:r>
            <a:r>
              <a:rPr lang="en-US" altLang="ko-KR" sz="1800" dirty="0"/>
              <a:t> dan motif yang </a:t>
            </a:r>
            <a:r>
              <a:rPr lang="en-US" altLang="ko-KR" sz="1800" dirty="0" err="1"/>
              <a:t>mendefinisikan</a:t>
            </a:r>
            <a:r>
              <a:rPr lang="en-US" altLang="ko-KR" sz="1800" dirty="0"/>
              <a:t> inti </a:t>
            </a:r>
            <a:r>
              <a:rPr lang="en-US" altLang="ko-KR" sz="1800" dirty="0" err="1"/>
              <a:t>pesannya</a:t>
            </a:r>
            <a:r>
              <a:rPr lang="en-US" altLang="ko-KR" sz="18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ko-KR" sz="1800" dirty="0"/>
              <a:t>Moriarty, Mitchell, dan Wells </a:t>
            </a:r>
            <a:r>
              <a:rPr lang="en-US" altLang="ko-KR" sz="1800" dirty="0" err="1"/>
              <a:t>menyatakan</a:t>
            </a:r>
            <a:r>
              <a:rPr lang="en-US" altLang="ko-KR" sz="1800" dirty="0"/>
              <a:t> </a:t>
            </a:r>
            <a:r>
              <a:rPr lang="en-US" altLang="ko-KR" sz="1800" dirty="0" err="1"/>
              <a:t>bahwa</a:t>
            </a:r>
            <a:r>
              <a:rPr lang="en-US" altLang="ko-KR" sz="1800" dirty="0"/>
              <a:t> </a:t>
            </a:r>
            <a:r>
              <a:rPr lang="en-US" altLang="ko-KR" sz="1800" dirty="0" err="1"/>
              <a:t>daya</a:t>
            </a:r>
            <a:r>
              <a:rPr lang="en-US" altLang="ko-KR" sz="1800" dirty="0"/>
              <a:t> </a:t>
            </a:r>
            <a:r>
              <a:rPr lang="en-US" altLang="ko-KR" sz="1800" dirty="0" err="1"/>
              <a:t>tarik</a:t>
            </a:r>
            <a:r>
              <a:rPr lang="en-US" altLang="ko-KR" sz="1800" dirty="0"/>
              <a:t> "</a:t>
            </a:r>
            <a:r>
              <a:rPr lang="en-US" altLang="ko-KR" sz="1800" dirty="0" err="1"/>
              <a:t>berhubungan</a:t>
            </a:r>
            <a:r>
              <a:rPr lang="en-US" altLang="ko-KR" sz="1800" dirty="0"/>
              <a:t> </a:t>
            </a:r>
            <a:r>
              <a:rPr lang="en-US" altLang="ko-KR" sz="1800" dirty="0" err="1"/>
              <a:t>dengan</a:t>
            </a:r>
            <a:r>
              <a:rPr lang="en-US" altLang="ko-KR" sz="1800" dirty="0"/>
              <a:t> </a:t>
            </a:r>
            <a:r>
              <a:rPr lang="en-US" altLang="ko-KR" sz="1800" dirty="0" err="1"/>
              <a:t>beberapa</a:t>
            </a:r>
            <a:r>
              <a:rPr lang="en-US" altLang="ko-KR" sz="1800" dirty="0"/>
              <a:t> </a:t>
            </a:r>
            <a:r>
              <a:rPr lang="en-US" altLang="ko-KR" sz="1800" dirty="0" err="1"/>
              <a:t>emosi</a:t>
            </a:r>
            <a:r>
              <a:rPr lang="en-US" altLang="ko-KR" sz="1800" dirty="0"/>
              <a:t> yang </a:t>
            </a:r>
            <a:r>
              <a:rPr lang="en-US" altLang="ko-KR" sz="1800" dirty="0" err="1"/>
              <a:t>membuat</a:t>
            </a:r>
            <a:r>
              <a:rPr lang="en-US" altLang="ko-KR" sz="1800" dirty="0"/>
              <a:t> </a:t>
            </a:r>
            <a:r>
              <a:rPr lang="en-US" altLang="ko-KR" sz="1800" dirty="0" err="1"/>
              <a:t>produk</a:t>
            </a:r>
            <a:r>
              <a:rPr lang="en-US" altLang="ko-KR" sz="1800" dirty="0"/>
              <a:t> </a:t>
            </a:r>
            <a:r>
              <a:rPr lang="en-US" altLang="ko-KR" sz="1800" dirty="0" err="1"/>
              <a:t>sangat</a:t>
            </a:r>
            <a:r>
              <a:rPr lang="en-US" altLang="ko-KR" sz="1800" dirty="0"/>
              <a:t> </a:t>
            </a:r>
            <a:r>
              <a:rPr lang="en-US" altLang="ko-KR" sz="1800" dirty="0" err="1"/>
              <a:t>menarik</a:t>
            </a:r>
            <a:r>
              <a:rPr lang="en-US" altLang="ko-KR" sz="1800" dirty="0"/>
              <a:t>, </a:t>
            </a:r>
            <a:r>
              <a:rPr lang="en-US" altLang="ko-KR" sz="1800" dirty="0" err="1"/>
              <a:t>seperti</a:t>
            </a:r>
            <a:r>
              <a:rPr lang="en-US" altLang="ko-KR" sz="1800" dirty="0"/>
              <a:t> </a:t>
            </a:r>
            <a:r>
              <a:rPr lang="en-US" altLang="ko-KR" sz="1800" dirty="0" err="1"/>
              <a:t>keamanan</a:t>
            </a:r>
            <a:r>
              <a:rPr lang="en-US" altLang="ko-KR" sz="1800" dirty="0"/>
              <a:t>, </a:t>
            </a:r>
            <a:r>
              <a:rPr lang="en-US" altLang="ko-KR" sz="1800" dirty="0" err="1"/>
              <a:t>harga</a:t>
            </a:r>
            <a:r>
              <a:rPr lang="en-US" altLang="ko-KR" sz="1800" dirty="0"/>
              <a:t> </a:t>
            </a:r>
            <a:r>
              <a:rPr lang="en-US" altLang="ko-KR" sz="1800" dirty="0" err="1"/>
              <a:t>diri</a:t>
            </a:r>
            <a:r>
              <a:rPr lang="en-US" altLang="ko-KR" sz="1800" dirty="0"/>
              <a:t>, </a:t>
            </a:r>
            <a:r>
              <a:rPr lang="en-US" altLang="ko-KR" sz="1800" dirty="0" err="1"/>
              <a:t>ketakutan</a:t>
            </a:r>
            <a:r>
              <a:rPr lang="en-US" altLang="ko-KR" sz="1800" dirty="0"/>
              <a:t>, </a:t>
            </a:r>
            <a:r>
              <a:rPr lang="en-US" altLang="ko-KR" sz="1800" dirty="0" err="1"/>
              <a:t>seks</a:t>
            </a:r>
            <a:r>
              <a:rPr lang="en-US" altLang="ko-KR" sz="1800" dirty="0"/>
              <a:t>, </a:t>
            </a:r>
            <a:r>
              <a:rPr lang="en-US" altLang="ko-KR" sz="1800" dirty="0" err="1"/>
              <a:t>kesenangan</a:t>
            </a:r>
            <a:r>
              <a:rPr lang="en-US" altLang="ko-KR" sz="1800" dirty="0"/>
              <a:t> </a:t>
            </a:r>
            <a:r>
              <a:rPr lang="en-US" altLang="ko-KR" sz="1800" dirty="0" err="1"/>
              <a:t>indrawi</a:t>
            </a:r>
            <a:r>
              <a:rPr lang="en-US" altLang="ko-KR" sz="1800" dirty="0"/>
              <a:t>".</a:t>
            </a:r>
          </a:p>
          <a:p>
            <a:pPr algn="just">
              <a:lnSpc>
                <a:spcPct val="150000"/>
              </a:lnSpc>
            </a:pPr>
            <a:r>
              <a:rPr lang="en-US" altLang="ko-KR" sz="1800" dirty="0" err="1"/>
              <a:t>sebuah</a:t>
            </a:r>
            <a:r>
              <a:rPr lang="en-US" altLang="ko-KR" sz="1800" dirty="0"/>
              <a:t> </a:t>
            </a:r>
            <a:r>
              <a:rPr lang="en-US" altLang="ko-KR" sz="1800" dirty="0" err="1"/>
              <a:t>daya</a:t>
            </a:r>
            <a:r>
              <a:rPr lang="en-US" altLang="ko-KR" sz="1800" dirty="0"/>
              <a:t> </a:t>
            </a:r>
            <a:r>
              <a:rPr lang="en-US" altLang="ko-KR" sz="1800" dirty="0" err="1"/>
              <a:t>tarik</a:t>
            </a:r>
            <a:r>
              <a:rPr lang="en-US" altLang="ko-KR" sz="1800" dirty="0"/>
              <a:t> status </a:t>
            </a:r>
            <a:r>
              <a:rPr lang="en-US" altLang="ko-KR" sz="1800" dirty="0" err="1"/>
              <a:t>digunakan</a:t>
            </a:r>
            <a:r>
              <a:rPr lang="en-US" altLang="ko-KR" sz="1800" dirty="0"/>
              <a:t> </a:t>
            </a:r>
            <a:r>
              <a:rPr lang="en-US" altLang="ko-KR" sz="1800" dirty="0" err="1"/>
              <a:t>untuk</a:t>
            </a:r>
            <a:r>
              <a:rPr lang="en-US" altLang="ko-KR" sz="1800" dirty="0"/>
              <a:t> </a:t>
            </a:r>
            <a:r>
              <a:rPr lang="en-US" altLang="ko-KR" sz="1800" dirty="0" err="1"/>
              <a:t>menampilkan</a:t>
            </a:r>
            <a:r>
              <a:rPr lang="en-US" altLang="ko-KR" sz="1800" dirty="0"/>
              <a:t> </a:t>
            </a:r>
            <a:r>
              <a:rPr lang="en-US" altLang="ko-KR" sz="1800" dirty="0" err="1"/>
              <a:t>produk</a:t>
            </a:r>
            <a:r>
              <a:rPr lang="en-US" altLang="ko-KR" sz="1800" dirty="0"/>
              <a:t> yang </a:t>
            </a:r>
            <a:r>
              <a:rPr lang="en-US" altLang="ko-KR" sz="1800" dirty="0" err="1"/>
              <a:t>berkualitas</a:t>
            </a:r>
            <a:r>
              <a:rPr lang="en-US" altLang="ko-KR" sz="1800" dirty="0"/>
              <a:t> dan mahal</a:t>
            </a:r>
          </a:p>
        </p:txBody>
      </p:sp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Contoh</a:t>
            </a:r>
            <a:r>
              <a:rPr lang="en-US" altLang="ko-KR" sz="3200" b="1" dirty="0"/>
              <a:t>- </a:t>
            </a:r>
            <a:r>
              <a:rPr lang="en-US" altLang="ko-KR" sz="3200" b="1" dirty="0" err="1"/>
              <a:t>Contoh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Dimensi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daya</a:t>
            </a:r>
            <a:r>
              <a:rPr lang="en-US" altLang="ko-KR" sz="3200" b="1" dirty="0"/>
              <a:t> Tarik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5516" y="843558"/>
            <a:ext cx="8712968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Orientasi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Jangka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Pendek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/ Panjang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Orientasi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jangka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pendek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tercermin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arti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urgensi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sering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dijumpai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periklanan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AS dan UK.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Contohnya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"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cepat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", "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jangan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menunggu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",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atau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"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sekarang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diskon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50%,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tanpa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uang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muka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kredit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gratis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dua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tahun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penuh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sekarang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sudah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!"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Ekspresi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lain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pemikiran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jangka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pendek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"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kesenangan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instan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". </a:t>
            </a:r>
          </a:p>
          <a:p>
            <a:pPr algn="just">
              <a:lnSpc>
                <a:spcPct val="150000"/>
              </a:lnSpc>
            </a:pP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400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Contoh</a:t>
            </a:r>
            <a:r>
              <a:rPr lang="en-US" altLang="ko-KR" sz="3200" b="1" dirty="0"/>
              <a:t>- </a:t>
            </a:r>
            <a:r>
              <a:rPr lang="en-US" altLang="ko-KR" sz="3200" b="1" dirty="0" err="1"/>
              <a:t>Contoh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Dimensi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daya</a:t>
            </a:r>
            <a:r>
              <a:rPr lang="en-US" altLang="ko-KR" sz="3200" b="1" dirty="0"/>
              <a:t> Tarik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5516" y="843558"/>
            <a:ext cx="8712968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Orientasi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Jangka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Pendek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/ Panjang</a:t>
            </a:r>
          </a:p>
          <a:p>
            <a:pPr algn="just">
              <a:lnSpc>
                <a:spcPct val="150000"/>
              </a:lnSpc>
            </a:pP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3E3813-A77B-446D-B925-12ED71C5B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" y="1553720"/>
            <a:ext cx="4915445" cy="3069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4BD08-699A-4029-907A-91D522918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987574"/>
            <a:ext cx="2806283" cy="35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10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Contoh</a:t>
            </a:r>
            <a:r>
              <a:rPr lang="en-US" altLang="ko-KR" sz="3200" b="1" dirty="0"/>
              <a:t>- </a:t>
            </a:r>
            <a:r>
              <a:rPr lang="en-US" altLang="ko-KR" sz="3200" b="1" dirty="0" err="1"/>
              <a:t>Contoh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Dimensi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daya</a:t>
            </a:r>
            <a:r>
              <a:rPr lang="en-US" altLang="ko-KR" sz="3200" b="1" dirty="0"/>
              <a:t> Tarik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5516" y="843558"/>
            <a:ext cx="8712968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Orientasi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Jangka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Pendek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/ Panjang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untuk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orientasi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jangka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panjang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harmoni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alam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sesama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tarik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populer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periklanan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Asia.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bagian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pendekatan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langsung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membantu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membangun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kepercayaan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pada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perusahaan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Banyak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iklan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hiburan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murni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dan visual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serta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objek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digunakan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untuk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menyenangkan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mata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menggunakan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makna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simbolis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diketahui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orang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asing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377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Contoh</a:t>
            </a:r>
            <a:r>
              <a:rPr lang="en-US" altLang="ko-KR" sz="3200" b="1" dirty="0"/>
              <a:t>- </a:t>
            </a:r>
            <a:r>
              <a:rPr lang="en-US" altLang="ko-KR" sz="3200" b="1" dirty="0" err="1"/>
              <a:t>Contoh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Dimensi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daya</a:t>
            </a:r>
            <a:r>
              <a:rPr lang="en-US" altLang="ko-KR" sz="3200" b="1" dirty="0"/>
              <a:t> Tarik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5516" y="843558"/>
            <a:ext cx="8712968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Orientasi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Jangka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Pendek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/ Panjang</a:t>
            </a:r>
          </a:p>
          <a:p>
            <a:pPr algn="just">
              <a:lnSpc>
                <a:spcPct val="150000"/>
              </a:lnSpc>
            </a:pP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318159-E63F-4EF9-87A3-FD28C6C0A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693077"/>
            <a:ext cx="2307704" cy="4326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D7940B-65B8-4A8D-8312-171E39573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567" y="1382945"/>
            <a:ext cx="2594865" cy="3701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7791F-2D7A-4C77-9C9D-E4E5BF320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31" y="1934159"/>
            <a:ext cx="2826060" cy="238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41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455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082864" y="2298958"/>
            <a:ext cx="624548" cy="504056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6C5C38-0C3F-40F3-AEFA-EA271C8E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77"/>
            <a:ext cx="3855904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2C5B6C-27A9-47DC-AAD5-9669D0517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826" y="0"/>
            <a:ext cx="38559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34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0" y="267494"/>
            <a:ext cx="9144000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Daya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Tarik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Iklan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D332E61-6224-4E78-8E56-2DEC5E3E3672}"/>
              </a:ext>
            </a:extLst>
          </p:cNvPr>
          <p:cNvSpPr txBox="1">
            <a:spLocks/>
          </p:cNvSpPr>
          <p:nvPr/>
        </p:nvSpPr>
        <p:spPr>
          <a:xfrm>
            <a:off x="1979712" y="987574"/>
            <a:ext cx="6840760" cy="288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ko-KR" sz="1800" dirty="0" err="1"/>
              <a:t>Iklan</a:t>
            </a:r>
            <a:r>
              <a:rPr lang="en-US" altLang="ko-KR" sz="1800" dirty="0"/>
              <a:t> </a:t>
            </a:r>
            <a:r>
              <a:rPr lang="en-US" altLang="ko-KR" sz="1800" dirty="0" err="1"/>
              <a:t>dibentuk</a:t>
            </a:r>
            <a:r>
              <a:rPr lang="en-US" altLang="ko-KR" sz="1800" dirty="0"/>
              <a:t> oleh </a:t>
            </a:r>
            <a:r>
              <a:rPr lang="en-US" altLang="ko-KR" sz="1800" dirty="0" err="1"/>
              <a:t>budaya</a:t>
            </a:r>
            <a:r>
              <a:rPr lang="en-US" altLang="ko-KR" sz="1800" dirty="0"/>
              <a:t> di mana </a:t>
            </a:r>
            <a:r>
              <a:rPr lang="en-US" altLang="ko-KR" sz="1800" dirty="0" err="1"/>
              <a:t>ia</a:t>
            </a:r>
            <a:r>
              <a:rPr lang="en-US" altLang="ko-KR" sz="1800" dirty="0"/>
              <a:t> </a:t>
            </a:r>
            <a:r>
              <a:rPr lang="en-US" altLang="ko-KR" sz="1800" dirty="0" err="1"/>
              <a:t>dipraktikkan</a:t>
            </a:r>
            <a:r>
              <a:rPr lang="en-US" altLang="ko-KR" sz="1800" dirty="0"/>
              <a:t>, </a:t>
            </a:r>
            <a:r>
              <a:rPr lang="en-US" altLang="ko-KR" sz="1800" dirty="0" err="1"/>
              <a:t>jadi</a:t>
            </a:r>
            <a:r>
              <a:rPr lang="en-US" altLang="ko-KR" sz="1800" dirty="0"/>
              <a:t> </a:t>
            </a:r>
            <a:r>
              <a:rPr lang="en-US" altLang="ko-KR" sz="1800" dirty="0" err="1"/>
              <a:t>secara</a:t>
            </a:r>
            <a:r>
              <a:rPr lang="en-US" altLang="ko-KR" sz="1800" dirty="0"/>
              <a:t> </a:t>
            </a:r>
            <a:r>
              <a:rPr lang="en-US" altLang="ko-KR" sz="1800" dirty="0" err="1"/>
              <a:t>logis</a:t>
            </a:r>
            <a:r>
              <a:rPr lang="en-US" altLang="ko-KR" sz="1800" dirty="0"/>
              <a:t>, </a:t>
            </a:r>
            <a:r>
              <a:rPr lang="en-US" altLang="ko-KR" sz="1800" dirty="0" err="1"/>
              <a:t>daya</a:t>
            </a:r>
            <a:r>
              <a:rPr lang="en-US" altLang="ko-KR" sz="1800" dirty="0"/>
              <a:t> </a:t>
            </a:r>
            <a:r>
              <a:rPr lang="en-US" altLang="ko-KR" sz="1800" dirty="0" err="1"/>
              <a:t>tarik</a:t>
            </a:r>
            <a:r>
              <a:rPr lang="en-US" altLang="ko-KR" sz="1800" dirty="0"/>
              <a:t> </a:t>
            </a:r>
            <a:r>
              <a:rPr lang="en-US" altLang="ko-KR" sz="1800" dirty="0" err="1"/>
              <a:t>mencerminkan</a:t>
            </a:r>
            <a:r>
              <a:rPr lang="en-US" altLang="ko-KR" sz="1800" dirty="0"/>
              <a:t> </a:t>
            </a:r>
            <a:r>
              <a:rPr lang="en-US" altLang="ko-KR" sz="1800" dirty="0" err="1"/>
              <a:t>nilai-nilai</a:t>
            </a:r>
            <a:r>
              <a:rPr lang="en-US" altLang="ko-KR" sz="1800" dirty="0"/>
              <a:t> </a:t>
            </a:r>
            <a:r>
              <a:rPr lang="en-US" altLang="ko-KR" sz="1800" dirty="0" err="1"/>
              <a:t>budaya</a:t>
            </a:r>
            <a:r>
              <a:rPr lang="en-US" altLang="ko-KR" sz="1800" dirty="0"/>
              <a:t> </a:t>
            </a:r>
            <a:r>
              <a:rPr lang="en-US" altLang="ko-KR" sz="1800" dirty="0" err="1"/>
              <a:t>itu</a:t>
            </a:r>
            <a:r>
              <a:rPr lang="en-US" altLang="ko-KR" sz="18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ko-KR" sz="1800" dirty="0"/>
              <a:t>Ketika </a:t>
            </a:r>
            <a:r>
              <a:rPr lang="en-US" altLang="ko-KR" sz="1800" dirty="0" err="1"/>
              <a:t>nilai-nilai</a:t>
            </a:r>
            <a:r>
              <a:rPr lang="en-US" altLang="ko-KR" sz="1800" dirty="0"/>
              <a:t> </a:t>
            </a:r>
            <a:r>
              <a:rPr lang="en-US" altLang="ko-KR" sz="1800" dirty="0" err="1"/>
              <a:t>konsumen</a:t>
            </a:r>
            <a:r>
              <a:rPr lang="en-US" altLang="ko-KR" sz="1800" dirty="0"/>
              <a:t> </a:t>
            </a:r>
            <a:r>
              <a:rPr lang="en-US" altLang="ko-KR" sz="1800" dirty="0" err="1"/>
              <a:t>sejalan</a:t>
            </a:r>
            <a:r>
              <a:rPr lang="en-US" altLang="ko-KR" sz="1800" dirty="0"/>
              <a:t> </a:t>
            </a:r>
            <a:r>
              <a:rPr lang="en-US" altLang="ko-KR" sz="1800" dirty="0" err="1"/>
              <a:t>dengan</a:t>
            </a:r>
            <a:r>
              <a:rPr lang="en-US" altLang="ko-KR" sz="1800" dirty="0"/>
              <a:t> </a:t>
            </a:r>
            <a:r>
              <a:rPr lang="en-US" altLang="ko-KR" sz="1800" dirty="0" err="1"/>
              <a:t>nilai-nilai</a:t>
            </a:r>
            <a:r>
              <a:rPr lang="en-US" altLang="ko-KR" sz="1800" dirty="0"/>
              <a:t> yang </a:t>
            </a:r>
            <a:r>
              <a:rPr lang="en-US" altLang="ko-KR" sz="1800" dirty="0" err="1"/>
              <a:t>tercermin</a:t>
            </a:r>
            <a:r>
              <a:rPr lang="en-US" altLang="ko-KR" sz="1800" dirty="0"/>
              <a:t> </a:t>
            </a:r>
            <a:r>
              <a:rPr lang="en-US" altLang="ko-KR" sz="1800" dirty="0" err="1"/>
              <a:t>dalam</a:t>
            </a:r>
            <a:r>
              <a:rPr lang="en-US" altLang="ko-KR" sz="1800" dirty="0"/>
              <a:t> </a:t>
            </a:r>
            <a:r>
              <a:rPr lang="en-US" altLang="ko-KR" sz="1800" dirty="0" err="1"/>
              <a:t>periklanan</a:t>
            </a:r>
            <a:r>
              <a:rPr lang="en-US" altLang="ko-KR" sz="1800" dirty="0"/>
              <a:t>, link </a:t>
            </a:r>
            <a:r>
              <a:rPr lang="en-US" altLang="ko-KR" sz="1800" dirty="0" err="1"/>
              <a:t>untuk</a:t>
            </a:r>
            <a:r>
              <a:rPr lang="en-US" altLang="ko-KR" sz="1800" dirty="0"/>
              <a:t> </a:t>
            </a:r>
            <a:r>
              <a:rPr lang="en-US" altLang="ko-KR" sz="1800" dirty="0" err="1"/>
              <a:t>menyukai</a:t>
            </a:r>
            <a:r>
              <a:rPr lang="en-US" altLang="ko-KR" sz="1800" dirty="0"/>
              <a:t> </a:t>
            </a:r>
            <a:r>
              <a:rPr lang="en-US" altLang="ko-KR" sz="1800" dirty="0" err="1"/>
              <a:t>iklan</a:t>
            </a:r>
            <a:r>
              <a:rPr lang="en-US" altLang="ko-KR" sz="1800" dirty="0"/>
              <a:t>, </a:t>
            </a:r>
            <a:r>
              <a:rPr lang="en-US" altLang="ko-KR" sz="1800" dirty="0" err="1"/>
              <a:t>merek</a:t>
            </a:r>
            <a:r>
              <a:rPr lang="en-US" altLang="ko-KR" sz="1800" dirty="0"/>
              <a:t>, </a:t>
            </a:r>
            <a:r>
              <a:rPr lang="en-US" altLang="ko-KR" sz="1800" dirty="0" err="1"/>
              <a:t>atau</a:t>
            </a:r>
            <a:r>
              <a:rPr lang="en-US" altLang="ko-KR" sz="1800" dirty="0"/>
              <a:t> </a:t>
            </a:r>
            <a:r>
              <a:rPr lang="en-US" altLang="ko-KR" sz="1800" dirty="0" err="1"/>
              <a:t>perusahaan</a:t>
            </a:r>
            <a:r>
              <a:rPr lang="en-US" altLang="ko-KR" sz="1800" dirty="0"/>
              <a:t> </a:t>
            </a:r>
            <a:r>
              <a:rPr lang="en-US" altLang="ko-KR" sz="1800" dirty="0" err="1"/>
              <a:t>meningkat</a:t>
            </a:r>
            <a:r>
              <a:rPr lang="en-US" altLang="ko-KR" sz="1800" dirty="0"/>
              <a:t>, dan </a:t>
            </a:r>
            <a:r>
              <a:rPr lang="en-US" altLang="ko-KR" sz="1800" dirty="0" err="1"/>
              <a:t>periklanan</a:t>
            </a:r>
            <a:r>
              <a:rPr lang="en-US" altLang="ko-KR" sz="1800" dirty="0"/>
              <a:t> </a:t>
            </a:r>
            <a:r>
              <a:rPr lang="en-US" altLang="ko-KR" sz="1800" dirty="0" err="1"/>
              <a:t>akan</a:t>
            </a:r>
            <a:r>
              <a:rPr lang="en-US" altLang="ko-KR" sz="1800" dirty="0"/>
              <a:t> </a:t>
            </a:r>
            <a:r>
              <a:rPr lang="en-US" altLang="ko-KR" sz="1800" dirty="0" err="1"/>
              <a:t>lebih</a:t>
            </a:r>
            <a:r>
              <a:rPr lang="en-US" altLang="ko-KR" sz="1800" dirty="0"/>
              <a:t> </a:t>
            </a:r>
            <a:r>
              <a:rPr lang="en-US" altLang="ko-KR" sz="1800" dirty="0" err="1"/>
              <a:t>efektif</a:t>
            </a:r>
            <a:r>
              <a:rPr lang="en-US" altLang="ko-KR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8409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082864" y="2298958"/>
            <a:ext cx="624548" cy="504056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BEAC6B-6E2A-4BD5-9311-82F9E31A6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42" y="123478"/>
            <a:ext cx="3462902" cy="4896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D8B77-B621-4720-BF68-8499B2338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80020"/>
            <a:ext cx="3300243" cy="478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082864" y="2298958"/>
            <a:ext cx="624548" cy="504056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61CEDF-E72F-49E8-A987-34DF707C7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02" y="926973"/>
            <a:ext cx="60674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47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sz="2400" b="1" dirty="0" err="1"/>
              <a:t>P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aradoks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b="1" dirty="0"/>
              <a:t>N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ilai </a:t>
            </a:r>
            <a:r>
              <a:rPr lang="en-US" altLang="ko-KR" sz="2400" b="1" dirty="0" err="1"/>
              <a:t>S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ebagai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b="1" dirty="0" err="1"/>
              <a:t>I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nstrumen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b="1" dirty="0" err="1"/>
              <a:t>P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eriklanan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yang </a:t>
            </a:r>
            <a:r>
              <a:rPr lang="en-US" altLang="ko-KR" sz="2400" b="1" dirty="0" err="1"/>
              <a:t>E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fektif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90FDD0-46C6-4892-8888-3CBC25CDE0BD}"/>
              </a:ext>
            </a:extLst>
          </p:cNvPr>
          <p:cNvSpPr txBox="1"/>
          <p:nvPr/>
        </p:nvSpPr>
        <p:spPr>
          <a:xfrm>
            <a:off x="467544" y="843558"/>
            <a:ext cx="8424936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periklanan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beberapa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nilai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mudah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dikenali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sebagai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cerminan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aktualisasi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minat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dan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harga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contoh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nilai-nilai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tersebut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Melakukannya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cara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Anda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sendiri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ekspresi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individualistis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tetapi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memiliki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juga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nilai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kuat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individualistis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Hal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tampak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paradoks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karena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sering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kali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terdapat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elemen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berlawanan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satu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nilai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sehingga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tuntutan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atau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klaim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periklanan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mewakili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dua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pernyataan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berlawanan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tentang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nilai</a:t>
            </a:r>
            <a:r>
              <a:rPr lang="en-US" altLang="ko-KR" sz="20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484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sz="2400" b="1" dirty="0" err="1"/>
              <a:t>P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aradoks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b="1" dirty="0"/>
              <a:t>N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ilai </a:t>
            </a:r>
            <a:r>
              <a:rPr lang="en-US" altLang="ko-KR" sz="2400" b="1" dirty="0" err="1"/>
              <a:t>S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ebagai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b="1" dirty="0" err="1"/>
              <a:t>I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nstrumen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b="1" dirty="0" err="1"/>
              <a:t>P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eriklanan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yang </a:t>
            </a:r>
            <a:r>
              <a:rPr lang="en-US" altLang="ko-KR" sz="2400" b="1" dirty="0" err="1"/>
              <a:t>E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fektif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90FDD0-46C6-4892-8888-3CBC25CDE0BD}"/>
              </a:ext>
            </a:extLst>
          </p:cNvPr>
          <p:cNvSpPr txBox="1"/>
          <p:nvPr/>
        </p:nvSpPr>
        <p:spPr>
          <a:xfrm>
            <a:off x="467544" y="843558"/>
            <a:ext cx="8424936" cy="419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periklanan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nilai-nilai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kebalikan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suatu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meskipun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seringkali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bersifat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paradoks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tampak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efektif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karena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berkaitan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aspek-aspek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penting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kehidupan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masyarakat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Nilai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paradoks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dikenali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tiga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cara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1.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Pernyataan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bertentangan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kepercayaan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umum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misalnya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bahwa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orang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Jepang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bersifat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individual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sedangkan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mereka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sebenarnya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kolektivis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Seperti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di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semua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masyarakat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semakin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kaya, orang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Jepang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lebih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fokus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pada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individualitas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tetapi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perilaku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mereka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kolektivis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dibandingkan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masyarakat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Barat.</a:t>
            </a:r>
          </a:p>
        </p:txBody>
      </p:sp>
    </p:spTree>
    <p:extLst>
      <p:ext uri="{BB962C8B-B14F-4D97-AF65-F5344CB8AC3E}">
        <p14:creationId xmlns:p14="http://schemas.microsoft.com/office/powerpoint/2010/main" val="2794035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sz="2400" b="1" dirty="0" err="1"/>
              <a:t>P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aradoks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b="1" dirty="0"/>
              <a:t>N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ilai </a:t>
            </a:r>
            <a:r>
              <a:rPr lang="en-US" altLang="ko-KR" sz="2400" b="1" dirty="0" err="1"/>
              <a:t>S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ebagai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b="1" dirty="0" err="1"/>
              <a:t>I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nstrumen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b="1" dirty="0" err="1"/>
              <a:t>P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eriklanan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yang </a:t>
            </a:r>
            <a:r>
              <a:rPr lang="en-US" altLang="ko-KR" sz="2400" b="1" dirty="0" err="1"/>
              <a:t>E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fektif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90FDD0-46C6-4892-8888-3CBC25CDE0BD}"/>
              </a:ext>
            </a:extLst>
          </p:cNvPr>
          <p:cNvSpPr txBox="1"/>
          <p:nvPr/>
        </p:nvSpPr>
        <p:spPr>
          <a:xfrm>
            <a:off x="467544" y="843558"/>
            <a:ext cx="8424936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2.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Pernyataan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tampak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kontradiktif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tetapi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sebenarnya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mungkin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benar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nilai-nilai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tampaknya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bertentangan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satu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dimensi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seperti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"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memiliki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" dan "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berjalan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sendiri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",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hidup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berdampingan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individualistis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3.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Sebagai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paradoks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tipe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2: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nilai-nilai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tampak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paradoks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satu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dimensi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tetapi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dijelaskan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oleh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konfigurasinya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dimensi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lain.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Contohnya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"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kesetaraan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" dan "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perbedaan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besar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"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secara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simultan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sebuah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paradoks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konfigurasi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jarak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kekuasaan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rendah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maskulinitas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152554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8DFBB"/>
      </a:accent3>
      <a:accent4>
        <a:srgbClr val="9AD3E9"/>
      </a:accent4>
      <a:accent5>
        <a:srgbClr val="576868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2334</TotalTime>
  <Words>987</Words>
  <Application>Microsoft Office PowerPoint</Application>
  <PresentationFormat>On-screen Show (16:9)</PresentationFormat>
  <Paragraphs>68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맑은 고딕</vt:lpstr>
      <vt:lpstr>Arial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Acer</cp:lastModifiedBy>
  <cp:revision>101</cp:revision>
  <dcterms:created xsi:type="dcterms:W3CDTF">2016-12-05T23:26:54Z</dcterms:created>
  <dcterms:modified xsi:type="dcterms:W3CDTF">2021-05-20T03:44:38Z</dcterms:modified>
</cp:coreProperties>
</file>