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6"/>
  </p:notesMasterIdLst>
  <p:sldIdLst>
    <p:sldId id="303" r:id="rId2"/>
    <p:sldId id="259" r:id="rId3"/>
    <p:sldId id="304" r:id="rId4"/>
    <p:sldId id="309" r:id="rId5"/>
    <p:sldId id="307" r:id="rId6"/>
    <p:sldId id="308" r:id="rId7"/>
    <p:sldId id="264" r:id="rId8"/>
    <p:sldId id="257" r:id="rId9"/>
    <p:sldId id="310" r:id="rId10"/>
    <p:sldId id="312" r:id="rId11"/>
    <p:sldId id="314" r:id="rId12"/>
    <p:sldId id="313" r:id="rId13"/>
    <p:sldId id="280" r:id="rId14"/>
    <p:sldId id="279" r:id="rId15"/>
  </p:sldIdLst>
  <p:sldSz cx="9144000" cy="5143500" type="screen16x9"/>
  <p:notesSz cx="6858000" cy="9144000"/>
  <p:embeddedFontLst>
    <p:embeddedFont>
      <p:font typeface="Thasadith" panose="020B0604020202020204" charset="0"/>
      <p:regular r:id="rId17"/>
      <p:bold r:id="rId18"/>
      <p:italic r:id="rId19"/>
      <p:boldItalic r:id="rId20"/>
    </p:embeddedFont>
    <p:embeddedFont>
      <p:font typeface="Neucha" panose="020B0604020202020204" charset="0"/>
      <p:regular r:id="rId21"/>
    </p:embeddedFont>
    <p:embeddedFont>
      <p:font typeface="Roboto" pitchFamily="2" charset="0"/>
      <p:regular r:id="rId22"/>
      <p:bold r:id="rId23"/>
      <p:italic r:id="rId24"/>
      <p:boldItalic r:id="rId25"/>
    </p:embeddedFont>
    <p:embeddedFont>
      <p:font typeface="Roboto Condensed" pitchFamily="2" charset="0"/>
      <p:regular r:id="rId26"/>
      <p:bold r:id="rId27"/>
      <p:italic r:id="rId28"/>
      <p:boldItalic r:id="rId29"/>
    </p:embeddedFont>
    <p:embeddedFont>
      <p:font typeface="Patrick Hand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1FB"/>
    <a:srgbClr val="FFDDFD"/>
    <a:srgbClr val="FFC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14774C-B53D-4785-BA2D-4071C482248A}">
  <a:tblStyle styleId="{4414774C-B53D-4785-BA2D-4071C48224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4" autoAdjust="0"/>
  </p:normalViewPr>
  <p:slideViewPr>
    <p:cSldViewPr snapToGrid="0">
      <p:cViewPr>
        <p:scale>
          <a:sx n="62" d="100"/>
          <a:sy n="62" d="100"/>
        </p:scale>
        <p:origin x="-64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0b2335a71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0b2335a71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94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g84d516db96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6" name="Google Shape;1726;g84d516db96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88df9164e0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88df9164e0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565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88df9164e0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88df9164e0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958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88df9164e0_0_1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88df9164e0_0_1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88df9164e0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88df9164e0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8a90a90c82_1_25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8a90a90c82_1_25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82168093af_5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82168093af_5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 rot="3553717">
            <a:off x="-190479" y="3898355"/>
            <a:ext cx="1657053" cy="1186673"/>
            <a:chOff x="2656025" y="2684075"/>
            <a:chExt cx="464100" cy="332350"/>
          </a:xfrm>
        </p:grpSpPr>
        <p:sp>
          <p:nvSpPr>
            <p:cNvPr id="114" name="Google Shape;114;p3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3"/>
          <p:cNvGrpSpPr/>
          <p:nvPr/>
        </p:nvGrpSpPr>
        <p:grpSpPr>
          <a:xfrm rot="1425117">
            <a:off x="1636783" y="4272006"/>
            <a:ext cx="870560" cy="1160758"/>
            <a:chOff x="2957300" y="3608175"/>
            <a:chExt cx="231325" cy="310850"/>
          </a:xfrm>
        </p:grpSpPr>
        <p:sp>
          <p:nvSpPr>
            <p:cNvPr id="123" name="Google Shape;123;p3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" name="Google Shape;136;p3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137" name="Google Shape;137;p3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140" name="Google Shape;140;p3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3"/>
          <p:cNvGrpSpPr/>
          <p:nvPr/>
        </p:nvGrpSpPr>
        <p:grpSpPr>
          <a:xfrm rot="1031363">
            <a:off x="8511594" y="1716289"/>
            <a:ext cx="781001" cy="756958"/>
            <a:chOff x="852825" y="3133350"/>
            <a:chExt cx="216825" cy="210150"/>
          </a:xfrm>
        </p:grpSpPr>
        <p:sp>
          <p:nvSpPr>
            <p:cNvPr id="150" name="Google Shape;150;p3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153" name="Google Shape;153;p3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3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159" name="Google Shape;159;p3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1302591">
            <a:off x="2690353" y="4653389"/>
            <a:ext cx="378569" cy="592888"/>
            <a:chOff x="683900" y="3612800"/>
            <a:chExt cx="105100" cy="164600"/>
          </a:xfrm>
        </p:grpSpPr>
        <p:sp>
          <p:nvSpPr>
            <p:cNvPr id="163" name="Google Shape;163;p3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"/>
          <p:cNvGrpSpPr/>
          <p:nvPr/>
        </p:nvGrpSpPr>
        <p:grpSpPr>
          <a:xfrm rot="1974894">
            <a:off x="215209" y="2937336"/>
            <a:ext cx="233139" cy="565604"/>
            <a:chOff x="1282375" y="3450000"/>
            <a:chExt cx="64725" cy="157025"/>
          </a:xfrm>
        </p:grpSpPr>
        <p:sp>
          <p:nvSpPr>
            <p:cNvPr id="166" name="Google Shape;166;p3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 rot="-762759">
            <a:off x="1048283" y="3314521"/>
            <a:ext cx="590931" cy="1096303"/>
            <a:chOff x="2369275" y="3344925"/>
            <a:chExt cx="160525" cy="297800"/>
          </a:xfrm>
        </p:grpSpPr>
        <p:sp>
          <p:nvSpPr>
            <p:cNvPr id="170" name="Google Shape;170;p3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3"/>
          <p:cNvGrpSpPr/>
          <p:nvPr/>
        </p:nvGrpSpPr>
        <p:grpSpPr>
          <a:xfrm rot="4092482">
            <a:off x="8037452" y="-173701"/>
            <a:ext cx="773115" cy="298133"/>
            <a:chOff x="1154075" y="3734125"/>
            <a:chExt cx="201750" cy="77800"/>
          </a:xfrm>
        </p:grpSpPr>
        <p:sp>
          <p:nvSpPr>
            <p:cNvPr id="186" name="Google Shape;186;p3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3"/>
          <p:cNvGrpSpPr/>
          <p:nvPr/>
        </p:nvGrpSpPr>
        <p:grpSpPr>
          <a:xfrm rot="1415750">
            <a:off x="8122903" y="501184"/>
            <a:ext cx="602211" cy="1005088"/>
            <a:chOff x="1980950" y="3649100"/>
            <a:chExt cx="146600" cy="244675"/>
          </a:xfrm>
        </p:grpSpPr>
        <p:sp>
          <p:nvSpPr>
            <p:cNvPr id="195" name="Google Shape;195;p3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3"/>
          <p:cNvGrpSpPr/>
          <p:nvPr/>
        </p:nvGrpSpPr>
        <p:grpSpPr>
          <a:xfrm rot="897778">
            <a:off x="7790034" y="1701916"/>
            <a:ext cx="540259" cy="223794"/>
            <a:chOff x="2333000" y="3750375"/>
            <a:chExt cx="157050" cy="65050"/>
          </a:xfrm>
        </p:grpSpPr>
        <p:sp>
          <p:nvSpPr>
            <p:cNvPr id="209" name="Google Shape;209;p3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3905250" y="402050"/>
            <a:ext cx="5990400" cy="3117900"/>
          </a:xfrm>
          <a:prstGeom prst="roundRect">
            <a:avLst>
              <a:gd name="adj" fmla="val 13861"/>
            </a:avLst>
          </a:prstGeom>
          <a:solidFill>
            <a:srgbClr val="EE8C94">
              <a:alpha val="60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4213400" y="997550"/>
            <a:ext cx="3739800" cy="1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hasadith"/>
              <a:buNone/>
              <a:defRPr sz="4800">
                <a:solidFill>
                  <a:schemeClr val="lt1"/>
                </a:solidFill>
                <a:latin typeface="Thasadith"/>
                <a:ea typeface="Thasadith"/>
                <a:cs typeface="Thasadith"/>
                <a:sym typeface="Thasadith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idx="2"/>
          </p:nvPr>
        </p:nvSpPr>
        <p:spPr>
          <a:xfrm>
            <a:off x="637750" y="540000"/>
            <a:ext cx="3325500" cy="7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610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"/>
          <p:cNvSpPr txBox="1">
            <a:spLocks noGrp="1"/>
          </p:cNvSpPr>
          <p:nvPr>
            <p:ph type="subTitle" idx="1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"/>
              <a:buNone/>
              <a:defRPr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9" name="Google Shape;309;p5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310" name="Google Shape;310;p5"/>
          <p:cNvGrpSpPr/>
          <p:nvPr/>
        </p:nvGrpSpPr>
        <p:grpSpPr>
          <a:xfrm rot="-1403612" flipH="1">
            <a:off x="7449365" y="-167799"/>
            <a:ext cx="933827" cy="906562"/>
            <a:chOff x="1428925" y="2779850"/>
            <a:chExt cx="216825" cy="210450"/>
          </a:xfrm>
        </p:grpSpPr>
        <p:sp>
          <p:nvSpPr>
            <p:cNvPr id="311" name="Google Shape;311;p5"/>
            <p:cNvSpPr/>
            <p:nvPr/>
          </p:nvSpPr>
          <p:spPr>
            <a:xfrm>
              <a:off x="1428925" y="2779850"/>
              <a:ext cx="216825" cy="210450"/>
            </a:xfrm>
            <a:custGeom>
              <a:avLst/>
              <a:gdLst/>
              <a:ahLst/>
              <a:cxnLst/>
              <a:rect l="l" t="t" r="r" b="b"/>
              <a:pathLst>
                <a:path w="8673" h="8418" extrusionOk="0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494525" y="2863725"/>
              <a:ext cx="82150" cy="81300"/>
            </a:xfrm>
            <a:custGeom>
              <a:avLst/>
              <a:gdLst/>
              <a:ahLst/>
              <a:cxnLst/>
              <a:rect l="l" t="t" r="r" b="b"/>
              <a:pathLst>
                <a:path w="3286" h="3252" extrusionOk="0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5"/>
          <p:cNvGrpSpPr/>
          <p:nvPr/>
        </p:nvGrpSpPr>
        <p:grpSpPr>
          <a:xfrm rot="1184074" flipH="1">
            <a:off x="8073789" y="853954"/>
            <a:ext cx="946251" cy="568145"/>
            <a:chOff x="3404153" y="3858690"/>
            <a:chExt cx="195697" cy="117494"/>
          </a:xfrm>
        </p:grpSpPr>
        <p:sp>
          <p:nvSpPr>
            <p:cNvPr id="314" name="Google Shape;314;p5"/>
            <p:cNvSpPr/>
            <p:nvPr/>
          </p:nvSpPr>
          <p:spPr>
            <a:xfrm rot="2215357">
              <a:off x="3427764" y="3867620"/>
              <a:ext cx="62996" cy="99633"/>
            </a:xfrm>
            <a:custGeom>
              <a:avLst/>
              <a:gdLst/>
              <a:ahLst/>
              <a:cxnLst/>
              <a:rect l="l" t="t" r="r" b="b"/>
              <a:pathLst>
                <a:path w="2520" h="3985" extrusionOk="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3538050" y="3867325"/>
              <a:ext cx="61800" cy="99475"/>
            </a:xfrm>
            <a:custGeom>
              <a:avLst/>
              <a:gdLst/>
              <a:ahLst/>
              <a:cxnLst/>
              <a:rect l="l" t="t" r="r" b="b"/>
              <a:pathLst>
                <a:path w="2472" h="3979" extrusionOk="0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5"/>
          <p:cNvSpPr/>
          <p:nvPr/>
        </p:nvSpPr>
        <p:spPr>
          <a:xfrm rot="-1076836">
            <a:off x="8665835" y="124950"/>
            <a:ext cx="733306" cy="1031368"/>
          </a:xfrm>
          <a:custGeom>
            <a:avLst/>
            <a:gdLst/>
            <a:ahLst/>
            <a:cxnLst/>
            <a:rect l="l" t="t" r="r" b="b"/>
            <a:pathLst>
              <a:path w="7024" h="9879" extrusionOk="0">
                <a:moveTo>
                  <a:pt x="2616" y="277"/>
                </a:moveTo>
                <a:cubicBezTo>
                  <a:pt x="2726" y="277"/>
                  <a:pt x="2878" y="311"/>
                  <a:pt x="2868" y="430"/>
                </a:cubicBezTo>
                <a:cubicBezTo>
                  <a:pt x="2845" y="581"/>
                  <a:pt x="2578" y="720"/>
                  <a:pt x="2438" y="779"/>
                </a:cubicBezTo>
                <a:cubicBezTo>
                  <a:pt x="1997" y="987"/>
                  <a:pt x="1510" y="1173"/>
                  <a:pt x="1045" y="1313"/>
                </a:cubicBezTo>
                <a:cubicBezTo>
                  <a:pt x="958" y="1337"/>
                  <a:pt x="806" y="1389"/>
                  <a:pt x="676" y="1389"/>
                </a:cubicBezTo>
                <a:cubicBezTo>
                  <a:pt x="564" y="1389"/>
                  <a:pt x="469" y="1350"/>
                  <a:pt x="453" y="1220"/>
                </a:cubicBezTo>
                <a:cubicBezTo>
                  <a:pt x="418" y="1034"/>
                  <a:pt x="894" y="802"/>
                  <a:pt x="1034" y="744"/>
                </a:cubicBezTo>
                <a:cubicBezTo>
                  <a:pt x="1510" y="546"/>
                  <a:pt x="1986" y="337"/>
                  <a:pt x="2566" y="279"/>
                </a:cubicBezTo>
                <a:cubicBezTo>
                  <a:pt x="2581" y="278"/>
                  <a:pt x="2598" y="277"/>
                  <a:pt x="2616" y="277"/>
                </a:cubicBezTo>
                <a:close/>
                <a:moveTo>
                  <a:pt x="3088" y="697"/>
                </a:moveTo>
                <a:cubicBezTo>
                  <a:pt x="3147" y="825"/>
                  <a:pt x="3205" y="964"/>
                  <a:pt x="3251" y="1080"/>
                </a:cubicBezTo>
                <a:cubicBezTo>
                  <a:pt x="3332" y="1313"/>
                  <a:pt x="3379" y="1591"/>
                  <a:pt x="3483" y="1835"/>
                </a:cubicBezTo>
                <a:cubicBezTo>
                  <a:pt x="3379" y="1951"/>
                  <a:pt x="3274" y="2032"/>
                  <a:pt x="3181" y="2137"/>
                </a:cubicBezTo>
                <a:cubicBezTo>
                  <a:pt x="3135" y="1951"/>
                  <a:pt x="3042" y="1754"/>
                  <a:pt x="2984" y="1603"/>
                </a:cubicBezTo>
                <a:lnTo>
                  <a:pt x="2775" y="941"/>
                </a:lnTo>
                <a:cubicBezTo>
                  <a:pt x="2891" y="871"/>
                  <a:pt x="3007" y="802"/>
                  <a:pt x="3088" y="697"/>
                </a:cubicBezTo>
                <a:close/>
                <a:moveTo>
                  <a:pt x="2659" y="1011"/>
                </a:moveTo>
                <a:cubicBezTo>
                  <a:pt x="2787" y="1394"/>
                  <a:pt x="2914" y="1835"/>
                  <a:pt x="3100" y="2206"/>
                </a:cubicBezTo>
                <a:cubicBezTo>
                  <a:pt x="3019" y="2288"/>
                  <a:pt x="2949" y="2334"/>
                  <a:pt x="2845" y="2381"/>
                </a:cubicBezTo>
                <a:cubicBezTo>
                  <a:pt x="2845" y="2206"/>
                  <a:pt x="2775" y="2044"/>
                  <a:pt x="2717" y="1881"/>
                </a:cubicBezTo>
                <a:cubicBezTo>
                  <a:pt x="2612" y="1626"/>
                  <a:pt x="2508" y="1371"/>
                  <a:pt x="2392" y="1138"/>
                </a:cubicBezTo>
                <a:lnTo>
                  <a:pt x="2380" y="1138"/>
                </a:lnTo>
                <a:cubicBezTo>
                  <a:pt x="2438" y="1104"/>
                  <a:pt x="2496" y="1080"/>
                  <a:pt x="2566" y="1046"/>
                </a:cubicBezTo>
                <a:lnTo>
                  <a:pt x="2659" y="1011"/>
                </a:lnTo>
                <a:close/>
                <a:moveTo>
                  <a:pt x="674" y="1707"/>
                </a:moveTo>
                <a:cubicBezTo>
                  <a:pt x="674" y="1881"/>
                  <a:pt x="813" y="2044"/>
                  <a:pt x="871" y="2206"/>
                </a:cubicBezTo>
                <a:cubicBezTo>
                  <a:pt x="941" y="2392"/>
                  <a:pt x="987" y="2648"/>
                  <a:pt x="1068" y="2833"/>
                </a:cubicBezTo>
                <a:cubicBezTo>
                  <a:pt x="999" y="2822"/>
                  <a:pt x="929" y="2787"/>
                  <a:pt x="871" y="2764"/>
                </a:cubicBezTo>
                <a:cubicBezTo>
                  <a:pt x="848" y="2740"/>
                  <a:pt x="825" y="2740"/>
                  <a:pt x="813" y="2729"/>
                </a:cubicBezTo>
                <a:cubicBezTo>
                  <a:pt x="732" y="2543"/>
                  <a:pt x="662" y="2357"/>
                  <a:pt x="604" y="2183"/>
                </a:cubicBezTo>
                <a:cubicBezTo>
                  <a:pt x="558" y="2032"/>
                  <a:pt x="534" y="1858"/>
                  <a:pt x="488" y="1707"/>
                </a:cubicBezTo>
                <a:close/>
                <a:moveTo>
                  <a:pt x="2311" y="1150"/>
                </a:moveTo>
                <a:cubicBezTo>
                  <a:pt x="2345" y="1533"/>
                  <a:pt x="2496" y="2090"/>
                  <a:pt x="2729" y="2427"/>
                </a:cubicBezTo>
                <a:cubicBezTo>
                  <a:pt x="2624" y="2485"/>
                  <a:pt x="2508" y="2543"/>
                  <a:pt x="2392" y="2590"/>
                </a:cubicBezTo>
                <a:cubicBezTo>
                  <a:pt x="2229" y="2648"/>
                  <a:pt x="1986" y="2729"/>
                  <a:pt x="1742" y="2787"/>
                </a:cubicBezTo>
                <a:lnTo>
                  <a:pt x="1695" y="2706"/>
                </a:lnTo>
                <a:cubicBezTo>
                  <a:pt x="1672" y="2613"/>
                  <a:pt x="1637" y="2532"/>
                  <a:pt x="1614" y="2450"/>
                </a:cubicBezTo>
                <a:cubicBezTo>
                  <a:pt x="1606" y="2439"/>
                  <a:pt x="1592" y="2433"/>
                  <a:pt x="1578" y="2433"/>
                </a:cubicBezTo>
                <a:cubicBezTo>
                  <a:pt x="1548" y="2433"/>
                  <a:pt x="1517" y="2454"/>
                  <a:pt x="1533" y="2485"/>
                </a:cubicBezTo>
                <a:cubicBezTo>
                  <a:pt x="1568" y="2578"/>
                  <a:pt x="1579" y="2671"/>
                  <a:pt x="1614" y="2775"/>
                </a:cubicBezTo>
                <a:cubicBezTo>
                  <a:pt x="1614" y="2787"/>
                  <a:pt x="1626" y="2810"/>
                  <a:pt x="1626" y="2822"/>
                </a:cubicBezTo>
                <a:cubicBezTo>
                  <a:pt x="1498" y="2833"/>
                  <a:pt x="1382" y="2845"/>
                  <a:pt x="1266" y="2845"/>
                </a:cubicBezTo>
                <a:cubicBezTo>
                  <a:pt x="1243" y="2613"/>
                  <a:pt x="1103" y="2381"/>
                  <a:pt x="1010" y="2183"/>
                </a:cubicBezTo>
                <a:cubicBezTo>
                  <a:pt x="987" y="2044"/>
                  <a:pt x="976" y="1800"/>
                  <a:pt x="871" y="1672"/>
                </a:cubicBezTo>
                <a:cubicBezTo>
                  <a:pt x="952" y="1661"/>
                  <a:pt x="1034" y="1626"/>
                  <a:pt x="1092" y="1614"/>
                </a:cubicBezTo>
                <a:lnTo>
                  <a:pt x="1219" y="1568"/>
                </a:lnTo>
                <a:cubicBezTo>
                  <a:pt x="1266" y="1684"/>
                  <a:pt x="1301" y="1823"/>
                  <a:pt x="1347" y="1939"/>
                </a:cubicBezTo>
                <a:cubicBezTo>
                  <a:pt x="1394" y="2067"/>
                  <a:pt x="1405" y="2241"/>
                  <a:pt x="1510" y="2357"/>
                </a:cubicBezTo>
                <a:cubicBezTo>
                  <a:pt x="1514" y="2362"/>
                  <a:pt x="1525" y="2365"/>
                  <a:pt x="1536" y="2365"/>
                </a:cubicBezTo>
                <a:cubicBezTo>
                  <a:pt x="1552" y="2365"/>
                  <a:pt x="1568" y="2359"/>
                  <a:pt x="1568" y="2346"/>
                </a:cubicBezTo>
                <a:cubicBezTo>
                  <a:pt x="1614" y="2195"/>
                  <a:pt x="1533" y="2021"/>
                  <a:pt x="1510" y="1881"/>
                </a:cubicBezTo>
                <a:cubicBezTo>
                  <a:pt x="1475" y="1742"/>
                  <a:pt x="1440" y="1626"/>
                  <a:pt x="1394" y="1510"/>
                </a:cubicBezTo>
                <a:cubicBezTo>
                  <a:pt x="1707" y="1417"/>
                  <a:pt x="2020" y="1278"/>
                  <a:pt x="2311" y="1150"/>
                </a:cubicBezTo>
                <a:close/>
                <a:moveTo>
                  <a:pt x="3402" y="2392"/>
                </a:moveTo>
                <a:cubicBezTo>
                  <a:pt x="3448" y="2613"/>
                  <a:pt x="3611" y="2775"/>
                  <a:pt x="3831" y="2915"/>
                </a:cubicBezTo>
                <a:cubicBezTo>
                  <a:pt x="4377" y="3286"/>
                  <a:pt x="4841" y="3205"/>
                  <a:pt x="5201" y="3867"/>
                </a:cubicBezTo>
                <a:cubicBezTo>
                  <a:pt x="5201" y="3878"/>
                  <a:pt x="5225" y="3890"/>
                  <a:pt x="5225" y="3890"/>
                </a:cubicBezTo>
                <a:cubicBezTo>
                  <a:pt x="4717" y="4876"/>
                  <a:pt x="3328" y="5422"/>
                  <a:pt x="2140" y="5422"/>
                </a:cubicBezTo>
                <a:cubicBezTo>
                  <a:pt x="1860" y="5422"/>
                  <a:pt x="1591" y="5391"/>
                  <a:pt x="1347" y="5329"/>
                </a:cubicBezTo>
                <a:cubicBezTo>
                  <a:pt x="1347" y="4552"/>
                  <a:pt x="1823" y="3832"/>
                  <a:pt x="1417" y="3135"/>
                </a:cubicBezTo>
                <a:cubicBezTo>
                  <a:pt x="1811" y="3124"/>
                  <a:pt x="2253" y="2996"/>
                  <a:pt x="2520" y="2891"/>
                </a:cubicBezTo>
                <a:cubicBezTo>
                  <a:pt x="2798" y="2787"/>
                  <a:pt x="3147" y="2624"/>
                  <a:pt x="3402" y="2392"/>
                </a:cubicBezTo>
                <a:close/>
                <a:moveTo>
                  <a:pt x="5329" y="4064"/>
                </a:moveTo>
                <a:cubicBezTo>
                  <a:pt x="5747" y="4877"/>
                  <a:pt x="5991" y="5782"/>
                  <a:pt x="6293" y="6641"/>
                </a:cubicBezTo>
                <a:cubicBezTo>
                  <a:pt x="5635" y="7768"/>
                  <a:pt x="4424" y="8307"/>
                  <a:pt x="3193" y="8307"/>
                </a:cubicBezTo>
                <a:cubicBezTo>
                  <a:pt x="2838" y="8307"/>
                  <a:pt x="2482" y="8262"/>
                  <a:pt x="2137" y="8174"/>
                </a:cubicBezTo>
                <a:cubicBezTo>
                  <a:pt x="1800" y="7349"/>
                  <a:pt x="1510" y="6479"/>
                  <a:pt x="1382" y="5608"/>
                </a:cubicBezTo>
                <a:lnTo>
                  <a:pt x="1382" y="5608"/>
                </a:lnTo>
                <a:cubicBezTo>
                  <a:pt x="1625" y="5675"/>
                  <a:pt x="1891" y="5707"/>
                  <a:pt x="2168" y="5707"/>
                </a:cubicBezTo>
                <a:cubicBezTo>
                  <a:pt x="3386" y="5707"/>
                  <a:pt x="4809" y="5086"/>
                  <a:pt x="5329" y="4064"/>
                </a:cubicBezTo>
                <a:close/>
                <a:moveTo>
                  <a:pt x="6385" y="6908"/>
                </a:moveTo>
                <a:cubicBezTo>
                  <a:pt x="6490" y="7198"/>
                  <a:pt x="6606" y="7477"/>
                  <a:pt x="6734" y="7756"/>
                </a:cubicBezTo>
                <a:cubicBezTo>
                  <a:pt x="6745" y="7779"/>
                  <a:pt x="6757" y="7790"/>
                  <a:pt x="6792" y="7814"/>
                </a:cubicBezTo>
                <a:cubicBezTo>
                  <a:pt x="6170" y="8958"/>
                  <a:pt x="4708" y="9487"/>
                  <a:pt x="3515" y="9487"/>
                </a:cubicBezTo>
                <a:cubicBezTo>
                  <a:pt x="3172" y="9487"/>
                  <a:pt x="2850" y="9443"/>
                  <a:pt x="2578" y="9358"/>
                </a:cubicBezTo>
                <a:cubicBezTo>
                  <a:pt x="2462" y="9091"/>
                  <a:pt x="2345" y="8812"/>
                  <a:pt x="2253" y="8522"/>
                </a:cubicBezTo>
                <a:lnTo>
                  <a:pt x="2253" y="8522"/>
                </a:lnTo>
                <a:cubicBezTo>
                  <a:pt x="2490" y="8608"/>
                  <a:pt x="2758" y="8642"/>
                  <a:pt x="3033" y="8642"/>
                </a:cubicBezTo>
                <a:cubicBezTo>
                  <a:pt x="3578" y="8642"/>
                  <a:pt x="4154" y="8506"/>
                  <a:pt x="4586" y="8359"/>
                </a:cubicBezTo>
                <a:cubicBezTo>
                  <a:pt x="5341" y="8092"/>
                  <a:pt x="6002" y="7616"/>
                  <a:pt x="6385" y="6908"/>
                </a:cubicBezTo>
                <a:close/>
                <a:moveTo>
                  <a:pt x="2661" y="1"/>
                </a:moveTo>
                <a:cubicBezTo>
                  <a:pt x="2126" y="1"/>
                  <a:pt x="1341" y="324"/>
                  <a:pt x="1127" y="407"/>
                </a:cubicBezTo>
                <a:cubicBezTo>
                  <a:pt x="813" y="546"/>
                  <a:pt x="465" y="674"/>
                  <a:pt x="233" y="953"/>
                </a:cubicBezTo>
                <a:cubicBezTo>
                  <a:pt x="93" y="1092"/>
                  <a:pt x="0" y="1313"/>
                  <a:pt x="117" y="1487"/>
                </a:cubicBezTo>
                <a:cubicBezTo>
                  <a:pt x="128" y="1742"/>
                  <a:pt x="302" y="2021"/>
                  <a:pt x="384" y="2253"/>
                </a:cubicBezTo>
                <a:cubicBezTo>
                  <a:pt x="465" y="2439"/>
                  <a:pt x="500" y="2636"/>
                  <a:pt x="581" y="2810"/>
                </a:cubicBezTo>
                <a:cubicBezTo>
                  <a:pt x="592" y="2845"/>
                  <a:pt x="604" y="2880"/>
                  <a:pt x="639" y="2903"/>
                </a:cubicBezTo>
                <a:cubicBezTo>
                  <a:pt x="662" y="2961"/>
                  <a:pt x="697" y="2984"/>
                  <a:pt x="720" y="3007"/>
                </a:cubicBezTo>
                <a:cubicBezTo>
                  <a:pt x="871" y="3100"/>
                  <a:pt x="1045" y="3124"/>
                  <a:pt x="1231" y="3135"/>
                </a:cubicBezTo>
                <a:cubicBezTo>
                  <a:pt x="1289" y="3483"/>
                  <a:pt x="1359" y="3762"/>
                  <a:pt x="1243" y="4134"/>
                </a:cubicBezTo>
                <a:cubicBezTo>
                  <a:pt x="1161" y="4389"/>
                  <a:pt x="1045" y="4621"/>
                  <a:pt x="1010" y="4877"/>
                </a:cubicBezTo>
                <a:cubicBezTo>
                  <a:pt x="952" y="5295"/>
                  <a:pt x="1057" y="5736"/>
                  <a:pt x="1161" y="6142"/>
                </a:cubicBezTo>
                <a:cubicBezTo>
                  <a:pt x="1417" y="7314"/>
                  <a:pt x="1858" y="8464"/>
                  <a:pt x="2276" y="9578"/>
                </a:cubicBezTo>
                <a:cubicBezTo>
                  <a:pt x="2334" y="9741"/>
                  <a:pt x="3181" y="9845"/>
                  <a:pt x="3506" y="9869"/>
                </a:cubicBezTo>
                <a:cubicBezTo>
                  <a:pt x="3576" y="9875"/>
                  <a:pt x="3649" y="9879"/>
                  <a:pt x="3724" y="9879"/>
                </a:cubicBezTo>
                <a:cubicBezTo>
                  <a:pt x="4928" y="9879"/>
                  <a:pt x="6706" y="9012"/>
                  <a:pt x="7012" y="7744"/>
                </a:cubicBezTo>
                <a:cubicBezTo>
                  <a:pt x="7024" y="7709"/>
                  <a:pt x="7024" y="7686"/>
                  <a:pt x="7024" y="7651"/>
                </a:cubicBezTo>
                <a:lnTo>
                  <a:pt x="7024" y="7640"/>
                </a:lnTo>
                <a:cubicBezTo>
                  <a:pt x="7024" y="7605"/>
                  <a:pt x="7024" y="7582"/>
                  <a:pt x="6989" y="7558"/>
                </a:cubicBezTo>
                <a:cubicBezTo>
                  <a:pt x="6420" y="6328"/>
                  <a:pt x="6177" y="4969"/>
                  <a:pt x="5538" y="3750"/>
                </a:cubicBezTo>
                <a:cubicBezTo>
                  <a:pt x="5364" y="3402"/>
                  <a:pt x="5190" y="3135"/>
                  <a:pt x="4830" y="2961"/>
                </a:cubicBezTo>
                <a:cubicBezTo>
                  <a:pt x="4656" y="2880"/>
                  <a:pt x="4470" y="2845"/>
                  <a:pt x="4273" y="2775"/>
                </a:cubicBezTo>
                <a:cubicBezTo>
                  <a:pt x="3959" y="2648"/>
                  <a:pt x="3750" y="2427"/>
                  <a:pt x="3553" y="2172"/>
                </a:cubicBezTo>
                <a:cubicBezTo>
                  <a:pt x="3611" y="2090"/>
                  <a:pt x="3657" y="2009"/>
                  <a:pt x="3669" y="1905"/>
                </a:cubicBezTo>
                <a:cubicBezTo>
                  <a:pt x="3681" y="1893"/>
                  <a:pt x="3692" y="1858"/>
                  <a:pt x="3715" y="1835"/>
                </a:cubicBezTo>
                <a:cubicBezTo>
                  <a:pt x="3715" y="1510"/>
                  <a:pt x="3564" y="1162"/>
                  <a:pt x="3460" y="860"/>
                </a:cubicBezTo>
                <a:cubicBezTo>
                  <a:pt x="3390" y="639"/>
                  <a:pt x="3321" y="372"/>
                  <a:pt x="3135" y="198"/>
                </a:cubicBezTo>
                <a:cubicBezTo>
                  <a:pt x="3055" y="54"/>
                  <a:pt x="2878" y="1"/>
                  <a:pt x="26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3">
    <p:bg>
      <p:bgPr>
        <a:solidFill>
          <a:schemeClr val="accent2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6"/>
          <p:cNvGrpSpPr/>
          <p:nvPr/>
        </p:nvGrpSpPr>
        <p:grpSpPr>
          <a:xfrm rot="4523173">
            <a:off x="8060647" y="-226206"/>
            <a:ext cx="726710" cy="280238"/>
            <a:chOff x="1154075" y="3734125"/>
            <a:chExt cx="201750" cy="77800"/>
          </a:xfrm>
        </p:grpSpPr>
        <p:sp>
          <p:nvSpPr>
            <p:cNvPr id="319" name="Google Shape;319;p6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6"/>
          <p:cNvGrpSpPr/>
          <p:nvPr/>
        </p:nvGrpSpPr>
        <p:grpSpPr>
          <a:xfrm rot="-2084963">
            <a:off x="6461954" y="-103695"/>
            <a:ext cx="1670611" cy="1197127"/>
            <a:chOff x="692625" y="2569725"/>
            <a:chExt cx="463800" cy="332350"/>
          </a:xfrm>
        </p:grpSpPr>
        <p:sp>
          <p:nvSpPr>
            <p:cNvPr id="327" name="Google Shape;327;p6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6"/>
          <p:cNvGrpSpPr/>
          <p:nvPr/>
        </p:nvGrpSpPr>
        <p:grpSpPr>
          <a:xfrm rot="-1062273">
            <a:off x="8878022" y="229689"/>
            <a:ext cx="384784" cy="1297441"/>
            <a:chOff x="954700" y="3672025"/>
            <a:chExt cx="106825" cy="360200"/>
          </a:xfrm>
        </p:grpSpPr>
        <p:sp>
          <p:nvSpPr>
            <p:cNvPr id="330" name="Google Shape;330;p6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6"/>
          <p:cNvGrpSpPr/>
          <p:nvPr/>
        </p:nvGrpSpPr>
        <p:grpSpPr>
          <a:xfrm rot="-9086648">
            <a:off x="6442476" y="-673704"/>
            <a:ext cx="351283" cy="1120755"/>
            <a:chOff x="616875" y="3027700"/>
            <a:chExt cx="97525" cy="311150"/>
          </a:xfrm>
        </p:grpSpPr>
        <p:sp>
          <p:nvSpPr>
            <p:cNvPr id="340" name="Google Shape;340;p6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6"/>
          <p:cNvGrpSpPr/>
          <p:nvPr/>
        </p:nvGrpSpPr>
        <p:grpSpPr>
          <a:xfrm rot="1974894">
            <a:off x="7552184" y="872286"/>
            <a:ext cx="233139" cy="565604"/>
            <a:chOff x="1282375" y="3450000"/>
            <a:chExt cx="64725" cy="157025"/>
          </a:xfrm>
        </p:grpSpPr>
        <p:sp>
          <p:nvSpPr>
            <p:cNvPr id="346" name="Google Shape;346;p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" name="Google Shape;349;p6"/>
          <p:cNvGrpSpPr/>
          <p:nvPr/>
        </p:nvGrpSpPr>
        <p:grpSpPr>
          <a:xfrm rot="1115555">
            <a:off x="8162817" y="523369"/>
            <a:ext cx="522375" cy="871932"/>
            <a:chOff x="1206025" y="3008250"/>
            <a:chExt cx="146600" cy="244700"/>
          </a:xfrm>
        </p:grpSpPr>
        <p:sp>
          <p:nvSpPr>
            <p:cNvPr id="350" name="Google Shape;350;p6"/>
            <p:cNvSpPr/>
            <p:nvPr/>
          </p:nvSpPr>
          <p:spPr>
            <a:xfrm>
              <a:off x="1206025" y="3008250"/>
              <a:ext cx="146600" cy="244700"/>
            </a:xfrm>
            <a:custGeom>
              <a:avLst/>
              <a:gdLst/>
              <a:ahLst/>
              <a:cxnLst/>
              <a:rect l="l" t="t" r="r" b="b"/>
              <a:pathLst>
                <a:path w="5864" h="9788" extrusionOk="0">
                  <a:moveTo>
                    <a:pt x="3936" y="1417"/>
                  </a:moveTo>
                  <a:cubicBezTo>
                    <a:pt x="3936" y="1464"/>
                    <a:pt x="3913" y="1487"/>
                    <a:pt x="3913" y="1522"/>
                  </a:cubicBezTo>
                  <a:cubicBezTo>
                    <a:pt x="3890" y="2253"/>
                    <a:pt x="3855" y="2985"/>
                    <a:pt x="3936" y="3716"/>
                  </a:cubicBezTo>
                  <a:cubicBezTo>
                    <a:pt x="3936" y="3809"/>
                    <a:pt x="3948" y="3878"/>
                    <a:pt x="3936" y="3971"/>
                  </a:cubicBezTo>
                  <a:cubicBezTo>
                    <a:pt x="3902" y="4331"/>
                    <a:pt x="4029" y="4668"/>
                    <a:pt x="4134" y="5016"/>
                  </a:cubicBezTo>
                  <a:cubicBezTo>
                    <a:pt x="4145" y="5074"/>
                    <a:pt x="4180" y="5132"/>
                    <a:pt x="4227" y="5167"/>
                  </a:cubicBezTo>
                  <a:cubicBezTo>
                    <a:pt x="4296" y="5272"/>
                    <a:pt x="4389" y="5388"/>
                    <a:pt x="4389" y="5539"/>
                  </a:cubicBezTo>
                  <a:cubicBezTo>
                    <a:pt x="4389" y="5585"/>
                    <a:pt x="4424" y="5620"/>
                    <a:pt x="4459" y="5666"/>
                  </a:cubicBezTo>
                  <a:cubicBezTo>
                    <a:pt x="4679" y="6015"/>
                    <a:pt x="4877" y="6363"/>
                    <a:pt x="5004" y="6758"/>
                  </a:cubicBezTo>
                  <a:cubicBezTo>
                    <a:pt x="5028" y="6816"/>
                    <a:pt x="5062" y="6874"/>
                    <a:pt x="5086" y="6908"/>
                  </a:cubicBezTo>
                  <a:cubicBezTo>
                    <a:pt x="5167" y="7106"/>
                    <a:pt x="5271" y="7292"/>
                    <a:pt x="5329" y="7512"/>
                  </a:cubicBezTo>
                  <a:cubicBezTo>
                    <a:pt x="5353" y="7617"/>
                    <a:pt x="5434" y="7686"/>
                    <a:pt x="5469" y="7768"/>
                  </a:cubicBezTo>
                  <a:cubicBezTo>
                    <a:pt x="5504" y="7814"/>
                    <a:pt x="5527" y="7860"/>
                    <a:pt x="5550" y="7907"/>
                  </a:cubicBezTo>
                  <a:cubicBezTo>
                    <a:pt x="5620" y="8069"/>
                    <a:pt x="5689" y="8232"/>
                    <a:pt x="5759" y="8406"/>
                  </a:cubicBezTo>
                  <a:cubicBezTo>
                    <a:pt x="5840" y="8534"/>
                    <a:pt x="5864" y="8673"/>
                    <a:pt x="5817" y="8812"/>
                  </a:cubicBezTo>
                  <a:cubicBezTo>
                    <a:pt x="5794" y="8917"/>
                    <a:pt x="5794" y="9033"/>
                    <a:pt x="5794" y="9149"/>
                  </a:cubicBezTo>
                  <a:cubicBezTo>
                    <a:pt x="5805" y="9312"/>
                    <a:pt x="5736" y="9428"/>
                    <a:pt x="5596" y="9509"/>
                  </a:cubicBezTo>
                  <a:cubicBezTo>
                    <a:pt x="5446" y="9613"/>
                    <a:pt x="5295" y="9706"/>
                    <a:pt x="5109" y="9729"/>
                  </a:cubicBezTo>
                  <a:cubicBezTo>
                    <a:pt x="4888" y="9764"/>
                    <a:pt x="4691" y="9788"/>
                    <a:pt x="4470" y="9788"/>
                  </a:cubicBezTo>
                  <a:cubicBezTo>
                    <a:pt x="4076" y="9788"/>
                    <a:pt x="3669" y="9788"/>
                    <a:pt x="3286" y="9776"/>
                  </a:cubicBezTo>
                  <a:cubicBezTo>
                    <a:pt x="3089" y="9776"/>
                    <a:pt x="2892" y="9741"/>
                    <a:pt x="2706" y="9729"/>
                  </a:cubicBezTo>
                  <a:cubicBezTo>
                    <a:pt x="2613" y="9729"/>
                    <a:pt x="2508" y="9718"/>
                    <a:pt x="2427" y="9718"/>
                  </a:cubicBezTo>
                  <a:cubicBezTo>
                    <a:pt x="2160" y="9718"/>
                    <a:pt x="1916" y="9718"/>
                    <a:pt x="1661" y="9729"/>
                  </a:cubicBezTo>
                  <a:cubicBezTo>
                    <a:pt x="1498" y="9729"/>
                    <a:pt x="1324" y="9741"/>
                    <a:pt x="1173" y="9671"/>
                  </a:cubicBezTo>
                  <a:cubicBezTo>
                    <a:pt x="1150" y="9660"/>
                    <a:pt x="1115" y="9660"/>
                    <a:pt x="1092" y="9660"/>
                  </a:cubicBezTo>
                  <a:cubicBezTo>
                    <a:pt x="825" y="9671"/>
                    <a:pt x="593" y="9555"/>
                    <a:pt x="349" y="9486"/>
                  </a:cubicBezTo>
                  <a:cubicBezTo>
                    <a:pt x="129" y="9404"/>
                    <a:pt x="12" y="9230"/>
                    <a:pt x="1" y="8998"/>
                  </a:cubicBezTo>
                  <a:cubicBezTo>
                    <a:pt x="1" y="8847"/>
                    <a:pt x="12" y="8685"/>
                    <a:pt x="70" y="8522"/>
                  </a:cubicBezTo>
                  <a:cubicBezTo>
                    <a:pt x="175" y="8278"/>
                    <a:pt x="268" y="8035"/>
                    <a:pt x="384" y="7779"/>
                  </a:cubicBezTo>
                  <a:cubicBezTo>
                    <a:pt x="535" y="7431"/>
                    <a:pt x="686" y="7083"/>
                    <a:pt x="860" y="6769"/>
                  </a:cubicBezTo>
                  <a:cubicBezTo>
                    <a:pt x="941" y="6595"/>
                    <a:pt x="1034" y="6421"/>
                    <a:pt x="1115" y="6258"/>
                  </a:cubicBezTo>
                  <a:cubicBezTo>
                    <a:pt x="1139" y="6235"/>
                    <a:pt x="1162" y="6200"/>
                    <a:pt x="1197" y="6154"/>
                  </a:cubicBezTo>
                  <a:cubicBezTo>
                    <a:pt x="1255" y="6084"/>
                    <a:pt x="1336" y="6015"/>
                    <a:pt x="1382" y="5922"/>
                  </a:cubicBezTo>
                  <a:cubicBezTo>
                    <a:pt x="1580" y="5597"/>
                    <a:pt x="1789" y="5248"/>
                    <a:pt x="1986" y="4900"/>
                  </a:cubicBezTo>
                  <a:cubicBezTo>
                    <a:pt x="2044" y="4796"/>
                    <a:pt x="2102" y="4703"/>
                    <a:pt x="2067" y="4575"/>
                  </a:cubicBezTo>
                  <a:cubicBezTo>
                    <a:pt x="2044" y="4552"/>
                    <a:pt x="2067" y="4494"/>
                    <a:pt x="2067" y="4459"/>
                  </a:cubicBezTo>
                  <a:cubicBezTo>
                    <a:pt x="2160" y="4064"/>
                    <a:pt x="2125" y="3681"/>
                    <a:pt x="2102" y="3275"/>
                  </a:cubicBezTo>
                  <a:cubicBezTo>
                    <a:pt x="2091" y="2845"/>
                    <a:pt x="2032" y="2427"/>
                    <a:pt x="2125" y="2021"/>
                  </a:cubicBezTo>
                  <a:cubicBezTo>
                    <a:pt x="2137" y="1975"/>
                    <a:pt x="2125" y="1940"/>
                    <a:pt x="2125" y="1905"/>
                  </a:cubicBezTo>
                  <a:cubicBezTo>
                    <a:pt x="2102" y="1766"/>
                    <a:pt x="2079" y="1626"/>
                    <a:pt x="2044" y="1452"/>
                  </a:cubicBezTo>
                  <a:cubicBezTo>
                    <a:pt x="1963" y="1394"/>
                    <a:pt x="1858" y="1324"/>
                    <a:pt x="1742" y="1255"/>
                  </a:cubicBezTo>
                  <a:cubicBezTo>
                    <a:pt x="1731" y="953"/>
                    <a:pt x="1731" y="639"/>
                    <a:pt x="1742" y="338"/>
                  </a:cubicBezTo>
                  <a:cubicBezTo>
                    <a:pt x="1754" y="175"/>
                    <a:pt x="1951" y="24"/>
                    <a:pt x="2091" y="24"/>
                  </a:cubicBezTo>
                  <a:cubicBezTo>
                    <a:pt x="2276" y="24"/>
                    <a:pt x="2474" y="1"/>
                    <a:pt x="2671" y="1"/>
                  </a:cubicBezTo>
                  <a:lnTo>
                    <a:pt x="3228" y="1"/>
                  </a:lnTo>
                  <a:lnTo>
                    <a:pt x="3809" y="1"/>
                  </a:lnTo>
                  <a:lnTo>
                    <a:pt x="4018" y="1"/>
                  </a:lnTo>
                  <a:cubicBezTo>
                    <a:pt x="4122" y="24"/>
                    <a:pt x="4180" y="59"/>
                    <a:pt x="4180" y="164"/>
                  </a:cubicBezTo>
                  <a:lnTo>
                    <a:pt x="4180" y="1185"/>
                  </a:lnTo>
                  <a:cubicBezTo>
                    <a:pt x="4180" y="1220"/>
                    <a:pt x="4157" y="1278"/>
                    <a:pt x="4122" y="1313"/>
                  </a:cubicBezTo>
                  <a:cubicBezTo>
                    <a:pt x="4052" y="1313"/>
                    <a:pt x="3994" y="1359"/>
                    <a:pt x="3936" y="1417"/>
                  </a:cubicBezTo>
                  <a:close/>
                  <a:moveTo>
                    <a:pt x="2474" y="4482"/>
                  </a:moveTo>
                  <a:cubicBezTo>
                    <a:pt x="2323" y="4691"/>
                    <a:pt x="2195" y="4912"/>
                    <a:pt x="2125" y="5179"/>
                  </a:cubicBezTo>
                  <a:cubicBezTo>
                    <a:pt x="2125" y="5202"/>
                    <a:pt x="2091" y="5237"/>
                    <a:pt x="2079" y="5260"/>
                  </a:cubicBezTo>
                  <a:cubicBezTo>
                    <a:pt x="1951" y="5504"/>
                    <a:pt x="1812" y="5736"/>
                    <a:pt x="1673" y="5991"/>
                  </a:cubicBezTo>
                  <a:cubicBezTo>
                    <a:pt x="1603" y="6107"/>
                    <a:pt x="1545" y="6223"/>
                    <a:pt x="1464" y="6316"/>
                  </a:cubicBezTo>
                  <a:cubicBezTo>
                    <a:pt x="1394" y="6432"/>
                    <a:pt x="1289" y="6549"/>
                    <a:pt x="1231" y="6688"/>
                  </a:cubicBezTo>
                  <a:cubicBezTo>
                    <a:pt x="1150" y="6920"/>
                    <a:pt x="999" y="7117"/>
                    <a:pt x="918" y="7338"/>
                  </a:cubicBezTo>
                  <a:cubicBezTo>
                    <a:pt x="790" y="7640"/>
                    <a:pt x="651" y="7965"/>
                    <a:pt x="535" y="8267"/>
                  </a:cubicBezTo>
                  <a:cubicBezTo>
                    <a:pt x="477" y="8406"/>
                    <a:pt x="419" y="8569"/>
                    <a:pt x="361" y="8719"/>
                  </a:cubicBezTo>
                  <a:cubicBezTo>
                    <a:pt x="291" y="8870"/>
                    <a:pt x="326" y="9068"/>
                    <a:pt x="535" y="9137"/>
                  </a:cubicBezTo>
                  <a:cubicBezTo>
                    <a:pt x="616" y="9161"/>
                    <a:pt x="697" y="9184"/>
                    <a:pt x="755" y="9242"/>
                  </a:cubicBezTo>
                  <a:cubicBezTo>
                    <a:pt x="906" y="9358"/>
                    <a:pt x="1080" y="9358"/>
                    <a:pt x="1243" y="9358"/>
                  </a:cubicBezTo>
                  <a:lnTo>
                    <a:pt x="1777" y="9358"/>
                  </a:lnTo>
                  <a:cubicBezTo>
                    <a:pt x="2079" y="9358"/>
                    <a:pt x="2381" y="9370"/>
                    <a:pt x="2683" y="9474"/>
                  </a:cubicBezTo>
                  <a:cubicBezTo>
                    <a:pt x="2775" y="9497"/>
                    <a:pt x="2857" y="9497"/>
                    <a:pt x="2961" y="9497"/>
                  </a:cubicBezTo>
                  <a:cubicBezTo>
                    <a:pt x="3495" y="9486"/>
                    <a:pt x="4052" y="9474"/>
                    <a:pt x="4586" y="9474"/>
                  </a:cubicBezTo>
                  <a:cubicBezTo>
                    <a:pt x="4830" y="9474"/>
                    <a:pt x="5016" y="9312"/>
                    <a:pt x="5271" y="9323"/>
                  </a:cubicBezTo>
                  <a:cubicBezTo>
                    <a:pt x="5306" y="9323"/>
                    <a:pt x="5364" y="9300"/>
                    <a:pt x="5411" y="9265"/>
                  </a:cubicBezTo>
                  <a:cubicBezTo>
                    <a:pt x="5457" y="9242"/>
                    <a:pt x="5504" y="9207"/>
                    <a:pt x="5527" y="9195"/>
                  </a:cubicBezTo>
                  <a:cubicBezTo>
                    <a:pt x="5585" y="8894"/>
                    <a:pt x="5550" y="8627"/>
                    <a:pt x="5399" y="8383"/>
                  </a:cubicBezTo>
                  <a:cubicBezTo>
                    <a:pt x="5283" y="8174"/>
                    <a:pt x="5225" y="7942"/>
                    <a:pt x="5097" y="7756"/>
                  </a:cubicBezTo>
                  <a:cubicBezTo>
                    <a:pt x="5062" y="7709"/>
                    <a:pt x="5039" y="7640"/>
                    <a:pt x="5016" y="7582"/>
                  </a:cubicBezTo>
                  <a:cubicBezTo>
                    <a:pt x="4900" y="7175"/>
                    <a:pt x="4714" y="6804"/>
                    <a:pt x="4540" y="6421"/>
                  </a:cubicBezTo>
                  <a:cubicBezTo>
                    <a:pt x="4378" y="6073"/>
                    <a:pt x="4192" y="5759"/>
                    <a:pt x="4018" y="5422"/>
                  </a:cubicBezTo>
                  <a:cubicBezTo>
                    <a:pt x="3913" y="5237"/>
                    <a:pt x="3832" y="5039"/>
                    <a:pt x="3646" y="4923"/>
                  </a:cubicBezTo>
                  <a:cubicBezTo>
                    <a:pt x="3623" y="4366"/>
                    <a:pt x="3658" y="3809"/>
                    <a:pt x="3611" y="3263"/>
                  </a:cubicBezTo>
                  <a:cubicBezTo>
                    <a:pt x="3588" y="2892"/>
                    <a:pt x="3611" y="2520"/>
                    <a:pt x="3623" y="2160"/>
                  </a:cubicBezTo>
                  <a:lnTo>
                    <a:pt x="3623" y="1789"/>
                  </a:lnTo>
                  <a:cubicBezTo>
                    <a:pt x="3623" y="1661"/>
                    <a:pt x="3646" y="1533"/>
                    <a:pt x="3658" y="1406"/>
                  </a:cubicBezTo>
                  <a:cubicBezTo>
                    <a:pt x="3426" y="1475"/>
                    <a:pt x="3205" y="1464"/>
                    <a:pt x="2973" y="1406"/>
                  </a:cubicBezTo>
                  <a:cubicBezTo>
                    <a:pt x="2787" y="1359"/>
                    <a:pt x="2601" y="1371"/>
                    <a:pt x="2392" y="1406"/>
                  </a:cubicBezTo>
                  <a:cubicBezTo>
                    <a:pt x="2404" y="1545"/>
                    <a:pt x="2427" y="1673"/>
                    <a:pt x="2427" y="1789"/>
                  </a:cubicBezTo>
                  <a:cubicBezTo>
                    <a:pt x="2439" y="2532"/>
                    <a:pt x="2439" y="3263"/>
                    <a:pt x="2450" y="3995"/>
                  </a:cubicBezTo>
                  <a:cubicBezTo>
                    <a:pt x="2427" y="4157"/>
                    <a:pt x="2450" y="4308"/>
                    <a:pt x="2474" y="4482"/>
                  </a:cubicBezTo>
                  <a:close/>
                  <a:moveTo>
                    <a:pt x="3844" y="999"/>
                  </a:moveTo>
                  <a:cubicBezTo>
                    <a:pt x="3844" y="744"/>
                    <a:pt x="3878" y="500"/>
                    <a:pt x="3832" y="268"/>
                  </a:cubicBezTo>
                  <a:cubicBezTo>
                    <a:pt x="3275" y="152"/>
                    <a:pt x="2741" y="210"/>
                    <a:pt x="2207" y="198"/>
                  </a:cubicBezTo>
                  <a:cubicBezTo>
                    <a:pt x="2079" y="198"/>
                    <a:pt x="1986" y="303"/>
                    <a:pt x="1974" y="442"/>
                  </a:cubicBezTo>
                  <a:cubicBezTo>
                    <a:pt x="1963" y="628"/>
                    <a:pt x="1986" y="802"/>
                    <a:pt x="2032" y="976"/>
                  </a:cubicBezTo>
                  <a:cubicBezTo>
                    <a:pt x="2044" y="1057"/>
                    <a:pt x="2102" y="1092"/>
                    <a:pt x="2172" y="1104"/>
                  </a:cubicBezTo>
                  <a:lnTo>
                    <a:pt x="2334" y="1104"/>
                  </a:lnTo>
                  <a:cubicBezTo>
                    <a:pt x="2543" y="1104"/>
                    <a:pt x="2741" y="1104"/>
                    <a:pt x="2950" y="1139"/>
                  </a:cubicBezTo>
                  <a:cubicBezTo>
                    <a:pt x="3124" y="1162"/>
                    <a:pt x="3298" y="1150"/>
                    <a:pt x="3472" y="1139"/>
                  </a:cubicBezTo>
                  <a:cubicBezTo>
                    <a:pt x="3588" y="1139"/>
                    <a:pt x="3727" y="1127"/>
                    <a:pt x="3844" y="9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1280625" y="313770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1"/>
                  </a:moveTo>
                  <a:cubicBezTo>
                    <a:pt x="279" y="349"/>
                    <a:pt x="163" y="268"/>
                    <a:pt x="47" y="210"/>
                  </a:cubicBezTo>
                  <a:cubicBezTo>
                    <a:pt x="24" y="198"/>
                    <a:pt x="0" y="140"/>
                    <a:pt x="24" y="117"/>
                  </a:cubicBezTo>
                  <a:cubicBezTo>
                    <a:pt x="35" y="36"/>
                    <a:pt x="105" y="12"/>
                    <a:pt x="209" y="1"/>
                  </a:cubicBezTo>
                  <a:cubicBezTo>
                    <a:pt x="279" y="1"/>
                    <a:pt x="360" y="12"/>
                    <a:pt x="395" y="82"/>
                  </a:cubicBezTo>
                  <a:cubicBezTo>
                    <a:pt x="418" y="94"/>
                    <a:pt x="418" y="128"/>
                    <a:pt x="418" y="140"/>
                  </a:cubicBezTo>
                  <a:cubicBezTo>
                    <a:pt x="430" y="198"/>
                    <a:pt x="442" y="256"/>
                    <a:pt x="453" y="3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1285550" y="3152500"/>
              <a:ext cx="10200" cy="6700"/>
            </a:xfrm>
            <a:custGeom>
              <a:avLst/>
              <a:gdLst/>
              <a:ahLst/>
              <a:cxnLst/>
              <a:rect l="l" t="t" r="r" b="b"/>
              <a:pathLst>
                <a:path w="408" h="268" extrusionOk="0">
                  <a:moveTo>
                    <a:pt x="361" y="1"/>
                  </a:moveTo>
                  <a:cubicBezTo>
                    <a:pt x="372" y="105"/>
                    <a:pt x="384" y="163"/>
                    <a:pt x="407" y="221"/>
                  </a:cubicBezTo>
                  <a:cubicBezTo>
                    <a:pt x="291" y="268"/>
                    <a:pt x="187" y="268"/>
                    <a:pt x="70" y="233"/>
                  </a:cubicBezTo>
                  <a:cubicBezTo>
                    <a:pt x="24" y="221"/>
                    <a:pt x="1" y="163"/>
                    <a:pt x="1" y="117"/>
                  </a:cubicBezTo>
                  <a:cubicBezTo>
                    <a:pt x="1" y="70"/>
                    <a:pt x="47" y="12"/>
                    <a:pt x="82" y="12"/>
                  </a:cubicBezTo>
                  <a:cubicBezTo>
                    <a:pt x="163" y="1"/>
                    <a:pt x="245" y="12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1282375" y="3103450"/>
              <a:ext cx="9300" cy="9600"/>
            </a:xfrm>
            <a:custGeom>
              <a:avLst/>
              <a:gdLst/>
              <a:ahLst/>
              <a:cxnLst/>
              <a:rect l="l" t="t" r="r" b="b"/>
              <a:pathLst>
                <a:path w="372" h="384" extrusionOk="0">
                  <a:moveTo>
                    <a:pt x="244" y="384"/>
                  </a:moveTo>
                  <a:cubicBezTo>
                    <a:pt x="174" y="326"/>
                    <a:pt x="93" y="268"/>
                    <a:pt x="58" y="210"/>
                  </a:cubicBezTo>
                  <a:cubicBezTo>
                    <a:pt x="0" y="152"/>
                    <a:pt x="23" y="59"/>
                    <a:pt x="93" y="36"/>
                  </a:cubicBezTo>
                  <a:cubicBezTo>
                    <a:pt x="186" y="1"/>
                    <a:pt x="255" y="1"/>
                    <a:pt x="314" y="70"/>
                  </a:cubicBezTo>
                  <a:cubicBezTo>
                    <a:pt x="372" y="128"/>
                    <a:pt x="360" y="210"/>
                    <a:pt x="314" y="279"/>
                  </a:cubicBezTo>
                  <a:cubicBezTo>
                    <a:pt x="302" y="303"/>
                    <a:pt x="267" y="326"/>
                    <a:pt x="244" y="3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81200" y="3076750"/>
              <a:ext cx="11925" cy="5825"/>
            </a:xfrm>
            <a:custGeom>
              <a:avLst/>
              <a:gdLst/>
              <a:ahLst/>
              <a:cxnLst/>
              <a:rect l="l" t="t" r="r" b="b"/>
              <a:pathLst>
                <a:path w="477" h="233" extrusionOk="0">
                  <a:moveTo>
                    <a:pt x="256" y="233"/>
                  </a:moveTo>
                  <a:cubicBezTo>
                    <a:pt x="105" y="233"/>
                    <a:pt x="1" y="175"/>
                    <a:pt x="24" y="117"/>
                  </a:cubicBezTo>
                  <a:cubicBezTo>
                    <a:pt x="70" y="1"/>
                    <a:pt x="175" y="12"/>
                    <a:pt x="256" y="12"/>
                  </a:cubicBezTo>
                  <a:cubicBezTo>
                    <a:pt x="395" y="1"/>
                    <a:pt x="477" y="59"/>
                    <a:pt x="465" y="128"/>
                  </a:cubicBezTo>
                  <a:cubicBezTo>
                    <a:pt x="430" y="198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1280925" y="3061950"/>
              <a:ext cx="9000" cy="6425"/>
            </a:xfrm>
            <a:custGeom>
              <a:avLst/>
              <a:gdLst/>
              <a:ahLst/>
              <a:cxnLst/>
              <a:rect l="l" t="t" r="r" b="b"/>
              <a:pathLst>
                <a:path w="360" h="257" extrusionOk="0">
                  <a:moveTo>
                    <a:pt x="186" y="244"/>
                  </a:moveTo>
                  <a:cubicBezTo>
                    <a:pt x="139" y="221"/>
                    <a:pt x="93" y="221"/>
                    <a:pt x="58" y="198"/>
                  </a:cubicBezTo>
                  <a:cubicBezTo>
                    <a:pt x="23" y="186"/>
                    <a:pt x="0" y="140"/>
                    <a:pt x="0" y="105"/>
                  </a:cubicBezTo>
                  <a:cubicBezTo>
                    <a:pt x="0" y="82"/>
                    <a:pt x="35" y="36"/>
                    <a:pt x="70" y="24"/>
                  </a:cubicBezTo>
                  <a:cubicBezTo>
                    <a:pt x="139" y="1"/>
                    <a:pt x="209" y="1"/>
                    <a:pt x="267" y="24"/>
                  </a:cubicBezTo>
                  <a:cubicBezTo>
                    <a:pt x="302" y="36"/>
                    <a:pt x="360" y="82"/>
                    <a:pt x="360" y="117"/>
                  </a:cubicBezTo>
                  <a:cubicBezTo>
                    <a:pt x="360" y="163"/>
                    <a:pt x="313" y="198"/>
                    <a:pt x="290" y="221"/>
                  </a:cubicBezTo>
                  <a:cubicBezTo>
                    <a:pt x="267" y="256"/>
                    <a:pt x="232" y="244"/>
                    <a:pt x="186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1282075" y="3091275"/>
              <a:ext cx="8450" cy="6100"/>
            </a:xfrm>
            <a:custGeom>
              <a:avLst/>
              <a:gdLst/>
              <a:ahLst/>
              <a:cxnLst/>
              <a:rect l="l" t="t" r="r" b="b"/>
              <a:pathLst>
                <a:path w="338" h="244" extrusionOk="0">
                  <a:moveTo>
                    <a:pt x="163" y="244"/>
                  </a:moveTo>
                  <a:cubicBezTo>
                    <a:pt x="151" y="244"/>
                    <a:pt x="105" y="232"/>
                    <a:pt x="82" y="198"/>
                  </a:cubicBezTo>
                  <a:cubicBezTo>
                    <a:pt x="0" y="151"/>
                    <a:pt x="24" y="58"/>
                    <a:pt x="93" y="23"/>
                  </a:cubicBezTo>
                  <a:cubicBezTo>
                    <a:pt x="117" y="12"/>
                    <a:pt x="163" y="0"/>
                    <a:pt x="209" y="0"/>
                  </a:cubicBezTo>
                  <a:cubicBezTo>
                    <a:pt x="279" y="0"/>
                    <a:pt x="326" y="35"/>
                    <a:pt x="326" y="93"/>
                  </a:cubicBezTo>
                  <a:cubicBezTo>
                    <a:pt x="337" y="186"/>
                    <a:pt x="267" y="244"/>
                    <a:pt x="163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1285550" y="3163250"/>
              <a:ext cx="7575" cy="6400"/>
            </a:xfrm>
            <a:custGeom>
              <a:avLst/>
              <a:gdLst/>
              <a:ahLst/>
              <a:cxnLst/>
              <a:rect l="l" t="t" r="r" b="b"/>
              <a:pathLst>
                <a:path w="303" h="256" extrusionOk="0">
                  <a:moveTo>
                    <a:pt x="175" y="256"/>
                  </a:moveTo>
                  <a:cubicBezTo>
                    <a:pt x="59" y="232"/>
                    <a:pt x="1" y="198"/>
                    <a:pt x="1" y="116"/>
                  </a:cubicBezTo>
                  <a:cubicBezTo>
                    <a:pt x="1" y="47"/>
                    <a:pt x="70" y="0"/>
                    <a:pt x="163" y="23"/>
                  </a:cubicBezTo>
                  <a:cubicBezTo>
                    <a:pt x="233" y="23"/>
                    <a:pt x="303" y="93"/>
                    <a:pt x="279" y="151"/>
                  </a:cubicBezTo>
                  <a:cubicBezTo>
                    <a:pt x="256" y="198"/>
                    <a:pt x="198" y="221"/>
                    <a:pt x="175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1282950" y="3121750"/>
              <a:ext cx="5825" cy="6400"/>
            </a:xfrm>
            <a:custGeom>
              <a:avLst/>
              <a:gdLst/>
              <a:ahLst/>
              <a:cxnLst/>
              <a:rect l="l" t="t" r="r" b="b"/>
              <a:pathLst>
                <a:path w="233" h="256" extrusionOk="0">
                  <a:moveTo>
                    <a:pt x="105" y="256"/>
                  </a:moveTo>
                  <a:cubicBezTo>
                    <a:pt x="70" y="209"/>
                    <a:pt x="35" y="174"/>
                    <a:pt x="12" y="128"/>
                  </a:cubicBezTo>
                  <a:cubicBezTo>
                    <a:pt x="0" y="70"/>
                    <a:pt x="35" y="23"/>
                    <a:pt x="82" y="12"/>
                  </a:cubicBezTo>
                  <a:cubicBezTo>
                    <a:pt x="140" y="0"/>
                    <a:pt x="221" y="23"/>
                    <a:pt x="221" y="81"/>
                  </a:cubicBezTo>
                  <a:cubicBezTo>
                    <a:pt x="232" y="174"/>
                    <a:pt x="198" y="232"/>
                    <a:pt x="105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1290200" y="317862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244" y="70"/>
                  </a:moveTo>
                  <a:cubicBezTo>
                    <a:pt x="233" y="163"/>
                    <a:pt x="163" y="198"/>
                    <a:pt x="82" y="186"/>
                  </a:cubicBezTo>
                  <a:cubicBezTo>
                    <a:pt x="35" y="175"/>
                    <a:pt x="1" y="128"/>
                    <a:pt x="12" y="82"/>
                  </a:cubicBezTo>
                  <a:cubicBezTo>
                    <a:pt x="47" y="12"/>
                    <a:pt x="105" y="1"/>
                    <a:pt x="163" y="12"/>
                  </a:cubicBezTo>
                  <a:cubicBezTo>
                    <a:pt x="186" y="12"/>
                    <a:pt x="221" y="59"/>
                    <a:pt x="244" y="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1220825" y="3192850"/>
              <a:ext cx="112925" cy="40650"/>
            </a:xfrm>
            <a:custGeom>
              <a:avLst/>
              <a:gdLst/>
              <a:ahLst/>
              <a:cxnLst/>
              <a:rect l="l" t="t" r="r" b="b"/>
              <a:pathLst>
                <a:path w="4517" h="1626" extrusionOk="0">
                  <a:moveTo>
                    <a:pt x="2462" y="0"/>
                  </a:moveTo>
                  <a:lnTo>
                    <a:pt x="3809" y="0"/>
                  </a:lnTo>
                  <a:cubicBezTo>
                    <a:pt x="3948" y="0"/>
                    <a:pt x="4053" y="35"/>
                    <a:pt x="4111" y="186"/>
                  </a:cubicBezTo>
                  <a:cubicBezTo>
                    <a:pt x="4227" y="465"/>
                    <a:pt x="4354" y="720"/>
                    <a:pt x="4470" y="999"/>
                  </a:cubicBezTo>
                  <a:cubicBezTo>
                    <a:pt x="4517" y="1103"/>
                    <a:pt x="4505" y="1219"/>
                    <a:pt x="4494" y="1335"/>
                  </a:cubicBezTo>
                  <a:cubicBezTo>
                    <a:pt x="4470" y="1394"/>
                    <a:pt x="4412" y="1463"/>
                    <a:pt x="4378" y="1486"/>
                  </a:cubicBezTo>
                  <a:cubicBezTo>
                    <a:pt x="4262" y="1568"/>
                    <a:pt x="4145" y="1626"/>
                    <a:pt x="4006" y="1626"/>
                  </a:cubicBezTo>
                  <a:lnTo>
                    <a:pt x="2195" y="1626"/>
                  </a:lnTo>
                  <a:cubicBezTo>
                    <a:pt x="2149" y="1626"/>
                    <a:pt x="2114" y="1626"/>
                    <a:pt x="2079" y="1602"/>
                  </a:cubicBezTo>
                  <a:cubicBezTo>
                    <a:pt x="1893" y="1521"/>
                    <a:pt x="1673" y="1533"/>
                    <a:pt x="1475" y="1533"/>
                  </a:cubicBezTo>
                  <a:cubicBezTo>
                    <a:pt x="1313" y="1533"/>
                    <a:pt x="1150" y="1533"/>
                    <a:pt x="988" y="1475"/>
                  </a:cubicBezTo>
                  <a:cubicBezTo>
                    <a:pt x="906" y="1452"/>
                    <a:pt x="790" y="1463"/>
                    <a:pt x="686" y="1463"/>
                  </a:cubicBezTo>
                  <a:lnTo>
                    <a:pt x="198" y="1463"/>
                  </a:lnTo>
                  <a:cubicBezTo>
                    <a:pt x="82" y="1463"/>
                    <a:pt x="36" y="1394"/>
                    <a:pt x="24" y="1289"/>
                  </a:cubicBezTo>
                  <a:cubicBezTo>
                    <a:pt x="1" y="1161"/>
                    <a:pt x="24" y="1022"/>
                    <a:pt x="117" y="929"/>
                  </a:cubicBezTo>
                  <a:cubicBezTo>
                    <a:pt x="221" y="825"/>
                    <a:pt x="326" y="709"/>
                    <a:pt x="384" y="546"/>
                  </a:cubicBezTo>
                  <a:cubicBezTo>
                    <a:pt x="430" y="430"/>
                    <a:pt x="512" y="349"/>
                    <a:pt x="581" y="256"/>
                  </a:cubicBezTo>
                  <a:cubicBezTo>
                    <a:pt x="616" y="233"/>
                    <a:pt x="663" y="209"/>
                    <a:pt x="686" y="198"/>
                  </a:cubicBezTo>
                  <a:cubicBezTo>
                    <a:pt x="732" y="186"/>
                    <a:pt x="790" y="186"/>
                    <a:pt x="802" y="151"/>
                  </a:cubicBezTo>
                  <a:cubicBezTo>
                    <a:pt x="872" y="0"/>
                    <a:pt x="1023" y="12"/>
                    <a:pt x="1150" y="12"/>
                  </a:cubicBezTo>
                  <a:cubicBezTo>
                    <a:pt x="1591" y="0"/>
                    <a:pt x="2021" y="0"/>
                    <a:pt x="2462" y="0"/>
                  </a:cubicBezTo>
                  <a:close/>
                  <a:moveTo>
                    <a:pt x="3762" y="244"/>
                  </a:moveTo>
                  <a:lnTo>
                    <a:pt x="1127" y="244"/>
                  </a:lnTo>
                  <a:cubicBezTo>
                    <a:pt x="988" y="244"/>
                    <a:pt x="872" y="314"/>
                    <a:pt x="814" y="407"/>
                  </a:cubicBezTo>
                  <a:cubicBezTo>
                    <a:pt x="651" y="604"/>
                    <a:pt x="523" y="836"/>
                    <a:pt x="384" y="1057"/>
                  </a:cubicBezTo>
                  <a:cubicBezTo>
                    <a:pt x="361" y="1068"/>
                    <a:pt x="384" y="1115"/>
                    <a:pt x="384" y="1161"/>
                  </a:cubicBezTo>
                  <a:lnTo>
                    <a:pt x="814" y="1161"/>
                  </a:lnTo>
                  <a:cubicBezTo>
                    <a:pt x="906" y="1161"/>
                    <a:pt x="1011" y="1173"/>
                    <a:pt x="1092" y="1196"/>
                  </a:cubicBezTo>
                  <a:cubicBezTo>
                    <a:pt x="1220" y="1243"/>
                    <a:pt x="1359" y="1254"/>
                    <a:pt x="1487" y="1254"/>
                  </a:cubicBezTo>
                  <a:cubicBezTo>
                    <a:pt x="1649" y="1254"/>
                    <a:pt x="1800" y="1231"/>
                    <a:pt x="1951" y="1277"/>
                  </a:cubicBezTo>
                  <a:cubicBezTo>
                    <a:pt x="2195" y="1359"/>
                    <a:pt x="2450" y="1335"/>
                    <a:pt x="2706" y="1347"/>
                  </a:cubicBezTo>
                  <a:lnTo>
                    <a:pt x="3890" y="1347"/>
                  </a:lnTo>
                  <a:cubicBezTo>
                    <a:pt x="4041" y="1347"/>
                    <a:pt x="4157" y="1335"/>
                    <a:pt x="4273" y="1173"/>
                  </a:cubicBezTo>
                  <a:cubicBezTo>
                    <a:pt x="4064" y="894"/>
                    <a:pt x="4029" y="546"/>
                    <a:pt x="3762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6"/>
          <p:cNvSpPr/>
          <p:nvPr/>
        </p:nvSpPr>
        <p:spPr>
          <a:xfrm rot="-290954">
            <a:off x="83173" y="3527901"/>
            <a:ext cx="477421" cy="471651"/>
          </a:xfrm>
          <a:custGeom>
            <a:avLst/>
            <a:gdLst/>
            <a:ahLst/>
            <a:cxnLst/>
            <a:rect l="l" t="t" r="r" b="b"/>
            <a:pathLst>
              <a:path w="5120" h="5058" extrusionOk="0">
                <a:moveTo>
                  <a:pt x="3042" y="314"/>
                </a:moveTo>
                <a:lnTo>
                  <a:pt x="3042" y="314"/>
                </a:lnTo>
                <a:cubicBezTo>
                  <a:pt x="2984" y="883"/>
                  <a:pt x="3007" y="2044"/>
                  <a:pt x="3007" y="2056"/>
                </a:cubicBezTo>
                <a:cubicBezTo>
                  <a:pt x="3564" y="2032"/>
                  <a:pt x="4168" y="1974"/>
                  <a:pt x="4702" y="1974"/>
                </a:cubicBezTo>
                <a:cubicBezTo>
                  <a:pt x="4702" y="2172"/>
                  <a:pt x="4725" y="2392"/>
                  <a:pt x="4737" y="2590"/>
                </a:cubicBezTo>
                <a:cubicBezTo>
                  <a:pt x="4748" y="2706"/>
                  <a:pt x="4748" y="2845"/>
                  <a:pt x="4783" y="2961"/>
                </a:cubicBezTo>
                <a:lnTo>
                  <a:pt x="3042" y="2961"/>
                </a:lnTo>
                <a:cubicBezTo>
                  <a:pt x="3065" y="3495"/>
                  <a:pt x="3123" y="4145"/>
                  <a:pt x="3123" y="4691"/>
                </a:cubicBezTo>
                <a:cubicBezTo>
                  <a:pt x="2926" y="4691"/>
                  <a:pt x="2705" y="4703"/>
                  <a:pt x="2508" y="4714"/>
                </a:cubicBezTo>
                <a:cubicBezTo>
                  <a:pt x="2392" y="4726"/>
                  <a:pt x="2253" y="4726"/>
                  <a:pt x="2137" y="4760"/>
                </a:cubicBezTo>
                <a:lnTo>
                  <a:pt x="2137" y="4760"/>
                </a:lnTo>
                <a:cubicBezTo>
                  <a:pt x="2159" y="4747"/>
                  <a:pt x="2136" y="4365"/>
                  <a:pt x="2136" y="4319"/>
                </a:cubicBezTo>
                <a:cubicBezTo>
                  <a:pt x="2136" y="3960"/>
                  <a:pt x="2136" y="3576"/>
                  <a:pt x="2125" y="3217"/>
                </a:cubicBezTo>
                <a:cubicBezTo>
                  <a:pt x="2125" y="3158"/>
                  <a:pt x="2113" y="3019"/>
                  <a:pt x="2113" y="3019"/>
                </a:cubicBezTo>
                <a:lnTo>
                  <a:pt x="2101" y="3019"/>
                </a:lnTo>
                <a:cubicBezTo>
                  <a:pt x="1765" y="3031"/>
                  <a:pt x="1312" y="3054"/>
                  <a:pt x="975" y="3077"/>
                </a:cubicBezTo>
                <a:cubicBezTo>
                  <a:pt x="848" y="3089"/>
                  <a:pt x="708" y="3089"/>
                  <a:pt x="569" y="3100"/>
                </a:cubicBezTo>
                <a:cubicBezTo>
                  <a:pt x="511" y="3100"/>
                  <a:pt x="430" y="3100"/>
                  <a:pt x="383" y="3135"/>
                </a:cubicBezTo>
                <a:cubicBezTo>
                  <a:pt x="430" y="2787"/>
                  <a:pt x="372" y="2427"/>
                  <a:pt x="337" y="2079"/>
                </a:cubicBezTo>
                <a:lnTo>
                  <a:pt x="337" y="2079"/>
                </a:lnTo>
                <a:cubicBezTo>
                  <a:pt x="342" y="2102"/>
                  <a:pt x="976" y="2114"/>
                  <a:pt x="1033" y="2114"/>
                </a:cubicBezTo>
                <a:cubicBezTo>
                  <a:pt x="1324" y="2114"/>
                  <a:pt x="1602" y="2137"/>
                  <a:pt x="1893" y="2137"/>
                </a:cubicBezTo>
                <a:cubicBezTo>
                  <a:pt x="1939" y="2137"/>
                  <a:pt x="1962" y="2137"/>
                  <a:pt x="2009" y="2114"/>
                </a:cubicBezTo>
                <a:cubicBezTo>
                  <a:pt x="2125" y="2079"/>
                  <a:pt x="2101" y="1858"/>
                  <a:pt x="2078" y="1731"/>
                </a:cubicBezTo>
                <a:cubicBezTo>
                  <a:pt x="2067" y="1568"/>
                  <a:pt x="2067" y="1417"/>
                  <a:pt x="2055" y="1255"/>
                </a:cubicBezTo>
                <a:cubicBezTo>
                  <a:pt x="2032" y="953"/>
                  <a:pt x="2009" y="651"/>
                  <a:pt x="1974" y="361"/>
                </a:cubicBezTo>
                <a:lnTo>
                  <a:pt x="1974" y="361"/>
                </a:lnTo>
                <a:cubicBezTo>
                  <a:pt x="2066" y="373"/>
                  <a:pt x="2160" y="378"/>
                  <a:pt x="2255" y="378"/>
                </a:cubicBezTo>
                <a:cubicBezTo>
                  <a:pt x="2517" y="378"/>
                  <a:pt x="2786" y="340"/>
                  <a:pt x="3042" y="314"/>
                </a:cubicBezTo>
                <a:close/>
                <a:moveTo>
                  <a:pt x="2612" y="1"/>
                </a:moveTo>
                <a:cubicBezTo>
                  <a:pt x="2427" y="1"/>
                  <a:pt x="2229" y="12"/>
                  <a:pt x="2032" y="24"/>
                </a:cubicBezTo>
                <a:cubicBezTo>
                  <a:pt x="1939" y="47"/>
                  <a:pt x="1742" y="47"/>
                  <a:pt x="1730" y="175"/>
                </a:cubicBezTo>
                <a:cubicBezTo>
                  <a:pt x="1672" y="697"/>
                  <a:pt x="1672" y="1220"/>
                  <a:pt x="1672" y="1731"/>
                </a:cubicBezTo>
                <a:cubicBezTo>
                  <a:pt x="1556" y="1731"/>
                  <a:pt x="1440" y="1742"/>
                  <a:pt x="1324" y="1742"/>
                </a:cubicBezTo>
                <a:cubicBezTo>
                  <a:pt x="1103" y="1754"/>
                  <a:pt x="906" y="1765"/>
                  <a:pt x="685" y="1800"/>
                </a:cubicBezTo>
                <a:cubicBezTo>
                  <a:pt x="581" y="1812"/>
                  <a:pt x="488" y="1823"/>
                  <a:pt x="383" y="1823"/>
                </a:cubicBezTo>
                <a:cubicBezTo>
                  <a:pt x="325" y="1823"/>
                  <a:pt x="232" y="1823"/>
                  <a:pt x="163" y="1847"/>
                </a:cubicBezTo>
                <a:cubicBezTo>
                  <a:pt x="105" y="1858"/>
                  <a:pt x="58" y="1870"/>
                  <a:pt x="47" y="1916"/>
                </a:cubicBezTo>
                <a:cubicBezTo>
                  <a:pt x="12" y="1974"/>
                  <a:pt x="23" y="2090"/>
                  <a:pt x="23" y="2160"/>
                </a:cubicBezTo>
                <a:cubicBezTo>
                  <a:pt x="23" y="2265"/>
                  <a:pt x="23" y="2346"/>
                  <a:pt x="0" y="2450"/>
                </a:cubicBezTo>
                <a:cubicBezTo>
                  <a:pt x="0" y="2636"/>
                  <a:pt x="23" y="2845"/>
                  <a:pt x="35" y="3031"/>
                </a:cubicBezTo>
                <a:cubicBezTo>
                  <a:pt x="47" y="3135"/>
                  <a:pt x="47" y="3321"/>
                  <a:pt x="186" y="3333"/>
                </a:cubicBezTo>
                <a:cubicBezTo>
                  <a:pt x="708" y="3391"/>
                  <a:pt x="1242" y="3391"/>
                  <a:pt x="1765" y="3391"/>
                </a:cubicBezTo>
                <a:cubicBezTo>
                  <a:pt x="1776" y="3530"/>
                  <a:pt x="1776" y="3669"/>
                  <a:pt x="1788" y="3797"/>
                </a:cubicBezTo>
                <a:cubicBezTo>
                  <a:pt x="1811" y="4006"/>
                  <a:pt x="1823" y="4203"/>
                  <a:pt x="1823" y="4412"/>
                </a:cubicBezTo>
                <a:cubicBezTo>
                  <a:pt x="1823" y="4517"/>
                  <a:pt x="1823" y="4610"/>
                  <a:pt x="1834" y="4714"/>
                </a:cubicBezTo>
                <a:cubicBezTo>
                  <a:pt x="1834" y="4842"/>
                  <a:pt x="1834" y="4958"/>
                  <a:pt x="1962" y="5016"/>
                </a:cubicBezTo>
                <a:cubicBezTo>
                  <a:pt x="2029" y="5047"/>
                  <a:pt x="2101" y="5058"/>
                  <a:pt x="2175" y="5058"/>
                </a:cubicBezTo>
                <a:cubicBezTo>
                  <a:pt x="2293" y="5058"/>
                  <a:pt x="2417" y="5030"/>
                  <a:pt x="2531" y="5016"/>
                </a:cubicBezTo>
                <a:cubicBezTo>
                  <a:pt x="2691" y="5008"/>
                  <a:pt x="2857" y="4994"/>
                  <a:pt x="3021" y="4994"/>
                </a:cubicBezTo>
                <a:cubicBezTo>
                  <a:pt x="3094" y="4994"/>
                  <a:pt x="3167" y="4997"/>
                  <a:pt x="3239" y="5004"/>
                </a:cubicBezTo>
                <a:cubicBezTo>
                  <a:pt x="3274" y="5004"/>
                  <a:pt x="3320" y="5004"/>
                  <a:pt x="3344" y="4993"/>
                </a:cubicBezTo>
                <a:cubicBezTo>
                  <a:pt x="3390" y="4981"/>
                  <a:pt x="3413" y="4923"/>
                  <a:pt x="3413" y="4877"/>
                </a:cubicBezTo>
                <a:cubicBezTo>
                  <a:pt x="3413" y="4354"/>
                  <a:pt x="3413" y="3832"/>
                  <a:pt x="3402" y="3309"/>
                </a:cubicBezTo>
                <a:cubicBezTo>
                  <a:pt x="3553" y="3298"/>
                  <a:pt x="3680" y="3298"/>
                  <a:pt x="3820" y="3275"/>
                </a:cubicBezTo>
                <a:cubicBezTo>
                  <a:pt x="4029" y="3263"/>
                  <a:pt x="4226" y="3251"/>
                  <a:pt x="4435" y="3251"/>
                </a:cubicBezTo>
                <a:cubicBezTo>
                  <a:pt x="4539" y="3251"/>
                  <a:pt x="4632" y="3251"/>
                  <a:pt x="4737" y="3240"/>
                </a:cubicBezTo>
                <a:cubicBezTo>
                  <a:pt x="4864" y="3240"/>
                  <a:pt x="4981" y="3240"/>
                  <a:pt x="5039" y="3100"/>
                </a:cubicBezTo>
                <a:cubicBezTo>
                  <a:pt x="5120" y="2950"/>
                  <a:pt x="5062" y="2741"/>
                  <a:pt x="5039" y="2555"/>
                </a:cubicBezTo>
                <a:cubicBezTo>
                  <a:pt x="5027" y="2323"/>
                  <a:pt x="5004" y="2079"/>
                  <a:pt x="5027" y="1847"/>
                </a:cubicBezTo>
                <a:cubicBezTo>
                  <a:pt x="5027" y="1812"/>
                  <a:pt x="5027" y="1765"/>
                  <a:pt x="5015" y="1742"/>
                </a:cubicBezTo>
                <a:cubicBezTo>
                  <a:pt x="5004" y="1696"/>
                  <a:pt x="4946" y="1673"/>
                  <a:pt x="4899" y="1673"/>
                </a:cubicBezTo>
                <a:cubicBezTo>
                  <a:pt x="4377" y="1673"/>
                  <a:pt x="3866" y="1673"/>
                  <a:pt x="3344" y="1684"/>
                </a:cubicBezTo>
                <a:cubicBezTo>
                  <a:pt x="3344" y="1568"/>
                  <a:pt x="3332" y="1452"/>
                  <a:pt x="3332" y="1324"/>
                </a:cubicBezTo>
                <a:cubicBezTo>
                  <a:pt x="3320" y="1104"/>
                  <a:pt x="3297" y="895"/>
                  <a:pt x="3274" y="686"/>
                </a:cubicBezTo>
                <a:cubicBezTo>
                  <a:pt x="3262" y="581"/>
                  <a:pt x="3239" y="477"/>
                  <a:pt x="3239" y="372"/>
                </a:cubicBezTo>
                <a:cubicBezTo>
                  <a:pt x="3239" y="314"/>
                  <a:pt x="3239" y="233"/>
                  <a:pt x="3228" y="163"/>
                </a:cubicBezTo>
                <a:cubicBezTo>
                  <a:pt x="3216" y="105"/>
                  <a:pt x="3193" y="59"/>
                  <a:pt x="3158" y="47"/>
                </a:cubicBezTo>
                <a:cubicBezTo>
                  <a:pt x="3119" y="16"/>
                  <a:pt x="3055" y="11"/>
                  <a:pt x="2992" y="11"/>
                </a:cubicBezTo>
                <a:cubicBezTo>
                  <a:pt x="2961" y="11"/>
                  <a:pt x="2930" y="12"/>
                  <a:pt x="2903" y="12"/>
                </a:cubicBezTo>
                <a:cubicBezTo>
                  <a:pt x="2810" y="12"/>
                  <a:pt x="2717" y="12"/>
                  <a:pt x="26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6"/>
          <p:cNvGrpSpPr/>
          <p:nvPr/>
        </p:nvGrpSpPr>
        <p:grpSpPr>
          <a:xfrm rot="-4044333">
            <a:off x="262800" y="4144473"/>
            <a:ext cx="1234481" cy="919854"/>
            <a:chOff x="1954550" y="2620525"/>
            <a:chExt cx="310850" cy="231625"/>
          </a:xfrm>
        </p:grpSpPr>
        <p:sp>
          <p:nvSpPr>
            <p:cNvPr id="363" name="Google Shape;363;p6"/>
            <p:cNvSpPr/>
            <p:nvPr/>
          </p:nvSpPr>
          <p:spPr>
            <a:xfrm>
              <a:off x="1954550" y="2620525"/>
              <a:ext cx="310850" cy="231625"/>
            </a:xfrm>
            <a:custGeom>
              <a:avLst/>
              <a:gdLst/>
              <a:ahLst/>
              <a:cxnLst/>
              <a:rect l="l" t="t" r="r" b="b"/>
              <a:pathLst>
                <a:path w="12434" h="9265" extrusionOk="0">
                  <a:moveTo>
                    <a:pt x="11783" y="2357"/>
                  </a:moveTo>
                  <a:cubicBezTo>
                    <a:pt x="11842" y="2368"/>
                    <a:pt x="11900" y="2368"/>
                    <a:pt x="11946" y="2380"/>
                  </a:cubicBezTo>
                  <a:cubicBezTo>
                    <a:pt x="12050" y="2426"/>
                    <a:pt x="12143" y="2496"/>
                    <a:pt x="12155" y="2612"/>
                  </a:cubicBezTo>
                  <a:cubicBezTo>
                    <a:pt x="12190" y="2844"/>
                    <a:pt x="12259" y="3065"/>
                    <a:pt x="12364" y="3286"/>
                  </a:cubicBezTo>
                  <a:cubicBezTo>
                    <a:pt x="12376" y="3309"/>
                    <a:pt x="12387" y="3355"/>
                    <a:pt x="12387" y="3402"/>
                  </a:cubicBezTo>
                  <a:cubicBezTo>
                    <a:pt x="12364" y="3738"/>
                    <a:pt x="12434" y="4063"/>
                    <a:pt x="12422" y="4400"/>
                  </a:cubicBezTo>
                  <a:cubicBezTo>
                    <a:pt x="12410" y="4725"/>
                    <a:pt x="12422" y="5050"/>
                    <a:pt x="12422" y="5387"/>
                  </a:cubicBezTo>
                  <a:cubicBezTo>
                    <a:pt x="12422" y="5677"/>
                    <a:pt x="12376" y="5723"/>
                    <a:pt x="12074" y="5781"/>
                  </a:cubicBezTo>
                  <a:cubicBezTo>
                    <a:pt x="12062" y="5781"/>
                    <a:pt x="12039" y="5793"/>
                    <a:pt x="12004" y="5805"/>
                  </a:cubicBezTo>
                  <a:lnTo>
                    <a:pt x="12004" y="5979"/>
                  </a:lnTo>
                  <a:cubicBezTo>
                    <a:pt x="12004" y="6559"/>
                    <a:pt x="12004" y="7140"/>
                    <a:pt x="12016" y="7720"/>
                  </a:cubicBezTo>
                  <a:cubicBezTo>
                    <a:pt x="12016" y="7894"/>
                    <a:pt x="11958" y="8045"/>
                    <a:pt x="11911" y="8208"/>
                  </a:cubicBezTo>
                  <a:cubicBezTo>
                    <a:pt x="11888" y="8301"/>
                    <a:pt x="11795" y="8382"/>
                    <a:pt x="11691" y="8394"/>
                  </a:cubicBezTo>
                  <a:cubicBezTo>
                    <a:pt x="11505" y="8417"/>
                    <a:pt x="11331" y="8510"/>
                    <a:pt x="11133" y="8510"/>
                  </a:cubicBezTo>
                  <a:cubicBezTo>
                    <a:pt x="10982" y="8510"/>
                    <a:pt x="10820" y="8568"/>
                    <a:pt x="10681" y="8591"/>
                  </a:cubicBezTo>
                  <a:cubicBezTo>
                    <a:pt x="10274" y="8672"/>
                    <a:pt x="9880" y="8742"/>
                    <a:pt x="9473" y="8811"/>
                  </a:cubicBezTo>
                  <a:cubicBezTo>
                    <a:pt x="9369" y="8823"/>
                    <a:pt x="9276" y="8846"/>
                    <a:pt x="9171" y="8846"/>
                  </a:cubicBezTo>
                  <a:cubicBezTo>
                    <a:pt x="8997" y="8846"/>
                    <a:pt x="8823" y="8858"/>
                    <a:pt x="8661" y="8904"/>
                  </a:cubicBezTo>
                  <a:cubicBezTo>
                    <a:pt x="8556" y="8928"/>
                    <a:pt x="8463" y="8928"/>
                    <a:pt x="8359" y="8928"/>
                  </a:cubicBezTo>
                  <a:lnTo>
                    <a:pt x="7256" y="8928"/>
                  </a:lnTo>
                  <a:cubicBezTo>
                    <a:pt x="7093" y="8928"/>
                    <a:pt x="6931" y="8928"/>
                    <a:pt x="6780" y="8986"/>
                  </a:cubicBezTo>
                  <a:cubicBezTo>
                    <a:pt x="6699" y="9020"/>
                    <a:pt x="6617" y="8997"/>
                    <a:pt x="6524" y="8997"/>
                  </a:cubicBezTo>
                  <a:lnTo>
                    <a:pt x="6037" y="8997"/>
                  </a:lnTo>
                  <a:cubicBezTo>
                    <a:pt x="5979" y="8997"/>
                    <a:pt x="5909" y="8986"/>
                    <a:pt x="5851" y="9020"/>
                  </a:cubicBezTo>
                  <a:cubicBezTo>
                    <a:pt x="5619" y="9113"/>
                    <a:pt x="5364" y="9078"/>
                    <a:pt x="5120" y="9090"/>
                  </a:cubicBezTo>
                  <a:cubicBezTo>
                    <a:pt x="4899" y="9090"/>
                    <a:pt x="4667" y="9078"/>
                    <a:pt x="4458" y="9160"/>
                  </a:cubicBezTo>
                  <a:cubicBezTo>
                    <a:pt x="4400" y="9195"/>
                    <a:pt x="4307" y="9171"/>
                    <a:pt x="4237" y="9171"/>
                  </a:cubicBezTo>
                  <a:lnTo>
                    <a:pt x="3657" y="9171"/>
                  </a:lnTo>
                  <a:cubicBezTo>
                    <a:pt x="3506" y="9171"/>
                    <a:pt x="3378" y="9171"/>
                    <a:pt x="3239" y="9229"/>
                  </a:cubicBezTo>
                  <a:cubicBezTo>
                    <a:pt x="3146" y="9264"/>
                    <a:pt x="3030" y="9264"/>
                    <a:pt x="2926" y="9264"/>
                  </a:cubicBezTo>
                  <a:cubicBezTo>
                    <a:pt x="2229" y="9264"/>
                    <a:pt x="1533" y="9253"/>
                    <a:pt x="836" y="9253"/>
                  </a:cubicBezTo>
                  <a:cubicBezTo>
                    <a:pt x="662" y="9253"/>
                    <a:pt x="569" y="9171"/>
                    <a:pt x="511" y="9032"/>
                  </a:cubicBezTo>
                  <a:cubicBezTo>
                    <a:pt x="430" y="8858"/>
                    <a:pt x="360" y="8672"/>
                    <a:pt x="372" y="8475"/>
                  </a:cubicBezTo>
                  <a:cubicBezTo>
                    <a:pt x="372" y="8335"/>
                    <a:pt x="372" y="8173"/>
                    <a:pt x="314" y="8034"/>
                  </a:cubicBezTo>
                  <a:cubicBezTo>
                    <a:pt x="290" y="7952"/>
                    <a:pt x="290" y="7860"/>
                    <a:pt x="290" y="7755"/>
                  </a:cubicBezTo>
                  <a:lnTo>
                    <a:pt x="290" y="6791"/>
                  </a:lnTo>
                  <a:cubicBezTo>
                    <a:pt x="290" y="6722"/>
                    <a:pt x="302" y="6652"/>
                    <a:pt x="279" y="6583"/>
                  </a:cubicBezTo>
                  <a:cubicBezTo>
                    <a:pt x="186" y="6385"/>
                    <a:pt x="232" y="6165"/>
                    <a:pt x="186" y="5979"/>
                  </a:cubicBezTo>
                  <a:cubicBezTo>
                    <a:pt x="128" y="5735"/>
                    <a:pt x="116" y="5468"/>
                    <a:pt x="116" y="5224"/>
                  </a:cubicBezTo>
                  <a:cubicBezTo>
                    <a:pt x="116" y="5213"/>
                    <a:pt x="116" y="5178"/>
                    <a:pt x="105" y="5166"/>
                  </a:cubicBezTo>
                  <a:cubicBezTo>
                    <a:pt x="0" y="4934"/>
                    <a:pt x="23" y="4690"/>
                    <a:pt x="23" y="4446"/>
                  </a:cubicBezTo>
                  <a:lnTo>
                    <a:pt x="23" y="3309"/>
                  </a:lnTo>
                  <a:cubicBezTo>
                    <a:pt x="23" y="3227"/>
                    <a:pt x="12" y="3123"/>
                    <a:pt x="58" y="3042"/>
                  </a:cubicBezTo>
                  <a:cubicBezTo>
                    <a:pt x="128" y="2868"/>
                    <a:pt x="116" y="2705"/>
                    <a:pt x="116" y="2531"/>
                  </a:cubicBezTo>
                  <a:cubicBezTo>
                    <a:pt x="116" y="2368"/>
                    <a:pt x="116" y="2229"/>
                    <a:pt x="174" y="2078"/>
                  </a:cubicBezTo>
                  <a:cubicBezTo>
                    <a:pt x="197" y="2008"/>
                    <a:pt x="186" y="1892"/>
                    <a:pt x="221" y="1800"/>
                  </a:cubicBezTo>
                  <a:cubicBezTo>
                    <a:pt x="290" y="1591"/>
                    <a:pt x="290" y="1370"/>
                    <a:pt x="314" y="1149"/>
                  </a:cubicBezTo>
                  <a:cubicBezTo>
                    <a:pt x="337" y="964"/>
                    <a:pt x="430" y="848"/>
                    <a:pt x="604" y="801"/>
                  </a:cubicBezTo>
                  <a:cubicBezTo>
                    <a:pt x="743" y="778"/>
                    <a:pt x="859" y="697"/>
                    <a:pt x="998" y="720"/>
                  </a:cubicBezTo>
                  <a:cubicBezTo>
                    <a:pt x="1057" y="720"/>
                    <a:pt x="1115" y="685"/>
                    <a:pt x="1173" y="673"/>
                  </a:cubicBezTo>
                  <a:cubicBezTo>
                    <a:pt x="1242" y="650"/>
                    <a:pt x="1335" y="627"/>
                    <a:pt x="1405" y="627"/>
                  </a:cubicBezTo>
                  <a:cubicBezTo>
                    <a:pt x="1533" y="627"/>
                    <a:pt x="1672" y="615"/>
                    <a:pt x="1800" y="569"/>
                  </a:cubicBezTo>
                  <a:cubicBezTo>
                    <a:pt x="1858" y="557"/>
                    <a:pt x="1916" y="557"/>
                    <a:pt x="1974" y="546"/>
                  </a:cubicBezTo>
                  <a:cubicBezTo>
                    <a:pt x="2055" y="523"/>
                    <a:pt x="2148" y="511"/>
                    <a:pt x="2252" y="499"/>
                  </a:cubicBezTo>
                  <a:cubicBezTo>
                    <a:pt x="2334" y="488"/>
                    <a:pt x="2403" y="464"/>
                    <a:pt x="2496" y="464"/>
                  </a:cubicBezTo>
                  <a:cubicBezTo>
                    <a:pt x="2635" y="453"/>
                    <a:pt x="2786" y="488"/>
                    <a:pt x="2902" y="383"/>
                  </a:cubicBezTo>
                  <a:cubicBezTo>
                    <a:pt x="2926" y="348"/>
                    <a:pt x="2995" y="348"/>
                    <a:pt x="3042" y="348"/>
                  </a:cubicBezTo>
                  <a:cubicBezTo>
                    <a:pt x="3274" y="348"/>
                    <a:pt x="3494" y="290"/>
                    <a:pt x="3715" y="279"/>
                  </a:cubicBezTo>
                  <a:cubicBezTo>
                    <a:pt x="3994" y="256"/>
                    <a:pt x="4261" y="256"/>
                    <a:pt x="4539" y="256"/>
                  </a:cubicBezTo>
                  <a:cubicBezTo>
                    <a:pt x="4771" y="256"/>
                    <a:pt x="5004" y="256"/>
                    <a:pt x="5236" y="197"/>
                  </a:cubicBezTo>
                  <a:cubicBezTo>
                    <a:pt x="5352" y="163"/>
                    <a:pt x="5480" y="174"/>
                    <a:pt x="5596" y="174"/>
                  </a:cubicBezTo>
                  <a:cubicBezTo>
                    <a:pt x="6118" y="197"/>
                    <a:pt x="6641" y="139"/>
                    <a:pt x="7151" y="58"/>
                  </a:cubicBezTo>
                  <a:cubicBezTo>
                    <a:pt x="7569" y="0"/>
                    <a:pt x="7987" y="35"/>
                    <a:pt x="8417" y="47"/>
                  </a:cubicBezTo>
                  <a:cubicBezTo>
                    <a:pt x="8556" y="47"/>
                    <a:pt x="8707" y="58"/>
                    <a:pt x="8835" y="58"/>
                  </a:cubicBezTo>
                  <a:cubicBezTo>
                    <a:pt x="9380" y="58"/>
                    <a:pt x="9938" y="81"/>
                    <a:pt x="10495" y="58"/>
                  </a:cubicBezTo>
                  <a:cubicBezTo>
                    <a:pt x="10727" y="58"/>
                    <a:pt x="10936" y="105"/>
                    <a:pt x="11145" y="174"/>
                  </a:cubicBezTo>
                  <a:cubicBezTo>
                    <a:pt x="11377" y="256"/>
                    <a:pt x="11493" y="453"/>
                    <a:pt x="11516" y="697"/>
                  </a:cubicBezTo>
                  <a:cubicBezTo>
                    <a:pt x="11540" y="790"/>
                    <a:pt x="11516" y="859"/>
                    <a:pt x="11516" y="952"/>
                  </a:cubicBezTo>
                  <a:cubicBezTo>
                    <a:pt x="11516" y="1045"/>
                    <a:pt x="11540" y="1149"/>
                    <a:pt x="11563" y="1254"/>
                  </a:cubicBezTo>
                  <a:cubicBezTo>
                    <a:pt x="11609" y="1382"/>
                    <a:pt x="11621" y="1533"/>
                    <a:pt x="11609" y="1672"/>
                  </a:cubicBezTo>
                  <a:cubicBezTo>
                    <a:pt x="11656" y="1892"/>
                    <a:pt x="11679" y="2113"/>
                    <a:pt x="11783" y="2357"/>
                  </a:cubicBezTo>
                  <a:close/>
                  <a:moveTo>
                    <a:pt x="1765" y="1823"/>
                  </a:moveTo>
                  <a:cubicBezTo>
                    <a:pt x="1637" y="1962"/>
                    <a:pt x="1591" y="2125"/>
                    <a:pt x="1614" y="2299"/>
                  </a:cubicBezTo>
                  <a:cubicBezTo>
                    <a:pt x="1625" y="2484"/>
                    <a:pt x="1614" y="2659"/>
                    <a:pt x="1614" y="2844"/>
                  </a:cubicBezTo>
                  <a:cubicBezTo>
                    <a:pt x="1614" y="2937"/>
                    <a:pt x="1614" y="3007"/>
                    <a:pt x="1579" y="3100"/>
                  </a:cubicBezTo>
                  <a:cubicBezTo>
                    <a:pt x="1533" y="3216"/>
                    <a:pt x="1533" y="3344"/>
                    <a:pt x="1533" y="3460"/>
                  </a:cubicBezTo>
                  <a:lnTo>
                    <a:pt x="1533" y="5247"/>
                  </a:lnTo>
                  <a:cubicBezTo>
                    <a:pt x="1533" y="5317"/>
                    <a:pt x="1521" y="5387"/>
                    <a:pt x="1556" y="5456"/>
                  </a:cubicBezTo>
                  <a:cubicBezTo>
                    <a:pt x="1637" y="5665"/>
                    <a:pt x="1614" y="5863"/>
                    <a:pt x="1625" y="6072"/>
                  </a:cubicBezTo>
                  <a:cubicBezTo>
                    <a:pt x="1625" y="6130"/>
                    <a:pt x="1614" y="6199"/>
                    <a:pt x="1637" y="6246"/>
                  </a:cubicBezTo>
                  <a:cubicBezTo>
                    <a:pt x="1730" y="6408"/>
                    <a:pt x="1707" y="6583"/>
                    <a:pt x="1695" y="6757"/>
                  </a:cubicBezTo>
                  <a:cubicBezTo>
                    <a:pt x="1683" y="7058"/>
                    <a:pt x="1811" y="7337"/>
                    <a:pt x="1811" y="7627"/>
                  </a:cubicBezTo>
                  <a:cubicBezTo>
                    <a:pt x="1811" y="7697"/>
                    <a:pt x="1858" y="7778"/>
                    <a:pt x="1869" y="7860"/>
                  </a:cubicBezTo>
                  <a:cubicBezTo>
                    <a:pt x="1881" y="7952"/>
                    <a:pt x="1916" y="8034"/>
                    <a:pt x="2020" y="8103"/>
                  </a:cubicBezTo>
                  <a:lnTo>
                    <a:pt x="2960" y="8103"/>
                  </a:lnTo>
                  <a:cubicBezTo>
                    <a:pt x="3007" y="8103"/>
                    <a:pt x="3077" y="8103"/>
                    <a:pt x="3100" y="8092"/>
                  </a:cubicBezTo>
                  <a:cubicBezTo>
                    <a:pt x="3239" y="8010"/>
                    <a:pt x="3378" y="8034"/>
                    <a:pt x="3529" y="8034"/>
                  </a:cubicBezTo>
                  <a:cubicBezTo>
                    <a:pt x="3773" y="8010"/>
                    <a:pt x="4028" y="8068"/>
                    <a:pt x="4284" y="7941"/>
                  </a:cubicBezTo>
                  <a:cubicBezTo>
                    <a:pt x="4307" y="7929"/>
                    <a:pt x="4365" y="7929"/>
                    <a:pt x="4400" y="7929"/>
                  </a:cubicBezTo>
                  <a:cubicBezTo>
                    <a:pt x="4725" y="7906"/>
                    <a:pt x="5062" y="7929"/>
                    <a:pt x="5398" y="7860"/>
                  </a:cubicBezTo>
                  <a:cubicBezTo>
                    <a:pt x="5689" y="7801"/>
                    <a:pt x="5979" y="7836"/>
                    <a:pt x="6281" y="7767"/>
                  </a:cubicBezTo>
                  <a:cubicBezTo>
                    <a:pt x="6443" y="7720"/>
                    <a:pt x="6606" y="7755"/>
                    <a:pt x="6757" y="7697"/>
                  </a:cubicBezTo>
                  <a:cubicBezTo>
                    <a:pt x="6815" y="7662"/>
                    <a:pt x="6873" y="7674"/>
                    <a:pt x="6931" y="7662"/>
                  </a:cubicBezTo>
                  <a:cubicBezTo>
                    <a:pt x="7012" y="7651"/>
                    <a:pt x="7082" y="7662"/>
                    <a:pt x="7151" y="7639"/>
                  </a:cubicBezTo>
                  <a:cubicBezTo>
                    <a:pt x="7279" y="7581"/>
                    <a:pt x="7407" y="7593"/>
                    <a:pt x="7546" y="7581"/>
                  </a:cubicBezTo>
                  <a:cubicBezTo>
                    <a:pt x="7767" y="7581"/>
                    <a:pt x="7999" y="7604"/>
                    <a:pt x="8208" y="7523"/>
                  </a:cubicBezTo>
                  <a:cubicBezTo>
                    <a:pt x="8266" y="7488"/>
                    <a:pt x="8324" y="7523"/>
                    <a:pt x="8405" y="7511"/>
                  </a:cubicBezTo>
                  <a:cubicBezTo>
                    <a:pt x="8463" y="7511"/>
                    <a:pt x="8533" y="7511"/>
                    <a:pt x="8579" y="7476"/>
                  </a:cubicBezTo>
                  <a:cubicBezTo>
                    <a:pt x="8719" y="7418"/>
                    <a:pt x="8870" y="7418"/>
                    <a:pt x="9020" y="7418"/>
                  </a:cubicBezTo>
                  <a:cubicBezTo>
                    <a:pt x="9160" y="7418"/>
                    <a:pt x="9299" y="7430"/>
                    <a:pt x="9415" y="7395"/>
                  </a:cubicBezTo>
                  <a:cubicBezTo>
                    <a:pt x="9566" y="7349"/>
                    <a:pt x="9717" y="7349"/>
                    <a:pt x="9868" y="7337"/>
                  </a:cubicBezTo>
                  <a:cubicBezTo>
                    <a:pt x="9972" y="7337"/>
                    <a:pt x="10065" y="7337"/>
                    <a:pt x="10170" y="7314"/>
                  </a:cubicBezTo>
                  <a:cubicBezTo>
                    <a:pt x="10356" y="7105"/>
                    <a:pt x="10274" y="6873"/>
                    <a:pt x="10286" y="6652"/>
                  </a:cubicBezTo>
                  <a:cubicBezTo>
                    <a:pt x="10042" y="6524"/>
                    <a:pt x="10042" y="6524"/>
                    <a:pt x="10042" y="6269"/>
                  </a:cubicBezTo>
                  <a:lnTo>
                    <a:pt x="10042" y="5944"/>
                  </a:lnTo>
                  <a:cubicBezTo>
                    <a:pt x="10042" y="5886"/>
                    <a:pt x="10042" y="5805"/>
                    <a:pt x="10030" y="5770"/>
                  </a:cubicBezTo>
                  <a:cubicBezTo>
                    <a:pt x="9972" y="5654"/>
                    <a:pt x="9972" y="5538"/>
                    <a:pt x="9972" y="5398"/>
                  </a:cubicBezTo>
                  <a:cubicBezTo>
                    <a:pt x="9972" y="5201"/>
                    <a:pt x="9984" y="4992"/>
                    <a:pt x="9891" y="4806"/>
                  </a:cubicBezTo>
                  <a:cubicBezTo>
                    <a:pt x="9880" y="4760"/>
                    <a:pt x="9880" y="4702"/>
                    <a:pt x="9880" y="4667"/>
                  </a:cubicBezTo>
                  <a:lnTo>
                    <a:pt x="9833" y="4354"/>
                  </a:lnTo>
                  <a:cubicBezTo>
                    <a:pt x="9822" y="4284"/>
                    <a:pt x="9810" y="4214"/>
                    <a:pt x="9810" y="4133"/>
                  </a:cubicBezTo>
                  <a:cubicBezTo>
                    <a:pt x="9810" y="3936"/>
                    <a:pt x="9822" y="3727"/>
                    <a:pt x="9740" y="3529"/>
                  </a:cubicBezTo>
                  <a:cubicBezTo>
                    <a:pt x="9705" y="3471"/>
                    <a:pt x="9717" y="3413"/>
                    <a:pt x="9717" y="3344"/>
                  </a:cubicBezTo>
                  <a:lnTo>
                    <a:pt x="9717" y="1962"/>
                  </a:lnTo>
                  <a:cubicBezTo>
                    <a:pt x="9717" y="1800"/>
                    <a:pt x="9763" y="1683"/>
                    <a:pt x="9914" y="1602"/>
                  </a:cubicBezTo>
                  <a:cubicBezTo>
                    <a:pt x="9938" y="1579"/>
                    <a:pt x="9961" y="1556"/>
                    <a:pt x="9996" y="1521"/>
                  </a:cubicBezTo>
                  <a:cubicBezTo>
                    <a:pt x="9961" y="1451"/>
                    <a:pt x="9938" y="1405"/>
                    <a:pt x="9926" y="1358"/>
                  </a:cubicBezTo>
                  <a:cubicBezTo>
                    <a:pt x="9891" y="1300"/>
                    <a:pt x="9880" y="1254"/>
                    <a:pt x="9856" y="1196"/>
                  </a:cubicBezTo>
                  <a:lnTo>
                    <a:pt x="8788" y="1196"/>
                  </a:lnTo>
                  <a:cubicBezTo>
                    <a:pt x="8603" y="1196"/>
                    <a:pt x="8428" y="1173"/>
                    <a:pt x="8243" y="1254"/>
                  </a:cubicBezTo>
                  <a:cubicBezTo>
                    <a:pt x="8185" y="1277"/>
                    <a:pt x="8092" y="1266"/>
                    <a:pt x="8022" y="1266"/>
                  </a:cubicBezTo>
                  <a:cubicBezTo>
                    <a:pt x="7802" y="1266"/>
                    <a:pt x="7604" y="1277"/>
                    <a:pt x="7384" y="1312"/>
                  </a:cubicBezTo>
                  <a:cubicBezTo>
                    <a:pt x="7209" y="1335"/>
                    <a:pt x="7035" y="1335"/>
                    <a:pt x="6861" y="1358"/>
                  </a:cubicBezTo>
                  <a:cubicBezTo>
                    <a:pt x="6780" y="1370"/>
                    <a:pt x="6675" y="1358"/>
                    <a:pt x="6583" y="1382"/>
                  </a:cubicBezTo>
                  <a:cubicBezTo>
                    <a:pt x="6432" y="1440"/>
                    <a:pt x="6269" y="1440"/>
                    <a:pt x="6107" y="1440"/>
                  </a:cubicBezTo>
                  <a:lnTo>
                    <a:pt x="5340" y="1440"/>
                  </a:lnTo>
                  <a:cubicBezTo>
                    <a:pt x="5247" y="1440"/>
                    <a:pt x="5166" y="1440"/>
                    <a:pt x="5097" y="1451"/>
                  </a:cubicBezTo>
                  <a:cubicBezTo>
                    <a:pt x="4888" y="1521"/>
                    <a:pt x="4690" y="1509"/>
                    <a:pt x="4481" y="1509"/>
                  </a:cubicBezTo>
                  <a:cubicBezTo>
                    <a:pt x="4365" y="1509"/>
                    <a:pt x="4226" y="1498"/>
                    <a:pt x="4121" y="1544"/>
                  </a:cubicBezTo>
                  <a:cubicBezTo>
                    <a:pt x="3947" y="1614"/>
                    <a:pt x="3761" y="1602"/>
                    <a:pt x="3587" y="1602"/>
                  </a:cubicBezTo>
                  <a:cubicBezTo>
                    <a:pt x="3332" y="1614"/>
                    <a:pt x="3077" y="1567"/>
                    <a:pt x="2833" y="1672"/>
                  </a:cubicBezTo>
                  <a:cubicBezTo>
                    <a:pt x="2775" y="1695"/>
                    <a:pt x="2717" y="1683"/>
                    <a:pt x="2635" y="1683"/>
                  </a:cubicBezTo>
                  <a:cubicBezTo>
                    <a:pt x="2403" y="1683"/>
                    <a:pt x="2171" y="1672"/>
                    <a:pt x="1939" y="1776"/>
                  </a:cubicBezTo>
                  <a:cubicBezTo>
                    <a:pt x="1881" y="1823"/>
                    <a:pt x="1823" y="1823"/>
                    <a:pt x="1765" y="1823"/>
                  </a:cubicBezTo>
                  <a:close/>
                  <a:moveTo>
                    <a:pt x="1695" y="8277"/>
                  </a:moveTo>
                  <a:cubicBezTo>
                    <a:pt x="1567" y="7987"/>
                    <a:pt x="1474" y="7709"/>
                    <a:pt x="1498" y="7418"/>
                  </a:cubicBezTo>
                  <a:cubicBezTo>
                    <a:pt x="1498" y="7360"/>
                    <a:pt x="1498" y="7291"/>
                    <a:pt x="1463" y="7244"/>
                  </a:cubicBezTo>
                  <a:cubicBezTo>
                    <a:pt x="1405" y="7105"/>
                    <a:pt x="1405" y="6942"/>
                    <a:pt x="1405" y="6791"/>
                  </a:cubicBezTo>
                  <a:cubicBezTo>
                    <a:pt x="1405" y="6675"/>
                    <a:pt x="1416" y="6559"/>
                    <a:pt x="1382" y="6466"/>
                  </a:cubicBezTo>
                  <a:cubicBezTo>
                    <a:pt x="1324" y="6316"/>
                    <a:pt x="1324" y="6153"/>
                    <a:pt x="1324" y="6014"/>
                  </a:cubicBezTo>
                  <a:cubicBezTo>
                    <a:pt x="1324" y="5898"/>
                    <a:pt x="1300" y="5793"/>
                    <a:pt x="1289" y="5677"/>
                  </a:cubicBezTo>
                  <a:cubicBezTo>
                    <a:pt x="1277" y="5573"/>
                    <a:pt x="1242" y="5480"/>
                    <a:pt x="1242" y="5375"/>
                  </a:cubicBezTo>
                  <a:lnTo>
                    <a:pt x="1242" y="3344"/>
                  </a:lnTo>
                  <a:cubicBezTo>
                    <a:pt x="1242" y="3251"/>
                    <a:pt x="1265" y="3146"/>
                    <a:pt x="1277" y="3065"/>
                  </a:cubicBezTo>
                  <a:cubicBezTo>
                    <a:pt x="1289" y="2960"/>
                    <a:pt x="1324" y="2868"/>
                    <a:pt x="1324" y="2763"/>
                  </a:cubicBezTo>
                  <a:cubicBezTo>
                    <a:pt x="1324" y="2601"/>
                    <a:pt x="1335" y="2450"/>
                    <a:pt x="1324" y="2299"/>
                  </a:cubicBezTo>
                  <a:cubicBezTo>
                    <a:pt x="1300" y="2067"/>
                    <a:pt x="1358" y="1858"/>
                    <a:pt x="1474" y="1660"/>
                  </a:cubicBezTo>
                  <a:cubicBezTo>
                    <a:pt x="1533" y="1556"/>
                    <a:pt x="1591" y="1498"/>
                    <a:pt x="1707" y="1498"/>
                  </a:cubicBezTo>
                  <a:cubicBezTo>
                    <a:pt x="1765" y="1498"/>
                    <a:pt x="1846" y="1509"/>
                    <a:pt x="1881" y="1486"/>
                  </a:cubicBezTo>
                  <a:cubicBezTo>
                    <a:pt x="2078" y="1382"/>
                    <a:pt x="2264" y="1405"/>
                    <a:pt x="2450" y="1405"/>
                  </a:cubicBezTo>
                  <a:cubicBezTo>
                    <a:pt x="2577" y="1405"/>
                    <a:pt x="2717" y="1405"/>
                    <a:pt x="2844" y="1358"/>
                  </a:cubicBezTo>
                  <a:cubicBezTo>
                    <a:pt x="2914" y="1324"/>
                    <a:pt x="3007" y="1324"/>
                    <a:pt x="3088" y="1324"/>
                  </a:cubicBezTo>
                  <a:lnTo>
                    <a:pt x="3669" y="1324"/>
                  </a:lnTo>
                  <a:cubicBezTo>
                    <a:pt x="3738" y="1324"/>
                    <a:pt x="3820" y="1335"/>
                    <a:pt x="3889" y="1312"/>
                  </a:cubicBezTo>
                  <a:cubicBezTo>
                    <a:pt x="4063" y="1231"/>
                    <a:pt x="4249" y="1254"/>
                    <a:pt x="4423" y="1254"/>
                  </a:cubicBezTo>
                  <a:cubicBezTo>
                    <a:pt x="4632" y="1254"/>
                    <a:pt x="4830" y="1254"/>
                    <a:pt x="5039" y="1184"/>
                  </a:cubicBezTo>
                  <a:cubicBezTo>
                    <a:pt x="5108" y="1149"/>
                    <a:pt x="5189" y="1149"/>
                    <a:pt x="5282" y="1149"/>
                  </a:cubicBezTo>
                  <a:lnTo>
                    <a:pt x="5770" y="1149"/>
                  </a:lnTo>
                  <a:cubicBezTo>
                    <a:pt x="6049" y="1149"/>
                    <a:pt x="6327" y="1184"/>
                    <a:pt x="6606" y="1080"/>
                  </a:cubicBezTo>
                  <a:cubicBezTo>
                    <a:pt x="6664" y="1045"/>
                    <a:pt x="6745" y="1068"/>
                    <a:pt x="6815" y="1068"/>
                  </a:cubicBezTo>
                  <a:cubicBezTo>
                    <a:pt x="7024" y="1068"/>
                    <a:pt x="7221" y="1068"/>
                    <a:pt x="7430" y="1022"/>
                  </a:cubicBezTo>
                  <a:cubicBezTo>
                    <a:pt x="7511" y="998"/>
                    <a:pt x="7616" y="987"/>
                    <a:pt x="7709" y="987"/>
                  </a:cubicBezTo>
                  <a:cubicBezTo>
                    <a:pt x="7918" y="987"/>
                    <a:pt x="8150" y="1010"/>
                    <a:pt x="8370" y="917"/>
                  </a:cubicBezTo>
                  <a:cubicBezTo>
                    <a:pt x="8428" y="906"/>
                    <a:pt x="8486" y="906"/>
                    <a:pt x="8556" y="906"/>
                  </a:cubicBezTo>
                  <a:lnTo>
                    <a:pt x="9856" y="906"/>
                  </a:lnTo>
                  <a:lnTo>
                    <a:pt x="9972" y="906"/>
                  </a:lnTo>
                  <a:cubicBezTo>
                    <a:pt x="10089" y="917"/>
                    <a:pt x="10147" y="964"/>
                    <a:pt x="10147" y="1080"/>
                  </a:cubicBezTo>
                  <a:cubicBezTo>
                    <a:pt x="10158" y="1254"/>
                    <a:pt x="10239" y="1405"/>
                    <a:pt x="10332" y="1556"/>
                  </a:cubicBezTo>
                  <a:cubicBezTo>
                    <a:pt x="10402" y="1556"/>
                    <a:pt x="10472" y="1567"/>
                    <a:pt x="10553" y="1567"/>
                  </a:cubicBezTo>
                  <a:cubicBezTo>
                    <a:pt x="10820" y="1591"/>
                    <a:pt x="10971" y="1741"/>
                    <a:pt x="10982" y="2020"/>
                  </a:cubicBezTo>
                  <a:cubicBezTo>
                    <a:pt x="10982" y="2125"/>
                    <a:pt x="10959" y="2229"/>
                    <a:pt x="11017" y="2322"/>
                  </a:cubicBezTo>
                  <a:cubicBezTo>
                    <a:pt x="11145" y="2357"/>
                    <a:pt x="11273" y="2345"/>
                    <a:pt x="11389" y="2310"/>
                  </a:cubicBezTo>
                  <a:cubicBezTo>
                    <a:pt x="11400" y="2183"/>
                    <a:pt x="11424" y="1451"/>
                    <a:pt x="11389" y="1382"/>
                  </a:cubicBezTo>
                  <a:cubicBezTo>
                    <a:pt x="11307" y="1196"/>
                    <a:pt x="11319" y="1010"/>
                    <a:pt x="11319" y="813"/>
                  </a:cubicBezTo>
                  <a:cubicBezTo>
                    <a:pt x="11319" y="627"/>
                    <a:pt x="11226" y="511"/>
                    <a:pt x="11052" y="441"/>
                  </a:cubicBezTo>
                  <a:cubicBezTo>
                    <a:pt x="10913" y="383"/>
                    <a:pt x="10750" y="337"/>
                    <a:pt x="10576" y="337"/>
                  </a:cubicBezTo>
                  <a:cubicBezTo>
                    <a:pt x="9972" y="348"/>
                    <a:pt x="9369" y="337"/>
                    <a:pt x="8765" y="337"/>
                  </a:cubicBezTo>
                  <a:cubicBezTo>
                    <a:pt x="8544" y="337"/>
                    <a:pt x="8312" y="383"/>
                    <a:pt x="8115" y="279"/>
                  </a:cubicBezTo>
                  <a:cubicBezTo>
                    <a:pt x="8092" y="267"/>
                    <a:pt x="8069" y="267"/>
                    <a:pt x="8057" y="267"/>
                  </a:cubicBezTo>
                  <a:cubicBezTo>
                    <a:pt x="7767" y="267"/>
                    <a:pt x="7476" y="256"/>
                    <a:pt x="7198" y="279"/>
                  </a:cubicBezTo>
                  <a:cubicBezTo>
                    <a:pt x="6838" y="314"/>
                    <a:pt x="6490" y="372"/>
                    <a:pt x="6141" y="406"/>
                  </a:cubicBezTo>
                  <a:cubicBezTo>
                    <a:pt x="5944" y="430"/>
                    <a:pt x="5747" y="441"/>
                    <a:pt x="5561" y="441"/>
                  </a:cubicBezTo>
                  <a:cubicBezTo>
                    <a:pt x="5306" y="441"/>
                    <a:pt x="5062" y="453"/>
                    <a:pt x="4830" y="488"/>
                  </a:cubicBezTo>
                  <a:cubicBezTo>
                    <a:pt x="4412" y="546"/>
                    <a:pt x="4005" y="569"/>
                    <a:pt x="3587" y="615"/>
                  </a:cubicBezTo>
                  <a:lnTo>
                    <a:pt x="3193" y="662"/>
                  </a:lnTo>
                  <a:cubicBezTo>
                    <a:pt x="2786" y="720"/>
                    <a:pt x="2403" y="871"/>
                    <a:pt x="1985" y="871"/>
                  </a:cubicBezTo>
                  <a:cubicBezTo>
                    <a:pt x="1974" y="871"/>
                    <a:pt x="1939" y="871"/>
                    <a:pt x="1927" y="894"/>
                  </a:cubicBezTo>
                  <a:cubicBezTo>
                    <a:pt x="1695" y="987"/>
                    <a:pt x="1416" y="917"/>
                    <a:pt x="1184" y="1033"/>
                  </a:cubicBezTo>
                  <a:cubicBezTo>
                    <a:pt x="998" y="1022"/>
                    <a:pt x="859" y="1091"/>
                    <a:pt x="685" y="1196"/>
                  </a:cubicBezTo>
                  <a:cubicBezTo>
                    <a:pt x="650" y="1312"/>
                    <a:pt x="639" y="1440"/>
                    <a:pt x="592" y="1556"/>
                  </a:cubicBezTo>
                  <a:cubicBezTo>
                    <a:pt x="534" y="1718"/>
                    <a:pt x="546" y="1904"/>
                    <a:pt x="511" y="2067"/>
                  </a:cubicBezTo>
                  <a:cubicBezTo>
                    <a:pt x="464" y="2241"/>
                    <a:pt x="464" y="2415"/>
                    <a:pt x="453" y="2577"/>
                  </a:cubicBezTo>
                  <a:cubicBezTo>
                    <a:pt x="453" y="2705"/>
                    <a:pt x="453" y="2833"/>
                    <a:pt x="406" y="2960"/>
                  </a:cubicBezTo>
                  <a:cubicBezTo>
                    <a:pt x="372" y="3077"/>
                    <a:pt x="360" y="3181"/>
                    <a:pt x="360" y="3297"/>
                  </a:cubicBezTo>
                  <a:lnTo>
                    <a:pt x="360" y="4644"/>
                  </a:lnTo>
                  <a:cubicBezTo>
                    <a:pt x="360" y="4725"/>
                    <a:pt x="348" y="4795"/>
                    <a:pt x="372" y="4864"/>
                  </a:cubicBezTo>
                  <a:cubicBezTo>
                    <a:pt x="464" y="5050"/>
                    <a:pt x="453" y="5247"/>
                    <a:pt x="453" y="5433"/>
                  </a:cubicBezTo>
                  <a:cubicBezTo>
                    <a:pt x="453" y="5503"/>
                    <a:pt x="430" y="5573"/>
                    <a:pt x="464" y="5654"/>
                  </a:cubicBezTo>
                  <a:cubicBezTo>
                    <a:pt x="534" y="5793"/>
                    <a:pt x="523" y="5956"/>
                    <a:pt x="523" y="6095"/>
                  </a:cubicBezTo>
                  <a:cubicBezTo>
                    <a:pt x="523" y="6153"/>
                    <a:pt x="523" y="6211"/>
                    <a:pt x="534" y="6246"/>
                  </a:cubicBezTo>
                  <a:cubicBezTo>
                    <a:pt x="627" y="6420"/>
                    <a:pt x="604" y="6606"/>
                    <a:pt x="604" y="6780"/>
                  </a:cubicBezTo>
                  <a:cubicBezTo>
                    <a:pt x="604" y="7070"/>
                    <a:pt x="604" y="7349"/>
                    <a:pt x="627" y="7639"/>
                  </a:cubicBezTo>
                  <a:cubicBezTo>
                    <a:pt x="627" y="7720"/>
                    <a:pt x="627" y="7813"/>
                    <a:pt x="650" y="7883"/>
                  </a:cubicBezTo>
                  <a:cubicBezTo>
                    <a:pt x="708" y="8010"/>
                    <a:pt x="708" y="8150"/>
                    <a:pt x="708" y="8277"/>
                  </a:cubicBezTo>
                  <a:cubicBezTo>
                    <a:pt x="708" y="8475"/>
                    <a:pt x="801" y="8672"/>
                    <a:pt x="859" y="8870"/>
                  </a:cubicBezTo>
                  <a:cubicBezTo>
                    <a:pt x="998" y="8870"/>
                    <a:pt x="1149" y="8881"/>
                    <a:pt x="1289" y="8881"/>
                  </a:cubicBezTo>
                  <a:cubicBezTo>
                    <a:pt x="1416" y="8881"/>
                    <a:pt x="1556" y="8881"/>
                    <a:pt x="1683" y="8916"/>
                  </a:cubicBezTo>
                  <a:cubicBezTo>
                    <a:pt x="1823" y="8939"/>
                    <a:pt x="1962" y="8904"/>
                    <a:pt x="2101" y="8870"/>
                  </a:cubicBezTo>
                  <a:cubicBezTo>
                    <a:pt x="2159" y="8858"/>
                    <a:pt x="2217" y="8870"/>
                    <a:pt x="2287" y="8870"/>
                  </a:cubicBezTo>
                  <a:lnTo>
                    <a:pt x="2902" y="8870"/>
                  </a:lnTo>
                  <a:cubicBezTo>
                    <a:pt x="2972" y="8870"/>
                    <a:pt x="3042" y="8881"/>
                    <a:pt x="3123" y="8858"/>
                  </a:cubicBezTo>
                  <a:cubicBezTo>
                    <a:pt x="3367" y="8753"/>
                    <a:pt x="3622" y="8788"/>
                    <a:pt x="3878" y="8788"/>
                  </a:cubicBezTo>
                  <a:cubicBezTo>
                    <a:pt x="4121" y="8788"/>
                    <a:pt x="4365" y="8811"/>
                    <a:pt x="4597" y="8730"/>
                  </a:cubicBezTo>
                  <a:cubicBezTo>
                    <a:pt x="4655" y="8695"/>
                    <a:pt x="4748" y="8707"/>
                    <a:pt x="4818" y="8707"/>
                  </a:cubicBezTo>
                  <a:lnTo>
                    <a:pt x="5364" y="8707"/>
                  </a:lnTo>
                  <a:cubicBezTo>
                    <a:pt x="5445" y="8707"/>
                    <a:pt x="5514" y="8730"/>
                    <a:pt x="5584" y="8695"/>
                  </a:cubicBezTo>
                  <a:cubicBezTo>
                    <a:pt x="5793" y="8614"/>
                    <a:pt x="5990" y="8637"/>
                    <a:pt x="6199" y="8626"/>
                  </a:cubicBezTo>
                  <a:cubicBezTo>
                    <a:pt x="6432" y="8626"/>
                    <a:pt x="6664" y="8649"/>
                    <a:pt x="6896" y="8556"/>
                  </a:cubicBezTo>
                  <a:cubicBezTo>
                    <a:pt x="6966" y="8521"/>
                    <a:pt x="7047" y="8533"/>
                    <a:pt x="7140" y="8533"/>
                  </a:cubicBezTo>
                  <a:lnTo>
                    <a:pt x="8324" y="8533"/>
                  </a:lnTo>
                  <a:cubicBezTo>
                    <a:pt x="8428" y="8533"/>
                    <a:pt x="8533" y="8556"/>
                    <a:pt x="8637" y="8510"/>
                  </a:cubicBezTo>
                  <a:cubicBezTo>
                    <a:pt x="8812" y="8452"/>
                    <a:pt x="8986" y="8452"/>
                    <a:pt x="9160" y="8452"/>
                  </a:cubicBezTo>
                  <a:cubicBezTo>
                    <a:pt x="9241" y="8452"/>
                    <a:pt x="9311" y="8452"/>
                    <a:pt x="9404" y="8440"/>
                  </a:cubicBezTo>
                  <a:cubicBezTo>
                    <a:pt x="9868" y="8359"/>
                    <a:pt x="10332" y="8289"/>
                    <a:pt x="10797" y="8196"/>
                  </a:cubicBezTo>
                  <a:cubicBezTo>
                    <a:pt x="10924" y="8173"/>
                    <a:pt x="11052" y="8127"/>
                    <a:pt x="11191" y="8115"/>
                  </a:cubicBezTo>
                  <a:cubicBezTo>
                    <a:pt x="11366" y="8103"/>
                    <a:pt x="11505" y="8068"/>
                    <a:pt x="11633" y="7987"/>
                  </a:cubicBezTo>
                  <a:cubicBezTo>
                    <a:pt x="11725" y="7836"/>
                    <a:pt x="11749" y="7697"/>
                    <a:pt x="11749" y="7534"/>
                  </a:cubicBezTo>
                  <a:cubicBezTo>
                    <a:pt x="11749" y="6954"/>
                    <a:pt x="11772" y="6374"/>
                    <a:pt x="11772" y="5793"/>
                  </a:cubicBezTo>
                  <a:cubicBezTo>
                    <a:pt x="11772" y="5781"/>
                    <a:pt x="11749" y="5758"/>
                    <a:pt x="11737" y="5723"/>
                  </a:cubicBezTo>
                  <a:cubicBezTo>
                    <a:pt x="11598" y="5700"/>
                    <a:pt x="11447" y="5677"/>
                    <a:pt x="11284" y="5747"/>
                  </a:cubicBezTo>
                  <a:lnTo>
                    <a:pt x="11284" y="6083"/>
                  </a:lnTo>
                  <a:cubicBezTo>
                    <a:pt x="11307" y="6269"/>
                    <a:pt x="11249" y="6443"/>
                    <a:pt x="11099" y="6594"/>
                  </a:cubicBezTo>
                  <a:cubicBezTo>
                    <a:pt x="10959" y="6606"/>
                    <a:pt x="10797" y="6617"/>
                    <a:pt x="10623" y="6629"/>
                  </a:cubicBezTo>
                  <a:cubicBezTo>
                    <a:pt x="10623" y="6722"/>
                    <a:pt x="10611" y="6791"/>
                    <a:pt x="10611" y="6873"/>
                  </a:cubicBezTo>
                  <a:cubicBezTo>
                    <a:pt x="10623" y="7058"/>
                    <a:pt x="10576" y="7233"/>
                    <a:pt x="10506" y="7407"/>
                  </a:cubicBezTo>
                  <a:cubicBezTo>
                    <a:pt x="10472" y="7488"/>
                    <a:pt x="10414" y="7534"/>
                    <a:pt x="10332" y="7546"/>
                  </a:cubicBezTo>
                  <a:lnTo>
                    <a:pt x="10216" y="7546"/>
                  </a:lnTo>
                  <a:cubicBezTo>
                    <a:pt x="9949" y="7546"/>
                    <a:pt x="9682" y="7523"/>
                    <a:pt x="9427" y="7616"/>
                  </a:cubicBezTo>
                  <a:cubicBezTo>
                    <a:pt x="9404" y="7639"/>
                    <a:pt x="9346" y="7616"/>
                    <a:pt x="9311" y="7616"/>
                  </a:cubicBezTo>
                  <a:cubicBezTo>
                    <a:pt x="9079" y="7616"/>
                    <a:pt x="8846" y="7604"/>
                    <a:pt x="8614" y="7697"/>
                  </a:cubicBezTo>
                  <a:cubicBezTo>
                    <a:pt x="8579" y="7709"/>
                    <a:pt x="8521" y="7697"/>
                    <a:pt x="8475" y="7709"/>
                  </a:cubicBezTo>
                  <a:cubicBezTo>
                    <a:pt x="8417" y="7709"/>
                    <a:pt x="8347" y="7709"/>
                    <a:pt x="8301" y="7743"/>
                  </a:cubicBezTo>
                  <a:cubicBezTo>
                    <a:pt x="8138" y="7813"/>
                    <a:pt x="7964" y="7825"/>
                    <a:pt x="7790" y="7790"/>
                  </a:cubicBezTo>
                  <a:cubicBezTo>
                    <a:pt x="7488" y="7767"/>
                    <a:pt x="7198" y="7894"/>
                    <a:pt x="6873" y="7894"/>
                  </a:cubicBezTo>
                  <a:cubicBezTo>
                    <a:pt x="6733" y="7964"/>
                    <a:pt x="6559" y="7987"/>
                    <a:pt x="6397" y="7964"/>
                  </a:cubicBezTo>
                  <a:cubicBezTo>
                    <a:pt x="6350" y="7964"/>
                    <a:pt x="6292" y="7964"/>
                    <a:pt x="6257" y="7999"/>
                  </a:cubicBezTo>
                  <a:cubicBezTo>
                    <a:pt x="6118" y="8057"/>
                    <a:pt x="5979" y="8057"/>
                    <a:pt x="5828" y="8057"/>
                  </a:cubicBezTo>
                  <a:cubicBezTo>
                    <a:pt x="5712" y="8057"/>
                    <a:pt x="5573" y="8022"/>
                    <a:pt x="5468" y="8068"/>
                  </a:cubicBezTo>
                  <a:cubicBezTo>
                    <a:pt x="5224" y="8161"/>
                    <a:pt x="4992" y="8127"/>
                    <a:pt x="4748" y="8138"/>
                  </a:cubicBezTo>
                  <a:cubicBezTo>
                    <a:pt x="4644" y="8138"/>
                    <a:pt x="4528" y="8115"/>
                    <a:pt x="4435" y="8161"/>
                  </a:cubicBezTo>
                  <a:cubicBezTo>
                    <a:pt x="4191" y="8277"/>
                    <a:pt x="3936" y="8231"/>
                    <a:pt x="3680" y="8231"/>
                  </a:cubicBezTo>
                  <a:cubicBezTo>
                    <a:pt x="3587" y="8231"/>
                    <a:pt x="3471" y="8219"/>
                    <a:pt x="3378" y="8243"/>
                  </a:cubicBezTo>
                  <a:cubicBezTo>
                    <a:pt x="3216" y="8324"/>
                    <a:pt x="3065" y="8289"/>
                    <a:pt x="2902" y="8277"/>
                  </a:cubicBezTo>
                  <a:lnTo>
                    <a:pt x="2508" y="8231"/>
                  </a:lnTo>
                  <a:cubicBezTo>
                    <a:pt x="2194" y="8324"/>
                    <a:pt x="1939" y="8289"/>
                    <a:pt x="1695" y="8277"/>
                  </a:cubicBezTo>
                  <a:close/>
                  <a:moveTo>
                    <a:pt x="11865" y="2670"/>
                  </a:moveTo>
                  <a:cubicBezTo>
                    <a:pt x="11540" y="2601"/>
                    <a:pt x="10994" y="2601"/>
                    <a:pt x="10739" y="2659"/>
                  </a:cubicBezTo>
                  <a:cubicBezTo>
                    <a:pt x="10739" y="2891"/>
                    <a:pt x="10692" y="3123"/>
                    <a:pt x="10785" y="3344"/>
                  </a:cubicBezTo>
                  <a:cubicBezTo>
                    <a:pt x="10808" y="3413"/>
                    <a:pt x="10808" y="3506"/>
                    <a:pt x="10808" y="3587"/>
                  </a:cubicBezTo>
                  <a:cubicBezTo>
                    <a:pt x="10843" y="3820"/>
                    <a:pt x="10843" y="4052"/>
                    <a:pt x="10913" y="4284"/>
                  </a:cubicBezTo>
                  <a:cubicBezTo>
                    <a:pt x="10971" y="4470"/>
                    <a:pt x="10971" y="4644"/>
                    <a:pt x="10982" y="4818"/>
                  </a:cubicBezTo>
                  <a:cubicBezTo>
                    <a:pt x="10982" y="5004"/>
                    <a:pt x="10959" y="5178"/>
                    <a:pt x="10994" y="5352"/>
                  </a:cubicBezTo>
                  <a:cubicBezTo>
                    <a:pt x="11099" y="5398"/>
                    <a:pt x="11191" y="5445"/>
                    <a:pt x="11273" y="5491"/>
                  </a:cubicBezTo>
                  <a:cubicBezTo>
                    <a:pt x="11400" y="5445"/>
                    <a:pt x="11540" y="5410"/>
                    <a:pt x="11691" y="5468"/>
                  </a:cubicBezTo>
                  <a:cubicBezTo>
                    <a:pt x="11807" y="5514"/>
                    <a:pt x="11958" y="5503"/>
                    <a:pt x="12085" y="5456"/>
                  </a:cubicBezTo>
                  <a:cubicBezTo>
                    <a:pt x="12097" y="5410"/>
                    <a:pt x="12120" y="5375"/>
                    <a:pt x="12120" y="5340"/>
                  </a:cubicBezTo>
                  <a:cubicBezTo>
                    <a:pt x="12120" y="5004"/>
                    <a:pt x="12097" y="4690"/>
                    <a:pt x="12132" y="4354"/>
                  </a:cubicBezTo>
                  <a:cubicBezTo>
                    <a:pt x="12155" y="4017"/>
                    <a:pt x="12027" y="3692"/>
                    <a:pt x="12074" y="3355"/>
                  </a:cubicBezTo>
                  <a:cubicBezTo>
                    <a:pt x="12074" y="3320"/>
                    <a:pt x="12039" y="3297"/>
                    <a:pt x="12027" y="3262"/>
                  </a:cubicBezTo>
                  <a:cubicBezTo>
                    <a:pt x="12016" y="3227"/>
                    <a:pt x="11981" y="3181"/>
                    <a:pt x="11969" y="3123"/>
                  </a:cubicBezTo>
                  <a:cubicBezTo>
                    <a:pt x="11946" y="3007"/>
                    <a:pt x="11911" y="2844"/>
                    <a:pt x="11865" y="2670"/>
                  </a:cubicBezTo>
                  <a:close/>
                  <a:moveTo>
                    <a:pt x="9984" y="1916"/>
                  </a:moveTo>
                  <a:cubicBezTo>
                    <a:pt x="9961" y="2020"/>
                    <a:pt x="9961" y="2090"/>
                    <a:pt x="9961" y="2183"/>
                  </a:cubicBezTo>
                  <a:lnTo>
                    <a:pt x="9961" y="3135"/>
                  </a:lnTo>
                  <a:cubicBezTo>
                    <a:pt x="9961" y="3309"/>
                    <a:pt x="9949" y="3483"/>
                    <a:pt x="10019" y="3645"/>
                  </a:cubicBezTo>
                  <a:cubicBezTo>
                    <a:pt x="10054" y="3703"/>
                    <a:pt x="10054" y="3761"/>
                    <a:pt x="10042" y="3820"/>
                  </a:cubicBezTo>
                  <a:cubicBezTo>
                    <a:pt x="9996" y="4145"/>
                    <a:pt x="10158" y="4446"/>
                    <a:pt x="10147" y="4760"/>
                  </a:cubicBezTo>
                  <a:cubicBezTo>
                    <a:pt x="10228" y="4957"/>
                    <a:pt x="10205" y="5143"/>
                    <a:pt x="10216" y="5329"/>
                  </a:cubicBezTo>
                  <a:cubicBezTo>
                    <a:pt x="10216" y="5422"/>
                    <a:pt x="10216" y="5514"/>
                    <a:pt x="10251" y="5607"/>
                  </a:cubicBezTo>
                  <a:cubicBezTo>
                    <a:pt x="10297" y="5723"/>
                    <a:pt x="10309" y="5840"/>
                    <a:pt x="10309" y="5967"/>
                  </a:cubicBezTo>
                  <a:cubicBezTo>
                    <a:pt x="10309" y="6083"/>
                    <a:pt x="10297" y="6211"/>
                    <a:pt x="10344" y="6316"/>
                  </a:cubicBezTo>
                  <a:cubicBezTo>
                    <a:pt x="10506" y="6420"/>
                    <a:pt x="10646" y="6443"/>
                    <a:pt x="10820" y="6432"/>
                  </a:cubicBezTo>
                  <a:cubicBezTo>
                    <a:pt x="10913" y="6420"/>
                    <a:pt x="10948" y="6374"/>
                    <a:pt x="10948" y="6304"/>
                  </a:cubicBezTo>
                  <a:lnTo>
                    <a:pt x="10948" y="5828"/>
                  </a:lnTo>
                  <a:cubicBezTo>
                    <a:pt x="10704" y="5712"/>
                    <a:pt x="10704" y="5712"/>
                    <a:pt x="10704" y="5480"/>
                  </a:cubicBezTo>
                  <a:lnTo>
                    <a:pt x="10704" y="5201"/>
                  </a:lnTo>
                  <a:cubicBezTo>
                    <a:pt x="10692" y="4911"/>
                    <a:pt x="10750" y="4632"/>
                    <a:pt x="10634" y="4354"/>
                  </a:cubicBezTo>
                  <a:cubicBezTo>
                    <a:pt x="10623" y="4319"/>
                    <a:pt x="10634" y="4261"/>
                    <a:pt x="10623" y="4214"/>
                  </a:cubicBezTo>
                  <a:cubicBezTo>
                    <a:pt x="10623" y="4156"/>
                    <a:pt x="10599" y="4087"/>
                    <a:pt x="10588" y="4040"/>
                  </a:cubicBezTo>
                  <a:cubicBezTo>
                    <a:pt x="10530" y="3912"/>
                    <a:pt x="10530" y="3773"/>
                    <a:pt x="10530" y="3645"/>
                  </a:cubicBezTo>
                  <a:cubicBezTo>
                    <a:pt x="10530" y="3587"/>
                    <a:pt x="10530" y="3518"/>
                    <a:pt x="10518" y="3460"/>
                  </a:cubicBezTo>
                  <a:cubicBezTo>
                    <a:pt x="10402" y="3135"/>
                    <a:pt x="10472" y="2810"/>
                    <a:pt x="10460" y="2484"/>
                  </a:cubicBezTo>
                  <a:cubicBezTo>
                    <a:pt x="10460" y="2415"/>
                    <a:pt x="10506" y="2357"/>
                    <a:pt x="10576" y="2322"/>
                  </a:cubicBezTo>
                  <a:cubicBezTo>
                    <a:pt x="10623" y="2310"/>
                    <a:pt x="10657" y="2287"/>
                    <a:pt x="10692" y="2264"/>
                  </a:cubicBezTo>
                  <a:cubicBezTo>
                    <a:pt x="10739" y="2113"/>
                    <a:pt x="10692" y="2008"/>
                    <a:pt x="10576" y="1904"/>
                  </a:cubicBezTo>
                  <a:cubicBezTo>
                    <a:pt x="10402" y="1881"/>
                    <a:pt x="10216" y="1858"/>
                    <a:pt x="9984" y="191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2115625" y="2668975"/>
              <a:ext cx="62700" cy="44450"/>
            </a:xfrm>
            <a:custGeom>
              <a:avLst/>
              <a:gdLst/>
              <a:ahLst/>
              <a:cxnLst/>
              <a:rect l="l" t="t" r="r" b="b"/>
              <a:pathLst>
                <a:path w="2508" h="1778" extrusionOk="0">
                  <a:moveTo>
                    <a:pt x="1579" y="12"/>
                  </a:moveTo>
                  <a:lnTo>
                    <a:pt x="2043" y="12"/>
                  </a:lnTo>
                  <a:cubicBezTo>
                    <a:pt x="2148" y="12"/>
                    <a:pt x="2218" y="36"/>
                    <a:pt x="2310" y="94"/>
                  </a:cubicBezTo>
                  <a:cubicBezTo>
                    <a:pt x="2380" y="152"/>
                    <a:pt x="2415" y="210"/>
                    <a:pt x="2415" y="303"/>
                  </a:cubicBezTo>
                  <a:cubicBezTo>
                    <a:pt x="2415" y="430"/>
                    <a:pt x="2461" y="558"/>
                    <a:pt x="2473" y="697"/>
                  </a:cubicBezTo>
                  <a:cubicBezTo>
                    <a:pt x="2508" y="953"/>
                    <a:pt x="2496" y="1220"/>
                    <a:pt x="2496" y="1487"/>
                  </a:cubicBezTo>
                  <a:cubicBezTo>
                    <a:pt x="2496" y="1580"/>
                    <a:pt x="2415" y="1603"/>
                    <a:pt x="2345" y="1615"/>
                  </a:cubicBezTo>
                  <a:cubicBezTo>
                    <a:pt x="2276" y="1615"/>
                    <a:pt x="2206" y="1638"/>
                    <a:pt x="2125" y="1638"/>
                  </a:cubicBezTo>
                  <a:lnTo>
                    <a:pt x="1393" y="1638"/>
                  </a:lnTo>
                  <a:cubicBezTo>
                    <a:pt x="1312" y="1638"/>
                    <a:pt x="1242" y="1615"/>
                    <a:pt x="1173" y="1661"/>
                  </a:cubicBezTo>
                  <a:cubicBezTo>
                    <a:pt x="952" y="1777"/>
                    <a:pt x="732" y="1719"/>
                    <a:pt x="499" y="1742"/>
                  </a:cubicBezTo>
                  <a:cubicBezTo>
                    <a:pt x="418" y="1742"/>
                    <a:pt x="348" y="1707"/>
                    <a:pt x="302" y="1638"/>
                  </a:cubicBezTo>
                  <a:cubicBezTo>
                    <a:pt x="198" y="1475"/>
                    <a:pt x="81" y="1313"/>
                    <a:pt x="116" y="1115"/>
                  </a:cubicBezTo>
                  <a:cubicBezTo>
                    <a:pt x="116" y="1069"/>
                    <a:pt x="116" y="1022"/>
                    <a:pt x="93" y="999"/>
                  </a:cubicBezTo>
                  <a:cubicBezTo>
                    <a:pt x="0" y="802"/>
                    <a:pt x="35" y="616"/>
                    <a:pt x="35" y="430"/>
                  </a:cubicBezTo>
                  <a:cubicBezTo>
                    <a:pt x="35" y="291"/>
                    <a:pt x="81" y="256"/>
                    <a:pt x="244" y="210"/>
                  </a:cubicBezTo>
                  <a:cubicBezTo>
                    <a:pt x="430" y="152"/>
                    <a:pt x="650" y="140"/>
                    <a:pt x="836" y="94"/>
                  </a:cubicBezTo>
                  <a:cubicBezTo>
                    <a:pt x="1022" y="47"/>
                    <a:pt x="1196" y="36"/>
                    <a:pt x="1382" y="36"/>
                  </a:cubicBezTo>
                  <a:cubicBezTo>
                    <a:pt x="1440" y="1"/>
                    <a:pt x="1509" y="12"/>
                    <a:pt x="1579" y="12"/>
                  </a:cubicBezTo>
                  <a:close/>
                  <a:moveTo>
                    <a:pt x="2206" y="1359"/>
                  </a:moveTo>
                  <a:cubicBezTo>
                    <a:pt x="2310" y="988"/>
                    <a:pt x="2171" y="651"/>
                    <a:pt x="2148" y="314"/>
                  </a:cubicBezTo>
                  <a:cubicBezTo>
                    <a:pt x="1974" y="291"/>
                    <a:pt x="1184" y="268"/>
                    <a:pt x="1068" y="303"/>
                  </a:cubicBezTo>
                  <a:cubicBezTo>
                    <a:pt x="1057" y="303"/>
                    <a:pt x="1033" y="314"/>
                    <a:pt x="1010" y="314"/>
                  </a:cubicBezTo>
                  <a:cubicBezTo>
                    <a:pt x="894" y="372"/>
                    <a:pt x="778" y="384"/>
                    <a:pt x="650" y="372"/>
                  </a:cubicBezTo>
                  <a:cubicBezTo>
                    <a:pt x="523" y="372"/>
                    <a:pt x="418" y="407"/>
                    <a:pt x="302" y="500"/>
                  </a:cubicBezTo>
                  <a:cubicBezTo>
                    <a:pt x="314" y="593"/>
                    <a:pt x="337" y="697"/>
                    <a:pt x="348" y="790"/>
                  </a:cubicBezTo>
                  <a:cubicBezTo>
                    <a:pt x="360" y="872"/>
                    <a:pt x="395" y="941"/>
                    <a:pt x="395" y="999"/>
                  </a:cubicBezTo>
                  <a:cubicBezTo>
                    <a:pt x="395" y="1162"/>
                    <a:pt x="453" y="1289"/>
                    <a:pt x="569" y="1417"/>
                  </a:cubicBezTo>
                  <a:cubicBezTo>
                    <a:pt x="697" y="1417"/>
                    <a:pt x="836" y="1440"/>
                    <a:pt x="952" y="1406"/>
                  </a:cubicBezTo>
                  <a:cubicBezTo>
                    <a:pt x="1115" y="1348"/>
                    <a:pt x="1277" y="1348"/>
                    <a:pt x="1440" y="1348"/>
                  </a:cubicBezTo>
                  <a:cubicBezTo>
                    <a:pt x="1684" y="1359"/>
                    <a:pt x="1939" y="1359"/>
                    <a:pt x="2206" y="13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2021300" y="2692200"/>
              <a:ext cx="10750" cy="104500"/>
            </a:xfrm>
            <a:custGeom>
              <a:avLst/>
              <a:gdLst/>
              <a:ahLst/>
              <a:cxnLst/>
              <a:rect l="l" t="t" r="r" b="b"/>
              <a:pathLst>
                <a:path w="430" h="4180" extrusionOk="0">
                  <a:moveTo>
                    <a:pt x="430" y="4145"/>
                  </a:moveTo>
                  <a:cubicBezTo>
                    <a:pt x="302" y="4180"/>
                    <a:pt x="244" y="4099"/>
                    <a:pt x="221" y="4017"/>
                  </a:cubicBezTo>
                  <a:cubicBezTo>
                    <a:pt x="198" y="3924"/>
                    <a:pt x="198" y="3832"/>
                    <a:pt x="198" y="3739"/>
                  </a:cubicBezTo>
                  <a:cubicBezTo>
                    <a:pt x="198" y="3565"/>
                    <a:pt x="198" y="3390"/>
                    <a:pt x="140" y="3216"/>
                  </a:cubicBezTo>
                  <a:cubicBezTo>
                    <a:pt x="116" y="3112"/>
                    <a:pt x="116" y="3019"/>
                    <a:pt x="116" y="2914"/>
                  </a:cubicBezTo>
                  <a:lnTo>
                    <a:pt x="116" y="2055"/>
                  </a:lnTo>
                  <a:cubicBezTo>
                    <a:pt x="116" y="1916"/>
                    <a:pt x="105" y="1754"/>
                    <a:pt x="58" y="1603"/>
                  </a:cubicBezTo>
                  <a:cubicBezTo>
                    <a:pt x="0" y="1394"/>
                    <a:pt x="0" y="1161"/>
                    <a:pt x="128" y="953"/>
                  </a:cubicBezTo>
                  <a:cubicBezTo>
                    <a:pt x="232" y="813"/>
                    <a:pt x="232" y="651"/>
                    <a:pt x="163" y="488"/>
                  </a:cubicBezTo>
                  <a:cubicBezTo>
                    <a:pt x="105" y="360"/>
                    <a:pt x="105" y="233"/>
                    <a:pt x="140" y="93"/>
                  </a:cubicBezTo>
                  <a:cubicBezTo>
                    <a:pt x="163" y="70"/>
                    <a:pt x="186" y="35"/>
                    <a:pt x="221" y="1"/>
                  </a:cubicBezTo>
                  <a:cubicBezTo>
                    <a:pt x="244" y="24"/>
                    <a:pt x="290" y="35"/>
                    <a:pt x="290" y="59"/>
                  </a:cubicBezTo>
                  <a:cubicBezTo>
                    <a:pt x="337" y="256"/>
                    <a:pt x="372" y="442"/>
                    <a:pt x="407" y="651"/>
                  </a:cubicBezTo>
                  <a:cubicBezTo>
                    <a:pt x="418" y="790"/>
                    <a:pt x="407" y="941"/>
                    <a:pt x="337" y="1069"/>
                  </a:cubicBezTo>
                  <a:cubicBezTo>
                    <a:pt x="232" y="1243"/>
                    <a:pt x="221" y="1417"/>
                    <a:pt x="302" y="1591"/>
                  </a:cubicBezTo>
                  <a:cubicBezTo>
                    <a:pt x="337" y="1684"/>
                    <a:pt x="348" y="1765"/>
                    <a:pt x="348" y="1870"/>
                  </a:cubicBezTo>
                  <a:cubicBezTo>
                    <a:pt x="348" y="2160"/>
                    <a:pt x="348" y="2439"/>
                    <a:pt x="360" y="2729"/>
                  </a:cubicBezTo>
                  <a:cubicBezTo>
                    <a:pt x="360" y="2926"/>
                    <a:pt x="348" y="3135"/>
                    <a:pt x="418" y="3332"/>
                  </a:cubicBezTo>
                  <a:cubicBezTo>
                    <a:pt x="430" y="3390"/>
                    <a:pt x="430" y="3449"/>
                    <a:pt x="430" y="351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2053800" y="2689300"/>
              <a:ext cx="13950" cy="108000"/>
            </a:xfrm>
            <a:custGeom>
              <a:avLst/>
              <a:gdLst/>
              <a:ahLst/>
              <a:cxnLst/>
              <a:rect l="l" t="t" r="r" b="b"/>
              <a:pathLst>
                <a:path w="558" h="4320" extrusionOk="0">
                  <a:moveTo>
                    <a:pt x="291" y="1417"/>
                  </a:moveTo>
                  <a:lnTo>
                    <a:pt x="291" y="1928"/>
                  </a:lnTo>
                  <a:cubicBezTo>
                    <a:pt x="291" y="2055"/>
                    <a:pt x="314" y="2183"/>
                    <a:pt x="337" y="2322"/>
                  </a:cubicBezTo>
                  <a:cubicBezTo>
                    <a:pt x="384" y="2462"/>
                    <a:pt x="395" y="2624"/>
                    <a:pt x="384" y="2763"/>
                  </a:cubicBezTo>
                  <a:cubicBezTo>
                    <a:pt x="384" y="3042"/>
                    <a:pt x="453" y="3286"/>
                    <a:pt x="500" y="3553"/>
                  </a:cubicBezTo>
                  <a:cubicBezTo>
                    <a:pt x="546" y="3750"/>
                    <a:pt x="546" y="3971"/>
                    <a:pt x="558" y="4191"/>
                  </a:cubicBezTo>
                  <a:cubicBezTo>
                    <a:pt x="558" y="4215"/>
                    <a:pt x="546" y="4261"/>
                    <a:pt x="523" y="4273"/>
                  </a:cubicBezTo>
                  <a:cubicBezTo>
                    <a:pt x="500" y="4307"/>
                    <a:pt x="453" y="4319"/>
                    <a:pt x="430" y="4319"/>
                  </a:cubicBezTo>
                  <a:cubicBezTo>
                    <a:pt x="395" y="4319"/>
                    <a:pt x="372" y="4296"/>
                    <a:pt x="372" y="4261"/>
                  </a:cubicBezTo>
                  <a:cubicBezTo>
                    <a:pt x="349" y="4191"/>
                    <a:pt x="337" y="4122"/>
                    <a:pt x="349" y="4040"/>
                  </a:cubicBezTo>
                  <a:cubicBezTo>
                    <a:pt x="395" y="3797"/>
                    <a:pt x="337" y="3565"/>
                    <a:pt x="256" y="3344"/>
                  </a:cubicBezTo>
                  <a:cubicBezTo>
                    <a:pt x="175" y="3147"/>
                    <a:pt x="163" y="2961"/>
                    <a:pt x="175" y="2752"/>
                  </a:cubicBezTo>
                  <a:cubicBezTo>
                    <a:pt x="175" y="2578"/>
                    <a:pt x="209" y="2404"/>
                    <a:pt x="117" y="2241"/>
                  </a:cubicBezTo>
                  <a:cubicBezTo>
                    <a:pt x="93" y="2183"/>
                    <a:pt x="105" y="2125"/>
                    <a:pt x="105" y="2067"/>
                  </a:cubicBezTo>
                  <a:lnTo>
                    <a:pt x="105" y="1219"/>
                  </a:lnTo>
                  <a:cubicBezTo>
                    <a:pt x="105" y="1010"/>
                    <a:pt x="105" y="813"/>
                    <a:pt x="47" y="604"/>
                  </a:cubicBezTo>
                  <a:cubicBezTo>
                    <a:pt x="0" y="476"/>
                    <a:pt x="24" y="326"/>
                    <a:pt x="24" y="186"/>
                  </a:cubicBezTo>
                  <a:cubicBezTo>
                    <a:pt x="24" y="140"/>
                    <a:pt x="47" y="82"/>
                    <a:pt x="82" y="35"/>
                  </a:cubicBezTo>
                  <a:cubicBezTo>
                    <a:pt x="105" y="0"/>
                    <a:pt x="198" y="12"/>
                    <a:pt x="209" y="59"/>
                  </a:cubicBezTo>
                  <a:cubicBezTo>
                    <a:pt x="221" y="82"/>
                    <a:pt x="233" y="117"/>
                    <a:pt x="233" y="140"/>
                  </a:cubicBezTo>
                  <a:cubicBezTo>
                    <a:pt x="221" y="558"/>
                    <a:pt x="349" y="999"/>
                    <a:pt x="291" y="14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2081375" y="2683500"/>
              <a:ext cx="15700" cy="113500"/>
            </a:xfrm>
            <a:custGeom>
              <a:avLst/>
              <a:gdLst/>
              <a:ahLst/>
              <a:cxnLst/>
              <a:rect l="l" t="t" r="r" b="b"/>
              <a:pathLst>
                <a:path w="628" h="4540" extrusionOk="0">
                  <a:moveTo>
                    <a:pt x="453" y="4539"/>
                  </a:moveTo>
                  <a:cubicBezTo>
                    <a:pt x="349" y="4389"/>
                    <a:pt x="325" y="4272"/>
                    <a:pt x="430" y="4145"/>
                  </a:cubicBezTo>
                  <a:cubicBezTo>
                    <a:pt x="500" y="4064"/>
                    <a:pt x="500" y="3947"/>
                    <a:pt x="453" y="3855"/>
                  </a:cubicBezTo>
                  <a:cubicBezTo>
                    <a:pt x="337" y="3657"/>
                    <a:pt x="337" y="3448"/>
                    <a:pt x="349" y="3228"/>
                  </a:cubicBezTo>
                  <a:cubicBezTo>
                    <a:pt x="372" y="2914"/>
                    <a:pt x="291" y="2624"/>
                    <a:pt x="221" y="2334"/>
                  </a:cubicBezTo>
                  <a:cubicBezTo>
                    <a:pt x="198" y="2218"/>
                    <a:pt x="174" y="2090"/>
                    <a:pt x="174" y="1974"/>
                  </a:cubicBezTo>
                  <a:cubicBezTo>
                    <a:pt x="174" y="1626"/>
                    <a:pt x="174" y="1277"/>
                    <a:pt x="198" y="929"/>
                  </a:cubicBezTo>
                  <a:cubicBezTo>
                    <a:pt x="198" y="767"/>
                    <a:pt x="209" y="604"/>
                    <a:pt x="93" y="465"/>
                  </a:cubicBezTo>
                  <a:cubicBezTo>
                    <a:pt x="0" y="349"/>
                    <a:pt x="0" y="186"/>
                    <a:pt x="47" y="58"/>
                  </a:cubicBezTo>
                  <a:cubicBezTo>
                    <a:pt x="47" y="24"/>
                    <a:pt x="93" y="12"/>
                    <a:pt x="105" y="0"/>
                  </a:cubicBezTo>
                  <a:cubicBezTo>
                    <a:pt x="140" y="0"/>
                    <a:pt x="163" y="12"/>
                    <a:pt x="174" y="35"/>
                  </a:cubicBezTo>
                  <a:cubicBezTo>
                    <a:pt x="198" y="70"/>
                    <a:pt x="209" y="93"/>
                    <a:pt x="209" y="128"/>
                  </a:cubicBezTo>
                  <a:cubicBezTo>
                    <a:pt x="209" y="256"/>
                    <a:pt x="233" y="383"/>
                    <a:pt x="325" y="499"/>
                  </a:cubicBezTo>
                  <a:cubicBezTo>
                    <a:pt x="349" y="546"/>
                    <a:pt x="372" y="616"/>
                    <a:pt x="372" y="674"/>
                  </a:cubicBezTo>
                  <a:cubicBezTo>
                    <a:pt x="383" y="1010"/>
                    <a:pt x="395" y="1347"/>
                    <a:pt x="395" y="1695"/>
                  </a:cubicBezTo>
                  <a:cubicBezTo>
                    <a:pt x="395" y="1997"/>
                    <a:pt x="395" y="2287"/>
                    <a:pt x="488" y="2566"/>
                  </a:cubicBezTo>
                  <a:cubicBezTo>
                    <a:pt x="569" y="2856"/>
                    <a:pt x="558" y="3146"/>
                    <a:pt x="558" y="3437"/>
                  </a:cubicBezTo>
                  <a:cubicBezTo>
                    <a:pt x="558" y="3576"/>
                    <a:pt x="558" y="3715"/>
                    <a:pt x="581" y="3855"/>
                  </a:cubicBezTo>
                  <a:cubicBezTo>
                    <a:pt x="627" y="4075"/>
                    <a:pt x="604" y="4296"/>
                    <a:pt x="453" y="453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2165550" y="2722975"/>
              <a:ext cx="12200" cy="58650"/>
            </a:xfrm>
            <a:custGeom>
              <a:avLst/>
              <a:gdLst/>
              <a:ahLst/>
              <a:cxnLst/>
              <a:rect l="l" t="t" r="r" b="b"/>
              <a:pathLst>
                <a:path w="488" h="2346" extrusionOk="0">
                  <a:moveTo>
                    <a:pt x="93" y="929"/>
                  </a:moveTo>
                  <a:cubicBezTo>
                    <a:pt x="93" y="766"/>
                    <a:pt x="116" y="697"/>
                    <a:pt x="221" y="650"/>
                  </a:cubicBezTo>
                  <a:cubicBezTo>
                    <a:pt x="313" y="604"/>
                    <a:pt x="313" y="523"/>
                    <a:pt x="255" y="453"/>
                  </a:cubicBezTo>
                  <a:cubicBezTo>
                    <a:pt x="209" y="395"/>
                    <a:pt x="139" y="360"/>
                    <a:pt x="93" y="302"/>
                  </a:cubicBezTo>
                  <a:cubicBezTo>
                    <a:pt x="58" y="256"/>
                    <a:pt x="35" y="198"/>
                    <a:pt x="23" y="139"/>
                  </a:cubicBezTo>
                  <a:cubicBezTo>
                    <a:pt x="0" y="81"/>
                    <a:pt x="58" y="12"/>
                    <a:pt x="116" y="12"/>
                  </a:cubicBezTo>
                  <a:cubicBezTo>
                    <a:pt x="174" y="0"/>
                    <a:pt x="267" y="12"/>
                    <a:pt x="279" y="70"/>
                  </a:cubicBezTo>
                  <a:cubicBezTo>
                    <a:pt x="290" y="186"/>
                    <a:pt x="372" y="279"/>
                    <a:pt x="406" y="360"/>
                  </a:cubicBezTo>
                  <a:cubicBezTo>
                    <a:pt x="488" y="511"/>
                    <a:pt x="488" y="662"/>
                    <a:pt x="383" y="801"/>
                  </a:cubicBezTo>
                  <a:cubicBezTo>
                    <a:pt x="325" y="882"/>
                    <a:pt x="290" y="975"/>
                    <a:pt x="337" y="1091"/>
                  </a:cubicBezTo>
                  <a:cubicBezTo>
                    <a:pt x="383" y="1208"/>
                    <a:pt x="372" y="1324"/>
                    <a:pt x="430" y="1440"/>
                  </a:cubicBezTo>
                  <a:cubicBezTo>
                    <a:pt x="464" y="1509"/>
                    <a:pt x="453" y="1614"/>
                    <a:pt x="453" y="1707"/>
                  </a:cubicBezTo>
                  <a:cubicBezTo>
                    <a:pt x="453" y="1869"/>
                    <a:pt x="453" y="2020"/>
                    <a:pt x="441" y="2171"/>
                  </a:cubicBezTo>
                  <a:cubicBezTo>
                    <a:pt x="441" y="2276"/>
                    <a:pt x="395" y="2345"/>
                    <a:pt x="337" y="2334"/>
                  </a:cubicBezTo>
                  <a:cubicBezTo>
                    <a:pt x="255" y="2322"/>
                    <a:pt x="267" y="2241"/>
                    <a:pt x="267" y="2194"/>
                  </a:cubicBezTo>
                  <a:cubicBezTo>
                    <a:pt x="267" y="2067"/>
                    <a:pt x="255" y="1950"/>
                    <a:pt x="267" y="1858"/>
                  </a:cubicBezTo>
                  <a:cubicBezTo>
                    <a:pt x="279" y="1614"/>
                    <a:pt x="221" y="1370"/>
                    <a:pt x="139" y="1149"/>
                  </a:cubicBezTo>
                  <a:cubicBezTo>
                    <a:pt x="116" y="1057"/>
                    <a:pt x="104" y="975"/>
                    <a:pt x="93" y="9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2140575" y="2727600"/>
              <a:ext cx="13100" cy="56925"/>
            </a:xfrm>
            <a:custGeom>
              <a:avLst/>
              <a:gdLst/>
              <a:ahLst/>
              <a:cxnLst/>
              <a:rect l="l" t="t" r="r" b="b"/>
              <a:pathLst>
                <a:path w="524" h="2277" extrusionOk="0">
                  <a:moveTo>
                    <a:pt x="128" y="1"/>
                  </a:moveTo>
                  <a:cubicBezTo>
                    <a:pt x="314" y="59"/>
                    <a:pt x="314" y="59"/>
                    <a:pt x="442" y="175"/>
                  </a:cubicBezTo>
                  <a:cubicBezTo>
                    <a:pt x="395" y="210"/>
                    <a:pt x="349" y="245"/>
                    <a:pt x="291" y="291"/>
                  </a:cubicBezTo>
                  <a:cubicBezTo>
                    <a:pt x="256" y="419"/>
                    <a:pt x="186" y="581"/>
                    <a:pt x="198" y="744"/>
                  </a:cubicBezTo>
                  <a:cubicBezTo>
                    <a:pt x="221" y="906"/>
                    <a:pt x="244" y="1057"/>
                    <a:pt x="337" y="1208"/>
                  </a:cubicBezTo>
                  <a:cubicBezTo>
                    <a:pt x="395" y="1290"/>
                    <a:pt x="442" y="1382"/>
                    <a:pt x="477" y="1464"/>
                  </a:cubicBezTo>
                  <a:cubicBezTo>
                    <a:pt x="523" y="1545"/>
                    <a:pt x="523" y="1626"/>
                    <a:pt x="465" y="1696"/>
                  </a:cubicBezTo>
                  <a:cubicBezTo>
                    <a:pt x="349" y="1835"/>
                    <a:pt x="361" y="1974"/>
                    <a:pt x="395" y="2137"/>
                  </a:cubicBezTo>
                  <a:cubicBezTo>
                    <a:pt x="407" y="2160"/>
                    <a:pt x="395" y="2207"/>
                    <a:pt x="372" y="2276"/>
                  </a:cubicBezTo>
                  <a:cubicBezTo>
                    <a:pt x="314" y="2241"/>
                    <a:pt x="291" y="2218"/>
                    <a:pt x="279" y="2195"/>
                  </a:cubicBezTo>
                  <a:cubicBezTo>
                    <a:pt x="163" y="2067"/>
                    <a:pt x="140" y="1905"/>
                    <a:pt x="163" y="1731"/>
                  </a:cubicBezTo>
                  <a:cubicBezTo>
                    <a:pt x="163" y="1673"/>
                    <a:pt x="186" y="1615"/>
                    <a:pt x="244" y="1580"/>
                  </a:cubicBezTo>
                  <a:cubicBezTo>
                    <a:pt x="279" y="1568"/>
                    <a:pt x="314" y="1545"/>
                    <a:pt x="349" y="1510"/>
                  </a:cubicBezTo>
                  <a:cubicBezTo>
                    <a:pt x="314" y="1440"/>
                    <a:pt x="291" y="1371"/>
                    <a:pt x="244" y="1313"/>
                  </a:cubicBezTo>
                  <a:cubicBezTo>
                    <a:pt x="128" y="1173"/>
                    <a:pt x="105" y="999"/>
                    <a:pt x="24" y="848"/>
                  </a:cubicBezTo>
                  <a:cubicBezTo>
                    <a:pt x="1" y="790"/>
                    <a:pt x="1" y="686"/>
                    <a:pt x="24" y="639"/>
                  </a:cubicBezTo>
                  <a:cubicBezTo>
                    <a:pt x="117" y="512"/>
                    <a:pt x="105" y="361"/>
                    <a:pt x="82" y="221"/>
                  </a:cubicBezTo>
                  <a:cubicBezTo>
                    <a:pt x="117" y="163"/>
                    <a:pt x="117" y="105"/>
                    <a:pt x="128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2121125" y="2724125"/>
              <a:ext cx="9900" cy="43850"/>
            </a:xfrm>
            <a:custGeom>
              <a:avLst/>
              <a:gdLst/>
              <a:ahLst/>
              <a:cxnLst/>
              <a:rect l="l" t="t" r="r" b="b"/>
              <a:pathLst>
                <a:path w="396" h="1754" extrusionOk="0">
                  <a:moveTo>
                    <a:pt x="1" y="59"/>
                  </a:moveTo>
                  <a:cubicBezTo>
                    <a:pt x="94" y="1"/>
                    <a:pt x="175" y="35"/>
                    <a:pt x="187" y="93"/>
                  </a:cubicBezTo>
                  <a:cubicBezTo>
                    <a:pt x="256" y="372"/>
                    <a:pt x="396" y="616"/>
                    <a:pt x="384" y="906"/>
                  </a:cubicBezTo>
                  <a:cubicBezTo>
                    <a:pt x="372" y="1185"/>
                    <a:pt x="372" y="1475"/>
                    <a:pt x="372" y="1754"/>
                  </a:cubicBezTo>
                  <a:cubicBezTo>
                    <a:pt x="279" y="1754"/>
                    <a:pt x="279" y="1696"/>
                    <a:pt x="268" y="1649"/>
                  </a:cubicBezTo>
                  <a:cubicBezTo>
                    <a:pt x="245" y="1521"/>
                    <a:pt x="198" y="1370"/>
                    <a:pt x="198" y="1231"/>
                  </a:cubicBezTo>
                  <a:cubicBezTo>
                    <a:pt x="198" y="906"/>
                    <a:pt x="187" y="604"/>
                    <a:pt x="47" y="314"/>
                  </a:cubicBezTo>
                  <a:cubicBezTo>
                    <a:pt x="12" y="244"/>
                    <a:pt x="12" y="152"/>
                    <a:pt x="1" y="5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126075" y="2779275"/>
              <a:ext cx="4075" cy="3800"/>
            </a:xfrm>
            <a:custGeom>
              <a:avLst/>
              <a:gdLst/>
              <a:ahLst/>
              <a:cxnLst/>
              <a:rect l="l" t="t" r="r" b="b"/>
              <a:pathLst>
                <a:path w="163" h="152" extrusionOk="0">
                  <a:moveTo>
                    <a:pt x="163" y="35"/>
                  </a:moveTo>
                  <a:cubicBezTo>
                    <a:pt x="163" y="58"/>
                    <a:pt x="151" y="82"/>
                    <a:pt x="151" y="82"/>
                  </a:cubicBezTo>
                  <a:cubicBezTo>
                    <a:pt x="105" y="116"/>
                    <a:pt x="70" y="151"/>
                    <a:pt x="12" y="116"/>
                  </a:cubicBezTo>
                  <a:cubicBezTo>
                    <a:pt x="12" y="116"/>
                    <a:pt x="0" y="93"/>
                    <a:pt x="0" y="82"/>
                  </a:cubicBezTo>
                  <a:cubicBezTo>
                    <a:pt x="12" y="24"/>
                    <a:pt x="58" y="0"/>
                    <a:pt x="105" y="0"/>
                  </a:cubicBezTo>
                  <a:cubicBezTo>
                    <a:pt x="128" y="12"/>
                    <a:pt x="151" y="24"/>
                    <a:pt x="163" y="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6"/>
          <p:cNvGrpSpPr/>
          <p:nvPr/>
        </p:nvGrpSpPr>
        <p:grpSpPr>
          <a:xfrm rot="-1012302">
            <a:off x="353529" y="2777724"/>
            <a:ext cx="417388" cy="653682"/>
            <a:chOff x="683900" y="3612800"/>
            <a:chExt cx="105100" cy="164600"/>
          </a:xfrm>
        </p:grpSpPr>
        <p:sp>
          <p:nvSpPr>
            <p:cNvPr id="373" name="Google Shape;373;p6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6"/>
          <p:cNvGrpSpPr/>
          <p:nvPr/>
        </p:nvGrpSpPr>
        <p:grpSpPr>
          <a:xfrm rot="2203129">
            <a:off x="1587612" y="4469229"/>
            <a:ext cx="239083" cy="580024"/>
            <a:chOff x="1282375" y="3450000"/>
            <a:chExt cx="64725" cy="157025"/>
          </a:xfrm>
        </p:grpSpPr>
        <p:sp>
          <p:nvSpPr>
            <p:cNvPr id="376" name="Google Shape;376;p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6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80" name="Google Shape;380;p6"/>
          <p:cNvSpPr txBox="1">
            <a:spLocks noGrp="1"/>
          </p:cNvSpPr>
          <p:nvPr>
            <p:ph type="subTitle" idx="1"/>
          </p:nvPr>
        </p:nvSpPr>
        <p:spPr>
          <a:xfrm>
            <a:off x="1958550" y="1540956"/>
            <a:ext cx="5226900" cy="25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TITLE_AND_BODY_2">
    <p:bg>
      <p:bgPr>
        <a:solidFill>
          <a:schemeClr val="accent2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"/>
          <p:cNvSpPr txBox="1">
            <a:spLocks noGrp="1"/>
          </p:cNvSpPr>
          <p:nvPr>
            <p:ph type="subTitle" idx="1"/>
          </p:nvPr>
        </p:nvSpPr>
        <p:spPr>
          <a:xfrm>
            <a:off x="719975" y="1244200"/>
            <a:ext cx="35436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3" name="Google Shape;383;p7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384" name="Google Shape;384;p7"/>
          <p:cNvGrpSpPr/>
          <p:nvPr/>
        </p:nvGrpSpPr>
        <p:grpSpPr>
          <a:xfrm rot="-1403612" flipH="1">
            <a:off x="7449365" y="-167799"/>
            <a:ext cx="933827" cy="906562"/>
            <a:chOff x="1428925" y="2779850"/>
            <a:chExt cx="216825" cy="210450"/>
          </a:xfrm>
        </p:grpSpPr>
        <p:sp>
          <p:nvSpPr>
            <p:cNvPr id="385" name="Google Shape;385;p7"/>
            <p:cNvSpPr/>
            <p:nvPr/>
          </p:nvSpPr>
          <p:spPr>
            <a:xfrm>
              <a:off x="1428925" y="2779850"/>
              <a:ext cx="216825" cy="210450"/>
            </a:xfrm>
            <a:custGeom>
              <a:avLst/>
              <a:gdLst/>
              <a:ahLst/>
              <a:cxnLst/>
              <a:rect l="l" t="t" r="r" b="b"/>
              <a:pathLst>
                <a:path w="8673" h="8418" extrusionOk="0">
                  <a:moveTo>
                    <a:pt x="3228" y="7988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32" y="8301"/>
                  </a:lnTo>
                  <a:cubicBezTo>
                    <a:pt x="1951" y="8301"/>
                    <a:pt x="1881" y="8301"/>
                    <a:pt x="1812" y="8290"/>
                  </a:cubicBezTo>
                  <a:cubicBezTo>
                    <a:pt x="1649" y="8255"/>
                    <a:pt x="1487" y="8139"/>
                    <a:pt x="1487" y="7964"/>
                  </a:cubicBezTo>
                  <a:cubicBezTo>
                    <a:pt x="1487" y="7918"/>
                    <a:pt x="1475" y="7883"/>
                    <a:pt x="1475" y="7837"/>
                  </a:cubicBezTo>
                  <a:cubicBezTo>
                    <a:pt x="1313" y="7814"/>
                    <a:pt x="1173" y="7779"/>
                    <a:pt x="1022" y="7755"/>
                  </a:cubicBezTo>
                  <a:cubicBezTo>
                    <a:pt x="790" y="7709"/>
                    <a:pt x="639" y="7581"/>
                    <a:pt x="558" y="7338"/>
                  </a:cubicBezTo>
                  <a:cubicBezTo>
                    <a:pt x="384" y="6792"/>
                    <a:pt x="210" y="6223"/>
                    <a:pt x="70" y="5677"/>
                  </a:cubicBezTo>
                  <a:cubicBezTo>
                    <a:pt x="24" y="5503"/>
                    <a:pt x="12" y="5306"/>
                    <a:pt x="12" y="5120"/>
                  </a:cubicBezTo>
                  <a:cubicBezTo>
                    <a:pt x="1" y="4586"/>
                    <a:pt x="1" y="4064"/>
                    <a:pt x="1" y="3530"/>
                  </a:cubicBezTo>
                  <a:cubicBezTo>
                    <a:pt x="1" y="3158"/>
                    <a:pt x="117" y="2833"/>
                    <a:pt x="314" y="2508"/>
                  </a:cubicBezTo>
                  <a:cubicBezTo>
                    <a:pt x="442" y="2288"/>
                    <a:pt x="674" y="2195"/>
                    <a:pt x="906" y="2113"/>
                  </a:cubicBezTo>
                  <a:cubicBezTo>
                    <a:pt x="1046" y="2079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74" y="1974"/>
                    <a:pt x="2114" y="1997"/>
                    <a:pt x="2276" y="1974"/>
                  </a:cubicBezTo>
                  <a:lnTo>
                    <a:pt x="2276" y="1812"/>
                  </a:lnTo>
                  <a:cubicBezTo>
                    <a:pt x="2241" y="1440"/>
                    <a:pt x="2288" y="1057"/>
                    <a:pt x="2439" y="697"/>
                  </a:cubicBezTo>
                  <a:cubicBezTo>
                    <a:pt x="2555" y="395"/>
                    <a:pt x="2764" y="221"/>
                    <a:pt x="3077" y="128"/>
                  </a:cubicBezTo>
                  <a:cubicBezTo>
                    <a:pt x="3147" y="117"/>
                    <a:pt x="3217" y="82"/>
                    <a:pt x="3275" y="82"/>
                  </a:cubicBezTo>
                  <a:cubicBezTo>
                    <a:pt x="3727" y="59"/>
                    <a:pt x="4180" y="12"/>
                    <a:pt x="4621" y="1"/>
                  </a:cubicBezTo>
                  <a:cubicBezTo>
                    <a:pt x="4842" y="1"/>
                    <a:pt x="5074" y="47"/>
                    <a:pt x="5295" y="70"/>
                  </a:cubicBezTo>
                  <a:cubicBezTo>
                    <a:pt x="5353" y="82"/>
                    <a:pt x="5411" y="105"/>
                    <a:pt x="5469" y="128"/>
                  </a:cubicBezTo>
                  <a:cubicBezTo>
                    <a:pt x="5712" y="233"/>
                    <a:pt x="5875" y="418"/>
                    <a:pt x="5887" y="685"/>
                  </a:cubicBezTo>
                  <a:cubicBezTo>
                    <a:pt x="5898" y="1069"/>
                    <a:pt x="6003" y="1463"/>
                    <a:pt x="5921" y="1870"/>
                  </a:cubicBezTo>
                  <a:cubicBezTo>
                    <a:pt x="6049" y="1939"/>
                    <a:pt x="6165" y="1916"/>
                    <a:pt x="6293" y="1916"/>
                  </a:cubicBezTo>
                  <a:cubicBezTo>
                    <a:pt x="6734" y="1916"/>
                    <a:pt x="7152" y="1939"/>
                    <a:pt x="7570" y="2032"/>
                  </a:cubicBezTo>
                  <a:cubicBezTo>
                    <a:pt x="7686" y="2055"/>
                    <a:pt x="7814" y="2090"/>
                    <a:pt x="7918" y="2137"/>
                  </a:cubicBezTo>
                  <a:cubicBezTo>
                    <a:pt x="8127" y="2218"/>
                    <a:pt x="8267" y="2369"/>
                    <a:pt x="8359" y="2578"/>
                  </a:cubicBezTo>
                  <a:cubicBezTo>
                    <a:pt x="8452" y="2868"/>
                    <a:pt x="8499" y="3181"/>
                    <a:pt x="8534" y="3483"/>
                  </a:cubicBezTo>
                  <a:cubicBezTo>
                    <a:pt x="8568" y="4087"/>
                    <a:pt x="8626" y="4702"/>
                    <a:pt x="8673" y="5306"/>
                  </a:cubicBezTo>
                  <a:lnTo>
                    <a:pt x="8673" y="5527"/>
                  </a:lnTo>
                  <a:cubicBezTo>
                    <a:pt x="8650" y="5828"/>
                    <a:pt x="8626" y="6142"/>
                    <a:pt x="8592" y="6444"/>
                  </a:cubicBezTo>
                  <a:cubicBezTo>
                    <a:pt x="8557" y="6722"/>
                    <a:pt x="8510" y="6989"/>
                    <a:pt x="8441" y="7256"/>
                  </a:cubicBezTo>
                  <a:cubicBezTo>
                    <a:pt x="8359" y="7570"/>
                    <a:pt x="8127" y="7744"/>
                    <a:pt x="7814" y="7802"/>
                  </a:cubicBezTo>
                  <a:cubicBezTo>
                    <a:pt x="7674" y="7837"/>
                    <a:pt x="7547" y="7848"/>
                    <a:pt x="7384" y="7883"/>
                  </a:cubicBezTo>
                  <a:cubicBezTo>
                    <a:pt x="7384" y="7999"/>
                    <a:pt x="7384" y="8115"/>
                    <a:pt x="7373" y="8231"/>
                  </a:cubicBezTo>
                  <a:cubicBezTo>
                    <a:pt x="7349" y="8359"/>
                    <a:pt x="7315" y="8417"/>
                    <a:pt x="7175" y="8417"/>
                  </a:cubicBezTo>
                  <a:lnTo>
                    <a:pt x="6746" y="8417"/>
                  </a:lnTo>
                  <a:lnTo>
                    <a:pt x="6188" y="8417"/>
                  </a:lnTo>
                  <a:cubicBezTo>
                    <a:pt x="5991" y="8417"/>
                    <a:pt x="5933" y="8359"/>
                    <a:pt x="5875" y="8150"/>
                  </a:cubicBezTo>
                  <a:cubicBezTo>
                    <a:pt x="5863" y="8115"/>
                    <a:pt x="5840" y="8057"/>
                    <a:pt x="5817" y="8011"/>
                  </a:cubicBezTo>
                  <a:cubicBezTo>
                    <a:pt x="5527" y="7953"/>
                    <a:pt x="5248" y="7999"/>
                    <a:pt x="4958" y="7964"/>
                  </a:cubicBezTo>
                  <a:cubicBezTo>
                    <a:pt x="4668" y="7953"/>
                    <a:pt x="4366" y="7953"/>
                    <a:pt x="4076" y="7953"/>
                  </a:cubicBezTo>
                  <a:cubicBezTo>
                    <a:pt x="3785" y="7988"/>
                    <a:pt x="3507" y="7964"/>
                    <a:pt x="3228" y="7988"/>
                  </a:cubicBezTo>
                  <a:close/>
                  <a:moveTo>
                    <a:pt x="4424" y="2218"/>
                  </a:moveTo>
                  <a:cubicBezTo>
                    <a:pt x="4424" y="2241"/>
                    <a:pt x="4424" y="2241"/>
                    <a:pt x="4424" y="2218"/>
                  </a:cubicBezTo>
                  <a:cubicBezTo>
                    <a:pt x="3983" y="2241"/>
                    <a:pt x="3542" y="2241"/>
                    <a:pt x="3100" y="2241"/>
                  </a:cubicBezTo>
                  <a:cubicBezTo>
                    <a:pt x="2741" y="2241"/>
                    <a:pt x="2392" y="2218"/>
                    <a:pt x="2032" y="2241"/>
                  </a:cubicBezTo>
                  <a:cubicBezTo>
                    <a:pt x="1823" y="2241"/>
                    <a:pt x="1626" y="2264"/>
                    <a:pt x="1417" y="2311"/>
                  </a:cubicBezTo>
                  <a:cubicBezTo>
                    <a:pt x="1289" y="2334"/>
                    <a:pt x="1173" y="2392"/>
                    <a:pt x="1046" y="2415"/>
                  </a:cubicBezTo>
                  <a:cubicBezTo>
                    <a:pt x="802" y="2438"/>
                    <a:pt x="616" y="2566"/>
                    <a:pt x="512" y="2787"/>
                  </a:cubicBezTo>
                  <a:cubicBezTo>
                    <a:pt x="395" y="3019"/>
                    <a:pt x="326" y="3251"/>
                    <a:pt x="326" y="3530"/>
                  </a:cubicBezTo>
                  <a:cubicBezTo>
                    <a:pt x="349" y="4075"/>
                    <a:pt x="349" y="4633"/>
                    <a:pt x="349" y="5178"/>
                  </a:cubicBezTo>
                  <a:cubicBezTo>
                    <a:pt x="349" y="5318"/>
                    <a:pt x="349" y="5457"/>
                    <a:pt x="384" y="5573"/>
                  </a:cubicBezTo>
                  <a:lnTo>
                    <a:pt x="871" y="7187"/>
                  </a:lnTo>
                  <a:cubicBezTo>
                    <a:pt x="906" y="7314"/>
                    <a:pt x="999" y="7384"/>
                    <a:pt x="1127" y="7419"/>
                  </a:cubicBezTo>
                  <a:lnTo>
                    <a:pt x="1347" y="7465"/>
                  </a:lnTo>
                  <a:cubicBezTo>
                    <a:pt x="1568" y="7488"/>
                    <a:pt x="1777" y="7488"/>
                    <a:pt x="1986" y="7535"/>
                  </a:cubicBezTo>
                  <a:cubicBezTo>
                    <a:pt x="2508" y="7616"/>
                    <a:pt x="3042" y="7663"/>
                    <a:pt x="3565" y="7639"/>
                  </a:cubicBezTo>
                  <a:lnTo>
                    <a:pt x="4273" y="7639"/>
                  </a:lnTo>
                  <a:cubicBezTo>
                    <a:pt x="4668" y="7651"/>
                    <a:pt x="5062" y="7651"/>
                    <a:pt x="5434" y="7663"/>
                  </a:cubicBezTo>
                  <a:cubicBezTo>
                    <a:pt x="6177" y="7697"/>
                    <a:pt x="6931" y="7697"/>
                    <a:pt x="7674" y="7558"/>
                  </a:cubicBezTo>
                  <a:cubicBezTo>
                    <a:pt x="7965" y="7523"/>
                    <a:pt x="8139" y="7372"/>
                    <a:pt x="8208" y="7082"/>
                  </a:cubicBezTo>
                  <a:cubicBezTo>
                    <a:pt x="8220" y="7036"/>
                    <a:pt x="8232" y="6978"/>
                    <a:pt x="8232" y="6943"/>
                  </a:cubicBezTo>
                  <a:cubicBezTo>
                    <a:pt x="8278" y="6595"/>
                    <a:pt x="8313" y="6246"/>
                    <a:pt x="8348" y="5910"/>
                  </a:cubicBezTo>
                  <a:cubicBezTo>
                    <a:pt x="8383" y="5619"/>
                    <a:pt x="8371" y="5341"/>
                    <a:pt x="8325" y="5051"/>
                  </a:cubicBezTo>
                  <a:cubicBezTo>
                    <a:pt x="8278" y="4795"/>
                    <a:pt x="8255" y="4528"/>
                    <a:pt x="8220" y="4273"/>
                  </a:cubicBezTo>
                  <a:cubicBezTo>
                    <a:pt x="8197" y="3890"/>
                    <a:pt x="8174" y="3518"/>
                    <a:pt x="8162" y="3135"/>
                  </a:cubicBezTo>
                  <a:cubicBezTo>
                    <a:pt x="8162" y="2972"/>
                    <a:pt x="8104" y="2833"/>
                    <a:pt x="8058" y="2682"/>
                  </a:cubicBezTo>
                  <a:cubicBezTo>
                    <a:pt x="8023" y="2543"/>
                    <a:pt x="7918" y="2473"/>
                    <a:pt x="7802" y="2415"/>
                  </a:cubicBezTo>
                  <a:cubicBezTo>
                    <a:pt x="7732" y="2380"/>
                    <a:pt x="7640" y="2357"/>
                    <a:pt x="7570" y="2334"/>
                  </a:cubicBezTo>
                  <a:cubicBezTo>
                    <a:pt x="7175" y="2241"/>
                    <a:pt x="6781" y="2218"/>
                    <a:pt x="6374" y="2218"/>
                  </a:cubicBezTo>
                  <a:close/>
                  <a:moveTo>
                    <a:pt x="2868" y="1962"/>
                  </a:moveTo>
                  <a:cubicBezTo>
                    <a:pt x="2868" y="1870"/>
                    <a:pt x="2857" y="1812"/>
                    <a:pt x="2857" y="1777"/>
                  </a:cubicBezTo>
                  <a:cubicBezTo>
                    <a:pt x="2857" y="1614"/>
                    <a:pt x="2857" y="1440"/>
                    <a:pt x="2868" y="1278"/>
                  </a:cubicBezTo>
                  <a:cubicBezTo>
                    <a:pt x="2903" y="1092"/>
                    <a:pt x="2996" y="964"/>
                    <a:pt x="3205" y="929"/>
                  </a:cubicBezTo>
                  <a:cubicBezTo>
                    <a:pt x="3286" y="918"/>
                    <a:pt x="3379" y="883"/>
                    <a:pt x="3484" y="883"/>
                  </a:cubicBezTo>
                  <a:cubicBezTo>
                    <a:pt x="3843" y="883"/>
                    <a:pt x="4192" y="871"/>
                    <a:pt x="4552" y="883"/>
                  </a:cubicBezTo>
                  <a:cubicBezTo>
                    <a:pt x="4830" y="883"/>
                    <a:pt x="5039" y="1022"/>
                    <a:pt x="5109" y="1347"/>
                  </a:cubicBezTo>
                  <a:cubicBezTo>
                    <a:pt x="5132" y="1545"/>
                    <a:pt x="5178" y="1730"/>
                    <a:pt x="5225" y="1928"/>
                  </a:cubicBezTo>
                  <a:cubicBezTo>
                    <a:pt x="5364" y="1951"/>
                    <a:pt x="5480" y="1962"/>
                    <a:pt x="5631" y="1916"/>
                  </a:cubicBezTo>
                  <a:lnTo>
                    <a:pt x="5631" y="1370"/>
                  </a:lnTo>
                  <a:cubicBezTo>
                    <a:pt x="5608" y="1173"/>
                    <a:pt x="5596" y="976"/>
                    <a:pt x="5585" y="790"/>
                  </a:cubicBezTo>
                  <a:cubicBezTo>
                    <a:pt x="5573" y="581"/>
                    <a:pt x="5469" y="465"/>
                    <a:pt x="5283" y="407"/>
                  </a:cubicBezTo>
                  <a:cubicBezTo>
                    <a:pt x="5178" y="372"/>
                    <a:pt x="5074" y="349"/>
                    <a:pt x="4969" y="337"/>
                  </a:cubicBezTo>
                  <a:cubicBezTo>
                    <a:pt x="4366" y="244"/>
                    <a:pt x="3751" y="314"/>
                    <a:pt x="3147" y="407"/>
                  </a:cubicBezTo>
                  <a:cubicBezTo>
                    <a:pt x="2915" y="430"/>
                    <a:pt x="2752" y="593"/>
                    <a:pt x="2648" y="813"/>
                  </a:cubicBezTo>
                  <a:cubicBezTo>
                    <a:pt x="2532" y="1057"/>
                    <a:pt x="2543" y="1324"/>
                    <a:pt x="2520" y="1579"/>
                  </a:cubicBezTo>
                  <a:cubicBezTo>
                    <a:pt x="2508" y="1684"/>
                    <a:pt x="2508" y="1788"/>
                    <a:pt x="2508" y="1893"/>
                  </a:cubicBezTo>
                  <a:cubicBezTo>
                    <a:pt x="2508" y="1904"/>
                    <a:pt x="2520" y="1916"/>
                    <a:pt x="2532" y="1962"/>
                  </a:cubicBezTo>
                  <a:close/>
                  <a:moveTo>
                    <a:pt x="3135" y="1951"/>
                  </a:moveTo>
                  <a:cubicBezTo>
                    <a:pt x="3193" y="1962"/>
                    <a:pt x="3217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7" y="1951"/>
                    <a:pt x="4911" y="1928"/>
                  </a:cubicBezTo>
                  <a:cubicBezTo>
                    <a:pt x="4877" y="1730"/>
                    <a:pt x="4842" y="1545"/>
                    <a:pt x="4795" y="1347"/>
                  </a:cubicBezTo>
                  <a:cubicBezTo>
                    <a:pt x="4784" y="1254"/>
                    <a:pt x="4714" y="1196"/>
                    <a:pt x="4610" y="1173"/>
                  </a:cubicBezTo>
                  <a:cubicBezTo>
                    <a:pt x="4528" y="1161"/>
                    <a:pt x="4447" y="1161"/>
                    <a:pt x="4366" y="1161"/>
                  </a:cubicBezTo>
                  <a:lnTo>
                    <a:pt x="3542" y="1161"/>
                  </a:lnTo>
                  <a:cubicBezTo>
                    <a:pt x="3460" y="1161"/>
                    <a:pt x="3391" y="1161"/>
                    <a:pt x="3321" y="1173"/>
                  </a:cubicBezTo>
                  <a:cubicBezTo>
                    <a:pt x="3170" y="1196"/>
                    <a:pt x="3112" y="1254"/>
                    <a:pt x="3100" y="1394"/>
                  </a:cubicBezTo>
                  <a:cubicBezTo>
                    <a:pt x="3112" y="1568"/>
                    <a:pt x="3135" y="1742"/>
                    <a:pt x="3135" y="1951"/>
                  </a:cubicBezTo>
                  <a:close/>
                  <a:moveTo>
                    <a:pt x="7094" y="8022"/>
                  </a:moveTo>
                  <a:cubicBezTo>
                    <a:pt x="6699" y="7988"/>
                    <a:pt x="6281" y="7988"/>
                    <a:pt x="6096" y="8057"/>
                  </a:cubicBezTo>
                  <a:cubicBezTo>
                    <a:pt x="6096" y="8139"/>
                    <a:pt x="6154" y="8185"/>
                    <a:pt x="6223" y="8185"/>
                  </a:cubicBezTo>
                  <a:lnTo>
                    <a:pt x="7024" y="8185"/>
                  </a:lnTo>
                  <a:cubicBezTo>
                    <a:pt x="7106" y="8173"/>
                    <a:pt x="7117" y="8115"/>
                    <a:pt x="7094" y="8022"/>
                  </a:cubicBezTo>
                  <a:close/>
                  <a:moveTo>
                    <a:pt x="2810" y="8022"/>
                  </a:moveTo>
                  <a:cubicBezTo>
                    <a:pt x="2799" y="7964"/>
                    <a:pt x="2752" y="7964"/>
                    <a:pt x="2729" y="7953"/>
                  </a:cubicBezTo>
                  <a:cubicBezTo>
                    <a:pt x="2474" y="7930"/>
                    <a:pt x="2218" y="7895"/>
                    <a:pt x="1974" y="7872"/>
                  </a:cubicBezTo>
                  <a:cubicBezTo>
                    <a:pt x="1928" y="7872"/>
                    <a:pt x="1870" y="7848"/>
                    <a:pt x="1823" y="7872"/>
                  </a:cubicBezTo>
                  <a:cubicBezTo>
                    <a:pt x="1800" y="7872"/>
                    <a:pt x="1765" y="7895"/>
                    <a:pt x="1765" y="7918"/>
                  </a:cubicBezTo>
                  <a:cubicBezTo>
                    <a:pt x="1765" y="7953"/>
                    <a:pt x="1777" y="7999"/>
                    <a:pt x="1800" y="7999"/>
                  </a:cubicBezTo>
                  <a:cubicBezTo>
                    <a:pt x="1858" y="8022"/>
                    <a:pt x="1928" y="8057"/>
                    <a:pt x="1998" y="8057"/>
                  </a:cubicBezTo>
                  <a:lnTo>
                    <a:pt x="2752" y="8057"/>
                  </a:lnTo>
                  <a:cubicBezTo>
                    <a:pt x="2764" y="8057"/>
                    <a:pt x="2799" y="8046"/>
                    <a:pt x="2810" y="80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1494525" y="2863725"/>
              <a:ext cx="82150" cy="81300"/>
            </a:xfrm>
            <a:custGeom>
              <a:avLst/>
              <a:gdLst/>
              <a:ahLst/>
              <a:cxnLst/>
              <a:rect l="l" t="t" r="r" b="b"/>
              <a:pathLst>
                <a:path w="3286" h="3252" extrusionOk="0">
                  <a:moveTo>
                    <a:pt x="2485" y="2148"/>
                  </a:moveTo>
                  <a:cubicBezTo>
                    <a:pt x="2462" y="2230"/>
                    <a:pt x="2462" y="2322"/>
                    <a:pt x="2462" y="2392"/>
                  </a:cubicBezTo>
                  <a:lnTo>
                    <a:pt x="2462" y="2973"/>
                  </a:lnTo>
                  <a:cubicBezTo>
                    <a:pt x="2462" y="3147"/>
                    <a:pt x="2392" y="3216"/>
                    <a:pt x="2229" y="3240"/>
                  </a:cubicBezTo>
                  <a:cubicBezTo>
                    <a:pt x="1974" y="3251"/>
                    <a:pt x="1707" y="3251"/>
                    <a:pt x="1452" y="3182"/>
                  </a:cubicBezTo>
                  <a:cubicBezTo>
                    <a:pt x="1289" y="3135"/>
                    <a:pt x="1208" y="3042"/>
                    <a:pt x="1185" y="2891"/>
                  </a:cubicBezTo>
                  <a:cubicBezTo>
                    <a:pt x="1185" y="2729"/>
                    <a:pt x="1138" y="2578"/>
                    <a:pt x="1068" y="2450"/>
                  </a:cubicBezTo>
                  <a:cubicBezTo>
                    <a:pt x="1057" y="2427"/>
                    <a:pt x="1045" y="2392"/>
                    <a:pt x="1010" y="2346"/>
                  </a:cubicBezTo>
                  <a:lnTo>
                    <a:pt x="662" y="2346"/>
                  </a:lnTo>
                  <a:lnTo>
                    <a:pt x="453" y="2346"/>
                  </a:lnTo>
                  <a:cubicBezTo>
                    <a:pt x="209" y="2322"/>
                    <a:pt x="117" y="2253"/>
                    <a:pt x="70" y="2021"/>
                  </a:cubicBezTo>
                  <a:cubicBezTo>
                    <a:pt x="47" y="1800"/>
                    <a:pt x="24" y="1591"/>
                    <a:pt x="12" y="1382"/>
                  </a:cubicBezTo>
                  <a:cubicBezTo>
                    <a:pt x="0" y="1173"/>
                    <a:pt x="58" y="1127"/>
                    <a:pt x="279" y="1127"/>
                  </a:cubicBezTo>
                  <a:lnTo>
                    <a:pt x="976" y="1127"/>
                  </a:lnTo>
                  <a:cubicBezTo>
                    <a:pt x="987" y="1069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82"/>
                    <a:pt x="1045" y="24"/>
                    <a:pt x="1243" y="12"/>
                  </a:cubicBezTo>
                  <a:cubicBezTo>
                    <a:pt x="1440" y="1"/>
                    <a:pt x="1637" y="12"/>
                    <a:pt x="1823" y="12"/>
                  </a:cubicBezTo>
                  <a:cubicBezTo>
                    <a:pt x="2020" y="12"/>
                    <a:pt x="2148" y="105"/>
                    <a:pt x="2195" y="279"/>
                  </a:cubicBezTo>
                  <a:cubicBezTo>
                    <a:pt x="2241" y="465"/>
                    <a:pt x="2287" y="651"/>
                    <a:pt x="2334" y="836"/>
                  </a:cubicBezTo>
                  <a:cubicBezTo>
                    <a:pt x="2345" y="895"/>
                    <a:pt x="2369" y="953"/>
                    <a:pt x="2369" y="1011"/>
                  </a:cubicBezTo>
                  <a:cubicBezTo>
                    <a:pt x="2520" y="1057"/>
                    <a:pt x="2682" y="1034"/>
                    <a:pt x="2821" y="1045"/>
                  </a:cubicBezTo>
                  <a:cubicBezTo>
                    <a:pt x="2914" y="1057"/>
                    <a:pt x="3019" y="1069"/>
                    <a:pt x="3088" y="1103"/>
                  </a:cubicBezTo>
                  <a:cubicBezTo>
                    <a:pt x="3216" y="1162"/>
                    <a:pt x="3286" y="1278"/>
                    <a:pt x="3286" y="1417"/>
                  </a:cubicBezTo>
                  <a:lnTo>
                    <a:pt x="3286" y="1974"/>
                  </a:lnTo>
                  <a:cubicBezTo>
                    <a:pt x="3286" y="2148"/>
                    <a:pt x="3239" y="2195"/>
                    <a:pt x="3077" y="2206"/>
                  </a:cubicBezTo>
                  <a:cubicBezTo>
                    <a:pt x="2961" y="2206"/>
                    <a:pt x="2821" y="2195"/>
                    <a:pt x="2705" y="2195"/>
                  </a:cubicBezTo>
                  <a:cubicBezTo>
                    <a:pt x="2636" y="2160"/>
                    <a:pt x="2566" y="2148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3"/>
                    <a:pt x="1463" y="2903"/>
                  </a:cubicBezTo>
                  <a:cubicBezTo>
                    <a:pt x="1695" y="3007"/>
                    <a:pt x="1928" y="3019"/>
                    <a:pt x="2160" y="2973"/>
                  </a:cubicBezTo>
                  <a:cubicBezTo>
                    <a:pt x="2218" y="2868"/>
                    <a:pt x="2195" y="2775"/>
                    <a:pt x="2206" y="2671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0" y="1870"/>
                  </a:cubicBezTo>
                  <a:cubicBezTo>
                    <a:pt x="2543" y="1881"/>
                    <a:pt x="2682" y="1916"/>
                    <a:pt x="2833" y="1928"/>
                  </a:cubicBezTo>
                  <a:cubicBezTo>
                    <a:pt x="2891" y="1928"/>
                    <a:pt x="2949" y="1916"/>
                    <a:pt x="3019" y="1905"/>
                  </a:cubicBezTo>
                  <a:lnTo>
                    <a:pt x="3019" y="1521"/>
                  </a:lnTo>
                  <a:cubicBezTo>
                    <a:pt x="3019" y="1347"/>
                    <a:pt x="2972" y="1301"/>
                    <a:pt x="2798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8" y="1080"/>
                  </a:cubicBezTo>
                  <a:cubicBezTo>
                    <a:pt x="2055" y="1034"/>
                    <a:pt x="2055" y="964"/>
                    <a:pt x="2055" y="895"/>
                  </a:cubicBezTo>
                  <a:cubicBezTo>
                    <a:pt x="2020" y="720"/>
                    <a:pt x="1986" y="558"/>
                    <a:pt x="1939" y="384"/>
                  </a:cubicBezTo>
                  <a:cubicBezTo>
                    <a:pt x="1928" y="337"/>
                    <a:pt x="1870" y="268"/>
                    <a:pt x="1823" y="256"/>
                  </a:cubicBezTo>
                  <a:cubicBezTo>
                    <a:pt x="1626" y="233"/>
                    <a:pt x="1417" y="198"/>
                    <a:pt x="1219" y="291"/>
                  </a:cubicBezTo>
                  <a:lnTo>
                    <a:pt x="1219" y="604"/>
                  </a:lnTo>
                  <a:lnTo>
                    <a:pt x="1219" y="1103"/>
                  </a:lnTo>
                  <a:cubicBezTo>
                    <a:pt x="1219" y="1220"/>
                    <a:pt x="1208" y="1312"/>
                    <a:pt x="1115" y="1405"/>
                  </a:cubicBezTo>
                  <a:cubicBezTo>
                    <a:pt x="836" y="1359"/>
                    <a:pt x="569" y="1359"/>
                    <a:pt x="291" y="1417"/>
                  </a:cubicBezTo>
                  <a:cubicBezTo>
                    <a:pt x="279" y="1649"/>
                    <a:pt x="279" y="1858"/>
                    <a:pt x="372" y="2055"/>
                  </a:cubicBezTo>
                  <a:cubicBezTo>
                    <a:pt x="639" y="2102"/>
                    <a:pt x="894" y="2079"/>
                    <a:pt x="1173" y="20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7"/>
          <p:cNvGrpSpPr/>
          <p:nvPr/>
        </p:nvGrpSpPr>
        <p:grpSpPr>
          <a:xfrm rot="1184074" flipH="1">
            <a:off x="8073789" y="853954"/>
            <a:ext cx="946251" cy="568145"/>
            <a:chOff x="3404153" y="3858690"/>
            <a:chExt cx="195697" cy="117494"/>
          </a:xfrm>
        </p:grpSpPr>
        <p:sp>
          <p:nvSpPr>
            <p:cNvPr id="388" name="Google Shape;388;p7"/>
            <p:cNvSpPr/>
            <p:nvPr/>
          </p:nvSpPr>
          <p:spPr>
            <a:xfrm rot="2215357">
              <a:off x="3427764" y="3867620"/>
              <a:ext cx="62996" cy="99633"/>
            </a:xfrm>
            <a:custGeom>
              <a:avLst/>
              <a:gdLst/>
              <a:ahLst/>
              <a:cxnLst/>
              <a:rect l="l" t="t" r="r" b="b"/>
              <a:pathLst>
                <a:path w="2520" h="3985" extrusionOk="0">
                  <a:moveTo>
                    <a:pt x="1670" y="258"/>
                  </a:moveTo>
                  <a:cubicBezTo>
                    <a:pt x="1904" y="258"/>
                    <a:pt x="2092" y="457"/>
                    <a:pt x="2113" y="778"/>
                  </a:cubicBezTo>
                  <a:cubicBezTo>
                    <a:pt x="2136" y="1045"/>
                    <a:pt x="2067" y="1242"/>
                    <a:pt x="2020" y="1439"/>
                  </a:cubicBezTo>
                  <a:lnTo>
                    <a:pt x="1939" y="1823"/>
                  </a:lnTo>
                  <a:cubicBezTo>
                    <a:pt x="1846" y="1741"/>
                    <a:pt x="1742" y="1648"/>
                    <a:pt x="1649" y="1614"/>
                  </a:cubicBezTo>
                  <a:cubicBezTo>
                    <a:pt x="1460" y="1507"/>
                    <a:pt x="1219" y="1435"/>
                    <a:pt x="991" y="1435"/>
                  </a:cubicBezTo>
                  <a:cubicBezTo>
                    <a:pt x="897" y="1435"/>
                    <a:pt x="805" y="1447"/>
                    <a:pt x="720" y="1474"/>
                  </a:cubicBezTo>
                  <a:cubicBezTo>
                    <a:pt x="813" y="1161"/>
                    <a:pt x="975" y="778"/>
                    <a:pt x="1208" y="511"/>
                  </a:cubicBezTo>
                  <a:cubicBezTo>
                    <a:pt x="1360" y="336"/>
                    <a:pt x="1524" y="258"/>
                    <a:pt x="1670" y="258"/>
                  </a:cubicBezTo>
                  <a:close/>
                  <a:moveTo>
                    <a:pt x="963" y="1738"/>
                  </a:moveTo>
                  <a:cubicBezTo>
                    <a:pt x="990" y="1738"/>
                    <a:pt x="1017" y="1739"/>
                    <a:pt x="1045" y="1741"/>
                  </a:cubicBezTo>
                  <a:cubicBezTo>
                    <a:pt x="1231" y="1753"/>
                    <a:pt x="1428" y="1811"/>
                    <a:pt x="1568" y="1927"/>
                  </a:cubicBezTo>
                  <a:cubicBezTo>
                    <a:pt x="1718" y="2032"/>
                    <a:pt x="1765" y="2113"/>
                    <a:pt x="1800" y="2275"/>
                  </a:cubicBezTo>
                  <a:cubicBezTo>
                    <a:pt x="1730" y="2542"/>
                    <a:pt x="1626" y="2786"/>
                    <a:pt x="1533" y="3030"/>
                  </a:cubicBezTo>
                  <a:cubicBezTo>
                    <a:pt x="1475" y="3146"/>
                    <a:pt x="1440" y="3274"/>
                    <a:pt x="1359" y="3378"/>
                  </a:cubicBezTo>
                  <a:cubicBezTo>
                    <a:pt x="1146" y="3651"/>
                    <a:pt x="964" y="3749"/>
                    <a:pt x="815" y="3749"/>
                  </a:cubicBezTo>
                  <a:cubicBezTo>
                    <a:pt x="533" y="3749"/>
                    <a:pt x="371" y="3398"/>
                    <a:pt x="349" y="3216"/>
                  </a:cubicBezTo>
                  <a:cubicBezTo>
                    <a:pt x="314" y="2786"/>
                    <a:pt x="499" y="2275"/>
                    <a:pt x="558" y="2090"/>
                  </a:cubicBezTo>
                  <a:cubicBezTo>
                    <a:pt x="581" y="2020"/>
                    <a:pt x="616" y="1904"/>
                    <a:pt x="639" y="1753"/>
                  </a:cubicBezTo>
                  <a:cubicBezTo>
                    <a:pt x="750" y="1753"/>
                    <a:pt x="854" y="1738"/>
                    <a:pt x="963" y="1738"/>
                  </a:cubicBezTo>
                  <a:close/>
                  <a:moveTo>
                    <a:pt x="1746" y="1"/>
                  </a:moveTo>
                  <a:cubicBezTo>
                    <a:pt x="1661" y="1"/>
                    <a:pt x="1574" y="19"/>
                    <a:pt x="1486" y="58"/>
                  </a:cubicBezTo>
                  <a:cubicBezTo>
                    <a:pt x="1161" y="197"/>
                    <a:pt x="952" y="464"/>
                    <a:pt x="790" y="754"/>
                  </a:cubicBezTo>
                  <a:cubicBezTo>
                    <a:pt x="581" y="1114"/>
                    <a:pt x="465" y="1532"/>
                    <a:pt x="349" y="1892"/>
                  </a:cubicBezTo>
                  <a:cubicBezTo>
                    <a:pt x="209" y="2345"/>
                    <a:pt x="0" y="2983"/>
                    <a:pt x="163" y="3459"/>
                  </a:cubicBezTo>
                  <a:cubicBezTo>
                    <a:pt x="279" y="3837"/>
                    <a:pt x="506" y="3984"/>
                    <a:pt x="754" y="3984"/>
                  </a:cubicBezTo>
                  <a:cubicBezTo>
                    <a:pt x="1101" y="3984"/>
                    <a:pt x="1489" y="3695"/>
                    <a:pt x="1672" y="3343"/>
                  </a:cubicBezTo>
                  <a:cubicBezTo>
                    <a:pt x="1974" y="2786"/>
                    <a:pt x="2148" y="2136"/>
                    <a:pt x="2287" y="1509"/>
                  </a:cubicBezTo>
                  <a:cubicBezTo>
                    <a:pt x="2380" y="1126"/>
                    <a:pt x="2519" y="627"/>
                    <a:pt x="2252" y="279"/>
                  </a:cubicBezTo>
                  <a:cubicBezTo>
                    <a:pt x="2123" y="100"/>
                    <a:pt x="1942" y="1"/>
                    <a:pt x="17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3538050" y="3867325"/>
              <a:ext cx="61800" cy="99475"/>
            </a:xfrm>
            <a:custGeom>
              <a:avLst/>
              <a:gdLst/>
              <a:ahLst/>
              <a:cxnLst/>
              <a:rect l="l" t="t" r="r" b="b"/>
              <a:pathLst>
                <a:path w="2472" h="3979" extrusionOk="0">
                  <a:moveTo>
                    <a:pt x="698" y="281"/>
                  </a:moveTo>
                  <a:cubicBezTo>
                    <a:pt x="841" y="281"/>
                    <a:pt x="998" y="352"/>
                    <a:pt x="1138" y="500"/>
                  </a:cubicBezTo>
                  <a:cubicBezTo>
                    <a:pt x="1312" y="686"/>
                    <a:pt x="1370" y="895"/>
                    <a:pt x="1451" y="1069"/>
                  </a:cubicBezTo>
                  <a:cubicBezTo>
                    <a:pt x="1544" y="1232"/>
                    <a:pt x="1614" y="1394"/>
                    <a:pt x="1683" y="1580"/>
                  </a:cubicBezTo>
                  <a:cubicBezTo>
                    <a:pt x="1613" y="1562"/>
                    <a:pt x="1535" y="1555"/>
                    <a:pt x="1457" y="1555"/>
                  </a:cubicBezTo>
                  <a:cubicBezTo>
                    <a:pt x="1332" y="1555"/>
                    <a:pt x="1208" y="1575"/>
                    <a:pt x="1115" y="1603"/>
                  </a:cubicBezTo>
                  <a:cubicBezTo>
                    <a:pt x="824" y="1696"/>
                    <a:pt x="650" y="1882"/>
                    <a:pt x="557" y="2137"/>
                  </a:cubicBezTo>
                  <a:cubicBezTo>
                    <a:pt x="406" y="1789"/>
                    <a:pt x="232" y="1301"/>
                    <a:pt x="244" y="849"/>
                  </a:cubicBezTo>
                  <a:cubicBezTo>
                    <a:pt x="258" y="479"/>
                    <a:pt x="459" y="281"/>
                    <a:pt x="698" y="281"/>
                  </a:cubicBezTo>
                  <a:close/>
                  <a:moveTo>
                    <a:pt x="1289" y="1766"/>
                  </a:moveTo>
                  <a:cubicBezTo>
                    <a:pt x="1405" y="1766"/>
                    <a:pt x="1521" y="1766"/>
                    <a:pt x="1637" y="1812"/>
                  </a:cubicBezTo>
                  <a:cubicBezTo>
                    <a:pt x="1718" y="1835"/>
                    <a:pt x="1742" y="1847"/>
                    <a:pt x="1788" y="1870"/>
                  </a:cubicBezTo>
                  <a:cubicBezTo>
                    <a:pt x="1892" y="2114"/>
                    <a:pt x="1962" y="2369"/>
                    <a:pt x="2032" y="2636"/>
                  </a:cubicBezTo>
                  <a:cubicBezTo>
                    <a:pt x="2067" y="2764"/>
                    <a:pt x="2125" y="2880"/>
                    <a:pt x="2125" y="3008"/>
                  </a:cubicBezTo>
                  <a:cubicBezTo>
                    <a:pt x="2131" y="3554"/>
                    <a:pt x="1930" y="3713"/>
                    <a:pt x="1712" y="3713"/>
                  </a:cubicBezTo>
                  <a:cubicBezTo>
                    <a:pt x="1526" y="3713"/>
                    <a:pt x="1327" y="3598"/>
                    <a:pt x="1231" y="3507"/>
                  </a:cubicBezTo>
                  <a:cubicBezTo>
                    <a:pt x="929" y="3182"/>
                    <a:pt x="755" y="2683"/>
                    <a:pt x="685" y="2486"/>
                  </a:cubicBezTo>
                  <a:cubicBezTo>
                    <a:pt x="673" y="2451"/>
                    <a:pt x="639" y="2369"/>
                    <a:pt x="592" y="2288"/>
                  </a:cubicBezTo>
                  <a:cubicBezTo>
                    <a:pt x="708" y="1998"/>
                    <a:pt x="975" y="1777"/>
                    <a:pt x="1289" y="1766"/>
                  </a:cubicBezTo>
                  <a:close/>
                  <a:moveTo>
                    <a:pt x="705" y="1"/>
                  </a:moveTo>
                  <a:cubicBezTo>
                    <a:pt x="480" y="1"/>
                    <a:pt x="292" y="100"/>
                    <a:pt x="174" y="326"/>
                  </a:cubicBezTo>
                  <a:cubicBezTo>
                    <a:pt x="12" y="651"/>
                    <a:pt x="0" y="965"/>
                    <a:pt x="58" y="1301"/>
                  </a:cubicBezTo>
                  <a:cubicBezTo>
                    <a:pt x="128" y="1708"/>
                    <a:pt x="302" y="2114"/>
                    <a:pt x="441" y="2474"/>
                  </a:cubicBezTo>
                  <a:cubicBezTo>
                    <a:pt x="592" y="2927"/>
                    <a:pt x="848" y="3554"/>
                    <a:pt x="1266" y="3821"/>
                  </a:cubicBezTo>
                  <a:cubicBezTo>
                    <a:pt x="1430" y="3931"/>
                    <a:pt x="1581" y="3979"/>
                    <a:pt x="1714" y="3979"/>
                  </a:cubicBezTo>
                  <a:cubicBezTo>
                    <a:pt x="2210" y="3979"/>
                    <a:pt x="2472" y="3320"/>
                    <a:pt x="2380" y="2799"/>
                  </a:cubicBezTo>
                  <a:cubicBezTo>
                    <a:pt x="2264" y="2172"/>
                    <a:pt x="2009" y="1545"/>
                    <a:pt x="1718" y="965"/>
                  </a:cubicBezTo>
                  <a:cubicBezTo>
                    <a:pt x="1544" y="616"/>
                    <a:pt x="1335" y="129"/>
                    <a:pt x="906" y="24"/>
                  </a:cubicBezTo>
                  <a:cubicBezTo>
                    <a:pt x="836" y="9"/>
                    <a:pt x="769" y="1"/>
                    <a:pt x="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" name="Google Shape;390;p7"/>
          <p:cNvSpPr/>
          <p:nvPr/>
        </p:nvSpPr>
        <p:spPr>
          <a:xfrm rot="-1076836">
            <a:off x="8665835" y="124950"/>
            <a:ext cx="733306" cy="1031368"/>
          </a:xfrm>
          <a:custGeom>
            <a:avLst/>
            <a:gdLst/>
            <a:ahLst/>
            <a:cxnLst/>
            <a:rect l="l" t="t" r="r" b="b"/>
            <a:pathLst>
              <a:path w="7024" h="9879" extrusionOk="0">
                <a:moveTo>
                  <a:pt x="2616" y="277"/>
                </a:moveTo>
                <a:cubicBezTo>
                  <a:pt x="2726" y="277"/>
                  <a:pt x="2878" y="311"/>
                  <a:pt x="2868" y="430"/>
                </a:cubicBezTo>
                <a:cubicBezTo>
                  <a:pt x="2845" y="581"/>
                  <a:pt x="2578" y="720"/>
                  <a:pt x="2438" y="779"/>
                </a:cubicBezTo>
                <a:cubicBezTo>
                  <a:pt x="1997" y="987"/>
                  <a:pt x="1510" y="1173"/>
                  <a:pt x="1045" y="1313"/>
                </a:cubicBezTo>
                <a:cubicBezTo>
                  <a:pt x="958" y="1337"/>
                  <a:pt x="806" y="1389"/>
                  <a:pt x="676" y="1389"/>
                </a:cubicBezTo>
                <a:cubicBezTo>
                  <a:pt x="564" y="1389"/>
                  <a:pt x="469" y="1350"/>
                  <a:pt x="453" y="1220"/>
                </a:cubicBezTo>
                <a:cubicBezTo>
                  <a:pt x="418" y="1034"/>
                  <a:pt x="894" y="802"/>
                  <a:pt x="1034" y="744"/>
                </a:cubicBezTo>
                <a:cubicBezTo>
                  <a:pt x="1510" y="546"/>
                  <a:pt x="1986" y="337"/>
                  <a:pt x="2566" y="279"/>
                </a:cubicBezTo>
                <a:cubicBezTo>
                  <a:pt x="2581" y="278"/>
                  <a:pt x="2598" y="277"/>
                  <a:pt x="2616" y="277"/>
                </a:cubicBezTo>
                <a:close/>
                <a:moveTo>
                  <a:pt x="3088" y="697"/>
                </a:moveTo>
                <a:cubicBezTo>
                  <a:pt x="3147" y="825"/>
                  <a:pt x="3205" y="964"/>
                  <a:pt x="3251" y="1080"/>
                </a:cubicBezTo>
                <a:cubicBezTo>
                  <a:pt x="3332" y="1313"/>
                  <a:pt x="3379" y="1591"/>
                  <a:pt x="3483" y="1835"/>
                </a:cubicBezTo>
                <a:cubicBezTo>
                  <a:pt x="3379" y="1951"/>
                  <a:pt x="3274" y="2032"/>
                  <a:pt x="3181" y="2137"/>
                </a:cubicBezTo>
                <a:cubicBezTo>
                  <a:pt x="3135" y="1951"/>
                  <a:pt x="3042" y="1754"/>
                  <a:pt x="2984" y="1603"/>
                </a:cubicBezTo>
                <a:lnTo>
                  <a:pt x="2775" y="941"/>
                </a:lnTo>
                <a:cubicBezTo>
                  <a:pt x="2891" y="871"/>
                  <a:pt x="3007" y="802"/>
                  <a:pt x="3088" y="697"/>
                </a:cubicBezTo>
                <a:close/>
                <a:moveTo>
                  <a:pt x="2659" y="1011"/>
                </a:moveTo>
                <a:cubicBezTo>
                  <a:pt x="2787" y="1394"/>
                  <a:pt x="2914" y="1835"/>
                  <a:pt x="3100" y="2206"/>
                </a:cubicBezTo>
                <a:cubicBezTo>
                  <a:pt x="3019" y="2288"/>
                  <a:pt x="2949" y="2334"/>
                  <a:pt x="2845" y="2381"/>
                </a:cubicBezTo>
                <a:cubicBezTo>
                  <a:pt x="2845" y="2206"/>
                  <a:pt x="2775" y="2044"/>
                  <a:pt x="2717" y="1881"/>
                </a:cubicBezTo>
                <a:cubicBezTo>
                  <a:pt x="2612" y="1626"/>
                  <a:pt x="2508" y="1371"/>
                  <a:pt x="2392" y="1138"/>
                </a:cubicBezTo>
                <a:lnTo>
                  <a:pt x="2380" y="1138"/>
                </a:lnTo>
                <a:cubicBezTo>
                  <a:pt x="2438" y="1104"/>
                  <a:pt x="2496" y="1080"/>
                  <a:pt x="2566" y="1046"/>
                </a:cubicBezTo>
                <a:lnTo>
                  <a:pt x="2659" y="1011"/>
                </a:lnTo>
                <a:close/>
                <a:moveTo>
                  <a:pt x="674" y="1707"/>
                </a:moveTo>
                <a:cubicBezTo>
                  <a:pt x="674" y="1881"/>
                  <a:pt x="813" y="2044"/>
                  <a:pt x="871" y="2206"/>
                </a:cubicBezTo>
                <a:cubicBezTo>
                  <a:pt x="941" y="2392"/>
                  <a:pt x="987" y="2648"/>
                  <a:pt x="1068" y="2833"/>
                </a:cubicBezTo>
                <a:cubicBezTo>
                  <a:pt x="999" y="2822"/>
                  <a:pt x="929" y="2787"/>
                  <a:pt x="871" y="2764"/>
                </a:cubicBezTo>
                <a:cubicBezTo>
                  <a:pt x="848" y="2740"/>
                  <a:pt x="825" y="2740"/>
                  <a:pt x="813" y="2729"/>
                </a:cubicBezTo>
                <a:cubicBezTo>
                  <a:pt x="732" y="2543"/>
                  <a:pt x="662" y="2357"/>
                  <a:pt x="604" y="2183"/>
                </a:cubicBezTo>
                <a:cubicBezTo>
                  <a:pt x="558" y="2032"/>
                  <a:pt x="534" y="1858"/>
                  <a:pt x="488" y="1707"/>
                </a:cubicBezTo>
                <a:close/>
                <a:moveTo>
                  <a:pt x="2311" y="1150"/>
                </a:moveTo>
                <a:cubicBezTo>
                  <a:pt x="2345" y="1533"/>
                  <a:pt x="2496" y="2090"/>
                  <a:pt x="2729" y="2427"/>
                </a:cubicBezTo>
                <a:cubicBezTo>
                  <a:pt x="2624" y="2485"/>
                  <a:pt x="2508" y="2543"/>
                  <a:pt x="2392" y="2590"/>
                </a:cubicBezTo>
                <a:cubicBezTo>
                  <a:pt x="2229" y="2648"/>
                  <a:pt x="1986" y="2729"/>
                  <a:pt x="1742" y="2787"/>
                </a:cubicBezTo>
                <a:lnTo>
                  <a:pt x="1695" y="2706"/>
                </a:lnTo>
                <a:cubicBezTo>
                  <a:pt x="1672" y="2613"/>
                  <a:pt x="1637" y="2532"/>
                  <a:pt x="1614" y="2450"/>
                </a:cubicBezTo>
                <a:cubicBezTo>
                  <a:pt x="1606" y="2439"/>
                  <a:pt x="1592" y="2433"/>
                  <a:pt x="1578" y="2433"/>
                </a:cubicBezTo>
                <a:cubicBezTo>
                  <a:pt x="1548" y="2433"/>
                  <a:pt x="1517" y="2454"/>
                  <a:pt x="1533" y="2485"/>
                </a:cubicBezTo>
                <a:cubicBezTo>
                  <a:pt x="1568" y="2578"/>
                  <a:pt x="1579" y="2671"/>
                  <a:pt x="1614" y="2775"/>
                </a:cubicBezTo>
                <a:cubicBezTo>
                  <a:pt x="1614" y="2787"/>
                  <a:pt x="1626" y="2810"/>
                  <a:pt x="1626" y="2822"/>
                </a:cubicBezTo>
                <a:cubicBezTo>
                  <a:pt x="1498" y="2833"/>
                  <a:pt x="1382" y="2845"/>
                  <a:pt x="1266" y="2845"/>
                </a:cubicBezTo>
                <a:cubicBezTo>
                  <a:pt x="1243" y="2613"/>
                  <a:pt x="1103" y="2381"/>
                  <a:pt x="1010" y="2183"/>
                </a:cubicBezTo>
                <a:cubicBezTo>
                  <a:pt x="987" y="2044"/>
                  <a:pt x="976" y="1800"/>
                  <a:pt x="871" y="1672"/>
                </a:cubicBezTo>
                <a:cubicBezTo>
                  <a:pt x="952" y="1661"/>
                  <a:pt x="1034" y="1626"/>
                  <a:pt x="1092" y="1614"/>
                </a:cubicBezTo>
                <a:lnTo>
                  <a:pt x="1219" y="1568"/>
                </a:lnTo>
                <a:cubicBezTo>
                  <a:pt x="1266" y="1684"/>
                  <a:pt x="1301" y="1823"/>
                  <a:pt x="1347" y="1939"/>
                </a:cubicBezTo>
                <a:cubicBezTo>
                  <a:pt x="1394" y="2067"/>
                  <a:pt x="1405" y="2241"/>
                  <a:pt x="1510" y="2357"/>
                </a:cubicBezTo>
                <a:cubicBezTo>
                  <a:pt x="1514" y="2362"/>
                  <a:pt x="1525" y="2365"/>
                  <a:pt x="1536" y="2365"/>
                </a:cubicBezTo>
                <a:cubicBezTo>
                  <a:pt x="1552" y="2365"/>
                  <a:pt x="1568" y="2359"/>
                  <a:pt x="1568" y="2346"/>
                </a:cubicBezTo>
                <a:cubicBezTo>
                  <a:pt x="1614" y="2195"/>
                  <a:pt x="1533" y="2021"/>
                  <a:pt x="1510" y="1881"/>
                </a:cubicBezTo>
                <a:cubicBezTo>
                  <a:pt x="1475" y="1742"/>
                  <a:pt x="1440" y="1626"/>
                  <a:pt x="1394" y="1510"/>
                </a:cubicBezTo>
                <a:cubicBezTo>
                  <a:pt x="1707" y="1417"/>
                  <a:pt x="2020" y="1278"/>
                  <a:pt x="2311" y="1150"/>
                </a:cubicBezTo>
                <a:close/>
                <a:moveTo>
                  <a:pt x="3402" y="2392"/>
                </a:moveTo>
                <a:cubicBezTo>
                  <a:pt x="3448" y="2613"/>
                  <a:pt x="3611" y="2775"/>
                  <a:pt x="3831" y="2915"/>
                </a:cubicBezTo>
                <a:cubicBezTo>
                  <a:pt x="4377" y="3286"/>
                  <a:pt x="4841" y="3205"/>
                  <a:pt x="5201" y="3867"/>
                </a:cubicBezTo>
                <a:cubicBezTo>
                  <a:pt x="5201" y="3878"/>
                  <a:pt x="5225" y="3890"/>
                  <a:pt x="5225" y="3890"/>
                </a:cubicBezTo>
                <a:cubicBezTo>
                  <a:pt x="4717" y="4876"/>
                  <a:pt x="3328" y="5422"/>
                  <a:pt x="2140" y="5422"/>
                </a:cubicBezTo>
                <a:cubicBezTo>
                  <a:pt x="1860" y="5422"/>
                  <a:pt x="1591" y="5391"/>
                  <a:pt x="1347" y="5329"/>
                </a:cubicBezTo>
                <a:cubicBezTo>
                  <a:pt x="1347" y="4552"/>
                  <a:pt x="1823" y="3832"/>
                  <a:pt x="1417" y="3135"/>
                </a:cubicBezTo>
                <a:cubicBezTo>
                  <a:pt x="1811" y="3124"/>
                  <a:pt x="2253" y="2996"/>
                  <a:pt x="2520" y="2891"/>
                </a:cubicBezTo>
                <a:cubicBezTo>
                  <a:pt x="2798" y="2787"/>
                  <a:pt x="3147" y="2624"/>
                  <a:pt x="3402" y="2392"/>
                </a:cubicBezTo>
                <a:close/>
                <a:moveTo>
                  <a:pt x="5329" y="4064"/>
                </a:moveTo>
                <a:cubicBezTo>
                  <a:pt x="5747" y="4877"/>
                  <a:pt x="5991" y="5782"/>
                  <a:pt x="6293" y="6641"/>
                </a:cubicBezTo>
                <a:cubicBezTo>
                  <a:pt x="5635" y="7768"/>
                  <a:pt x="4424" y="8307"/>
                  <a:pt x="3193" y="8307"/>
                </a:cubicBezTo>
                <a:cubicBezTo>
                  <a:pt x="2838" y="8307"/>
                  <a:pt x="2482" y="8262"/>
                  <a:pt x="2137" y="8174"/>
                </a:cubicBezTo>
                <a:cubicBezTo>
                  <a:pt x="1800" y="7349"/>
                  <a:pt x="1510" y="6479"/>
                  <a:pt x="1382" y="5608"/>
                </a:cubicBezTo>
                <a:lnTo>
                  <a:pt x="1382" y="5608"/>
                </a:lnTo>
                <a:cubicBezTo>
                  <a:pt x="1625" y="5675"/>
                  <a:pt x="1891" y="5707"/>
                  <a:pt x="2168" y="5707"/>
                </a:cubicBezTo>
                <a:cubicBezTo>
                  <a:pt x="3386" y="5707"/>
                  <a:pt x="4809" y="5086"/>
                  <a:pt x="5329" y="4064"/>
                </a:cubicBezTo>
                <a:close/>
                <a:moveTo>
                  <a:pt x="6385" y="6908"/>
                </a:moveTo>
                <a:cubicBezTo>
                  <a:pt x="6490" y="7198"/>
                  <a:pt x="6606" y="7477"/>
                  <a:pt x="6734" y="7756"/>
                </a:cubicBezTo>
                <a:cubicBezTo>
                  <a:pt x="6745" y="7779"/>
                  <a:pt x="6757" y="7790"/>
                  <a:pt x="6792" y="7814"/>
                </a:cubicBezTo>
                <a:cubicBezTo>
                  <a:pt x="6170" y="8958"/>
                  <a:pt x="4708" y="9487"/>
                  <a:pt x="3515" y="9487"/>
                </a:cubicBezTo>
                <a:cubicBezTo>
                  <a:pt x="3172" y="9487"/>
                  <a:pt x="2850" y="9443"/>
                  <a:pt x="2578" y="9358"/>
                </a:cubicBezTo>
                <a:cubicBezTo>
                  <a:pt x="2462" y="9091"/>
                  <a:pt x="2345" y="8812"/>
                  <a:pt x="2253" y="8522"/>
                </a:cubicBezTo>
                <a:lnTo>
                  <a:pt x="2253" y="8522"/>
                </a:lnTo>
                <a:cubicBezTo>
                  <a:pt x="2490" y="8608"/>
                  <a:pt x="2758" y="8642"/>
                  <a:pt x="3033" y="8642"/>
                </a:cubicBezTo>
                <a:cubicBezTo>
                  <a:pt x="3578" y="8642"/>
                  <a:pt x="4154" y="8506"/>
                  <a:pt x="4586" y="8359"/>
                </a:cubicBezTo>
                <a:cubicBezTo>
                  <a:pt x="5341" y="8092"/>
                  <a:pt x="6002" y="7616"/>
                  <a:pt x="6385" y="6908"/>
                </a:cubicBezTo>
                <a:close/>
                <a:moveTo>
                  <a:pt x="2661" y="1"/>
                </a:moveTo>
                <a:cubicBezTo>
                  <a:pt x="2126" y="1"/>
                  <a:pt x="1341" y="324"/>
                  <a:pt x="1127" y="407"/>
                </a:cubicBezTo>
                <a:cubicBezTo>
                  <a:pt x="813" y="546"/>
                  <a:pt x="465" y="674"/>
                  <a:pt x="233" y="953"/>
                </a:cubicBezTo>
                <a:cubicBezTo>
                  <a:pt x="93" y="1092"/>
                  <a:pt x="0" y="1313"/>
                  <a:pt x="117" y="1487"/>
                </a:cubicBezTo>
                <a:cubicBezTo>
                  <a:pt x="128" y="1742"/>
                  <a:pt x="302" y="2021"/>
                  <a:pt x="384" y="2253"/>
                </a:cubicBezTo>
                <a:cubicBezTo>
                  <a:pt x="465" y="2439"/>
                  <a:pt x="500" y="2636"/>
                  <a:pt x="581" y="2810"/>
                </a:cubicBezTo>
                <a:cubicBezTo>
                  <a:pt x="592" y="2845"/>
                  <a:pt x="604" y="2880"/>
                  <a:pt x="639" y="2903"/>
                </a:cubicBezTo>
                <a:cubicBezTo>
                  <a:pt x="662" y="2961"/>
                  <a:pt x="697" y="2984"/>
                  <a:pt x="720" y="3007"/>
                </a:cubicBezTo>
                <a:cubicBezTo>
                  <a:pt x="871" y="3100"/>
                  <a:pt x="1045" y="3124"/>
                  <a:pt x="1231" y="3135"/>
                </a:cubicBezTo>
                <a:cubicBezTo>
                  <a:pt x="1289" y="3483"/>
                  <a:pt x="1359" y="3762"/>
                  <a:pt x="1243" y="4134"/>
                </a:cubicBezTo>
                <a:cubicBezTo>
                  <a:pt x="1161" y="4389"/>
                  <a:pt x="1045" y="4621"/>
                  <a:pt x="1010" y="4877"/>
                </a:cubicBezTo>
                <a:cubicBezTo>
                  <a:pt x="952" y="5295"/>
                  <a:pt x="1057" y="5736"/>
                  <a:pt x="1161" y="6142"/>
                </a:cubicBezTo>
                <a:cubicBezTo>
                  <a:pt x="1417" y="7314"/>
                  <a:pt x="1858" y="8464"/>
                  <a:pt x="2276" y="9578"/>
                </a:cubicBezTo>
                <a:cubicBezTo>
                  <a:pt x="2334" y="9741"/>
                  <a:pt x="3181" y="9845"/>
                  <a:pt x="3506" y="9869"/>
                </a:cubicBezTo>
                <a:cubicBezTo>
                  <a:pt x="3576" y="9875"/>
                  <a:pt x="3649" y="9879"/>
                  <a:pt x="3724" y="9879"/>
                </a:cubicBezTo>
                <a:cubicBezTo>
                  <a:pt x="4928" y="9879"/>
                  <a:pt x="6706" y="9012"/>
                  <a:pt x="7012" y="7744"/>
                </a:cubicBezTo>
                <a:cubicBezTo>
                  <a:pt x="7024" y="7709"/>
                  <a:pt x="7024" y="7686"/>
                  <a:pt x="7024" y="7651"/>
                </a:cubicBezTo>
                <a:lnTo>
                  <a:pt x="7024" y="7640"/>
                </a:lnTo>
                <a:cubicBezTo>
                  <a:pt x="7024" y="7605"/>
                  <a:pt x="7024" y="7582"/>
                  <a:pt x="6989" y="7558"/>
                </a:cubicBezTo>
                <a:cubicBezTo>
                  <a:pt x="6420" y="6328"/>
                  <a:pt x="6177" y="4969"/>
                  <a:pt x="5538" y="3750"/>
                </a:cubicBezTo>
                <a:cubicBezTo>
                  <a:pt x="5364" y="3402"/>
                  <a:pt x="5190" y="3135"/>
                  <a:pt x="4830" y="2961"/>
                </a:cubicBezTo>
                <a:cubicBezTo>
                  <a:pt x="4656" y="2880"/>
                  <a:pt x="4470" y="2845"/>
                  <a:pt x="4273" y="2775"/>
                </a:cubicBezTo>
                <a:cubicBezTo>
                  <a:pt x="3959" y="2648"/>
                  <a:pt x="3750" y="2427"/>
                  <a:pt x="3553" y="2172"/>
                </a:cubicBezTo>
                <a:cubicBezTo>
                  <a:pt x="3611" y="2090"/>
                  <a:pt x="3657" y="2009"/>
                  <a:pt x="3669" y="1905"/>
                </a:cubicBezTo>
                <a:cubicBezTo>
                  <a:pt x="3681" y="1893"/>
                  <a:pt x="3692" y="1858"/>
                  <a:pt x="3715" y="1835"/>
                </a:cubicBezTo>
                <a:cubicBezTo>
                  <a:pt x="3715" y="1510"/>
                  <a:pt x="3564" y="1162"/>
                  <a:pt x="3460" y="860"/>
                </a:cubicBezTo>
                <a:cubicBezTo>
                  <a:pt x="3390" y="639"/>
                  <a:pt x="3321" y="372"/>
                  <a:pt x="3135" y="198"/>
                </a:cubicBezTo>
                <a:cubicBezTo>
                  <a:pt x="3055" y="54"/>
                  <a:pt x="2878" y="1"/>
                  <a:pt x="26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"/>
          <p:cNvSpPr txBox="1">
            <a:spLocks noGrp="1"/>
          </p:cNvSpPr>
          <p:nvPr>
            <p:ph type="subTitle" idx="2"/>
          </p:nvPr>
        </p:nvSpPr>
        <p:spPr>
          <a:xfrm>
            <a:off x="4875888" y="1244200"/>
            <a:ext cx="35436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AND_TWO_COLUMNS_2">
    <p:bg>
      <p:bgPr>
        <a:solidFill>
          <a:schemeClr val="accent1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 txBox="1">
            <a:spLocks noGrp="1"/>
          </p:cNvSpPr>
          <p:nvPr>
            <p:ph type="subTitle" idx="1"/>
          </p:nvPr>
        </p:nvSpPr>
        <p:spPr>
          <a:xfrm>
            <a:off x="3297300" y="1957675"/>
            <a:ext cx="2549400" cy="1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521" name="Google Shape;521;p10"/>
          <p:cNvSpPr txBox="1">
            <a:spLocks noGrp="1"/>
          </p:cNvSpPr>
          <p:nvPr>
            <p:ph type="ctrTitle"/>
          </p:nvPr>
        </p:nvSpPr>
        <p:spPr>
          <a:xfrm>
            <a:off x="2674350" y="723533"/>
            <a:ext cx="3795300" cy="10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Font typeface="Neucha"/>
              <a:buNone/>
              <a:defRPr sz="6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522" name="Google Shape;522;p10"/>
          <p:cNvSpPr txBox="1">
            <a:spLocks noGrp="1"/>
          </p:cNvSpPr>
          <p:nvPr>
            <p:ph type="subTitle" idx="2"/>
          </p:nvPr>
        </p:nvSpPr>
        <p:spPr>
          <a:xfrm>
            <a:off x="2295450" y="1659850"/>
            <a:ext cx="4553100" cy="4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trick Hand"/>
              <a:buNone/>
              <a:defRPr sz="2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523" name="Google Shape;523;p10"/>
          <p:cNvGrpSpPr/>
          <p:nvPr/>
        </p:nvGrpSpPr>
        <p:grpSpPr>
          <a:xfrm rot="-3553717" flipH="1">
            <a:off x="7688754" y="3898355"/>
            <a:ext cx="1657053" cy="1186673"/>
            <a:chOff x="2656025" y="2684075"/>
            <a:chExt cx="464100" cy="332350"/>
          </a:xfrm>
        </p:grpSpPr>
        <p:sp>
          <p:nvSpPr>
            <p:cNvPr id="524" name="Google Shape;524;p10"/>
            <p:cNvSpPr/>
            <p:nvPr/>
          </p:nvSpPr>
          <p:spPr>
            <a:xfrm>
              <a:off x="2667050" y="2932225"/>
              <a:ext cx="22950" cy="34550"/>
            </a:xfrm>
            <a:custGeom>
              <a:avLst/>
              <a:gdLst/>
              <a:ahLst/>
              <a:cxnLst/>
              <a:rect l="l" t="t" r="r" b="b"/>
              <a:pathLst>
                <a:path w="918" h="1382" extrusionOk="0">
                  <a:moveTo>
                    <a:pt x="24" y="175"/>
                  </a:moveTo>
                  <a:cubicBezTo>
                    <a:pt x="128" y="581"/>
                    <a:pt x="233" y="987"/>
                    <a:pt x="337" y="1382"/>
                  </a:cubicBezTo>
                  <a:cubicBezTo>
                    <a:pt x="523" y="1335"/>
                    <a:pt x="721" y="1277"/>
                    <a:pt x="895" y="1231"/>
                  </a:cubicBezTo>
                  <a:cubicBezTo>
                    <a:pt x="895" y="1092"/>
                    <a:pt x="918" y="941"/>
                    <a:pt x="918" y="790"/>
                  </a:cubicBezTo>
                  <a:cubicBezTo>
                    <a:pt x="918" y="523"/>
                    <a:pt x="813" y="256"/>
                    <a:pt x="767" y="0"/>
                  </a:cubicBezTo>
                  <a:cubicBezTo>
                    <a:pt x="523" y="35"/>
                    <a:pt x="256" y="35"/>
                    <a:pt x="1" y="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2658650" y="2881150"/>
              <a:ext cx="27875" cy="35125"/>
            </a:xfrm>
            <a:custGeom>
              <a:avLst/>
              <a:gdLst/>
              <a:ahLst/>
              <a:cxnLst/>
              <a:rect l="l" t="t" r="r" b="b"/>
              <a:pathLst>
                <a:path w="1115" h="1405" extrusionOk="0">
                  <a:moveTo>
                    <a:pt x="499" y="70"/>
                  </a:moveTo>
                  <a:cubicBezTo>
                    <a:pt x="302" y="244"/>
                    <a:pt x="174" y="453"/>
                    <a:pt x="93" y="697"/>
                  </a:cubicBezTo>
                  <a:cubicBezTo>
                    <a:pt x="12" y="882"/>
                    <a:pt x="0" y="1103"/>
                    <a:pt x="116" y="1242"/>
                  </a:cubicBezTo>
                  <a:cubicBezTo>
                    <a:pt x="244" y="1393"/>
                    <a:pt x="476" y="1405"/>
                    <a:pt x="650" y="1335"/>
                  </a:cubicBezTo>
                  <a:cubicBezTo>
                    <a:pt x="917" y="1219"/>
                    <a:pt x="1091" y="952"/>
                    <a:pt x="1103" y="685"/>
                  </a:cubicBezTo>
                  <a:cubicBezTo>
                    <a:pt x="1115" y="406"/>
                    <a:pt x="940" y="128"/>
                    <a:pt x="6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2683025" y="2713625"/>
              <a:ext cx="37750" cy="19525"/>
            </a:xfrm>
            <a:custGeom>
              <a:avLst/>
              <a:gdLst/>
              <a:ahLst/>
              <a:cxnLst/>
              <a:rect l="l" t="t" r="r" b="b"/>
              <a:pathLst>
                <a:path w="1510" h="781" extrusionOk="0">
                  <a:moveTo>
                    <a:pt x="993" y="0"/>
                  </a:moveTo>
                  <a:cubicBezTo>
                    <a:pt x="672" y="0"/>
                    <a:pt x="125" y="166"/>
                    <a:pt x="70" y="258"/>
                  </a:cubicBezTo>
                  <a:cubicBezTo>
                    <a:pt x="0" y="374"/>
                    <a:pt x="221" y="780"/>
                    <a:pt x="221" y="780"/>
                  </a:cubicBezTo>
                  <a:cubicBezTo>
                    <a:pt x="378" y="560"/>
                    <a:pt x="624" y="459"/>
                    <a:pt x="881" y="459"/>
                  </a:cubicBezTo>
                  <a:cubicBezTo>
                    <a:pt x="1098" y="459"/>
                    <a:pt x="1323" y="531"/>
                    <a:pt x="1510" y="664"/>
                  </a:cubicBezTo>
                  <a:cubicBezTo>
                    <a:pt x="1463" y="421"/>
                    <a:pt x="1393" y="154"/>
                    <a:pt x="1184" y="37"/>
                  </a:cubicBezTo>
                  <a:cubicBezTo>
                    <a:pt x="1144" y="11"/>
                    <a:pt x="1076" y="0"/>
                    <a:pt x="9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2667050" y="2740950"/>
              <a:ext cx="2650" cy="7000"/>
            </a:xfrm>
            <a:custGeom>
              <a:avLst/>
              <a:gdLst/>
              <a:ahLst/>
              <a:cxnLst/>
              <a:rect l="l" t="t" r="r" b="b"/>
              <a:pathLst>
                <a:path w="106" h="280" extrusionOk="0">
                  <a:moveTo>
                    <a:pt x="1" y="1"/>
                  </a:moveTo>
                  <a:cubicBezTo>
                    <a:pt x="12" y="105"/>
                    <a:pt x="47" y="198"/>
                    <a:pt x="105" y="28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2660100" y="2687000"/>
              <a:ext cx="85050" cy="53975"/>
            </a:xfrm>
            <a:custGeom>
              <a:avLst/>
              <a:gdLst/>
              <a:ahLst/>
              <a:cxnLst/>
              <a:rect l="l" t="t" r="r" b="b"/>
              <a:pathLst>
                <a:path w="3402" h="2159" extrusionOk="0">
                  <a:moveTo>
                    <a:pt x="1814" y="1"/>
                  </a:moveTo>
                  <a:cubicBezTo>
                    <a:pt x="1552" y="1"/>
                    <a:pt x="1286" y="62"/>
                    <a:pt x="1045" y="174"/>
                  </a:cubicBezTo>
                  <a:cubicBezTo>
                    <a:pt x="557" y="418"/>
                    <a:pt x="186" y="870"/>
                    <a:pt x="0" y="1381"/>
                  </a:cubicBezTo>
                  <a:lnTo>
                    <a:pt x="267" y="2159"/>
                  </a:lnTo>
                  <a:cubicBezTo>
                    <a:pt x="186" y="1753"/>
                    <a:pt x="337" y="1311"/>
                    <a:pt x="639" y="1021"/>
                  </a:cubicBezTo>
                  <a:cubicBezTo>
                    <a:pt x="916" y="769"/>
                    <a:pt x="1297" y="639"/>
                    <a:pt x="1675" y="639"/>
                  </a:cubicBezTo>
                  <a:cubicBezTo>
                    <a:pt x="1819" y="639"/>
                    <a:pt x="1964" y="658"/>
                    <a:pt x="2101" y="696"/>
                  </a:cubicBezTo>
                  <a:cubicBezTo>
                    <a:pt x="2612" y="847"/>
                    <a:pt x="3030" y="1172"/>
                    <a:pt x="3320" y="1613"/>
                  </a:cubicBezTo>
                  <a:cubicBezTo>
                    <a:pt x="3402" y="1091"/>
                    <a:pt x="3065" y="499"/>
                    <a:pt x="2612" y="220"/>
                  </a:cubicBezTo>
                  <a:cubicBezTo>
                    <a:pt x="2372" y="70"/>
                    <a:pt x="2095" y="1"/>
                    <a:pt x="1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2747450" y="2731375"/>
              <a:ext cx="364850" cy="273150"/>
            </a:xfrm>
            <a:custGeom>
              <a:avLst/>
              <a:gdLst/>
              <a:ahLst/>
              <a:cxnLst/>
              <a:rect l="l" t="t" r="r" b="b"/>
              <a:pathLst>
                <a:path w="14594" h="10926" extrusionOk="0">
                  <a:moveTo>
                    <a:pt x="1649" y="10925"/>
                  </a:moveTo>
                  <a:cubicBezTo>
                    <a:pt x="1440" y="10739"/>
                    <a:pt x="1556" y="10472"/>
                    <a:pt x="1417" y="10287"/>
                  </a:cubicBezTo>
                  <a:cubicBezTo>
                    <a:pt x="1603" y="10229"/>
                    <a:pt x="1742" y="10136"/>
                    <a:pt x="1939" y="10159"/>
                  </a:cubicBezTo>
                  <a:cubicBezTo>
                    <a:pt x="2009" y="10159"/>
                    <a:pt x="2079" y="10124"/>
                    <a:pt x="2137" y="10112"/>
                  </a:cubicBezTo>
                  <a:cubicBezTo>
                    <a:pt x="2183" y="10101"/>
                    <a:pt x="2230" y="10066"/>
                    <a:pt x="2253" y="10078"/>
                  </a:cubicBezTo>
                  <a:cubicBezTo>
                    <a:pt x="2497" y="10124"/>
                    <a:pt x="2729" y="9996"/>
                    <a:pt x="2984" y="9996"/>
                  </a:cubicBezTo>
                  <a:cubicBezTo>
                    <a:pt x="3031" y="9996"/>
                    <a:pt x="3089" y="9961"/>
                    <a:pt x="3158" y="9938"/>
                  </a:cubicBezTo>
                  <a:cubicBezTo>
                    <a:pt x="3274" y="9880"/>
                    <a:pt x="3402" y="9845"/>
                    <a:pt x="3530" y="9822"/>
                  </a:cubicBezTo>
                  <a:cubicBezTo>
                    <a:pt x="3913" y="9694"/>
                    <a:pt x="4261" y="9520"/>
                    <a:pt x="4493" y="9149"/>
                  </a:cubicBezTo>
                  <a:cubicBezTo>
                    <a:pt x="4551" y="9068"/>
                    <a:pt x="4621" y="8998"/>
                    <a:pt x="4679" y="8917"/>
                  </a:cubicBezTo>
                  <a:cubicBezTo>
                    <a:pt x="4749" y="8835"/>
                    <a:pt x="4807" y="8743"/>
                    <a:pt x="4865" y="8650"/>
                  </a:cubicBezTo>
                  <a:cubicBezTo>
                    <a:pt x="4934" y="8487"/>
                    <a:pt x="5016" y="8325"/>
                    <a:pt x="5062" y="8162"/>
                  </a:cubicBezTo>
                  <a:cubicBezTo>
                    <a:pt x="5097" y="8104"/>
                    <a:pt x="5097" y="8023"/>
                    <a:pt x="5097" y="7953"/>
                  </a:cubicBezTo>
                  <a:lnTo>
                    <a:pt x="5097" y="7233"/>
                  </a:lnTo>
                  <a:cubicBezTo>
                    <a:pt x="5097" y="7140"/>
                    <a:pt x="5132" y="7036"/>
                    <a:pt x="5132" y="6931"/>
                  </a:cubicBezTo>
                  <a:cubicBezTo>
                    <a:pt x="5143" y="6746"/>
                    <a:pt x="5155" y="6537"/>
                    <a:pt x="5016" y="6386"/>
                  </a:cubicBezTo>
                  <a:cubicBezTo>
                    <a:pt x="4911" y="6281"/>
                    <a:pt x="4842" y="6154"/>
                    <a:pt x="4737" y="6061"/>
                  </a:cubicBezTo>
                  <a:cubicBezTo>
                    <a:pt x="4644" y="5991"/>
                    <a:pt x="4586" y="5887"/>
                    <a:pt x="4459" y="5921"/>
                  </a:cubicBezTo>
                  <a:cubicBezTo>
                    <a:pt x="4319" y="5840"/>
                    <a:pt x="4168" y="5771"/>
                    <a:pt x="4029" y="5689"/>
                  </a:cubicBezTo>
                  <a:cubicBezTo>
                    <a:pt x="3936" y="5631"/>
                    <a:pt x="3855" y="5585"/>
                    <a:pt x="3750" y="5550"/>
                  </a:cubicBezTo>
                  <a:cubicBezTo>
                    <a:pt x="3507" y="5469"/>
                    <a:pt x="3251" y="5376"/>
                    <a:pt x="3007" y="5283"/>
                  </a:cubicBezTo>
                  <a:cubicBezTo>
                    <a:pt x="2833" y="5202"/>
                    <a:pt x="2671" y="5132"/>
                    <a:pt x="2497" y="5074"/>
                  </a:cubicBezTo>
                  <a:cubicBezTo>
                    <a:pt x="2311" y="5016"/>
                    <a:pt x="2125" y="4970"/>
                    <a:pt x="1951" y="4911"/>
                  </a:cubicBezTo>
                  <a:cubicBezTo>
                    <a:pt x="1765" y="4853"/>
                    <a:pt x="1568" y="4784"/>
                    <a:pt x="1382" y="4714"/>
                  </a:cubicBezTo>
                  <a:cubicBezTo>
                    <a:pt x="1301" y="4505"/>
                    <a:pt x="1359" y="4319"/>
                    <a:pt x="1312" y="4145"/>
                  </a:cubicBezTo>
                  <a:cubicBezTo>
                    <a:pt x="1440" y="3971"/>
                    <a:pt x="1603" y="4029"/>
                    <a:pt x="1765" y="4064"/>
                  </a:cubicBezTo>
                  <a:cubicBezTo>
                    <a:pt x="1800" y="4064"/>
                    <a:pt x="1835" y="4087"/>
                    <a:pt x="1881" y="4099"/>
                  </a:cubicBezTo>
                  <a:cubicBezTo>
                    <a:pt x="2032" y="4192"/>
                    <a:pt x="2195" y="4296"/>
                    <a:pt x="2380" y="4319"/>
                  </a:cubicBezTo>
                  <a:cubicBezTo>
                    <a:pt x="2415" y="4319"/>
                    <a:pt x="2438" y="4354"/>
                    <a:pt x="2473" y="4366"/>
                  </a:cubicBezTo>
                  <a:cubicBezTo>
                    <a:pt x="2694" y="4528"/>
                    <a:pt x="2949" y="4598"/>
                    <a:pt x="3181" y="4714"/>
                  </a:cubicBezTo>
                  <a:cubicBezTo>
                    <a:pt x="3414" y="4819"/>
                    <a:pt x="3646" y="4900"/>
                    <a:pt x="3890" y="5004"/>
                  </a:cubicBezTo>
                  <a:cubicBezTo>
                    <a:pt x="4041" y="5062"/>
                    <a:pt x="4180" y="5132"/>
                    <a:pt x="4342" y="5167"/>
                  </a:cubicBezTo>
                  <a:cubicBezTo>
                    <a:pt x="4517" y="5202"/>
                    <a:pt x="4667" y="5318"/>
                    <a:pt x="4818" y="5411"/>
                  </a:cubicBezTo>
                  <a:cubicBezTo>
                    <a:pt x="4911" y="5457"/>
                    <a:pt x="4981" y="5515"/>
                    <a:pt x="5051" y="5550"/>
                  </a:cubicBezTo>
                  <a:cubicBezTo>
                    <a:pt x="5097" y="5585"/>
                    <a:pt x="5155" y="5596"/>
                    <a:pt x="5167" y="5643"/>
                  </a:cubicBezTo>
                  <a:cubicBezTo>
                    <a:pt x="5248" y="5782"/>
                    <a:pt x="5364" y="5921"/>
                    <a:pt x="5492" y="6003"/>
                  </a:cubicBezTo>
                  <a:cubicBezTo>
                    <a:pt x="5515" y="6014"/>
                    <a:pt x="5515" y="6061"/>
                    <a:pt x="5538" y="6072"/>
                  </a:cubicBezTo>
                  <a:cubicBezTo>
                    <a:pt x="5596" y="6189"/>
                    <a:pt x="5654" y="6293"/>
                    <a:pt x="5689" y="6409"/>
                  </a:cubicBezTo>
                  <a:cubicBezTo>
                    <a:pt x="5747" y="6595"/>
                    <a:pt x="5910" y="6699"/>
                    <a:pt x="6061" y="6815"/>
                  </a:cubicBezTo>
                  <a:cubicBezTo>
                    <a:pt x="6084" y="6827"/>
                    <a:pt x="6119" y="6827"/>
                    <a:pt x="6142" y="6862"/>
                  </a:cubicBezTo>
                  <a:cubicBezTo>
                    <a:pt x="6467" y="7082"/>
                    <a:pt x="6815" y="7117"/>
                    <a:pt x="7187" y="7117"/>
                  </a:cubicBezTo>
                  <a:cubicBezTo>
                    <a:pt x="8382" y="7106"/>
                    <a:pt x="9578" y="7117"/>
                    <a:pt x="10774" y="7117"/>
                  </a:cubicBezTo>
                  <a:cubicBezTo>
                    <a:pt x="10902" y="7117"/>
                    <a:pt x="11029" y="7117"/>
                    <a:pt x="11169" y="7059"/>
                  </a:cubicBezTo>
                  <a:cubicBezTo>
                    <a:pt x="11227" y="7036"/>
                    <a:pt x="11285" y="7036"/>
                    <a:pt x="11343" y="7036"/>
                  </a:cubicBezTo>
                  <a:lnTo>
                    <a:pt x="11552" y="7036"/>
                  </a:lnTo>
                  <a:cubicBezTo>
                    <a:pt x="11877" y="7059"/>
                    <a:pt x="12179" y="6990"/>
                    <a:pt x="12480" y="6920"/>
                  </a:cubicBezTo>
                  <a:cubicBezTo>
                    <a:pt x="12585" y="6885"/>
                    <a:pt x="12701" y="6873"/>
                    <a:pt x="12806" y="6850"/>
                  </a:cubicBezTo>
                  <a:cubicBezTo>
                    <a:pt x="13049" y="6769"/>
                    <a:pt x="13282" y="6688"/>
                    <a:pt x="13467" y="6479"/>
                  </a:cubicBezTo>
                  <a:lnTo>
                    <a:pt x="13514" y="6444"/>
                  </a:lnTo>
                  <a:cubicBezTo>
                    <a:pt x="13676" y="6351"/>
                    <a:pt x="13781" y="6223"/>
                    <a:pt x="13850" y="6061"/>
                  </a:cubicBezTo>
                  <a:cubicBezTo>
                    <a:pt x="13932" y="5840"/>
                    <a:pt x="14048" y="5643"/>
                    <a:pt x="14036" y="5399"/>
                  </a:cubicBezTo>
                  <a:cubicBezTo>
                    <a:pt x="14036" y="5306"/>
                    <a:pt x="14071" y="5225"/>
                    <a:pt x="14071" y="5120"/>
                  </a:cubicBezTo>
                  <a:cubicBezTo>
                    <a:pt x="14083" y="5028"/>
                    <a:pt x="14094" y="4946"/>
                    <a:pt x="14106" y="4842"/>
                  </a:cubicBezTo>
                  <a:lnTo>
                    <a:pt x="14106" y="3553"/>
                  </a:lnTo>
                  <a:cubicBezTo>
                    <a:pt x="14106" y="3437"/>
                    <a:pt x="14129" y="3309"/>
                    <a:pt x="14048" y="3193"/>
                  </a:cubicBezTo>
                  <a:cubicBezTo>
                    <a:pt x="14036" y="3159"/>
                    <a:pt x="14036" y="3135"/>
                    <a:pt x="14036" y="3100"/>
                  </a:cubicBezTo>
                  <a:cubicBezTo>
                    <a:pt x="14025" y="2787"/>
                    <a:pt x="13874" y="2532"/>
                    <a:pt x="13676" y="2323"/>
                  </a:cubicBezTo>
                  <a:cubicBezTo>
                    <a:pt x="13456" y="2090"/>
                    <a:pt x="13223" y="1870"/>
                    <a:pt x="12968" y="1696"/>
                  </a:cubicBezTo>
                  <a:cubicBezTo>
                    <a:pt x="12852" y="1626"/>
                    <a:pt x="12736" y="1580"/>
                    <a:pt x="12597" y="1545"/>
                  </a:cubicBezTo>
                  <a:cubicBezTo>
                    <a:pt x="12225" y="1475"/>
                    <a:pt x="11865" y="1452"/>
                    <a:pt x="11482" y="1417"/>
                  </a:cubicBezTo>
                  <a:cubicBezTo>
                    <a:pt x="11412" y="1417"/>
                    <a:pt x="11343" y="1406"/>
                    <a:pt x="11262" y="1394"/>
                  </a:cubicBezTo>
                  <a:cubicBezTo>
                    <a:pt x="10960" y="1336"/>
                    <a:pt x="10658" y="1289"/>
                    <a:pt x="10356" y="1301"/>
                  </a:cubicBezTo>
                  <a:cubicBezTo>
                    <a:pt x="10275" y="1301"/>
                    <a:pt x="10205" y="1301"/>
                    <a:pt x="10135" y="1278"/>
                  </a:cubicBezTo>
                  <a:cubicBezTo>
                    <a:pt x="9950" y="1220"/>
                    <a:pt x="9752" y="1197"/>
                    <a:pt x="9555" y="1197"/>
                  </a:cubicBezTo>
                  <a:lnTo>
                    <a:pt x="8232" y="1197"/>
                  </a:lnTo>
                  <a:cubicBezTo>
                    <a:pt x="8057" y="1197"/>
                    <a:pt x="7883" y="1220"/>
                    <a:pt x="7721" y="1139"/>
                  </a:cubicBezTo>
                  <a:cubicBezTo>
                    <a:pt x="7651" y="1115"/>
                    <a:pt x="7570" y="1127"/>
                    <a:pt x="7477" y="1127"/>
                  </a:cubicBezTo>
                  <a:lnTo>
                    <a:pt x="6409" y="1127"/>
                  </a:lnTo>
                  <a:cubicBezTo>
                    <a:pt x="6235" y="1127"/>
                    <a:pt x="6061" y="1139"/>
                    <a:pt x="5898" y="1069"/>
                  </a:cubicBezTo>
                  <a:cubicBezTo>
                    <a:pt x="5828" y="1046"/>
                    <a:pt x="5736" y="1057"/>
                    <a:pt x="5654" y="1057"/>
                  </a:cubicBezTo>
                  <a:lnTo>
                    <a:pt x="4818" y="1057"/>
                  </a:lnTo>
                  <a:cubicBezTo>
                    <a:pt x="4633" y="1057"/>
                    <a:pt x="4459" y="1069"/>
                    <a:pt x="4284" y="988"/>
                  </a:cubicBezTo>
                  <a:cubicBezTo>
                    <a:pt x="4006" y="988"/>
                    <a:pt x="3750" y="872"/>
                    <a:pt x="3472" y="883"/>
                  </a:cubicBezTo>
                  <a:cubicBezTo>
                    <a:pt x="3425" y="883"/>
                    <a:pt x="3390" y="895"/>
                    <a:pt x="3356" y="883"/>
                  </a:cubicBezTo>
                  <a:cubicBezTo>
                    <a:pt x="3123" y="790"/>
                    <a:pt x="2880" y="813"/>
                    <a:pt x="2636" y="813"/>
                  </a:cubicBezTo>
                  <a:lnTo>
                    <a:pt x="2578" y="813"/>
                  </a:lnTo>
                  <a:cubicBezTo>
                    <a:pt x="2195" y="732"/>
                    <a:pt x="1835" y="674"/>
                    <a:pt x="1452" y="604"/>
                  </a:cubicBezTo>
                  <a:cubicBezTo>
                    <a:pt x="1428" y="604"/>
                    <a:pt x="1394" y="593"/>
                    <a:pt x="1370" y="593"/>
                  </a:cubicBezTo>
                  <a:cubicBezTo>
                    <a:pt x="1011" y="604"/>
                    <a:pt x="639" y="477"/>
                    <a:pt x="268" y="500"/>
                  </a:cubicBezTo>
                  <a:cubicBezTo>
                    <a:pt x="175" y="500"/>
                    <a:pt x="82" y="535"/>
                    <a:pt x="1" y="465"/>
                  </a:cubicBezTo>
                  <a:lnTo>
                    <a:pt x="1" y="24"/>
                  </a:lnTo>
                  <a:cubicBezTo>
                    <a:pt x="59" y="12"/>
                    <a:pt x="117" y="1"/>
                    <a:pt x="163" y="1"/>
                  </a:cubicBezTo>
                  <a:cubicBezTo>
                    <a:pt x="627" y="36"/>
                    <a:pt x="1092" y="82"/>
                    <a:pt x="1556" y="152"/>
                  </a:cubicBezTo>
                  <a:cubicBezTo>
                    <a:pt x="1939" y="210"/>
                    <a:pt x="2299" y="303"/>
                    <a:pt x="2671" y="361"/>
                  </a:cubicBezTo>
                  <a:cubicBezTo>
                    <a:pt x="3077" y="419"/>
                    <a:pt x="3507" y="465"/>
                    <a:pt x="3924" y="488"/>
                  </a:cubicBezTo>
                  <a:cubicBezTo>
                    <a:pt x="4215" y="500"/>
                    <a:pt x="4493" y="500"/>
                    <a:pt x="4784" y="558"/>
                  </a:cubicBezTo>
                  <a:cubicBezTo>
                    <a:pt x="4911" y="593"/>
                    <a:pt x="5074" y="581"/>
                    <a:pt x="5201" y="593"/>
                  </a:cubicBezTo>
                  <a:cubicBezTo>
                    <a:pt x="5422" y="616"/>
                    <a:pt x="5654" y="604"/>
                    <a:pt x="5863" y="697"/>
                  </a:cubicBezTo>
                  <a:cubicBezTo>
                    <a:pt x="5921" y="721"/>
                    <a:pt x="6014" y="709"/>
                    <a:pt x="6084" y="709"/>
                  </a:cubicBezTo>
                  <a:cubicBezTo>
                    <a:pt x="6200" y="709"/>
                    <a:pt x="6328" y="709"/>
                    <a:pt x="6444" y="755"/>
                  </a:cubicBezTo>
                  <a:cubicBezTo>
                    <a:pt x="6548" y="779"/>
                    <a:pt x="6664" y="779"/>
                    <a:pt x="6780" y="779"/>
                  </a:cubicBezTo>
                  <a:lnTo>
                    <a:pt x="9787" y="779"/>
                  </a:lnTo>
                  <a:cubicBezTo>
                    <a:pt x="9926" y="779"/>
                    <a:pt x="10077" y="767"/>
                    <a:pt x="10205" y="837"/>
                  </a:cubicBezTo>
                  <a:cubicBezTo>
                    <a:pt x="10252" y="872"/>
                    <a:pt x="10310" y="872"/>
                    <a:pt x="10356" y="872"/>
                  </a:cubicBezTo>
                  <a:cubicBezTo>
                    <a:pt x="10600" y="872"/>
                    <a:pt x="10832" y="941"/>
                    <a:pt x="11076" y="999"/>
                  </a:cubicBezTo>
                  <a:cubicBezTo>
                    <a:pt x="11145" y="1011"/>
                    <a:pt x="11227" y="1022"/>
                    <a:pt x="11296" y="1022"/>
                  </a:cubicBezTo>
                  <a:cubicBezTo>
                    <a:pt x="11354" y="1046"/>
                    <a:pt x="11424" y="1022"/>
                    <a:pt x="11482" y="1046"/>
                  </a:cubicBezTo>
                  <a:cubicBezTo>
                    <a:pt x="11714" y="1139"/>
                    <a:pt x="11958" y="1115"/>
                    <a:pt x="12213" y="1115"/>
                  </a:cubicBezTo>
                  <a:cubicBezTo>
                    <a:pt x="12364" y="1115"/>
                    <a:pt x="12539" y="1080"/>
                    <a:pt x="12689" y="1173"/>
                  </a:cubicBezTo>
                  <a:cubicBezTo>
                    <a:pt x="12945" y="1139"/>
                    <a:pt x="13177" y="1289"/>
                    <a:pt x="13432" y="1359"/>
                  </a:cubicBezTo>
                  <a:cubicBezTo>
                    <a:pt x="13572" y="1406"/>
                    <a:pt x="13688" y="1475"/>
                    <a:pt x="13781" y="1591"/>
                  </a:cubicBezTo>
                  <a:cubicBezTo>
                    <a:pt x="13920" y="1754"/>
                    <a:pt x="14025" y="1940"/>
                    <a:pt x="14164" y="2102"/>
                  </a:cubicBezTo>
                  <a:cubicBezTo>
                    <a:pt x="14280" y="2230"/>
                    <a:pt x="14338" y="2381"/>
                    <a:pt x="14384" y="2532"/>
                  </a:cubicBezTo>
                  <a:cubicBezTo>
                    <a:pt x="14442" y="2706"/>
                    <a:pt x="14501" y="2880"/>
                    <a:pt x="14547" y="3054"/>
                  </a:cubicBezTo>
                  <a:cubicBezTo>
                    <a:pt x="14559" y="3135"/>
                    <a:pt x="14570" y="3205"/>
                    <a:pt x="14570" y="3275"/>
                  </a:cubicBezTo>
                  <a:cubicBezTo>
                    <a:pt x="14570" y="3843"/>
                    <a:pt x="14593" y="4412"/>
                    <a:pt x="14570" y="4958"/>
                  </a:cubicBezTo>
                  <a:cubicBezTo>
                    <a:pt x="14570" y="5179"/>
                    <a:pt x="14512" y="5376"/>
                    <a:pt x="14477" y="5585"/>
                  </a:cubicBezTo>
                  <a:cubicBezTo>
                    <a:pt x="14454" y="5689"/>
                    <a:pt x="14419" y="5782"/>
                    <a:pt x="14384" y="5875"/>
                  </a:cubicBezTo>
                  <a:cubicBezTo>
                    <a:pt x="14315" y="6107"/>
                    <a:pt x="14222" y="6339"/>
                    <a:pt x="14025" y="6502"/>
                  </a:cubicBezTo>
                  <a:cubicBezTo>
                    <a:pt x="14013" y="6502"/>
                    <a:pt x="14013" y="6514"/>
                    <a:pt x="14013" y="6525"/>
                  </a:cubicBezTo>
                  <a:cubicBezTo>
                    <a:pt x="13723" y="6943"/>
                    <a:pt x="13270" y="7082"/>
                    <a:pt x="12817" y="7199"/>
                  </a:cubicBezTo>
                  <a:cubicBezTo>
                    <a:pt x="12643" y="7233"/>
                    <a:pt x="12469" y="7315"/>
                    <a:pt x="12283" y="7280"/>
                  </a:cubicBezTo>
                  <a:cubicBezTo>
                    <a:pt x="12272" y="7280"/>
                    <a:pt x="12237" y="7280"/>
                    <a:pt x="12225" y="7291"/>
                  </a:cubicBezTo>
                  <a:cubicBezTo>
                    <a:pt x="12016" y="7396"/>
                    <a:pt x="11807" y="7373"/>
                    <a:pt x="11598" y="7373"/>
                  </a:cubicBezTo>
                  <a:cubicBezTo>
                    <a:pt x="10507" y="7373"/>
                    <a:pt x="9439" y="7373"/>
                    <a:pt x="8348" y="7384"/>
                  </a:cubicBezTo>
                  <a:cubicBezTo>
                    <a:pt x="8208" y="7384"/>
                    <a:pt x="8057" y="7384"/>
                    <a:pt x="7930" y="7442"/>
                  </a:cubicBezTo>
                  <a:cubicBezTo>
                    <a:pt x="7860" y="7466"/>
                    <a:pt x="7767" y="7466"/>
                    <a:pt x="7686" y="7466"/>
                  </a:cubicBezTo>
                  <a:cubicBezTo>
                    <a:pt x="7396" y="7489"/>
                    <a:pt x="7082" y="7489"/>
                    <a:pt x="6792" y="7489"/>
                  </a:cubicBezTo>
                  <a:cubicBezTo>
                    <a:pt x="6757" y="7489"/>
                    <a:pt x="6699" y="7489"/>
                    <a:pt x="6653" y="7466"/>
                  </a:cubicBezTo>
                  <a:cubicBezTo>
                    <a:pt x="6525" y="7407"/>
                    <a:pt x="6409" y="7466"/>
                    <a:pt x="6270" y="7500"/>
                  </a:cubicBezTo>
                  <a:cubicBezTo>
                    <a:pt x="5979" y="7570"/>
                    <a:pt x="5852" y="7779"/>
                    <a:pt x="5782" y="8023"/>
                  </a:cubicBezTo>
                  <a:cubicBezTo>
                    <a:pt x="5689" y="8325"/>
                    <a:pt x="5550" y="8603"/>
                    <a:pt x="5422" y="8893"/>
                  </a:cubicBezTo>
                  <a:cubicBezTo>
                    <a:pt x="5341" y="9033"/>
                    <a:pt x="5260" y="9137"/>
                    <a:pt x="5132" y="9242"/>
                  </a:cubicBezTo>
                  <a:cubicBezTo>
                    <a:pt x="4958" y="9369"/>
                    <a:pt x="4760" y="9497"/>
                    <a:pt x="4575" y="9636"/>
                  </a:cubicBezTo>
                  <a:cubicBezTo>
                    <a:pt x="4459" y="9706"/>
                    <a:pt x="4354" y="9811"/>
                    <a:pt x="4261" y="9892"/>
                  </a:cubicBezTo>
                  <a:cubicBezTo>
                    <a:pt x="4157" y="9961"/>
                    <a:pt x="4064" y="10043"/>
                    <a:pt x="3948" y="10101"/>
                  </a:cubicBezTo>
                  <a:cubicBezTo>
                    <a:pt x="3634" y="10240"/>
                    <a:pt x="3309" y="10391"/>
                    <a:pt x="3007" y="10519"/>
                  </a:cubicBezTo>
                  <a:cubicBezTo>
                    <a:pt x="2810" y="10600"/>
                    <a:pt x="2601" y="10658"/>
                    <a:pt x="2415" y="10763"/>
                  </a:cubicBezTo>
                  <a:cubicBezTo>
                    <a:pt x="2288" y="10832"/>
                    <a:pt x="2160" y="10867"/>
                    <a:pt x="2032" y="10855"/>
                  </a:cubicBezTo>
                  <a:cubicBezTo>
                    <a:pt x="1846" y="10925"/>
                    <a:pt x="1742" y="10925"/>
                    <a:pt x="1649" y="1092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2656025" y="2684075"/>
              <a:ext cx="464100" cy="332350"/>
            </a:xfrm>
            <a:custGeom>
              <a:avLst/>
              <a:gdLst/>
              <a:ahLst/>
              <a:cxnLst/>
              <a:rect l="l" t="t" r="r" b="b"/>
              <a:pathLst>
                <a:path w="18564" h="13294" extrusionOk="0">
                  <a:moveTo>
                    <a:pt x="3483" y="2624"/>
                  </a:moveTo>
                  <a:cubicBezTo>
                    <a:pt x="3251" y="2822"/>
                    <a:pt x="3042" y="3007"/>
                    <a:pt x="2822" y="3193"/>
                  </a:cubicBezTo>
                  <a:cubicBezTo>
                    <a:pt x="2578" y="3251"/>
                    <a:pt x="2357" y="3379"/>
                    <a:pt x="2114" y="3437"/>
                  </a:cubicBezTo>
                  <a:cubicBezTo>
                    <a:pt x="1916" y="3483"/>
                    <a:pt x="1707" y="3472"/>
                    <a:pt x="1498" y="3437"/>
                  </a:cubicBezTo>
                  <a:cubicBezTo>
                    <a:pt x="1254" y="3414"/>
                    <a:pt x="1045" y="3263"/>
                    <a:pt x="848" y="3123"/>
                  </a:cubicBezTo>
                  <a:cubicBezTo>
                    <a:pt x="778" y="3077"/>
                    <a:pt x="720" y="3019"/>
                    <a:pt x="662" y="2961"/>
                  </a:cubicBezTo>
                  <a:cubicBezTo>
                    <a:pt x="453" y="2775"/>
                    <a:pt x="279" y="2578"/>
                    <a:pt x="221" y="2288"/>
                  </a:cubicBezTo>
                  <a:cubicBezTo>
                    <a:pt x="152" y="1962"/>
                    <a:pt x="163" y="1637"/>
                    <a:pt x="163" y="1324"/>
                  </a:cubicBezTo>
                  <a:cubicBezTo>
                    <a:pt x="163" y="1243"/>
                    <a:pt x="175" y="1173"/>
                    <a:pt x="210" y="1115"/>
                  </a:cubicBezTo>
                  <a:cubicBezTo>
                    <a:pt x="337" y="767"/>
                    <a:pt x="558" y="488"/>
                    <a:pt x="871" y="314"/>
                  </a:cubicBezTo>
                  <a:cubicBezTo>
                    <a:pt x="1080" y="198"/>
                    <a:pt x="1278" y="82"/>
                    <a:pt x="1533" y="59"/>
                  </a:cubicBezTo>
                  <a:cubicBezTo>
                    <a:pt x="1823" y="24"/>
                    <a:pt x="2090" y="1"/>
                    <a:pt x="2381" y="12"/>
                  </a:cubicBezTo>
                  <a:cubicBezTo>
                    <a:pt x="2578" y="24"/>
                    <a:pt x="2764" y="82"/>
                    <a:pt x="2903" y="233"/>
                  </a:cubicBezTo>
                  <a:cubicBezTo>
                    <a:pt x="3077" y="407"/>
                    <a:pt x="3251" y="581"/>
                    <a:pt x="3367" y="802"/>
                  </a:cubicBezTo>
                  <a:cubicBezTo>
                    <a:pt x="3507" y="1045"/>
                    <a:pt x="3646" y="1301"/>
                    <a:pt x="3692" y="1591"/>
                  </a:cubicBezTo>
                  <a:cubicBezTo>
                    <a:pt x="3832" y="1672"/>
                    <a:pt x="3994" y="1684"/>
                    <a:pt x="4157" y="1695"/>
                  </a:cubicBezTo>
                  <a:cubicBezTo>
                    <a:pt x="4459" y="1707"/>
                    <a:pt x="4760" y="1730"/>
                    <a:pt x="5051" y="1823"/>
                  </a:cubicBezTo>
                  <a:cubicBezTo>
                    <a:pt x="5225" y="1881"/>
                    <a:pt x="5434" y="1881"/>
                    <a:pt x="5631" y="1916"/>
                  </a:cubicBezTo>
                  <a:cubicBezTo>
                    <a:pt x="5805" y="1939"/>
                    <a:pt x="5979" y="1974"/>
                    <a:pt x="6142" y="2021"/>
                  </a:cubicBezTo>
                  <a:cubicBezTo>
                    <a:pt x="6363" y="2055"/>
                    <a:pt x="6583" y="2113"/>
                    <a:pt x="6815" y="2102"/>
                  </a:cubicBezTo>
                  <a:cubicBezTo>
                    <a:pt x="6873" y="2102"/>
                    <a:pt x="6943" y="2102"/>
                    <a:pt x="7001" y="2113"/>
                  </a:cubicBezTo>
                  <a:cubicBezTo>
                    <a:pt x="7280" y="2195"/>
                    <a:pt x="7547" y="2171"/>
                    <a:pt x="7825" y="2195"/>
                  </a:cubicBezTo>
                  <a:cubicBezTo>
                    <a:pt x="7976" y="2195"/>
                    <a:pt x="8116" y="2206"/>
                    <a:pt x="8243" y="2218"/>
                  </a:cubicBezTo>
                  <a:cubicBezTo>
                    <a:pt x="8464" y="2264"/>
                    <a:pt x="8673" y="2276"/>
                    <a:pt x="8882" y="2276"/>
                  </a:cubicBezTo>
                  <a:cubicBezTo>
                    <a:pt x="9253" y="2276"/>
                    <a:pt x="9601" y="2276"/>
                    <a:pt x="9961" y="2288"/>
                  </a:cubicBezTo>
                  <a:cubicBezTo>
                    <a:pt x="10136" y="2288"/>
                    <a:pt x="10310" y="2334"/>
                    <a:pt x="10484" y="2346"/>
                  </a:cubicBezTo>
                  <a:cubicBezTo>
                    <a:pt x="10611" y="2369"/>
                    <a:pt x="10739" y="2392"/>
                    <a:pt x="10879" y="2392"/>
                  </a:cubicBezTo>
                  <a:lnTo>
                    <a:pt x="13514" y="2392"/>
                  </a:lnTo>
                  <a:cubicBezTo>
                    <a:pt x="13676" y="2392"/>
                    <a:pt x="13839" y="2404"/>
                    <a:pt x="13990" y="2450"/>
                  </a:cubicBezTo>
                  <a:cubicBezTo>
                    <a:pt x="14187" y="2496"/>
                    <a:pt x="14373" y="2508"/>
                    <a:pt x="14559" y="2555"/>
                  </a:cubicBezTo>
                  <a:cubicBezTo>
                    <a:pt x="14837" y="2613"/>
                    <a:pt x="15116" y="2671"/>
                    <a:pt x="15406" y="2717"/>
                  </a:cubicBezTo>
                  <a:cubicBezTo>
                    <a:pt x="15545" y="2740"/>
                    <a:pt x="15708" y="2729"/>
                    <a:pt x="15870" y="2729"/>
                  </a:cubicBezTo>
                  <a:cubicBezTo>
                    <a:pt x="16068" y="2729"/>
                    <a:pt x="16277" y="2694"/>
                    <a:pt x="16463" y="2798"/>
                  </a:cubicBezTo>
                  <a:cubicBezTo>
                    <a:pt x="16509" y="2833"/>
                    <a:pt x="16579" y="2810"/>
                    <a:pt x="16637" y="2810"/>
                  </a:cubicBezTo>
                  <a:cubicBezTo>
                    <a:pt x="16706" y="2833"/>
                    <a:pt x="16799" y="2845"/>
                    <a:pt x="16869" y="2868"/>
                  </a:cubicBezTo>
                  <a:cubicBezTo>
                    <a:pt x="16939" y="2903"/>
                    <a:pt x="16997" y="2949"/>
                    <a:pt x="17066" y="2961"/>
                  </a:cubicBezTo>
                  <a:cubicBezTo>
                    <a:pt x="17380" y="3019"/>
                    <a:pt x="17589" y="3205"/>
                    <a:pt x="17763" y="3448"/>
                  </a:cubicBezTo>
                  <a:cubicBezTo>
                    <a:pt x="17856" y="3588"/>
                    <a:pt x="17972" y="3715"/>
                    <a:pt x="18076" y="3843"/>
                  </a:cubicBezTo>
                  <a:cubicBezTo>
                    <a:pt x="18250" y="4064"/>
                    <a:pt x="18378" y="4296"/>
                    <a:pt x="18401" y="4586"/>
                  </a:cubicBezTo>
                  <a:cubicBezTo>
                    <a:pt x="18401" y="4633"/>
                    <a:pt x="18436" y="4691"/>
                    <a:pt x="18448" y="4725"/>
                  </a:cubicBezTo>
                  <a:cubicBezTo>
                    <a:pt x="18552" y="4934"/>
                    <a:pt x="18564" y="5132"/>
                    <a:pt x="18564" y="5352"/>
                  </a:cubicBezTo>
                  <a:lnTo>
                    <a:pt x="18564" y="6792"/>
                  </a:lnTo>
                  <a:cubicBezTo>
                    <a:pt x="18564" y="6966"/>
                    <a:pt x="18552" y="7140"/>
                    <a:pt x="18494" y="7303"/>
                  </a:cubicBezTo>
                  <a:cubicBezTo>
                    <a:pt x="18436" y="7477"/>
                    <a:pt x="18436" y="7663"/>
                    <a:pt x="18378" y="7837"/>
                  </a:cubicBezTo>
                  <a:lnTo>
                    <a:pt x="18285" y="8092"/>
                  </a:lnTo>
                  <a:cubicBezTo>
                    <a:pt x="18216" y="8313"/>
                    <a:pt x="18111" y="8498"/>
                    <a:pt x="17925" y="8649"/>
                  </a:cubicBezTo>
                  <a:cubicBezTo>
                    <a:pt x="17879" y="8696"/>
                    <a:pt x="17821" y="8731"/>
                    <a:pt x="17809" y="8777"/>
                  </a:cubicBezTo>
                  <a:cubicBezTo>
                    <a:pt x="17751" y="8940"/>
                    <a:pt x="17623" y="9009"/>
                    <a:pt x="17496" y="9079"/>
                  </a:cubicBezTo>
                  <a:cubicBezTo>
                    <a:pt x="17240" y="9218"/>
                    <a:pt x="16985" y="9346"/>
                    <a:pt x="16706" y="9404"/>
                  </a:cubicBezTo>
                  <a:cubicBezTo>
                    <a:pt x="16590" y="9427"/>
                    <a:pt x="16474" y="9474"/>
                    <a:pt x="16358" y="9520"/>
                  </a:cubicBezTo>
                  <a:cubicBezTo>
                    <a:pt x="16288" y="9532"/>
                    <a:pt x="16219" y="9543"/>
                    <a:pt x="16161" y="9543"/>
                  </a:cubicBezTo>
                  <a:cubicBezTo>
                    <a:pt x="16056" y="9566"/>
                    <a:pt x="15952" y="9590"/>
                    <a:pt x="15847" y="9590"/>
                  </a:cubicBezTo>
                  <a:cubicBezTo>
                    <a:pt x="15731" y="9601"/>
                    <a:pt x="15638" y="9625"/>
                    <a:pt x="15522" y="9625"/>
                  </a:cubicBezTo>
                  <a:cubicBezTo>
                    <a:pt x="14361" y="9625"/>
                    <a:pt x="13212" y="9625"/>
                    <a:pt x="12051" y="9601"/>
                  </a:cubicBezTo>
                  <a:cubicBezTo>
                    <a:pt x="11900" y="9601"/>
                    <a:pt x="11761" y="9601"/>
                    <a:pt x="11633" y="9648"/>
                  </a:cubicBezTo>
                  <a:cubicBezTo>
                    <a:pt x="11552" y="9683"/>
                    <a:pt x="11471" y="9683"/>
                    <a:pt x="11378" y="9683"/>
                  </a:cubicBezTo>
                  <a:cubicBezTo>
                    <a:pt x="11053" y="9683"/>
                    <a:pt x="10728" y="9659"/>
                    <a:pt x="10391" y="9659"/>
                  </a:cubicBezTo>
                  <a:cubicBezTo>
                    <a:pt x="10310" y="9659"/>
                    <a:pt x="10217" y="9683"/>
                    <a:pt x="10124" y="9694"/>
                  </a:cubicBezTo>
                  <a:cubicBezTo>
                    <a:pt x="9868" y="9741"/>
                    <a:pt x="9729" y="9892"/>
                    <a:pt x="9671" y="10147"/>
                  </a:cubicBezTo>
                  <a:cubicBezTo>
                    <a:pt x="9636" y="10240"/>
                    <a:pt x="9578" y="10344"/>
                    <a:pt x="9555" y="10449"/>
                  </a:cubicBezTo>
                  <a:cubicBezTo>
                    <a:pt x="9509" y="10565"/>
                    <a:pt x="9462" y="10681"/>
                    <a:pt x="9404" y="10785"/>
                  </a:cubicBezTo>
                  <a:cubicBezTo>
                    <a:pt x="9346" y="10925"/>
                    <a:pt x="9276" y="11052"/>
                    <a:pt x="9172" y="11169"/>
                  </a:cubicBezTo>
                  <a:cubicBezTo>
                    <a:pt x="9033" y="11319"/>
                    <a:pt x="8870" y="11447"/>
                    <a:pt x="8731" y="11575"/>
                  </a:cubicBezTo>
                  <a:cubicBezTo>
                    <a:pt x="8696" y="11610"/>
                    <a:pt x="8638" y="11621"/>
                    <a:pt x="8626" y="11656"/>
                  </a:cubicBezTo>
                  <a:cubicBezTo>
                    <a:pt x="8591" y="11807"/>
                    <a:pt x="8441" y="11842"/>
                    <a:pt x="8336" y="11900"/>
                  </a:cubicBezTo>
                  <a:cubicBezTo>
                    <a:pt x="7976" y="12086"/>
                    <a:pt x="7593" y="12271"/>
                    <a:pt x="7222" y="12469"/>
                  </a:cubicBezTo>
                  <a:cubicBezTo>
                    <a:pt x="6943" y="12596"/>
                    <a:pt x="6664" y="12736"/>
                    <a:pt x="6386" y="12852"/>
                  </a:cubicBezTo>
                  <a:cubicBezTo>
                    <a:pt x="6177" y="12945"/>
                    <a:pt x="5956" y="13049"/>
                    <a:pt x="5712" y="13026"/>
                  </a:cubicBezTo>
                  <a:cubicBezTo>
                    <a:pt x="5666" y="13026"/>
                    <a:pt x="5608" y="13026"/>
                    <a:pt x="5561" y="13061"/>
                  </a:cubicBezTo>
                  <a:cubicBezTo>
                    <a:pt x="5434" y="13142"/>
                    <a:pt x="5283" y="13131"/>
                    <a:pt x="5155" y="13072"/>
                  </a:cubicBezTo>
                  <a:cubicBezTo>
                    <a:pt x="5051" y="13026"/>
                    <a:pt x="4969" y="13026"/>
                    <a:pt x="4865" y="13072"/>
                  </a:cubicBezTo>
                  <a:cubicBezTo>
                    <a:pt x="4807" y="13107"/>
                    <a:pt x="4749" y="13084"/>
                    <a:pt x="4691" y="13107"/>
                  </a:cubicBezTo>
                  <a:cubicBezTo>
                    <a:pt x="4575" y="13119"/>
                    <a:pt x="4447" y="13142"/>
                    <a:pt x="4331" y="13165"/>
                  </a:cubicBezTo>
                  <a:cubicBezTo>
                    <a:pt x="4226" y="13177"/>
                    <a:pt x="4122" y="13189"/>
                    <a:pt x="4029" y="13189"/>
                  </a:cubicBezTo>
                  <a:cubicBezTo>
                    <a:pt x="3913" y="13189"/>
                    <a:pt x="3774" y="13189"/>
                    <a:pt x="3658" y="13247"/>
                  </a:cubicBezTo>
                  <a:cubicBezTo>
                    <a:pt x="3588" y="13281"/>
                    <a:pt x="3507" y="13281"/>
                    <a:pt x="3414" y="13281"/>
                  </a:cubicBezTo>
                  <a:cubicBezTo>
                    <a:pt x="3077" y="13281"/>
                    <a:pt x="2729" y="13258"/>
                    <a:pt x="2404" y="13281"/>
                  </a:cubicBezTo>
                  <a:cubicBezTo>
                    <a:pt x="2114" y="13293"/>
                    <a:pt x="1893" y="13131"/>
                    <a:pt x="1684" y="12991"/>
                  </a:cubicBezTo>
                  <a:cubicBezTo>
                    <a:pt x="1312" y="12713"/>
                    <a:pt x="1127" y="12318"/>
                    <a:pt x="976" y="11900"/>
                  </a:cubicBezTo>
                  <a:cubicBezTo>
                    <a:pt x="906" y="11679"/>
                    <a:pt x="837" y="11482"/>
                    <a:pt x="674" y="11319"/>
                  </a:cubicBezTo>
                  <a:cubicBezTo>
                    <a:pt x="581" y="11215"/>
                    <a:pt x="546" y="11076"/>
                    <a:pt x="500" y="10925"/>
                  </a:cubicBezTo>
                  <a:cubicBezTo>
                    <a:pt x="430" y="10669"/>
                    <a:pt x="326" y="10402"/>
                    <a:pt x="349" y="10124"/>
                  </a:cubicBezTo>
                  <a:cubicBezTo>
                    <a:pt x="372" y="9915"/>
                    <a:pt x="453" y="9810"/>
                    <a:pt x="674" y="9810"/>
                  </a:cubicBezTo>
                  <a:lnTo>
                    <a:pt x="1069" y="9810"/>
                  </a:lnTo>
                  <a:cubicBezTo>
                    <a:pt x="1301" y="9810"/>
                    <a:pt x="1429" y="9892"/>
                    <a:pt x="1440" y="10112"/>
                  </a:cubicBezTo>
                  <a:cubicBezTo>
                    <a:pt x="1475" y="10391"/>
                    <a:pt x="1591" y="10646"/>
                    <a:pt x="1545" y="10925"/>
                  </a:cubicBezTo>
                  <a:cubicBezTo>
                    <a:pt x="1533" y="11041"/>
                    <a:pt x="1556" y="11145"/>
                    <a:pt x="1626" y="11250"/>
                  </a:cubicBezTo>
                  <a:cubicBezTo>
                    <a:pt x="1765" y="11424"/>
                    <a:pt x="1823" y="11621"/>
                    <a:pt x="1881" y="11842"/>
                  </a:cubicBezTo>
                  <a:cubicBezTo>
                    <a:pt x="1951" y="12097"/>
                    <a:pt x="2114" y="12248"/>
                    <a:pt x="2369" y="12248"/>
                  </a:cubicBezTo>
                  <a:lnTo>
                    <a:pt x="3913" y="12248"/>
                  </a:lnTo>
                  <a:cubicBezTo>
                    <a:pt x="3983" y="12248"/>
                    <a:pt x="4064" y="12213"/>
                    <a:pt x="4145" y="12202"/>
                  </a:cubicBezTo>
                  <a:cubicBezTo>
                    <a:pt x="4226" y="12190"/>
                    <a:pt x="4296" y="12155"/>
                    <a:pt x="4389" y="12155"/>
                  </a:cubicBezTo>
                  <a:cubicBezTo>
                    <a:pt x="4528" y="12144"/>
                    <a:pt x="4679" y="12132"/>
                    <a:pt x="4760" y="12004"/>
                  </a:cubicBezTo>
                  <a:cubicBezTo>
                    <a:pt x="4784" y="11970"/>
                    <a:pt x="4842" y="11958"/>
                    <a:pt x="4865" y="11946"/>
                  </a:cubicBezTo>
                  <a:cubicBezTo>
                    <a:pt x="5085" y="11865"/>
                    <a:pt x="5306" y="11784"/>
                    <a:pt x="5550" y="11772"/>
                  </a:cubicBezTo>
                  <a:cubicBezTo>
                    <a:pt x="5678" y="11772"/>
                    <a:pt x="5805" y="11714"/>
                    <a:pt x="5945" y="11691"/>
                  </a:cubicBezTo>
                  <a:cubicBezTo>
                    <a:pt x="6072" y="11691"/>
                    <a:pt x="6200" y="11633"/>
                    <a:pt x="6316" y="11621"/>
                  </a:cubicBezTo>
                  <a:cubicBezTo>
                    <a:pt x="6548" y="11598"/>
                    <a:pt x="6757" y="11517"/>
                    <a:pt x="6955" y="11447"/>
                  </a:cubicBezTo>
                  <a:cubicBezTo>
                    <a:pt x="7338" y="11319"/>
                    <a:pt x="7651" y="11134"/>
                    <a:pt x="7872" y="10785"/>
                  </a:cubicBezTo>
                  <a:cubicBezTo>
                    <a:pt x="7872" y="10762"/>
                    <a:pt x="7883" y="10762"/>
                    <a:pt x="7883" y="10751"/>
                  </a:cubicBezTo>
                  <a:cubicBezTo>
                    <a:pt x="8116" y="10565"/>
                    <a:pt x="8232" y="10298"/>
                    <a:pt x="8324" y="10042"/>
                  </a:cubicBezTo>
                  <a:cubicBezTo>
                    <a:pt x="8359" y="9915"/>
                    <a:pt x="8406" y="9799"/>
                    <a:pt x="8406" y="9659"/>
                  </a:cubicBezTo>
                  <a:cubicBezTo>
                    <a:pt x="8406" y="9578"/>
                    <a:pt x="8406" y="9474"/>
                    <a:pt x="8441" y="9392"/>
                  </a:cubicBezTo>
                  <a:cubicBezTo>
                    <a:pt x="8557" y="9102"/>
                    <a:pt x="8475" y="8812"/>
                    <a:pt x="8406" y="8522"/>
                  </a:cubicBezTo>
                  <a:cubicBezTo>
                    <a:pt x="8394" y="8464"/>
                    <a:pt x="8348" y="8417"/>
                    <a:pt x="8301" y="8371"/>
                  </a:cubicBezTo>
                  <a:cubicBezTo>
                    <a:pt x="8185" y="8289"/>
                    <a:pt x="8092" y="8197"/>
                    <a:pt x="7976" y="8115"/>
                  </a:cubicBezTo>
                  <a:cubicBezTo>
                    <a:pt x="7802" y="7999"/>
                    <a:pt x="7640" y="7895"/>
                    <a:pt x="7465" y="7779"/>
                  </a:cubicBezTo>
                  <a:cubicBezTo>
                    <a:pt x="7431" y="7767"/>
                    <a:pt x="7407" y="7732"/>
                    <a:pt x="7396" y="7732"/>
                  </a:cubicBezTo>
                  <a:cubicBezTo>
                    <a:pt x="7047" y="7651"/>
                    <a:pt x="6722" y="7477"/>
                    <a:pt x="6386" y="7361"/>
                  </a:cubicBezTo>
                  <a:cubicBezTo>
                    <a:pt x="6293" y="7326"/>
                    <a:pt x="6188" y="7268"/>
                    <a:pt x="6084" y="7221"/>
                  </a:cubicBezTo>
                  <a:cubicBezTo>
                    <a:pt x="5968" y="7187"/>
                    <a:pt x="5840" y="7140"/>
                    <a:pt x="5712" y="7105"/>
                  </a:cubicBezTo>
                  <a:cubicBezTo>
                    <a:pt x="5480" y="7047"/>
                    <a:pt x="5260" y="6978"/>
                    <a:pt x="5039" y="6896"/>
                  </a:cubicBezTo>
                  <a:cubicBezTo>
                    <a:pt x="4877" y="6838"/>
                    <a:pt x="4749" y="6745"/>
                    <a:pt x="4737" y="6548"/>
                  </a:cubicBezTo>
                  <a:cubicBezTo>
                    <a:pt x="4412" y="6455"/>
                    <a:pt x="4122" y="6374"/>
                    <a:pt x="3820" y="6339"/>
                  </a:cubicBezTo>
                  <a:lnTo>
                    <a:pt x="3797" y="6339"/>
                  </a:lnTo>
                  <a:cubicBezTo>
                    <a:pt x="3518" y="6200"/>
                    <a:pt x="3216" y="6269"/>
                    <a:pt x="2926" y="6235"/>
                  </a:cubicBezTo>
                  <a:cubicBezTo>
                    <a:pt x="2822" y="6223"/>
                    <a:pt x="2717" y="6235"/>
                    <a:pt x="2613" y="6223"/>
                  </a:cubicBezTo>
                  <a:cubicBezTo>
                    <a:pt x="2520" y="6211"/>
                    <a:pt x="2415" y="6223"/>
                    <a:pt x="2322" y="6293"/>
                  </a:cubicBezTo>
                  <a:cubicBezTo>
                    <a:pt x="2299" y="6328"/>
                    <a:pt x="2253" y="6339"/>
                    <a:pt x="2230" y="6351"/>
                  </a:cubicBezTo>
                  <a:cubicBezTo>
                    <a:pt x="1916" y="6444"/>
                    <a:pt x="1742" y="6676"/>
                    <a:pt x="1591" y="6931"/>
                  </a:cubicBezTo>
                  <a:cubicBezTo>
                    <a:pt x="1533" y="7036"/>
                    <a:pt x="1475" y="7129"/>
                    <a:pt x="1417" y="7221"/>
                  </a:cubicBezTo>
                  <a:cubicBezTo>
                    <a:pt x="1371" y="7314"/>
                    <a:pt x="1312" y="7396"/>
                    <a:pt x="1266" y="7500"/>
                  </a:cubicBezTo>
                  <a:cubicBezTo>
                    <a:pt x="1243" y="7570"/>
                    <a:pt x="1243" y="7663"/>
                    <a:pt x="1278" y="7732"/>
                  </a:cubicBezTo>
                  <a:cubicBezTo>
                    <a:pt x="1417" y="8022"/>
                    <a:pt x="1417" y="8324"/>
                    <a:pt x="1301" y="8615"/>
                  </a:cubicBezTo>
                  <a:cubicBezTo>
                    <a:pt x="1254" y="8731"/>
                    <a:pt x="1208" y="8870"/>
                    <a:pt x="1196" y="8998"/>
                  </a:cubicBezTo>
                  <a:cubicBezTo>
                    <a:pt x="1185" y="9172"/>
                    <a:pt x="1045" y="9253"/>
                    <a:pt x="918" y="9276"/>
                  </a:cubicBezTo>
                  <a:cubicBezTo>
                    <a:pt x="674" y="9311"/>
                    <a:pt x="442" y="9334"/>
                    <a:pt x="210" y="9195"/>
                  </a:cubicBezTo>
                  <a:cubicBezTo>
                    <a:pt x="105" y="9137"/>
                    <a:pt x="35" y="9067"/>
                    <a:pt x="24" y="8940"/>
                  </a:cubicBezTo>
                  <a:cubicBezTo>
                    <a:pt x="1" y="8812"/>
                    <a:pt x="1" y="8673"/>
                    <a:pt x="47" y="8545"/>
                  </a:cubicBezTo>
                  <a:cubicBezTo>
                    <a:pt x="117" y="8313"/>
                    <a:pt x="256" y="8115"/>
                    <a:pt x="337" y="7883"/>
                  </a:cubicBezTo>
                  <a:cubicBezTo>
                    <a:pt x="523" y="7430"/>
                    <a:pt x="744" y="6989"/>
                    <a:pt x="964" y="6548"/>
                  </a:cubicBezTo>
                  <a:cubicBezTo>
                    <a:pt x="1011" y="6258"/>
                    <a:pt x="1266" y="6095"/>
                    <a:pt x="1394" y="5863"/>
                  </a:cubicBezTo>
                  <a:lnTo>
                    <a:pt x="1440" y="5817"/>
                  </a:lnTo>
                  <a:lnTo>
                    <a:pt x="2137" y="5422"/>
                  </a:lnTo>
                  <a:cubicBezTo>
                    <a:pt x="2195" y="5399"/>
                    <a:pt x="2264" y="5387"/>
                    <a:pt x="2346" y="5364"/>
                  </a:cubicBezTo>
                  <a:cubicBezTo>
                    <a:pt x="2381" y="5352"/>
                    <a:pt x="2439" y="5364"/>
                    <a:pt x="2485" y="5352"/>
                  </a:cubicBezTo>
                  <a:cubicBezTo>
                    <a:pt x="2845" y="5213"/>
                    <a:pt x="3240" y="5294"/>
                    <a:pt x="3600" y="5283"/>
                  </a:cubicBezTo>
                  <a:cubicBezTo>
                    <a:pt x="3739" y="5283"/>
                    <a:pt x="3867" y="5329"/>
                    <a:pt x="3983" y="5364"/>
                  </a:cubicBezTo>
                  <a:cubicBezTo>
                    <a:pt x="4273" y="5457"/>
                    <a:pt x="4586" y="5445"/>
                    <a:pt x="4853" y="5631"/>
                  </a:cubicBezTo>
                  <a:cubicBezTo>
                    <a:pt x="4900" y="5654"/>
                    <a:pt x="4969" y="5654"/>
                    <a:pt x="5027" y="5643"/>
                  </a:cubicBezTo>
                  <a:cubicBezTo>
                    <a:pt x="5271" y="5619"/>
                    <a:pt x="5515" y="5643"/>
                    <a:pt x="5736" y="5759"/>
                  </a:cubicBezTo>
                  <a:cubicBezTo>
                    <a:pt x="5828" y="5805"/>
                    <a:pt x="5898" y="5863"/>
                    <a:pt x="6014" y="5886"/>
                  </a:cubicBezTo>
                  <a:cubicBezTo>
                    <a:pt x="6235" y="5944"/>
                    <a:pt x="6432" y="6037"/>
                    <a:pt x="6653" y="6107"/>
                  </a:cubicBezTo>
                  <a:cubicBezTo>
                    <a:pt x="6699" y="6119"/>
                    <a:pt x="6757" y="6142"/>
                    <a:pt x="6792" y="6165"/>
                  </a:cubicBezTo>
                  <a:cubicBezTo>
                    <a:pt x="6897" y="6235"/>
                    <a:pt x="7013" y="6281"/>
                    <a:pt x="7129" y="6328"/>
                  </a:cubicBezTo>
                  <a:cubicBezTo>
                    <a:pt x="7256" y="6374"/>
                    <a:pt x="7373" y="6444"/>
                    <a:pt x="7489" y="6490"/>
                  </a:cubicBezTo>
                  <a:cubicBezTo>
                    <a:pt x="7581" y="6525"/>
                    <a:pt x="7651" y="6571"/>
                    <a:pt x="7744" y="6606"/>
                  </a:cubicBezTo>
                  <a:cubicBezTo>
                    <a:pt x="8069" y="6676"/>
                    <a:pt x="8348" y="6873"/>
                    <a:pt x="8650" y="7024"/>
                  </a:cubicBezTo>
                  <a:cubicBezTo>
                    <a:pt x="8708" y="7047"/>
                    <a:pt x="8754" y="7094"/>
                    <a:pt x="8800" y="7140"/>
                  </a:cubicBezTo>
                  <a:cubicBezTo>
                    <a:pt x="8917" y="7233"/>
                    <a:pt x="8998" y="7338"/>
                    <a:pt x="9137" y="7419"/>
                  </a:cubicBezTo>
                  <a:cubicBezTo>
                    <a:pt x="9323" y="7512"/>
                    <a:pt x="9451" y="7663"/>
                    <a:pt x="9520" y="7860"/>
                  </a:cubicBezTo>
                  <a:cubicBezTo>
                    <a:pt x="9613" y="8081"/>
                    <a:pt x="9776" y="8266"/>
                    <a:pt x="9927" y="8440"/>
                  </a:cubicBezTo>
                  <a:cubicBezTo>
                    <a:pt x="10089" y="8615"/>
                    <a:pt x="10310" y="8684"/>
                    <a:pt x="10542" y="8696"/>
                  </a:cubicBezTo>
                  <a:cubicBezTo>
                    <a:pt x="10681" y="8707"/>
                    <a:pt x="10832" y="8696"/>
                    <a:pt x="10971" y="8696"/>
                  </a:cubicBezTo>
                  <a:lnTo>
                    <a:pt x="14326" y="8696"/>
                  </a:lnTo>
                  <a:cubicBezTo>
                    <a:pt x="14489" y="8696"/>
                    <a:pt x="14628" y="8673"/>
                    <a:pt x="14779" y="8638"/>
                  </a:cubicBezTo>
                  <a:cubicBezTo>
                    <a:pt x="14907" y="8591"/>
                    <a:pt x="15069" y="8603"/>
                    <a:pt x="15197" y="8603"/>
                  </a:cubicBezTo>
                  <a:cubicBezTo>
                    <a:pt x="15534" y="8626"/>
                    <a:pt x="15870" y="8580"/>
                    <a:pt x="16184" y="8440"/>
                  </a:cubicBezTo>
                  <a:cubicBezTo>
                    <a:pt x="16277" y="8406"/>
                    <a:pt x="16370" y="8394"/>
                    <a:pt x="16474" y="8359"/>
                  </a:cubicBezTo>
                  <a:cubicBezTo>
                    <a:pt x="16811" y="8231"/>
                    <a:pt x="17089" y="8057"/>
                    <a:pt x="17240" y="7709"/>
                  </a:cubicBezTo>
                  <a:cubicBezTo>
                    <a:pt x="17333" y="7500"/>
                    <a:pt x="17438" y="7314"/>
                    <a:pt x="17391" y="7094"/>
                  </a:cubicBezTo>
                  <a:cubicBezTo>
                    <a:pt x="17391" y="7047"/>
                    <a:pt x="17391" y="7012"/>
                    <a:pt x="17403" y="6978"/>
                  </a:cubicBezTo>
                  <a:cubicBezTo>
                    <a:pt x="17507" y="6780"/>
                    <a:pt x="17461" y="6560"/>
                    <a:pt x="17473" y="6339"/>
                  </a:cubicBezTo>
                  <a:cubicBezTo>
                    <a:pt x="17473" y="6107"/>
                    <a:pt x="17461" y="5886"/>
                    <a:pt x="17473" y="5654"/>
                  </a:cubicBezTo>
                  <a:cubicBezTo>
                    <a:pt x="17496" y="5364"/>
                    <a:pt x="17403" y="5109"/>
                    <a:pt x="17333" y="4818"/>
                  </a:cubicBezTo>
                  <a:cubicBezTo>
                    <a:pt x="17287" y="4621"/>
                    <a:pt x="17159" y="4470"/>
                    <a:pt x="17008" y="4342"/>
                  </a:cubicBezTo>
                  <a:cubicBezTo>
                    <a:pt x="16857" y="4191"/>
                    <a:pt x="16706" y="4052"/>
                    <a:pt x="16521" y="3936"/>
                  </a:cubicBezTo>
                  <a:cubicBezTo>
                    <a:pt x="16312" y="3797"/>
                    <a:pt x="16114" y="3704"/>
                    <a:pt x="15882" y="3657"/>
                  </a:cubicBezTo>
                  <a:cubicBezTo>
                    <a:pt x="15580" y="3599"/>
                    <a:pt x="15290" y="3541"/>
                    <a:pt x="14965" y="3541"/>
                  </a:cubicBezTo>
                  <a:cubicBezTo>
                    <a:pt x="14919" y="3541"/>
                    <a:pt x="14860" y="3541"/>
                    <a:pt x="14826" y="3530"/>
                  </a:cubicBezTo>
                  <a:cubicBezTo>
                    <a:pt x="14605" y="3425"/>
                    <a:pt x="14384" y="3448"/>
                    <a:pt x="14152" y="3448"/>
                  </a:cubicBezTo>
                  <a:cubicBezTo>
                    <a:pt x="13955" y="3448"/>
                    <a:pt x="13746" y="3483"/>
                    <a:pt x="13549" y="3379"/>
                  </a:cubicBezTo>
                  <a:cubicBezTo>
                    <a:pt x="13491" y="3356"/>
                    <a:pt x="13398" y="3367"/>
                    <a:pt x="13328" y="3367"/>
                  </a:cubicBezTo>
                  <a:cubicBezTo>
                    <a:pt x="12736" y="3425"/>
                    <a:pt x="12132" y="3379"/>
                    <a:pt x="11540" y="3379"/>
                  </a:cubicBezTo>
                  <a:cubicBezTo>
                    <a:pt x="11494" y="3379"/>
                    <a:pt x="11459" y="3379"/>
                    <a:pt x="11424" y="3367"/>
                  </a:cubicBezTo>
                  <a:cubicBezTo>
                    <a:pt x="11250" y="3274"/>
                    <a:pt x="11064" y="3309"/>
                    <a:pt x="10890" y="3298"/>
                  </a:cubicBezTo>
                  <a:lnTo>
                    <a:pt x="10031" y="3298"/>
                  </a:lnTo>
                  <a:cubicBezTo>
                    <a:pt x="9845" y="3298"/>
                    <a:pt x="9671" y="3309"/>
                    <a:pt x="9497" y="3239"/>
                  </a:cubicBezTo>
                  <a:cubicBezTo>
                    <a:pt x="9427" y="3205"/>
                    <a:pt x="9334" y="3216"/>
                    <a:pt x="9253" y="3216"/>
                  </a:cubicBezTo>
                  <a:lnTo>
                    <a:pt x="8290" y="3216"/>
                  </a:lnTo>
                  <a:cubicBezTo>
                    <a:pt x="8174" y="3216"/>
                    <a:pt x="8046" y="3193"/>
                    <a:pt x="7930" y="3158"/>
                  </a:cubicBezTo>
                  <a:cubicBezTo>
                    <a:pt x="7918" y="3158"/>
                    <a:pt x="7883" y="3147"/>
                    <a:pt x="7872" y="3147"/>
                  </a:cubicBezTo>
                  <a:cubicBezTo>
                    <a:pt x="7628" y="3123"/>
                    <a:pt x="7396" y="3077"/>
                    <a:pt x="7140" y="3042"/>
                  </a:cubicBezTo>
                  <a:cubicBezTo>
                    <a:pt x="6908" y="3019"/>
                    <a:pt x="6676" y="3007"/>
                    <a:pt x="6444" y="2972"/>
                  </a:cubicBezTo>
                  <a:cubicBezTo>
                    <a:pt x="6188" y="2949"/>
                    <a:pt x="5921" y="2903"/>
                    <a:pt x="5666" y="2868"/>
                  </a:cubicBezTo>
                  <a:cubicBezTo>
                    <a:pt x="5573" y="2856"/>
                    <a:pt x="5492" y="2845"/>
                    <a:pt x="5387" y="2810"/>
                  </a:cubicBezTo>
                  <a:cubicBezTo>
                    <a:pt x="5329" y="2798"/>
                    <a:pt x="5271" y="2775"/>
                    <a:pt x="5213" y="2787"/>
                  </a:cubicBezTo>
                  <a:cubicBezTo>
                    <a:pt x="4923" y="2787"/>
                    <a:pt x="4644" y="2694"/>
                    <a:pt x="4377" y="2636"/>
                  </a:cubicBezTo>
                  <a:cubicBezTo>
                    <a:pt x="4261" y="2624"/>
                    <a:pt x="4122" y="2613"/>
                    <a:pt x="4006" y="2613"/>
                  </a:cubicBezTo>
                  <a:cubicBezTo>
                    <a:pt x="3832" y="2659"/>
                    <a:pt x="3646" y="2647"/>
                    <a:pt x="3483" y="2624"/>
                  </a:cubicBezTo>
                  <a:close/>
                  <a:moveTo>
                    <a:pt x="5306" y="12817"/>
                  </a:moveTo>
                  <a:lnTo>
                    <a:pt x="5620" y="12817"/>
                  </a:lnTo>
                  <a:cubicBezTo>
                    <a:pt x="5747" y="12817"/>
                    <a:pt x="5887" y="12782"/>
                    <a:pt x="6003" y="12724"/>
                  </a:cubicBezTo>
                  <a:cubicBezTo>
                    <a:pt x="6188" y="12631"/>
                    <a:pt x="6386" y="12573"/>
                    <a:pt x="6595" y="12480"/>
                  </a:cubicBezTo>
                  <a:cubicBezTo>
                    <a:pt x="6908" y="12353"/>
                    <a:pt x="7233" y="12202"/>
                    <a:pt x="7535" y="12062"/>
                  </a:cubicBezTo>
                  <a:cubicBezTo>
                    <a:pt x="7651" y="12004"/>
                    <a:pt x="7744" y="11935"/>
                    <a:pt x="7837" y="11853"/>
                  </a:cubicBezTo>
                  <a:cubicBezTo>
                    <a:pt x="7953" y="11772"/>
                    <a:pt x="8046" y="11679"/>
                    <a:pt x="8162" y="11598"/>
                  </a:cubicBezTo>
                  <a:cubicBezTo>
                    <a:pt x="8348" y="11470"/>
                    <a:pt x="8533" y="11354"/>
                    <a:pt x="8708" y="11203"/>
                  </a:cubicBezTo>
                  <a:cubicBezTo>
                    <a:pt x="8847" y="11099"/>
                    <a:pt x="8940" y="11006"/>
                    <a:pt x="8998" y="10855"/>
                  </a:cubicBezTo>
                  <a:cubicBezTo>
                    <a:pt x="9137" y="10565"/>
                    <a:pt x="9276" y="10286"/>
                    <a:pt x="9369" y="9984"/>
                  </a:cubicBezTo>
                  <a:cubicBezTo>
                    <a:pt x="9439" y="9741"/>
                    <a:pt x="9578" y="9532"/>
                    <a:pt x="9857" y="9462"/>
                  </a:cubicBezTo>
                  <a:cubicBezTo>
                    <a:pt x="9985" y="9439"/>
                    <a:pt x="10101" y="9381"/>
                    <a:pt x="10240" y="9439"/>
                  </a:cubicBezTo>
                  <a:cubicBezTo>
                    <a:pt x="10275" y="9450"/>
                    <a:pt x="10333" y="9450"/>
                    <a:pt x="10379" y="9450"/>
                  </a:cubicBezTo>
                  <a:cubicBezTo>
                    <a:pt x="10670" y="9450"/>
                    <a:pt x="10971" y="9439"/>
                    <a:pt x="11262" y="9439"/>
                  </a:cubicBezTo>
                  <a:cubicBezTo>
                    <a:pt x="11354" y="9439"/>
                    <a:pt x="11436" y="9439"/>
                    <a:pt x="11517" y="9404"/>
                  </a:cubicBezTo>
                  <a:cubicBezTo>
                    <a:pt x="11645" y="9346"/>
                    <a:pt x="11784" y="9346"/>
                    <a:pt x="11935" y="9346"/>
                  </a:cubicBezTo>
                  <a:cubicBezTo>
                    <a:pt x="13026" y="9346"/>
                    <a:pt x="14094" y="9346"/>
                    <a:pt x="15186" y="9334"/>
                  </a:cubicBezTo>
                  <a:cubicBezTo>
                    <a:pt x="15406" y="9334"/>
                    <a:pt x="15615" y="9358"/>
                    <a:pt x="15812" y="9265"/>
                  </a:cubicBezTo>
                  <a:cubicBezTo>
                    <a:pt x="15824" y="9241"/>
                    <a:pt x="15847" y="9241"/>
                    <a:pt x="15870" y="9241"/>
                  </a:cubicBezTo>
                  <a:cubicBezTo>
                    <a:pt x="16056" y="9276"/>
                    <a:pt x="16230" y="9207"/>
                    <a:pt x="16405" y="9160"/>
                  </a:cubicBezTo>
                  <a:cubicBezTo>
                    <a:pt x="16857" y="9044"/>
                    <a:pt x="17322" y="8916"/>
                    <a:pt x="17589" y="8487"/>
                  </a:cubicBezTo>
                  <a:cubicBezTo>
                    <a:pt x="17589" y="8475"/>
                    <a:pt x="17612" y="8475"/>
                    <a:pt x="17612" y="8464"/>
                  </a:cubicBezTo>
                  <a:cubicBezTo>
                    <a:pt x="17809" y="8301"/>
                    <a:pt x="17902" y="8069"/>
                    <a:pt x="17972" y="7837"/>
                  </a:cubicBezTo>
                  <a:cubicBezTo>
                    <a:pt x="17995" y="7732"/>
                    <a:pt x="18041" y="7651"/>
                    <a:pt x="18053" y="7546"/>
                  </a:cubicBezTo>
                  <a:cubicBezTo>
                    <a:pt x="18099" y="7349"/>
                    <a:pt x="18146" y="7129"/>
                    <a:pt x="18158" y="6920"/>
                  </a:cubicBezTo>
                  <a:cubicBezTo>
                    <a:pt x="18169" y="6362"/>
                    <a:pt x="18158" y="5793"/>
                    <a:pt x="18158" y="5236"/>
                  </a:cubicBezTo>
                  <a:cubicBezTo>
                    <a:pt x="18158" y="5167"/>
                    <a:pt x="18158" y="5097"/>
                    <a:pt x="18134" y="5027"/>
                  </a:cubicBezTo>
                  <a:cubicBezTo>
                    <a:pt x="18088" y="4853"/>
                    <a:pt x="18030" y="4679"/>
                    <a:pt x="17972" y="4493"/>
                  </a:cubicBezTo>
                  <a:cubicBezTo>
                    <a:pt x="17914" y="4342"/>
                    <a:pt x="17856" y="4191"/>
                    <a:pt x="17751" y="4064"/>
                  </a:cubicBezTo>
                  <a:cubicBezTo>
                    <a:pt x="17612" y="3901"/>
                    <a:pt x="17507" y="3715"/>
                    <a:pt x="17356" y="3553"/>
                  </a:cubicBezTo>
                  <a:cubicBezTo>
                    <a:pt x="17275" y="3460"/>
                    <a:pt x="17147" y="3367"/>
                    <a:pt x="17008" y="3321"/>
                  </a:cubicBezTo>
                  <a:cubicBezTo>
                    <a:pt x="16764" y="3251"/>
                    <a:pt x="16544" y="3100"/>
                    <a:pt x="16277" y="3135"/>
                  </a:cubicBezTo>
                  <a:cubicBezTo>
                    <a:pt x="16126" y="3042"/>
                    <a:pt x="15952" y="3077"/>
                    <a:pt x="15789" y="3077"/>
                  </a:cubicBezTo>
                  <a:cubicBezTo>
                    <a:pt x="15545" y="3077"/>
                    <a:pt x="15302" y="3100"/>
                    <a:pt x="15069" y="3007"/>
                  </a:cubicBezTo>
                  <a:cubicBezTo>
                    <a:pt x="15011" y="2972"/>
                    <a:pt x="14953" y="2984"/>
                    <a:pt x="14884" y="2984"/>
                  </a:cubicBezTo>
                  <a:cubicBezTo>
                    <a:pt x="14802" y="2972"/>
                    <a:pt x="14733" y="2972"/>
                    <a:pt x="14663" y="2961"/>
                  </a:cubicBezTo>
                  <a:cubicBezTo>
                    <a:pt x="14431" y="2903"/>
                    <a:pt x="14199" y="2833"/>
                    <a:pt x="13932" y="2833"/>
                  </a:cubicBezTo>
                  <a:cubicBezTo>
                    <a:pt x="13897" y="2833"/>
                    <a:pt x="13839" y="2833"/>
                    <a:pt x="13792" y="2798"/>
                  </a:cubicBezTo>
                  <a:cubicBezTo>
                    <a:pt x="13665" y="2729"/>
                    <a:pt x="13514" y="2740"/>
                    <a:pt x="13374" y="2740"/>
                  </a:cubicBezTo>
                  <a:lnTo>
                    <a:pt x="10368" y="2740"/>
                  </a:lnTo>
                  <a:cubicBezTo>
                    <a:pt x="10252" y="2740"/>
                    <a:pt x="10136" y="2740"/>
                    <a:pt x="10031" y="2717"/>
                  </a:cubicBezTo>
                  <a:cubicBezTo>
                    <a:pt x="9915" y="2671"/>
                    <a:pt x="9787" y="2671"/>
                    <a:pt x="9671" y="2671"/>
                  </a:cubicBezTo>
                  <a:cubicBezTo>
                    <a:pt x="9601" y="2671"/>
                    <a:pt x="9520" y="2682"/>
                    <a:pt x="9451" y="2659"/>
                  </a:cubicBezTo>
                  <a:cubicBezTo>
                    <a:pt x="9230" y="2566"/>
                    <a:pt x="8998" y="2589"/>
                    <a:pt x="8789" y="2555"/>
                  </a:cubicBezTo>
                  <a:cubicBezTo>
                    <a:pt x="8638" y="2543"/>
                    <a:pt x="8499" y="2555"/>
                    <a:pt x="8359" y="2531"/>
                  </a:cubicBezTo>
                  <a:cubicBezTo>
                    <a:pt x="8092" y="2473"/>
                    <a:pt x="7802" y="2473"/>
                    <a:pt x="7512" y="2450"/>
                  </a:cubicBezTo>
                  <a:cubicBezTo>
                    <a:pt x="7082" y="2427"/>
                    <a:pt x="6676" y="2380"/>
                    <a:pt x="6258" y="2322"/>
                  </a:cubicBezTo>
                  <a:cubicBezTo>
                    <a:pt x="5887" y="2264"/>
                    <a:pt x="5515" y="2183"/>
                    <a:pt x="5144" y="2125"/>
                  </a:cubicBezTo>
                  <a:cubicBezTo>
                    <a:pt x="4679" y="2067"/>
                    <a:pt x="4215" y="2021"/>
                    <a:pt x="3750" y="1962"/>
                  </a:cubicBezTo>
                  <a:cubicBezTo>
                    <a:pt x="3704" y="1962"/>
                    <a:pt x="3646" y="1974"/>
                    <a:pt x="3588" y="1986"/>
                  </a:cubicBezTo>
                  <a:lnTo>
                    <a:pt x="3588" y="2427"/>
                  </a:lnTo>
                  <a:cubicBezTo>
                    <a:pt x="3681" y="2496"/>
                    <a:pt x="3762" y="2473"/>
                    <a:pt x="3855" y="2473"/>
                  </a:cubicBezTo>
                  <a:cubicBezTo>
                    <a:pt x="4226" y="2438"/>
                    <a:pt x="4575" y="2566"/>
                    <a:pt x="4958" y="2555"/>
                  </a:cubicBezTo>
                  <a:cubicBezTo>
                    <a:pt x="4981" y="2555"/>
                    <a:pt x="5016" y="2566"/>
                    <a:pt x="5039" y="2566"/>
                  </a:cubicBezTo>
                  <a:cubicBezTo>
                    <a:pt x="5422" y="2647"/>
                    <a:pt x="5782" y="2705"/>
                    <a:pt x="6154" y="2775"/>
                  </a:cubicBezTo>
                  <a:lnTo>
                    <a:pt x="6212" y="2775"/>
                  </a:lnTo>
                  <a:cubicBezTo>
                    <a:pt x="6467" y="2775"/>
                    <a:pt x="6711" y="2764"/>
                    <a:pt x="6943" y="2845"/>
                  </a:cubicBezTo>
                  <a:cubicBezTo>
                    <a:pt x="6989" y="2856"/>
                    <a:pt x="7024" y="2856"/>
                    <a:pt x="7059" y="2845"/>
                  </a:cubicBezTo>
                  <a:cubicBezTo>
                    <a:pt x="7338" y="2833"/>
                    <a:pt x="7593" y="2949"/>
                    <a:pt x="7872" y="2949"/>
                  </a:cubicBezTo>
                  <a:cubicBezTo>
                    <a:pt x="8046" y="3031"/>
                    <a:pt x="8232" y="3019"/>
                    <a:pt x="8406" y="3019"/>
                  </a:cubicBezTo>
                  <a:lnTo>
                    <a:pt x="9230" y="3019"/>
                  </a:lnTo>
                  <a:cubicBezTo>
                    <a:pt x="9323" y="3019"/>
                    <a:pt x="9404" y="3007"/>
                    <a:pt x="9485" y="3031"/>
                  </a:cubicBezTo>
                  <a:cubicBezTo>
                    <a:pt x="9660" y="3112"/>
                    <a:pt x="9810" y="3089"/>
                    <a:pt x="9985" y="3089"/>
                  </a:cubicBezTo>
                  <a:lnTo>
                    <a:pt x="11064" y="3089"/>
                  </a:lnTo>
                  <a:cubicBezTo>
                    <a:pt x="11146" y="3089"/>
                    <a:pt x="11238" y="3077"/>
                    <a:pt x="11308" y="3112"/>
                  </a:cubicBezTo>
                  <a:cubicBezTo>
                    <a:pt x="11482" y="3181"/>
                    <a:pt x="11645" y="3170"/>
                    <a:pt x="11819" y="3170"/>
                  </a:cubicBezTo>
                  <a:lnTo>
                    <a:pt x="13142" y="3170"/>
                  </a:lnTo>
                  <a:cubicBezTo>
                    <a:pt x="13328" y="3170"/>
                    <a:pt x="13525" y="3170"/>
                    <a:pt x="13723" y="3239"/>
                  </a:cubicBezTo>
                  <a:cubicBezTo>
                    <a:pt x="13792" y="3263"/>
                    <a:pt x="13862" y="3263"/>
                    <a:pt x="13932" y="3263"/>
                  </a:cubicBezTo>
                  <a:cubicBezTo>
                    <a:pt x="14245" y="3251"/>
                    <a:pt x="14547" y="3298"/>
                    <a:pt x="14849" y="3356"/>
                  </a:cubicBezTo>
                  <a:cubicBezTo>
                    <a:pt x="14919" y="3367"/>
                    <a:pt x="15000" y="3379"/>
                    <a:pt x="15069" y="3379"/>
                  </a:cubicBezTo>
                  <a:cubicBezTo>
                    <a:pt x="15441" y="3402"/>
                    <a:pt x="15824" y="3437"/>
                    <a:pt x="16184" y="3518"/>
                  </a:cubicBezTo>
                  <a:cubicBezTo>
                    <a:pt x="16312" y="3541"/>
                    <a:pt x="16428" y="3588"/>
                    <a:pt x="16544" y="3657"/>
                  </a:cubicBezTo>
                  <a:cubicBezTo>
                    <a:pt x="16822" y="3832"/>
                    <a:pt x="17043" y="4052"/>
                    <a:pt x="17264" y="4284"/>
                  </a:cubicBezTo>
                  <a:cubicBezTo>
                    <a:pt x="17461" y="4505"/>
                    <a:pt x="17623" y="4749"/>
                    <a:pt x="17623" y="5062"/>
                  </a:cubicBezTo>
                  <a:cubicBezTo>
                    <a:pt x="17623" y="5097"/>
                    <a:pt x="17623" y="5120"/>
                    <a:pt x="17635" y="5155"/>
                  </a:cubicBezTo>
                  <a:cubicBezTo>
                    <a:pt x="17705" y="5271"/>
                    <a:pt x="17693" y="5387"/>
                    <a:pt x="17693" y="5515"/>
                  </a:cubicBezTo>
                  <a:lnTo>
                    <a:pt x="17693" y="6803"/>
                  </a:lnTo>
                  <a:cubicBezTo>
                    <a:pt x="17693" y="6896"/>
                    <a:pt x="17670" y="6978"/>
                    <a:pt x="17647" y="7082"/>
                  </a:cubicBezTo>
                  <a:cubicBezTo>
                    <a:pt x="17635" y="7175"/>
                    <a:pt x="17612" y="7256"/>
                    <a:pt x="17623" y="7361"/>
                  </a:cubicBezTo>
                  <a:cubicBezTo>
                    <a:pt x="17635" y="7605"/>
                    <a:pt x="17519" y="7813"/>
                    <a:pt x="17438" y="8022"/>
                  </a:cubicBezTo>
                  <a:cubicBezTo>
                    <a:pt x="17380" y="8197"/>
                    <a:pt x="17264" y="8313"/>
                    <a:pt x="17101" y="8406"/>
                  </a:cubicBezTo>
                  <a:lnTo>
                    <a:pt x="17055" y="8452"/>
                  </a:lnTo>
                  <a:cubicBezTo>
                    <a:pt x="16880" y="8649"/>
                    <a:pt x="16637" y="8742"/>
                    <a:pt x="16393" y="8812"/>
                  </a:cubicBezTo>
                  <a:cubicBezTo>
                    <a:pt x="16288" y="8835"/>
                    <a:pt x="16172" y="8870"/>
                    <a:pt x="16068" y="8882"/>
                  </a:cubicBezTo>
                  <a:cubicBezTo>
                    <a:pt x="15766" y="8951"/>
                    <a:pt x="15464" y="9032"/>
                    <a:pt x="15139" y="8998"/>
                  </a:cubicBezTo>
                  <a:lnTo>
                    <a:pt x="14919" y="8998"/>
                  </a:lnTo>
                  <a:cubicBezTo>
                    <a:pt x="14860" y="8998"/>
                    <a:pt x="14791" y="8998"/>
                    <a:pt x="14744" y="9032"/>
                  </a:cubicBezTo>
                  <a:cubicBezTo>
                    <a:pt x="14617" y="9091"/>
                    <a:pt x="14489" y="9091"/>
                    <a:pt x="14361" y="9091"/>
                  </a:cubicBezTo>
                  <a:cubicBezTo>
                    <a:pt x="13166" y="9091"/>
                    <a:pt x="11958" y="9067"/>
                    <a:pt x="10774" y="9091"/>
                  </a:cubicBezTo>
                  <a:cubicBezTo>
                    <a:pt x="10391" y="9091"/>
                    <a:pt x="10043" y="9044"/>
                    <a:pt x="9729" y="8823"/>
                  </a:cubicBezTo>
                  <a:cubicBezTo>
                    <a:pt x="9694" y="8812"/>
                    <a:pt x="9671" y="8812"/>
                    <a:pt x="9636" y="8777"/>
                  </a:cubicBezTo>
                  <a:cubicBezTo>
                    <a:pt x="9497" y="8684"/>
                    <a:pt x="9334" y="8556"/>
                    <a:pt x="9276" y="8371"/>
                  </a:cubicBezTo>
                  <a:cubicBezTo>
                    <a:pt x="9230" y="8255"/>
                    <a:pt x="9172" y="8150"/>
                    <a:pt x="9114" y="8034"/>
                  </a:cubicBezTo>
                  <a:cubicBezTo>
                    <a:pt x="9102" y="8011"/>
                    <a:pt x="9102" y="7976"/>
                    <a:pt x="9079" y="7964"/>
                  </a:cubicBezTo>
                  <a:cubicBezTo>
                    <a:pt x="8928" y="7883"/>
                    <a:pt x="8824" y="7744"/>
                    <a:pt x="8754" y="7605"/>
                  </a:cubicBezTo>
                  <a:cubicBezTo>
                    <a:pt x="8742" y="7558"/>
                    <a:pt x="8673" y="7546"/>
                    <a:pt x="8638" y="7512"/>
                  </a:cubicBezTo>
                  <a:cubicBezTo>
                    <a:pt x="8568" y="7477"/>
                    <a:pt x="8475" y="7419"/>
                    <a:pt x="8406" y="7372"/>
                  </a:cubicBezTo>
                  <a:cubicBezTo>
                    <a:pt x="8243" y="7279"/>
                    <a:pt x="8092" y="7163"/>
                    <a:pt x="7930" y="7129"/>
                  </a:cubicBezTo>
                  <a:cubicBezTo>
                    <a:pt x="7767" y="7082"/>
                    <a:pt x="7628" y="7024"/>
                    <a:pt x="7477" y="6966"/>
                  </a:cubicBezTo>
                  <a:cubicBezTo>
                    <a:pt x="7245" y="6862"/>
                    <a:pt x="7001" y="6792"/>
                    <a:pt x="6769" y="6676"/>
                  </a:cubicBezTo>
                  <a:cubicBezTo>
                    <a:pt x="6537" y="6560"/>
                    <a:pt x="6270" y="6490"/>
                    <a:pt x="6061" y="6328"/>
                  </a:cubicBezTo>
                  <a:lnTo>
                    <a:pt x="5968" y="6281"/>
                  </a:lnTo>
                  <a:cubicBezTo>
                    <a:pt x="5782" y="6235"/>
                    <a:pt x="5631" y="6142"/>
                    <a:pt x="5457" y="6061"/>
                  </a:cubicBezTo>
                  <a:cubicBezTo>
                    <a:pt x="5422" y="6049"/>
                    <a:pt x="5387" y="6026"/>
                    <a:pt x="5341" y="6026"/>
                  </a:cubicBezTo>
                  <a:cubicBezTo>
                    <a:pt x="5190" y="5991"/>
                    <a:pt x="5027" y="5944"/>
                    <a:pt x="4900" y="6107"/>
                  </a:cubicBezTo>
                  <a:cubicBezTo>
                    <a:pt x="4935" y="6281"/>
                    <a:pt x="4877" y="6467"/>
                    <a:pt x="4969" y="6676"/>
                  </a:cubicBezTo>
                  <a:cubicBezTo>
                    <a:pt x="5144" y="6734"/>
                    <a:pt x="5329" y="6815"/>
                    <a:pt x="5538" y="6873"/>
                  </a:cubicBezTo>
                  <a:cubicBezTo>
                    <a:pt x="5724" y="6931"/>
                    <a:pt x="5910" y="6978"/>
                    <a:pt x="6084" y="7036"/>
                  </a:cubicBezTo>
                  <a:cubicBezTo>
                    <a:pt x="6258" y="7094"/>
                    <a:pt x="6421" y="7163"/>
                    <a:pt x="6595" y="7245"/>
                  </a:cubicBezTo>
                  <a:cubicBezTo>
                    <a:pt x="6838" y="7338"/>
                    <a:pt x="7082" y="7430"/>
                    <a:pt x="7338" y="7512"/>
                  </a:cubicBezTo>
                  <a:cubicBezTo>
                    <a:pt x="7431" y="7546"/>
                    <a:pt x="7523" y="7593"/>
                    <a:pt x="7605" y="7651"/>
                  </a:cubicBezTo>
                  <a:cubicBezTo>
                    <a:pt x="7744" y="7732"/>
                    <a:pt x="7895" y="7802"/>
                    <a:pt x="8046" y="7883"/>
                  </a:cubicBezTo>
                  <a:cubicBezTo>
                    <a:pt x="8174" y="7848"/>
                    <a:pt x="8232" y="7941"/>
                    <a:pt x="8324" y="8022"/>
                  </a:cubicBezTo>
                  <a:cubicBezTo>
                    <a:pt x="8417" y="8127"/>
                    <a:pt x="8499" y="8243"/>
                    <a:pt x="8591" y="8348"/>
                  </a:cubicBezTo>
                  <a:cubicBezTo>
                    <a:pt x="8742" y="8498"/>
                    <a:pt x="8731" y="8696"/>
                    <a:pt x="8708" y="8893"/>
                  </a:cubicBezTo>
                  <a:cubicBezTo>
                    <a:pt x="8708" y="8998"/>
                    <a:pt x="8684" y="9102"/>
                    <a:pt x="8684" y="9195"/>
                  </a:cubicBezTo>
                  <a:lnTo>
                    <a:pt x="8684" y="9915"/>
                  </a:lnTo>
                  <a:cubicBezTo>
                    <a:pt x="8684" y="9984"/>
                    <a:pt x="8684" y="10054"/>
                    <a:pt x="8650" y="10124"/>
                  </a:cubicBezTo>
                  <a:cubicBezTo>
                    <a:pt x="8591" y="10286"/>
                    <a:pt x="8522" y="10449"/>
                    <a:pt x="8452" y="10611"/>
                  </a:cubicBezTo>
                  <a:cubicBezTo>
                    <a:pt x="8406" y="10704"/>
                    <a:pt x="8336" y="10797"/>
                    <a:pt x="8266" y="10878"/>
                  </a:cubicBezTo>
                  <a:cubicBezTo>
                    <a:pt x="8208" y="10971"/>
                    <a:pt x="8127" y="11029"/>
                    <a:pt x="8069" y="11111"/>
                  </a:cubicBezTo>
                  <a:cubicBezTo>
                    <a:pt x="7837" y="11482"/>
                    <a:pt x="7489" y="11656"/>
                    <a:pt x="7117" y="11784"/>
                  </a:cubicBezTo>
                  <a:cubicBezTo>
                    <a:pt x="6989" y="11830"/>
                    <a:pt x="6873" y="11853"/>
                    <a:pt x="6734" y="11900"/>
                  </a:cubicBezTo>
                  <a:cubicBezTo>
                    <a:pt x="6676" y="11923"/>
                    <a:pt x="6618" y="11946"/>
                    <a:pt x="6560" y="11958"/>
                  </a:cubicBezTo>
                  <a:cubicBezTo>
                    <a:pt x="6316" y="11970"/>
                    <a:pt x="6084" y="12086"/>
                    <a:pt x="5840" y="12039"/>
                  </a:cubicBezTo>
                  <a:cubicBezTo>
                    <a:pt x="5794" y="12039"/>
                    <a:pt x="5770" y="12074"/>
                    <a:pt x="5724" y="12074"/>
                  </a:cubicBezTo>
                  <a:cubicBezTo>
                    <a:pt x="5654" y="12086"/>
                    <a:pt x="5573" y="12121"/>
                    <a:pt x="5515" y="12121"/>
                  </a:cubicBezTo>
                  <a:cubicBezTo>
                    <a:pt x="5341" y="12121"/>
                    <a:pt x="5190" y="12190"/>
                    <a:pt x="4993" y="12248"/>
                  </a:cubicBezTo>
                  <a:cubicBezTo>
                    <a:pt x="5213" y="12364"/>
                    <a:pt x="5097" y="12631"/>
                    <a:pt x="5306" y="12817"/>
                  </a:cubicBezTo>
                  <a:close/>
                  <a:moveTo>
                    <a:pt x="1997" y="349"/>
                  </a:moveTo>
                  <a:cubicBezTo>
                    <a:pt x="1672" y="302"/>
                    <a:pt x="1371" y="407"/>
                    <a:pt x="1069" y="558"/>
                  </a:cubicBezTo>
                  <a:cubicBezTo>
                    <a:pt x="802" y="685"/>
                    <a:pt x="639" y="894"/>
                    <a:pt x="511" y="1150"/>
                  </a:cubicBezTo>
                  <a:cubicBezTo>
                    <a:pt x="465" y="1219"/>
                    <a:pt x="465" y="1312"/>
                    <a:pt x="453" y="1382"/>
                  </a:cubicBezTo>
                  <a:cubicBezTo>
                    <a:pt x="442" y="1568"/>
                    <a:pt x="442" y="1742"/>
                    <a:pt x="453" y="1928"/>
                  </a:cubicBezTo>
                  <a:cubicBezTo>
                    <a:pt x="488" y="2160"/>
                    <a:pt x="511" y="2392"/>
                    <a:pt x="686" y="2589"/>
                  </a:cubicBezTo>
                  <a:cubicBezTo>
                    <a:pt x="871" y="2787"/>
                    <a:pt x="1069" y="2949"/>
                    <a:pt x="1312" y="3065"/>
                  </a:cubicBezTo>
                  <a:cubicBezTo>
                    <a:pt x="1626" y="3205"/>
                    <a:pt x="1951" y="3228"/>
                    <a:pt x="2288" y="3065"/>
                  </a:cubicBezTo>
                  <a:cubicBezTo>
                    <a:pt x="2346" y="3031"/>
                    <a:pt x="2404" y="3019"/>
                    <a:pt x="2462" y="3007"/>
                  </a:cubicBezTo>
                  <a:cubicBezTo>
                    <a:pt x="2520" y="2996"/>
                    <a:pt x="2590" y="2996"/>
                    <a:pt x="2636" y="2961"/>
                  </a:cubicBezTo>
                  <a:cubicBezTo>
                    <a:pt x="2752" y="2856"/>
                    <a:pt x="2903" y="2798"/>
                    <a:pt x="3019" y="2682"/>
                  </a:cubicBezTo>
                  <a:cubicBezTo>
                    <a:pt x="3228" y="2485"/>
                    <a:pt x="3402" y="2264"/>
                    <a:pt x="3367" y="1951"/>
                  </a:cubicBezTo>
                  <a:cubicBezTo>
                    <a:pt x="3356" y="1812"/>
                    <a:pt x="3391" y="1684"/>
                    <a:pt x="3286" y="1568"/>
                  </a:cubicBezTo>
                  <a:cubicBezTo>
                    <a:pt x="3240" y="1510"/>
                    <a:pt x="3228" y="1405"/>
                    <a:pt x="3240" y="1336"/>
                  </a:cubicBezTo>
                  <a:cubicBezTo>
                    <a:pt x="3240" y="1138"/>
                    <a:pt x="3170" y="976"/>
                    <a:pt x="3054" y="802"/>
                  </a:cubicBezTo>
                  <a:cubicBezTo>
                    <a:pt x="2880" y="523"/>
                    <a:pt x="2636" y="395"/>
                    <a:pt x="2311" y="360"/>
                  </a:cubicBezTo>
                  <a:cubicBezTo>
                    <a:pt x="2206" y="337"/>
                    <a:pt x="2114" y="349"/>
                    <a:pt x="1997" y="349"/>
                  </a:cubicBezTo>
                  <a:close/>
                  <a:moveTo>
                    <a:pt x="1080" y="11389"/>
                  </a:moveTo>
                  <a:lnTo>
                    <a:pt x="1080" y="11528"/>
                  </a:lnTo>
                  <a:cubicBezTo>
                    <a:pt x="1185" y="11853"/>
                    <a:pt x="1324" y="12167"/>
                    <a:pt x="1498" y="12469"/>
                  </a:cubicBezTo>
                  <a:cubicBezTo>
                    <a:pt x="1510" y="12492"/>
                    <a:pt x="1545" y="12538"/>
                    <a:pt x="1568" y="12550"/>
                  </a:cubicBezTo>
                  <a:cubicBezTo>
                    <a:pt x="1661" y="12643"/>
                    <a:pt x="1742" y="12724"/>
                    <a:pt x="1847" y="12805"/>
                  </a:cubicBezTo>
                  <a:cubicBezTo>
                    <a:pt x="2044" y="12945"/>
                    <a:pt x="2264" y="13072"/>
                    <a:pt x="2543" y="13061"/>
                  </a:cubicBezTo>
                  <a:cubicBezTo>
                    <a:pt x="2798" y="13049"/>
                    <a:pt x="3054" y="13061"/>
                    <a:pt x="3309" y="13061"/>
                  </a:cubicBezTo>
                  <a:cubicBezTo>
                    <a:pt x="3367" y="13061"/>
                    <a:pt x="3437" y="13072"/>
                    <a:pt x="3495" y="13049"/>
                  </a:cubicBezTo>
                  <a:cubicBezTo>
                    <a:pt x="3692" y="12956"/>
                    <a:pt x="3890" y="12980"/>
                    <a:pt x="4099" y="12956"/>
                  </a:cubicBezTo>
                  <a:cubicBezTo>
                    <a:pt x="4157" y="12956"/>
                    <a:pt x="4215" y="12945"/>
                    <a:pt x="4273" y="12933"/>
                  </a:cubicBezTo>
                  <a:cubicBezTo>
                    <a:pt x="4366" y="12910"/>
                    <a:pt x="4470" y="12887"/>
                    <a:pt x="4575" y="12887"/>
                  </a:cubicBezTo>
                  <a:cubicBezTo>
                    <a:pt x="4702" y="12887"/>
                    <a:pt x="4807" y="12840"/>
                    <a:pt x="4911" y="12747"/>
                  </a:cubicBezTo>
                  <a:cubicBezTo>
                    <a:pt x="4911" y="12655"/>
                    <a:pt x="4888" y="12550"/>
                    <a:pt x="4888" y="12434"/>
                  </a:cubicBezTo>
                  <a:cubicBezTo>
                    <a:pt x="4807" y="12457"/>
                    <a:pt x="4737" y="12457"/>
                    <a:pt x="4656" y="12469"/>
                  </a:cubicBezTo>
                  <a:cubicBezTo>
                    <a:pt x="4447" y="12504"/>
                    <a:pt x="4226" y="12562"/>
                    <a:pt x="4006" y="12585"/>
                  </a:cubicBezTo>
                  <a:cubicBezTo>
                    <a:pt x="3460" y="12596"/>
                    <a:pt x="2903" y="12585"/>
                    <a:pt x="2357" y="12585"/>
                  </a:cubicBezTo>
                  <a:cubicBezTo>
                    <a:pt x="1986" y="12585"/>
                    <a:pt x="1684" y="12329"/>
                    <a:pt x="1603" y="11981"/>
                  </a:cubicBezTo>
                  <a:cubicBezTo>
                    <a:pt x="1556" y="11784"/>
                    <a:pt x="1510" y="11563"/>
                    <a:pt x="1371" y="11389"/>
                  </a:cubicBezTo>
                  <a:close/>
                  <a:moveTo>
                    <a:pt x="4807" y="6026"/>
                  </a:moveTo>
                  <a:cubicBezTo>
                    <a:pt x="4760" y="5979"/>
                    <a:pt x="4737" y="5956"/>
                    <a:pt x="4691" y="5933"/>
                  </a:cubicBezTo>
                  <a:cubicBezTo>
                    <a:pt x="4644" y="5910"/>
                    <a:pt x="4610" y="5898"/>
                    <a:pt x="4551" y="5875"/>
                  </a:cubicBezTo>
                  <a:cubicBezTo>
                    <a:pt x="4401" y="5840"/>
                    <a:pt x="4261" y="5805"/>
                    <a:pt x="4110" y="5759"/>
                  </a:cubicBezTo>
                  <a:cubicBezTo>
                    <a:pt x="3797" y="5677"/>
                    <a:pt x="3460" y="5608"/>
                    <a:pt x="3124" y="5619"/>
                  </a:cubicBezTo>
                  <a:lnTo>
                    <a:pt x="3065" y="5619"/>
                  </a:lnTo>
                  <a:cubicBezTo>
                    <a:pt x="2833" y="5573"/>
                    <a:pt x="2636" y="5677"/>
                    <a:pt x="2404" y="5701"/>
                  </a:cubicBezTo>
                  <a:cubicBezTo>
                    <a:pt x="2299" y="5724"/>
                    <a:pt x="2195" y="5793"/>
                    <a:pt x="2090" y="5852"/>
                  </a:cubicBezTo>
                  <a:cubicBezTo>
                    <a:pt x="2009" y="5898"/>
                    <a:pt x="1916" y="5956"/>
                    <a:pt x="1823" y="5979"/>
                  </a:cubicBezTo>
                  <a:cubicBezTo>
                    <a:pt x="1649" y="6049"/>
                    <a:pt x="1533" y="6165"/>
                    <a:pt x="1429" y="6316"/>
                  </a:cubicBezTo>
                  <a:cubicBezTo>
                    <a:pt x="1312" y="6478"/>
                    <a:pt x="1220" y="6629"/>
                    <a:pt x="1138" y="6827"/>
                  </a:cubicBezTo>
                  <a:cubicBezTo>
                    <a:pt x="1011" y="7117"/>
                    <a:pt x="860" y="7384"/>
                    <a:pt x="720" y="7663"/>
                  </a:cubicBezTo>
                  <a:cubicBezTo>
                    <a:pt x="813" y="7732"/>
                    <a:pt x="895" y="7709"/>
                    <a:pt x="929" y="7639"/>
                  </a:cubicBezTo>
                  <a:cubicBezTo>
                    <a:pt x="976" y="7558"/>
                    <a:pt x="1022" y="7488"/>
                    <a:pt x="1034" y="7419"/>
                  </a:cubicBezTo>
                  <a:cubicBezTo>
                    <a:pt x="1069" y="7256"/>
                    <a:pt x="1138" y="7129"/>
                    <a:pt x="1243" y="7012"/>
                  </a:cubicBezTo>
                  <a:cubicBezTo>
                    <a:pt x="1278" y="6966"/>
                    <a:pt x="1312" y="6908"/>
                    <a:pt x="1324" y="6850"/>
                  </a:cubicBezTo>
                  <a:cubicBezTo>
                    <a:pt x="1371" y="6687"/>
                    <a:pt x="1498" y="6571"/>
                    <a:pt x="1591" y="6444"/>
                  </a:cubicBezTo>
                  <a:cubicBezTo>
                    <a:pt x="1614" y="6397"/>
                    <a:pt x="1684" y="6374"/>
                    <a:pt x="1719" y="6316"/>
                  </a:cubicBezTo>
                  <a:cubicBezTo>
                    <a:pt x="1858" y="6084"/>
                    <a:pt x="2079" y="6014"/>
                    <a:pt x="2346" y="5991"/>
                  </a:cubicBezTo>
                  <a:cubicBezTo>
                    <a:pt x="2775" y="5968"/>
                    <a:pt x="3193" y="6084"/>
                    <a:pt x="3623" y="6049"/>
                  </a:cubicBezTo>
                  <a:cubicBezTo>
                    <a:pt x="3646" y="6049"/>
                    <a:pt x="3681" y="6049"/>
                    <a:pt x="3704" y="6072"/>
                  </a:cubicBezTo>
                  <a:cubicBezTo>
                    <a:pt x="4006" y="6153"/>
                    <a:pt x="4319" y="6211"/>
                    <a:pt x="4633" y="6223"/>
                  </a:cubicBezTo>
                  <a:lnTo>
                    <a:pt x="4726" y="6223"/>
                  </a:lnTo>
                  <a:cubicBezTo>
                    <a:pt x="4760" y="6165"/>
                    <a:pt x="4784" y="6107"/>
                    <a:pt x="4807" y="6026"/>
                  </a:cubicBezTo>
                  <a:close/>
                  <a:moveTo>
                    <a:pt x="848" y="7988"/>
                  </a:moveTo>
                  <a:cubicBezTo>
                    <a:pt x="778" y="7999"/>
                    <a:pt x="686" y="7988"/>
                    <a:pt x="639" y="8022"/>
                  </a:cubicBezTo>
                  <a:cubicBezTo>
                    <a:pt x="511" y="8162"/>
                    <a:pt x="372" y="8301"/>
                    <a:pt x="337" y="8510"/>
                  </a:cubicBezTo>
                  <a:cubicBezTo>
                    <a:pt x="302" y="8638"/>
                    <a:pt x="279" y="8765"/>
                    <a:pt x="256" y="8882"/>
                  </a:cubicBezTo>
                  <a:cubicBezTo>
                    <a:pt x="256" y="8916"/>
                    <a:pt x="268" y="8940"/>
                    <a:pt x="268" y="8974"/>
                  </a:cubicBezTo>
                  <a:cubicBezTo>
                    <a:pt x="349" y="8998"/>
                    <a:pt x="430" y="9044"/>
                    <a:pt x="511" y="9067"/>
                  </a:cubicBezTo>
                  <a:cubicBezTo>
                    <a:pt x="778" y="9149"/>
                    <a:pt x="918" y="9044"/>
                    <a:pt x="987" y="8800"/>
                  </a:cubicBezTo>
                  <a:cubicBezTo>
                    <a:pt x="1011" y="8742"/>
                    <a:pt x="987" y="8661"/>
                    <a:pt x="1022" y="8626"/>
                  </a:cubicBezTo>
                  <a:cubicBezTo>
                    <a:pt x="1127" y="8394"/>
                    <a:pt x="1045" y="8220"/>
                    <a:pt x="895" y="8046"/>
                  </a:cubicBezTo>
                  <a:cubicBezTo>
                    <a:pt x="906" y="8022"/>
                    <a:pt x="895" y="8022"/>
                    <a:pt x="848" y="7988"/>
                  </a:cubicBezTo>
                  <a:close/>
                  <a:moveTo>
                    <a:pt x="1208" y="11087"/>
                  </a:moveTo>
                  <a:cubicBezTo>
                    <a:pt x="1220" y="11064"/>
                    <a:pt x="1243" y="11041"/>
                    <a:pt x="1254" y="11018"/>
                  </a:cubicBezTo>
                  <a:cubicBezTo>
                    <a:pt x="1312" y="10739"/>
                    <a:pt x="1173" y="10484"/>
                    <a:pt x="1162" y="10217"/>
                  </a:cubicBezTo>
                  <a:cubicBezTo>
                    <a:pt x="1162" y="10193"/>
                    <a:pt x="1092" y="10135"/>
                    <a:pt x="1057" y="10135"/>
                  </a:cubicBezTo>
                  <a:cubicBezTo>
                    <a:pt x="918" y="10112"/>
                    <a:pt x="755" y="10089"/>
                    <a:pt x="593" y="10159"/>
                  </a:cubicBezTo>
                  <a:cubicBezTo>
                    <a:pt x="628" y="10472"/>
                    <a:pt x="697" y="10785"/>
                    <a:pt x="802" y="110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2680700" y="2709625"/>
              <a:ext cx="45600" cy="42675"/>
            </a:xfrm>
            <a:custGeom>
              <a:avLst/>
              <a:gdLst/>
              <a:ahLst/>
              <a:cxnLst/>
              <a:rect l="l" t="t" r="r" b="b"/>
              <a:pathLst>
                <a:path w="1824" h="1707" extrusionOk="0">
                  <a:moveTo>
                    <a:pt x="871" y="23"/>
                  </a:moveTo>
                  <a:lnTo>
                    <a:pt x="1103" y="23"/>
                  </a:lnTo>
                  <a:cubicBezTo>
                    <a:pt x="1150" y="23"/>
                    <a:pt x="1196" y="23"/>
                    <a:pt x="1219" y="58"/>
                  </a:cubicBezTo>
                  <a:cubicBezTo>
                    <a:pt x="1347" y="139"/>
                    <a:pt x="1486" y="209"/>
                    <a:pt x="1591" y="325"/>
                  </a:cubicBezTo>
                  <a:cubicBezTo>
                    <a:pt x="1742" y="534"/>
                    <a:pt x="1823" y="778"/>
                    <a:pt x="1823" y="1033"/>
                  </a:cubicBezTo>
                  <a:cubicBezTo>
                    <a:pt x="1823" y="1080"/>
                    <a:pt x="1800" y="1138"/>
                    <a:pt x="1788" y="1184"/>
                  </a:cubicBezTo>
                  <a:cubicBezTo>
                    <a:pt x="1661" y="1405"/>
                    <a:pt x="1277" y="1707"/>
                    <a:pt x="964" y="1567"/>
                  </a:cubicBezTo>
                  <a:cubicBezTo>
                    <a:pt x="883" y="1533"/>
                    <a:pt x="801" y="1521"/>
                    <a:pt x="732" y="1521"/>
                  </a:cubicBezTo>
                  <a:cubicBezTo>
                    <a:pt x="349" y="1463"/>
                    <a:pt x="58" y="1126"/>
                    <a:pt x="35" y="743"/>
                  </a:cubicBezTo>
                  <a:cubicBezTo>
                    <a:pt x="0" y="476"/>
                    <a:pt x="151" y="314"/>
                    <a:pt x="337" y="163"/>
                  </a:cubicBezTo>
                  <a:cubicBezTo>
                    <a:pt x="511" y="35"/>
                    <a:pt x="697" y="0"/>
                    <a:pt x="871" y="23"/>
                  </a:cubicBezTo>
                  <a:close/>
                  <a:moveTo>
                    <a:pt x="1196" y="1277"/>
                  </a:moveTo>
                  <a:cubicBezTo>
                    <a:pt x="1266" y="1231"/>
                    <a:pt x="1359" y="1173"/>
                    <a:pt x="1440" y="1115"/>
                  </a:cubicBezTo>
                  <a:cubicBezTo>
                    <a:pt x="1498" y="1068"/>
                    <a:pt x="1533" y="999"/>
                    <a:pt x="1510" y="929"/>
                  </a:cubicBezTo>
                  <a:cubicBezTo>
                    <a:pt x="1452" y="708"/>
                    <a:pt x="1370" y="499"/>
                    <a:pt x="1161" y="372"/>
                  </a:cubicBezTo>
                  <a:cubicBezTo>
                    <a:pt x="1127" y="348"/>
                    <a:pt x="1080" y="325"/>
                    <a:pt x="1034" y="314"/>
                  </a:cubicBezTo>
                  <a:cubicBezTo>
                    <a:pt x="836" y="290"/>
                    <a:pt x="662" y="325"/>
                    <a:pt x="465" y="406"/>
                  </a:cubicBezTo>
                  <a:cubicBezTo>
                    <a:pt x="407" y="430"/>
                    <a:pt x="372" y="476"/>
                    <a:pt x="384" y="546"/>
                  </a:cubicBezTo>
                  <a:cubicBezTo>
                    <a:pt x="384" y="650"/>
                    <a:pt x="395" y="755"/>
                    <a:pt x="407" y="848"/>
                  </a:cubicBezTo>
                  <a:cubicBezTo>
                    <a:pt x="407" y="929"/>
                    <a:pt x="453" y="999"/>
                    <a:pt x="511" y="1022"/>
                  </a:cubicBezTo>
                  <a:cubicBezTo>
                    <a:pt x="616" y="1080"/>
                    <a:pt x="697" y="1138"/>
                    <a:pt x="813" y="1173"/>
                  </a:cubicBezTo>
                  <a:cubicBezTo>
                    <a:pt x="906" y="1231"/>
                    <a:pt x="1022" y="1242"/>
                    <a:pt x="1196" y="127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10"/>
          <p:cNvGrpSpPr/>
          <p:nvPr/>
        </p:nvGrpSpPr>
        <p:grpSpPr>
          <a:xfrm rot="-1425117" flipH="1">
            <a:off x="6752048" y="4272006"/>
            <a:ext cx="870560" cy="1160758"/>
            <a:chOff x="2957300" y="3608175"/>
            <a:chExt cx="231325" cy="310850"/>
          </a:xfrm>
        </p:grpSpPr>
        <p:sp>
          <p:nvSpPr>
            <p:cNvPr id="533" name="Google Shape;533;p10"/>
            <p:cNvSpPr/>
            <p:nvPr/>
          </p:nvSpPr>
          <p:spPr>
            <a:xfrm>
              <a:off x="3008075" y="3700175"/>
              <a:ext cx="38925" cy="54575"/>
            </a:xfrm>
            <a:custGeom>
              <a:avLst/>
              <a:gdLst/>
              <a:ahLst/>
              <a:cxnLst/>
              <a:rect l="l" t="t" r="r" b="b"/>
              <a:pathLst>
                <a:path w="1557" h="2183" extrusionOk="0">
                  <a:moveTo>
                    <a:pt x="1359" y="0"/>
                  </a:moveTo>
                  <a:cubicBezTo>
                    <a:pt x="1394" y="499"/>
                    <a:pt x="1556" y="1022"/>
                    <a:pt x="1463" y="1509"/>
                  </a:cubicBezTo>
                  <a:cubicBezTo>
                    <a:pt x="1440" y="1637"/>
                    <a:pt x="1417" y="1788"/>
                    <a:pt x="1394" y="1916"/>
                  </a:cubicBezTo>
                  <a:cubicBezTo>
                    <a:pt x="1045" y="2067"/>
                    <a:pt x="662" y="2160"/>
                    <a:pt x="279" y="2183"/>
                  </a:cubicBezTo>
                  <a:cubicBezTo>
                    <a:pt x="70" y="1521"/>
                    <a:pt x="1" y="825"/>
                    <a:pt x="47" y="151"/>
                  </a:cubicBezTo>
                  <a:cubicBezTo>
                    <a:pt x="477" y="58"/>
                    <a:pt x="929" y="82"/>
                    <a:pt x="1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2959025" y="3631375"/>
              <a:ext cx="57775" cy="284175"/>
            </a:xfrm>
            <a:custGeom>
              <a:avLst/>
              <a:gdLst/>
              <a:ahLst/>
              <a:cxnLst/>
              <a:rect l="l" t="t" r="r" b="b"/>
              <a:pathLst>
                <a:path w="2311" h="11367" extrusionOk="0">
                  <a:moveTo>
                    <a:pt x="2241" y="1"/>
                  </a:moveTo>
                  <a:cubicBezTo>
                    <a:pt x="2241" y="1"/>
                    <a:pt x="1266" y="198"/>
                    <a:pt x="802" y="651"/>
                  </a:cubicBezTo>
                  <a:cubicBezTo>
                    <a:pt x="384" y="1057"/>
                    <a:pt x="233" y="10171"/>
                    <a:pt x="2311" y="11366"/>
                  </a:cubicBezTo>
                  <a:cubicBezTo>
                    <a:pt x="2009" y="11285"/>
                    <a:pt x="1196" y="11030"/>
                    <a:pt x="883" y="10972"/>
                  </a:cubicBezTo>
                  <a:cubicBezTo>
                    <a:pt x="210" y="7396"/>
                    <a:pt x="1" y="3739"/>
                    <a:pt x="303" y="117"/>
                  </a:cubicBezTo>
                  <a:cubicBezTo>
                    <a:pt x="639" y="71"/>
                    <a:pt x="964" y="36"/>
                    <a:pt x="128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3022600" y="3614550"/>
              <a:ext cx="73150" cy="36875"/>
            </a:xfrm>
            <a:custGeom>
              <a:avLst/>
              <a:gdLst/>
              <a:ahLst/>
              <a:cxnLst/>
              <a:rect l="l" t="t" r="r" b="b"/>
              <a:pathLst>
                <a:path w="2926" h="1475" extrusionOk="0">
                  <a:moveTo>
                    <a:pt x="70" y="326"/>
                  </a:moveTo>
                  <a:lnTo>
                    <a:pt x="546" y="198"/>
                  </a:lnTo>
                  <a:cubicBezTo>
                    <a:pt x="592" y="175"/>
                    <a:pt x="639" y="151"/>
                    <a:pt x="697" y="140"/>
                  </a:cubicBezTo>
                  <a:cubicBezTo>
                    <a:pt x="720" y="117"/>
                    <a:pt x="755" y="93"/>
                    <a:pt x="778" y="93"/>
                  </a:cubicBezTo>
                  <a:cubicBezTo>
                    <a:pt x="1115" y="140"/>
                    <a:pt x="1440" y="1"/>
                    <a:pt x="1788" y="35"/>
                  </a:cubicBezTo>
                  <a:cubicBezTo>
                    <a:pt x="2101" y="59"/>
                    <a:pt x="2438" y="47"/>
                    <a:pt x="2763" y="47"/>
                  </a:cubicBezTo>
                  <a:cubicBezTo>
                    <a:pt x="2810" y="47"/>
                    <a:pt x="2844" y="59"/>
                    <a:pt x="2879" y="82"/>
                  </a:cubicBezTo>
                  <a:cubicBezTo>
                    <a:pt x="2914" y="210"/>
                    <a:pt x="2926" y="349"/>
                    <a:pt x="2902" y="465"/>
                  </a:cubicBezTo>
                  <a:cubicBezTo>
                    <a:pt x="2856" y="616"/>
                    <a:pt x="2879" y="744"/>
                    <a:pt x="2914" y="894"/>
                  </a:cubicBezTo>
                  <a:cubicBezTo>
                    <a:pt x="2868" y="976"/>
                    <a:pt x="2821" y="1069"/>
                    <a:pt x="2786" y="1161"/>
                  </a:cubicBezTo>
                  <a:cubicBezTo>
                    <a:pt x="2612" y="1208"/>
                    <a:pt x="2438" y="1185"/>
                    <a:pt x="2241" y="1185"/>
                  </a:cubicBezTo>
                  <a:cubicBezTo>
                    <a:pt x="2055" y="1185"/>
                    <a:pt x="1881" y="1196"/>
                    <a:pt x="1707" y="1254"/>
                  </a:cubicBezTo>
                  <a:cubicBezTo>
                    <a:pt x="1486" y="1324"/>
                    <a:pt x="1242" y="1324"/>
                    <a:pt x="1010" y="1359"/>
                  </a:cubicBezTo>
                  <a:cubicBezTo>
                    <a:pt x="929" y="1370"/>
                    <a:pt x="836" y="1359"/>
                    <a:pt x="766" y="1382"/>
                  </a:cubicBezTo>
                  <a:cubicBezTo>
                    <a:pt x="534" y="1475"/>
                    <a:pt x="302" y="1440"/>
                    <a:pt x="81" y="1428"/>
                  </a:cubicBezTo>
                  <a:cubicBezTo>
                    <a:pt x="0" y="1196"/>
                    <a:pt x="0" y="651"/>
                    <a:pt x="70" y="32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3004025" y="3644725"/>
              <a:ext cx="114075" cy="25000"/>
            </a:xfrm>
            <a:custGeom>
              <a:avLst/>
              <a:gdLst/>
              <a:ahLst/>
              <a:cxnLst/>
              <a:rect l="l" t="t" r="r" b="b"/>
              <a:pathLst>
                <a:path w="4563" h="1000" extrusionOk="0">
                  <a:moveTo>
                    <a:pt x="47" y="988"/>
                  </a:moveTo>
                  <a:cubicBezTo>
                    <a:pt x="0" y="756"/>
                    <a:pt x="12" y="570"/>
                    <a:pt x="12" y="372"/>
                  </a:cubicBezTo>
                  <a:cubicBezTo>
                    <a:pt x="116" y="280"/>
                    <a:pt x="221" y="233"/>
                    <a:pt x="383" y="268"/>
                  </a:cubicBezTo>
                  <a:cubicBezTo>
                    <a:pt x="395" y="291"/>
                    <a:pt x="406" y="338"/>
                    <a:pt x="441" y="372"/>
                  </a:cubicBezTo>
                  <a:cubicBezTo>
                    <a:pt x="464" y="454"/>
                    <a:pt x="523" y="489"/>
                    <a:pt x="592" y="489"/>
                  </a:cubicBezTo>
                  <a:cubicBezTo>
                    <a:pt x="917" y="477"/>
                    <a:pt x="1254" y="547"/>
                    <a:pt x="1567" y="430"/>
                  </a:cubicBezTo>
                  <a:cubicBezTo>
                    <a:pt x="1625" y="419"/>
                    <a:pt x="1683" y="419"/>
                    <a:pt x="1753" y="419"/>
                  </a:cubicBezTo>
                  <a:cubicBezTo>
                    <a:pt x="1892" y="419"/>
                    <a:pt x="2020" y="419"/>
                    <a:pt x="2148" y="361"/>
                  </a:cubicBezTo>
                  <a:cubicBezTo>
                    <a:pt x="2206" y="338"/>
                    <a:pt x="2264" y="338"/>
                    <a:pt x="2322" y="338"/>
                  </a:cubicBezTo>
                  <a:cubicBezTo>
                    <a:pt x="2368" y="338"/>
                    <a:pt x="2426" y="349"/>
                    <a:pt x="2473" y="314"/>
                  </a:cubicBezTo>
                  <a:cubicBezTo>
                    <a:pt x="2740" y="198"/>
                    <a:pt x="3030" y="256"/>
                    <a:pt x="3309" y="245"/>
                  </a:cubicBezTo>
                  <a:lnTo>
                    <a:pt x="3587" y="245"/>
                  </a:lnTo>
                  <a:cubicBezTo>
                    <a:pt x="3820" y="245"/>
                    <a:pt x="3820" y="245"/>
                    <a:pt x="3936" y="1"/>
                  </a:cubicBezTo>
                  <a:lnTo>
                    <a:pt x="4412" y="1"/>
                  </a:lnTo>
                  <a:cubicBezTo>
                    <a:pt x="4505" y="1"/>
                    <a:pt x="4539" y="59"/>
                    <a:pt x="4539" y="129"/>
                  </a:cubicBezTo>
                  <a:cubicBezTo>
                    <a:pt x="4563" y="303"/>
                    <a:pt x="4528" y="454"/>
                    <a:pt x="4423" y="605"/>
                  </a:cubicBezTo>
                  <a:cubicBezTo>
                    <a:pt x="4330" y="651"/>
                    <a:pt x="4191" y="628"/>
                    <a:pt x="4075" y="639"/>
                  </a:cubicBezTo>
                  <a:cubicBezTo>
                    <a:pt x="3959" y="639"/>
                    <a:pt x="3831" y="639"/>
                    <a:pt x="3715" y="697"/>
                  </a:cubicBezTo>
                  <a:cubicBezTo>
                    <a:pt x="3634" y="721"/>
                    <a:pt x="3541" y="721"/>
                    <a:pt x="3436" y="744"/>
                  </a:cubicBezTo>
                  <a:cubicBezTo>
                    <a:pt x="3251" y="756"/>
                    <a:pt x="3053" y="721"/>
                    <a:pt x="2879" y="814"/>
                  </a:cubicBezTo>
                  <a:cubicBezTo>
                    <a:pt x="2554" y="802"/>
                    <a:pt x="2264" y="953"/>
                    <a:pt x="1927" y="918"/>
                  </a:cubicBezTo>
                  <a:cubicBezTo>
                    <a:pt x="1869" y="895"/>
                    <a:pt x="1800" y="918"/>
                    <a:pt x="1753" y="930"/>
                  </a:cubicBezTo>
                  <a:cubicBezTo>
                    <a:pt x="1602" y="999"/>
                    <a:pt x="1428" y="988"/>
                    <a:pt x="1254" y="988"/>
                  </a:cubicBezTo>
                  <a:lnTo>
                    <a:pt x="290" y="988"/>
                  </a:lnTo>
                  <a:cubicBezTo>
                    <a:pt x="232" y="999"/>
                    <a:pt x="151" y="999"/>
                    <a:pt x="47" y="9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2957300" y="3608175"/>
              <a:ext cx="231325" cy="310850"/>
            </a:xfrm>
            <a:custGeom>
              <a:avLst/>
              <a:gdLst/>
              <a:ahLst/>
              <a:cxnLst/>
              <a:rect l="l" t="t" r="r" b="b"/>
              <a:pathLst>
                <a:path w="9253" h="12434" extrusionOk="0">
                  <a:moveTo>
                    <a:pt x="2345" y="650"/>
                  </a:moveTo>
                  <a:cubicBezTo>
                    <a:pt x="2368" y="592"/>
                    <a:pt x="2368" y="534"/>
                    <a:pt x="2380" y="488"/>
                  </a:cubicBezTo>
                  <a:cubicBezTo>
                    <a:pt x="2426" y="372"/>
                    <a:pt x="2496" y="290"/>
                    <a:pt x="2612" y="279"/>
                  </a:cubicBezTo>
                  <a:cubicBezTo>
                    <a:pt x="2844" y="244"/>
                    <a:pt x="3065" y="174"/>
                    <a:pt x="3274" y="70"/>
                  </a:cubicBezTo>
                  <a:cubicBezTo>
                    <a:pt x="3309" y="58"/>
                    <a:pt x="3355" y="35"/>
                    <a:pt x="3390" y="35"/>
                  </a:cubicBezTo>
                  <a:cubicBezTo>
                    <a:pt x="3727" y="70"/>
                    <a:pt x="4063" y="0"/>
                    <a:pt x="4400" y="12"/>
                  </a:cubicBezTo>
                  <a:cubicBezTo>
                    <a:pt x="4713" y="23"/>
                    <a:pt x="5050" y="12"/>
                    <a:pt x="5387" y="12"/>
                  </a:cubicBezTo>
                  <a:cubicBezTo>
                    <a:pt x="5677" y="12"/>
                    <a:pt x="5712" y="58"/>
                    <a:pt x="5770" y="360"/>
                  </a:cubicBezTo>
                  <a:cubicBezTo>
                    <a:pt x="5770" y="372"/>
                    <a:pt x="5793" y="383"/>
                    <a:pt x="5805" y="430"/>
                  </a:cubicBezTo>
                  <a:lnTo>
                    <a:pt x="5979" y="430"/>
                  </a:lnTo>
                  <a:cubicBezTo>
                    <a:pt x="6559" y="430"/>
                    <a:pt x="7140" y="430"/>
                    <a:pt x="7720" y="418"/>
                  </a:cubicBezTo>
                  <a:cubicBezTo>
                    <a:pt x="7894" y="418"/>
                    <a:pt x="8034" y="476"/>
                    <a:pt x="8196" y="523"/>
                  </a:cubicBezTo>
                  <a:cubicBezTo>
                    <a:pt x="8301" y="546"/>
                    <a:pt x="8370" y="639"/>
                    <a:pt x="8382" y="732"/>
                  </a:cubicBezTo>
                  <a:cubicBezTo>
                    <a:pt x="8417" y="929"/>
                    <a:pt x="8498" y="1103"/>
                    <a:pt x="8498" y="1300"/>
                  </a:cubicBezTo>
                  <a:cubicBezTo>
                    <a:pt x="8498" y="1451"/>
                    <a:pt x="8556" y="1602"/>
                    <a:pt x="8591" y="1753"/>
                  </a:cubicBezTo>
                  <a:cubicBezTo>
                    <a:pt x="8661" y="2159"/>
                    <a:pt x="8730" y="2554"/>
                    <a:pt x="8811" y="2961"/>
                  </a:cubicBezTo>
                  <a:cubicBezTo>
                    <a:pt x="8823" y="3053"/>
                    <a:pt x="8835" y="3158"/>
                    <a:pt x="8835" y="3262"/>
                  </a:cubicBezTo>
                  <a:cubicBezTo>
                    <a:pt x="8835" y="3436"/>
                    <a:pt x="8846" y="3611"/>
                    <a:pt x="8893" y="3773"/>
                  </a:cubicBezTo>
                  <a:cubicBezTo>
                    <a:pt x="8928" y="3866"/>
                    <a:pt x="8928" y="3971"/>
                    <a:pt x="8928" y="4075"/>
                  </a:cubicBezTo>
                  <a:lnTo>
                    <a:pt x="8928" y="5178"/>
                  </a:lnTo>
                  <a:cubicBezTo>
                    <a:pt x="8928" y="5340"/>
                    <a:pt x="8928" y="5503"/>
                    <a:pt x="8986" y="5654"/>
                  </a:cubicBezTo>
                  <a:cubicBezTo>
                    <a:pt x="9009" y="5723"/>
                    <a:pt x="8997" y="5816"/>
                    <a:pt x="8997" y="5898"/>
                  </a:cubicBezTo>
                  <a:lnTo>
                    <a:pt x="8997" y="6397"/>
                  </a:lnTo>
                  <a:cubicBezTo>
                    <a:pt x="8997" y="6455"/>
                    <a:pt x="8986" y="6525"/>
                    <a:pt x="9009" y="6583"/>
                  </a:cubicBezTo>
                  <a:cubicBezTo>
                    <a:pt x="9113" y="6815"/>
                    <a:pt x="9067" y="7059"/>
                    <a:pt x="9078" y="7314"/>
                  </a:cubicBezTo>
                  <a:cubicBezTo>
                    <a:pt x="9078" y="7523"/>
                    <a:pt x="9067" y="7755"/>
                    <a:pt x="9160" y="7976"/>
                  </a:cubicBezTo>
                  <a:cubicBezTo>
                    <a:pt x="9183" y="8034"/>
                    <a:pt x="9171" y="8127"/>
                    <a:pt x="9171" y="8196"/>
                  </a:cubicBezTo>
                  <a:lnTo>
                    <a:pt x="9171" y="8777"/>
                  </a:lnTo>
                  <a:cubicBezTo>
                    <a:pt x="9171" y="8916"/>
                    <a:pt x="9171" y="9055"/>
                    <a:pt x="9229" y="9195"/>
                  </a:cubicBezTo>
                  <a:cubicBezTo>
                    <a:pt x="9253" y="9288"/>
                    <a:pt x="9253" y="9404"/>
                    <a:pt x="9253" y="9496"/>
                  </a:cubicBezTo>
                  <a:cubicBezTo>
                    <a:pt x="9253" y="10193"/>
                    <a:pt x="9241" y="10890"/>
                    <a:pt x="9241" y="11586"/>
                  </a:cubicBezTo>
                  <a:cubicBezTo>
                    <a:pt x="9241" y="11760"/>
                    <a:pt x="9171" y="11865"/>
                    <a:pt x="9020" y="11923"/>
                  </a:cubicBezTo>
                  <a:cubicBezTo>
                    <a:pt x="8846" y="11992"/>
                    <a:pt x="8661" y="12074"/>
                    <a:pt x="8475" y="12051"/>
                  </a:cubicBezTo>
                  <a:cubicBezTo>
                    <a:pt x="8324" y="12051"/>
                    <a:pt x="8173" y="12051"/>
                    <a:pt x="8022" y="12109"/>
                  </a:cubicBezTo>
                  <a:cubicBezTo>
                    <a:pt x="7952" y="12143"/>
                    <a:pt x="7848" y="12143"/>
                    <a:pt x="7743" y="12143"/>
                  </a:cubicBezTo>
                  <a:lnTo>
                    <a:pt x="6791" y="12143"/>
                  </a:lnTo>
                  <a:cubicBezTo>
                    <a:pt x="6722" y="12143"/>
                    <a:pt x="6641" y="12132"/>
                    <a:pt x="6571" y="12155"/>
                  </a:cubicBezTo>
                  <a:cubicBezTo>
                    <a:pt x="6385" y="12248"/>
                    <a:pt x="6165" y="12201"/>
                    <a:pt x="5979" y="12248"/>
                  </a:cubicBezTo>
                  <a:cubicBezTo>
                    <a:pt x="5735" y="12306"/>
                    <a:pt x="5468" y="12318"/>
                    <a:pt x="5224" y="12318"/>
                  </a:cubicBezTo>
                  <a:cubicBezTo>
                    <a:pt x="5213" y="12318"/>
                    <a:pt x="5178" y="12318"/>
                    <a:pt x="5166" y="12329"/>
                  </a:cubicBezTo>
                  <a:cubicBezTo>
                    <a:pt x="4934" y="12434"/>
                    <a:pt x="4690" y="12399"/>
                    <a:pt x="4435" y="12399"/>
                  </a:cubicBezTo>
                  <a:lnTo>
                    <a:pt x="3309" y="12399"/>
                  </a:lnTo>
                  <a:cubicBezTo>
                    <a:pt x="3216" y="12399"/>
                    <a:pt x="3123" y="12422"/>
                    <a:pt x="3030" y="12376"/>
                  </a:cubicBezTo>
                  <a:cubicBezTo>
                    <a:pt x="2856" y="12306"/>
                    <a:pt x="2693" y="12318"/>
                    <a:pt x="2519" y="12318"/>
                  </a:cubicBezTo>
                  <a:cubicBezTo>
                    <a:pt x="2368" y="12318"/>
                    <a:pt x="2217" y="12318"/>
                    <a:pt x="2078" y="12259"/>
                  </a:cubicBezTo>
                  <a:cubicBezTo>
                    <a:pt x="1997" y="12225"/>
                    <a:pt x="1881" y="12248"/>
                    <a:pt x="1799" y="12213"/>
                  </a:cubicBezTo>
                  <a:cubicBezTo>
                    <a:pt x="1579" y="12143"/>
                    <a:pt x="1358" y="12143"/>
                    <a:pt x="1149" y="12109"/>
                  </a:cubicBezTo>
                  <a:cubicBezTo>
                    <a:pt x="952" y="12097"/>
                    <a:pt x="836" y="12004"/>
                    <a:pt x="801" y="11818"/>
                  </a:cubicBezTo>
                  <a:cubicBezTo>
                    <a:pt x="766" y="11691"/>
                    <a:pt x="697" y="11575"/>
                    <a:pt x="708" y="11435"/>
                  </a:cubicBezTo>
                  <a:cubicBezTo>
                    <a:pt x="708" y="11377"/>
                    <a:pt x="685" y="11319"/>
                    <a:pt x="662" y="11261"/>
                  </a:cubicBezTo>
                  <a:cubicBezTo>
                    <a:pt x="650" y="11180"/>
                    <a:pt x="627" y="11099"/>
                    <a:pt x="627" y="11029"/>
                  </a:cubicBezTo>
                  <a:cubicBezTo>
                    <a:pt x="627" y="10890"/>
                    <a:pt x="604" y="10762"/>
                    <a:pt x="569" y="10634"/>
                  </a:cubicBezTo>
                  <a:cubicBezTo>
                    <a:pt x="546" y="10576"/>
                    <a:pt x="546" y="10518"/>
                    <a:pt x="534" y="10460"/>
                  </a:cubicBezTo>
                  <a:cubicBezTo>
                    <a:pt x="522" y="10367"/>
                    <a:pt x="511" y="10286"/>
                    <a:pt x="488" y="10181"/>
                  </a:cubicBezTo>
                  <a:cubicBezTo>
                    <a:pt x="476" y="10100"/>
                    <a:pt x="464" y="10019"/>
                    <a:pt x="464" y="9938"/>
                  </a:cubicBezTo>
                  <a:cubicBezTo>
                    <a:pt x="453" y="9787"/>
                    <a:pt x="476" y="9647"/>
                    <a:pt x="372" y="9531"/>
                  </a:cubicBezTo>
                  <a:cubicBezTo>
                    <a:pt x="348" y="9496"/>
                    <a:pt x="348" y="9427"/>
                    <a:pt x="348" y="9380"/>
                  </a:cubicBezTo>
                  <a:cubicBezTo>
                    <a:pt x="348" y="9148"/>
                    <a:pt x="290" y="8939"/>
                    <a:pt x="279" y="8719"/>
                  </a:cubicBezTo>
                  <a:cubicBezTo>
                    <a:pt x="244" y="8440"/>
                    <a:pt x="244" y="8161"/>
                    <a:pt x="244" y="7894"/>
                  </a:cubicBezTo>
                  <a:cubicBezTo>
                    <a:pt x="244" y="7662"/>
                    <a:pt x="244" y="7430"/>
                    <a:pt x="186" y="7198"/>
                  </a:cubicBezTo>
                  <a:cubicBezTo>
                    <a:pt x="163" y="7082"/>
                    <a:pt x="174" y="6942"/>
                    <a:pt x="174" y="6826"/>
                  </a:cubicBezTo>
                  <a:cubicBezTo>
                    <a:pt x="186" y="6304"/>
                    <a:pt x="128" y="5782"/>
                    <a:pt x="58" y="5282"/>
                  </a:cubicBezTo>
                  <a:cubicBezTo>
                    <a:pt x="0" y="4853"/>
                    <a:pt x="23" y="4435"/>
                    <a:pt x="46" y="4017"/>
                  </a:cubicBezTo>
                  <a:cubicBezTo>
                    <a:pt x="46" y="3866"/>
                    <a:pt x="58" y="3727"/>
                    <a:pt x="58" y="3599"/>
                  </a:cubicBezTo>
                  <a:cubicBezTo>
                    <a:pt x="58" y="3042"/>
                    <a:pt x="70" y="2496"/>
                    <a:pt x="58" y="1939"/>
                  </a:cubicBezTo>
                  <a:cubicBezTo>
                    <a:pt x="58" y="1707"/>
                    <a:pt x="105" y="1486"/>
                    <a:pt x="174" y="1289"/>
                  </a:cubicBezTo>
                  <a:cubicBezTo>
                    <a:pt x="244" y="1057"/>
                    <a:pt x="453" y="941"/>
                    <a:pt x="697" y="906"/>
                  </a:cubicBezTo>
                  <a:cubicBezTo>
                    <a:pt x="778" y="894"/>
                    <a:pt x="859" y="906"/>
                    <a:pt x="940" y="906"/>
                  </a:cubicBezTo>
                  <a:cubicBezTo>
                    <a:pt x="1045" y="906"/>
                    <a:pt x="1149" y="894"/>
                    <a:pt x="1242" y="871"/>
                  </a:cubicBezTo>
                  <a:cubicBezTo>
                    <a:pt x="1382" y="824"/>
                    <a:pt x="1521" y="813"/>
                    <a:pt x="1672" y="824"/>
                  </a:cubicBezTo>
                  <a:cubicBezTo>
                    <a:pt x="1904" y="778"/>
                    <a:pt x="2113" y="766"/>
                    <a:pt x="2345" y="650"/>
                  </a:cubicBezTo>
                  <a:close/>
                  <a:moveTo>
                    <a:pt x="1823" y="10669"/>
                  </a:moveTo>
                  <a:cubicBezTo>
                    <a:pt x="1974" y="10797"/>
                    <a:pt x="2136" y="10843"/>
                    <a:pt x="2310" y="10820"/>
                  </a:cubicBezTo>
                  <a:cubicBezTo>
                    <a:pt x="2496" y="10808"/>
                    <a:pt x="2670" y="10820"/>
                    <a:pt x="2856" y="10820"/>
                  </a:cubicBezTo>
                  <a:cubicBezTo>
                    <a:pt x="2949" y="10820"/>
                    <a:pt x="3018" y="10820"/>
                    <a:pt x="3100" y="10855"/>
                  </a:cubicBezTo>
                  <a:cubicBezTo>
                    <a:pt x="3216" y="10901"/>
                    <a:pt x="3355" y="10901"/>
                    <a:pt x="3471" y="10901"/>
                  </a:cubicBezTo>
                  <a:lnTo>
                    <a:pt x="5247" y="10901"/>
                  </a:lnTo>
                  <a:cubicBezTo>
                    <a:pt x="5329" y="10901"/>
                    <a:pt x="5398" y="10913"/>
                    <a:pt x="5468" y="10878"/>
                  </a:cubicBezTo>
                  <a:cubicBezTo>
                    <a:pt x="5665" y="10797"/>
                    <a:pt x="5874" y="10820"/>
                    <a:pt x="6083" y="10808"/>
                  </a:cubicBezTo>
                  <a:cubicBezTo>
                    <a:pt x="6141" y="10808"/>
                    <a:pt x="6211" y="10820"/>
                    <a:pt x="6257" y="10797"/>
                  </a:cubicBezTo>
                  <a:cubicBezTo>
                    <a:pt x="6408" y="10704"/>
                    <a:pt x="6582" y="10727"/>
                    <a:pt x="6757" y="10739"/>
                  </a:cubicBezTo>
                  <a:cubicBezTo>
                    <a:pt x="7070" y="10750"/>
                    <a:pt x="7337" y="10623"/>
                    <a:pt x="7627" y="10623"/>
                  </a:cubicBezTo>
                  <a:cubicBezTo>
                    <a:pt x="7709" y="10623"/>
                    <a:pt x="7790" y="10576"/>
                    <a:pt x="7859" y="10565"/>
                  </a:cubicBezTo>
                  <a:cubicBezTo>
                    <a:pt x="7964" y="10553"/>
                    <a:pt x="8034" y="10518"/>
                    <a:pt x="8115" y="10414"/>
                  </a:cubicBezTo>
                  <a:lnTo>
                    <a:pt x="8115" y="9473"/>
                  </a:lnTo>
                  <a:cubicBezTo>
                    <a:pt x="8115" y="9427"/>
                    <a:pt x="8115" y="9357"/>
                    <a:pt x="8092" y="9334"/>
                  </a:cubicBezTo>
                  <a:cubicBezTo>
                    <a:pt x="8022" y="9195"/>
                    <a:pt x="8034" y="9055"/>
                    <a:pt x="8034" y="8904"/>
                  </a:cubicBezTo>
                  <a:cubicBezTo>
                    <a:pt x="8022" y="8661"/>
                    <a:pt x="8080" y="8405"/>
                    <a:pt x="7952" y="8150"/>
                  </a:cubicBezTo>
                  <a:cubicBezTo>
                    <a:pt x="7941" y="8127"/>
                    <a:pt x="7941" y="8069"/>
                    <a:pt x="7941" y="8034"/>
                  </a:cubicBezTo>
                  <a:cubicBezTo>
                    <a:pt x="7918" y="7709"/>
                    <a:pt x="7941" y="7372"/>
                    <a:pt x="7859" y="7035"/>
                  </a:cubicBezTo>
                  <a:cubicBezTo>
                    <a:pt x="7801" y="6745"/>
                    <a:pt x="7848" y="6455"/>
                    <a:pt x="7778" y="6153"/>
                  </a:cubicBezTo>
                  <a:cubicBezTo>
                    <a:pt x="7732" y="5991"/>
                    <a:pt x="7767" y="5828"/>
                    <a:pt x="7709" y="5677"/>
                  </a:cubicBezTo>
                  <a:cubicBezTo>
                    <a:pt x="7674" y="5619"/>
                    <a:pt x="7685" y="5561"/>
                    <a:pt x="7674" y="5503"/>
                  </a:cubicBezTo>
                  <a:cubicBezTo>
                    <a:pt x="7662" y="5422"/>
                    <a:pt x="7674" y="5352"/>
                    <a:pt x="7651" y="5282"/>
                  </a:cubicBezTo>
                  <a:cubicBezTo>
                    <a:pt x="7592" y="5155"/>
                    <a:pt x="7604" y="5015"/>
                    <a:pt x="7592" y="4888"/>
                  </a:cubicBezTo>
                  <a:cubicBezTo>
                    <a:pt x="7592" y="4667"/>
                    <a:pt x="7616" y="4435"/>
                    <a:pt x="7534" y="4226"/>
                  </a:cubicBezTo>
                  <a:cubicBezTo>
                    <a:pt x="7500" y="4168"/>
                    <a:pt x="7534" y="4110"/>
                    <a:pt x="7511" y="4029"/>
                  </a:cubicBezTo>
                  <a:cubicBezTo>
                    <a:pt x="7511" y="3971"/>
                    <a:pt x="7511" y="3901"/>
                    <a:pt x="7488" y="3854"/>
                  </a:cubicBezTo>
                  <a:cubicBezTo>
                    <a:pt x="7430" y="3715"/>
                    <a:pt x="7430" y="3564"/>
                    <a:pt x="7430" y="3413"/>
                  </a:cubicBezTo>
                  <a:cubicBezTo>
                    <a:pt x="7430" y="3274"/>
                    <a:pt x="7442" y="3135"/>
                    <a:pt x="7395" y="3019"/>
                  </a:cubicBezTo>
                  <a:cubicBezTo>
                    <a:pt x="7360" y="2868"/>
                    <a:pt x="7360" y="2705"/>
                    <a:pt x="7337" y="2566"/>
                  </a:cubicBezTo>
                  <a:cubicBezTo>
                    <a:pt x="7337" y="2461"/>
                    <a:pt x="7337" y="2357"/>
                    <a:pt x="7325" y="2264"/>
                  </a:cubicBezTo>
                  <a:cubicBezTo>
                    <a:pt x="7105" y="2067"/>
                    <a:pt x="6873" y="2159"/>
                    <a:pt x="6652" y="2148"/>
                  </a:cubicBezTo>
                  <a:cubicBezTo>
                    <a:pt x="6524" y="2392"/>
                    <a:pt x="6524" y="2392"/>
                    <a:pt x="6281" y="2392"/>
                  </a:cubicBezTo>
                  <a:lnTo>
                    <a:pt x="5944" y="2392"/>
                  </a:lnTo>
                  <a:cubicBezTo>
                    <a:pt x="5886" y="2392"/>
                    <a:pt x="5816" y="2392"/>
                    <a:pt x="5770" y="2403"/>
                  </a:cubicBezTo>
                  <a:cubicBezTo>
                    <a:pt x="5654" y="2461"/>
                    <a:pt x="5538" y="2461"/>
                    <a:pt x="5410" y="2461"/>
                  </a:cubicBezTo>
                  <a:cubicBezTo>
                    <a:pt x="5201" y="2461"/>
                    <a:pt x="5004" y="2450"/>
                    <a:pt x="4818" y="2543"/>
                  </a:cubicBezTo>
                  <a:cubicBezTo>
                    <a:pt x="4771" y="2554"/>
                    <a:pt x="4713" y="2554"/>
                    <a:pt x="4667" y="2554"/>
                  </a:cubicBezTo>
                  <a:lnTo>
                    <a:pt x="4365" y="2601"/>
                  </a:lnTo>
                  <a:cubicBezTo>
                    <a:pt x="4295" y="2612"/>
                    <a:pt x="4214" y="2624"/>
                    <a:pt x="4145" y="2624"/>
                  </a:cubicBezTo>
                  <a:cubicBezTo>
                    <a:pt x="3947" y="2624"/>
                    <a:pt x="3738" y="2612"/>
                    <a:pt x="3541" y="2693"/>
                  </a:cubicBezTo>
                  <a:cubicBezTo>
                    <a:pt x="3483" y="2728"/>
                    <a:pt x="3425" y="2717"/>
                    <a:pt x="3343" y="2717"/>
                  </a:cubicBezTo>
                  <a:lnTo>
                    <a:pt x="1974" y="2717"/>
                  </a:lnTo>
                  <a:cubicBezTo>
                    <a:pt x="1811" y="2717"/>
                    <a:pt x="1695" y="2670"/>
                    <a:pt x="1602" y="2519"/>
                  </a:cubicBezTo>
                  <a:cubicBezTo>
                    <a:pt x="1591" y="2496"/>
                    <a:pt x="1567" y="2461"/>
                    <a:pt x="1532" y="2438"/>
                  </a:cubicBezTo>
                  <a:cubicBezTo>
                    <a:pt x="1463" y="2461"/>
                    <a:pt x="1416" y="2496"/>
                    <a:pt x="1358" y="2508"/>
                  </a:cubicBezTo>
                  <a:cubicBezTo>
                    <a:pt x="1300" y="2543"/>
                    <a:pt x="1254" y="2554"/>
                    <a:pt x="1196" y="2577"/>
                  </a:cubicBezTo>
                  <a:lnTo>
                    <a:pt x="1196" y="3645"/>
                  </a:lnTo>
                  <a:cubicBezTo>
                    <a:pt x="1196" y="3831"/>
                    <a:pt x="1184" y="4005"/>
                    <a:pt x="1254" y="4191"/>
                  </a:cubicBezTo>
                  <a:cubicBezTo>
                    <a:pt x="1289" y="4249"/>
                    <a:pt x="1277" y="4342"/>
                    <a:pt x="1277" y="4412"/>
                  </a:cubicBezTo>
                  <a:cubicBezTo>
                    <a:pt x="1277" y="4632"/>
                    <a:pt x="1289" y="4830"/>
                    <a:pt x="1312" y="5050"/>
                  </a:cubicBezTo>
                  <a:cubicBezTo>
                    <a:pt x="1347" y="5224"/>
                    <a:pt x="1347" y="5398"/>
                    <a:pt x="1358" y="5573"/>
                  </a:cubicBezTo>
                  <a:cubicBezTo>
                    <a:pt x="1370" y="5654"/>
                    <a:pt x="1358" y="5758"/>
                    <a:pt x="1393" y="5840"/>
                  </a:cubicBezTo>
                  <a:cubicBezTo>
                    <a:pt x="1451" y="6002"/>
                    <a:pt x="1451" y="6165"/>
                    <a:pt x="1451" y="6327"/>
                  </a:cubicBezTo>
                  <a:lnTo>
                    <a:pt x="1451" y="7093"/>
                  </a:lnTo>
                  <a:cubicBezTo>
                    <a:pt x="1451" y="7175"/>
                    <a:pt x="1451" y="7268"/>
                    <a:pt x="1463" y="7337"/>
                  </a:cubicBezTo>
                  <a:cubicBezTo>
                    <a:pt x="1532" y="7546"/>
                    <a:pt x="1521" y="7743"/>
                    <a:pt x="1521" y="7952"/>
                  </a:cubicBezTo>
                  <a:cubicBezTo>
                    <a:pt x="1521" y="8069"/>
                    <a:pt x="1509" y="8208"/>
                    <a:pt x="1544" y="8312"/>
                  </a:cubicBezTo>
                  <a:cubicBezTo>
                    <a:pt x="1625" y="8486"/>
                    <a:pt x="1602" y="8672"/>
                    <a:pt x="1602" y="8846"/>
                  </a:cubicBezTo>
                  <a:cubicBezTo>
                    <a:pt x="1625" y="9102"/>
                    <a:pt x="1579" y="9357"/>
                    <a:pt x="1683" y="9601"/>
                  </a:cubicBezTo>
                  <a:cubicBezTo>
                    <a:pt x="1707" y="9659"/>
                    <a:pt x="1695" y="9717"/>
                    <a:pt x="1695" y="9798"/>
                  </a:cubicBezTo>
                  <a:cubicBezTo>
                    <a:pt x="1695" y="10031"/>
                    <a:pt x="1683" y="10263"/>
                    <a:pt x="1776" y="10495"/>
                  </a:cubicBezTo>
                  <a:cubicBezTo>
                    <a:pt x="1823" y="10553"/>
                    <a:pt x="1823" y="10611"/>
                    <a:pt x="1823" y="10669"/>
                  </a:cubicBezTo>
                  <a:close/>
                  <a:moveTo>
                    <a:pt x="8289" y="10750"/>
                  </a:moveTo>
                  <a:cubicBezTo>
                    <a:pt x="7999" y="10878"/>
                    <a:pt x="7720" y="10971"/>
                    <a:pt x="7430" y="10959"/>
                  </a:cubicBezTo>
                  <a:cubicBezTo>
                    <a:pt x="7372" y="10959"/>
                    <a:pt x="7302" y="10959"/>
                    <a:pt x="7256" y="10982"/>
                  </a:cubicBezTo>
                  <a:cubicBezTo>
                    <a:pt x="7105" y="11041"/>
                    <a:pt x="6954" y="11041"/>
                    <a:pt x="6803" y="11041"/>
                  </a:cubicBezTo>
                  <a:cubicBezTo>
                    <a:pt x="6687" y="11041"/>
                    <a:pt x="6571" y="11029"/>
                    <a:pt x="6466" y="11075"/>
                  </a:cubicBezTo>
                  <a:cubicBezTo>
                    <a:pt x="6327" y="11133"/>
                    <a:pt x="6165" y="11133"/>
                    <a:pt x="6025" y="11133"/>
                  </a:cubicBezTo>
                  <a:cubicBezTo>
                    <a:pt x="5909" y="11133"/>
                    <a:pt x="5805" y="11145"/>
                    <a:pt x="5689" y="11157"/>
                  </a:cubicBezTo>
                  <a:cubicBezTo>
                    <a:pt x="5584" y="11168"/>
                    <a:pt x="5480" y="11203"/>
                    <a:pt x="5387" y="11203"/>
                  </a:cubicBezTo>
                  <a:lnTo>
                    <a:pt x="3355" y="11203"/>
                  </a:lnTo>
                  <a:cubicBezTo>
                    <a:pt x="3262" y="11203"/>
                    <a:pt x="3158" y="11191"/>
                    <a:pt x="3076" y="11168"/>
                  </a:cubicBezTo>
                  <a:cubicBezTo>
                    <a:pt x="2972" y="11157"/>
                    <a:pt x="2868" y="11133"/>
                    <a:pt x="2775" y="11133"/>
                  </a:cubicBezTo>
                  <a:cubicBezTo>
                    <a:pt x="2612" y="11133"/>
                    <a:pt x="2461" y="11110"/>
                    <a:pt x="2310" y="11133"/>
                  </a:cubicBezTo>
                  <a:cubicBezTo>
                    <a:pt x="2078" y="11145"/>
                    <a:pt x="1869" y="11087"/>
                    <a:pt x="1672" y="10971"/>
                  </a:cubicBezTo>
                  <a:cubicBezTo>
                    <a:pt x="1567" y="10913"/>
                    <a:pt x="1509" y="10855"/>
                    <a:pt x="1509" y="10739"/>
                  </a:cubicBezTo>
                  <a:cubicBezTo>
                    <a:pt x="1509" y="10681"/>
                    <a:pt x="1521" y="10611"/>
                    <a:pt x="1498" y="10565"/>
                  </a:cubicBezTo>
                  <a:cubicBezTo>
                    <a:pt x="1393" y="10379"/>
                    <a:pt x="1416" y="10181"/>
                    <a:pt x="1416" y="9996"/>
                  </a:cubicBezTo>
                  <a:cubicBezTo>
                    <a:pt x="1416" y="9868"/>
                    <a:pt x="1416" y="9740"/>
                    <a:pt x="1358" y="9601"/>
                  </a:cubicBezTo>
                  <a:cubicBezTo>
                    <a:pt x="1335" y="9531"/>
                    <a:pt x="1335" y="9438"/>
                    <a:pt x="1335" y="9357"/>
                  </a:cubicBezTo>
                  <a:lnTo>
                    <a:pt x="1335" y="8777"/>
                  </a:lnTo>
                  <a:cubicBezTo>
                    <a:pt x="1335" y="8707"/>
                    <a:pt x="1347" y="8626"/>
                    <a:pt x="1312" y="8556"/>
                  </a:cubicBezTo>
                  <a:cubicBezTo>
                    <a:pt x="1242" y="8382"/>
                    <a:pt x="1265" y="8196"/>
                    <a:pt x="1265" y="8022"/>
                  </a:cubicBezTo>
                  <a:cubicBezTo>
                    <a:pt x="1265" y="7813"/>
                    <a:pt x="1265" y="7616"/>
                    <a:pt x="1184" y="7407"/>
                  </a:cubicBezTo>
                  <a:cubicBezTo>
                    <a:pt x="1161" y="7337"/>
                    <a:pt x="1161" y="7256"/>
                    <a:pt x="1161" y="7163"/>
                  </a:cubicBezTo>
                  <a:lnTo>
                    <a:pt x="1161" y="6675"/>
                  </a:lnTo>
                  <a:cubicBezTo>
                    <a:pt x="1161" y="6397"/>
                    <a:pt x="1184" y="6118"/>
                    <a:pt x="1080" y="5840"/>
                  </a:cubicBezTo>
                  <a:cubicBezTo>
                    <a:pt x="1056" y="5782"/>
                    <a:pt x="1068" y="5700"/>
                    <a:pt x="1068" y="5631"/>
                  </a:cubicBezTo>
                  <a:cubicBezTo>
                    <a:pt x="1068" y="5422"/>
                    <a:pt x="1068" y="5224"/>
                    <a:pt x="1022" y="5015"/>
                  </a:cubicBezTo>
                  <a:cubicBezTo>
                    <a:pt x="1010" y="4934"/>
                    <a:pt x="998" y="4830"/>
                    <a:pt x="998" y="4737"/>
                  </a:cubicBezTo>
                  <a:cubicBezTo>
                    <a:pt x="998" y="4528"/>
                    <a:pt x="1010" y="4296"/>
                    <a:pt x="929" y="4075"/>
                  </a:cubicBezTo>
                  <a:cubicBezTo>
                    <a:pt x="906" y="4017"/>
                    <a:pt x="906" y="3959"/>
                    <a:pt x="906" y="3889"/>
                  </a:cubicBezTo>
                  <a:lnTo>
                    <a:pt x="906" y="2589"/>
                  </a:lnTo>
                  <a:lnTo>
                    <a:pt x="906" y="2473"/>
                  </a:lnTo>
                  <a:cubicBezTo>
                    <a:pt x="929" y="2357"/>
                    <a:pt x="964" y="2299"/>
                    <a:pt x="1080" y="2299"/>
                  </a:cubicBezTo>
                  <a:cubicBezTo>
                    <a:pt x="1265" y="2287"/>
                    <a:pt x="1416" y="2206"/>
                    <a:pt x="1567" y="2113"/>
                  </a:cubicBezTo>
                  <a:cubicBezTo>
                    <a:pt x="1567" y="2043"/>
                    <a:pt x="1579" y="1974"/>
                    <a:pt x="1579" y="1892"/>
                  </a:cubicBezTo>
                  <a:cubicBezTo>
                    <a:pt x="1591" y="1625"/>
                    <a:pt x="1753" y="1475"/>
                    <a:pt x="2032" y="1463"/>
                  </a:cubicBezTo>
                  <a:cubicBezTo>
                    <a:pt x="2136" y="1463"/>
                    <a:pt x="2229" y="1486"/>
                    <a:pt x="2333" y="1428"/>
                  </a:cubicBezTo>
                  <a:cubicBezTo>
                    <a:pt x="2368" y="1300"/>
                    <a:pt x="2345" y="1173"/>
                    <a:pt x="2322" y="1057"/>
                  </a:cubicBezTo>
                  <a:cubicBezTo>
                    <a:pt x="2183" y="1045"/>
                    <a:pt x="1463" y="1022"/>
                    <a:pt x="1393" y="1057"/>
                  </a:cubicBezTo>
                  <a:cubicBezTo>
                    <a:pt x="1207" y="1138"/>
                    <a:pt x="1010" y="1126"/>
                    <a:pt x="824" y="1126"/>
                  </a:cubicBezTo>
                  <a:cubicBezTo>
                    <a:pt x="639" y="1126"/>
                    <a:pt x="522" y="1219"/>
                    <a:pt x="441" y="1393"/>
                  </a:cubicBezTo>
                  <a:cubicBezTo>
                    <a:pt x="395" y="1533"/>
                    <a:pt x="348" y="1695"/>
                    <a:pt x="348" y="1869"/>
                  </a:cubicBezTo>
                  <a:cubicBezTo>
                    <a:pt x="360" y="2473"/>
                    <a:pt x="348" y="3077"/>
                    <a:pt x="348" y="3680"/>
                  </a:cubicBezTo>
                  <a:cubicBezTo>
                    <a:pt x="348" y="3901"/>
                    <a:pt x="383" y="4133"/>
                    <a:pt x="290" y="4330"/>
                  </a:cubicBezTo>
                  <a:cubicBezTo>
                    <a:pt x="267" y="4354"/>
                    <a:pt x="267" y="4377"/>
                    <a:pt x="267" y="4388"/>
                  </a:cubicBezTo>
                  <a:cubicBezTo>
                    <a:pt x="267" y="4679"/>
                    <a:pt x="255" y="4969"/>
                    <a:pt x="290" y="5248"/>
                  </a:cubicBezTo>
                  <a:cubicBezTo>
                    <a:pt x="313" y="5607"/>
                    <a:pt x="372" y="5956"/>
                    <a:pt x="418" y="6304"/>
                  </a:cubicBezTo>
                  <a:cubicBezTo>
                    <a:pt x="430" y="6501"/>
                    <a:pt x="441" y="6699"/>
                    <a:pt x="441" y="6884"/>
                  </a:cubicBezTo>
                  <a:cubicBezTo>
                    <a:pt x="441" y="7140"/>
                    <a:pt x="464" y="7384"/>
                    <a:pt x="488" y="7616"/>
                  </a:cubicBezTo>
                  <a:cubicBezTo>
                    <a:pt x="546" y="8034"/>
                    <a:pt x="580" y="8440"/>
                    <a:pt x="615" y="8858"/>
                  </a:cubicBezTo>
                  <a:lnTo>
                    <a:pt x="662" y="9253"/>
                  </a:lnTo>
                  <a:cubicBezTo>
                    <a:pt x="720" y="9659"/>
                    <a:pt x="882" y="10042"/>
                    <a:pt x="882" y="10460"/>
                  </a:cubicBezTo>
                  <a:cubicBezTo>
                    <a:pt x="882" y="10472"/>
                    <a:pt x="882" y="10506"/>
                    <a:pt x="894" y="10518"/>
                  </a:cubicBezTo>
                  <a:cubicBezTo>
                    <a:pt x="998" y="10750"/>
                    <a:pt x="929" y="11029"/>
                    <a:pt x="1045" y="11261"/>
                  </a:cubicBezTo>
                  <a:cubicBezTo>
                    <a:pt x="1022" y="11447"/>
                    <a:pt x="1103" y="11586"/>
                    <a:pt x="1196" y="11760"/>
                  </a:cubicBezTo>
                  <a:cubicBezTo>
                    <a:pt x="1312" y="11795"/>
                    <a:pt x="1451" y="11807"/>
                    <a:pt x="1567" y="11853"/>
                  </a:cubicBezTo>
                  <a:cubicBezTo>
                    <a:pt x="1718" y="11911"/>
                    <a:pt x="1916" y="11900"/>
                    <a:pt x="2066" y="11934"/>
                  </a:cubicBezTo>
                  <a:cubicBezTo>
                    <a:pt x="2241" y="11981"/>
                    <a:pt x="2415" y="11981"/>
                    <a:pt x="2577" y="11992"/>
                  </a:cubicBezTo>
                  <a:cubicBezTo>
                    <a:pt x="2705" y="11992"/>
                    <a:pt x="2844" y="11992"/>
                    <a:pt x="2972" y="12039"/>
                  </a:cubicBezTo>
                  <a:cubicBezTo>
                    <a:pt x="3088" y="12074"/>
                    <a:pt x="3193" y="12085"/>
                    <a:pt x="3309" y="12085"/>
                  </a:cubicBezTo>
                  <a:lnTo>
                    <a:pt x="4655" y="12085"/>
                  </a:lnTo>
                  <a:cubicBezTo>
                    <a:pt x="4725" y="12085"/>
                    <a:pt x="4795" y="12097"/>
                    <a:pt x="4876" y="12074"/>
                  </a:cubicBezTo>
                  <a:cubicBezTo>
                    <a:pt x="5062" y="11981"/>
                    <a:pt x="5247" y="11992"/>
                    <a:pt x="5433" y="11992"/>
                  </a:cubicBezTo>
                  <a:cubicBezTo>
                    <a:pt x="5514" y="11992"/>
                    <a:pt x="5584" y="12016"/>
                    <a:pt x="5654" y="11981"/>
                  </a:cubicBezTo>
                  <a:cubicBezTo>
                    <a:pt x="5805" y="11911"/>
                    <a:pt x="5956" y="11923"/>
                    <a:pt x="6107" y="11923"/>
                  </a:cubicBezTo>
                  <a:cubicBezTo>
                    <a:pt x="6165" y="11923"/>
                    <a:pt x="6223" y="11923"/>
                    <a:pt x="6246" y="11911"/>
                  </a:cubicBezTo>
                  <a:cubicBezTo>
                    <a:pt x="6420" y="11818"/>
                    <a:pt x="6617" y="11842"/>
                    <a:pt x="6791" y="11842"/>
                  </a:cubicBezTo>
                  <a:cubicBezTo>
                    <a:pt x="7082" y="11842"/>
                    <a:pt x="7349" y="11842"/>
                    <a:pt x="7639" y="11818"/>
                  </a:cubicBezTo>
                  <a:cubicBezTo>
                    <a:pt x="7732" y="11818"/>
                    <a:pt x="7813" y="11818"/>
                    <a:pt x="7894" y="11795"/>
                  </a:cubicBezTo>
                  <a:cubicBezTo>
                    <a:pt x="8022" y="11737"/>
                    <a:pt x="8150" y="11737"/>
                    <a:pt x="8277" y="11737"/>
                  </a:cubicBezTo>
                  <a:cubicBezTo>
                    <a:pt x="8486" y="11737"/>
                    <a:pt x="8672" y="11644"/>
                    <a:pt x="8881" y="11586"/>
                  </a:cubicBezTo>
                  <a:cubicBezTo>
                    <a:pt x="8881" y="11447"/>
                    <a:pt x="8893" y="11296"/>
                    <a:pt x="8893" y="11157"/>
                  </a:cubicBezTo>
                  <a:cubicBezTo>
                    <a:pt x="8893" y="11029"/>
                    <a:pt x="8893" y="10890"/>
                    <a:pt x="8928" y="10762"/>
                  </a:cubicBezTo>
                  <a:cubicBezTo>
                    <a:pt x="8951" y="10623"/>
                    <a:pt x="8904" y="10483"/>
                    <a:pt x="8881" y="10344"/>
                  </a:cubicBezTo>
                  <a:cubicBezTo>
                    <a:pt x="8870" y="10286"/>
                    <a:pt x="8881" y="10228"/>
                    <a:pt x="8881" y="10158"/>
                  </a:cubicBezTo>
                  <a:lnTo>
                    <a:pt x="8881" y="9543"/>
                  </a:lnTo>
                  <a:cubicBezTo>
                    <a:pt x="8881" y="9473"/>
                    <a:pt x="8893" y="9404"/>
                    <a:pt x="8870" y="9322"/>
                  </a:cubicBezTo>
                  <a:cubicBezTo>
                    <a:pt x="8765" y="9079"/>
                    <a:pt x="8788" y="8823"/>
                    <a:pt x="8788" y="8568"/>
                  </a:cubicBezTo>
                  <a:cubicBezTo>
                    <a:pt x="8788" y="8324"/>
                    <a:pt x="8823" y="8080"/>
                    <a:pt x="8730" y="7848"/>
                  </a:cubicBezTo>
                  <a:cubicBezTo>
                    <a:pt x="8707" y="7790"/>
                    <a:pt x="8719" y="7697"/>
                    <a:pt x="8719" y="7627"/>
                  </a:cubicBezTo>
                  <a:lnTo>
                    <a:pt x="8719" y="7082"/>
                  </a:lnTo>
                  <a:cubicBezTo>
                    <a:pt x="8719" y="7001"/>
                    <a:pt x="8730" y="6931"/>
                    <a:pt x="8707" y="6861"/>
                  </a:cubicBezTo>
                  <a:cubicBezTo>
                    <a:pt x="8614" y="6652"/>
                    <a:pt x="8649" y="6455"/>
                    <a:pt x="8637" y="6246"/>
                  </a:cubicBezTo>
                  <a:cubicBezTo>
                    <a:pt x="8637" y="6014"/>
                    <a:pt x="8661" y="5782"/>
                    <a:pt x="8556" y="5549"/>
                  </a:cubicBezTo>
                  <a:cubicBezTo>
                    <a:pt x="8533" y="5480"/>
                    <a:pt x="8544" y="5398"/>
                    <a:pt x="8544" y="5306"/>
                  </a:cubicBezTo>
                  <a:lnTo>
                    <a:pt x="8544" y="4121"/>
                  </a:lnTo>
                  <a:cubicBezTo>
                    <a:pt x="8544" y="4017"/>
                    <a:pt x="8556" y="3912"/>
                    <a:pt x="8521" y="3808"/>
                  </a:cubicBezTo>
                  <a:cubicBezTo>
                    <a:pt x="8463" y="3634"/>
                    <a:pt x="8463" y="3460"/>
                    <a:pt x="8463" y="3286"/>
                  </a:cubicBezTo>
                  <a:cubicBezTo>
                    <a:pt x="8463" y="3204"/>
                    <a:pt x="8463" y="3135"/>
                    <a:pt x="8440" y="3042"/>
                  </a:cubicBezTo>
                  <a:cubicBezTo>
                    <a:pt x="8370" y="2577"/>
                    <a:pt x="8301" y="2113"/>
                    <a:pt x="8208" y="1649"/>
                  </a:cubicBezTo>
                  <a:cubicBezTo>
                    <a:pt x="8185" y="1521"/>
                    <a:pt x="8138" y="1393"/>
                    <a:pt x="8127" y="1254"/>
                  </a:cubicBezTo>
                  <a:cubicBezTo>
                    <a:pt x="8103" y="1080"/>
                    <a:pt x="8080" y="941"/>
                    <a:pt x="7987" y="813"/>
                  </a:cubicBezTo>
                  <a:cubicBezTo>
                    <a:pt x="7848" y="720"/>
                    <a:pt x="7697" y="697"/>
                    <a:pt x="7546" y="697"/>
                  </a:cubicBezTo>
                  <a:cubicBezTo>
                    <a:pt x="6966" y="697"/>
                    <a:pt x="6385" y="674"/>
                    <a:pt x="5805" y="674"/>
                  </a:cubicBezTo>
                  <a:cubicBezTo>
                    <a:pt x="5781" y="674"/>
                    <a:pt x="5770" y="697"/>
                    <a:pt x="5723" y="708"/>
                  </a:cubicBezTo>
                  <a:cubicBezTo>
                    <a:pt x="5712" y="848"/>
                    <a:pt x="5689" y="999"/>
                    <a:pt x="5758" y="1161"/>
                  </a:cubicBezTo>
                  <a:lnTo>
                    <a:pt x="6095" y="1161"/>
                  </a:lnTo>
                  <a:cubicBezTo>
                    <a:pt x="6281" y="1138"/>
                    <a:pt x="6455" y="1196"/>
                    <a:pt x="6594" y="1347"/>
                  </a:cubicBezTo>
                  <a:cubicBezTo>
                    <a:pt x="6617" y="1486"/>
                    <a:pt x="6629" y="1649"/>
                    <a:pt x="6641" y="1823"/>
                  </a:cubicBezTo>
                  <a:cubicBezTo>
                    <a:pt x="6733" y="1823"/>
                    <a:pt x="6803" y="1834"/>
                    <a:pt x="6873" y="1834"/>
                  </a:cubicBezTo>
                  <a:cubicBezTo>
                    <a:pt x="7058" y="1823"/>
                    <a:pt x="7233" y="1869"/>
                    <a:pt x="7407" y="1939"/>
                  </a:cubicBezTo>
                  <a:cubicBezTo>
                    <a:pt x="7500" y="1974"/>
                    <a:pt x="7546" y="2032"/>
                    <a:pt x="7558" y="2113"/>
                  </a:cubicBezTo>
                  <a:lnTo>
                    <a:pt x="7558" y="2229"/>
                  </a:lnTo>
                  <a:cubicBezTo>
                    <a:pt x="7558" y="2496"/>
                    <a:pt x="7523" y="2763"/>
                    <a:pt x="7627" y="3019"/>
                  </a:cubicBezTo>
                  <a:cubicBezTo>
                    <a:pt x="7651" y="3042"/>
                    <a:pt x="7627" y="3100"/>
                    <a:pt x="7627" y="3135"/>
                  </a:cubicBezTo>
                  <a:cubicBezTo>
                    <a:pt x="7627" y="3367"/>
                    <a:pt x="7616" y="3599"/>
                    <a:pt x="7697" y="3831"/>
                  </a:cubicBezTo>
                  <a:cubicBezTo>
                    <a:pt x="7720" y="3866"/>
                    <a:pt x="7697" y="3924"/>
                    <a:pt x="7720" y="3971"/>
                  </a:cubicBezTo>
                  <a:cubicBezTo>
                    <a:pt x="7720" y="4029"/>
                    <a:pt x="7720" y="4098"/>
                    <a:pt x="7743" y="4145"/>
                  </a:cubicBezTo>
                  <a:cubicBezTo>
                    <a:pt x="7825" y="4307"/>
                    <a:pt x="7836" y="4481"/>
                    <a:pt x="7801" y="4655"/>
                  </a:cubicBezTo>
                  <a:cubicBezTo>
                    <a:pt x="7778" y="4957"/>
                    <a:pt x="7906" y="5248"/>
                    <a:pt x="7906" y="5573"/>
                  </a:cubicBezTo>
                  <a:cubicBezTo>
                    <a:pt x="7976" y="5712"/>
                    <a:pt x="7999" y="5886"/>
                    <a:pt x="7976" y="6049"/>
                  </a:cubicBezTo>
                  <a:cubicBezTo>
                    <a:pt x="7976" y="6095"/>
                    <a:pt x="7976" y="6153"/>
                    <a:pt x="8010" y="6188"/>
                  </a:cubicBezTo>
                  <a:cubicBezTo>
                    <a:pt x="8068" y="6327"/>
                    <a:pt x="8068" y="6466"/>
                    <a:pt x="8068" y="6617"/>
                  </a:cubicBezTo>
                  <a:cubicBezTo>
                    <a:pt x="8068" y="6733"/>
                    <a:pt x="8034" y="6873"/>
                    <a:pt x="8080" y="6977"/>
                  </a:cubicBezTo>
                  <a:cubicBezTo>
                    <a:pt x="8173" y="7221"/>
                    <a:pt x="8138" y="7453"/>
                    <a:pt x="8150" y="7697"/>
                  </a:cubicBezTo>
                  <a:cubicBezTo>
                    <a:pt x="8150" y="7802"/>
                    <a:pt x="8127" y="7918"/>
                    <a:pt x="8173" y="8011"/>
                  </a:cubicBezTo>
                  <a:cubicBezTo>
                    <a:pt x="8289" y="8254"/>
                    <a:pt x="8243" y="8510"/>
                    <a:pt x="8243" y="8765"/>
                  </a:cubicBezTo>
                  <a:cubicBezTo>
                    <a:pt x="8243" y="8858"/>
                    <a:pt x="8231" y="8974"/>
                    <a:pt x="8254" y="9067"/>
                  </a:cubicBezTo>
                  <a:cubicBezTo>
                    <a:pt x="8324" y="9229"/>
                    <a:pt x="8301" y="9380"/>
                    <a:pt x="8289" y="9543"/>
                  </a:cubicBezTo>
                  <a:lnTo>
                    <a:pt x="8243" y="9938"/>
                  </a:lnTo>
                  <a:cubicBezTo>
                    <a:pt x="8312" y="10239"/>
                    <a:pt x="8301" y="10495"/>
                    <a:pt x="8289" y="10750"/>
                  </a:cubicBezTo>
                  <a:close/>
                  <a:moveTo>
                    <a:pt x="2682" y="581"/>
                  </a:moveTo>
                  <a:cubicBezTo>
                    <a:pt x="2612" y="906"/>
                    <a:pt x="2612" y="1451"/>
                    <a:pt x="2670" y="1707"/>
                  </a:cubicBezTo>
                  <a:cubicBezTo>
                    <a:pt x="2902" y="1707"/>
                    <a:pt x="3135" y="1753"/>
                    <a:pt x="3355" y="1672"/>
                  </a:cubicBezTo>
                  <a:cubicBezTo>
                    <a:pt x="3425" y="1637"/>
                    <a:pt x="3506" y="1637"/>
                    <a:pt x="3599" y="1637"/>
                  </a:cubicBezTo>
                  <a:cubicBezTo>
                    <a:pt x="3831" y="1602"/>
                    <a:pt x="4063" y="1602"/>
                    <a:pt x="4295" y="1533"/>
                  </a:cubicBezTo>
                  <a:cubicBezTo>
                    <a:pt x="4481" y="1475"/>
                    <a:pt x="4655" y="1475"/>
                    <a:pt x="4829" y="1463"/>
                  </a:cubicBezTo>
                  <a:cubicBezTo>
                    <a:pt x="5015" y="1463"/>
                    <a:pt x="5189" y="1486"/>
                    <a:pt x="5364" y="1451"/>
                  </a:cubicBezTo>
                  <a:cubicBezTo>
                    <a:pt x="5410" y="1347"/>
                    <a:pt x="5456" y="1254"/>
                    <a:pt x="5503" y="1173"/>
                  </a:cubicBezTo>
                  <a:cubicBezTo>
                    <a:pt x="5456" y="1045"/>
                    <a:pt x="5422" y="906"/>
                    <a:pt x="5480" y="755"/>
                  </a:cubicBezTo>
                  <a:cubicBezTo>
                    <a:pt x="5526" y="639"/>
                    <a:pt x="5514" y="488"/>
                    <a:pt x="5468" y="360"/>
                  </a:cubicBezTo>
                  <a:cubicBezTo>
                    <a:pt x="5422" y="348"/>
                    <a:pt x="5387" y="325"/>
                    <a:pt x="5352" y="325"/>
                  </a:cubicBezTo>
                  <a:cubicBezTo>
                    <a:pt x="5015" y="325"/>
                    <a:pt x="4702" y="348"/>
                    <a:pt x="4365" y="314"/>
                  </a:cubicBezTo>
                  <a:cubicBezTo>
                    <a:pt x="4028" y="290"/>
                    <a:pt x="3703" y="418"/>
                    <a:pt x="3367" y="372"/>
                  </a:cubicBezTo>
                  <a:cubicBezTo>
                    <a:pt x="3332" y="372"/>
                    <a:pt x="3309" y="406"/>
                    <a:pt x="3274" y="418"/>
                  </a:cubicBezTo>
                  <a:cubicBezTo>
                    <a:pt x="3239" y="430"/>
                    <a:pt x="3193" y="465"/>
                    <a:pt x="3135" y="476"/>
                  </a:cubicBezTo>
                  <a:cubicBezTo>
                    <a:pt x="3007" y="488"/>
                    <a:pt x="2856" y="534"/>
                    <a:pt x="2682" y="581"/>
                  </a:cubicBezTo>
                  <a:close/>
                  <a:moveTo>
                    <a:pt x="1916" y="2450"/>
                  </a:moveTo>
                  <a:cubicBezTo>
                    <a:pt x="2020" y="2461"/>
                    <a:pt x="2090" y="2461"/>
                    <a:pt x="2171" y="2461"/>
                  </a:cubicBezTo>
                  <a:lnTo>
                    <a:pt x="3135" y="2461"/>
                  </a:lnTo>
                  <a:cubicBezTo>
                    <a:pt x="3309" y="2461"/>
                    <a:pt x="3483" y="2485"/>
                    <a:pt x="3645" y="2403"/>
                  </a:cubicBezTo>
                  <a:cubicBezTo>
                    <a:pt x="3703" y="2380"/>
                    <a:pt x="3761" y="2380"/>
                    <a:pt x="3819" y="2392"/>
                  </a:cubicBezTo>
                  <a:cubicBezTo>
                    <a:pt x="4133" y="2438"/>
                    <a:pt x="4435" y="2276"/>
                    <a:pt x="4760" y="2287"/>
                  </a:cubicBezTo>
                  <a:cubicBezTo>
                    <a:pt x="4946" y="2206"/>
                    <a:pt x="5131" y="2229"/>
                    <a:pt x="5329" y="2218"/>
                  </a:cubicBezTo>
                  <a:cubicBezTo>
                    <a:pt x="5410" y="2218"/>
                    <a:pt x="5514" y="2218"/>
                    <a:pt x="5596" y="2171"/>
                  </a:cubicBezTo>
                  <a:cubicBezTo>
                    <a:pt x="5712" y="2136"/>
                    <a:pt x="5828" y="2113"/>
                    <a:pt x="5967" y="2113"/>
                  </a:cubicBezTo>
                  <a:cubicBezTo>
                    <a:pt x="6083" y="2113"/>
                    <a:pt x="6211" y="2136"/>
                    <a:pt x="6315" y="2090"/>
                  </a:cubicBezTo>
                  <a:cubicBezTo>
                    <a:pt x="6408" y="1927"/>
                    <a:pt x="6443" y="1776"/>
                    <a:pt x="6432" y="1614"/>
                  </a:cubicBezTo>
                  <a:cubicBezTo>
                    <a:pt x="6408" y="1521"/>
                    <a:pt x="6374" y="1475"/>
                    <a:pt x="6292" y="1475"/>
                  </a:cubicBezTo>
                  <a:lnTo>
                    <a:pt x="5816" y="1475"/>
                  </a:lnTo>
                  <a:cubicBezTo>
                    <a:pt x="5700" y="1730"/>
                    <a:pt x="5700" y="1730"/>
                    <a:pt x="5468" y="1730"/>
                  </a:cubicBezTo>
                  <a:lnTo>
                    <a:pt x="5189" y="1730"/>
                  </a:lnTo>
                  <a:cubicBezTo>
                    <a:pt x="4899" y="1742"/>
                    <a:pt x="4632" y="1683"/>
                    <a:pt x="4354" y="1800"/>
                  </a:cubicBezTo>
                  <a:cubicBezTo>
                    <a:pt x="4307" y="1811"/>
                    <a:pt x="4249" y="1800"/>
                    <a:pt x="4203" y="1811"/>
                  </a:cubicBezTo>
                  <a:cubicBezTo>
                    <a:pt x="4145" y="1811"/>
                    <a:pt x="4075" y="1823"/>
                    <a:pt x="4028" y="1846"/>
                  </a:cubicBezTo>
                  <a:cubicBezTo>
                    <a:pt x="3901" y="1904"/>
                    <a:pt x="3773" y="1904"/>
                    <a:pt x="3645" y="1904"/>
                  </a:cubicBezTo>
                  <a:cubicBezTo>
                    <a:pt x="3587" y="1904"/>
                    <a:pt x="3506" y="1904"/>
                    <a:pt x="3448" y="1916"/>
                  </a:cubicBezTo>
                  <a:cubicBezTo>
                    <a:pt x="3135" y="2032"/>
                    <a:pt x="2798" y="1962"/>
                    <a:pt x="2484" y="1974"/>
                  </a:cubicBezTo>
                  <a:cubicBezTo>
                    <a:pt x="2403" y="1974"/>
                    <a:pt x="2345" y="1927"/>
                    <a:pt x="2322" y="1858"/>
                  </a:cubicBezTo>
                  <a:cubicBezTo>
                    <a:pt x="2310" y="1811"/>
                    <a:pt x="2275" y="1765"/>
                    <a:pt x="2264" y="1742"/>
                  </a:cubicBezTo>
                  <a:cubicBezTo>
                    <a:pt x="2101" y="1695"/>
                    <a:pt x="1997" y="1742"/>
                    <a:pt x="1904" y="1858"/>
                  </a:cubicBezTo>
                  <a:cubicBezTo>
                    <a:pt x="1881" y="2032"/>
                    <a:pt x="1869" y="2218"/>
                    <a:pt x="1916" y="245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3005750" y="3695225"/>
              <a:ext cx="44725" cy="62725"/>
            </a:xfrm>
            <a:custGeom>
              <a:avLst/>
              <a:gdLst/>
              <a:ahLst/>
              <a:cxnLst/>
              <a:rect l="l" t="t" r="r" b="b"/>
              <a:pathLst>
                <a:path w="1789" h="2509" extrusionOk="0">
                  <a:moveTo>
                    <a:pt x="24" y="930"/>
                  </a:moveTo>
                  <a:lnTo>
                    <a:pt x="24" y="465"/>
                  </a:lnTo>
                  <a:cubicBezTo>
                    <a:pt x="24" y="361"/>
                    <a:pt x="47" y="291"/>
                    <a:pt x="105" y="198"/>
                  </a:cubicBezTo>
                  <a:cubicBezTo>
                    <a:pt x="163" y="129"/>
                    <a:pt x="221" y="82"/>
                    <a:pt x="314" y="82"/>
                  </a:cubicBezTo>
                  <a:cubicBezTo>
                    <a:pt x="442" y="82"/>
                    <a:pt x="570" y="47"/>
                    <a:pt x="697" y="24"/>
                  </a:cubicBezTo>
                  <a:cubicBezTo>
                    <a:pt x="964" y="1"/>
                    <a:pt x="1220" y="13"/>
                    <a:pt x="1498" y="13"/>
                  </a:cubicBezTo>
                  <a:cubicBezTo>
                    <a:pt x="1591" y="13"/>
                    <a:pt x="1614" y="82"/>
                    <a:pt x="1626" y="163"/>
                  </a:cubicBezTo>
                  <a:cubicBezTo>
                    <a:pt x="1626" y="233"/>
                    <a:pt x="1649" y="303"/>
                    <a:pt x="1649" y="372"/>
                  </a:cubicBezTo>
                  <a:lnTo>
                    <a:pt x="1649" y="1115"/>
                  </a:lnTo>
                  <a:cubicBezTo>
                    <a:pt x="1649" y="1185"/>
                    <a:pt x="1626" y="1266"/>
                    <a:pt x="1673" y="1336"/>
                  </a:cubicBezTo>
                  <a:cubicBezTo>
                    <a:pt x="1789" y="1557"/>
                    <a:pt x="1731" y="1766"/>
                    <a:pt x="1742" y="1998"/>
                  </a:cubicBezTo>
                  <a:cubicBezTo>
                    <a:pt x="1742" y="2091"/>
                    <a:pt x="1719" y="2160"/>
                    <a:pt x="1649" y="2207"/>
                  </a:cubicBezTo>
                  <a:cubicBezTo>
                    <a:pt x="1487" y="2311"/>
                    <a:pt x="1324" y="2427"/>
                    <a:pt x="1127" y="2392"/>
                  </a:cubicBezTo>
                  <a:cubicBezTo>
                    <a:pt x="1080" y="2392"/>
                    <a:pt x="1034" y="2392"/>
                    <a:pt x="1011" y="2404"/>
                  </a:cubicBezTo>
                  <a:cubicBezTo>
                    <a:pt x="813" y="2509"/>
                    <a:pt x="628" y="2462"/>
                    <a:pt x="442" y="2462"/>
                  </a:cubicBezTo>
                  <a:cubicBezTo>
                    <a:pt x="291" y="2462"/>
                    <a:pt x="268" y="2427"/>
                    <a:pt x="221" y="2265"/>
                  </a:cubicBezTo>
                  <a:cubicBezTo>
                    <a:pt x="163" y="2079"/>
                    <a:pt x="152" y="1858"/>
                    <a:pt x="105" y="1673"/>
                  </a:cubicBezTo>
                  <a:cubicBezTo>
                    <a:pt x="59" y="1475"/>
                    <a:pt x="47" y="1301"/>
                    <a:pt x="47" y="1127"/>
                  </a:cubicBezTo>
                  <a:cubicBezTo>
                    <a:pt x="1" y="1069"/>
                    <a:pt x="1" y="999"/>
                    <a:pt x="24" y="930"/>
                  </a:cubicBezTo>
                  <a:cubicBezTo>
                    <a:pt x="1" y="930"/>
                    <a:pt x="24" y="930"/>
                    <a:pt x="24" y="930"/>
                  </a:cubicBezTo>
                  <a:close/>
                  <a:moveTo>
                    <a:pt x="1371" y="303"/>
                  </a:moveTo>
                  <a:cubicBezTo>
                    <a:pt x="988" y="198"/>
                    <a:pt x="663" y="338"/>
                    <a:pt x="326" y="361"/>
                  </a:cubicBezTo>
                  <a:cubicBezTo>
                    <a:pt x="291" y="535"/>
                    <a:pt x="279" y="1324"/>
                    <a:pt x="303" y="1440"/>
                  </a:cubicBezTo>
                  <a:cubicBezTo>
                    <a:pt x="303" y="1452"/>
                    <a:pt x="326" y="1475"/>
                    <a:pt x="326" y="1487"/>
                  </a:cubicBezTo>
                  <a:cubicBezTo>
                    <a:pt x="384" y="1603"/>
                    <a:pt x="395" y="1731"/>
                    <a:pt x="384" y="1858"/>
                  </a:cubicBezTo>
                  <a:cubicBezTo>
                    <a:pt x="384" y="1986"/>
                    <a:pt x="407" y="2091"/>
                    <a:pt x="512" y="2207"/>
                  </a:cubicBezTo>
                  <a:cubicBezTo>
                    <a:pt x="593" y="2183"/>
                    <a:pt x="697" y="2172"/>
                    <a:pt x="802" y="2160"/>
                  </a:cubicBezTo>
                  <a:cubicBezTo>
                    <a:pt x="871" y="2149"/>
                    <a:pt x="941" y="2114"/>
                    <a:pt x="999" y="2114"/>
                  </a:cubicBezTo>
                  <a:cubicBezTo>
                    <a:pt x="1162" y="2114"/>
                    <a:pt x="1289" y="2056"/>
                    <a:pt x="1429" y="1940"/>
                  </a:cubicBezTo>
                  <a:cubicBezTo>
                    <a:pt x="1429" y="1812"/>
                    <a:pt x="1452" y="1673"/>
                    <a:pt x="1405" y="1545"/>
                  </a:cubicBezTo>
                  <a:cubicBezTo>
                    <a:pt x="1347" y="1394"/>
                    <a:pt x="1347" y="1231"/>
                    <a:pt x="1347" y="1069"/>
                  </a:cubicBezTo>
                  <a:cubicBezTo>
                    <a:pt x="1371" y="825"/>
                    <a:pt x="1371" y="581"/>
                    <a:pt x="1371" y="30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3028975" y="3841800"/>
              <a:ext cx="104500" cy="10775"/>
            </a:xfrm>
            <a:custGeom>
              <a:avLst/>
              <a:gdLst/>
              <a:ahLst/>
              <a:cxnLst/>
              <a:rect l="l" t="t" r="r" b="b"/>
              <a:pathLst>
                <a:path w="4180" h="431" extrusionOk="0">
                  <a:moveTo>
                    <a:pt x="4157" y="1"/>
                  </a:moveTo>
                  <a:cubicBezTo>
                    <a:pt x="4180" y="128"/>
                    <a:pt x="4110" y="186"/>
                    <a:pt x="4029" y="221"/>
                  </a:cubicBezTo>
                  <a:cubicBezTo>
                    <a:pt x="3936" y="233"/>
                    <a:pt x="3832" y="233"/>
                    <a:pt x="3750" y="233"/>
                  </a:cubicBezTo>
                  <a:cubicBezTo>
                    <a:pt x="3576" y="233"/>
                    <a:pt x="3402" y="233"/>
                    <a:pt x="3228" y="291"/>
                  </a:cubicBezTo>
                  <a:cubicBezTo>
                    <a:pt x="3123" y="314"/>
                    <a:pt x="3019" y="314"/>
                    <a:pt x="2926" y="314"/>
                  </a:cubicBezTo>
                  <a:lnTo>
                    <a:pt x="2067" y="314"/>
                  </a:lnTo>
                  <a:cubicBezTo>
                    <a:pt x="1916" y="314"/>
                    <a:pt x="1765" y="337"/>
                    <a:pt x="1614" y="372"/>
                  </a:cubicBezTo>
                  <a:cubicBezTo>
                    <a:pt x="1394" y="430"/>
                    <a:pt x="1161" y="430"/>
                    <a:pt x="964" y="302"/>
                  </a:cubicBezTo>
                  <a:cubicBezTo>
                    <a:pt x="813" y="198"/>
                    <a:pt x="662" y="198"/>
                    <a:pt x="500" y="279"/>
                  </a:cubicBezTo>
                  <a:cubicBezTo>
                    <a:pt x="372" y="337"/>
                    <a:pt x="233" y="337"/>
                    <a:pt x="105" y="291"/>
                  </a:cubicBezTo>
                  <a:cubicBezTo>
                    <a:pt x="70" y="279"/>
                    <a:pt x="47" y="244"/>
                    <a:pt x="1" y="221"/>
                  </a:cubicBezTo>
                  <a:cubicBezTo>
                    <a:pt x="35" y="186"/>
                    <a:pt x="47" y="140"/>
                    <a:pt x="59" y="140"/>
                  </a:cubicBezTo>
                  <a:cubicBezTo>
                    <a:pt x="268" y="105"/>
                    <a:pt x="453" y="59"/>
                    <a:pt x="651" y="24"/>
                  </a:cubicBezTo>
                  <a:cubicBezTo>
                    <a:pt x="802" y="12"/>
                    <a:pt x="941" y="24"/>
                    <a:pt x="1080" y="105"/>
                  </a:cubicBezTo>
                  <a:cubicBezTo>
                    <a:pt x="1254" y="198"/>
                    <a:pt x="1428" y="221"/>
                    <a:pt x="1603" y="128"/>
                  </a:cubicBezTo>
                  <a:cubicBezTo>
                    <a:pt x="1684" y="105"/>
                    <a:pt x="1777" y="82"/>
                    <a:pt x="1870" y="82"/>
                  </a:cubicBezTo>
                  <a:cubicBezTo>
                    <a:pt x="2160" y="82"/>
                    <a:pt x="2438" y="82"/>
                    <a:pt x="2729" y="70"/>
                  </a:cubicBezTo>
                  <a:cubicBezTo>
                    <a:pt x="2938" y="70"/>
                    <a:pt x="3135" y="82"/>
                    <a:pt x="3344" y="12"/>
                  </a:cubicBezTo>
                  <a:cubicBezTo>
                    <a:pt x="3402" y="1"/>
                    <a:pt x="3460" y="1"/>
                    <a:pt x="3530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3025775" y="3805825"/>
              <a:ext cx="108300" cy="13950"/>
            </a:xfrm>
            <a:custGeom>
              <a:avLst/>
              <a:gdLst/>
              <a:ahLst/>
              <a:cxnLst/>
              <a:rect l="l" t="t" r="r" b="b"/>
              <a:pathLst>
                <a:path w="4332" h="558" extrusionOk="0">
                  <a:moveTo>
                    <a:pt x="1429" y="267"/>
                  </a:moveTo>
                  <a:lnTo>
                    <a:pt x="1928" y="267"/>
                  </a:lnTo>
                  <a:cubicBezTo>
                    <a:pt x="2067" y="267"/>
                    <a:pt x="2195" y="244"/>
                    <a:pt x="2323" y="221"/>
                  </a:cubicBezTo>
                  <a:cubicBezTo>
                    <a:pt x="2474" y="174"/>
                    <a:pt x="2625" y="163"/>
                    <a:pt x="2775" y="174"/>
                  </a:cubicBezTo>
                  <a:cubicBezTo>
                    <a:pt x="3054" y="174"/>
                    <a:pt x="3298" y="105"/>
                    <a:pt x="3553" y="58"/>
                  </a:cubicBezTo>
                  <a:cubicBezTo>
                    <a:pt x="3762" y="12"/>
                    <a:pt x="3983" y="12"/>
                    <a:pt x="4192" y="0"/>
                  </a:cubicBezTo>
                  <a:cubicBezTo>
                    <a:pt x="4227" y="0"/>
                    <a:pt x="4273" y="12"/>
                    <a:pt x="4285" y="35"/>
                  </a:cubicBezTo>
                  <a:cubicBezTo>
                    <a:pt x="4308" y="58"/>
                    <a:pt x="4331" y="105"/>
                    <a:pt x="4331" y="128"/>
                  </a:cubicBezTo>
                  <a:cubicBezTo>
                    <a:pt x="4331" y="163"/>
                    <a:pt x="4296" y="186"/>
                    <a:pt x="4273" y="186"/>
                  </a:cubicBezTo>
                  <a:cubicBezTo>
                    <a:pt x="4192" y="209"/>
                    <a:pt x="4122" y="221"/>
                    <a:pt x="4052" y="209"/>
                  </a:cubicBezTo>
                  <a:cubicBezTo>
                    <a:pt x="3809" y="163"/>
                    <a:pt x="3576" y="221"/>
                    <a:pt x="3356" y="302"/>
                  </a:cubicBezTo>
                  <a:cubicBezTo>
                    <a:pt x="3147" y="383"/>
                    <a:pt x="2961" y="395"/>
                    <a:pt x="2764" y="383"/>
                  </a:cubicBezTo>
                  <a:cubicBezTo>
                    <a:pt x="2590" y="383"/>
                    <a:pt x="2416" y="348"/>
                    <a:pt x="2253" y="441"/>
                  </a:cubicBezTo>
                  <a:cubicBezTo>
                    <a:pt x="2195" y="464"/>
                    <a:pt x="2137" y="453"/>
                    <a:pt x="2079" y="453"/>
                  </a:cubicBezTo>
                  <a:lnTo>
                    <a:pt x="1220" y="453"/>
                  </a:lnTo>
                  <a:cubicBezTo>
                    <a:pt x="1022" y="453"/>
                    <a:pt x="813" y="453"/>
                    <a:pt x="616" y="511"/>
                  </a:cubicBezTo>
                  <a:cubicBezTo>
                    <a:pt x="477" y="557"/>
                    <a:pt x="337" y="534"/>
                    <a:pt x="187" y="534"/>
                  </a:cubicBezTo>
                  <a:cubicBezTo>
                    <a:pt x="152" y="534"/>
                    <a:pt x="94" y="511"/>
                    <a:pt x="47" y="476"/>
                  </a:cubicBezTo>
                  <a:cubicBezTo>
                    <a:pt x="1" y="453"/>
                    <a:pt x="12" y="360"/>
                    <a:pt x="59" y="348"/>
                  </a:cubicBezTo>
                  <a:cubicBezTo>
                    <a:pt x="94" y="337"/>
                    <a:pt x="117" y="325"/>
                    <a:pt x="152" y="325"/>
                  </a:cubicBezTo>
                  <a:cubicBezTo>
                    <a:pt x="581" y="348"/>
                    <a:pt x="1022" y="209"/>
                    <a:pt x="1429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0"/>
            <p:cNvSpPr/>
            <p:nvPr/>
          </p:nvSpPr>
          <p:spPr>
            <a:xfrm>
              <a:off x="3020275" y="3776800"/>
              <a:ext cx="113800" cy="15675"/>
            </a:xfrm>
            <a:custGeom>
              <a:avLst/>
              <a:gdLst/>
              <a:ahLst/>
              <a:cxnLst/>
              <a:rect l="l" t="t" r="r" b="b"/>
              <a:pathLst>
                <a:path w="4552" h="627" extrusionOk="0">
                  <a:moveTo>
                    <a:pt x="4551" y="174"/>
                  </a:moveTo>
                  <a:cubicBezTo>
                    <a:pt x="4400" y="279"/>
                    <a:pt x="4284" y="302"/>
                    <a:pt x="4156" y="209"/>
                  </a:cubicBezTo>
                  <a:cubicBezTo>
                    <a:pt x="4063" y="128"/>
                    <a:pt x="3947" y="128"/>
                    <a:pt x="3866" y="174"/>
                  </a:cubicBezTo>
                  <a:cubicBezTo>
                    <a:pt x="3657" y="290"/>
                    <a:pt x="3460" y="290"/>
                    <a:pt x="3239" y="279"/>
                  </a:cubicBezTo>
                  <a:cubicBezTo>
                    <a:pt x="2926" y="267"/>
                    <a:pt x="2636" y="337"/>
                    <a:pt x="2345" y="406"/>
                  </a:cubicBezTo>
                  <a:cubicBezTo>
                    <a:pt x="2229" y="441"/>
                    <a:pt x="2090" y="453"/>
                    <a:pt x="1974" y="453"/>
                  </a:cubicBezTo>
                  <a:cubicBezTo>
                    <a:pt x="1626" y="453"/>
                    <a:pt x="1277" y="453"/>
                    <a:pt x="929" y="441"/>
                  </a:cubicBezTo>
                  <a:cubicBezTo>
                    <a:pt x="778" y="441"/>
                    <a:pt x="616" y="418"/>
                    <a:pt x="465" y="534"/>
                  </a:cubicBezTo>
                  <a:cubicBezTo>
                    <a:pt x="349" y="627"/>
                    <a:pt x="198" y="627"/>
                    <a:pt x="58" y="581"/>
                  </a:cubicBezTo>
                  <a:cubicBezTo>
                    <a:pt x="35" y="581"/>
                    <a:pt x="23" y="534"/>
                    <a:pt x="0" y="523"/>
                  </a:cubicBezTo>
                  <a:cubicBezTo>
                    <a:pt x="0" y="499"/>
                    <a:pt x="23" y="464"/>
                    <a:pt x="47" y="453"/>
                  </a:cubicBezTo>
                  <a:cubicBezTo>
                    <a:pt x="82" y="441"/>
                    <a:pt x="105" y="418"/>
                    <a:pt x="140" y="418"/>
                  </a:cubicBezTo>
                  <a:cubicBezTo>
                    <a:pt x="267" y="418"/>
                    <a:pt x="395" y="395"/>
                    <a:pt x="511" y="302"/>
                  </a:cubicBezTo>
                  <a:cubicBezTo>
                    <a:pt x="557" y="279"/>
                    <a:pt x="627" y="267"/>
                    <a:pt x="685" y="267"/>
                  </a:cubicBezTo>
                  <a:cubicBezTo>
                    <a:pt x="1022" y="244"/>
                    <a:pt x="1359" y="232"/>
                    <a:pt x="1707" y="232"/>
                  </a:cubicBezTo>
                  <a:cubicBezTo>
                    <a:pt x="2009" y="232"/>
                    <a:pt x="2299" y="232"/>
                    <a:pt x="2577" y="151"/>
                  </a:cubicBezTo>
                  <a:cubicBezTo>
                    <a:pt x="2868" y="58"/>
                    <a:pt x="3158" y="70"/>
                    <a:pt x="3448" y="70"/>
                  </a:cubicBezTo>
                  <a:cubicBezTo>
                    <a:pt x="3588" y="70"/>
                    <a:pt x="3715" y="70"/>
                    <a:pt x="3866" y="47"/>
                  </a:cubicBezTo>
                  <a:cubicBezTo>
                    <a:pt x="4087" y="0"/>
                    <a:pt x="4296" y="35"/>
                    <a:pt x="4551" y="17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3060025" y="3695825"/>
              <a:ext cx="58650" cy="12200"/>
            </a:xfrm>
            <a:custGeom>
              <a:avLst/>
              <a:gdLst/>
              <a:ahLst/>
              <a:cxnLst/>
              <a:rect l="l" t="t" r="r" b="b"/>
              <a:pathLst>
                <a:path w="2346" h="488" extrusionOk="0">
                  <a:moveTo>
                    <a:pt x="929" y="395"/>
                  </a:moveTo>
                  <a:cubicBezTo>
                    <a:pt x="767" y="395"/>
                    <a:pt x="697" y="360"/>
                    <a:pt x="651" y="267"/>
                  </a:cubicBezTo>
                  <a:cubicBezTo>
                    <a:pt x="604" y="174"/>
                    <a:pt x="523" y="174"/>
                    <a:pt x="442" y="232"/>
                  </a:cubicBezTo>
                  <a:cubicBezTo>
                    <a:pt x="384" y="279"/>
                    <a:pt x="361" y="348"/>
                    <a:pt x="303" y="395"/>
                  </a:cubicBezTo>
                  <a:cubicBezTo>
                    <a:pt x="256" y="430"/>
                    <a:pt x="198" y="453"/>
                    <a:pt x="140" y="465"/>
                  </a:cubicBezTo>
                  <a:cubicBezTo>
                    <a:pt x="82" y="488"/>
                    <a:pt x="12" y="430"/>
                    <a:pt x="12" y="360"/>
                  </a:cubicBezTo>
                  <a:cubicBezTo>
                    <a:pt x="1" y="302"/>
                    <a:pt x="12" y="221"/>
                    <a:pt x="70" y="209"/>
                  </a:cubicBezTo>
                  <a:cubicBezTo>
                    <a:pt x="186" y="186"/>
                    <a:pt x="268" y="116"/>
                    <a:pt x="361" y="70"/>
                  </a:cubicBezTo>
                  <a:cubicBezTo>
                    <a:pt x="500" y="0"/>
                    <a:pt x="662" y="0"/>
                    <a:pt x="790" y="105"/>
                  </a:cubicBezTo>
                  <a:cubicBezTo>
                    <a:pt x="883" y="163"/>
                    <a:pt x="964" y="197"/>
                    <a:pt x="1080" y="151"/>
                  </a:cubicBezTo>
                  <a:cubicBezTo>
                    <a:pt x="1196" y="105"/>
                    <a:pt x="1313" y="116"/>
                    <a:pt x="1429" y="58"/>
                  </a:cubicBezTo>
                  <a:cubicBezTo>
                    <a:pt x="1510" y="12"/>
                    <a:pt x="1603" y="35"/>
                    <a:pt x="1707" y="35"/>
                  </a:cubicBezTo>
                  <a:cubicBezTo>
                    <a:pt x="1870" y="35"/>
                    <a:pt x="2009" y="35"/>
                    <a:pt x="2172" y="47"/>
                  </a:cubicBezTo>
                  <a:cubicBezTo>
                    <a:pt x="2276" y="47"/>
                    <a:pt x="2346" y="93"/>
                    <a:pt x="2334" y="151"/>
                  </a:cubicBezTo>
                  <a:cubicBezTo>
                    <a:pt x="2323" y="232"/>
                    <a:pt x="2241" y="221"/>
                    <a:pt x="2183" y="221"/>
                  </a:cubicBezTo>
                  <a:cubicBezTo>
                    <a:pt x="2067" y="221"/>
                    <a:pt x="1951" y="232"/>
                    <a:pt x="1858" y="221"/>
                  </a:cubicBezTo>
                  <a:cubicBezTo>
                    <a:pt x="1603" y="209"/>
                    <a:pt x="1371" y="267"/>
                    <a:pt x="1138" y="348"/>
                  </a:cubicBezTo>
                  <a:cubicBezTo>
                    <a:pt x="1057" y="372"/>
                    <a:pt x="953" y="383"/>
                    <a:pt x="929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3064675" y="3720200"/>
              <a:ext cx="56900" cy="13075"/>
            </a:xfrm>
            <a:custGeom>
              <a:avLst/>
              <a:gdLst/>
              <a:ahLst/>
              <a:cxnLst/>
              <a:rect l="l" t="t" r="r" b="b"/>
              <a:pathLst>
                <a:path w="2276" h="523" extrusionOk="0">
                  <a:moveTo>
                    <a:pt x="0" y="395"/>
                  </a:moveTo>
                  <a:cubicBezTo>
                    <a:pt x="59" y="209"/>
                    <a:pt x="59" y="209"/>
                    <a:pt x="175" y="93"/>
                  </a:cubicBezTo>
                  <a:cubicBezTo>
                    <a:pt x="198" y="128"/>
                    <a:pt x="244" y="174"/>
                    <a:pt x="291" y="232"/>
                  </a:cubicBezTo>
                  <a:cubicBezTo>
                    <a:pt x="418" y="267"/>
                    <a:pt x="581" y="337"/>
                    <a:pt x="743" y="325"/>
                  </a:cubicBezTo>
                  <a:cubicBezTo>
                    <a:pt x="894" y="302"/>
                    <a:pt x="1057" y="279"/>
                    <a:pt x="1208" y="186"/>
                  </a:cubicBezTo>
                  <a:cubicBezTo>
                    <a:pt x="1289" y="128"/>
                    <a:pt x="1382" y="93"/>
                    <a:pt x="1463" y="47"/>
                  </a:cubicBezTo>
                  <a:cubicBezTo>
                    <a:pt x="1533" y="0"/>
                    <a:pt x="1626" y="0"/>
                    <a:pt x="1695" y="58"/>
                  </a:cubicBezTo>
                  <a:cubicBezTo>
                    <a:pt x="1823" y="174"/>
                    <a:pt x="1974" y="163"/>
                    <a:pt x="2137" y="128"/>
                  </a:cubicBezTo>
                  <a:cubicBezTo>
                    <a:pt x="2160" y="116"/>
                    <a:pt x="2206" y="128"/>
                    <a:pt x="2276" y="151"/>
                  </a:cubicBezTo>
                  <a:cubicBezTo>
                    <a:pt x="2229" y="209"/>
                    <a:pt x="2218" y="232"/>
                    <a:pt x="2195" y="244"/>
                  </a:cubicBezTo>
                  <a:cubicBezTo>
                    <a:pt x="2055" y="360"/>
                    <a:pt x="1904" y="383"/>
                    <a:pt x="1730" y="360"/>
                  </a:cubicBezTo>
                  <a:cubicBezTo>
                    <a:pt x="1672" y="360"/>
                    <a:pt x="1614" y="337"/>
                    <a:pt x="1579" y="279"/>
                  </a:cubicBezTo>
                  <a:cubicBezTo>
                    <a:pt x="1568" y="244"/>
                    <a:pt x="1533" y="209"/>
                    <a:pt x="1510" y="174"/>
                  </a:cubicBezTo>
                  <a:cubicBezTo>
                    <a:pt x="1440" y="209"/>
                    <a:pt x="1359" y="232"/>
                    <a:pt x="1301" y="279"/>
                  </a:cubicBezTo>
                  <a:cubicBezTo>
                    <a:pt x="1173" y="395"/>
                    <a:pt x="999" y="418"/>
                    <a:pt x="836" y="500"/>
                  </a:cubicBezTo>
                  <a:cubicBezTo>
                    <a:pt x="778" y="523"/>
                    <a:pt x="685" y="523"/>
                    <a:pt x="639" y="500"/>
                  </a:cubicBezTo>
                  <a:cubicBezTo>
                    <a:pt x="511" y="407"/>
                    <a:pt x="360" y="418"/>
                    <a:pt x="221" y="441"/>
                  </a:cubicBezTo>
                  <a:cubicBezTo>
                    <a:pt x="163" y="407"/>
                    <a:pt x="82" y="395"/>
                    <a:pt x="0" y="395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3060600" y="3742250"/>
              <a:ext cx="43850" cy="10175"/>
            </a:xfrm>
            <a:custGeom>
              <a:avLst/>
              <a:gdLst/>
              <a:ahLst/>
              <a:cxnLst/>
              <a:rect l="l" t="t" r="r" b="b"/>
              <a:pathLst>
                <a:path w="1754" h="407" extrusionOk="0">
                  <a:moveTo>
                    <a:pt x="59" y="407"/>
                  </a:moveTo>
                  <a:cubicBezTo>
                    <a:pt x="1" y="302"/>
                    <a:pt x="47" y="233"/>
                    <a:pt x="105" y="221"/>
                  </a:cubicBezTo>
                  <a:cubicBezTo>
                    <a:pt x="372" y="152"/>
                    <a:pt x="628" y="1"/>
                    <a:pt x="918" y="24"/>
                  </a:cubicBezTo>
                  <a:cubicBezTo>
                    <a:pt x="1197" y="35"/>
                    <a:pt x="1487" y="35"/>
                    <a:pt x="1754" y="35"/>
                  </a:cubicBezTo>
                  <a:cubicBezTo>
                    <a:pt x="1754" y="117"/>
                    <a:pt x="1696" y="117"/>
                    <a:pt x="1649" y="140"/>
                  </a:cubicBezTo>
                  <a:cubicBezTo>
                    <a:pt x="1522" y="163"/>
                    <a:pt x="1382" y="210"/>
                    <a:pt x="1232" y="210"/>
                  </a:cubicBezTo>
                  <a:cubicBezTo>
                    <a:pt x="918" y="210"/>
                    <a:pt x="616" y="221"/>
                    <a:pt x="326" y="349"/>
                  </a:cubicBezTo>
                  <a:cubicBezTo>
                    <a:pt x="268" y="395"/>
                    <a:pt x="163" y="395"/>
                    <a:pt x="59" y="40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0"/>
            <p:cNvSpPr/>
            <p:nvPr/>
          </p:nvSpPr>
          <p:spPr>
            <a:xfrm>
              <a:off x="3115750" y="3743425"/>
              <a:ext cx="4100" cy="4075"/>
            </a:xfrm>
            <a:custGeom>
              <a:avLst/>
              <a:gdLst/>
              <a:ahLst/>
              <a:cxnLst/>
              <a:rect l="l" t="t" r="r" b="b"/>
              <a:pathLst>
                <a:path w="164" h="163" extrusionOk="0">
                  <a:moveTo>
                    <a:pt x="47" y="0"/>
                  </a:moveTo>
                  <a:cubicBezTo>
                    <a:pt x="59" y="0"/>
                    <a:pt x="94" y="12"/>
                    <a:pt x="94" y="12"/>
                  </a:cubicBezTo>
                  <a:cubicBezTo>
                    <a:pt x="117" y="58"/>
                    <a:pt x="163" y="93"/>
                    <a:pt x="117" y="139"/>
                  </a:cubicBezTo>
                  <a:cubicBezTo>
                    <a:pt x="117" y="139"/>
                    <a:pt x="105" y="163"/>
                    <a:pt x="94" y="163"/>
                  </a:cubicBezTo>
                  <a:cubicBezTo>
                    <a:pt x="36" y="139"/>
                    <a:pt x="1" y="105"/>
                    <a:pt x="1" y="58"/>
                  </a:cubicBezTo>
                  <a:cubicBezTo>
                    <a:pt x="36" y="46"/>
                    <a:pt x="47" y="12"/>
                    <a:pt x="4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0"/>
          <p:cNvGrpSpPr/>
          <p:nvPr/>
        </p:nvGrpSpPr>
        <p:grpSpPr>
          <a:xfrm rot="2084963" flipH="1">
            <a:off x="1022764" y="-103695"/>
            <a:ext cx="1670611" cy="1197127"/>
            <a:chOff x="692625" y="2569725"/>
            <a:chExt cx="463800" cy="332350"/>
          </a:xfrm>
        </p:grpSpPr>
        <p:sp>
          <p:nvSpPr>
            <p:cNvPr id="547" name="Google Shape;547;p10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10"/>
          <p:cNvGrpSpPr/>
          <p:nvPr/>
        </p:nvGrpSpPr>
        <p:grpSpPr>
          <a:xfrm rot="1062273" flipH="1">
            <a:off x="-107477" y="229689"/>
            <a:ext cx="384784" cy="1297441"/>
            <a:chOff x="954700" y="3672025"/>
            <a:chExt cx="106825" cy="360200"/>
          </a:xfrm>
        </p:grpSpPr>
        <p:sp>
          <p:nvSpPr>
            <p:cNvPr id="550" name="Google Shape;550;p10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0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0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0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0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0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0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10"/>
          <p:cNvGrpSpPr/>
          <p:nvPr/>
        </p:nvGrpSpPr>
        <p:grpSpPr>
          <a:xfrm rot="-1031363" flipH="1">
            <a:off x="-137267" y="1716289"/>
            <a:ext cx="781001" cy="756958"/>
            <a:chOff x="852825" y="3133350"/>
            <a:chExt cx="216825" cy="210150"/>
          </a:xfrm>
        </p:grpSpPr>
        <p:sp>
          <p:nvSpPr>
            <p:cNvPr id="560" name="Google Shape;560;p10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0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10"/>
          <p:cNvGrpSpPr/>
          <p:nvPr/>
        </p:nvGrpSpPr>
        <p:grpSpPr>
          <a:xfrm rot="9086648" flipH="1">
            <a:off x="2361570" y="-673704"/>
            <a:ext cx="351283" cy="1120755"/>
            <a:chOff x="616875" y="3027700"/>
            <a:chExt cx="97525" cy="311150"/>
          </a:xfrm>
        </p:grpSpPr>
        <p:sp>
          <p:nvSpPr>
            <p:cNvPr id="563" name="Google Shape;563;p10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0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0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0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0"/>
          <p:cNvGrpSpPr/>
          <p:nvPr/>
        </p:nvGrpSpPr>
        <p:grpSpPr>
          <a:xfrm rot="-1974894" flipH="1">
            <a:off x="1370005" y="872286"/>
            <a:ext cx="233139" cy="565604"/>
            <a:chOff x="1282375" y="3450000"/>
            <a:chExt cx="64725" cy="157025"/>
          </a:xfrm>
        </p:grpSpPr>
        <p:sp>
          <p:nvSpPr>
            <p:cNvPr id="569" name="Google Shape;569;p10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0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0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10"/>
          <p:cNvGrpSpPr/>
          <p:nvPr/>
        </p:nvGrpSpPr>
        <p:grpSpPr>
          <a:xfrm rot="-1302591" flipH="1">
            <a:off x="6190469" y="4653389"/>
            <a:ext cx="378569" cy="592888"/>
            <a:chOff x="683900" y="3612800"/>
            <a:chExt cx="105100" cy="164600"/>
          </a:xfrm>
        </p:grpSpPr>
        <p:sp>
          <p:nvSpPr>
            <p:cNvPr id="573" name="Google Shape;573;p10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10"/>
          <p:cNvGrpSpPr/>
          <p:nvPr/>
        </p:nvGrpSpPr>
        <p:grpSpPr>
          <a:xfrm rot="-1974894" flipH="1">
            <a:off x="8706980" y="2937336"/>
            <a:ext cx="233139" cy="565604"/>
            <a:chOff x="1282375" y="3450000"/>
            <a:chExt cx="64725" cy="157025"/>
          </a:xfrm>
        </p:grpSpPr>
        <p:sp>
          <p:nvSpPr>
            <p:cNvPr id="576" name="Google Shape;576;p10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10"/>
          <p:cNvGrpSpPr/>
          <p:nvPr/>
        </p:nvGrpSpPr>
        <p:grpSpPr>
          <a:xfrm rot="291899" flipH="1">
            <a:off x="7579818" y="3216215"/>
            <a:ext cx="590935" cy="1096310"/>
            <a:chOff x="2369275" y="3344925"/>
            <a:chExt cx="160525" cy="297800"/>
          </a:xfrm>
        </p:grpSpPr>
        <p:sp>
          <p:nvSpPr>
            <p:cNvPr id="580" name="Google Shape;580;p10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0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0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10"/>
          <p:cNvGrpSpPr/>
          <p:nvPr/>
        </p:nvGrpSpPr>
        <p:grpSpPr>
          <a:xfrm rot="-4092482" flipH="1">
            <a:off x="344761" y="-173701"/>
            <a:ext cx="773115" cy="298133"/>
            <a:chOff x="1154075" y="3734125"/>
            <a:chExt cx="201750" cy="77800"/>
          </a:xfrm>
        </p:grpSpPr>
        <p:sp>
          <p:nvSpPr>
            <p:cNvPr id="596" name="Google Shape;596;p10"/>
            <p:cNvSpPr/>
            <p:nvPr/>
          </p:nvSpPr>
          <p:spPr>
            <a:xfrm>
              <a:off x="1218800" y="3752125"/>
              <a:ext cx="63875" cy="44425"/>
            </a:xfrm>
            <a:custGeom>
              <a:avLst/>
              <a:gdLst/>
              <a:ahLst/>
              <a:cxnLst/>
              <a:rect l="l" t="t" r="r" b="b"/>
              <a:pathLst>
                <a:path w="2555" h="1777" extrusionOk="0">
                  <a:moveTo>
                    <a:pt x="198" y="0"/>
                  </a:moveTo>
                  <a:cubicBezTo>
                    <a:pt x="906" y="35"/>
                    <a:pt x="1626" y="47"/>
                    <a:pt x="2334" y="70"/>
                  </a:cubicBezTo>
                  <a:cubicBezTo>
                    <a:pt x="2392" y="151"/>
                    <a:pt x="2497" y="186"/>
                    <a:pt x="2555" y="267"/>
                  </a:cubicBezTo>
                  <a:cubicBezTo>
                    <a:pt x="2531" y="639"/>
                    <a:pt x="2531" y="1057"/>
                    <a:pt x="2520" y="1451"/>
                  </a:cubicBezTo>
                  <a:cubicBezTo>
                    <a:pt x="2381" y="1556"/>
                    <a:pt x="2218" y="1672"/>
                    <a:pt x="2090" y="1777"/>
                  </a:cubicBezTo>
                  <a:cubicBezTo>
                    <a:pt x="1487" y="1730"/>
                    <a:pt x="837" y="1718"/>
                    <a:pt x="244" y="1660"/>
                  </a:cubicBezTo>
                  <a:cubicBezTo>
                    <a:pt x="175" y="1568"/>
                    <a:pt x="70" y="1463"/>
                    <a:pt x="1" y="1382"/>
                  </a:cubicBezTo>
                  <a:cubicBezTo>
                    <a:pt x="12" y="964"/>
                    <a:pt x="24" y="523"/>
                    <a:pt x="47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1154075" y="3734125"/>
              <a:ext cx="201750" cy="77800"/>
            </a:xfrm>
            <a:custGeom>
              <a:avLst/>
              <a:gdLst/>
              <a:ahLst/>
              <a:cxnLst/>
              <a:rect l="l" t="t" r="r" b="b"/>
              <a:pathLst>
                <a:path w="8070" h="3112" extrusionOk="0">
                  <a:moveTo>
                    <a:pt x="3925" y="1"/>
                  </a:moveTo>
                  <a:lnTo>
                    <a:pt x="6072" y="1"/>
                  </a:lnTo>
                  <a:cubicBezTo>
                    <a:pt x="6351" y="1"/>
                    <a:pt x="6618" y="59"/>
                    <a:pt x="6885" y="140"/>
                  </a:cubicBezTo>
                  <a:cubicBezTo>
                    <a:pt x="7001" y="186"/>
                    <a:pt x="7117" y="210"/>
                    <a:pt x="7233" y="256"/>
                  </a:cubicBezTo>
                  <a:cubicBezTo>
                    <a:pt x="7245" y="256"/>
                    <a:pt x="7280" y="268"/>
                    <a:pt x="7291" y="268"/>
                  </a:cubicBezTo>
                  <a:cubicBezTo>
                    <a:pt x="7535" y="500"/>
                    <a:pt x="7872" y="639"/>
                    <a:pt x="7988" y="1011"/>
                  </a:cubicBezTo>
                  <a:cubicBezTo>
                    <a:pt x="8058" y="1243"/>
                    <a:pt x="8069" y="1475"/>
                    <a:pt x="8011" y="1707"/>
                  </a:cubicBezTo>
                  <a:cubicBezTo>
                    <a:pt x="7965" y="1916"/>
                    <a:pt x="7872" y="2113"/>
                    <a:pt x="7767" y="2299"/>
                  </a:cubicBezTo>
                  <a:cubicBezTo>
                    <a:pt x="7744" y="2380"/>
                    <a:pt x="7663" y="2438"/>
                    <a:pt x="7593" y="2473"/>
                  </a:cubicBezTo>
                  <a:cubicBezTo>
                    <a:pt x="7466" y="2566"/>
                    <a:pt x="7338" y="2624"/>
                    <a:pt x="7187" y="2694"/>
                  </a:cubicBezTo>
                  <a:cubicBezTo>
                    <a:pt x="7024" y="2787"/>
                    <a:pt x="6850" y="2868"/>
                    <a:pt x="6664" y="2845"/>
                  </a:cubicBezTo>
                  <a:cubicBezTo>
                    <a:pt x="6641" y="2845"/>
                    <a:pt x="6606" y="2845"/>
                    <a:pt x="6572" y="2856"/>
                  </a:cubicBezTo>
                  <a:cubicBezTo>
                    <a:pt x="6363" y="2961"/>
                    <a:pt x="6107" y="2926"/>
                    <a:pt x="5875" y="2926"/>
                  </a:cubicBezTo>
                  <a:cubicBezTo>
                    <a:pt x="5724" y="2926"/>
                    <a:pt x="5562" y="2926"/>
                    <a:pt x="5399" y="2984"/>
                  </a:cubicBezTo>
                  <a:cubicBezTo>
                    <a:pt x="5318" y="3019"/>
                    <a:pt x="5202" y="3019"/>
                    <a:pt x="5097" y="3019"/>
                  </a:cubicBezTo>
                  <a:cubicBezTo>
                    <a:pt x="4853" y="3031"/>
                    <a:pt x="4586" y="2984"/>
                    <a:pt x="4343" y="3089"/>
                  </a:cubicBezTo>
                  <a:cubicBezTo>
                    <a:pt x="4331" y="3100"/>
                    <a:pt x="4296" y="3089"/>
                    <a:pt x="4285" y="3089"/>
                  </a:cubicBezTo>
                  <a:cubicBezTo>
                    <a:pt x="3820" y="3089"/>
                    <a:pt x="3344" y="3112"/>
                    <a:pt x="2880" y="3077"/>
                  </a:cubicBezTo>
                  <a:cubicBezTo>
                    <a:pt x="2566" y="3042"/>
                    <a:pt x="2253" y="2984"/>
                    <a:pt x="1963" y="2880"/>
                  </a:cubicBezTo>
                  <a:cubicBezTo>
                    <a:pt x="1789" y="2822"/>
                    <a:pt x="1614" y="2764"/>
                    <a:pt x="1429" y="2752"/>
                  </a:cubicBezTo>
                  <a:cubicBezTo>
                    <a:pt x="1347" y="2752"/>
                    <a:pt x="1266" y="2705"/>
                    <a:pt x="1197" y="2682"/>
                  </a:cubicBezTo>
                  <a:cubicBezTo>
                    <a:pt x="988" y="2613"/>
                    <a:pt x="790" y="2555"/>
                    <a:pt x="593" y="2450"/>
                  </a:cubicBezTo>
                  <a:cubicBezTo>
                    <a:pt x="233" y="2276"/>
                    <a:pt x="12" y="2009"/>
                    <a:pt x="36" y="1591"/>
                  </a:cubicBezTo>
                  <a:lnTo>
                    <a:pt x="36" y="1475"/>
                  </a:lnTo>
                  <a:cubicBezTo>
                    <a:pt x="1" y="1115"/>
                    <a:pt x="175" y="825"/>
                    <a:pt x="407" y="581"/>
                  </a:cubicBezTo>
                  <a:cubicBezTo>
                    <a:pt x="581" y="384"/>
                    <a:pt x="790" y="244"/>
                    <a:pt x="1046" y="186"/>
                  </a:cubicBezTo>
                  <a:cubicBezTo>
                    <a:pt x="1092" y="175"/>
                    <a:pt x="1150" y="175"/>
                    <a:pt x="1197" y="140"/>
                  </a:cubicBezTo>
                  <a:cubicBezTo>
                    <a:pt x="1371" y="24"/>
                    <a:pt x="1556" y="24"/>
                    <a:pt x="1754" y="24"/>
                  </a:cubicBezTo>
                  <a:cubicBezTo>
                    <a:pt x="2474" y="1"/>
                    <a:pt x="3193" y="1"/>
                    <a:pt x="3925" y="1"/>
                  </a:cubicBezTo>
                  <a:close/>
                  <a:moveTo>
                    <a:pt x="4412" y="2647"/>
                  </a:moveTo>
                  <a:lnTo>
                    <a:pt x="4122" y="2647"/>
                  </a:lnTo>
                  <a:lnTo>
                    <a:pt x="3240" y="2647"/>
                  </a:lnTo>
                  <a:cubicBezTo>
                    <a:pt x="3054" y="2647"/>
                    <a:pt x="2880" y="2566"/>
                    <a:pt x="2706" y="2555"/>
                  </a:cubicBezTo>
                  <a:cubicBezTo>
                    <a:pt x="2659" y="2555"/>
                    <a:pt x="2601" y="2508"/>
                    <a:pt x="2590" y="2462"/>
                  </a:cubicBezTo>
                  <a:cubicBezTo>
                    <a:pt x="2508" y="2346"/>
                    <a:pt x="2427" y="2241"/>
                    <a:pt x="2427" y="2102"/>
                  </a:cubicBezTo>
                  <a:cubicBezTo>
                    <a:pt x="2427" y="1672"/>
                    <a:pt x="2369" y="1243"/>
                    <a:pt x="2532" y="825"/>
                  </a:cubicBezTo>
                  <a:cubicBezTo>
                    <a:pt x="2566" y="697"/>
                    <a:pt x="2648" y="616"/>
                    <a:pt x="2787" y="604"/>
                  </a:cubicBezTo>
                  <a:cubicBezTo>
                    <a:pt x="2880" y="593"/>
                    <a:pt x="2973" y="593"/>
                    <a:pt x="3066" y="593"/>
                  </a:cubicBezTo>
                  <a:cubicBezTo>
                    <a:pt x="3646" y="593"/>
                    <a:pt x="4227" y="569"/>
                    <a:pt x="4819" y="569"/>
                  </a:cubicBezTo>
                  <a:cubicBezTo>
                    <a:pt x="4877" y="569"/>
                    <a:pt x="4923" y="558"/>
                    <a:pt x="4981" y="569"/>
                  </a:cubicBezTo>
                  <a:cubicBezTo>
                    <a:pt x="5051" y="593"/>
                    <a:pt x="5120" y="616"/>
                    <a:pt x="5167" y="662"/>
                  </a:cubicBezTo>
                  <a:cubicBezTo>
                    <a:pt x="5271" y="778"/>
                    <a:pt x="5353" y="906"/>
                    <a:pt x="5353" y="1069"/>
                  </a:cubicBezTo>
                  <a:lnTo>
                    <a:pt x="5353" y="2055"/>
                  </a:lnTo>
                  <a:cubicBezTo>
                    <a:pt x="5353" y="2113"/>
                    <a:pt x="5341" y="2183"/>
                    <a:pt x="5306" y="2230"/>
                  </a:cubicBezTo>
                  <a:cubicBezTo>
                    <a:pt x="5155" y="2369"/>
                    <a:pt x="5016" y="2555"/>
                    <a:pt x="4772" y="2566"/>
                  </a:cubicBezTo>
                  <a:cubicBezTo>
                    <a:pt x="4749" y="2566"/>
                    <a:pt x="4703" y="2589"/>
                    <a:pt x="4656" y="2601"/>
                  </a:cubicBezTo>
                  <a:lnTo>
                    <a:pt x="4714" y="2659"/>
                  </a:lnTo>
                  <a:cubicBezTo>
                    <a:pt x="4970" y="2682"/>
                    <a:pt x="5225" y="2717"/>
                    <a:pt x="5469" y="2601"/>
                  </a:cubicBezTo>
                  <a:cubicBezTo>
                    <a:pt x="5515" y="2589"/>
                    <a:pt x="5573" y="2578"/>
                    <a:pt x="5620" y="2578"/>
                  </a:cubicBezTo>
                  <a:cubicBezTo>
                    <a:pt x="5933" y="2566"/>
                    <a:pt x="6270" y="2601"/>
                    <a:pt x="6595" y="2508"/>
                  </a:cubicBezTo>
                  <a:cubicBezTo>
                    <a:pt x="6839" y="2543"/>
                    <a:pt x="7036" y="2392"/>
                    <a:pt x="7245" y="2299"/>
                  </a:cubicBezTo>
                  <a:cubicBezTo>
                    <a:pt x="7442" y="2218"/>
                    <a:pt x="7558" y="2055"/>
                    <a:pt x="7616" y="1846"/>
                  </a:cubicBezTo>
                  <a:cubicBezTo>
                    <a:pt x="7663" y="1695"/>
                    <a:pt x="7767" y="1533"/>
                    <a:pt x="7733" y="1347"/>
                  </a:cubicBezTo>
                  <a:cubicBezTo>
                    <a:pt x="7709" y="1150"/>
                    <a:pt x="7663" y="953"/>
                    <a:pt x="7500" y="825"/>
                  </a:cubicBezTo>
                  <a:cubicBezTo>
                    <a:pt x="7315" y="674"/>
                    <a:pt x="7129" y="511"/>
                    <a:pt x="6885" y="442"/>
                  </a:cubicBezTo>
                  <a:cubicBezTo>
                    <a:pt x="6595" y="360"/>
                    <a:pt x="6305" y="268"/>
                    <a:pt x="5980" y="268"/>
                  </a:cubicBezTo>
                  <a:cubicBezTo>
                    <a:pt x="4586" y="268"/>
                    <a:pt x="3193" y="256"/>
                    <a:pt x="1800" y="256"/>
                  </a:cubicBezTo>
                  <a:cubicBezTo>
                    <a:pt x="1614" y="256"/>
                    <a:pt x="1440" y="244"/>
                    <a:pt x="1278" y="384"/>
                  </a:cubicBezTo>
                  <a:cubicBezTo>
                    <a:pt x="1255" y="418"/>
                    <a:pt x="1197" y="430"/>
                    <a:pt x="1138" y="442"/>
                  </a:cubicBezTo>
                  <a:cubicBezTo>
                    <a:pt x="848" y="558"/>
                    <a:pt x="581" y="709"/>
                    <a:pt x="465" y="1022"/>
                  </a:cubicBezTo>
                  <a:cubicBezTo>
                    <a:pt x="454" y="1069"/>
                    <a:pt x="419" y="1092"/>
                    <a:pt x="395" y="1127"/>
                  </a:cubicBezTo>
                  <a:cubicBezTo>
                    <a:pt x="337" y="1196"/>
                    <a:pt x="326" y="1266"/>
                    <a:pt x="326" y="1359"/>
                  </a:cubicBezTo>
                  <a:lnTo>
                    <a:pt x="326" y="1579"/>
                  </a:lnTo>
                  <a:cubicBezTo>
                    <a:pt x="326" y="1893"/>
                    <a:pt x="454" y="2055"/>
                    <a:pt x="755" y="2171"/>
                  </a:cubicBezTo>
                  <a:cubicBezTo>
                    <a:pt x="860" y="2195"/>
                    <a:pt x="941" y="2241"/>
                    <a:pt x="1046" y="2288"/>
                  </a:cubicBezTo>
                  <a:cubicBezTo>
                    <a:pt x="1173" y="2334"/>
                    <a:pt x="1313" y="2404"/>
                    <a:pt x="1452" y="2415"/>
                  </a:cubicBezTo>
                  <a:cubicBezTo>
                    <a:pt x="1893" y="2473"/>
                    <a:pt x="2276" y="2694"/>
                    <a:pt x="2729" y="2705"/>
                  </a:cubicBezTo>
                  <a:cubicBezTo>
                    <a:pt x="2891" y="2798"/>
                    <a:pt x="3066" y="2775"/>
                    <a:pt x="3240" y="2775"/>
                  </a:cubicBezTo>
                  <a:lnTo>
                    <a:pt x="4006" y="2775"/>
                  </a:lnTo>
                  <a:cubicBezTo>
                    <a:pt x="4099" y="2775"/>
                    <a:pt x="4169" y="2775"/>
                    <a:pt x="4250" y="2764"/>
                  </a:cubicBezTo>
                  <a:cubicBezTo>
                    <a:pt x="4319" y="2740"/>
                    <a:pt x="4343" y="2705"/>
                    <a:pt x="4412" y="2647"/>
                  </a:cubicBezTo>
                  <a:close/>
                  <a:moveTo>
                    <a:pt x="2810" y="2241"/>
                  </a:moveTo>
                  <a:cubicBezTo>
                    <a:pt x="2950" y="2276"/>
                    <a:pt x="3077" y="2334"/>
                    <a:pt x="3217" y="2334"/>
                  </a:cubicBezTo>
                  <a:cubicBezTo>
                    <a:pt x="3576" y="2346"/>
                    <a:pt x="3925" y="2346"/>
                    <a:pt x="4285" y="2346"/>
                  </a:cubicBezTo>
                  <a:cubicBezTo>
                    <a:pt x="4436" y="2346"/>
                    <a:pt x="4586" y="2299"/>
                    <a:pt x="4737" y="2264"/>
                  </a:cubicBezTo>
                  <a:cubicBezTo>
                    <a:pt x="4935" y="2206"/>
                    <a:pt x="5051" y="2044"/>
                    <a:pt x="5051" y="1823"/>
                  </a:cubicBezTo>
                  <a:lnTo>
                    <a:pt x="5051" y="1185"/>
                  </a:lnTo>
                  <a:cubicBezTo>
                    <a:pt x="5051" y="941"/>
                    <a:pt x="4970" y="871"/>
                    <a:pt x="4726" y="871"/>
                  </a:cubicBezTo>
                  <a:lnTo>
                    <a:pt x="2984" y="871"/>
                  </a:lnTo>
                  <a:cubicBezTo>
                    <a:pt x="2938" y="871"/>
                    <a:pt x="2903" y="883"/>
                    <a:pt x="2868" y="883"/>
                  </a:cubicBezTo>
                  <a:cubicBezTo>
                    <a:pt x="2694" y="1243"/>
                    <a:pt x="2729" y="1626"/>
                    <a:pt x="2741" y="1997"/>
                  </a:cubicBezTo>
                  <a:cubicBezTo>
                    <a:pt x="2717" y="2067"/>
                    <a:pt x="2775" y="2160"/>
                    <a:pt x="2810" y="224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1260300" y="3765475"/>
              <a:ext cx="8450" cy="6400"/>
            </a:xfrm>
            <a:custGeom>
              <a:avLst/>
              <a:gdLst/>
              <a:ahLst/>
              <a:cxnLst/>
              <a:rect l="l" t="t" r="r" b="b"/>
              <a:pathLst>
                <a:path w="338" h="256" extrusionOk="0">
                  <a:moveTo>
                    <a:pt x="210" y="24"/>
                  </a:moveTo>
                  <a:cubicBezTo>
                    <a:pt x="221" y="24"/>
                    <a:pt x="268" y="24"/>
                    <a:pt x="279" y="35"/>
                  </a:cubicBezTo>
                  <a:cubicBezTo>
                    <a:pt x="314" y="58"/>
                    <a:pt x="337" y="93"/>
                    <a:pt x="337" y="116"/>
                  </a:cubicBezTo>
                  <a:cubicBezTo>
                    <a:pt x="337" y="151"/>
                    <a:pt x="326" y="209"/>
                    <a:pt x="291" y="221"/>
                  </a:cubicBezTo>
                  <a:cubicBezTo>
                    <a:pt x="256" y="256"/>
                    <a:pt x="210" y="256"/>
                    <a:pt x="152" y="256"/>
                  </a:cubicBezTo>
                  <a:cubicBezTo>
                    <a:pt x="59" y="256"/>
                    <a:pt x="1" y="174"/>
                    <a:pt x="1" y="116"/>
                  </a:cubicBezTo>
                  <a:cubicBezTo>
                    <a:pt x="1" y="58"/>
                    <a:pt x="82" y="24"/>
                    <a:pt x="163" y="0"/>
                  </a:cubicBezTo>
                  <a:cubicBezTo>
                    <a:pt x="187" y="24"/>
                    <a:pt x="198" y="24"/>
                    <a:pt x="210" y="2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1248125" y="3760250"/>
              <a:ext cx="9025" cy="6400"/>
            </a:xfrm>
            <a:custGeom>
              <a:avLst/>
              <a:gdLst/>
              <a:ahLst/>
              <a:cxnLst/>
              <a:rect l="l" t="t" r="r" b="b"/>
              <a:pathLst>
                <a:path w="361" h="256" extrusionOk="0">
                  <a:moveTo>
                    <a:pt x="221" y="0"/>
                  </a:moveTo>
                  <a:cubicBezTo>
                    <a:pt x="244" y="0"/>
                    <a:pt x="279" y="12"/>
                    <a:pt x="290" y="24"/>
                  </a:cubicBezTo>
                  <a:cubicBezTo>
                    <a:pt x="337" y="58"/>
                    <a:pt x="360" y="140"/>
                    <a:pt x="337" y="186"/>
                  </a:cubicBezTo>
                  <a:cubicBezTo>
                    <a:pt x="302" y="233"/>
                    <a:pt x="267" y="256"/>
                    <a:pt x="209" y="244"/>
                  </a:cubicBezTo>
                  <a:cubicBezTo>
                    <a:pt x="186" y="244"/>
                    <a:pt x="163" y="233"/>
                    <a:pt x="151" y="209"/>
                  </a:cubicBezTo>
                  <a:cubicBezTo>
                    <a:pt x="35" y="175"/>
                    <a:pt x="0" y="105"/>
                    <a:pt x="12" y="70"/>
                  </a:cubicBezTo>
                  <a:cubicBezTo>
                    <a:pt x="58" y="0"/>
                    <a:pt x="128" y="12"/>
                    <a:pt x="221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1237675" y="3776500"/>
              <a:ext cx="7275" cy="6125"/>
            </a:xfrm>
            <a:custGeom>
              <a:avLst/>
              <a:gdLst/>
              <a:ahLst/>
              <a:cxnLst/>
              <a:rect l="l" t="t" r="r" b="b"/>
              <a:pathLst>
                <a:path w="291" h="245" extrusionOk="0">
                  <a:moveTo>
                    <a:pt x="128" y="0"/>
                  </a:moveTo>
                  <a:cubicBezTo>
                    <a:pt x="174" y="12"/>
                    <a:pt x="232" y="24"/>
                    <a:pt x="256" y="59"/>
                  </a:cubicBezTo>
                  <a:cubicBezTo>
                    <a:pt x="267" y="70"/>
                    <a:pt x="290" y="140"/>
                    <a:pt x="256" y="163"/>
                  </a:cubicBezTo>
                  <a:cubicBezTo>
                    <a:pt x="198" y="244"/>
                    <a:pt x="70" y="244"/>
                    <a:pt x="12" y="163"/>
                  </a:cubicBezTo>
                  <a:cubicBezTo>
                    <a:pt x="0" y="128"/>
                    <a:pt x="0" y="70"/>
                    <a:pt x="23" y="59"/>
                  </a:cubicBezTo>
                  <a:cubicBezTo>
                    <a:pt x="47" y="47"/>
                    <a:pt x="82" y="24"/>
                    <a:pt x="12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1231000" y="3764600"/>
              <a:ext cx="7275" cy="5250"/>
            </a:xfrm>
            <a:custGeom>
              <a:avLst/>
              <a:gdLst/>
              <a:ahLst/>
              <a:cxnLst/>
              <a:rect l="l" t="t" r="r" b="b"/>
              <a:pathLst>
                <a:path w="291" h="210" extrusionOk="0">
                  <a:moveTo>
                    <a:pt x="105" y="209"/>
                  </a:moveTo>
                  <a:cubicBezTo>
                    <a:pt x="81" y="186"/>
                    <a:pt x="35" y="151"/>
                    <a:pt x="12" y="128"/>
                  </a:cubicBezTo>
                  <a:cubicBezTo>
                    <a:pt x="0" y="70"/>
                    <a:pt x="35" y="24"/>
                    <a:pt x="93" y="12"/>
                  </a:cubicBezTo>
                  <a:cubicBezTo>
                    <a:pt x="128" y="1"/>
                    <a:pt x="186" y="1"/>
                    <a:pt x="232" y="12"/>
                  </a:cubicBezTo>
                  <a:cubicBezTo>
                    <a:pt x="267" y="12"/>
                    <a:pt x="290" y="59"/>
                    <a:pt x="290" y="70"/>
                  </a:cubicBezTo>
                  <a:cubicBezTo>
                    <a:pt x="290" y="93"/>
                    <a:pt x="279" y="140"/>
                    <a:pt x="244" y="175"/>
                  </a:cubicBezTo>
                  <a:cubicBezTo>
                    <a:pt x="209" y="198"/>
                    <a:pt x="163" y="198"/>
                    <a:pt x="105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1248400" y="3769825"/>
              <a:ext cx="7875" cy="6700"/>
            </a:xfrm>
            <a:custGeom>
              <a:avLst/>
              <a:gdLst/>
              <a:ahLst/>
              <a:cxnLst/>
              <a:rect l="l" t="t" r="r" b="b"/>
              <a:pathLst>
                <a:path w="315" h="268" extrusionOk="0">
                  <a:moveTo>
                    <a:pt x="1" y="140"/>
                  </a:moveTo>
                  <a:cubicBezTo>
                    <a:pt x="59" y="24"/>
                    <a:pt x="163" y="0"/>
                    <a:pt x="268" y="47"/>
                  </a:cubicBezTo>
                  <a:cubicBezTo>
                    <a:pt x="291" y="59"/>
                    <a:pt x="314" y="105"/>
                    <a:pt x="314" y="151"/>
                  </a:cubicBezTo>
                  <a:cubicBezTo>
                    <a:pt x="314" y="163"/>
                    <a:pt x="279" y="209"/>
                    <a:pt x="268" y="221"/>
                  </a:cubicBezTo>
                  <a:cubicBezTo>
                    <a:pt x="163" y="267"/>
                    <a:pt x="59" y="244"/>
                    <a:pt x="1" y="14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1256250" y="3784325"/>
              <a:ext cx="4375" cy="5850"/>
            </a:xfrm>
            <a:custGeom>
              <a:avLst/>
              <a:gdLst/>
              <a:ahLst/>
              <a:cxnLst/>
              <a:rect l="l" t="t" r="r" b="b"/>
              <a:pathLst>
                <a:path w="175" h="234" extrusionOk="0">
                  <a:moveTo>
                    <a:pt x="70" y="233"/>
                  </a:moveTo>
                  <a:cubicBezTo>
                    <a:pt x="35" y="175"/>
                    <a:pt x="12" y="140"/>
                    <a:pt x="0" y="94"/>
                  </a:cubicBezTo>
                  <a:cubicBezTo>
                    <a:pt x="0" y="47"/>
                    <a:pt x="58" y="1"/>
                    <a:pt x="93" y="24"/>
                  </a:cubicBezTo>
                  <a:cubicBezTo>
                    <a:pt x="151" y="36"/>
                    <a:pt x="174" y="94"/>
                    <a:pt x="151" y="140"/>
                  </a:cubicBezTo>
                  <a:cubicBezTo>
                    <a:pt x="140" y="163"/>
                    <a:pt x="105" y="198"/>
                    <a:pt x="70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0"/>
          <p:cNvGrpSpPr/>
          <p:nvPr/>
        </p:nvGrpSpPr>
        <p:grpSpPr>
          <a:xfrm rot="-1415750" flipH="1">
            <a:off x="430215" y="501184"/>
            <a:ext cx="602211" cy="1005088"/>
            <a:chOff x="1980950" y="3649100"/>
            <a:chExt cx="146600" cy="244675"/>
          </a:xfrm>
        </p:grpSpPr>
        <p:sp>
          <p:nvSpPr>
            <p:cNvPr id="605" name="Google Shape;605;p10"/>
            <p:cNvSpPr/>
            <p:nvPr/>
          </p:nvSpPr>
          <p:spPr>
            <a:xfrm>
              <a:off x="1983850" y="3650250"/>
              <a:ext cx="66500" cy="233650"/>
            </a:xfrm>
            <a:custGeom>
              <a:avLst/>
              <a:gdLst/>
              <a:ahLst/>
              <a:cxnLst/>
              <a:rect l="l" t="t" r="r" b="b"/>
              <a:pathLst>
                <a:path w="2660" h="9346" extrusionOk="0">
                  <a:moveTo>
                    <a:pt x="500" y="9346"/>
                  </a:moveTo>
                  <a:lnTo>
                    <a:pt x="2659" y="4493"/>
                  </a:lnTo>
                  <a:lnTo>
                    <a:pt x="2473" y="1208"/>
                  </a:lnTo>
                  <a:cubicBezTo>
                    <a:pt x="2473" y="1208"/>
                    <a:pt x="1928" y="987"/>
                    <a:pt x="2021" y="0"/>
                  </a:cubicBezTo>
                  <a:lnTo>
                    <a:pt x="1777" y="128"/>
                  </a:lnTo>
                  <a:cubicBezTo>
                    <a:pt x="1754" y="465"/>
                    <a:pt x="1742" y="778"/>
                    <a:pt x="1730" y="1127"/>
                  </a:cubicBezTo>
                  <a:cubicBezTo>
                    <a:pt x="1846" y="1161"/>
                    <a:pt x="1986" y="1185"/>
                    <a:pt x="2102" y="1219"/>
                  </a:cubicBezTo>
                  <a:cubicBezTo>
                    <a:pt x="2090" y="1452"/>
                    <a:pt x="2032" y="1707"/>
                    <a:pt x="2079" y="1939"/>
                  </a:cubicBezTo>
                  <a:cubicBezTo>
                    <a:pt x="2160" y="2462"/>
                    <a:pt x="2021" y="3019"/>
                    <a:pt x="2044" y="3541"/>
                  </a:cubicBezTo>
                  <a:cubicBezTo>
                    <a:pt x="2079" y="3855"/>
                    <a:pt x="2125" y="4203"/>
                    <a:pt x="2148" y="4540"/>
                  </a:cubicBezTo>
                  <a:cubicBezTo>
                    <a:pt x="2044" y="4725"/>
                    <a:pt x="1893" y="4934"/>
                    <a:pt x="1777" y="5120"/>
                  </a:cubicBezTo>
                  <a:cubicBezTo>
                    <a:pt x="1510" y="5561"/>
                    <a:pt x="1150" y="5968"/>
                    <a:pt x="941" y="6432"/>
                  </a:cubicBezTo>
                  <a:cubicBezTo>
                    <a:pt x="744" y="6873"/>
                    <a:pt x="105" y="8661"/>
                    <a:pt x="1" y="9044"/>
                  </a:cubicBezTo>
                  <a:cubicBezTo>
                    <a:pt x="221" y="9160"/>
                    <a:pt x="500" y="9346"/>
                    <a:pt x="500" y="9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0"/>
            <p:cNvSpPr/>
            <p:nvPr/>
          </p:nvSpPr>
          <p:spPr>
            <a:xfrm>
              <a:off x="2005050" y="3840050"/>
              <a:ext cx="97525" cy="27900"/>
            </a:xfrm>
            <a:custGeom>
              <a:avLst/>
              <a:gdLst/>
              <a:ahLst/>
              <a:cxnLst/>
              <a:rect l="l" t="t" r="r" b="b"/>
              <a:pathLst>
                <a:path w="3901" h="1116" extrusionOk="0">
                  <a:moveTo>
                    <a:pt x="3402" y="1"/>
                  </a:moveTo>
                  <a:cubicBezTo>
                    <a:pt x="3669" y="291"/>
                    <a:pt x="3715" y="651"/>
                    <a:pt x="3901" y="930"/>
                  </a:cubicBezTo>
                  <a:cubicBezTo>
                    <a:pt x="3785" y="1081"/>
                    <a:pt x="3645" y="1104"/>
                    <a:pt x="3518" y="1104"/>
                  </a:cubicBezTo>
                  <a:lnTo>
                    <a:pt x="2334" y="1104"/>
                  </a:lnTo>
                  <a:cubicBezTo>
                    <a:pt x="2090" y="1104"/>
                    <a:pt x="1823" y="1115"/>
                    <a:pt x="1579" y="1023"/>
                  </a:cubicBezTo>
                  <a:cubicBezTo>
                    <a:pt x="1428" y="988"/>
                    <a:pt x="1266" y="1011"/>
                    <a:pt x="1115" y="1011"/>
                  </a:cubicBezTo>
                  <a:cubicBezTo>
                    <a:pt x="987" y="1011"/>
                    <a:pt x="848" y="1011"/>
                    <a:pt x="720" y="953"/>
                  </a:cubicBezTo>
                  <a:cubicBezTo>
                    <a:pt x="639" y="930"/>
                    <a:pt x="546" y="930"/>
                    <a:pt x="441" y="906"/>
                  </a:cubicBezTo>
                  <a:lnTo>
                    <a:pt x="12" y="906"/>
                  </a:lnTo>
                  <a:cubicBezTo>
                    <a:pt x="12" y="872"/>
                    <a:pt x="0" y="825"/>
                    <a:pt x="12" y="814"/>
                  </a:cubicBezTo>
                  <a:cubicBezTo>
                    <a:pt x="151" y="593"/>
                    <a:pt x="290" y="361"/>
                    <a:pt x="441" y="152"/>
                  </a:cubicBezTo>
                  <a:cubicBezTo>
                    <a:pt x="523" y="59"/>
                    <a:pt x="615" y="1"/>
                    <a:pt x="75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0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0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0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0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0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0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10"/>
          <p:cNvGrpSpPr/>
          <p:nvPr/>
        </p:nvGrpSpPr>
        <p:grpSpPr>
          <a:xfrm rot="-897778" flipH="1">
            <a:off x="825036" y="1701916"/>
            <a:ext cx="540259" cy="223794"/>
            <a:chOff x="2333000" y="3750375"/>
            <a:chExt cx="157050" cy="65050"/>
          </a:xfrm>
        </p:grpSpPr>
        <p:sp>
          <p:nvSpPr>
            <p:cNvPr id="619" name="Google Shape;619;p10"/>
            <p:cNvSpPr/>
            <p:nvPr/>
          </p:nvSpPr>
          <p:spPr>
            <a:xfrm>
              <a:off x="2337650" y="3767800"/>
              <a:ext cx="81875" cy="45300"/>
            </a:xfrm>
            <a:custGeom>
              <a:avLst/>
              <a:gdLst/>
              <a:ahLst/>
              <a:cxnLst/>
              <a:rect l="l" t="t" r="r" b="b"/>
              <a:pathLst>
                <a:path w="3275" h="1812" extrusionOk="0">
                  <a:moveTo>
                    <a:pt x="1509" y="1231"/>
                  </a:moveTo>
                  <a:cubicBezTo>
                    <a:pt x="1266" y="1242"/>
                    <a:pt x="999" y="1242"/>
                    <a:pt x="778" y="1126"/>
                  </a:cubicBezTo>
                  <a:cubicBezTo>
                    <a:pt x="581" y="1022"/>
                    <a:pt x="430" y="836"/>
                    <a:pt x="395" y="627"/>
                  </a:cubicBezTo>
                  <a:cubicBezTo>
                    <a:pt x="349" y="407"/>
                    <a:pt x="407" y="174"/>
                    <a:pt x="546" y="0"/>
                  </a:cubicBezTo>
                  <a:cubicBezTo>
                    <a:pt x="407" y="116"/>
                    <a:pt x="151" y="186"/>
                    <a:pt x="0" y="302"/>
                  </a:cubicBezTo>
                  <a:cubicBezTo>
                    <a:pt x="0" y="650"/>
                    <a:pt x="140" y="987"/>
                    <a:pt x="291" y="1300"/>
                  </a:cubicBezTo>
                  <a:cubicBezTo>
                    <a:pt x="372" y="1475"/>
                    <a:pt x="534" y="1614"/>
                    <a:pt x="708" y="1684"/>
                  </a:cubicBezTo>
                  <a:cubicBezTo>
                    <a:pt x="883" y="1753"/>
                    <a:pt x="1092" y="1765"/>
                    <a:pt x="1277" y="1788"/>
                  </a:cubicBezTo>
                  <a:cubicBezTo>
                    <a:pt x="1893" y="1811"/>
                    <a:pt x="2601" y="1695"/>
                    <a:pt x="3216" y="1614"/>
                  </a:cubicBezTo>
                  <a:cubicBezTo>
                    <a:pt x="3251" y="1451"/>
                    <a:pt x="3251" y="1242"/>
                    <a:pt x="3274" y="1091"/>
                  </a:cubicBezTo>
                  <a:cubicBezTo>
                    <a:pt x="2694" y="1161"/>
                    <a:pt x="2102" y="1208"/>
                    <a:pt x="1509" y="1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0"/>
            <p:cNvSpPr/>
            <p:nvPr/>
          </p:nvSpPr>
          <p:spPr>
            <a:xfrm>
              <a:off x="2420950" y="3757625"/>
              <a:ext cx="60975" cy="47050"/>
            </a:xfrm>
            <a:custGeom>
              <a:avLst/>
              <a:gdLst/>
              <a:ahLst/>
              <a:cxnLst/>
              <a:rect l="l" t="t" r="r" b="b"/>
              <a:pathLst>
                <a:path w="2439" h="1882" extrusionOk="0">
                  <a:moveTo>
                    <a:pt x="0" y="24"/>
                  </a:moveTo>
                  <a:cubicBezTo>
                    <a:pt x="441" y="24"/>
                    <a:pt x="871" y="1"/>
                    <a:pt x="1300" y="47"/>
                  </a:cubicBezTo>
                  <a:cubicBezTo>
                    <a:pt x="1567" y="59"/>
                    <a:pt x="1846" y="140"/>
                    <a:pt x="2113" y="256"/>
                  </a:cubicBezTo>
                  <a:cubicBezTo>
                    <a:pt x="2183" y="291"/>
                    <a:pt x="2241" y="349"/>
                    <a:pt x="2287" y="419"/>
                  </a:cubicBezTo>
                  <a:cubicBezTo>
                    <a:pt x="2322" y="512"/>
                    <a:pt x="2368" y="581"/>
                    <a:pt x="2403" y="663"/>
                  </a:cubicBezTo>
                  <a:cubicBezTo>
                    <a:pt x="2426" y="721"/>
                    <a:pt x="2438" y="814"/>
                    <a:pt x="2426" y="872"/>
                  </a:cubicBezTo>
                  <a:cubicBezTo>
                    <a:pt x="2415" y="999"/>
                    <a:pt x="2368" y="1127"/>
                    <a:pt x="2322" y="1243"/>
                  </a:cubicBezTo>
                  <a:cubicBezTo>
                    <a:pt x="2287" y="1359"/>
                    <a:pt x="2241" y="1475"/>
                    <a:pt x="2125" y="1533"/>
                  </a:cubicBezTo>
                  <a:cubicBezTo>
                    <a:pt x="2020" y="1591"/>
                    <a:pt x="1939" y="1673"/>
                    <a:pt x="1788" y="1626"/>
                  </a:cubicBezTo>
                  <a:cubicBezTo>
                    <a:pt x="1649" y="1591"/>
                    <a:pt x="1486" y="1615"/>
                    <a:pt x="1335" y="1696"/>
                  </a:cubicBezTo>
                  <a:cubicBezTo>
                    <a:pt x="1300" y="1731"/>
                    <a:pt x="1219" y="1742"/>
                    <a:pt x="1161" y="1754"/>
                  </a:cubicBezTo>
                  <a:cubicBezTo>
                    <a:pt x="871" y="1754"/>
                    <a:pt x="615" y="1870"/>
                    <a:pt x="325" y="1858"/>
                  </a:cubicBezTo>
                  <a:cubicBezTo>
                    <a:pt x="256" y="1858"/>
                    <a:pt x="163" y="1870"/>
                    <a:pt x="93" y="1882"/>
                  </a:cubicBezTo>
                  <a:cubicBezTo>
                    <a:pt x="47" y="1789"/>
                    <a:pt x="81" y="1707"/>
                    <a:pt x="116" y="1638"/>
                  </a:cubicBezTo>
                  <a:cubicBezTo>
                    <a:pt x="232" y="1475"/>
                    <a:pt x="232" y="1301"/>
                    <a:pt x="232" y="1115"/>
                  </a:cubicBezTo>
                  <a:cubicBezTo>
                    <a:pt x="232" y="605"/>
                    <a:pt x="232" y="605"/>
                    <a:pt x="23" y="117"/>
                  </a:cubicBezTo>
                  <a:cubicBezTo>
                    <a:pt x="12" y="105"/>
                    <a:pt x="12" y="71"/>
                    <a:pt x="0" y="24"/>
                  </a:cubicBezTo>
                  <a:close/>
                  <a:moveTo>
                    <a:pt x="1951" y="488"/>
                  </a:moveTo>
                  <a:cubicBezTo>
                    <a:pt x="1858" y="361"/>
                    <a:pt x="1788" y="291"/>
                    <a:pt x="1672" y="291"/>
                  </a:cubicBezTo>
                  <a:cubicBezTo>
                    <a:pt x="1382" y="291"/>
                    <a:pt x="1091" y="303"/>
                    <a:pt x="801" y="314"/>
                  </a:cubicBezTo>
                  <a:cubicBezTo>
                    <a:pt x="778" y="314"/>
                    <a:pt x="720" y="338"/>
                    <a:pt x="732" y="419"/>
                  </a:cubicBezTo>
                  <a:cubicBezTo>
                    <a:pt x="755" y="430"/>
                    <a:pt x="801" y="454"/>
                    <a:pt x="848" y="465"/>
                  </a:cubicBezTo>
                  <a:cubicBezTo>
                    <a:pt x="987" y="477"/>
                    <a:pt x="1126" y="477"/>
                    <a:pt x="1266" y="477"/>
                  </a:cubicBezTo>
                  <a:cubicBezTo>
                    <a:pt x="1440" y="477"/>
                    <a:pt x="1625" y="465"/>
                    <a:pt x="1800" y="535"/>
                  </a:cubicBezTo>
                  <a:cubicBezTo>
                    <a:pt x="1846" y="535"/>
                    <a:pt x="1892" y="512"/>
                    <a:pt x="1951" y="48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0"/>
            <p:cNvSpPr/>
            <p:nvPr/>
          </p:nvSpPr>
          <p:spPr>
            <a:xfrm>
              <a:off x="2333000" y="3750375"/>
              <a:ext cx="157050" cy="65050"/>
            </a:xfrm>
            <a:custGeom>
              <a:avLst/>
              <a:gdLst/>
              <a:ahLst/>
              <a:cxnLst/>
              <a:rect l="l" t="t" r="r" b="b"/>
              <a:pathLst>
                <a:path w="6282" h="2602" extrusionOk="0">
                  <a:moveTo>
                    <a:pt x="3774" y="12"/>
                  </a:moveTo>
                  <a:cubicBezTo>
                    <a:pt x="4017" y="12"/>
                    <a:pt x="4261" y="24"/>
                    <a:pt x="4505" y="12"/>
                  </a:cubicBezTo>
                  <a:cubicBezTo>
                    <a:pt x="4842" y="1"/>
                    <a:pt x="5167" y="59"/>
                    <a:pt x="5469" y="152"/>
                  </a:cubicBezTo>
                  <a:cubicBezTo>
                    <a:pt x="5492" y="175"/>
                    <a:pt x="5527" y="186"/>
                    <a:pt x="5550" y="186"/>
                  </a:cubicBezTo>
                  <a:cubicBezTo>
                    <a:pt x="5817" y="198"/>
                    <a:pt x="5956" y="361"/>
                    <a:pt x="6072" y="570"/>
                  </a:cubicBezTo>
                  <a:cubicBezTo>
                    <a:pt x="6177" y="720"/>
                    <a:pt x="6281" y="895"/>
                    <a:pt x="6246" y="1104"/>
                  </a:cubicBezTo>
                  <a:cubicBezTo>
                    <a:pt x="6235" y="1301"/>
                    <a:pt x="6177" y="1498"/>
                    <a:pt x="6119" y="1696"/>
                  </a:cubicBezTo>
                  <a:cubicBezTo>
                    <a:pt x="6061" y="1881"/>
                    <a:pt x="5898" y="2021"/>
                    <a:pt x="5747" y="2114"/>
                  </a:cubicBezTo>
                  <a:cubicBezTo>
                    <a:pt x="5701" y="2148"/>
                    <a:pt x="5631" y="2160"/>
                    <a:pt x="5585" y="2206"/>
                  </a:cubicBezTo>
                  <a:cubicBezTo>
                    <a:pt x="5515" y="2276"/>
                    <a:pt x="5422" y="2288"/>
                    <a:pt x="5318" y="2264"/>
                  </a:cubicBezTo>
                  <a:cubicBezTo>
                    <a:pt x="5225" y="2218"/>
                    <a:pt x="5120" y="2253"/>
                    <a:pt x="5016" y="2264"/>
                  </a:cubicBezTo>
                  <a:cubicBezTo>
                    <a:pt x="4842" y="2288"/>
                    <a:pt x="4679" y="2346"/>
                    <a:pt x="4505" y="2381"/>
                  </a:cubicBezTo>
                  <a:cubicBezTo>
                    <a:pt x="4412" y="2392"/>
                    <a:pt x="4296" y="2404"/>
                    <a:pt x="4180" y="2404"/>
                  </a:cubicBezTo>
                  <a:cubicBezTo>
                    <a:pt x="4017" y="2404"/>
                    <a:pt x="3866" y="2404"/>
                    <a:pt x="3727" y="2450"/>
                  </a:cubicBezTo>
                  <a:cubicBezTo>
                    <a:pt x="3553" y="2497"/>
                    <a:pt x="3367" y="2508"/>
                    <a:pt x="3170" y="2508"/>
                  </a:cubicBezTo>
                  <a:cubicBezTo>
                    <a:pt x="3054" y="2508"/>
                    <a:pt x="2926" y="2508"/>
                    <a:pt x="2810" y="2555"/>
                  </a:cubicBezTo>
                  <a:cubicBezTo>
                    <a:pt x="2740" y="2578"/>
                    <a:pt x="2647" y="2578"/>
                    <a:pt x="2566" y="2578"/>
                  </a:cubicBezTo>
                  <a:cubicBezTo>
                    <a:pt x="2171" y="2578"/>
                    <a:pt x="1765" y="2601"/>
                    <a:pt x="1370" y="2578"/>
                  </a:cubicBezTo>
                  <a:cubicBezTo>
                    <a:pt x="1022" y="2578"/>
                    <a:pt x="720" y="2462"/>
                    <a:pt x="430" y="2276"/>
                  </a:cubicBezTo>
                  <a:cubicBezTo>
                    <a:pt x="360" y="2230"/>
                    <a:pt x="302" y="2172"/>
                    <a:pt x="256" y="2102"/>
                  </a:cubicBezTo>
                  <a:cubicBezTo>
                    <a:pt x="117" y="1847"/>
                    <a:pt x="1" y="1568"/>
                    <a:pt x="35" y="1266"/>
                  </a:cubicBezTo>
                  <a:cubicBezTo>
                    <a:pt x="59" y="1162"/>
                    <a:pt x="93" y="1045"/>
                    <a:pt x="151" y="953"/>
                  </a:cubicBezTo>
                  <a:cubicBezTo>
                    <a:pt x="291" y="767"/>
                    <a:pt x="442" y="593"/>
                    <a:pt x="662" y="477"/>
                  </a:cubicBezTo>
                  <a:cubicBezTo>
                    <a:pt x="778" y="419"/>
                    <a:pt x="906" y="372"/>
                    <a:pt x="1022" y="303"/>
                  </a:cubicBezTo>
                  <a:cubicBezTo>
                    <a:pt x="1161" y="210"/>
                    <a:pt x="1301" y="175"/>
                    <a:pt x="1463" y="186"/>
                  </a:cubicBezTo>
                  <a:lnTo>
                    <a:pt x="1521" y="186"/>
                  </a:lnTo>
                  <a:cubicBezTo>
                    <a:pt x="1754" y="105"/>
                    <a:pt x="1986" y="105"/>
                    <a:pt x="2218" y="117"/>
                  </a:cubicBezTo>
                  <a:cubicBezTo>
                    <a:pt x="2241" y="117"/>
                    <a:pt x="2276" y="117"/>
                    <a:pt x="2299" y="105"/>
                  </a:cubicBezTo>
                  <a:cubicBezTo>
                    <a:pt x="2473" y="1"/>
                    <a:pt x="2659" y="24"/>
                    <a:pt x="2845" y="24"/>
                  </a:cubicBezTo>
                  <a:cubicBezTo>
                    <a:pt x="3147" y="12"/>
                    <a:pt x="3460" y="12"/>
                    <a:pt x="3774" y="12"/>
                  </a:cubicBezTo>
                  <a:close/>
                  <a:moveTo>
                    <a:pt x="3263" y="2218"/>
                  </a:moveTo>
                  <a:cubicBezTo>
                    <a:pt x="3321" y="2055"/>
                    <a:pt x="3379" y="1916"/>
                    <a:pt x="3437" y="1788"/>
                  </a:cubicBezTo>
                  <a:cubicBezTo>
                    <a:pt x="3541" y="1568"/>
                    <a:pt x="3541" y="1162"/>
                    <a:pt x="3448" y="918"/>
                  </a:cubicBezTo>
                  <a:cubicBezTo>
                    <a:pt x="3402" y="813"/>
                    <a:pt x="3390" y="697"/>
                    <a:pt x="3321" y="604"/>
                  </a:cubicBezTo>
                  <a:cubicBezTo>
                    <a:pt x="3135" y="361"/>
                    <a:pt x="2856" y="244"/>
                    <a:pt x="2566" y="337"/>
                  </a:cubicBezTo>
                  <a:cubicBezTo>
                    <a:pt x="2357" y="395"/>
                    <a:pt x="2160" y="395"/>
                    <a:pt x="1951" y="407"/>
                  </a:cubicBezTo>
                  <a:cubicBezTo>
                    <a:pt x="1916" y="407"/>
                    <a:pt x="1846" y="407"/>
                    <a:pt x="1812" y="419"/>
                  </a:cubicBezTo>
                  <a:cubicBezTo>
                    <a:pt x="1649" y="488"/>
                    <a:pt x="1487" y="465"/>
                    <a:pt x="1336" y="511"/>
                  </a:cubicBezTo>
                  <a:cubicBezTo>
                    <a:pt x="1173" y="546"/>
                    <a:pt x="1022" y="686"/>
                    <a:pt x="871" y="720"/>
                  </a:cubicBezTo>
                  <a:cubicBezTo>
                    <a:pt x="709" y="767"/>
                    <a:pt x="604" y="871"/>
                    <a:pt x="500" y="987"/>
                  </a:cubicBezTo>
                  <a:cubicBezTo>
                    <a:pt x="384" y="1104"/>
                    <a:pt x="302" y="1243"/>
                    <a:pt x="326" y="1417"/>
                  </a:cubicBezTo>
                  <a:cubicBezTo>
                    <a:pt x="360" y="1626"/>
                    <a:pt x="418" y="1847"/>
                    <a:pt x="546" y="2021"/>
                  </a:cubicBezTo>
                  <a:cubicBezTo>
                    <a:pt x="558" y="2032"/>
                    <a:pt x="581" y="2044"/>
                    <a:pt x="593" y="2044"/>
                  </a:cubicBezTo>
                  <a:cubicBezTo>
                    <a:pt x="836" y="2206"/>
                    <a:pt x="1115" y="2276"/>
                    <a:pt x="1405" y="2288"/>
                  </a:cubicBezTo>
                  <a:cubicBezTo>
                    <a:pt x="1777" y="2323"/>
                    <a:pt x="2160" y="2311"/>
                    <a:pt x="2531" y="2311"/>
                  </a:cubicBezTo>
                  <a:cubicBezTo>
                    <a:pt x="2578" y="2311"/>
                    <a:pt x="2624" y="2311"/>
                    <a:pt x="2647" y="2288"/>
                  </a:cubicBezTo>
                  <a:cubicBezTo>
                    <a:pt x="2856" y="2218"/>
                    <a:pt x="3042" y="2218"/>
                    <a:pt x="3263" y="2218"/>
                  </a:cubicBezTo>
                  <a:close/>
                  <a:moveTo>
                    <a:pt x="3518" y="314"/>
                  </a:moveTo>
                  <a:cubicBezTo>
                    <a:pt x="3541" y="361"/>
                    <a:pt x="3541" y="395"/>
                    <a:pt x="3553" y="419"/>
                  </a:cubicBezTo>
                  <a:cubicBezTo>
                    <a:pt x="3774" y="895"/>
                    <a:pt x="3774" y="895"/>
                    <a:pt x="3774" y="1417"/>
                  </a:cubicBezTo>
                  <a:cubicBezTo>
                    <a:pt x="3774" y="1614"/>
                    <a:pt x="3750" y="1788"/>
                    <a:pt x="3657" y="1939"/>
                  </a:cubicBezTo>
                  <a:cubicBezTo>
                    <a:pt x="3611" y="2021"/>
                    <a:pt x="3565" y="2090"/>
                    <a:pt x="3623" y="2195"/>
                  </a:cubicBezTo>
                  <a:cubicBezTo>
                    <a:pt x="3692" y="2172"/>
                    <a:pt x="3785" y="2160"/>
                    <a:pt x="3855" y="2160"/>
                  </a:cubicBezTo>
                  <a:cubicBezTo>
                    <a:pt x="4145" y="2172"/>
                    <a:pt x="4412" y="2055"/>
                    <a:pt x="4702" y="2055"/>
                  </a:cubicBezTo>
                  <a:cubicBezTo>
                    <a:pt x="4760" y="2055"/>
                    <a:pt x="4830" y="2044"/>
                    <a:pt x="4876" y="1997"/>
                  </a:cubicBezTo>
                  <a:cubicBezTo>
                    <a:pt x="5016" y="1916"/>
                    <a:pt x="5178" y="1905"/>
                    <a:pt x="5318" y="1928"/>
                  </a:cubicBezTo>
                  <a:cubicBezTo>
                    <a:pt x="5469" y="1963"/>
                    <a:pt x="5550" y="1881"/>
                    <a:pt x="5654" y="1847"/>
                  </a:cubicBezTo>
                  <a:cubicBezTo>
                    <a:pt x="5782" y="1788"/>
                    <a:pt x="5817" y="1672"/>
                    <a:pt x="5863" y="1556"/>
                  </a:cubicBezTo>
                  <a:cubicBezTo>
                    <a:pt x="5898" y="1417"/>
                    <a:pt x="5933" y="1301"/>
                    <a:pt x="5956" y="1173"/>
                  </a:cubicBezTo>
                  <a:cubicBezTo>
                    <a:pt x="5979" y="1104"/>
                    <a:pt x="5956" y="1022"/>
                    <a:pt x="5933" y="976"/>
                  </a:cubicBezTo>
                  <a:cubicBezTo>
                    <a:pt x="5898" y="883"/>
                    <a:pt x="5840" y="813"/>
                    <a:pt x="5817" y="720"/>
                  </a:cubicBezTo>
                  <a:cubicBezTo>
                    <a:pt x="5782" y="639"/>
                    <a:pt x="5724" y="593"/>
                    <a:pt x="5643" y="558"/>
                  </a:cubicBezTo>
                  <a:cubicBezTo>
                    <a:pt x="5376" y="442"/>
                    <a:pt x="5109" y="361"/>
                    <a:pt x="4830" y="349"/>
                  </a:cubicBezTo>
                  <a:cubicBezTo>
                    <a:pt x="4389" y="291"/>
                    <a:pt x="3959" y="314"/>
                    <a:pt x="3518" y="314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0"/>
            <p:cNvSpPr/>
            <p:nvPr/>
          </p:nvSpPr>
          <p:spPr>
            <a:xfrm>
              <a:off x="2361150" y="3766925"/>
              <a:ext cx="45600" cy="9025"/>
            </a:xfrm>
            <a:custGeom>
              <a:avLst/>
              <a:gdLst/>
              <a:ahLst/>
              <a:cxnLst/>
              <a:rect l="l" t="t" r="r" b="b"/>
              <a:pathLst>
                <a:path w="1824" h="361" extrusionOk="0">
                  <a:moveTo>
                    <a:pt x="1823" y="267"/>
                  </a:moveTo>
                  <a:cubicBezTo>
                    <a:pt x="1684" y="325"/>
                    <a:pt x="1580" y="314"/>
                    <a:pt x="1498" y="267"/>
                  </a:cubicBezTo>
                  <a:cubicBezTo>
                    <a:pt x="1266" y="140"/>
                    <a:pt x="1080" y="198"/>
                    <a:pt x="883" y="349"/>
                  </a:cubicBezTo>
                  <a:cubicBezTo>
                    <a:pt x="697" y="279"/>
                    <a:pt x="523" y="256"/>
                    <a:pt x="326" y="325"/>
                  </a:cubicBezTo>
                  <a:cubicBezTo>
                    <a:pt x="233" y="349"/>
                    <a:pt x="117" y="349"/>
                    <a:pt x="1" y="360"/>
                  </a:cubicBezTo>
                  <a:cubicBezTo>
                    <a:pt x="47" y="279"/>
                    <a:pt x="70" y="221"/>
                    <a:pt x="163" y="186"/>
                  </a:cubicBezTo>
                  <a:cubicBezTo>
                    <a:pt x="361" y="128"/>
                    <a:pt x="569" y="58"/>
                    <a:pt x="778" y="70"/>
                  </a:cubicBezTo>
                  <a:cubicBezTo>
                    <a:pt x="860" y="70"/>
                    <a:pt x="941" y="47"/>
                    <a:pt x="1011" y="35"/>
                  </a:cubicBezTo>
                  <a:cubicBezTo>
                    <a:pt x="1115" y="24"/>
                    <a:pt x="1220" y="0"/>
                    <a:pt x="1324" y="0"/>
                  </a:cubicBezTo>
                  <a:cubicBezTo>
                    <a:pt x="1359" y="0"/>
                    <a:pt x="1429" y="35"/>
                    <a:pt x="1452" y="58"/>
                  </a:cubicBezTo>
                  <a:cubicBezTo>
                    <a:pt x="1510" y="163"/>
                    <a:pt x="1591" y="186"/>
                    <a:pt x="1707" y="186"/>
                  </a:cubicBezTo>
                  <a:cubicBezTo>
                    <a:pt x="1730" y="209"/>
                    <a:pt x="1754" y="233"/>
                    <a:pt x="1823" y="267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2439225" y="3764600"/>
              <a:ext cx="30500" cy="6400"/>
            </a:xfrm>
            <a:custGeom>
              <a:avLst/>
              <a:gdLst/>
              <a:ahLst/>
              <a:cxnLst/>
              <a:rect l="l" t="t" r="r" b="b"/>
              <a:pathLst>
                <a:path w="1220" h="256" extrusionOk="0">
                  <a:moveTo>
                    <a:pt x="1220" y="209"/>
                  </a:moveTo>
                  <a:cubicBezTo>
                    <a:pt x="1161" y="233"/>
                    <a:pt x="1115" y="256"/>
                    <a:pt x="1092" y="244"/>
                  </a:cubicBezTo>
                  <a:cubicBezTo>
                    <a:pt x="918" y="175"/>
                    <a:pt x="720" y="198"/>
                    <a:pt x="546" y="186"/>
                  </a:cubicBezTo>
                  <a:cubicBezTo>
                    <a:pt x="407" y="186"/>
                    <a:pt x="256" y="186"/>
                    <a:pt x="128" y="175"/>
                  </a:cubicBezTo>
                  <a:cubicBezTo>
                    <a:pt x="82" y="175"/>
                    <a:pt x="47" y="140"/>
                    <a:pt x="12" y="128"/>
                  </a:cubicBezTo>
                  <a:cubicBezTo>
                    <a:pt x="1" y="59"/>
                    <a:pt x="47" y="24"/>
                    <a:pt x="82" y="24"/>
                  </a:cubicBezTo>
                  <a:cubicBezTo>
                    <a:pt x="372" y="12"/>
                    <a:pt x="662" y="1"/>
                    <a:pt x="952" y="1"/>
                  </a:cubicBezTo>
                  <a:cubicBezTo>
                    <a:pt x="1057" y="12"/>
                    <a:pt x="1127" y="82"/>
                    <a:pt x="1220" y="209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4" name="Google Shape;624;p10"/>
          <p:cNvSpPr txBox="1"/>
          <p:nvPr/>
        </p:nvSpPr>
        <p:spPr>
          <a:xfrm>
            <a:off x="2994450" y="3953875"/>
            <a:ext cx="31551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</a:t>
            </a: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" sz="12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6"/>
          <p:cNvSpPr txBox="1">
            <a:spLocks noGrp="1"/>
          </p:cNvSpPr>
          <p:nvPr>
            <p:ph type="subTitle" idx="1"/>
          </p:nvPr>
        </p:nvSpPr>
        <p:spPr>
          <a:xfrm>
            <a:off x="1154149" y="2241096"/>
            <a:ext cx="3054000" cy="14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Condensed"/>
              <a:buNone/>
              <a:defRPr sz="16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 Condensed"/>
              <a:buNone/>
              <a:defRPr sz="17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835" name="Google Shape;835;p16"/>
          <p:cNvSpPr txBox="1">
            <a:spLocks noGrp="1"/>
          </p:cNvSpPr>
          <p:nvPr>
            <p:ph type="ctrTitle"/>
          </p:nvPr>
        </p:nvSpPr>
        <p:spPr>
          <a:xfrm>
            <a:off x="1220742" y="1706058"/>
            <a:ext cx="2916900" cy="64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36" name="Google Shape;836;p16"/>
          <p:cNvSpPr/>
          <p:nvPr/>
        </p:nvSpPr>
        <p:spPr>
          <a:xfrm rot="-955344">
            <a:off x="7599432" y="1501397"/>
            <a:ext cx="494404" cy="897096"/>
          </a:xfrm>
          <a:custGeom>
            <a:avLst/>
            <a:gdLst/>
            <a:ahLst/>
            <a:cxnLst/>
            <a:rect l="l" t="t" r="r" b="b"/>
            <a:pathLst>
              <a:path w="5504" h="9988" extrusionOk="0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" name="Google Shape;837;p16"/>
          <p:cNvGrpSpPr/>
          <p:nvPr/>
        </p:nvGrpSpPr>
        <p:grpSpPr>
          <a:xfrm rot="-3934734">
            <a:off x="7006682" y="2802455"/>
            <a:ext cx="1713225" cy="1227663"/>
            <a:chOff x="692625" y="2569725"/>
            <a:chExt cx="463800" cy="332350"/>
          </a:xfrm>
        </p:grpSpPr>
        <p:sp>
          <p:nvSpPr>
            <p:cNvPr id="838" name="Google Shape;838;p16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16"/>
          <p:cNvGrpSpPr/>
          <p:nvPr/>
        </p:nvGrpSpPr>
        <p:grpSpPr>
          <a:xfrm rot="-4458744">
            <a:off x="6837600" y="3805676"/>
            <a:ext cx="394600" cy="1330542"/>
            <a:chOff x="954700" y="3672025"/>
            <a:chExt cx="106825" cy="360200"/>
          </a:xfrm>
        </p:grpSpPr>
        <p:sp>
          <p:nvSpPr>
            <p:cNvPr id="841" name="Google Shape;841;p16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16"/>
          <p:cNvGrpSpPr/>
          <p:nvPr/>
        </p:nvGrpSpPr>
        <p:grpSpPr>
          <a:xfrm rot="384839">
            <a:off x="8453421" y="1772702"/>
            <a:ext cx="883127" cy="855940"/>
            <a:chOff x="852825" y="3133350"/>
            <a:chExt cx="216825" cy="210150"/>
          </a:xfrm>
        </p:grpSpPr>
        <p:sp>
          <p:nvSpPr>
            <p:cNvPr id="851" name="Google Shape;851;p16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16"/>
          <p:cNvGrpSpPr/>
          <p:nvPr/>
        </p:nvGrpSpPr>
        <p:grpSpPr>
          <a:xfrm rot="-2700000">
            <a:off x="8329299" y="3793812"/>
            <a:ext cx="388232" cy="608020"/>
            <a:chOff x="683900" y="3612800"/>
            <a:chExt cx="105100" cy="164600"/>
          </a:xfrm>
        </p:grpSpPr>
        <p:sp>
          <p:nvSpPr>
            <p:cNvPr id="854" name="Google Shape;854;p16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16"/>
          <p:cNvGrpSpPr/>
          <p:nvPr/>
        </p:nvGrpSpPr>
        <p:grpSpPr>
          <a:xfrm rot="9820777">
            <a:off x="6915359" y="3622310"/>
            <a:ext cx="239084" cy="580026"/>
            <a:chOff x="1282375" y="3450000"/>
            <a:chExt cx="64725" cy="157025"/>
          </a:xfrm>
        </p:grpSpPr>
        <p:sp>
          <p:nvSpPr>
            <p:cNvPr id="857" name="Google Shape;857;p1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" name="Google Shape;860;p16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861" name="Google Shape;861;p16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" name="Google Shape;866;p16"/>
          <p:cNvGrpSpPr/>
          <p:nvPr/>
        </p:nvGrpSpPr>
        <p:grpSpPr>
          <a:xfrm rot="-9804196">
            <a:off x="8304466" y="1230055"/>
            <a:ext cx="239087" cy="580033"/>
            <a:chOff x="1282375" y="3450000"/>
            <a:chExt cx="64725" cy="157025"/>
          </a:xfrm>
        </p:grpSpPr>
        <p:sp>
          <p:nvSpPr>
            <p:cNvPr id="867" name="Google Shape;867;p16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16"/>
          <p:cNvSpPr/>
          <p:nvPr/>
        </p:nvSpPr>
        <p:spPr>
          <a:xfrm rot="1965861">
            <a:off x="8769359" y="2967745"/>
            <a:ext cx="494402" cy="897086"/>
          </a:xfrm>
          <a:custGeom>
            <a:avLst/>
            <a:gdLst/>
            <a:ahLst/>
            <a:cxnLst/>
            <a:rect l="l" t="t" r="r" b="b"/>
            <a:pathLst>
              <a:path w="5504" h="9988" extrusionOk="0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6"/>
          <p:cNvSpPr/>
          <p:nvPr/>
        </p:nvSpPr>
        <p:spPr>
          <a:xfrm rot="2153135">
            <a:off x="8561175" y="4655913"/>
            <a:ext cx="526615" cy="541771"/>
          </a:xfrm>
          <a:custGeom>
            <a:avLst/>
            <a:gdLst/>
            <a:ahLst/>
            <a:cxnLst/>
            <a:rect l="l" t="t" r="r" b="b"/>
            <a:pathLst>
              <a:path w="4830" h="4969" extrusionOk="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2" name="Google Shape;872;p16"/>
          <p:cNvGrpSpPr/>
          <p:nvPr/>
        </p:nvGrpSpPr>
        <p:grpSpPr>
          <a:xfrm rot="-714897">
            <a:off x="6205882" y="4634928"/>
            <a:ext cx="883118" cy="855931"/>
            <a:chOff x="852825" y="3133350"/>
            <a:chExt cx="216825" cy="210150"/>
          </a:xfrm>
        </p:grpSpPr>
        <p:sp>
          <p:nvSpPr>
            <p:cNvPr id="873" name="Google Shape;873;p16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ONE_COLUMN_TEXT_1_1">
    <p:bg>
      <p:bgPr>
        <a:solidFill>
          <a:schemeClr val="accent1"/>
        </a:solidFill>
        <a:effectLst/>
      </p:bgPr>
    </p:bg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9"/>
          <p:cNvSpPr txBox="1">
            <a:spLocks noGrp="1"/>
          </p:cNvSpPr>
          <p:nvPr>
            <p:ph type="subTitle" idx="1"/>
          </p:nvPr>
        </p:nvSpPr>
        <p:spPr>
          <a:xfrm>
            <a:off x="720001" y="2807720"/>
            <a:ext cx="17520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00" name="Google Shape;1000;p19"/>
          <p:cNvSpPr txBox="1">
            <a:spLocks noGrp="1"/>
          </p:cNvSpPr>
          <p:nvPr>
            <p:ph type="subTitle" idx="2"/>
          </p:nvPr>
        </p:nvSpPr>
        <p:spPr>
          <a:xfrm>
            <a:off x="720001" y="2333125"/>
            <a:ext cx="1752000" cy="6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01" name="Google Shape;1001;p19"/>
          <p:cNvSpPr txBox="1">
            <a:spLocks noGrp="1"/>
          </p:cNvSpPr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02" name="Google Shape;1002;p19"/>
          <p:cNvSpPr txBox="1">
            <a:spLocks noGrp="1"/>
          </p:cNvSpPr>
          <p:nvPr>
            <p:ph type="subTitle" idx="3"/>
          </p:nvPr>
        </p:nvSpPr>
        <p:spPr>
          <a:xfrm>
            <a:off x="6667800" y="2807720"/>
            <a:ext cx="17520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03" name="Google Shape;1003;p19"/>
          <p:cNvSpPr txBox="1">
            <a:spLocks noGrp="1"/>
          </p:cNvSpPr>
          <p:nvPr>
            <p:ph type="subTitle" idx="4"/>
          </p:nvPr>
        </p:nvSpPr>
        <p:spPr>
          <a:xfrm>
            <a:off x="6667800" y="2333125"/>
            <a:ext cx="1752000" cy="6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04" name="Google Shape;1004;p19"/>
          <p:cNvSpPr txBox="1">
            <a:spLocks noGrp="1"/>
          </p:cNvSpPr>
          <p:nvPr>
            <p:ph type="subTitle" idx="5"/>
          </p:nvPr>
        </p:nvSpPr>
        <p:spPr>
          <a:xfrm>
            <a:off x="2702601" y="2807720"/>
            <a:ext cx="17520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05" name="Google Shape;1005;p19"/>
          <p:cNvSpPr txBox="1">
            <a:spLocks noGrp="1"/>
          </p:cNvSpPr>
          <p:nvPr>
            <p:ph type="subTitle" idx="6"/>
          </p:nvPr>
        </p:nvSpPr>
        <p:spPr>
          <a:xfrm>
            <a:off x="2699304" y="2333125"/>
            <a:ext cx="1752000" cy="6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06" name="Google Shape;1006;p19"/>
          <p:cNvSpPr txBox="1">
            <a:spLocks noGrp="1"/>
          </p:cNvSpPr>
          <p:nvPr>
            <p:ph type="subTitle" idx="7"/>
          </p:nvPr>
        </p:nvSpPr>
        <p:spPr>
          <a:xfrm>
            <a:off x="4692696" y="2807720"/>
            <a:ext cx="17520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007" name="Google Shape;1007;p19"/>
          <p:cNvSpPr txBox="1">
            <a:spLocks noGrp="1"/>
          </p:cNvSpPr>
          <p:nvPr>
            <p:ph type="subTitle" idx="8"/>
          </p:nvPr>
        </p:nvSpPr>
        <p:spPr>
          <a:xfrm>
            <a:off x="4692696" y="2333125"/>
            <a:ext cx="1752000" cy="6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Condensed"/>
              <a:buNone/>
              <a:defRPr sz="20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grpSp>
        <p:nvGrpSpPr>
          <p:cNvPr id="1008" name="Google Shape;1008;p19"/>
          <p:cNvGrpSpPr/>
          <p:nvPr/>
        </p:nvGrpSpPr>
        <p:grpSpPr>
          <a:xfrm rot="-2700065">
            <a:off x="-105208" y="747786"/>
            <a:ext cx="598768" cy="1110833"/>
            <a:chOff x="2369275" y="3344925"/>
            <a:chExt cx="160525" cy="297800"/>
          </a:xfrm>
        </p:grpSpPr>
        <p:sp>
          <p:nvSpPr>
            <p:cNvPr id="1009" name="Google Shape;1009;p19"/>
            <p:cNvSpPr/>
            <p:nvPr/>
          </p:nvSpPr>
          <p:spPr>
            <a:xfrm>
              <a:off x="2369275" y="3344925"/>
              <a:ext cx="160525" cy="297800"/>
            </a:xfrm>
            <a:custGeom>
              <a:avLst/>
              <a:gdLst/>
              <a:ahLst/>
              <a:cxnLst/>
              <a:rect l="l" t="t" r="r" b="b"/>
              <a:pathLst>
                <a:path w="6421" h="11912" extrusionOk="0">
                  <a:moveTo>
                    <a:pt x="1196" y="3170"/>
                  </a:moveTo>
                  <a:cubicBezTo>
                    <a:pt x="953" y="2949"/>
                    <a:pt x="941" y="2659"/>
                    <a:pt x="987" y="2369"/>
                  </a:cubicBezTo>
                  <a:cubicBezTo>
                    <a:pt x="999" y="2206"/>
                    <a:pt x="1069" y="2079"/>
                    <a:pt x="1231" y="1997"/>
                  </a:cubicBezTo>
                  <a:cubicBezTo>
                    <a:pt x="1289" y="1963"/>
                    <a:pt x="1347" y="1916"/>
                    <a:pt x="1417" y="1881"/>
                  </a:cubicBezTo>
                  <a:cubicBezTo>
                    <a:pt x="1417" y="1812"/>
                    <a:pt x="1417" y="1730"/>
                    <a:pt x="1405" y="1672"/>
                  </a:cubicBezTo>
                  <a:cubicBezTo>
                    <a:pt x="1336" y="1359"/>
                    <a:pt x="1347" y="1057"/>
                    <a:pt x="1347" y="732"/>
                  </a:cubicBezTo>
                  <a:cubicBezTo>
                    <a:pt x="1347" y="674"/>
                    <a:pt x="1359" y="616"/>
                    <a:pt x="1371" y="558"/>
                  </a:cubicBezTo>
                  <a:cubicBezTo>
                    <a:pt x="1417" y="430"/>
                    <a:pt x="1487" y="337"/>
                    <a:pt x="1626" y="314"/>
                  </a:cubicBezTo>
                  <a:cubicBezTo>
                    <a:pt x="1928" y="233"/>
                    <a:pt x="2218" y="163"/>
                    <a:pt x="2520" y="94"/>
                  </a:cubicBezTo>
                  <a:cubicBezTo>
                    <a:pt x="2903" y="24"/>
                    <a:pt x="3275" y="1"/>
                    <a:pt x="3658" y="24"/>
                  </a:cubicBezTo>
                  <a:cubicBezTo>
                    <a:pt x="3716" y="24"/>
                    <a:pt x="3785" y="24"/>
                    <a:pt x="3843" y="35"/>
                  </a:cubicBezTo>
                  <a:cubicBezTo>
                    <a:pt x="4099" y="94"/>
                    <a:pt x="4238" y="233"/>
                    <a:pt x="4250" y="500"/>
                  </a:cubicBezTo>
                  <a:cubicBezTo>
                    <a:pt x="4261" y="836"/>
                    <a:pt x="4250" y="1150"/>
                    <a:pt x="4250" y="1487"/>
                  </a:cubicBezTo>
                  <a:lnTo>
                    <a:pt x="4250" y="1777"/>
                  </a:lnTo>
                  <a:cubicBezTo>
                    <a:pt x="4319" y="1788"/>
                    <a:pt x="4377" y="1788"/>
                    <a:pt x="4435" y="1812"/>
                  </a:cubicBezTo>
                  <a:cubicBezTo>
                    <a:pt x="4505" y="1823"/>
                    <a:pt x="4598" y="1835"/>
                    <a:pt x="4668" y="1858"/>
                  </a:cubicBezTo>
                  <a:cubicBezTo>
                    <a:pt x="4842" y="1916"/>
                    <a:pt x="4946" y="2055"/>
                    <a:pt x="4958" y="2230"/>
                  </a:cubicBezTo>
                  <a:cubicBezTo>
                    <a:pt x="4993" y="2473"/>
                    <a:pt x="5004" y="2717"/>
                    <a:pt x="4784" y="2915"/>
                  </a:cubicBezTo>
                  <a:cubicBezTo>
                    <a:pt x="4819" y="3112"/>
                    <a:pt x="4842" y="3298"/>
                    <a:pt x="4877" y="3495"/>
                  </a:cubicBezTo>
                  <a:cubicBezTo>
                    <a:pt x="4900" y="3669"/>
                    <a:pt x="4958" y="3797"/>
                    <a:pt x="5144" y="3855"/>
                  </a:cubicBezTo>
                  <a:cubicBezTo>
                    <a:pt x="5295" y="3890"/>
                    <a:pt x="5434" y="3971"/>
                    <a:pt x="5562" y="4029"/>
                  </a:cubicBezTo>
                  <a:cubicBezTo>
                    <a:pt x="5770" y="4110"/>
                    <a:pt x="5910" y="4273"/>
                    <a:pt x="6014" y="4482"/>
                  </a:cubicBezTo>
                  <a:cubicBezTo>
                    <a:pt x="6177" y="4830"/>
                    <a:pt x="6281" y="5190"/>
                    <a:pt x="6328" y="5561"/>
                  </a:cubicBezTo>
                  <a:cubicBezTo>
                    <a:pt x="6351" y="5875"/>
                    <a:pt x="6386" y="6177"/>
                    <a:pt x="6386" y="6479"/>
                  </a:cubicBezTo>
                  <a:cubicBezTo>
                    <a:pt x="6397" y="7616"/>
                    <a:pt x="6421" y="8731"/>
                    <a:pt x="6421" y="9857"/>
                  </a:cubicBezTo>
                  <a:cubicBezTo>
                    <a:pt x="6421" y="10112"/>
                    <a:pt x="6397" y="10356"/>
                    <a:pt x="6386" y="10600"/>
                  </a:cubicBezTo>
                  <a:cubicBezTo>
                    <a:pt x="6386" y="10693"/>
                    <a:pt x="6351" y="10762"/>
                    <a:pt x="6339" y="10844"/>
                  </a:cubicBezTo>
                  <a:cubicBezTo>
                    <a:pt x="6281" y="11122"/>
                    <a:pt x="6119" y="11308"/>
                    <a:pt x="5875" y="11459"/>
                  </a:cubicBezTo>
                  <a:cubicBezTo>
                    <a:pt x="5271" y="11796"/>
                    <a:pt x="4656" y="11912"/>
                    <a:pt x="3983" y="11865"/>
                  </a:cubicBezTo>
                  <a:cubicBezTo>
                    <a:pt x="3739" y="11854"/>
                    <a:pt x="3495" y="11830"/>
                    <a:pt x="3240" y="11830"/>
                  </a:cubicBezTo>
                  <a:lnTo>
                    <a:pt x="2659" y="11830"/>
                  </a:lnTo>
                  <a:cubicBezTo>
                    <a:pt x="2334" y="11830"/>
                    <a:pt x="2009" y="11807"/>
                    <a:pt x="1696" y="11749"/>
                  </a:cubicBezTo>
                  <a:cubicBezTo>
                    <a:pt x="1545" y="11714"/>
                    <a:pt x="1382" y="11691"/>
                    <a:pt x="1255" y="11621"/>
                  </a:cubicBezTo>
                  <a:cubicBezTo>
                    <a:pt x="1185" y="11575"/>
                    <a:pt x="1092" y="11505"/>
                    <a:pt x="1069" y="11424"/>
                  </a:cubicBezTo>
                  <a:cubicBezTo>
                    <a:pt x="976" y="11250"/>
                    <a:pt x="906" y="11076"/>
                    <a:pt x="848" y="10890"/>
                  </a:cubicBezTo>
                  <a:cubicBezTo>
                    <a:pt x="686" y="10426"/>
                    <a:pt x="604" y="9950"/>
                    <a:pt x="500" y="9451"/>
                  </a:cubicBezTo>
                  <a:cubicBezTo>
                    <a:pt x="419" y="8963"/>
                    <a:pt x="314" y="8464"/>
                    <a:pt x="210" y="7976"/>
                  </a:cubicBezTo>
                  <a:lnTo>
                    <a:pt x="175" y="7663"/>
                  </a:lnTo>
                  <a:cubicBezTo>
                    <a:pt x="140" y="7291"/>
                    <a:pt x="82" y="6908"/>
                    <a:pt x="12" y="6548"/>
                  </a:cubicBezTo>
                  <a:cubicBezTo>
                    <a:pt x="1" y="6479"/>
                    <a:pt x="1" y="6386"/>
                    <a:pt x="1" y="6304"/>
                  </a:cubicBezTo>
                  <a:lnTo>
                    <a:pt x="1" y="5109"/>
                  </a:lnTo>
                  <a:cubicBezTo>
                    <a:pt x="1" y="4865"/>
                    <a:pt x="94" y="4691"/>
                    <a:pt x="291" y="4551"/>
                  </a:cubicBezTo>
                  <a:cubicBezTo>
                    <a:pt x="488" y="4401"/>
                    <a:pt x="686" y="4273"/>
                    <a:pt x="895" y="4157"/>
                  </a:cubicBezTo>
                  <a:cubicBezTo>
                    <a:pt x="953" y="4122"/>
                    <a:pt x="1022" y="4087"/>
                    <a:pt x="1080" y="4041"/>
                  </a:cubicBezTo>
                  <a:cubicBezTo>
                    <a:pt x="1185" y="3971"/>
                    <a:pt x="1231" y="3878"/>
                    <a:pt x="1231" y="3750"/>
                  </a:cubicBezTo>
                  <a:cubicBezTo>
                    <a:pt x="1196" y="3553"/>
                    <a:pt x="1196" y="3356"/>
                    <a:pt x="1196" y="3170"/>
                  </a:cubicBezTo>
                  <a:close/>
                  <a:moveTo>
                    <a:pt x="6003" y="5527"/>
                  </a:moveTo>
                  <a:cubicBezTo>
                    <a:pt x="5840" y="5770"/>
                    <a:pt x="5643" y="5817"/>
                    <a:pt x="5457" y="5875"/>
                  </a:cubicBezTo>
                  <a:cubicBezTo>
                    <a:pt x="5341" y="5910"/>
                    <a:pt x="5225" y="5921"/>
                    <a:pt x="5109" y="5968"/>
                  </a:cubicBezTo>
                  <a:cubicBezTo>
                    <a:pt x="4842" y="6072"/>
                    <a:pt x="4540" y="6026"/>
                    <a:pt x="4273" y="6142"/>
                  </a:cubicBezTo>
                  <a:cubicBezTo>
                    <a:pt x="4215" y="6177"/>
                    <a:pt x="4157" y="6142"/>
                    <a:pt x="4087" y="6142"/>
                  </a:cubicBezTo>
                  <a:lnTo>
                    <a:pt x="3565" y="6142"/>
                  </a:lnTo>
                  <a:cubicBezTo>
                    <a:pt x="3507" y="6142"/>
                    <a:pt x="3437" y="6130"/>
                    <a:pt x="3391" y="6165"/>
                  </a:cubicBezTo>
                  <a:cubicBezTo>
                    <a:pt x="3228" y="6235"/>
                    <a:pt x="3066" y="6223"/>
                    <a:pt x="2915" y="6223"/>
                  </a:cubicBezTo>
                  <a:lnTo>
                    <a:pt x="1754" y="6223"/>
                  </a:lnTo>
                  <a:cubicBezTo>
                    <a:pt x="1649" y="6223"/>
                    <a:pt x="1545" y="6200"/>
                    <a:pt x="1452" y="6188"/>
                  </a:cubicBezTo>
                  <a:cubicBezTo>
                    <a:pt x="1313" y="6177"/>
                    <a:pt x="1185" y="6142"/>
                    <a:pt x="1057" y="6142"/>
                  </a:cubicBezTo>
                  <a:cubicBezTo>
                    <a:pt x="941" y="6130"/>
                    <a:pt x="802" y="6142"/>
                    <a:pt x="686" y="6130"/>
                  </a:cubicBezTo>
                  <a:cubicBezTo>
                    <a:pt x="558" y="6119"/>
                    <a:pt x="430" y="6084"/>
                    <a:pt x="268" y="6061"/>
                  </a:cubicBezTo>
                  <a:cubicBezTo>
                    <a:pt x="256" y="6200"/>
                    <a:pt x="244" y="6339"/>
                    <a:pt x="268" y="6479"/>
                  </a:cubicBezTo>
                  <a:cubicBezTo>
                    <a:pt x="361" y="6920"/>
                    <a:pt x="442" y="7338"/>
                    <a:pt x="488" y="7767"/>
                  </a:cubicBezTo>
                  <a:cubicBezTo>
                    <a:pt x="500" y="7883"/>
                    <a:pt x="523" y="7988"/>
                    <a:pt x="546" y="8104"/>
                  </a:cubicBezTo>
                  <a:cubicBezTo>
                    <a:pt x="662" y="8673"/>
                    <a:pt x="779" y="9218"/>
                    <a:pt x="895" y="9787"/>
                  </a:cubicBezTo>
                  <a:cubicBezTo>
                    <a:pt x="895" y="9799"/>
                    <a:pt x="918" y="9822"/>
                    <a:pt x="941" y="9845"/>
                  </a:cubicBezTo>
                  <a:cubicBezTo>
                    <a:pt x="976" y="9857"/>
                    <a:pt x="1022" y="9857"/>
                    <a:pt x="1080" y="9880"/>
                  </a:cubicBezTo>
                  <a:cubicBezTo>
                    <a:pt x="1347" y="9961"/>
                    <a:pt x="1603" y="10031"/>
                    <a:pt x="1881" y="10019"/>
                  </a:cubicBezTo>
                  <a:cubicBezTo>
                    <a:pt x="1951" y="10019"/>
                    <a:pt x="2021" y="10031"/>
                    <a:pt x="2079" y="10054"/>
                  </a:cubicBezTo>
                  <a:cubicBezTo>
                    <a:pt x="2160" y="10066"/>
                    <a:pt x="2241" y="10089"/>
                    <a:pt x="2311" y="10089"/>
                  </a:cubicBezTo>
                  <a:lnTo>
                    <a:pt x="4552" y="10089"/>
                  </a:lnTo>
                  <a:cubicBezTo>
                    <a:pt x="4621" y="10089"/>
                    <a:pt x="4691" y="10077"/>
                    <a:pt x="4749" y="10054"/>
                  </a:cubicBezTo>
                  <a:cubicBezTo>
                    <a:pt x="4946" y="9915"/>
                    <a:pt x="5178" y="9892"/>
                    <a:pt x="5376" y="9845"/>
                  </a:cubicBezTo>
                  <a:cubicBezTo>
                    <a:pt x="5596" y="9799"/>
                    <a:pt x="5759" y="9706"/>
                    <a:pt x="5898" y="9555"/>
                  </a:cubicBezTo>
                  <a:cubicBezTo>
                    <a:pt x="6026" y="9427"/>
                    <a:pt x="6119" y="9265"/>
                    <a:pt x="6084" y="9067"/>
                  </a:cubicBezTo>
                  <a:cubicBezTo>
                    <a:pt x="6072" y="9021"/>
                    <a:pt x="6084" y="8963"/>
                    <a:pt x="6084" y="8905"/>
                  </a:cubicBezTo>
                  <a:cubicBezTo>
                    <a:pt x="6072" y="7988"/>
                    <a:pt x="6072" y="7059"/>
                    <a:pt x="6061" y="6142"/>
                  </a:cubicBezTo>
                  <a:cubicBezTo>
                    <a:pt x="6061" y="5968"/>
                    <a:pt x="6038" y="5782"/>
                    <a:pt x="6003" y="5527"/>
                  </a:cubicBezTo>
                  <a:close/>
                  <a:moveTo>
                    <a:pt x="1475" y="3158"/>
                  </a:moveTo>
                  <a:cubicBezTo>
                    <a:pt x="1475" y="3216"/>
                    <a:pt x="1463" y="3274"/>
                    <a:pt x="1463" y="3321"/>
                  </a:cubicBezTo>
                  <a:cubicBezTo>
                    <a:pt x="1475" y="3472"/>
                    <a:pt x="1475" y="3623"/>
                    <a:pt x="1498" y="3785"/>
                  </a:cubicBezTo>
                  <a:cubicBezTo>
                    <a:pt x="1522" y="3878"/>
                    <a:pt x="1522" y="3983"/>
                    <a:pt x="1463" y="4041"/>
                  </a:cubicBezTo>
                  <a:cubicBezTo>
                    <a:pt x="1255" y="4226"/>
                    <a:pt x="1022" y="4424"/>
                    <a:pt x="779" y="4540"/>
                  </a:cubicBezTo>
                  <a:cubicBezTo>
                    <a:pt x="604" y="4609"/>
                    <a:pt x="488" y="4726"/>
                    <a:pt x="384" y="4853"/>
                  </a:cubicBezTo>
                  <a:cubicBezTo>
                    <a:pt x="326" y="4923"/>
                    <a:pt x="279" y="5039"/>
                    <a:pt x="268" y="5132"/>
                  </a:cubicBezTo>
                  <a:cubicBezTo>
                    <a:pt x="256" y="5352"/>
                    <a:pt x="244" y="5550"/>
                    <a:pt x="291" y="5759"/>
                  </a:cubicBezTo>
                  <a:cubicBezTo>
                    <a:pt x="488" y="5852"/>
                    <a:pt x="709" y="5886"/>
                    <a:pt x="918" y="5875"/>
                  </a:cubicBezTo>
                  <a:cubicBezTo>
                    <a:pt x="1080" y="5875"/>
                    <a:pt x="1243" y="5852"/>
                    <a:pt x="1371" y="5886"/>
                  </a:cubicBezTo>
                  <a:cubicBezTo>
                    <a:pt x="1591" y="5945"/>
                    <a:pt x="1789" y="5945"/>
                    <a:pt x="2009" y="5945"/>
                  </a:cubicBezTo>
                  <a:lnTo>
                    <a:pt x="2973" y="5945"/>
                  </a:lnTo>
                  <a:cubicBezTo>
                    <a:pt x="3042" y="5945"/>
                    <a:pt x="3135" y="5956"/>
                    <a:pt x="3193" y="5921"/>
                  </a:cubicBezTo>
                  <a:cubicBezTo>
                    <a:pt x="3379" y="5840"/>
                    <a:pt x="3565" y="5852"/>
                    <a:pt x="3750" y="5852"/>
                  </a:cubicBezTo>
                  <a:cubicBezTo>
                    <a:pt x="3913" y="5852"/>
                    <a:pt x="4087" y="5875"/>
                    <a:pt x="4250" y="5840"/>
                  </a:cubicBezTo>
                  <a:cubicBezTo>
                    <a:pt x="4459" y="5805"/>
                    <a:pt x="4679" y="5736"/>
                    <a:pt x="4900" y="5689"/>
                  </a:cubicBezTo>
                  <a:cubicBezTo>
                    <a:pt x="5271" y="5608"/>
                    <a:pt x="5654" y="5503"/>
                    <a:pt x="5991" y="5260"/>
                  </a:cubicBezTo>
                  <a:cubicBezTo>
                    <a:pt x="5956" y="4981"/>
                    <a:pt x="5875" y="4737"/>
                    <a:pt x="5736" y="4505"/>
                  </a:cubicBezTo>
                  <a:cubicBezTo>
                    <a:pt x="5678" y="4377"/>
                    <a:pt x="5585" y="4296"/>
                    <a:pt x="5445" y="4238"/>
                  </a:cubicBezTo>
                  <a:cubicBezTo>
                    <a:pt x="5306" y="4180"/>
                    <a:pt x="5178" y="4110"/>
                    <a:pt x="5028" y="4064"/>
                  </a:cubicBezTo>
                  <a:cubicBezTo>
                    <a:pt x="4772" y="3983"/>
                    <a:pt x="4621" y="3808"/>
                    <a:pt x="4610" y="3530"/>
                  </a:cubicBezTo>
                  <a:cubicBezTo>
                    <a:pt x="4610" y="3391"/>
                    <a:pt x="4563" y="3228"/>
                    <a:pt x="4540" y="3065"/>
                  </a:cubicBezTo>
                  <a:lnTo>
                    <a:pt x="4401" y="3065"/>
                  </a:lnTo>
                  <a:cubicBezTo>
                    <a:pt x="4018" y="3100"/>
                    <a:pt x="3634" y="3124"/>
                    <a:pt x="3240" y="3158"/>
                  </a:cubicBezTo>
                  <a:cubicBezTo>
                    <a:pt x="2706" y="3193"/>
                    <a:pt x="2183" y="3216"/>
                    <a:pt x="1649" y="3135"/>
                  </a:cubicBezTo>
                  <a:cubicBezTo>
                    <a:pt x="1591" y="3158"/>
                    <a:pt x="1533" y="3158"/>
                    <a:pt x="1475" y="3158"/>
                  </a:cubicBezTo>
                  <a:close/>
                  <a:moveTo>
                    <a:pt x="964" y="10147"/>
                  </a:moveTo>
                  <a:cubicBezTo>
                    <a:pt x="987" y="10437"/>
                    <a:pt x="1080" y="10832"/>
                    <a:pt x="1173" y="11018"/>
                  </a:cubicBezTo>
                  <a:cubicBezTo>
                    <a:pt x="1185" y="11064"/>
                    <a:pt x="1208" y="11099"/>
                    <a:pt x="1231" y="11122"/>
                  </a:cubicBezTo>
                  <a:cubicBezTo>
                    <a:pt x="1347" y="11296"/>
                    <a:pt x="1487" y="11424"/>
                    <a:pt x="1719" y="11459"/>
                  </a:cubicBezTo>
                  <a:cubicBezTo>
                    <a:pt x="1997" y="11494"/>
                    <a:pt x="2276" y="11540"/>
                    <a:pt x="2555" y="11540"/>
                  </a:cubicBezTo>
                  <a:lnTo>
                    <a:pt x="3716" y="11540"/>
                  </a:lnTo>
                  <a:cubicBezTo>
                    <a:pt x="4157" y="11540"/>
                    <a:pt x="4610" y="11540"/>
                    <a:pt x="5051" y="11401"/>
                  </a:cubicBezTo>
                  <a:cubicBezTo>
                    <a:pt x="5295" y="11401"/>
                    <a:pt x="5492" y="11273"/>
                    <a:pt x="5701" y="11169"/>
                  </a:cubicBezTo>
                  <a:cubicBezTo>
                    <a:pt x="5887" y="11076"/>
                    <a:pt x="5991" y="10936"/>
                    <a:pt x="6014" y="10751"/>
                  </a:cubicBezTo>
                  <a:cubicBezTo>
                    <a:pt x="6049" y="10530"/>
                    <a:pt x="6072" y="10298"/>
                    <a:pt x="6096" y="10077"/>
                  </a:cubicBezTo>
                  <a:cubicBezTo>
                    <a:pt x="6096" y="10031"/>
                    <a:pt x="6072" y="9985"/>
                    <a:pt x="6061" y="9950"/>
                  </a:cubicBezTo>
                  <a:lnTo>
                    <a:pt x="5991" y="9950"/>
                  </a:lnTo>
                  <a:cubicBezTo>
                    <a:pt x="5596" y="10089"/>
                    <a:pt x="5225" y="10252"/>
                    <a:pt x="4819" y="10368"/>
                  </a:cubicBezTo>
                  <a:cubicBezTo>
                    <a:pt x="4737" y="10379"/>
                    <a:pt x="4668" y="10402"/>
                    <a:pt x="4610" y="10402"/>
                  </a:cubicBezTo>
                  <a:lnTo>
                    <a:pt x="2276" y="10402"/>
                  </a:lnTo>
                  <a:cubicBezTo>
                    <a:pt x="2206" y="10402"/>
                    <a:pt x="2125" y="10402"/>
                    <a:pt x="2067" y="10368"/>
                  </a:cubicBezTo>
                  <a:cubicBezTo>
                    <a:pt x="1939" y="10310"/>
                    <a:pt x="1812" y="10310"/>
                    <a:pt x="1684" y="10310"/>
                  </a:cubicBezTo>
                  <a:cubicBezTo>
                    <a:pt x="1626" y="10310"/>
                    <a:pt x="1568" y="10310"/>
                    <a:pt x="1487" y="10298"/>
                  </a:cubicBezTo>
                  <a:cubicBezTo>
                    <a:pt x="1313" y="10228"/>
                    <a:pt x="1138" y="10182"/>
                    <a:pt x="964" y="10147"/>
                  </a:cubicBezTo>
                  <a:close/>
                  <a:moveTo>
                    <a:pt x="3959" y="1777"/>
                  </a:moveTo>
                  <a:lnTo>
                    <a:pt x="3959" y="593"/>
                  </a:lnTo>
                  <a:cubicBezTo>
                    <a:pt x="3959" y="361"/>
                    <a:pt x="3890" y="279"/>
                    <a:pt x="3634" y="268"/>
                  </a:cubicBezTo>
                  <a:lnTo>
                    <a:pt x="3518" y="268"/>
                  </a:lnTo>
                  <a:cubicBezTo>
                    <a:pt x="3077" y="268"/>
                    <a:pt x="2624" y="326"/>
                    <a:pt x="2183" y="407"/>
                  </a:cubicBezTo>
                  <a:lnTo>
                    <a:pt x="1661" y="546"/>
                  </a:lnTo>
                  <a:cubicBezTo>
                    <a:pt x="1545" y="895"/>
                    <a:pt x="1591" y="1533"/>
                    <a:pt x="1754" y="1939"/>
                  </a:cubicBezTo>
                  <a:cubicBezTo>
                    <a:pt x="1986" y="1963"/>
                    <a:pt x="3507" y="1881"/>
                    <a:pt x="3785" y="1835"/>
                  </a:cubicBezTo>
                  <a:cubicBezTo>
                    <a:pt x="3843" y="1835"/>
                    <a:pt x="3901" y="1812"/>
                    <a:pt x="3959" y="1777"/>
                  </a:cubicBezTo>
                  <a:close/>
                  <a:moveTo>
                    <a:pt x="1289" y="2822"/>
                  </a:moveTo>
                  <a:cubicBezTo>
                    <a:pt x="1556" y="2915"/>
                    <a:pt x="1835" y="2938"/>
                    <a:pt x="2125" y="2938"/>
                  </a:cubicBezTo>
                  <a:cubicBezTo>
                    <a:pt x="2764" y="2938"/>
                    <a:pt x="3414" y="2926"/>
                    <a:pt x="4052" y="2868"/>
                  </a:cubicBezTo>
                  <a:cubicBezTo>
                    <a:pt x="4261" y="2845"/>
                    <a:pt x="4424" y="2764"/>
                    <a:pt x="4598" y="2682"/>
                  </a:cubicBezTo>
                  <a:cubicBezTo>
                    <a:pt x="4633" y="2659"/>
                    <a:pt x="4679" y="2601"/>
                    <a:pt x="4679" y="2566"/>
                  </a:cubicBezTo>
                  <a:cubicBezTo>
                    <a:pt x="4691" y="2450"/>
                    <a:pt x="4679" y="2346"/>
                    <a:pt x="4679" y="2230"/>
                  </a:cubicBezTo>
                  <a:cubicBezTo>
                    <a:pt x="4679" y="2172"/>
                    <a:pt x="4621" y="2114"/>
                    <a:pt x="4563" y="2102"/>
                  </a:cubicBezTo>
                  <a:cubicBezTo>
                    <a:pt x="4493" y="2067"/>
                    <a:pt x="4435" y="2055"/>
                    <a:pt x="4366" y="2055"/>
                  </a:cubicBezTo>
                  <a:cubicBezTo>
                    <a:pt x="4203" y="2055"/>
                    <a:pt x="4064" y="2055"/>
                    <a:pt x="3901" y="2067"/>
                  </a:cubicBezTo>
                  <a:cubicBezTo>
                    <a:pt x="3669" y="2079"/>
                    <a:pt x="3437" y="2125"/>
                    <a:pt x="3205" y="2137"/>
                  </a:cubicBezTo>
                  <a:cubicBezTo>
                    <a:pt x="2787" y="2172"/>
                    <a:pt x="2357" y="2172"/>
                    <a:pt x="1951" y="2183"/>
                  </a:cubicBezTo>
                  <a:cubicBezTo>
                    <a:pt x="1847" y="2183"/>
                    <a:pt x="1754" y="2183"/>
                    <a:pt x="1649" y="2195"/>
                  </a:cubicBezTo>
                  <a:cubicBezTo>
                    <a:pt x="1289" y="2241"/>
                    <a:pt x="1185" y="2288"/>
                    <a:pt x="1243" y="274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2413400" y="3521975"/>
              <a:ext cx="76650" cy="69100"/>
            </a:xfrm>
            <a:custGeom>
              <a:avLst/>
              <a:gdLst/>
              <a:ahLst/>
              <a:cxnLst/>
              <a:rect l="l" t="t" r="r" b="b"/>
              <a:pathLst>
                <a:path w="3066" h="2764" extrusionOk="0">
                  <a:moveTo>
                    <a:pt x="708" y="1846"/>
                  </a:moveTo>
                  <a:lnTo>
                    <a:pt x="244" y="1846"/>
                  </a:lnTo>
                  <a:cubicBezTo>
                    <a:pt x="47" y="1846"/>
                    <a:pt x="0" y="1811"/>
                    <a:pt x="0" y="1614"/>
                  </a:cubicBezTo>
                  <a:lnTo>
                    <a:pt x="0" y="1033"/>
                  </a:lnTo>
                  <a:cubicBezTo>
                    <a:pt x="0" y="894"/>
                    <a:pt x="58" y="848"/>
                    <a:pt x="198" y="836"/>
                  </a:cubicBezTo>
                  <a:lnTo>
                    <a:pt x="476" y="836"/>
                  </a:lnTo>
                  <a:cubicBezTo>
                    <a:pt x="569" y="836"/>
                    <a:pt x="639" y="824"/>
                    <a:pt x="720" y="824"/>
                  </a:cubicBezTo>
                  <a:cubicBezTo>
                    <a:pt x="813" y="557"/>
                    <a:pt x="697" y="279"/>
                    <a:pt x="801" y="35"/>
                  </a:cubicBezTo>
                  <a:cubicBezTo>
                    <a:pt x="859" y="23"/>
                    <a:pt x="917" y="0"/>
                    <a:pt x="952" y="0"/>
                  </a:cubicBezTo>
                  <a:lnTo>
                    <a:pt x="1788" y="0"/>
                  </a:lnTo>
                  <a:cubicBezTo>
                    <a:pt x="1974" y="0"/>
                    <a:pt x="2020" y="47"/>
                    <a:pt x="2020" y="256"/>
                  </a:cubicBezTo>
                  <a:lnTo>
                    <a:pt x="2020" y="557"/>
                  </a:lnTo>
                  <a:cubicBezTo>
                    <a:pt x="2020" y="720"/>
                    <a:pt x="2055" y="743"/>
                    <a:pt x="2218" y="766"/>
                  </a:cubicBezTo>
                  <a:lnTo>
                    <a:pt x="2717" y="766"/>
                  </a:lnTo>
                  <a:cubicBezTo>
                    <a:pt x="2833" y="766"/>
                    <a:pt x="2903" y="801"/>
                    <a:pt x="2949" y="917"/>
                  </a:cubicBezTo>
                  <a:cubicBezTo>
                    <a:pt x="3065" y="1150"/>
                    <a:pt x="3030" y="1382"/>
                    <a:pt x="3007" y="1602"/>
                  </a:cubicBezTo>
                  <a:cubicBezTo>
                    <a:pt x="2984" y="1718"/>
                    <a:pt x="2879" y="1776"/>
                    <a:pt x="2752" y="1788"/>
                  </a:cubicBezTo>
                  <a:lnTo>
                    <a:pt x="2392" y="1788"/>
                  </a:lnTo>
                  <a:cubicBezTo>
                    <a:pt x="2311" y="1788"/>
                    <a:pt x="2229" y="1811"/>
                    <a:pt x="2148" y="1811"/>
                  </a:cubicBezTo>
                  <a:cubicBezTo>
                    <a:pt x="2055" y="2055"/>
                    <a:pt x="2160" y="2334"/>
                    <a:pt x="2078" y="2566"/>
                  </a:cubicBezTo>
                  <a:cubicBezTo>
                    <a:pt x="1765" y="2763"/>
                    <a:pt x="1417" y="2717"/>
                    <a:pt x="1092" y="2717"/>
                  </a:cubicBezTo>
                  <a:cubicBezTo>
                    <a:pt x="1034" y="2717"/>
                    <a:pt x="975" y="2682"/>
                    <a:pt x="941" y="2636"/>
                  </a:cubicBezTo>
                  <a:cubicBezTo>
                    <a:pt x="894" y="2566"/>
                    <a:pt x="836" y="2473"/>
                    <a:pt x="836" y="2392"/>
                  </a:cubicBezTo>
                  <a:cubicBezTo>
                    <a:pt x="848" y="2183"/>
                    <a:pt x="790" y="2032"/>
                    <a:pt x="708" y="1846"/>
                  </a:cubicBezTo>
                  <a:close/>
                  <a:moveTo>
                    <a:pt x="267" y="1579"/>
                  </a:moveTo>
                  <a:cubicBezTo>
                    <a:pt x="372" y="1579"/>
                    <a:pt x="465" y="1591"/>
                    <a:pt x="558" y="1591"/>
                  </a:cubicBezTo>
                  <a:lnTo>
                    <a:pt x="825" y="1591"/>
                  </a:lnTo>
                  <a:cubicBezTo>
                    <a:pt x="929" y="1602"/>
                    <a:pt x="987" y="1637"/>
                    <a:pt x="987" y="1730"/>
                  </a:cubicBezTo>
                  <a:cubicBezTo>
                    <a:pt x="999" y="1927"/>
                    <a:pt x="1115" y="2102"/>
                    <a:pt x="1103" y="2299"/>
                  </a:cubicBezTo>
                  <a:cubicBezTo>
                    <a:pt x="1092" y="2357"/>
                    <a:pt x="1161" y="2415"/>
                    <a:pt x="1219" y="2415"/>
                  </a:cubicBezTo>
                  <a:cubicBezTo>
                    <a:pt x="1417" y="2427"/>
                    <a:pt x="1649" y="2473"/>
                    <a:pt x="1823" y="2299"/>
                  </a:cubicBezTo>
                  <a:cubicBezTo>
                    <a:pt x="1823" y="2241"/>
                    <a:pt x="1846" y="2183"/>
                    <a:pt x="1846" y="2125"/>
                  </a:cubicBezTo>
                  <a:lnTo>
                    <a:pt x="1846" y="1823"/>
                  </a:lnTo>
                  <a:cubicBezTo>
                    <a:pt x="1846" y="1533"/>
                    <a:pt x="1869" y="1509"/>
                    <a:pt x="2160" y="1509"/>
                  </a:cubicBezTo>
                  <a:lnTo>
                    <a:pt x="2554" y="1509"/>
                  </a:lnTo>
                  <a:cubicBezTo>
                    <a:pt x="2612" y="1509"/>
                    <a:pt x="2670" y="1498"/>
                    <a:pt x="2728" y="1486"/>
                  </a:cubicBezTo>
                  <a:cubicBezTo>
                    <a:pt x="2775" y="1312"/>
                    <a:pt x="2775" y="1150"/>
                    <a:pt x="2624" y="1010"/>
                  </a:cubicBezTo>
                  <a:cubicBezTo>
                    <a:pt x="2543" y="1010"/>
                    <a:pt x="2438" y="1010"/>
                    <a:pt x="2334" y="987"/>
                  </a:cubicBezTo>
                  <a:lnTo>
                    <a:pt x="2090" y="987"/>
                  </a:lnTo>
                  <a:cubicBezTo>
                    <a:pt x="1846" y="964"/>
                    <a:pt x="1753" y="859"/>
                    <a:pt x="1742" y="616"/>
                  </a:cubicBezTo>
                  <a:cubicBezTo>
                    <a:pt x="1742" y="499"/>
                    <a:pt x="1777" y="372"/>
                    <a:pt x="1684" y="232"/>
                  </a:cubicBezTo>
                  <a:lnTo>
                    <a:pt x="1115" y="232"/>
                  </a:lnTo>
                  <a:cubicBezTo>
                    <a:pt x="1080" y="232"/>
                    <a:pt x="1045" y="256"/>
                    <a:pt x="987" y="267"/>
                  </a:cubicBezTo>
                  <a:cubicBezTo>
                    <a:pt x="964" y="441"/>
                    <a:pt x="975" y="616"/>
                    <a:pt x="975" y="790"/>
                  </a:cubicBezTo>
                  <a:cubicBezTo>
                    <a:pt x="975" y="1033"/>
                    <a:pt x="929" y="1080"/>
                    <a:pt x="697" y="1092"/>
                  </a:cubicBezTo>
                  <a:lnTo>
                    <a:pt x="453" y="1092"/>
                  </a:lnTo>
                  <a:cubicBezTo>
                    <a:pt x="383" y="1092"/>
                    <a:pt x="325" y="1115"/>
                    <a:pt x="244" y="1126"/>
                  </a:cubicBezTo>
                  <a:cubicBezTo>
                    <a:pt x="267" y="1266"/>
                    <a:pt x="267" y="1405"/>
                    <a:pt x="267" y="157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2504825" y="3510075"/>
              <a:ext cx="7275" cy="60675"/>
            </a:xfrm>
            <a:custGeom>
              <a:avLst/>
              <a:gdLst/>
              <a:ahLst/>
              <a:cxnLst/>
              <a:rect l="l" t="t" r="r" b="b"/>
              <a:pathLst>
                <a:path w="291" h="2427" extrusionOk="0">
                  <a:moveTo>
                    <a:pt x="209" y="0"/>
                  </a:moveTo>
                  <a:cubicBezTo>
                    <a:pt x="221" y="58"/>
                    <a:pt x="267" y="105"/>
                    <a:pt x="267" y="163"/>
                  </a:cubicBezTo>
                  <a:cubicBezTo>
                    <a:pt x="279" y="290"/>
                    <a:pt x="279" y="430"/>
                    <a:pt x="279" y="558"/>
                  </a:cubicBezTo>
                  <a:lnTo>
                    <a:pt x="279" y="1498"/>
                  </a:lnTo>
                  <a:cubicBezTo>
                    <a:pt x="290" y="1800"/>
                    <a:pt x="232" y="2078"/>
                    <a:pt x="151" y="2369"/>
                  </a:cubicBezTo>
                  <a:cubicBezTo>
                    <a:pt x="151" y="2380"/>
                    <a:pt x="116" y="2403"/>
                    <a:pt x="105" y="2427"/>
                  </a:cubicBezTo>
                  <a:cubicBezTo>
                    <a:pt x="70" y="2403"/>
                    <a:pt x="35" y="2380"/>
                    <a:pt x="35" y="2357"/>
                  </a:cubicBezTo>
                  <a:cubicBezTo>
                    <a:pt x="35" y="2241"/>
                    <a:pt x="0" y="2125"/>
                    <a:pt x="35" y="2020"/>
                  </a:cubicBezTo>
                  <a:cubicBezTo>
                    <a:pt x="70" y="1846"/>
                    <a:pt x="70" y="1672"/>
                    <a:pt x="70" y="1498"/>
                  </a:cubicBezTo>
                  <a:cubicBezTo>
                    <a:pt x="70" y="1068"/>
                    <a:pt x="70" y="627"/>
                    <a:pt x="93" y="174"/>
                  </a:cubicBezTo>
                  <a:cubicBezTo>
                    <a:pt x="105" y="140"/>
                    <a:pt x="93" y="47"/>
                    <a:pt x="209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2465050" y="3444475"/>
              <a:ext cx="18900" cy="10175"/>
            </a:xfrm>
            <a:custGeom>
              <a:avLst/>
              <a:gdLst/>
              <a:ahLst/>
              <a:cxnLst/>
              <a:rect l="l" t="t" r="r" b="b"/>
              <a:pathLst>
                <a:path w="756" h="407" extrusionOk="0">
                  <a:moveTo>
                    <a:pt x="59" y="407"/>
                  </a:moveTo>
                  <a:cubicBezTo>
                    <a:pt x="12" y="349"/>
                    <a:pt x="1" y="291"/>
                    <a:pt x="70" y="244"/>
                  </a:cubicBezTo>
                  <a:cubicBezTo>
                    <a:pt x="256" y="163"/>
                    <a:pt x="442" y="105"/>
                    <a:pt x="639" y="12"/>
                  </a:cubicBezTo>
                  <a:cubicBezTo>
                    <a:pt x="651" y="12"/>
                    <a:pt x="674" y="1"/>
                    <a:pt x="697" y="12"/>
                  </a:cubicBezTo>
                  <a:cubicBezTo>
                    <a:pt x="721" y="35"/>
                    <a:pt x="732" y="47"/>
                    <a:pt x="755" y="70"/>
                  </a:cubicBezTo>
                  <a:cubicBezTo>
                    <a:pt x="755" y="93"/>
                    <a:pt x="755" y="117"/>
                    <a:pt x="732" y="128"/>
                  </a:cubicBezTo>
                  <a:cubicBezTo>
                    <a:pt x="604" y="268"/>
                    <a:pt x="268" y="395"/>
                    <a:pt x="59" y="40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2500475" y="3454925"/>
              <a:ext cx="6700" cy="700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47" y="1"/>
                  </a:moveTo>
                  <a:cubicBezTo>
                    <a:pt x="163" y="35"/>
                    <a:pt x="221" y="105"/>
                    <a:pt x="244" y="175"/>
                  </a:cubicBezTo>
                  <a:cubicBezTo>
                    <a:pt x="267" y="198"/>
                    <a:pt x="244" y="256"/>
                    <a:pt x="232" y="256"/>
                  </a:cubicBezTo>
                  <a:cubicBezTo>
                    <a:pt x="197" y="268"/>
                    <a:pt x="163" y="279"/>
                    <a:pt x="128" y="268"/>
                  </a:cubicBezTo>
                  <a:cubicBezTo>
                    <a:pt x="47" y="221"/>
                    <a:pt x="0" y="140"/>
                    <a:pt x="47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2509750" y="3605850"/>
              <a:ext cx="6400" cy="8425"/>
            </a:xfrm>
            <a:custGeom>
              <a:avLst/>
              <a:gdLst/>
              <a:ahLst/>
              <a:cxnLst/>
              <a:rect l="l" t="t" r="r" b="b"/>
              <a:pathLst>
                <a:path w="256" h="337" extrusionOk="0">
                  <a:moveTo>
                    <a:pt x="186" y="0"/>
                  </a:moveTo>
                  <a:cubicBezTo>
                    <a:pt x="256" y="163"/>
                    <a:pt x="151" y="256"/>
                    <a:pt x="93" y="337"/>
                  </a:cubicBezTo>
                  <a:cubicBezTo>
                    <a:pt x="1" y="325"/>
                    <a:pt x="1" y="267"/>
                    <a:pt x="1" y="221"/>
                  </a:cubicBezTo>
                  <a:cubicBezTo>
                    <a:pt x="12" y="116"/>
                    <a:pt x="12" y="116"/>
                    <a:pt x="186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2438925" y="3366975"/>
              <a:ext cx="7575" cy="10475"/>
            </a:xfrm>
            <a:custGeom>
              <a:avLst/>
              <a:gdLst/>
              <a:ahLst/>
              <a:cxnLst/>
              <a:rect l="l" t="t" r="r" b="b"/>
              <a:pathLst>
                <a:path w="303" h="419" extrusionOk="0">
                  <a:moveTo>
                    <a:pt x="129" y="419"/>
                  </a:moveTo>
                  <a:cubicBezTo>
                    <a:pt x="24" y="372"/>
                    <a:pt x="1" y="291"/>
                    <a:pt x="1" y="210"/>
                  </a:cubicBezTo>
                  <a:cubicBezTo>
                    <a:pt x="1" y="175"/>
                    <a:pt x="13" y="105"/>
                    <a:pt x="36" y="71"/>
                  </a:cubicBezTo>
                  <a:cubicBezTo>
                    <a:pt x="71" y="13"/>
                    <a:pt x="129" y="1"/>
                    <a:pt x="198" y="13"/>
                  </a:cubicBezTo>
                  <a:cubicBezTo>
                    <a:pt x="256" y="24"/>
                    <a:pt x="303" y="94"/>
                    <a:pt x="291" y="152"/>
                  </a:cubicBezTo>
                  <a:cubicBezTo>
                    <a:pt x="245" y="245"/>
                    <a:pt x="233" y="349"/>
                    <a:pt x="129" y="4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2458100" y="3377725"/>
              <a:ext cx="6700" cy="8725"/>
            </a:xfrm>
            <a:custGeom>
              <a:avLst/>
              <a:gdLst/>
              <a:ahLst/>
              <a:cxnLst/>
              <a:rect l="l" t="t" r="r" b="b"/>
              <a:pathLst>
                <a:path w="268" h="349" extrusionOk="0">
                  <a:moveTo>
                    <a:pt x="128" y="349"/>
                  </a:moveTo>
                  <a:cubicBezTo>
                    <a:pt x="23" y="291"/>
                    <a:pt x="0" y="233"/>
                    <a:pt x="12" y="163"/>
                  </a:cubicBezTo>
                  <a:cubicBezTo>
                    <a:pt x="23" y="93"/>
                    <a:pt x="81" y="47"/>
                    <a:pt x="139" y="12"/>
                  </a:cubicBezTo>
                  <a:cubicBezTo>
                    <a:pt x="174" y="0"/>
                    <a:pt x="221" y="0"/>
                    <a:pt x="232" y="35"/>
                  </a:cubicBezTo>
                  <a:cubicBezTo>
                    <a:pt x="256" y="59"/>
                    <a:pt x="267" y="105"/>
                    <a:pt x="267" y="128"/>
                  </a:cubicBezTo>
                  <a:cubicBezTo>
                    <a:pt x="267" y="151"/>
                    <a:pt x="267" y="175"/>
                    <a:pt x="256" y="186"/>
                  </a:cubicBezTo>
                  <a:cubicBezTo>
                    <a:pt x="232" y="233"/>
                    <a:pt x="174" y="291"/>
                    <a:pt x="128" y="34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2451425" y="3360300"/>
              <a:ext cx="7275" cy="6700"/>
            </a:xfrm>
            <a:custGeom>
              <a:avLst/>
              <a:gdLst/>
              <a:ahLst/>
              <a:cxnLst/>
              <a:rect l="l" t="t" r="r" b="b"/>
              <a:pathLst>
                <a:path w="291" h="268" extrusionOk="0">
                  <a:moveTo>
                    <a:pt x="0" y="245"/>
                  </a:moveTo>
                  <a:cubicBezTo>
                    <a:pt x="23" y="175"/>
                    <a:pt x="35" y="117"/>
                    <a:pt x="47" y="71"/>
                  </a:cubicBezTo>
                  <a:cubicBezTo>
                    <a:pt x="93" y="13"/>
                    <a:pt x="151" y="1"/>
                    <a:pt x="209" y="36"/>
                  </a:cubicBezTo>
                  <a:cubicBezTo>
                    <a:pt x="267" y="59"/>
                    <a:pt x="290" y="117"/>
                    <a:pt x="279" y="187"/>
                  </a:cubicBezTo>
                  <a:cubicBezTo>
                    <a:pt x="279" y="221"/>
                    <a:pt x="244" y="245"/>
                    <a:pt x="221" y="245"/>
                  </a:cubicBezTo>
                  <a:cubicBezTo>
                    <a:pt x="163" y="268"/>
                    <a:pt x="105" y="268"/>
                    <a:pt x="0" y="24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2430800" y="3378600"/>
              <a:ext cx="8450" cy="5250"/>
            </a:xfrm>
            <a:custGeom>
              <a:avLst/>
              <a:gdLst/>
              <a:ahLst/>
              <a:cxnLst/>
              <a:rect l="l" t="t" r="r" b="b"/>
              <a:pathLst>
                <a:path w="338" h="210" extrusionOk="0">
                  <a:moveTo>
                    <a:pt x="94" y="198"/>
                  </a:moveTo>
                  <a:cubicBezTo>
                    <a:pt x="71" y="198"/>
                    <a:pt x="36" y="198"/>
                    <a:pt x="36" y="186"/>
                  </a:cubicBezTo>
                  <a:cubicBezTo>
                    <a:pt x="12" y="151"/>
                    <a:pt x="1" y="116"/>
                    <a:pt x="1" y="82"/>
                  </a:cubicBezTo>
                  <a:cubicBezTo>
                    <a:pt x="1" y="70"/>
                    <a:pt x="12" y="47"/>
                    <a:pt x="47" y="35"/>
                  </a:cubicBezTo>
                  <a:cubicBezTo>
                    <a:pt x="129" y="12"/>
                    <a:pt x="221" y="0"/>
                    <a:pt x="303" y="58"/>
                  </a:cubicBezTo>
                  <a:cubicBezTo>
                    <a:pt x="314" y="70"/>
                    <a:pt x="338" y="93"/>
                    <a:pt x="338" y="116"/>
                  </a:cubicBezTo>
                  <a:cubicBezTo>
                    <a:pt x="268" y="209"/>
                    <a:pt x="175" y="198"/>
                    <a:pt x="94" y="19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2449100" y="3380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70" y="0"/>
                  </a:moveTo>
                  <a:cubicBezTo>
                    <a:pt x="186" y="0"/>
                    <a:pt x="244" y="81"/>
                    <a:pt x="232" y="163"/>
                  </a:cubicBezTo>
                  <a:cubicBezTo>
                    <a:pt x="209" y="198"/>
                    <a:pt x="186" y="232"/>
                    <a:pt x="151" y="256"/>
                  </a:cubicBezTo>
                  <a:cubicBezTo>
                    <a:pt x="82" y="267"/>
                    <a:pt x="0" y="174"/>
                    <a:pt x="0" y="105"/>
                  </a:cubicBezTo>
                  <a:cubicBezTo>
                    <a:pt x="0" y="58"/>
                    <a:pt x="35" y="35"/>
                    <a:pt x="70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2418900" y="33722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63" y="268"/>
                  </a:moveTo>
                  <a:cubicBezTo>
                    <a:pt x="1" y="105"/>
                    <a:pt x="1" y="105"/>
                    <a:pt x="105" y="1"/>
                  </a:cubicBezTo>
                  <a:cubicBezTo>
                    <a:pt x="245" y="105"/>
                    <a:pt x="245" y="105"/>
                    <a:pt x="163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2439525" y="3355075"/>
              <a:ext cx="4650" cy="5550"/>
            </a:xfrm>
            <a:custGeom>
              <a:avLst/>
              <a:gdLst/>
              <a:ahLst/>
              <a:cxnLst/>
              <a:rect l="l" t="t" r="r" b="b"/>
              <a:pathLst>
                <a:path w="186" h="222" extrusionOk="0">
                  <a:moveTo>
                    <a:pt x="105" y="1"/>
                  </a:moveTo>
                  <a:cubicBezTo>
                    <a:pt x="174" y="47"/>
                    <a:pt x="186" y="117"/>
                    <a:pt x="163" y="187"/>
                  </a:cubicBezTo>
                  <a:cubicBezTo>
                    <a:pt x="139" y="198"/>
                    <a:pt x="116" y="222"/>
                    <a:pt x="93" y="222"/>
                  </a:cubicBezTo>
                  <a:cubicBezTo>
                    <a:pt x="58" y="222"/>
                    <a:pt x="35" y="198"/>
                    <a:pt x="35" y="163"/>
                  </a:cubicBezTo>
                  <a:cubicBezTo>
                    <a:pt x="0" y="105"/>
                    <a:pt x="0" y="36"/>
                    <a:pt x="105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2428475" y="3363225"/>
              <a:ext cx="3800" cy="5825"/>
            </a:xfrm>
            <a:custGeom>
              <a:avLst/>
              <a:gdLst/>
              <a:ahLst/>
              <a:cxnLst/>
              <a:rect l="l" t="t" r="r" b="b"/>
              <a:pathLst>
                <a:path w="152" h="233" extrusionOk="0">
                  <a:moveTo>
                    <a:pt x="24" y="221"/>
                  </a:moveTo>
                  <a:cubicBezTo>
                    <a:pt x="24" y="163"/>
                    <a:pt x="1" y="104"/>
                    <a:pt x="24" y="58"/>
                  </a:cubicBezTo>
                  <a:cubicBezTo>
                    <a:pt x="24" y="23"/>
                    <a:pt x="82" y="12"/>
                    <a:pt x="105" y="0"/>
                  </a:cubicBezTo>
                  <a:cubicBezTo>
                    <a:pt x="129" y="35"/>
                    <a:pt x="152" y="70"/>
                    <a:pt x="152" y="104"/>
                  </a:cubicBezTo>
                  <a:cubicBezTo>
                    <a:pt x="140" y="151"/>
                    <a:pt x="105" y="186"/>
                    <a:pt x="82" y="232"/>
                  </a:cubicBezTo>
                  <a:cubicBezTo>
                    <a:pt x="71" y="221"/>
                    <a:pt x="36" y="221"/>
                    <a:pt x="24" y="22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2421800" y="3384700"/>
              <a:ext cx="4400" cy="4650"/>
            </a:xfrm>
            <a:custGeom>
              <a:avLst/>
              <a:gdLst/>
              <a:ahLst/>
              <a:cxnLst/>
              <a:rect l="l" t="t" r="r" b="b"/>
              <a:pathLst>
                <a:path w="176" h="186" extrusionOk="0">
                  <a:moveTo>
                    <a:pt x="105" y="186"/>
                  </a:moveTo>
                  <a:cubicBezTo>
                    <a:pt x="59" y="128"/>
                    <a:pt x="13" y="105"/>
                    <a:pt x="1" y="58"/>
                  </a:cubicBezTo>
                  <a:cubicBezTo>
                    <a:pt x="1" y="47"/>
                    <a:pt x="59" y="0"/>
                    <a:pt x="82" y="0"/>
                  </a:cubicBezTo>
                  <a:cubicBezTo>
                    <a:pt x="117" y="0"/>
                    <a:pt x="164" y="47"/>
                    <a:pt x="164" y="70"/>
                  </a:cubicBezTo>
                  <a:cubicBezTo>
                    <a:pt x="175" y="81"/>
                    <a:pt x="140" y="116"/>
                    <a:pt x="105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19"/>
          <p:cNvSpPr/>
          <p:nvPr/>
        </p:nvSpPr>
        <p:spPr>
          <a:xfrm rot="1184892">
            <a:off x="897616" y="-33814"/>
            <a:ext cx="890332" cy="812016"/>
          </a:xfrm>
          <a:custGeom>
            <a:avLst/>
            <a:gdLst/>
            <a:ahLst/>
            <a:cxnLst/>
            <a:rect l="l" t="t" r="r" b="b"/>
            <a:pathLst>
              <a:path w="9977" h="8624" extrusionOk="0">
                <a:moveTo>
                  <a:pt x="6855" y="309"/>
                </a:moveTo>
                <a:cubicBezTo>
                  <a:pt x="8143" y="309"/>
                  <a:pt x="8260" y="2113"/>
                  <a:pt x="8151" y="3106"/>
                </a:cubicBezTo>
                <a:cubicBezTo>
                  <a:pt x="8139" y="3245"/>
                  <a:pt x="8104" y="3396"/>
                  <a:pt x="8081" y="3535"/>
                </a:cubicBezTo>
                <a:cubicBezTo>
                  <a:pt x="7733" y="3570"/>
                  <a:pt x="7384" y="3593"/>
                  <a:pt x="7036" y="3686"/>
                </a:cubicBezTo>
                <a:cubicBezTo>
                  <a:pt x="6978" y="3698"/>
                  <a:pt x="6932" y="3744"/>
                  <a:pt x="6932" y="3802"/>
                </a:cubicBezTo>
                <a:cubicBezTo>
                  <a:pt x="6920" y="4151"/>
                  <a:pt x="6874" y="4685"/>
                  <a:pt x="6757" y="5091"/>
                </a:cubicBezTo>
                <a:cubicBezTo>
                  <a:pt x="6653" y="4545"/>
                  <a:pt x="6641" y="3976"/>
                  <a:pt x="6525" y="3442"/>
                </a:cubicBezTo>
                <a:cubicBezTo>
                  <a:pt x="6444" y="3048"/>
                  <a:pt x="6444" y="2549"/>
                  <a:pt x="6235" y="2189"/>
                </a:cubicBezTo>
                <a:cubicBezTo>
                  <a:pt x="6212" y="2147"/>
                  <a:pt x="6172" y="2127"/>
                  <a:pt x="6131" y="2127"/>
                </a:cubicBezTo>
                <a:cubicBezTo>
                  <a:pt x="6071" y="2127"/>
                  <a:pt x="6010" y="2170"/>
                  <a:pt x="6003" y="2247"/>
                </a:cubicBezTo>
                <a:cubicBezTo>
                  <a:pt x="5933" y="2932"/>
                  <a:pt x="5817" y="3628"/>
                  <a:pt x="5806" y="4313"/>
                </a:cubicBezTo>
                <a:cubicBezTo>
                  <a:pt x="5652" y="4272"/>
                  <a:pt x="5420" y="4245"/>
                  <a:pt x="5185" y="4245"/>
                </a:cubicBezTo>
                <a:cubicBezTo>
                  <a:pt x="4887" y="4245"/>
                  <a:pt x="4585" y="4289"/>
                  <a:pt x="4436" y="4406"/>
                </a:cubicBezTo>
                <a:cubicBezTo>
                  <a:pt x="4273" y="4534"/>
                  <a:pt x="4308" y="4743"/>
                  <a:pt x="4273" y="4928"/>
                </a:cubicBezTo>
                <a:cubicBezTo>
                  <a:pt x="4250" y="5207"/>
                  <a:pt x="4250" y="5474"/>
                  <a:pt x="4238" y="5741"/>
                </a:cubicBezTo>
                <a:cubicBezTo>
                  <a:pt x="3855" y="4557"/>
                  <a:pt x="3600" y="3303"/>
                  <a:pt x="3205" y="2131"/>
                </a:cubicBezTo>
                <a:cubicBezTo>
                  <a:pt x="3180" y="2062"/>
                  <a:pt x="3114" y="2020"/>
                  <a:pt x="3051" y="2020"/>
                </a:cubicBezTo>
                <a:cubicBezTo>
                  <a:pt x="2998" y="2020"/>
                  <a:pt x="2948" y="2050"/>
                  <a:pt x="2926" y="2119"/>
                </a:cubicBezTo>
                <a:cubicBezTo>
                  <a:pt x="2694" y="2804"/>
                  <a:pt x="2694" y="3698"/>
                  <a:pt x="2764" y="4487"/>
                </a:cubicBezTo>
                <a:cubicBezTo>
                  <a:pt x="2520" y="4081"/>
                  <a:pt x="2265" y="3698"/>
                  <a:pt x="1882" y="3408"/>
                </a:cubicBezTo>
                <a:cubicBezTo>
                  <a:pt x="1865" y="3394"/>
                  <a:pt x="1847" y="3389"/>
                  <a:pt x="1831" y="3389"/>
                </a:cubicBezTo>
                <a:cubicBezTo>
                  <a:pt x="1789" y="3389"/>
                  <a:pt x="1751" y="3424"/>
                  <a:pt x="1742" y="3466"/>
                </a:cubicBezTo>
                <a:cubicBezTo>
                  <a:pt x="1638" y="3791"/>
                  <a:pt x="1707" y="4290"/>
                  <a:pt x="1464" y="4511"/>
                </a:cubicBezTo>
                <a:cubicBezTo>
                  <a:pt x="1406" y="4557"/>
                  <a:pt x="1313" y="4603"/>
                  <a:pt x="1220" y="4627"/>
                </a:cubicBezTo>
                <a:cubicBezTo>
                  <a:pt x="1046" y="4348"/>
                  <a:pt x="895" y="4058"/>
                  <a:pt x="790" y="3744"/>
                </a:cubicBezTo>
                <a:cubicBezTo>
                  <a:pt x="430" y="2583"/>
                  <a:pt x="535" y="1121"/>
                  <a:pt x="1754" y="517"/>
                </a:cubicBezTo>
                <a:cubicBezTo>
                  <a:pt x="1956" y="419"/>
                  <a:pt x="2164" y="375"/>
                  <a:pt x="2371" y="375"/>
                </a:cubicBezTo>
                <a:cubicBezTo>
                  <a:pt x="3409" y="375"/>
                  <a:pt x="4437" y="1480"/>
                  <a:pt x="4796" y="2351"/>
                </a:cubicBezTo>
                <a:cubicBezTo>
                  <a:pt x="4797" y="2355"/>
                  <a:pt x="4799" y="2357"/>
                  <a:pt x="4802" y="2357"/>
                </a:cubicBezTo>
                <a:cubicBezTo>
                  <a:pt x="4883" y="2357"/>
                  <a:pt x="5449" y="1004"/>
                  <a:pt x="5875" y="656"/>
                </a:cubicBezTo>
                <a:cubicBezTo>
                  <a:pt x="6073" y="494"/>
                  <a:pt x="6305" y="378"/>
                  <a:pt x="6595" y="331"/>
                </a:cubicBezTo>
                <a:cubicBezTo>
                  <a:pt x="6687" y="316"/>
                  <a:pt x="6773" y="309"/>
                  <a:pt x="6855" y="309"/>
                </a:cubicBezTo>
                <a:close/>
                <a:moveTo>
                  <a:pt x="3101" y="2676"/>
                </a:moveTo>
                <a:cubicBezTo>
                  <a:pt x="3530" y="3942"/>
                  <a:pt x="3716" y="5323"/>
                  <a:pt x="4203" y="6554"/>
                </a:cubicBezTo>
                <a:cubicBezTo>
                  <a:pt x="4225" y="6610"/>
                  <a:pt x="4266" y="6632"/>
                  <a:pt x="4310" y="6632"/>
                </a:cubicBezTo>
                <a:cubicBezTo>
                  <a:pt x="4384" y="6632"/>
                  <a:pt x="4468" y="6569"/>
                  <a:pt x="4482" y="6496"/>
                </a:cubicBezTo>
                <a:cubicBezTo>
                  <a:pt x="4505" y="6229"/>
                  <a:pt x="4517" y="5938"/>
                  <a:pt x="4540" y="5660"/>
                </a:cubicBezTo>
                <a:cubicBezTo>
                  <a:pt x="4552" y="5451"/>
                  <a:pt x="4494" y="5033"/>
                  <a:pt x="4587" y="4847"/>
                </a:cubicBezTo>
                <a:cubicBezTo>
                  <a:pt x="4683" y="4629"/>
                  <a:pt x="5107" y="4542"/>
                  <a:pt x="5450" y="4542"/>
                </a:cubicBezTo>
                <a:cubicBezTo>
                  <a:pt x="5563" y="4542"/>
                  <a:pt x="5667" y="4551"/>
                  <a:pt x="5747" y="4569"/>
                </a:cubicBezTo>
                <a:cubicBezTo>
                  <a:pt x="5757" y="4571"/>
                  <a:pt x="5767" y="4572"/>
                  <a:pt x="5776" y="4572"/>
                </a:cubicBezTo>
                <a:cubicBezTo>
                  <a:pt x="5821" y="4572"/>
                  <a:pt x="5858" y="4549"/>
                  <a:pt x="5887" y="4511"/>
                </a:cubicBezTo>
                <a:cubicBezTo>
                  <a:pt x="5898" y="4511"/>
                  <a:pt x="5898" y="4499"/>
                  <a:pt x="5898" y="4499"/>
                </a:cubicBezTo>
                <a:cubicBezTo>
                  <a:pt x="6131" y="4046"/>
                  <a:pt x="6177" y="3466"/>
                  <a:pt x="6189" y="2920"/>
                </a:cubicBezTo>
                <a:cubicBezTo>
                  <a:pt x="6235" y="3210"/>
                  <a:pt x="6258" y="3501"/>
                  <a:pt x="6305" y="3733"/>
                </a:cubicBezTo>
                <a:cubicBezTo>
                  <a:pt x="6421" y="4290"/>
                  <a:pt x="6479" y="4894"/>
                  <a:pt x="6641" y="5439"/>
                </a:cubicBezTo>
                <a:cubicBezTo>
                  <a:pt x="6653" y="5486"/>
                  <a:pt x="6685" y="5509"/>
                  <a:pt x="6718" y="5509"/>
                </a:cubicBezTo>
                <a:cubicBezTo>
                  <a:pt x="6752" y="5509"/>
                  <a:pt x="6787" y="5486"/>
                  <a:pt x="6804" y="5439"/>
                </a:cubicBezTo>
                <a:cubicBezTo>
                  <a:pt x="6978" y="5045"/>
                  <a:pt x="6955" y="4104"/>
                  <a:pt x="7303" y="3872"/>
                </a:cubicBezTo>
                <a:cubicBezTo>
                  <a:pt x="7466" y="3768"/>
                  <a:pt x="7733" y="3756"/>
                  <a:pt x="8000" y="3756"/>
                </a:cubicBezTo>
                <a:cubicBezTo>
                  <a:pt x="7814" y="4615"/>
                  <a:pt x="7396" y="5404"/>
                  <a:pt x="6908" y="6113"/>
                </a:cubicBezTo>
                <a:cubicBezTo>
                  <a:pt x="6386" y="6844"/>
                  <a:pt x="5678" y="7471"/>
                  <a:pt x="5167" y="8202"/>
                </a:cubicBezTo>
                <a:cubicBezTo>
                  <a:pt x="4436" y="7575"/>
                  <a:pt x="3716" y="6948"/>
                  <a:pt x="2950" y="6356"/>
                </a:cubicBezTo>
                <a:cubicBezTo>
                  <a:pt x="2369" y="5892"/>
                  <a:pt x="1777" y="5393"/>
                  <a:pt x="1348" y="4801"/>
                </a:cubicBezTo>
                <a:cubicBezTo>
                  <a:pt x="1429" y="4789"/>
                  <a:pt x="1499" y="4754"/>
                  <a:pt x="1568" y="4708"/>
                </a:cubicBezTo>
                <a:cubicBezTo>
                  <a:pt x="1870" y="4476"/>
                  <a:pt x="1754" y="4000"/>
                  <a:pt x="1858" y="3651"/>
                </a:cubicBezTo>
                <a:lnTo>
                  <a:pt x="1858" y="3651"/>
                </a:lnTo>
                <a:cubicBezTo>
                  <a:pt x="2207" y="4046"/>
                  <a:pt x="2450" y="4511"/>
                  <a:pt x="2741" y="4963"/>
                </a:cubicBezTo>
                <a:cubicBezTo>
                  <a:pt x="2764" y="4998"/>
                  <a:pt x="2810" y="5021"/>
                  <a:pt x="2857" y="5021"/>
                </a:cubicBezTo>
                <a:cubicBezTo>
                  <a:pt x="2865" y="5024"/>
                  <a:pt x="2875" y="5026"/>
                  <a:pt x="2884" y="5026"/>
                </a:cubicBezTo>
                <a:cubicBezTo>
                  <a:pt x="2916" y="5026"/>
                  <a:pt x="2950" y="5010"/>
                  <a:pt x="2950" y="4975"/>
                </a:cubicBezTo>
                <a:cubicBezTo>
                  <a:pt x="2984" y="4940"/>
                  <a:pt x="2996" y="4905"/>
                  <a:pt x="2984" y="4859"/>
                </a:cubicBezTo>
                <a:cubicBezTo>
                  <a:pt x="3101" y="4151"/>
                  <a:pt x="3031" y="3408"/>
                  <a:pt x="3101" y="2676"/>
                </a:cubicBezTo>
                <a:close/>
                <a:moveTo>
                  <a:pt x="2364" y="0"/>
                </a:moveTo>
                <a:cubicBezTo>
                  <a:pt x="1325" y="0"/>
                  <a:pt x="472" y="919"/>
                  <a:pt x="268" y="1898"/>
                </a:cubicBezTo>
                <a:cubicBezTo>
                  <a:pt x="59" y="2955"/>
                  <a:pt x="303" y="3872"/>
                  <a:pt x="814" y="4685"/>
                </a:cubicBezTo>
                <a:cubicBezTo>
                  <a:pt x="535" y="4731"/>
                  <a:pt x="256" y="4743"/>
                  <a:pt x="82" y="4789"/>
                </a:cubicBezTo>
                <a:cubicBezTo>
                  <a:pt x="1" y="4801"/>
                  <a:pt x="24" y="4917"/>
                  <a:pt x="94" y="4917"/>
                </a:cubicBezTo>
                <a:cubicBezTo>
                  <a:pt x="148" y="4926"/>
                  <a:pt x="202" y="4930"/>
                  <a:pt x="256" y="4930"/>
                </a:cubicBezTo>
                <a:cubicBezTo>
                  <a:pt x="477" y="4930"/>
                  <a:pt x="692" y="4866"/>
                  <a:pt x="906" y="4847"/>
                </a:cubicBezTo>
                <a:cubicBezTo>
                  <a:pt x="1893" y="6322"/>
                  <a:pt x="5028" y="8609"/>
                  <a:pt x="5063" y="8620"/>
                </a:cubicBezTo>
                <a:cubicBezTo>
                  <a:pt x="5066" y="8622"/>
                  <a:pt x="5071" y="8623"/>
                  <a:pt x="5076" y="8623"/>
                </a:cubicBezTo>
                <a:cubicBezTo>
                  <a:pt x="5258" y="8623"/>
                  <a:pt x="6222" y="7469"/>
                  <a:pt x="6583" y="6995"/>
                </a:cubicBezTo>
                <a:cubicBezTo>
                  <a:pt x="6990" y="6438"/>
                  <a:pt x="7384" y="5857"/>
                  <a:pt x="7675" y="5242"/>
                </a:cubicBezTo>
                <a:cubicBezTo>
                  <a:pt x="7884" y="4778"/>
                  <a:pt x="8093" y="4278"/>
                  <a:pt x="8243" y="3791"/>
                </a:cubicBezTo>
                <a:cubicBezTo>
                  <a:pt x="8383" y="3791"/>
                  <a:pt x="8534" y="3802"/>
                  <a:pt x="8650" y="3802"/>
                </a:cubicBezTo>
                <a:cubicBezTo>
                  <a:pt x="9033" y="3791"/>
                  <a:pt x="9404" y="3756"/>
                  <a:pt x="9788" y="3698"/>
                </a:cubicBezTo>
                <a:cubicBezTo>
                  <a:pt x="9977" y="3653"/>
                  <a:pt x="9910" y="3406"/>
                  <a:pt x="9751" y="3406"/>
                </a:cubicBezTo>
                <a:cubicBezTo>
                  <a:pt x="9744" y="3406"/>
                  <a:pt x="9737" y="3407"/>
                  <a:pt x="9729" y="3408"/>
                </a:cubicBezTo>
                <a:cubicBezTo>
                  <a:pt x="9265" y="3477"/>
                  <a:pt x="8789" y="3501"/>
                  <a:pt x="8325" y="3524"/>
                </a:cubicBezTo>
                <a:cubicBezTo>
                  <a:pt x="8499" y="2816"/>
                  <a:pt x="8557" y="2084"/>
                  <a:pt x="8325" y="1364"/>
                </a:cubicBezTo>
                <a:cubicBezTo>
                  <a:pt x="8103" y="629"/>
                  <a:pt x="7654" y="33"/>
                  <a:pt x="6901" y="33"/>
                </a:cubicBezTo>
                <a:cubicBezTo>
                  <a:pt x="6787" y="33"/>
                  <a:pt x="6666" y="47"/>
                  <a:pt x="6537" y="76"/>
                </a:cubicBezTo>
                <a:cubicBezTo>
                  <a:pt x="5678" y="262"/>
                  <a:pt x="5097" y="1121"/>
                  <a:pt x="4796" y="1898"/>
                </a:cubicBezTo>
                <a:cubicBezTo>
                  <a:pt x="4470" y="1028"/>
                  <a:pt x="3495" y="145"/>
                  <a:pt x="2613" y="18"/>
                </a:cubicBezTo>
                <a:cubicBezTo>
                  <a:pt x="2529" y="6"/>
                  <a:pt x="2446" y="0"/>
                  <a:pt x="23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5" name="Google Shape;1025;p19"/>
          <p:cNvGrpSpPr/>
          <p:nvPr/>
        </p:nvGrpSpPr>
        <p:grpSpPr>
          <a:xfrm rot="-6261324">
            <a:off x="1228297" y="434228"/>
            <a:ext cx="358602" cy="1165471"/>
            <a:chOff x="954700" y="3672025"/>
            <a:chExt cx="106825" cy="360200"/>
          </a:xfrm>
        </p:grpSpPr>
        <p:sp>
          <p:nvSpPr>
            <p:cNvPr id="1026" name="Google Shape;1026;p19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19"/>
          <p:cNvGrpSpPr/>
          <p:nvPr/>
        </p:nvGrpSpPr>
        <p:grpSpPr>
          <a:xfrm rot="-2161832">
            <a:off x="219781" y="57677"/>
            <a:ext cx="546806" cy="912618"/>
            <a:chOff x="1980950" y="3649100"/>
            <a:chExt cx="146600" cy="244675"/>
          </a:xfrm>
        </p:grpSpPr>
        <p:sp>
          <p:nvSpPr>
            <p:cNvPr id="1036" name="Google Shape;1036;p19"/>
            <p:cNvSpPr/>
            <p:nvPr/>
          </p:nvSpPr>
          <p:spPr>
            <a:xfrm>
              <a:off x="1980950" y="3649100"/>
              <a:ext cx="146600" cy="244675"/>
            </a:xfrm>
            <a:custGeom>
              <a:avLst/>
              <a:gdLst/>
              <a:ahLst/>
              <a:cxnLst/>
              <a:rect l="l" t="t" r="r" b="b"/>
              <a:pathLst>
                <a:path w="5864" h="9787" extrusionOk="0">
                  <a:moveTo>
                    <a:pt x="3936" y="1405"/>
                  </a:moveTo>
                  <a:cubicBezTo>
                    <a:pt x="3936" y="1451"/>
                    <a:pt x="3924" y="1486"/>
                    <a:pt x="3924" y="1509"/>
                  </a:cubicBezTo>
                  <a:cubicBezTo>
                    <a:pt x="3890" y="2252"/>
                    <a:pt x="3866" y="2972"/>
                    <a:pt x="3936" y="3715"/>
                  </a:cubicBezTo>
                  <a:cubicBezTo>
                    <a:pt x="3936" y="3808"/>
                    <a:pt x="3948" y="3878"/>
                    <a:pt x="3936" y="3959"/>
                  </a:cubicBezTo>
                  <a:cubicBezTo>
                    <a:pt x="3901" y="4330"/>
                    <a:pt x="4041" y="4655"/>
                    <a:pt x="4133" y="5004"/>
                  </a:cubicBezTo>
                  <a:cubicBezTo>
                    <a:pt x="4157" y="5062"/>
                    <a:pt x="4180" y="5120"/>
                    <a:pt x="4226" y="5166"/>
                  </a:cubicBezTo>
                  <a:cubicBezTo>
                    <a:pt x="4308" y="5271"/>
                    <a:pt x="4389" y="5387"/>
                    <a:pt x="4389" y="5526"/>
                  </a:cubicBezTo>
                  <a:cubicBezTo>
                    <a:pt x="4389" y="5572"/>
                    <a:pt x="4424" y="5619"/>
                    <a:pt x="4458" y="5665"/>
                  </a:cubicBezTo>
                  <a:cubicBezTo>
                    <a:pt x="4679" y="6014"/>
                    <a:pt x="4865" y="6362"/>
                    <a:pt x="5004" y="6745"/>
                  </a:cubicBezTo>
                  <a:cubicBezTo>
                    <a:pt x="5027" y="6803"/>
                    <a:pt x="5062" y="6861"/>
                    <a:pt x="5085" y="6908"/>
                  </a:cubicBezTo>
                  <a:cubicBezTo>
                    <a:pt x="5178" y="7093"/>
                    <a:pt x="5271" y="7291"/>
                    <a:pt x="5329" y="7500"/>
                  </a:cubicBezTo>
                  <a:cubicBezTo>
                    <a:pt x="5352" y="7604"/>
                    <a:pt x="5434" y="7674"/>
                    <a:pt x="5468" y="7767"/>
                  </a:cubicBezTo>
                  <a:cubicBezTo>
                    <a:pt x="5503" y="7813"/>
                    <a:pt x="5527" y="7848"/>
                    <a:pt x="5550" y="7894"/>
                  </a:cubicBezTo>
                  <a:cubicBezTo>
                    <a:pt x="5619" y="8068"/>
                    <a:pt x="5689" y="8231"/>
                    <a:pt x="5759" y="8405"/>
                  </a:cubicBezTo>
                  <a:cubicBezTo>
                    <a:pt x="5840" y="8533"/>
                    <a:pt x="5863" y="8661"/>
                    <a:pt x="5817" y="8811"/>
                  </a:cubicBezTo>
                  <a:cubicBezTo>
                    <a:pt x="5794" y="8916"/>
                    <a:pt x="5794" y="9032"/>
                    <a:pt x="5794" y="9148"/>
                  </a:cubicBezTo>
                  <a:cubicBezTo>
                    <a:pt x="5805" y="9299"/>
                    <a:pt x="5735" y="9415"/>
                    <a:pt x="5608" y="9508"/>
                  </a:cubicBezTo>
                  <a:cubicBezTo>
                    <a:pt x="5445" y="9612"/>
                    <a:pt x="5294" y="9694"/>
                    <a:pt x="5109" y="9729"/>
                  </a:cubicBezTo>
                  <a:cubicBezTo>
                    <a:pt x="4888" y="9752"/>
                    <a:pt x="4691" y="9787"/>
                    <a:pt x="4470" y="9787"/>
                  </a:cubicBezTo>
                  <a:cubicBezTo>
                    <a:pt x="4075" y="9787"/>
                    <a:pt x="3669" y="9787"/>
                    <a:pt x="3286" y="9763"/>
                  </a:cubicBezTo>
                  <a:cubicBezTo>
                    <a:pt x="3089" y="9763"/>
                    <a:pt x="2891" y="9740"/>
                    <a:pt x="2705" y="9729"/>
                  </a:cubicBezTo>
                  <a:cubicBezTo>
                    <a:pt x="2613" y="9705"/>
                    <a:pt x="2508" y="9705"/>
                    <a:pt x="2427" y="9705"/>
                  </a:cubicBezTo>
                  <a:cubicBezTo>
                    <a:pt x="2160" y="9705"/>
                    <a:pt x="1916" y="9705"/>
                    <a:pt x="1661" y="9729"/>
                  </a:cubicBezTo>
                  <a:cubicBezTo>
                    <a:pt x="1498" y="9729"/>
                    <a:pt x="1324" y="9740"/>
                    <a:pt x="1173" y="9671"/>
                  </a:cubicBezTo>
                  <a:cubicBezTo>
                    <a:pt x="1150" y="9647"/>
                    <a:pt x="1115" y="9647"/>
                    <a:pt x="1092" y="9647"/>
                  </a:cubicBezTo>
                  <a:cubicBezTo>
                    <a:pt x="825" y="9671"/>
                    <a:pt x="593" y="9554"/>
                    <a:pt x="349" y="9473"/>
                  </a:cubicBezTo>
                  <a:cubicBezTo>
                    <a:pt x="128" y="9404"/>
                    <a:pt x="12" y="9229"/>
                    <a:pt x="1" y="8997"/>
                  </a:cubicBezTo>
                  <a:cubicBezTo>
                    <a:pt x="1" y="8835"/>
                    <a:pt x="12" y="8684"/>
                    <a:pt x="70" y="8521"/>
                  </a:cubicBezTo>
                  <a:cubicBezTo>
                    <a:pt x="175" y="8277"/>
                    <a:pt x="268" y="8022"/>
                    <a:pt x="384" y="7778"/>
                  </a:cubicBezTo>
                  <a:cubicBezTo>
                    <a:pt x="535" y="7430"/>
                    <a:pt x="685" y="7082"/>
                    <a:pt x="860" y="6768"/>
                  </a:cubicBezTo>
                  <a:cubicBezTo>
                    <a:pt x="941" y="6594"/>
                    <a:pt x="1034" y="6420"/>
                    <a:pt x="1115" y="6257"/>
                  </a:cubicBezTo>
                  <a:cubicBezTo>
                    <a:pt x="1138" y="6223"/>
                    <a:pt x="1161" y="6199"/>
                    <a:pt x="1196" y="6153"/>
                  </a:cubicBezTo>
                  <a:cubicBezTo>
                    <a:pt x="1254" y="6083"/>
                    <a:pt x="1336" y="6014"/>
                    <a:pt x="1382" y="5921"/>
                  </a:cubicBezTo>
                  <a:cubicBezTo>
                    <a:pt x="1579" y="5584"/>
                    <a:pt x="1788" y="5236"/>
                    <a:pt x="1986" y="4888"/>
                  </a:cubicBezTo>
                  <a:cubicBezTo>
                    <a:pt x="2044" y="4783"/>
                    <a:pt x="2102" y="4702"/>
                    <a:pt x="2067" y="4574"/>
                  </a:cubicBezTo>
                  <a:cubicBezTo>
                    <a:pt x="2044" y="4539"/>
                    <a:pt x="2067" y="4481"/>
                    <a:pt x="2067" y="4458"/>
                  </a:cubicBezTo>
                  <a:cubicBezTo>
                    <a:pt x="2160" y="4063"/>
                    <a:pt x="2125" y="3669"/>
                    <a:pt x="2102" y="3262"/>
                  </a:cubicBezTo>
                  <a:cubicBezTo>
                    <a:pt x="2090" y="2844"/>
                    <a:pt x="2032" y="2426"/>
                    <a:pt x="2125" y="2020"/>
                  </a:cubicBezTo>
                  <a:cubicBezTo>
                    <a:pt x="2137" y="1974"/>
                    <a:pt x="2125" y="1927"/>
                    <a:pt x="2125" y="1904"/>
                  </a:cubicBezTo>
                  <a:cubicBezTo>
                    <a:pt x="2102" y="1753"/>
                    <a:pt x="2079" y="1625"/>
                    <a:pt x="2044" y="1451"/>
                  </a:cubicBezTo>
                  <a:cubicBezTo>
                    <a:pt x="1962" y="1393"/>
                    <a:pt x="1858" y="1324"/>
                    <a:pt x="1742" y="1254"/>
                  </a:cubicBezTo>
                  <a:cubicBezTo>
                    <a:pt x="1730" y="940"/>
                    <a:pt x="1730" y="639"/>
                    <a:pt x="1742" y="337"/>
                  </a:cubicBezTo>
                  <a:cubicBezTo>
                    <a:pt x="1754" y="174"/>
                    <a:pt x="1951" y="12"/>
                    <a:pt x="2090" y="12"/>
                  </a:cubicBezTo>
                  <a:cubicBezTo>
                    <a:pt x="2276" y="12"/>
                    <a:pt x="2473" y="0"/>
                    <a:pt x="2671" y="0"/>
                  </a:cubicBezTo>
                  <a:lnTo>
                    <a:pt x="3228" y="0"/>
                  </a:lnTo>
                  <a:lnTo>
                    <a:pt x="3808" y="0"/>
                  </a:lnTo>
                  <a:lnTo>
                    <a:pt x="4017" y="0"/>
                  </a:lnTo>
                  <a:cubicBezTo>
                    <a:pt x="4122" y="12"/>
                    <a:pt x="4180" y="58"/>
                    <a:pt x="4180" y="163"/>
                  </a:cubicBezTo>
                  <a:lnTo>
                    <a:pt x="4180" y="1173"/>
                  </a:lnTo>
                  <a:cubicBezTo>
                    <a:pt x="4180" y="1219"/>
                    <a:pt x="4157" y="1277"/>
                    <a:pt x="4122" y="1300"/>
                  </a:cubicBezTo>
                  <a:cubicBezTo>
                    <a:pt x="4064" y="1300"/>
                    <a:pt x="3994" y="1347"/>
                    <a:pt x="3936" y="1405"/>
                  </a:cubicBezTo>
                  <a:close/>
                  <a:moveTo>
                    <a:pt x="2473" y="4470"/>
                  </a:moveTo>
                  <a:cubicBezTo>
                    <a:pt x="2322" y="4690"/>
                    <a:pt x="2195" y="4911"/>
                    <a:pt x="2125" y="5166"/>
                  </a:cubicBezTo>
                  <a:cubicBezTo>
                    <a:pt x="2125" y="5201"/>
                    <a:pt x="2090" y="5224"/>
                    <a:pt x="2079" y="5259"/>
                  </a:cubicBezTo>
                  <a:cubicBezTo>
                    <a:pt x="1951" y="5503"/>
                    <a:pt x="1812" y="5735"/>
                    <a:pt x="1672" y="5979"/>
                  </a:cubicBezTo>
                  <a:cubicBezTo>
                    <a:pt x="1603" y="6095"/>
                    <a:pt x="1545" y="6211"/>
                    <a:pt x="1463" y="6315"/>
                  </a:cubicBezTo>
                  <a:cubicBezTo>
                    <a:pt x="1394" y="6432"/>
                    <a:pt x="1289" y="6548"/>
                    <a:pt x="1231" y="6675"/>
                  </a:cubicBezTo>
                  <a:cubicBezTo>
                    <a:pt x="1150" y="6908"/>
                    <a:pt x="999" y="7116"/>
                    <a:pt x="918" y="7325"/>
                  </a:cubicBezTo>
                  <a:cubicBezTo>
                    <a:pt x="790" y="7639"/>
                    <a:pt x="651" y="7952"/>
                    <a:pt x="535" y="8254"/>
                  </a:cubicBezTo>
                  <a:cubicBezTo>
                    <a:pt x="477" y="8405"/>
                    <a:pt x="418" y="8568"/>
                    <a:pt x="360" y="8707"/>
                  </a:cubicBezTo>
                  <a:cubicBezTo>
                    <a:pt x="291" y="8869"/>
                    <a:pt x="326" y="9055"/>
                    <a:pt x="535" y="9125"/>
                  </a:cubicBezTo>
                  <a:cubicBezTo>
                    <a:pt x="616" y="9160"/>
                    <a:pt x="697" y="9171"/>
                    <a:pt x="755" y="9229"/>
                  </a:cubicBezTo>
                  <a:cubicBezTo>
                    <a:pt x="906" y="9345"/>
                    <a:pt x="1069" y="9345"/>
                    <a:pt x="1243" y="9345"/>
                  </a:cubicBezTo>
                  <a:lnTo>
                    <a:pt x="1777" y="9345"/>
                  </a:lnTo>
                  <a:cubicBezTo>
                    <a:pt x="2079" y="9345"/>
                    <a:pt x="2380" y="9357"/>
                    <a:pt x="2682" y="9462"/>
                  </a:cubicBezTo>
                  <a:cubicBezTo>
                    <a:pt x="2775" y="9496"/>
                    <a:pt x="2856" y="9496"/>
                    <a:pt x="2961" y="9496"/>
                  </a:cubicBezTo>
                  <a:cubicBezTo>
                    <a:pt x="3495" y="9473"/>
                    <a:pt x="4052" y="9462"/>
                    <a:pt x="4586" y="9462"/>
                  </a:cubicBezTo>
                  <a:cubicBezTo>
                    <a:pt x="4830" y="9462"/>
                    <a:pt x="5027" y="9299"/>
                    <a:pt x="5271" y="9311"/>
                  </a:cubicBezTo>
                  <a:cubicBezTo>
                    <a:pt x="5306" y="9311"/>
                    <a:pt x="5376" y="9287"/>
                    <a:pt x="5410" y="9253"/>
                  </a:cubicBezTo>
                  <a:cubicBezTo>
                    <a:pt x="5457" y="9229"/>
                    <a:pt x="5503" y="9206"/>
                    <a:pt x="5527" y="9183"/>
                  </a:cubicBezTo>
                  <a:cubicBezTo>
                    <a:pt x="5585" y="8881"/>
                    <a:pt x="5538" y="8626"/>
                    <a:pt x="5399" y="8370"/>
                  </a:cubicBezTo>
                  <a:cubicBezTo>
                    <a:pt x="5283" y="8173"/>
                    <a:pt x="5225" y="7941"/>
                    <a:pt x="5097" y="7755"/>
                  </a:cubicBezTo>
                  <a:cubicBezTo>
                    <a:pt x="5062" y="7709"/>
                    <a:pt x="5039" y="7639"/>
                    <a:pt x="5016" y="7569"/>
                  </a:cubicBezTo>
                  <a:cubicBezTo>
                    <a:pt x="4900" y="7175"/>
                    <a:pt x="4714" y="6791"/>
                    <a:pt x="4540" y="6408"/>
                  </a:cubicBezTo>
                  <a:cubicBezTo>
                    <a:pt x="4377" y="6060"/>
                    <a:pt x="4191" y="5747"/>
                    <a:pt x="4017" y="5410"/>
                  </a:cubicBezTo>
                  <a:cubicBezTo>
                    <a:pt x="3913" y="5224"/>
                    <a:pt x="3832" y="5038"/>
                    <a:pt x="3646" y="4922"/>
                  </a:cubicBezTo>
                  <a:cubicBezTo>
                    <a:pt x="3623" y="4354"/>
                    <a:pt x="3657" y="3796"/>
                    <a:pt x="3611" y="3251"/>
                  </a:cubicBezTo>
                  <a:cubicBezTo>
                    <a:pt x="3588" y="2891"/>
                    <a:pt x="3611" y="2508"/>
                    <a:pt x="3623" y="2148"/>
                  </a:cubicBezTo>
                  <a:lnTo>
                    <a:pt x="3623" y="1788"/>
                  </a:lnTo>
                  <a:cubicBezTo>
                    <a:pt x="3623" y="1649"/>
                    <a:pt x="3646" y="1521"/>
                    <a:pt x="3657" y="1393"/>
                  </a:cubicBezTo>
                  <a:cubicBezTo>
                    <a:pt x="3425" y="1463"/>
                    <a:pt x="3205" y="1451"/>
                    <a:pt x="2972" y="1393"/>
                  </a:cubicBezTo>
                  <a:cubicBezTo>
                    <a:pt x="2787" y="1347"/>
                    <a:pt x="2601" y="1358"/>
                    <a:pt x="2392" y="1393"/>
                  </a:cubicBezTo>
                  <a:cubicBezTo>
                    <a:pt x="2404" y="1532"/>
                    <a:pt x="2427" y="1672"/>
                    <a:pt x="2427" y="1788"/>
                  </a:cubicBezTo>
                  <a:cubicBezTo>
                    <a:pt x="2438" y="2519"/>
                    <a:pt x="2438" y="3251"/>
                    <a:pt x="2450" y="3994"/>
                  </a:cubicBezTo>
                  <a:cubicBezTo>
                    <a:pt x="2427" y="4156"/>
                    <a:pt x="2450" y="4295"/>
                    <a:pt x="2473" y="4470"/>
                  </a:cubicBezTo>
                  <a:close/>
                  <a:moveTo>
                    <a:pt x="3843" y="987"/>
                  </a:moveTo>
                  <a:cubicBezTo>
                    <a:pt x="3843" y="743"/>
                    <a:pt x="3878" y="499"/>
                    <a:pt x="3832" y="267"/>
                  </a:cubicBezTo>
                  <a:cubicBezTo>
                    <a:pt x="3274" y="151"/>
                    <a:pt x="2740" y="209"/>
                    <a:pt x="2206" y="186"/>
                  </a:cubicBezTo>
                  <a:cubicBezTo>
                    <a:pt x="2079" y="186"/>
                    <a:pt x="1986" y="290"/>
                    <a:pt x="1974" y="441"/>
                  </a:cubicBezTo>
                  <a:cubicBezTo>
                    <a:pt x="1962" y="627"/>
                    <a:pt x="1986" y="801"/>
                    <a:pt x="2032" y="987"/>
                  </a:cubicBezTo>
                  <a:cubicBezTo>
                    <a:pt x="2044" y="1056"/>
                    <a:pt x="2102" y="1103"/>
                    <a:pt x="2171" y="1115"/>
                  </a:cubicBezTo>
                  <a:lnTo>
                    <a:pt x="2334" y="1115"/>
                  </a:lnTo>
                  <a:cubicBezTo>
                    <a:pt x="2543" y="1115"/>
                    <a:pt x="2740" y="1115"/>
                    <a:pt x="2949" y="1149"/>
                  </a:cubicBezTo>
                  <a:cubicBezTo>
                    <a:pt x="3123" y="1173"/>
                    <a:pt x="3298" y="1161"/>
                    <a:pt x="3472" y="1149"/>
                  </a:cubicBezTo>
                  <a:cubicBezTo>
                    <a:pt x="3599" y="1149"/>
                    <a:pt x="3727" y="1115"/>
                    <a:pt x="3843" y="9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2056125" y="3778250"/>
              <a:ext cx="11350" cy="9025"/>
            </a:xfrm>
            <a:custGeom>
              <a:avLst/>
              <a:gdLst/>
              <a:ahLst/>
              <a:cxnLst/>
              <a:rect l="l" t="t" r="r" b="b"/>
              <a:pathLst>
                <a:path w="454" h="361" extrusionOk="0">
                  <a:moveTo>
                    <a:pt x="453" y="360"/>
                  </a:moveTo>
                  <a:cubicBezTo>
                    <a:pt x="279" y="348"/>
                    <a:pt x="163" y="279"/>
                    <a:pt x="47" y="221"/>
                  </a:cubicBezTo>
                  <a:cubicBezTo>
                    <a:pt x="12" y="209"/>
                    <a:pt x="0" y="151"/>
                    <a:pt x="12" y="116"/>
                  </a:cubicBezTo>
                  <a:cubicBezTo>
                    <a:pt x="24" y="47"/>
                    <a:pt x="105" y="12"/>
                    <a:pt x="198" y="0"/>
                  </a:cubicBezTo>
                  <a:cubicBezTo>
                    <a:pt x="279" y="0"/>
                    <a:pt x="349" y="12"/>
                    <a:pt x="395" y="93"/>
                  </a:cubicBezTo>
                  <a:cubicBezTo>
                    <a:pt x="407" y="105"/>
                    <a:pt x="407" y="128"/>
                    <a:pt x="407" y="151"/>
                  </a:cubicBezTo>
                  <a:cubicBezTo>
                    <a:pt x="407" y="209"/>
                    <a:pt x="418" y="267"/>
                    <a:pt x="453" y="3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2060175" y="3793625"/>
              <a:ext cx="10475" cy="6700"/>
            </a:xfrm>
            <a:custGeom>
              <a:avLst/>
              <a:gdLst/>
              <a:ahLst/>
              <a:cxnLst/>
              <a:rect l="l" t="t" r="r" b="b"/>
              <a:pathLst>
                <a:path w="419" h="268" extrusionOk="0">
                  <a:moveTo>
                    <a:pt x="372" y="0"/>
                  </a:moveTo>
                  <a:cubicBezTo>
                    <a:pt x="384" y="93"/>
                    <a:pt x="407" y="151"/>
                    <a:pt x="419" y="209"/>
                  </a:cubicBezTo>
                  <a:cubicBezTo>
                    <a:pt x="303" y="267"/>
                    <a:pt x="198" y="267"/>
                    <a:pt x="82" y="233"/>
                  </a:cubicBezTo>
                  <a:cubicBezTo>
                    <a:pt x="36" y="209"/>
                    <a:pt x="1" y="151"/>
                    <a:pt x="12" y="117"/>
                  </a:cubicBezTo>
                  <a:cubicBezTo>
                    <a:pt x="12" y="70"/>
                    <a:pt x="59" y="12"/>
                    <a:pt x="94" y="12"/>
                  </a:cubicBezTo>
                  <a:cubicBezTo>
                    <a:pt x="175" y="0"/>
                    <a:pt x="26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2057275" y="3744000"/>
              <a:ext cx="9325" cy="9600"/>
            </a:xfrm>
            <a:custGeom>
              <a:avLst/>
              <a:gdLst/>
              <a:ahLst/>
              <a:cxnLst/>
              <a:rect l="l" t="t" r="r" b="b"/>
              <a:pathLst>
                <a:path w="373" h="384" extrusionOk="0">
                  <a:moveTo>
                    <a:pt x="245" y="383"/>
                  </a:moveTo>
                  <a:cubicBezTo>
                    <a:pt x="175" y="325"/>
                    <a:pt x="94" y="267"/>
                    <a:pt x="59" y="209"/>
                  </a:cubicBezTo>
                  <a:cubicBezTo>
                    <a:pt x="1" y="151"/>
                    <a:pt x="24" y="70"/>
                    <a:pt x="94" y="35"/>
                  </a:cubicBezTo>
                  <a:cubicBezTo>
                    <a:pt x="187" y="0"/>
                    <a:pt x="256" y="0"/>
                    <a:pt x="314" y="82"/>
                  </a:cubicBezTo>
                  <a:cubicBezTo>
                    <a:pt x="372" y="140"/>
                    <a:pt x="361" y="209"/>
                    <a:pt x="314" y="279"/>
                  </a:cubicBezTo>
                  <a:cubicBezTo>
                    <a:pt x="303" y="325"/>
                    <a:pt x="291" y="337"/>
                    <a:pt x="24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2056125" y="3717575"/>
              <a:ext cx="11625" cy="5825"/>
            </a:xfrm>
            <a:custGeom>
              <a:avLst/>
              <a:gdLst/>
              <a:ahLst/>
              <a:cxnLst/>
              <a:rect l="l" t="t" r="r" b="b"/>
              <a:pathLst>
                <a:path w="465" h="233" extrusionOk="0">
                  <a:moveTo>
                    <a:pt x="256" y="233"/>
                  </a:moveTo>
                  <a:cubicBezTo>
                    <a:pt x="93" y="233"/>
                    <a:pt x="0" y="175"/>
                    <a:pt x="12" y="117"/>
                  </a:cubicBezTo>
                  <a:cubicBezTo>
                    <a:pt x="58" y="1"/>
                    <a:pt x="163" y="12"/>
                    <a:pt x="244" y="12"/>
                  </a:cubicBezTo>
                  <a:cubicBezTo>
                    <a:pt x="372" y="1"/>
                    <a:pt x="465" y="59"/>
                    <a:pt x="453" y="129"/>
                  </a:cubicBezTo>
                  <a:cubicBezTo>
                    <a:pt x="453" y="210"/>
                    <a:pt x="372" y="233"/>
                    <a:pt x="25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2056125" y="3703075"/>
              <a:ext cx="9025" cy="5825"/>
            </a:xfrm>
            <a:custGeom>
              <a:avLst/>
              <a:gdLst/>
              <a:ahLst/>
              <a:cxnLst/>
              <a:rect l="l" t="t" r="r" b="b"/>
              <a:pathLst>
                <a:path w="361" h="233" extrusionOk="0">
                  <a:moveTo>
                    <a:pt x="186" y="233"/>
                  </a:moveTo>
                  <a:cubicBezTo>
                    <a:pt x="140" y="221"/>
                    <a:pt x="93" y="221"/>
                    <a:pt x="58" y="198"/>
                  </a:cubicBezTo>
                  <a:cubicBezTo>
                    <a:pt x="24" y="175"/>
                    <a:pt x="0" y="140"/>
                    <a:pt x="0" y="105"/>
                  </a:cubicBezTo>
                  <a:cubicBezTo>
                    <a:pt x="0" y="70"/>
                    <a:pt x="47" y="35"/>
                    <a:pt x="70" y="12"/>
                  </a:cubicBezTo>
                  <a:cubicBezTo>
                    <a:pt x="140" y="0"/>
                    <a:pt x="221" y="0"/>
                    <a:pt x="279" y="12"/>
                  </a:cubicBezTo>
                  <a:cubicBezTo>
                    <a:pt x="302" y="35"/>
                    <a:pt x="360" y="70"/>
                    <a:pt x="360" y="116"/>
                  </a:cubicBezTo>
                  <a:cubicBezTo>
                    <a:pt x="360" y="163"/>
                    <a:pt x="314" y="198"/>
                    <a:pt x="291" y="221"/>
                  </a:cubicBezTo>
                  <a:cubicBezTo>
                    <a:pt x="256" y="233"/>
                    <a:pt x="233" y="233"/>
                    <a:pt x="186" y="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2057275" y="37321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152" y="256"/>
                  </a:moveTo>
                  <a:cubicBezTo>
                    <a:pt x="140" y="256"/>
                    <a:pt x="94" y="232"/>
                    <a:pt x="70" y="209"/>
                  </a:cubicBezTo>
                  <a:cubicBezTo>
                    <a:pt x="1" y="163"/>
                    <a:pt x="12" y="58"/>
                    <a:pt x="82" y="35"/>
                  </a:cubicBezTo>
                  <a:cubicBezTo>
                    <a:pt x="117" y="12"/>
                    <a:pt x="152" y="0"/>
                    <a:pt x="198" y="0"/>
                  </a:cubicBezTo>
                  <a:cubicBezTo>
                    <a:pt x="268" y="0"/>
                    <a:pt x="314" y="47"/>
                    <a:pt x="314" y="116"/>
                  </a:cubicBezTo>
                  <a:cubicBezTo>
                    <a:pt x="326" y="198"/>
                    <a:pt x="256" y="256"/>
                    <a:pt x="152" y="2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2060775" y="3804075"/>
              <a:ext cx="7550" cy="6125"/>
            </a:xfrm>
            <a:custGeom>
              <a:avLst/>
              <a:gdLst/>
              <a:ahLst/>
              <a:cxnLst/>
              <a:rect l="l" t="t" r="r" b="b"/>
              <a:pathLst>
                <a:path w="302" h="245" extrusionOk="0">
                  <a:moveTo>
                    <a:pt x="174" y="244"/>
                  </a:moveTo>
                  <a:cubicBezTo>
                    <a:pt x="58" y="233"/>
                    <a:pt x="0" y="186"/>
                    <a:pt x="0" y="116"/>
                  </a:cubicBezTo>
                  <a:cubicBezTo>
                    <a:pt x="0" y="47"/>
                    <a:pt x="70" y="0"/>
                    <a:pt x="163" y="12"/>
                  </a:cubicBezTo>
                  <a:cubicBezTo>
                    <a:pt x="232" y="12"/>
                    <a:pt x="302" y="82"/>
                    <a:pt x="279" y="140"/>
                  </a:cubicBezTo>
                  <a:cubicBezTo>
                    <a:pt x="244" y="198"/>
                    <a:pt x="186" y="233"/>
                    <a:pt x="174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2058150" y="3762575"/>
              <a:ext cx="5550" cy="6700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105" y="267"/>
                  </a:moveTo>
                  <a:cubicBezTo>
                    <a:pt x="82" y="221"/>
                    <a:pt x="35" y="174"/>
                    <a:pt x="12" y="140"/>
                  </a:cubicBezTo>
                  <a:cubicBezTo>
                    <a:pt x="1" y="82"/>
                    <a:pt x="35" y="35"/>
                    <a:pt x="93" y="23"/>
                  </a:cubicBezTo>
                  <a:cubicBezTo>
                    <a:pt x="152" y="0"/>
                    <a:pt x="221" y="35"/>
                    <a:pt x="221" y="93"/>
                  </a:cubicBezTo>
                  <a:cubicBezTo>
                    <a:pt x="221" y="163"/>
                    <a:pt x="198" y="221"/>
                    <a:pt x="105" y="2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2065125" y="3819450"/>
              <a:ext cx="6100" cy="5250"/>
            </a:xfrm>
            <a:custGeom>
              <a:avLst/>
              <a:gdLst/>
              <a:ahLst/>
              <a:cxnLst/>
              <a:rect l="l" t="t" r="r" b="b"/>
              <a:pathLst>
                <a:path w="244" h="210" extrusionOk="0">
                  <a:moveTo>
                    <a:pt x="244" y="82"/>
                  </a:moveTo>
                  <a:cubicBezTo>
                    <a:pt x="232" y="163"/>
                    <a:pt x="163" y="210"/>
                    <a:pt x="93" y="198"/>
                  </a:cubicBezTo>
                  <a:cubicBezTo>
                    <a:pt x="35" y="175"/>
                    <a:pt x="0" y="140"/>
                    <a:pt x="12" y="94"/>
                  </a:cubicBezTo>
                  <a:cubicBezTo>
                    <a:pt x="47" y="24"/>
                    <a:pt x="105" y="1"/>
                    <a:pt x="163" y="24"/>
                  </a:cubicBezTo>
                  <a:cubicBezTo>
                    <a:pt x="186" y="12"/>
                    <a:pt x="221" y="47"/>
                    <a:pt x="244" y="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996325" y="3833375"/>
              <a:ext cx="112650" cy="40675"/>
            </a:xfrm>
            <a:custGeom>
              <a:avLst/>
              <a:gdLst/>
              <a:ahLst/>
              <a:cxnLst/>
              <a:rect l="l" t="t" r="r" b="b"/>
              <a:pathLst>
                <a:path w="4506" h="1627" extrusionOk="0">
                  <a:moveTo>
                    <a:pt x="2450" y="1"/>
                  </a:moveTo>
                  <a:lnTo>
                    <a:pt x="3797" y="1"/>
                  </a:lnTo>
                  <a:cubicBezTo>
                    <a:pt x="3948" y="1"/>
                    <a:pt x="4041" y="47"/>
                    <a:pt x="4099" y="187"/>
                  </a:cubicBezTo>
                  <a:cubicBezTo>
                    <a:pt x="4215" y="465"/>
                    <a:pt x="4354" y="732"/>
                    <a:pt x="4470" y="999"/>
                  </a:cubicBezTo>
                  <a:cubicBezTo>
                    <a:pt x="4505" y="1104"/>
                    <a:pt x="4494" y="1220"/>
                    <a:pt x="4482" y="1336"/>
                  </a:cubicBezTo>
                  <a:cubicBezTo>
                    <a:pt x="4470" y="1394"/>
                    <a:pt x="4412" y="1464"/>
                    <a:pt x="4366" y="1498"/>
                  </a:cubicBezTo>
                  <a:cubicBezTo>
                    <a:pt x="4250" y="1568"/>
                    <a:pt x="4134" y="1626"/>
                    <a:pt x="4006" y="1626"/>
                  </a:cubicBezTo>
                  <a:lnTo>
                    <a:pt x="2183" y="1626"/>
                  </a:lnTo>
                  <a:cubicBezTo>
                    <a:pt x="2149" y="1626"/>
                    <a:pt x="2102" y="1626"/>
                    <a:pt x="2067" y="1615"/>
                  </a:cubicBezTo>
                  <a:cubicBezTo>
                    <a:pt x="1882" y="1522"/>
                    <a:pt x="1661" y="1545"/>
                    <a:pt x="1464" y="1545"/>
                  </a:cubicBezTo>
                  <a:cubicBezTo>
                    <a:pt x="1301" y="1545"/>
                    <a:pt x="1139" y="1545"/>
                    <a:pt x="988" y="1487"/>
                  </a:cubicBezTo>
                  <a:cubicBezTo>
                    <a:pt x="895" y="1452"/>
                    <a:pt x="779" y="1464"/>
                    <a:pt x="674" y="1464"/>
                  </a:cubicBezTo>
                  <a:lnTo>
                    <a:pt x="187" y="1464"/>
                  </a:lnTo>
                  <a:cubicBezTo>
                    <a:pt x="70" y="1464"/>
                    <a:pt x="24" y="1394"/>
                    <a:pt x="12" y="1290"/>
                  </a:cubicBezTo>
                  <a:cubicBezTo>
                    <a:pt x="1" y="1162"/>
                    <a:pt x="12" y="1034"/>
                    <a:pt x="117" y="930"/>
                  </a:cubicBezTo>
                  <a:cubicBezTo>
                    <a:pt x="210" y="825"/>
                    <a:pt x="314" y="709"/>
                    <a:pt x="372" y="547"/>
                  </a:cubicBezTo>
                  <a:cubicBezTo>
                    <a:pt x="419" y="430"/>
                    <a:pt x="500" y="349"/>
                    <a:pt x="581" y="256"/>
                  </a:cubicBezTo>
                  <a:cubicBezTo>
                    <a:pt x="605" y="233"/>
                    <a:pt x="651" y="221"/>
                    <a:pt x="674" y="198"/>
                  </a:cubicBezTo>
                  <a:cubicBezTo>
                    <a:pt x="721" y="187"/>
                    <a:pt x="779" y="187"/>
                    <a:pt x="790" y="163"/>
                  </a:cubicBezTo>
                  <a:cubicBezTo>
                    <a:pt x="872" y="1"/>
                    <a:pt x="1011" y="13"/>
                    <a:pt x="1139" y="13"/>
                  </a:cubicBezTo>
                  <a:cubicBezTo>
                    <a:pt x="1568" y="13"/>
                    <a:pt x="1998" y="13"/>
                    <a:pt x="2450" y="1"/>
                  </a:cubicBezTo>
                  <a:cubicBezTo>
                    <a:pt x="2450" y="13"/>
                    <a:pt x="2450" y="1"/>
                    <a:pt x="2450" y="1"/>
                  </a:cubicBezTo>
                  <a:close/>
                  <a:moveTo>
                    <a:pt x="3751" y="268"/>
                  </a:moveTo>
                  <a:lnTo>
                    <a:pt x="1115" y="268"/>
                  </a:lnTo>
                  <a:cubicBezTo>
                    <a:pt x="988" y="268"/>
                    <a:pt x="872" y="338"/>
                    <a:pt x="813" y="419"/>
                  </a:cubicBezTo>
                  <a:cubicBezTo>
                    <a:pt x="651" y="628"/>
                    <a:pt x="523" y="860"/>
                    <a:pt x="372" y="1081"/>
                  </a:cubicBezTo>
                  <a:cubicBezTo>
                    <a:pt x="361" y="1092"/>
                    <a:pt x="372" y="1139"/>
                    <a:pt x="372" y="1173"/>
                  </a:cubicBezTo>
                  <a:lnTo>
                    <a:pt x="813" y="1173"/>
                  </a:lnTo>
                  <a:cubicBezTo>
                    <a:pt x="895" y="1173"/>
                    <a:pt x="999" y="1197"/>
                    <a:pt x="1080" y="1220"/>
                  </a:cubicBezTo>
                  <a:cubicBezTo>
                    <a:pt x="1208" y="1266"/>
                    <a:pt x="1347" y="1278"/>
                    <a:pt x="1475" y="1278"/>
                  </a:cubicBezTo>
                  <a:cubicBezTo>
                    <a:pt x="1638" y="1278"/>
                    <a:pt x="1789" y="1255"/>
                    <a:pt x="1940" y="1290"/>
                  </a:cubicBezTo>
                  <a:cubicBezTo>
                    <a:pt x="2183" y="1382"/>
                    <a:pt x="2450" y="1348"/>
                    <a:pt x="2694" y="1371"/>
                  </a:cubicBezTo>
                  <a:lnTo>
                    <a:pt x="3878" y="1371"/>
                  </a:lnTo>
                  <a:cubicBezTo>
                    <a:pt x="4029" y="1371"/>
                    <a:pt x="4145" y="1336"/>
                    <a:pt x="4261" y="1197"/>
                  </a:cubicBezTo>
                  <a:cubicBezTo>
                    <a:pt x="4064" y="918"/>
                    <a:pt x="4018" y="558"/>
                    <a:pt x="3751" y="2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19"/>
          <p:cNvGrpSpPr/>
          <p:nvPr/>
        </p:nvGrpSpPr>
        <p:grpSpPr>
          <a:xfrm rot="-2700000">
            <a:off x="8525949" y="3948162"/>
            <a:ext cx="388232" cy="608020"/>
            <a:chOff x="683900" y="3612800"/>
            <a:chExt cx="105100" cy="164600"/>
          </a:xfrm>
        </p:grpSpPr>
        <p:sp>
          <p:nvSpPr>
            <p:cNvPr id="1048" name="Google Shape;1048;p19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19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1051" name="Google Shape;1051;p19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6" name="Google Shape;1056;p19"/>
          <p:cNvSpPr/>
          <p:nvPr/>
        </p:nvSpPr>
        <p:spPr>
          <a:xfrm rot="2153135">
            <a:off x="8561175" y="4655913"/>
            <a:ext cx="526615" cy="541771"/>
          </a:xfrm>
          <a:custGeom>
            <a:avLst/>
            <a:gdLst/>
            <a:ahLst/>
            <a:cxnLst/>
            <a:rect l="l" t="t" r="r" b="b"/>
            <a:pathLst>
              <a:path w="4830" h="4969" extrusionOk="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ECTION_HEADER_1">
    <p:bg>
      <p:bgPr>
        <a:solidFill>
          <a:schemeClr val="accent1"/>
        </a:solidFill>
        <a:effectLst/>
      </p:bgPr>
    </p:bg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28"/>
          <p:cNvSpPr txBox="1">
            <a:spLocks noGrp="1"/>
          </p:cNvSpPr>
          <p:nvPr>
            <p:ph type="title" hasCustomPrompt="1"/>
          </p:nvPr>
        </p:nvSpPr>
        <p:spPr>
          <a:xfrm>
            <a:off x="920046" y="1707038"/>
            <a:ext cx="15939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1560" name="Google Shape;1560;p28"/>
          <p:cNvSpPr txBox="1">
            <a:spLocks noGrp="1"/>
          </p:cNvSpPr>
          <p:nvPr>
            <p:ph type="subTitle" idx="1"/>
          </p:nvPr>
        </p:nvSpPr>
        <p:spPr>
          <a:xfrm>
            <a:off x="2791146" y="1707038"/>
            <a:ext cx="27252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61" name="Google Shape;1561;p28"/>
          <p:cNvSpPr txBox="1">
            <a:spLocks noGrp="1"/>
          </p:cNvSpPr>
          <p:nvPr>
            <p:ph type="title" idx="2" hasCustomPrompt="1"/>
          </p:nvPr>
        </p:nvSpPr>
        <p:spPr>
          <a:xfrm>
            <a:off x="920046" y="2517888"/>
            <a:ext cx="15939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1562" name="Google Shape;1562;p28"/>
          <p:cNvSpPr txBox="1">
            <a:spLocks noGrp="1"/>
          </p:cNvSpPr>
          <p:nvPr>
            <p:ph type="subTitle" idx="3"/>
          </p:nvPr>
        </p:nvSpPr>
        <p:spPr>
          <a:xfrm>
            <a:off x="2791146" y="2517888"/>
            <a:ext cx="27252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63" name="Google Shape;1563;p28"/>
          <p:cNvSpPr txBox="1">
            <a:spLocks noGrp="1"/>
          </p:cNvSpPr>
          <p:nvPr>
            <p:ph type="title" idx="4" hasCustomPrompt="1"/>
          </p:nvPr>
        </p:nvSpPr>
        <p:spPr>
          <a:xfrm>
            <a:off x="920046" y="3328738"/>
            <a:ext cx="15939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sp>
        <p:nvSpPr>
          <p:cNvPr id="1564" name="Google Shape;1564;p28"/>
          <p:cNvSpPr txBox="1">
            <a:spLocks noGrp="1"/>
          </p:cNvSpPr>
          <p:nvPr>
            <p:ph type="subTitle" idx="5"/>
          </p:nvPr>
        </p:nvSpPr>
        <p:spPr>
          <a:xfrm>
            <a:off x="2791146" y="3328738"/>
            <a:ext cx="2725200" cy="6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65" name="Google Shape;1565;p28"/>
          <p:cNvSpPr txBox="1">
            <a:spLocks noGrp="1"/>
          </p:cNvSpPr>
          <p:nvPr>
            <p:ph type="ctrTitle" idx="6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Neucha"/>
              <a:buNone/>
              <a:defRPr sz="4000" b="1"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atrick Hand"/>
              <a:buNone/>
              <a:defRPr sz="3000" b="1">
                <a:solidFill>
                  <a:schemeClr val="lt1"/>
                </a:solidFill>
                <a:highlight>
                  <a:schemeClr val="dk1"/>
                </a:highlight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566" name="Google Shape;1566;p28"/>
          <p:cNvSpPr/>
          <p:nvPr/>
        </p:nvSpPr>
        <p:spPr>
          <a:xfrm rot="-955344">
            <a:off x="7599432" y="1501397"/>
            <a:ext cx="494404" cy="897096"/>
          </a:xfrm>
          <a:custGeom>
            <a:avLst/>
            <a:gdLst/>
            <a:ahLst/>
            <a:cxnLst/>
            <a:rect l="l" t="t" r="r" b="b"/>
            <a:pathLst>
              <a:path w="5504" h="9988" extrusionOk="0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7" name="Google Shape;1567;p28"/>
          <p:cNvGrpSpPr/>
          <p:nvPr/>
        </p:nvGrpSpPr>
        <p:grpSpPr>
          <a:xfrm rot="-3934734">
            <a:off x="7006682" y="2802455"/>
            <a:ext cx="1713225" cy="1227663"/>
            <a:chOff x="692625" y="2569725"/>
            <a:chExt cx="463800" cy="332350"/>
          </a:xfrm>
        </p:grpSpPr>
        <p:sp>
          <p:nvSpPr>
            <p:cNvPr id="1568" name="Google Shape;1568;p28"/>
            <p:cNvSpPr/>
            <p:nvPr/>
          </p:nvSpPr>
          <p:spPr>
            <a:xfrm>
              <a:off x="692625" y="2569725"/>
              <a:ext cx="463800" cy="332350"/>
            </a:xfrm>
            <a:custGeom>
              <a:avLst/>
              <a:gdLst/>
              <a:ahLst/>
              <a:cxnLst/>
              <a:rect l="l" t="t" r="r" b="b"/>
              <a:pathLst>
                <a:path w="18552" h="13294" extrusionOk="0">
                  <a:moveTo>
                    <a:pt x="15080" y="10669"/>
                  </a:moveTo>
                  <a:cubicBezTo>
                    <a:pt x="15313" y="10484"/>
                    <a:pt x="15533" y="10298"/>
                    <a:pt x="15754" y="10100"/>
                  </a:cubicBezTo>
                  <a:cubicBezTo>
                    <a:pt x="15998" y="10042"/>
                    <a:pt x="16207" y="9915"/>
                    <a:pt x="16462" y="9857"/>
                  </a:cubicBezTo>
                  <a:cubicBezTo>
                    <a:pt x="16648" y="9810"/>
                    <a:pt x="16868" y="9833"/>
                    <a:pt x="17066" y="9857"/>
                  </a:cubicBezTo>
                  <a:cubicBezTo>
                    <a:pt x="17309" y="9892"/>
                    <a:pt x="17518" y="10031"/>
                    <a:pt x="17716" y="10182"/>
                  </a:cubicBezTo>
                  <a:cubicBezTo>
                    <a:pt x="17797" y="10217"/>
                    <a:pt x="17855" y="10275"/>
                    <a:pt x="17913" y="10333"/>
                  </a:cubicBezTo>
                  <a:cubicBezTo>
                    <a:pt x="18111" y="10530"/>
                    <a:pt x="18285" y="10716"/>
                    <a:pt x="18343" y="11006"/>
                  </a:cubicBezTo>
                  <a:cubicBezTo>
                    <a:pt x="18424" y="11343"/>
                    <a:pt x="18401" y="11656"/>
                    <a:pt x="18401" y="11981"/>
                  </a:cubicBezTo>
                  <a:cubicBezTo>
                    <a:pt x="18401" y="12051"/>
                    <a:pt x="18389" y="12120"/>
                    <a:pt x="18366" y="12179"/>
                  </a:cubicBezTo>
                  <a:cubicBezTo>
                    <a:pt x="18227" y="12527"/>
                    <a:pt x="18006" y="12805"/>
                    <a:pt x="17693" y="12980"/>
                  </a:cubicBezTo>
                  <a:cubicBezTo>
                    <a:pt x="17495" y="13096"/>
                    <a:pt x="17286" y="13212"/>
                    <a:pt x="17042" y="13235"/>
                  </a:cubicBezTo>
                  <a:cubicBezTo>
                    <a:pt x="16752" y="13270"/>
                    <a:pt x="16474" y="13293"/>
                    <a:pt x="16183" y="13281"/>
                  </a:cubicBezTo>
                  <a:cubicBezTo>
                    <a:pt x="15998" y="13270"/>
                    <a:pt x="15812" y="13212"/>
                    <a:pt x="15661" y="13061"/>
                  </a:cubicBezTo>
                  <a:cubicBezTo>
                    <a:pt x="15487" y="12887"/>
                    <a:pt x="15313" y="12713"/>
                    <a:pt x="15197" y="12504"/>
                  </a:cubicBezTo>
                  <a:cubicBezTo>
                    <a:pt x="15069" y="12248"/>
                    <a:pt x="14918" y="11993"/>
                    <a:pt x="14883" y="11703"/>
                  </a:cubicBezTo>
                  <a:cubicBezTo>
                    <a:pt x="14732" y="11633"/>
                    <a:pt x="14570" y="11610"/>
                    <a:pt x="14419" y="11598"/>
                  </a:cubicBezTo>
                  <a:cubicBezTo>
                    <a:pt x="14105" y="11586"/>
                    <a:pt x="13803" y="11575"/>
                    <a:pt x="13513" y="11470"/>
                  </a:cubicBezTo>
                  <a:cubicBezTo>
                    <a:pt x="13339" y="11412"/>
                    <a:pt x="13142" y="11412"/>
                    <a:pt x="12933" y="11377"/>
                  </a:cubicBezTo>
                  <a:cubicBezTo>
                    <a:pt x="12759" y="11354"/>
                    <a:pt x="12596" y="11319"/>
                    <a:pt x="12422" y="11285"/>
                  </a:cubicBezTo>
                  <a:cubicBezTo>
                    <a:pt x="12213" y="11238"/>
                    <a:pt x="11992" y="11180"/>
                    <a:pt x="11760" y="11192"/>
                  </a:cubicBezTo>
                  <a:cubicBezTo>
                    <a:pt x="11702" y="11192"/>
                    <a:pt x="11633" y="11192"/>
                    <a:pt x="11575" y="11180"/>
                  </a:cubicBezTo>
                  <a:cubicBezTo>
                    <a:pt x="11296" y="11110"/>
                    <a:pt x="11017" y="11122"/>
                    <a:pt x="10739" y="11110"/>
                  </a:cubicBezTo>
                  <a:cubicBezTo>
                    <a:pt x="10599" y="11110"/>
                    <a:pt x="10448" y="11087"/>
                    <a:pt x="10321" y="11076"/>
                  </a:cubicBezTo>
                  <a:cubicBezTo>
                    <a:pt x="10100" y="11029"/>
                    <a:pt x="9903" y="11018"/>
                    <a:pt x="9682" y="11018"/>
                  </a:cubicBezTo>
                  <a:cubicBezTo>
                    <a:pt x="9322" y="11018"/>
                    <a:pt x="8974" y="11018"/>
                    <a:pt x="8614" y="11006"/>
                  </a:cubicBezTo>
                  <a:cubicBezTo>
                    <a:pt x="8440" y="11006"/>
                    <a:pt x="8266" y="10960"/>
                    <a:pt x="8092" y="10948"/>
                  </a:cubicBezTo>
                  <a:cubicBezTo>
                    <a:pt x="7952" y="10936"/>
                    <a:pt x="7825" y="10902"/>
                    <a:pt x="7697" y="10902"/>
                  </a:cubicBezTo>
                  <a:lnTo>
                    <a:pt x="5050" y="10902"/>
                  </a:lnTo>
                  <a:cubicBezTo>
                    <a:pt x="4899" y="10902"/>
                    <a:pt x="4737" y="10890"/>
                    <a:pt x="4574" y="10843"/>
                  </a:cubicBezTo>
                  <a:cubicBezTo>
                    <a:pt x="4388" y="10797"/>
                    <a:pt x="4203" y="10785"/>
                    <a:pt x="4005" y="10739"/>
                  </a:cubicBezTo>
                  <a:cubicBezTo>
                    <a:pt x="3738" y="10681"/>
                    <a:pt x="3460" y="10623"/>
                    <a:pt x="3169" y="10588"/>
                  </a:cubicBezTo>
                  <a:cubicBezTo>
                    <a:pt x="3018" y="10553"/>
                    <a:pt x="2868" y="10565"/>
                    <a:pt x="2705" y="10565"/>
                  </a:cubicBezTo>
                  <a:cubicBezTo>
                    <a:pt x="2496" y="10565"/>
                    <a:pt x="2299" y="10600"/>
                    <a:pt x="2113" y="10495"/>
                  </a:cubicBezTo>
                  <a:cubicBezTo>
                    <a:pt x="2067" y="10472"/>
                    <a:pt x="1997" y="10484"/>
                    <a:pt x="1939" y="10484"/>
                  </a:cubicBezTo>
                  <a:cubicBezTo>
                    <a:pt x="1858" y="10472"/>
                    <a:pt x="1776" y="10449"/>
                    <a:pt x="1707" y="10426"/>
                  </a:cubicBezTo>
                  <a:cubicBezTo>
                    <a:pt x="1625" y="10391"/>
                    <a:pt x="1567" y="10356"/>
                    <a:pt x="1498" y="10333"/>
                  </a:cubicBezTo>
                  <a:cubicBezTo>
                    <a:pt x="1196" y="10275"/>
                    <a:pt x="975" y="10089"/>
                    <a:pt x="801" y="9845"/>
                  </a:cubicBezTo>
                  <a:cubicBezTo>
                    <a:pt x="720" y="9717"/>
                    <a:pt x="604" y="9578"/>
                    <a:pt x="499" y="9450"/>
                  </a:cubicBezTo>
                  <a:cubicBezTo>
                    <a:pt x="325" y="9230"/>
                    <a:pt x="197" y="8998"/>
                    <a:pt x="163" y="8707"/>
                  </a:cubicBezTo>
                  <a:cubicBezTo>
                    <a:pt x="163" y="8673"/>
                    <a:pt x="139" y="8615"/>
                    <a:pt x="116" y="8568"/>
                  </a:cubicBezTo>
                  <a:cubicBezTo>
                    <a:pt x="23" y="8359"/>
                    <a:pt x="0" y="8162"/>
                    <a:pt x="0" y="7941"/>
                  </a:cubicBezTo>
                  <a:lnTo>
                    <a:pt x="0" y="6502"/>
                  </a:lnTo>
                  <a:cubicBezTo>
                    <a:pt x="0" y="6328"/>
                    <a:pt x="23" y="6153"/>
                    <a:pt x="81" y="6002"/>
                  </a:cubicBezTo>
                  <a:cubicBezTo>
                    <a:pt x="139" y="5828"/>
                    <a:pt x="139" y="5631"/>
                    <a:pt x="197" y="5457"/>
                  </a:cubicBezTo>
                  <a:lnTo>
                    <a:pt x="279" y="5201"/>
                  </a:lnTo>
                  <a:cubicBezTo>
                    <a:pt x="348" y="4981"/>
                    <a:pt x="453" y="4795"/>
                    <a:pt x="639" y="4644"/>
                  </a:cubicBezTo>
                  <a:cubicBezTo>
                    <a:pt x="685" y="4609"/>
                    <a:pt x="743" y="4563"/>
                    <a:pt x="755" y="4516"/>
                  </a:cubicBezTo>
                  <a:cubicBezTo>
                    <a:pt x="813" y="4354"/>
                    <a:pt x="952" y="4284"/>
                    <a:pt x="1080" y="4215"/>
                  </a:cubicBezTo>
                  <a:cubicBezTo>
                    <a:pt x="1324" y="4087"/>
                    <a:pt x="1591" y="3948"/>
                    <a:pt x="1858" y="3890"/>
                  </a:cubicBezTo>
                  <a:cubicBezTo>
                    <a:pt x="1974" y="3866"/>
                    <a:pt x="2090" y="3820"/>
                    <a:pt x="2206" y="3773"/>
                  </a:cubicBezTo>
                  <a:cubicBezTo>
                    <a:pt x="2287" y="3762"/>
                    <a:pt x="2357" y="3750"/>
                    <a:pt x="2415" y="3750"/>
                  </a:cubicBezTo>
                  <a:cubicBezTo>
                    <a:pt x="2519" y="3739"/>
                    <a:pt x="2612" y="3704"/>
                    <a:pt x="2717" y="3704"/>
                  </a:cubicBezTo>
                  <a:cubicBezTo>
                    <a:pt x="2833" y="3692"/>
                    <a:pt x="2937" y="3681"/>
                    <a:pt x="3053" y="3681"/>
                  </a:cubicBezTo>
                  <a:cubicBezTo>
                    <a:pt x="4214" y="3681"/>
                    <a:pt x="5364" y="3681"/>
                    <a:pt x="6524" y="3692"/>
                  </a:cubicBezTo>
                  <a:cubicBezTo>
                    <a:pt x="6664" y="3692"/>
                    <a:pt x="6815" y="3692"/>
                    <a:pt x="6942" y="3646"/>
                  </a:cubicBezTo>
                  <a:cubicBezTo>
                    <a:pt x="7012" y="3623"/>
                    <a:pt x="7105" y="3623"/>
                    <a:pt x="7186" y="3623"/>
                  </a:cubicBezTo>
                  <a:cubicBezTo>
                    <a:pt x="7523" y="3623"/>
                    <a:pt x="7836" y="3634"/>
                    <a:pt x="8173" y="3634"/>
                  </a:cubicBezTo>
                  <a:cubicBezTo>
                    <a:pt x="8266" y="3634"/>
                    <a:pt x="8347" y="3623"/>
                    <a:pt x="8452" y="3599"/>
                  </a:cubicBezTo>
                  <a:cubicBezTo>
                    <a:pt x="8695" y="3565"/>
                    <a:pt x="8846" y="3402"/>
                    <a:pt x="8904" y="3158"/>
                  </a:cubicBezTo>
                  <a:cubicBezTo>
                    <a:pt x="8928" y="3054"/>
                    <a:pt x="8986" y="2949"/>
                    <a:pt x="9020" y="2845"/>
                  </a:cubicBezTo>
                  <a:cubicBezTo>
                    <a:pt x="9055" y="2729"/>
                    <a:pt x="9102" y="2613"/>
                    <a:pt x="9160" y="2520"/>
                  </a:cubicBezTo>
                  <a:cubicBezTo>
                    <a:pt x="9218" y="2369"/>
                    <a:pt x="9287" y="2241"/>
                    <a:pt x="9392" y="2125"/>
                  </a:cubicBezTo>
                  <a:cubicBezTo>
                    <a:pt x="9543" y="1974"/>
                    <a:pt x="9694" y="1846"/>
                    <a:pt x="9845" y="1719"/>
                  </a:cubicBezTo>
                  <a:cubicBezTo>
                    <a:pt x="9868" y="1684"/>
                    <a:pt x="9926" y="1672"/>
                    <a:pt x="9949" y="1649"/>
                  </a:cubicBezTo>
                  <a:cubicBezTo>
                    <a:pt x="9972" y="1486"/>
                    <a:pt x="10135" y="1452"/>
                    <a:pt x="10239" y="1394"/>
                  </a:cubicBezTo>
                  <a:cubicBezTo>
                    <a:pt x="10599" y="1208"/>
                    <a:pt x="10971" y="1022"/>
                    <a:pt x="11354" y="836"/>
                  </a:cubicBezTo>
                  <a:cubicBezTo>
                    <a:pt x="11633" y="697"/>
                    <a:pt x="11900" y="558"/>
                    <a:pt x="12178" y="442"/>
                  </a:cubicBezTo>
                  <a:cubicBezTo>
                    <a:pt x="12399" y="349"/>
                    <a:pt x="12619" y="256"/>
                    <a:pt x="12863" y="268"/>
                  </a:cubicBezTo>
                  <a:cubicBezTo>
                    <a:pt x="12910" y="268"/>
                    <a:pt x="12968" y="268"/>
                    <a:pt x="13002" y="233"/>
                  </a:cubicBezTo>
                  <a:cubicBezTo>
                    <a:pt x="13142" y="151"/>
                    <a:pt x="13281" y="163"/>
                    <a:pt x="13409" y="221"/>
                  </a:cubicBezTo>
                  <a:cubicBezTo>
                    <a:pt x="13513" y="268"/>
                    <a:pt x="13606" y="268"/>
                    <a:pt x="13699" y="221"/>
                  </a:cubicBezTo>
                  <a:cubicBezTo>
                    <a:pt x="13757" y="198"/>
                    <a:pt x="13815" y="209"/>
                    <a:pt x="13873" y="198"/>
                  </a:cubicBezTo>
                  <a:cubicBezTo>
                    <a:pt x="13989" y="175"/>
                    <a:pt x="14129" y="151"/>
                    <a:pt x="14245" y="140"/>
                  </a:cubicBezTo>
                  <a:cubicBezTo>
                    <a:pt x="14338" y="117"/>
                    <a:pt x="14442" y="105"/>
                    <a:pt x="14546" y="105"/>
                  </a:cubicBezTo>
                  <a:cubicBezTo>
                    <a:pt x="14663" y="105"/>
                    <a:pt x="14790" y="105"/>
                    <a:pt x="14906" y="47"/>
                  </a:cubicBezTo>
                  <a:cubicBezTo>
                    <a:pt x="14976" y="24"/>
                    <a:pt x="15069" y="24"/>
                    <a:pt x="15150" y="24"/>
                  </a:cubicBezTo>
                  <a:cubicBezTo>
                    <a:pt x="15487" y="24"/>
                    <a:pt x="15835" y="35"/>
                    <a:pt x="16172" y="24"/>
                  </a:cubicBezTo>
                  <a:cubicBezTo>
                    <a:pt x="16462" y="0"/>
                    <a:pt x="16683" y="163"/>
                    <a:pt x="16880" y="314"/>
                  </a:cubicBezTo>
                  <a:cubicBezTo>
                    <a:pt x="17263" y="581"/>
                    <a:pt x="17449" y="976"/>
                    <a:pt x="17588" y="1394"/>
                  </a:cubicBezTo>
                  <a:cubicBezTo>
                    <a:pt x="17669" y="1614"/>
                    <a:pt x="17739" y="1823"/>
                    <a:pt x="17902" y="1974"/>
                  </a:cubicBezTo>
                  <a:cubicBezTo>
                    <a:pt x="17983" y="2079"/>
                    <a:pt x="18029" y="2229"/>
                    <a:pt x="18076" y="2369"/>
                  </a:cubicBezTo>
                  <a:cubicBezTo>
                    <a:pt x="18145" y="2636"/>
                    <a:pt x="18250" y="2891"/>
                    <a:pt x="18215" y="3170"/>
                  </a:cubicBezTo>
                  <a:cubicBezTo>
                    <a:pt x="18203" y="3390"/>
                    <a:pt x="18111" y="3483"/>
                    <a:pt x="17902" y="3483"/>
                  </a:cubicBezTo>
                  <a:lnTo>
                    <a:pt x="17495" y="3483"/>
                  </a:lnTo>
                  <a:cubicBezTo>
                    <a:pt x="17263" y="3483"/>
                    <a:pt x="17124" y="3402"/>
                    <a:pt x="17112" y="3181"/>
                  </a:cubicBezTo>
                  <a:cubicBezTo>
                    <a:pt x="17089" y="2903"/>
                    <a:pt x="16973" y="2647"/>
                    <a:pt x="17008" y="2369"/>
                  </a:cubicBezTo>
                  <a:cubicBezTo>
                    <a:pt x="17031" y="2253"/>
                    <a:pt x="16996" y="2148"/>
                    <a:pt x="16926" y="2055"/>
                  </a:cubicBezTo>
                  <a:cubicBezTo>
                    <a:pt x="16799" y="1881"/>
                    <a:pt x="16741" y="1672"/>
                    <a:pt x="16683" y="1452"/>
                  </a:cubicBezTo>
                  <a:cubicBezTo>
                    <a:pt x="16601" y="1196"/>
                    <a:pt x="16450" y="1045"/>
                    <a:pt x="16183" y="1045"/>
                  </a:cubicBezTo>
                  <a:lnTo>
                    <a:pt x="14651" y="1045"/>
                  </a:lnTo>
                  <a:cubicBezTo>
                    <a:pt x="14570" y="1045"/>
                    <a:pt x="14488" y="1080"/>
                    <a:pt x="14419" y="1092"/>
                  </a:cubicBezTo>
                  <a:cubicBezTo>
                    <a:pt x="14326" y="1103"/>
                    <a:pt x="14256" y="1138"/>
                    <a:pt x="14163" y="1138"/>
                  </a:cubicBezTo>
                  <a:cubicBezTo>
                    <a:pt x="14024" y="1150"/>
                    <a:pt x="13873" y="1161"/>
                    <a:pt x="13792" y="1301"/>
                  </a:cubicBezTo>
                  <a:cubicBezTo>
                    <a:pt x="13780" y="1324"/>
                    <a:pt x="13722" y="1336"/>
                    <a:pt x="13687" y="1359"/>
                  </a:cubicBezTo>
                  <a:cubicBezTo>
                    <a:pt x="13467" y="1428"/>
                    <a:pt x="13258" y="1510"/>
                    <a:pt x="13002" y="1533"/>
                  </a:cubicBezTo>
                  <a:cubicBezTo>
                    <a:pt x="12875" y="1533"/>
                    <a:pt x="12747" y="1591"/>
                    <a:pt x="12619" y="1603"/>
                  </a:cubicBezTo>
                  <a:cubicBezTo>
                    <a:pt x="12480" y="1603"/>
                    <a:pt x="12352" y="1661"/>
                    <a:pt x="12236" y="1672"/>
                  </a:cubicBezTo>
                  <a:cubicBezTo>
                    <a:pt x="12004" y="1707"/>
                    <a:pt x="11807" y="1777"/>
                    <a:pt x="11598" y="1846"/>
                  </a:cubicBezTo>
                  <a:cubicBezTo>
                    <a:pt x="11226" y="1974"/>
                    <a:pt x="10901" y="2171"/>
                    <a:pt x="10681" y="2520"/>
                  </a:cubicBezTo>
                  <a:cubicBezTo>
                    <a:pt x="10681" y="2531"/>
                    <a:pt x="10669" y="2531"/>
                    <a:pt x="10669" y="2543"/>
                  </a:cubicBezTo>
                  <a:cubicBezTo>
                    <a:pt x="10437" y="2729"/>
                    <a:pt x="10321" y="2996"/>
                    <a:pt x="10239" y="3251"/>
                  </a:cubicBezTo>
                  <a:cubicBezTo>
                    <a:pt x="10193" y="3390"/>
                    <a:pt x="10147" y="3506"/>
                    <a:pt x="10147" y="3634"/>
                  </a:cubicBezTo>
                  <a:cubicBezTo>
                    <a:pt x="10147" y="3715"/>
                    <a:pt x="10147" y="3820"/>
                    <a:pt x="10123" y="3913"/>
                  </a:cubicBezTo>
                  <a:cubicBezTo>
                    <a:pt x="10007" y="4203"/>
                    <a:pt x="10077" y="4493"/>
                    <a:pt x="10147" y="4783"/>
                  </a:cubicBezTo>
                  <a:cubicBezTo>
                    <a:pt x="10158" y="4842"/>
                    <a:pt x="10205" y="4876"/>
                    <a:pt x="10251" y="4923"/>
                  </a:cubicBezTo>
                  <a:cubicBezTo>
                    <a:pt x="10367" y="5016"/>
                    <a:pt x="10472" y="5097"/>
                    <a:pt x="10588" y="5190"/>
                  </a:cubicBezTo>
                  <a:cubicBezTo>
                    <a:pt x="10762" y="5306"/>
                    <a:pt x="10913" y="5399"/>
                    <a:pt x="11087" y="5515"/>
                  </a:cubicBezTo>
                  <a:cubicBezTo>
                    <a:pt x="11122" y="5538"/>
                    <a:pt x="11145" y="5561"/>
                    <a:pt x="11168" y="5561"/>
                  </a:cubicBezTo>
                  <a:cubicBezTo>
                    <a:pt x="11516" y="5654"/>
                    <a:pt x="11830" y="5828"/>
                    <a:pt x="12167" y="5944"/>
                  </a:cubicBezTo>
                  <a:cubicBezTo>
                    <a:pt x="12271" y="5968"/>
                    <a:pt x="12364" y="6026"/>
                    <a:pt x="12468" y="6072"/>
                  </a:cubicBezTo>
                  <a:cubicBezTo>
                    <a:pt x="12585" y="6119"/>
                    <a:pt x="12712" y="6153"/>
                    <a:pt x="12852" y="6188"/>
                  </a:cubicBezTo>
                  <a:cubicBezTo>
                    <a:pt x="13084" y="6246"/>
                    <a:pt x="13293" y="6316"/>
                    <a:pt x="13513" y="6409"/>
                  </a:cubicBezTo>
                  <a:cubicBezTo>
                    <a:pt x="13676" y="6467"/>
                    <a:pt x="13803" y="6548"/>
                    <a:pt x="13815" y="6757"/>
                  </a:cubicBezTo>
                  <a:cubicBezTo>
                    <a:pt x="14140" y="6838"/>
                    <a:pt x="14430" y="6931"/>
                    <a:pt x="14732" y="6954"/>
                  </a:cubicBezTo>
                  <a:lnTo>
                    <a:pt x="14767" y="6954"/>
                  </a:lnTo>
                  <a:cubicBezTo>
                    <a:pt x="15034" y="7105"/>
                    <a:pt x="15348" y="7024"/>
                    <a:pt x="15638" y="7059"/>
                  </a:cubicBezTo>
                  <a:cubicBezTo>
                    <a:pt x="15731" y="7070"/>
                    <a:pt x="15835" y="7059"/>
                    <a:pt x="15940" y="7070"/>
                  </a:cubicBezTo>
                  <a:cubicBezTo>
                    <a:pt x="16044" y="7082"/>
                    <a:pt x="16137" y="7070"/>
                    <a:pt x="16230" y="7001"/>
                  </a:cubicBezTo>
                  <a:cubicBezTo>
                    <a:pt x="16253" y="6966"/>
                    <a:pt x="16299" y="6954"/>
                    <a:pt x="16334" y="6943"/>
                  </a:cubicBezTo>
                  <a:cubicBezTo>
                    <a:pt x="16636" y="6850"/>
                    <a:pt x="16810" y="6618"/>
                    <a:pt x="16973" y="6362"/>
                  </a:cubicBezTo>
                  <a:cubicBezTo>
                    <a:pt x="17031" y="6258"/>
                    <a:pt x="17089" y="6177"/>
                    <a:pt x="17147" y="6072"/>
                  </a:cubicBezTo>
                  <a:cubicBezTo>
                    <a:pt x="17182" y="5979"/>
                    <a:pt x="17240" y="5898"/>
                    <a:pt x="17286" y="5793"/>
                  </a:cubicBezTo>
                  <a:cubicBezTo>
                    <a:pt x="17321" y="5724"/>
                    <a:pt x="17321" y="5631"/>
                    <a:pt x="17275" y="5561"/>
                  </a:cubicBezTo>
                  <a:cubicBezTo>
                    <a:pt x="17147" y="5271"/>
                    <a:pt x="17147" y="4969"/>
                    <a:pt x="17263" y="4679"/>
                  </a:cubicBezTo>
                  <a:cubicBezTo>
                    <a:pt x="17298" y="4563"/>
                    <a:pt x="17344" y="4435"/>
                    <a:pt x="17356" y="4296"/>
                  </a:cubicBezTo>
                  <a:cubicBezTo>
                    <a:pt x="17379" y="4122"/>
                    <a:pt x="17507" y="4040"/>
                    <a:pt x="17635" y="4029"/>
                  </a:cubicBezTo>
                  <a:cubicBezTo>
                    <a:pt x="17878" y="3982"/>
                    <a:pt x="18111" y="3971"/>
                    <a:pt x="18343" y="4099"/>
                  </a:cubicBezTo>
                  <a:cubicBezTo>
                    <a:pt x="18447" y="4157"/>
                    <a:pt x="18517" y="4226"/>
                    <a:pt x="18540" y="4354"/>
                  </a:cubicBezTo>
                  <a:cubicBezTo>
                    <a:pt x="18552" y="4493"/>
                    <a:pt x="18552" y="4621"/>
                    <a:pt x="18505" y="4749"/>
                  </a:cubicBezTo>
                  <a:cubicBezTo>
                    <a:pt x="18436" y="4981"/>
                    <a:pt x="18308" y="5190"/>
                    <a:pt x="18215" y="5422"/>
                  </a:cubicBezTo>
                  <a:cubicBezTo>
                    <a:pt x="18029" y="5863"/>
                    <a:pt x="17809" y="6304"/>
                    <a:pt x="17588" y="6757"/>
                  </a:cubicBezTo>
                  <a:cubicBezTo>
                    <a:pt x="17553" y="7047"/>
                    <a:pt x="17286" y="7198"/>
                    <a:pt x="17159" y="7430"/>
                  </a:cubicBezTo>
                  <a:lnTo>
                    <a:pt x="17112" y="7477"/>
                  </a:lnTo>
                  <a:lnTo>
                    <a:pt x="16416" y="7872"/>
                  </a:lnTo>
                  <a:cubicBezTo>
                    <a:pt x="16358" y="7895"/>
                    <a:pt x="16288" y="7918"/>
                    <a:pt x="16218" y="7930"/>
                  </a:cubicBezTo>
                  <a:cubicBezTo>
                    <a:pt x="16172" y="7941"/>
                    <a:pt x="16114" y="7930"/>
                    <a:pt x="16067" y="7941"/>
                  </a:cubicBezTo>
                  <a:cubicBezTo>
                    <a:pt x="15707" y="8092"/>
                    <a:pt x="15313" y="7999"/>
                    <a:pt x="14953" y="8011"/>
                  </a:cubicBezTo>
                  <a:cubicBezTo>
                    <a:pt x="14825" y="8011"/>
                    <a:pt x="14686" y="7976"/>
                    <a:pt x="14570" y="7930"/>
                  </a:cubicBezTo>
                  <a:cubicBezTo>
                    <a:pt x="14279" y="7837"/>
                    <a:pt x="13966" y="7860"/>
                    <a:pt x="13699" y="7663"/>
                  </a:cubicBezTo>
                  <a:cubicBezTo>
                    <a:pt x="13664" y="7639"/>
                    <a:pt x="13583" y="7639"/>
                    <a:pt x="13525" y="7651"/>
                  </a:cubicBezTo>
                  <a:cubicBezTo>
                    <a:pt x="13281" y="7686"/>
                    <a:pt x="13037" y="7651"/>
                    <a:pt x="12817" y="7535"/>
                  </a:cubicBezTo>
                  <a:cubicBezTo>
                    <a:pt x="12735" y="7488"/>
                    <a:pt x="12654" y="7430"/>
                    <a:pt x="12538" y="7407"/>
                  </a:cubicBezTo>
                  <a:cubicBezTo>
                    <a:pt x="12329" y="7349"/>
                    <a:pt x="12120" y="7256"/>
                    <a:pt x="11900" y="7187"/>
                  </a:cubicBezTo>
                  <a:cubicBezTo>
                    <a:pt x="11865" y="7175"/>
                    <a:pt x="11807" y="7163"/>
                    <a:pt x="11760" y="7129"/>
                  </a:cubicBezTo>
                  <a:cubicBezTo>
                    <a:pt x="11656" y="7059"/>
                    <a:pt x="11540" y="7012"/>
                    <a:pt x="11424" y="6966"/>
                  </a:cubicBezTo>
                  <a:cubicBezTo>
                    <a:pt x="11296" y="6931"/>
                    <a:pt x="11180" y="6850"/>
                    <a:pt x="11064" y="6815"/>
                  </a:cubicBezTo>
                  <a:cubicBezTo>
                    <a:pt x="10971" y="6769"/>
                    <a:pt x="10901" y="6722"/>
                    <a:pt x="10820" y="6699"/>
                  </a:cubicBezTo>
                  <a:cubicBezTo>
                    <a:pt x="10483" y="6618"/>
                    <a:pt x="10205" y="6420"/>
                    <a:pt x="9903" y="6269"/>
                  </a:cubicBezTo>
                  <a:cubicBezTo>
                    <a:pt x="9845" y="6246"/>
                    <a:pt x="9798" y="6200"/>
                    <a:pt x="9752" y="6153"/>
                  </a:cubicBezTo>
                  <a:cubicBezTo>
                    <a:pt x="9636" y="6072"/>
                    <a:pt x="9554" y="5956"/>
                    <a:pt x="9427" y="5886"/>
                  </a:cubicBezTo>
                  <a:cubicBezTo>
                    <a:pt x="9229" y="5782"/>
                    <a:pt x="9102" y="5631"/>
                    <a:pt x="9032" y="5434"/>
                  </a:cubicBezTo>
                  <a:cubicBezTo>
                    <a:pt x="8939" y="5213"/>
                    <a:pt x="8788" y="5027"/>
                    <a:pt x="8626" y="4853"/>
                  </a:cubicBezTo>
                  <a:cubicBezTo>
                    <a:pt x="8463" y="4679"/>
                    <a:pt x="8243" y="4621"/>
                    <a:pt x="8010" y="4609"/>
                  </a:cubicBezTo>
                  <a:cubicBezTo>
                    <a:pt x="7871" y="4586"/>
                    <a:pt x="7720" y="4609"/>
                    <a:pt x="7581" y="4609"/>
                  </a:cubicBezTo>
                  <a:lnTo>
                    <a:pt x="4226" y="4609"/>
                  </a:lnTo>
                  <a:cubicBezTo>
                    <a:pt x="4063" y="4609"/>
                    <a:pt x="3924" y="4621"/>
                    <a:pt x="3773" y="4667"/>
                  </a:cubicBezTo>
                  <a:cubicBezTo>
                    <a:pt x="3645" y="4702"/>
                    <a:pt x="3483" y="4691"/>
                    <a:pt x="3355" y="4691"/>
                  </a:cubicBezTo>
                  <a:cubicBezTo>
                    <a:pt x="3018" y="4679"/>
                    <a:pt x="2693" y="4725"/>
                    <a:pt x="2368" y="4853"/>
                  </a:cubicBezTo>
                  <a:cubicBezTo>
                    <a:pt x="2287" y="4900"/>
                    <a:pt x="2183" y="4911"/>
                    <a:pt x="2078" y="4934"/>
                  </a:cubicBezTo>
                  <a:cubicBezTo>
                    <a:pt x="1741" y="5074"/>
                    <a:pt x="1474" y="5248"/>
                    <a:pt x="1312" y="5596"/>
                  </a:cubicBezTo>
                  <a:cubicBezTo>
                    <a:pt x="1219" y="5793"/>
                    <a:pt x="1126" y="5979"/>
                    <a:pt x="1161" y="6200"/>
                  </a:cubicBezTo>
                  <a:cubicBezTo>
                    <a:pt x="1161" y="6246"/>
                    <a:pt x="1161" y="6293"/>
                    <a:pt x="1149" y="6316"/>
                  </a:cubicBezTo>
                  <a:cubicBezTo>
                    <a:pt x="1045" y="6525"/>
                    <a:pt x="1091" y="6734"/>
                    <a:pt x="1080" y="6954"/>
                  </a:cubicBezTo>
                  <a:cubicBezTo>
                    <a:pt x="1080" y="7187"/>
                    <a:pt x="1091" y="7407"/>
                    <a:pt x="1080" y="7639"/>
                  </a:cubicBezTo>
                  <a:cubicBezTo>
                    <a:pt x="1068" y="7930"/>
                    <a:pt x="1149" y="8185"/>
                    <a:pt x="1219" y="8475"/>
                  </a:cubicBezTo>
                  <a:cubicBezTo>
                    <a:pt x="1265" y="8684"/>
                    <a:pt x="1393" y="8823"/>
                    <a:pt x="1544" y="8963"/>
                  </a:cubicBezTo>
                  <a:cubicBezTo>
                    <a:pt x="1707" y="9102"/>
                    <a:pt x="1846" y="9253"/>
                    <a:pt x="2032" y="9369"/>
                  </a:cubicBezTo>
                  <a:cubicBezTo>
                    <a:pt x="2241" y="9497"/>
                    <a:pt x="2438" y="9601"/>
                    <a:pt x="2670" y="9636"/>
                  </a:cubicBezTo>
                  <a:cubicBezTo>
                    <a:pt x="2984" y="9694"/>
                    <a:pt x="3274" y="9752"/>
                    <a:pt x="3587" y="9752"/>
                  </a:cubicBezTo>
                  <a:cubicBezTo>
                    <a:pt x="3634" y="9752"/>
                    <a:pt x="3692" y="9752"/>
                    <a:pt x="3738" y="9775"/>
                  </a:cubicBezTo>
                  <a:cubicBezTo>
                    <a:pt x="3947" y="9868"/>
                    <a:pt x="4168" y="9845"/>
                    <a:pt x="4400" y="9845"/>
                  </a:cubicBezTo>
                  <a:cubicBezTo>
                    <a:pt x="4609" y="9845"/>
                    <a:pt x="4806" y="9810"/>
                    <a:pt x="5015" y="9915"/>
                  </a:cubicBezTo>
                  <a:cubicBezTo>
                    <a:pt x="5073" y="9950"/>
                    <a:pt x="5155" y="9926"/>
                    <a:pt x="5224" y="9926"/>
                  </a:cubicBezTo>
                  <a:cubicBezTo>
                    <a:pt x="5828" y="9868"/>
                    <a:pt x="6420" y="9915"/>
                    <a:pt x="7012" y="9915"/>
                  </a:cubicBezTo>
                  <a:cubicBezTo>
                    <a:pt x="7059" y="9915"/>
                    <a:pt x="7105" y="9915"/>
                    <a:pt x="7128" y="9926"/>
                  </a:cubicBezTo>
                  <a:cubicBezTo>
                    <a:pt x="7302" y="10019"/>
                    <a:pt x="7488" y="9984"/>
                    <a:pt x="7662" y="10008"/>
                  </a:cubicBezTo>
                  <a:lnTo>
                    <a:pt x="8521" y="10008"/>
                  </a:lnTo>
                  <a:cubicBezTo>
                    <a:pt x="8707" y="10008"/>
                    <a:pt x="8881" y="9984"/>
                    <a:pt x="9055" y="10066"/>
                  </a:cubicBezTo>
                  <a:cubicBezTo>
                    <a:pt x="9137" y="10089"/>
                    <a:pt x="9218" y="10077"/>
                    <a:pt x="9311" y="10077"/>
                  </a:cubicBezTo>
                  <a:lnTo>
                    <a:pt x="10263" y="10077"/>
                  </a:lnTo>
                  <a:cubicBezTo>
                    <a:pt x="10379" y="10077"/>
                    <a:pt x="10506" y="10100"/>
                    <a:pt x="10623" y="10135"/>
                  </a:cubicBezTo>
                  <a:cubicBezTo>
                    <a:pt x="10646" y="10135"/>
                    <a:pt x="10669" y="10147"/>
                    <a:pt x="10681" y="10147"/>
                  </a:cubicBezTo>
                  <a:cubicBezTo>
                    <a:pt x="10936" y="10182"/>
                    <a:pt x="11168" y="10217"/>
                    <a:pt x="11412" y="10251"/>
                  </a:cubicBezTo>
                  <a:cubicBezTo>
                    <a:pt x="11644" y="10275"/>
                    <a:pt x="11876" y="10298"/>
                    <a:pt x="12109" y="10321"/>
                  </a:cubicBezTo>
                  <a:cubicBezTo>
                    <a:pt x="12364" y="10356"/>
                    <a:pt x="12631" y="10391"/>
                    <a:pt x="12886" y="10426"/>
                  </a:cubicBezTo>
                  <a:cubicBezTo>
                    <a:pt x="12979" y="10437"/>
                    <a:pt x="13060" y="10449"/>
                    <a:pt x="13165" y="10484"/>
                  </a:cubicBezTo>
                  <a:cubicBezTo>
                    <a:pt x="13223" y="10495"/>
                    <a:pt x="13281" y="10530"/>
                    <a:pt x="13339" y="10507"/>
                  </a:cubicBezTo>
                  <a:cubicBezTo>
                    <a:pt x="13629" y="10507"/>
                    <a:pt x="13908" y="10600"/>
                    <a:pt x="14187" y="10658"/>
                  </a:cubicBezTo>
                  <a:cubicBezTo>
                    <a:pt x="14303" y="10669"/>
                    <a:pt x="14430" y="10681"/>
                    <a:pt x="14546" y="10681"/>
                  </a:cubicBezTo>
                  <a:cubicBezTo>
                    <a:pt x="14732" y="10646"/>
                    <a:pt x="14918" y="10658"/>
                    <a:pt x="15080" y="10669"/>
                  </a:cubicBezTo>
                  <a:close/>
                  <a:moveTo>
                    <a:pt x="13258" y="488"/>
                  </a:moveTo>
                  <a:lnTo>
                    <a:pt x="12933" y="488"/>
                  </a:lnTo>
                  <a:cubicBezTo>
                    <a:pt x="12805" y="488"/>
                    <a:pt x="12677" y="511"/>
                    <a:pt x="12561" y="569"/>
                  </a:cubicBezTo>
                  <a:cubicBezTo>
                    <a:pt x="12364" y="674"/>
                    <a:pt x="12167" y="732"/>
                    <a:pt x="11958" y="813"/>
                  </a:cubicBezTo>
                  <a:cubicBezTo>
                    <a:pt x="11644" y="952"/>
                    <a:pt x="11319" y="1092"/>
                    <a:pt x="11017" y="1243"/>
                  </a:cubicBezTo>
                  <a:cubicBezTo>
                    <a:pt x="10901" y="1301"/>
                    <a:pt x="10820" y="1370"/>
                    <a:pt x="10715" y="1440"/>
                  </a:cubicBezTo>
                  <a:cubicBezTo>
                    <a:pt x="10599" y="1533"/>
                    <a:pt x="10506" y="1614"/>
                    <a:pt x="10390" y="1707"/>
                  </a:cubicBezTo>
                  <a:cubicBezTo>
                    <a:pt x="10205" y="1835"/>
                    <a:pt x="10019" y="1951"/>
                    <a:pt x="9845" y="2090"/>
                  </a:cubicBezTo>
                  <a:cubicBezTo>
                    <a:pt x="9717" y="2195"/>
                    <a:pt x="9613" y="2299"/>
                    <a:pt x="9554" y="2438"/>
                  </a:cubicBezTo>
                  <a:cubicBezTo>
                    <a:pt x="9427" y="2729"/>
                    <a:pt x="9276" y="3007"/>
                    <a:pt x="9195" y="3309"/>
                  </a:cubicBezTo>
                  <a:cubicBezTo>
                    <a:pt x="9113" y="3553"/>
                    <a:pt x="8974" y="3762"/>
                    <a:pt x="8695" y="3832"/>
                  </a:cubicBezTo>
                  <a:cubicBezTo>
                    <a:pt x="8568" y="3866"/>
                    <a:pt x="8452" y="3924"/>
                    <a:pt x="8324" y="3866"/>
                  </a:cubicBezTo>
                  <a:cubicBezTo>
                    <a:pt x="8277" y="3843"/>
                    <a:pt x="8219" y="3843"/>
                    <a:pt x="8173" y="3843"/>
                  </a:cubicBezTo>
                  <a:cubicBezTo>
                    <a:pt x="7883" y="3843"/>
                    <a:pt x="7581" y="3866"/>
                    <a:pt x="7291" y="3866"/>
                  </a:cubicBezTo>
                  <a:cubicBezTo>
                    <a:pt x="7198" y="3866"/>
                    <a:pt x="7117" y="3866"/>
                    <a:pt x="7047" y="3890"/>
                  </a:cubicBezTo>
                  <a:cubicBezTo>
                    <a:pt x="6908" y="3948"/>
                    <a:pt x="6768" y="3948"/>
                    <a:pt x="6617" y="3948"/>
                  </a:cubicBezTo>
                  <a:cubicBezTo>
                    <a:pt x="5538" y="3948"/>
                    <a:pt x="4458" y="3948"/>
                    <a:pt x="3367" y="3971"/>
                  </a:cubicBezTo>
                  <a:cubicBezTo>
                    <a:pt x="3158" y="3971"/>
                    <a:pt x="2937" y="3936"/>
                    <a:pt x="2751" y="4040"/>
                  </a:cubicBezTo>
                  <a:cubicBezTo>
                    <a:pt x="2728" y="4052"/>
                    <a:pt x="2705" y="4052"/>
                    <a:pt x="2693" y="4052"/>
                  </a:cubicBezTo>
                  <a:cubicBezTo>
                    <a:pt x="2496" y="4029"/>
                    <a:pt x="2322" y="4099"/>
                    <a:pt x="2148" y="4145"/>
                  </a:cubicBezTo>
                  <a:cubicBezTo>
                    <a:pt x="1707" y="4261"/>
                    <a:pt x="1242" y="4389"/>
                    <a:pt x="964" y="4807"/>
                  </a:cubicBezTo>
                  <a:cubicBezTo>
                    <a:pt x="964" y="4818"/>
                    <a:pt x="952" y="4818"/>
                    <a:pt x="952" y="4842"/>
                  </a:cubicBezTo>
                  <a:cubicBezTo>
                    <a:pt x="743" y="4992"/>
                    <a:pt x="662" y="5225"/>
                    <a:pt x="581" y="5457"/>
                  </a:cubicBezTo>
                  <a:cubicBezTo>
                    <a:pt x="557" y="5561"/>
                    <a:pt x="511" y="5654"/>
                    <a:pt x="499" y="5747"/>
                  </a:cubicBezTo>
                  <a:cubicBezTo>
                    <a:pt x="453" y="5956"/>
                    <a:pt x="406" y="6177"/>
                    <a:pt x="395" y="6374"/>
                  </a:cubicBezTo>
                  <a:cubicBezTo>
                    <a:pt x="383" y="6943"/>
                    <a:pt x="395" y="7512"/>
                    <a:pt x="395" y="8057"/>
                  </a:cubicBezTo>
                  <a:cubicBezTo>
                    <a:pt x="395" y="8127"/>
                    <a:pt x="395" y="8208"/>
                    <a:pt x="430" y="8278"/>
                  </a:cubicBezTo>
                  <a:cubicBezTo>
                    <a:pt x="464" y="8452"/>
                    <a:pt x="522" y="8626"/>
                    <a:pt x="581" y="8800"/>
                  </a:cubicBezTo>
                  <a:cubicBezTo>
                    <a:pt x="639" y="8963"/>
                    <a:pt x="697" y="9102"/>
                    <a:pt x="801" y="9230"/>
                  </a:cubicBezTo>
                  <a:cubicBezTo>
                    <a:pt x="952" y="9392"/>
                    <a:pt x="1045" y="9578"/>
                    <a:pt x="1196" y="9741"/>
                  </a:cubicBezTo>
                  <a:cubicBezTo>
                    <a:pt x="1277" y="9845"/>
                    <a:pt x="1416" y="9926"/>
                    <a:pt x="1544" y="9973"/>
                  </a:cubicBezTo>
                  <a:cubicBezTo>
                    <a:pt x="1788" y="10042"/>
                    <a:pt x="2008" y="10193"/>
                    <a:pt x="2287" y="10159"/>
                  </a:cubicBezTo>
                  <a:cubicBezTo>
                    <a:pt x="2426" y="10251"/>
                    <a:pt x="2601" y="10217"/>
                    <a:pt x="2763" y="10217"/>
                  </a:cubicBezTo>
                  <a:cubicBezTo>
                    <a:pt x="3007" y="10217"/>
                    <a:pt x="3251" y="10193"/>
                    <a:pt x="3483" y="10298"/>
                  </a:cubicBezTo>
                  <a:cubicBezTo>
                    <a:pt x="3541" y="10321"/>
                    <a:pt x="3599" y="10309"/>
                    <a:pt x="3680" y="10309"/>
                  </a:cubicBezTo>
                  <a:cubicBezTo>
                    <a:pt x="3750" y="10321"/>
                    <a:pt x="3820" y="10321"/>
                    <a:pt x="3889" y="10333"/>
                  </a:cubicBezTo>
                  <a:cubicBezTo>
                    <a:pt x="4121" y="10391"/>
                    <a:pt x="4354" y="10472"/>
                    <a:pt x="4621" y="10472"/>
                  </a:cubicBezTo>
                  <a:cubicBezTo>
                    <a:pt x="4667" y="10472"/>
                    <a:pt x="4725" y="10472"/>
                    <a:pt x="4760" y="10495"/>
                  </a:cubicBezTo>
                  <a:cubicBezTo>
                    <a:pt x="4899" y="10565"/>
                    <a:pt x="5038" y="10553"/>
                    <a:pt x="5189" y="10553"/>
                  </a:cubicBezTo>
                  <a:lnTo>
                    <a:pt x="8185" y="10553"/>
                  </a:lnTo>
                  <a:cubicBezTo>
                    <a:pt x="8301" y="10553"/>
                    <a:pt x="8417" y="10553"/>
                    <a:pt x="8521" y="10588"/>
                  </a:cubicBezTo>
                  <a:cubicBezTo>
                    <a:pt x="8637" y="10623"/>
                    <a:pt x="8765" y="10623"/>
                    <a:pt x="8881" y="10623"/>
                  </a:cubicBezTo>
                  <a:cubicBezTo>
                    <a:pt x="8962" y="10623"/>
                    <a:pt x="9032" y="10611"/>
                    <a:pt x="9102" y="10646"/>
                  </a:cubicBezTo>
                  <a:cubicBezTo>
                    <a:pt x="9322" y="10727"/>
                    <a:pt x="9554" y="10716"/>
                    <a:pt x="9775" y="10739"/>
                  </a:cubicBezTo>
                  <a:cubicBezTo>
                    <a:pt x="9914" y="10762"/>
                    <a:pt x="10065" y="10739"/>
                    <a:pt x="10193" y="10774"/>
                  </a:cubicBezTo>
                  <a:cubicBezTo>
                    <a:pt x="10472" y="10832"/>
                    <a:pt x="10762" y="10832"/>
                    <a:pt x="11052" y="10843"/>
                  </a:cubicBezTo>
                  <a:cubicBezTo>
                    <a:pt x="11470" y="10878"/>
                    <a:pt x="11876" y="10913"/>
                    <a:pt x="12294" y="10971"/>
                  </a:cubicBezTo>
                  <a:cubicBezTo>
                    <a:pt x="12677" y="11029"/>
                    <a:pt x="13037" y="11122"/>
                    <a:pt x="13409" y="11180"/>
                  </a:cubicBezTo>
                  <a:cubicBezTo>
                    <a:pt x="13873" y="11238"/>
                    <a:pt x="14338" y="11285"/>
                    <a:pt x="14802" y="11343"/>
                  </a:cubicBezTo>
                  <a:cubicBezTo>
                    <a:pt x="14848" y="11343"/>
                    <a:pt x="14906" y="11319"/>
                    <a:pt x="14964" y="11308"/>
                  </a:cubicBezTo>
                  <a:lnTo>
                    <a:pt x="14964" y="10878"/>
                  </a:lnTo>
                  <a:cubicBezTo>
                    <a:pt x="14883" y="10797"/>
                    <a:pt x="14790" y="10832"/>
                    <a:pt x="14709" y="10832"/>
                  </a:cubicBezTo>
                  <a:cubicBezTo>
                    <a:pt x="14326" y="10855"/>
                    <a:pt x="13978" y="10727"/>
                    <a:pt x="13606" y="10739"/>
                  </a:cubicBezTo>
                  <a:cubicBezTo>
                    <a:pt x="13571" y="10739"/>
                    <a:pt x="13548" y="10727"/>
                    <a:pt x="13513" y="10727"/>
                  </a:cubicBezTo>
                  <a:cubicBezTo>
                    <a:pt x="13142" y="10658"/>
                    <a:pt x="12770" y="10600"/>
                    <a:pt x="12399" y="10530"/>
                  </a:cubicBezTo>
                  <a:lnTo>
                    <a:pt x="12341" y="10530"/>
                  </a:lnTo>
                  <a:cubicBezTo>
                    <a:pt x="12097" y="10530"/>
                    <a:pt x="11842" y="10542"/>
                    <a:pt x="11609" y="10449"/>
                  </a:cubicBezTo>
                  <a:cubicBezTo>
                    <a:pt x="11575" y="10437"/>
                    <a:pt x="11528" y="10437"/>
                    <a:pt x="11493" y="10449"/>
                  </a:cubicBezTo>
                  <a:cubicBezTo>
                    <a:pt x="11226" y="10472"/>
                    <a:pt x="10959" y="10356"/>
                    <a:pt x="10681" y="10356"/>
                  </a:cubicBezTo>
                  <a:cubicBezTo>
                    <a:pt x="10506" y="10263"/>
                    <a:pt x="10321" y="10275"/>
                    <a:pt x="10147" y="10275"/>
                  </a:cubicBezTo>
                  <a:lnTo>
                    <a:pt x="9322" y="10275"/>
                  </a:lnTo>
                  <a:cubicBezTo>
                    <a:pt x="9229" y="10275"/>
                    <a:pt x="9148" y="10298"/>
                    <a:pt x="9079" y="10263"/>
                  </a:cubicBezTo>
                  <a:cubicBezTo>
                    <a:pt x="8904" y="10193"/>
                    <a:pt x="8742" y="10205"/>
                    <a:pt x="8568" y="10205"/>
                  </a:cubicBezTo>
                  <a:lnTo>
                    <a:pt x="7488" y="10205"/>
                  </a:lnTo>
                  <a:cubicBezTo>
                    <a:pt x="7407" y="10205"/>
                    <a:pt x="7314" y="10217"/>
                    <a:pt x="7244" y="10193"/>
                  </a:cubicBezTo>
                  <a:cubicBezTo>
                    <a:pt x="7070" y="10124"/>
                    <a:pt x="6908" y="10135"/>
                    <a:pt x="6733" y="10135"/>
                  </a:cubicBezTo>
                  <a:lnTo>
                    <a:pt x="5422" y="10135"/>
                  </a:lnTo>
                  <a:cubicBezTo>
                    <a:pt x="5224" y="10135"/>
                    <a:pt x="5027" y="10135"/>
                    <a:pt x="4841" y="10066"/>
                  </a:cubicBezTo>
                  <a:cubicBezTo>
                    <a:pt x="4760" y="10031"/>
                    <a:pt x="4690" y="10031"/>
                    <a:pt x="4621" y="10031"/>
                  </a:cubicBezTo>
                  <a:cubicBezTo>
                    <a:pt x="4319" y="10042"/>
                    <a:pt x="4005" y="10008"/>
                    <a:pt x="3703" y="9950"/>
                  </a:cubicBezTo>
                  <a:cubicBezTo>
                    <a:pt x="3634" y="9926"/>
                    <a:pt x="3564" y="9915"/>
                    <a:pt x="3483" y="9915"/>
                  </a:cubicBezTo>
                  <a:cubicBezTo>
                    <a:pt x="3111" y="9903"/>
                    <a:pt x="2728" y="9857"/>
                    <a:pt x="2368" y="9787"/>
                  </a:cubicBezTo>
                  <a:cubicBezTo>
                    <a:pt x="2241" y="9752"/>
                    <a:pt x="2125" y="9717"/>
                    <a:pt x="2008" y="9636"/>
                  </a:cubicBezTo>
                  <a:cubicBezTo>
                    <a:pt x="1730" y="9462"/>
                    <a:pt x="1509" y="9253"/>
                    <a:pt x="1300" y="9021"/>
                  </a:cubicBezTo>
                  <a:cubicBezTo>
                    <a:pt x="1091" y="8800"/>
                    <a:pt x="929" y="8556"/>
                    <a:pt x="929" y="8231"/>
                  </a:cubicBezTo>
                  <a:cubicBezTo>
                    <a:pt x="929" y="8208"/>
                    <a:pt x="929" y="8173"/>
                    <a:pt x="917" y="8150"/>
                  </a:cubicBezTo>
                  <a:cubicBezTo>
                    <a:pt x="848" y="8034"/>
                    <a:pt x="859" y="7918"/>
                    <a:pt x="859" y="7779"/>
                  </a:cubicBezTo>
                  <a:lnTo>
                    <a:pt x="859" y="6490"/>
                  </a:lnTo>
                  <a:cubicBezTo>
                    <a:pt x="859" y="6409"/>
                    <a:pt x="894" y="6316"/>
                    <a:pt x="906" y="6211"/>
                  </a:cubicBezTo>
                  <a:cubicBezTo>
                    <a:pt x="917" y="6130"/>
                    <a:pt x="952" y="6037"/>
                    <a:pt x="929" y="5944"/>
                  </a:cubicBezTo>
                  <a:cubicBezTo>
                    <a:pt x="917" y="5689"/>
                    <a:pt x="1033" y="5492"/>
                    <a:pt x="1126" y="5271"/>
                  </a:cubicBezTo>
                  <a:cubicBezTo>
                    <a:pt x="1184" y="5097"/>
                    <a:pt x="1300" y="4981"/>
                    <a:pt x="1451" y="4900"/>
                  </a:cubicBezTo>
                  <a:lnTo>
                    <a:pt x="1498" y="4853"/>
                  </a:lnTo>
                  <a:cubicBezTo>
                    <a:pt x="1672" y="4644"/>
                    <a:pt x="1916" y="4563"/>
                    <a:pt x="2171" y="4493"/>
                  </a:cubicBezTo>
                  <a:cubicBezTo>
                    <a:pt x="2264" y="4458"/>
                    <a:pt x="2380" y="4435"/>
                    <a:pt x="2484" y="4412"/>
                  </a:cubicBezTo>
                  <a:cubicBezTo>
                    <a:pt x="2786" y="4342"/>
                    <a:pt x="3100" y="4273"/>
                    <a:pt x="3413" y="4296"/>
                  </a:cubicBezTo>
                  <a:lnTo>
                    <a:pt x="3634" y="4296"/>
                  </a:lnTo>
                  <a:cubicBezTo>
                    <a:pt x="3692" y="4296"/>
                    <a:pt x="3761" y="4296"/>
                    <a:pt x="3808" y="4273"/>
                  </a:cubicBezTo>
                  <a:cubicBezTo>
                    <a:pt x="3936" y="4215"/>
                    <a:pt x="4063" y="4215"/>
                    <a:pt x="4203" y="4215"/>
                  </a:cubicBezTo>
                  <a:cubicBezTo>
                    <a:pt x="5387" y="4215"/>
                    <a:pt x="6594" y="4226"/>
                    <a:pt x="7778" y="4215"/>
                  </a:cubicBezTo>
                  <a:cubicBezTo>
                    <a:pt x="8161" y="4215"/>
                    <a:pt x="8510" y="4261"/>
                    <a:pt x="8823" y="4470"/>
                  </a:cubicBezTo>
                  <a:cubicBezTo>
                    <a:pt x="8858" y="4493"/>
                    <a:pt x="8881" y="4493"/>
                    <a:pt x="8916" y="4516"/>
                  </a:cubicBezTo>
                  <a:cubicBezTo>
                    <a:pt x="9055" y="4621"/>
                    <a:pt x="9218" y="4737"/>
                    <a:pt x="9276" y="4923"/>
                  </a:cubicBezTo>
                  <a:cubicBezTo>
                    <a:pt x="9322" y="5039"/>
                    <a:pt x="9380" y="5143"/>
                    <a:pt x="9438" y="5259"/>
                  </a:cubicBezTo>
                  <a:cubicBezTo>
                    <a:pt x="9450" y="5283"/>
                    <a:pt x="9450" y="5318"/>
                    <a:pt x="9485" y="5329"/>
                  </a:cubicBezTo>
                  <a:cubicBezTo>
                    <a:pt x="9624" y="5422"/>
                    <a:pt x="9729" y="5550"/>
                    <a:pt x="9798" y="5689"/>
                  </a:cubicBezTo>
                  <a:cubicBezTo>
                    <a:pt x="9810" y="5735"/>
                    <a:pt x="9891" y="5747"/>
                    <a:pt x="9914" y="5782"/>
                  </a:cubicBezTo>
                  <a:cubicBezTo>
                    <a:pt x="9984" y="5828"/>
                    <a:pt x="10077" y="5886"/>
                    <a:pt x="10147" y="5921"/>
                  </a:cubicBezTo>
                  <a:cubicBezTo>
                    <a:pt x="10309" y="6014"/>
                    <a:pt x="10472" y="6130"/>
                    <a:pt x="10623" y="6177"/>
                  </a:cubicBezTo>
                  <a:cubicBezTo>
                    <a:pt x="10785" y="6211"/>
                    <a:pt x="10936" y="6269"/>
                    <a:pt x="11075" y="6328"/>
                  </a:cubicBezTo>
                  <a:cubicBezTo>
                    <a:pt x="11307" y="6432"/>
                    <a:pt x="11551" y="6502"/>
                    <a:pt x="11783" y="6618"/>
                  </a:cubicBezTo>
                  <a:cubicBezTo>
                    <a:pt x="12016" y="6734"/>
                    <a:pt x="12283" y="6815"/>
                    <a:pt x="12503" y="6966"/>
                  </a:cubicBezTo>
                  <a:lnTo>
                    <a:pt x="12585" y="7012"/>
                  </a:lnTo>
                  <a:cubicBezTo>
                    <a:pt x="12770" y="7059"/>
                    <a:pt x="12921" y="7163"/>
                    <a:pt x="13095" y="7233"/>
                  </a:cubicBezTo>
                  <a:cubicBezTo>
                    <a:pt x="13142" y="7245"/>
                    <a:pt x="13165" y="7279"/>
                    <a:pt x="13211" y="7279"/>
                  </a:cubicBezTo>
                  <a:cubicBezTo>
                    <a:pt x="13374" y="7303"/>
                    <a:pt x="13525" y="7349"/>
                    <a:pt x="13664" y="7187"/>
                  </a:cubicBezTo>
                  <a:cubicBezTo>
                    <a:pt x="13618" y="7012"/>
                    <a:pt x="13676" y="6827"/>
                    <a:pt x="13583" y="6618"/>
                  </a:cubicBezTo>
                  <a:cubicBezTo>
                    <a:pt x="13409" y="6560"/>
                    <a:pt x="13223" y="6478"/>
                    <a:pt x="13026" y="6420"/>
                  </a:cubicBezTo>
                  <a:cubicBezTo>
                    <a:pt x="12828" y="6362"/>
                    <a:pt x="12643" y="6316"/>
                    <a:pt x="12468" y="6258"/>
                  </a:cubicBezTo>
                  <a:cubicBezTo>
                    <a:pt x="12294" y="6200"/>
                    <a:pt x="12132" y="6130"/>
                    <a:pt x="11958" y="6060"/>
                  </a:cubicBezTo>
                  <a:cubicBezTo>
                    <a:pt x="11714" y="5956"/>
                    <a:pt x="11470" y="5863"/>
                    <a:pt x="11226" y="5782"/>
                  </a:cubicBezTo>
                  <a:cubicBezTo>
                    <a:pt x="11122" y="5747"/>
                    <a:pt x="11029" y="5712"/>
                    <a:pt x="10948" y="5654"/>
                  </a:cubicBezTo>
                  <a:cubicBezTo>
                    <a:pt x="10820" y="5561"/>
                    <a:pt x="10657" y="5492"/>
                    <a:pt x="10506" y="5422"/>
                  </a:cubicBezTo>
                  <a:cubicBezTo>
                    <a:pt x="10379" y="5445"/>
                    <a:pt x="10321" y="5364"/>
                    <a:pt x="10239" y="5271"/>
                  </a:cubicBezTo>
                  <a:cubicBezTo>
                    <a:pt x="10135" y="5167"/>
                    <a:pt x="10065" y="5050"/>
                    <a:pt x="9961" y="4958"/>
                  </a:cubicBezTo>
                  <a:cubicBezTo>
                    <a:pt x="9810" y="4795"/>
                    <a:pt x="9833" y="4609"/>
                    <a:pt x="9845" y="4400"/>
                  </a:cubicBezTo>
                  <a:cubicBezTo>
                    <a:pt x="9845" y="4296"/>
                    <a:pt x="9868" y="4203"/>
                    <a:pt x="9868" y="4099"/>
                  </a:cubicBezTo>
                  <a:lnTo>
                    <a:pt x="9868" y="3390"/>
                  </a:lnTo>
                  <a:cubicBezTo>
                    <a:pt x="9868" y="3309"/>
                    <a:pt x="9868" y="3239"/>
                    <a:pt x="9903" y="3170"/>
                  </a:cubicBezTo>
                  <a:cubicBezTo>
                    <a:pt x="9961" y="3007"/>
                    <a:pt x="10019" y="2845"/>
                    <a:pt x="10100" y="2694"/>
                  </a:cubicBezTo>
                  <a:cubicBezTo>
                    <a:pt x="10147" y="2589"/>
                    <a:pt x="10216" y="2496"/>
                    <a:pt x="10297" y="2415"/>
                  </a:cubicBezTo>
                  <a:cubicBezTo>
                    <a:pt x="10356" y="2322"/>
                    <a:pt x="10425" y="2264"/>
                    <a:pt x="10483" y="2183"/>
                  </a:cubicBezTo>
                  <a:cubicBezTo>
                    <a:pt x="10715" y="1823"/>
                    <a:pt x="11064" y="1649"/>
                    <a:pt x="11435" y="1510"/>
                  </a:cubicBezTo>
                  <a:cubicBezTo>
                    <a:pt x="11575" y="1475"/>
                    <a:pt x="11691" y="1440"/>
                    <a:pt x="11818" y="1394"/>
                  </a:cubicBezTo>
                  <a:cubicBezTo>
                    <a:pt x="11876" y="1370"/>
                    <a:pt x="11934" y="1359"/>
                    <a:pt x="11992" y="1336"/>
                  </a:cubicBezTo>
                  <a:cubicBezTo>
                    <a:pt x="12236" y="1324"/>
                    <a:pt x="12468" y="1208"/>
                    <a:pt x="12712" y="1254"/>
                  </a:cubicBezTo>
                  <a:cubicBezTo>
                    <a:pt x="12759" y="1254"/>
                    <a:pt x="12793" y="1219"/>
                    <a:pt x="12828" y="1219"/>
                  </a:cubicBezTo>
                  <a:cubicBezTo>
                    <a:pt x="12910" y="1208"/>
                    <a:pt x="12979" y="1185"/>
                    <a:pt x="13037" y="1185"/>
                  </a:cubicBezTo>
                  <a:cubicBezTo>
                    <a:pt x="13211" y="1185"/>
                    <a:pt x="13374" y="1103"/>
                    <a:pt x="13560" y="1045"/>
                  </a:cubicBezTo>
                  <a:cubicBezTo>
                    <a:pt x="13351" y="929"/>
                    <a:pt x="13467" y="674"/>
                    <a:pt x="13258" y="488"/>
                  </a:cubicBezTo>
                  <a:close/>
                  <a:moveTo>
                    <a:pt x="16578" y="12945"/>
                  </a:moveTo>
                  <a:cubicBezTo>
                    <a:pt x="16892" y="12991"/>
                    <a:pt x="17205" y="12887"/>
                    <a:pt x="17507" y="12747"/>
                  </a:cubicBezTo>
                  <a:cubicBezTo>
                    <a:pt x="17762" y="12620"/>
                    <a:pt x="17925" y="12399"/>
                    <a:pt x="18052" y="12155"/>
                  </a:cubicBezTo>
                  <a:cubicBezTo>
                    <a:pt x="18099" y="12074"/>
                    <a:pt x="18099" y="11993"/>
                    <a:pt x="18111" y="11923"/>
                  </a:cubicBezTo>
                  <a:cubicBezTo>
                    <a:pt x="18134" y="11726"/>
                    <a:pt x="18134" y="11552"/>
                    <a:pt x="18111" y="11366"/>
                  </a:cubicBezTo>
                  <a:cubicBezTo>
                    <a:pt x="18087" y="11134"/>
                    <a:pt x="18052" y="10902"/>
                    <a:pt x="17878" y="10716"/>
                  </a:cubicBezTo>
                  <a:cubicBezTo>
                    <a:pt x="17693" y="10507"/>
                    <a:pt x="17507" y="10356"/>
                    <a:pt x="17263" y="10228"/>
                  </a:cubicBezTo>
                  <a:cubicBezTo>
                    <a:pt x="16938" y="10089"/>
                    <a:pt x="16625" y="10077"/>
                    <a:pt x="16288" y="10228"/>
                  </a:cubicBezTo>
                  <a:cubicBezTo>
                    <a:pt x="16230" y="10263"/>
                    <a:pt x="16172" y="10275"/>
                    <a:pt x="16114" y="10286"/>
                  </a:cubicBezTo>
                  <a:cubicBezTo>
                    <a:pt x="16056" y="10309"/>
                    <a:pt x="15986" y="10309"/>
                    <a:pt x="15940" y="10333"/>
                  </a:cubicBezTo>
                  <a:cubicBezTo>
                    <a:pt x="15823" y="10437"/>
                    <a:pt x="15661" y="10495"/>
                    <a:pt x="15545" y="10611"/>
                  </a:cubicBezTo>
                  <a:cubicBezTo>
                    <a:pt x="15348" y="10809"/>
                    <a:pt x="15173" y="11029"/>
                    <a:pt x="15197" y="11354"/>
                  </a:cubicBezTo>
                  <a:cubicBezTo>
                    <a:pt x="15208" y="11482"/>
                    <a:pt x="15185" y="11610"/>
                    <a:pt x="15289" y="11726"/>
                  </a:cubicBezTo>
                  <a:cubicBezTo>
                    <a:pt x="15324" y="11784"/>
                    <a:pt x="15348" y="11888"/>
                    <a:pt x="15324" y="11958"/>
                  </a:cubicBezTo>
                  <a:cubicBezTo>
                    <a:pt x="15324" y="12167"/>
                    <a:pt x="15406" y="12329"/>
                    <a:pt x="15522" y="12504"/>
                  </a:cubicBezTo>
                  <a:cubicBezTo>
                    <a:pt x="15696" y="12771"/>
                    <a:pt x="15940" y="12910"/>
                    <a:pt x="16253" y="12933"/>
                  </a:cubicBezTo>
                  <a:cubicBezTo>
                    <a:pt x="16358" y="12968"/>
                    <a:pt x="16462" y="12945"/>
                    <a:pt x="16578" y="12945"/>
                  </a:cubicBezTo>
                  <a:close/>
                  <a:moveTo>
                    <a:pt x="17495" y="1904"/>
                  </a:moveTo>
                  <a:lnTo>
                    <a:pt x="17495" y="1777"/>
                  </a:lnTo>
                  <a:cubicBezTo>
                    <a:pt x="17391" y="1440"/>
                    <a:pt x="17240" y="1138"/>
                    <a:pt x="17066" y="836"/>
                  </a:cubicBezTo>
                  <a:cubicBezTo>
                    <a:pt x="17054" y="802"/>
                    <a:pt x="17031" y="755"/>
                    <a:pt x="16996" y="743"/>
                  </a:cubicBezTo>
                  <a:cubicBezTo>
                    <a:pt x="16915" y="651"/>
                    <a:pt x="16822" y="569"/>
                    <a:pt x="16717" y="500"/>
                  </a:cubicBezTo>
                  <a:cubicBezTo>
                    <a:pt x="16520" y="349"/>
                    <a:pt x="16299" y="221"/>
                    <a:pt x="16021" y="233"/>
                  </a:cubicBezTo>
                  <a:cubicBezTo>
                    <a:pt x="15765" y="256"/>
                    <a:pt x="15522" y="233"/>
                    <a:pt x="15255" y="233"/>
                  </a:cubicBezTo>
                  <a:cubicBezTo>
                    <a:pt x="15197" y="233"/>
                    <a:pt x="15127" y="221"/>
                    <a:pt x="15069" y="256"/>
                  </a:cubicBezTo>
                  <a:cubicBezTo>
                    <a:pt x="14872" y="337"/>
                    <a:pt x="14674" y="326"/>
                    <a:pt x="14465" y="337"/>
                  </a:cubicBezTo>
                  <a:cubicBezTo>
                    <a:pt x="14407" y="337"/>
                    <a:pt x="14349" y="349"/>
                    <a:pt x="14303" y="372"/>
                  </a:cubicBezTo>
                  <a:cubicBezTo>
                    <a:pt x="14198" y="384"/>
                    <a:pt x="14094" y="407"/>
                    <a:pt x="13989" y="407"/>
                  </a:cubicBezTo>
                  <a:cubicBezTo>
                    <a:pt x="13862" y="407"/>
                    <a:pt x="13757" y="453"/>
                    <a:pt x="13653" y="558"/>
                  </a:cubicBezTo>
                  <a:cubicBezTo>
                    <a:pt x="13653" y="639"/>
                    <a:pt x="13676" y="743"/>
                    <a:pt x="13676" y="860"/>
                  </a:cubicBezTo>
                  <a:cubicBezTo>
                    <a:pt x="13757" y="848"/>
                    <a:pt x="13827" y="848"/>
                    <a:pt x="13908" y="836"/>
                  </a:cubicBezTo>
                  <a:cubicBezTo>
                    <a:pt x="14117" y="790"/>
                    <a:pt x="14338" y="732"/>
                    <a:pt x="14558" y="720"/>
                  </a:cubicBezTo>
                  <a:cubicBezTo>
                    <a:pt x="15104" y="697"/>
                    <a:pt x="15661" y="720"/>
                    <a:pt x="16207" y="720"/>
                  </a:cubicBezTo>
                  <a:cubicBezTo>
                    <a:pt x="16578" y="720"/>
                    <a:pt x="16880" y="964"/>
                    <a:pt x="16961" y="1312"/>
                  </a:cubicBezTo>
                  <a:cubicBezTo>
                    <a:pt x="17008" y="1510"/>
                    <a:pt x="17054" y="1730"/>
                    <a:pt x="17193" y="1904"/>
                  </a:cubicBezTo>
                  <a:close/>
                  <a:moveTo>
                    <a:pt x="13745" y="7256"/>
                  </a:moveTo>
                  <a:cubicBezTo>
                    <a:pt x="13792" y="7303"/>
                    <a:pt x="13815" y="7338"/>
                    <a:pt x="13862" y="7349"/>
                  </a:cubicBezTo>
                  <a:cubicBezTo>
                    <a:pt x="13908" y="7372"/>
                    <a:pt x="13954" y="7396"/>
                    <a:pt x="14012" y="7407"/>
                  </a:cubicBezTo>
                  <a:cubicBezTo>
                    <a:pt x="14152" y="7454"/>
                    <a:pt x="14303" y="7477"/>
                    <a:pt x="14442" y="7523"/>
                  </a:cubicBezTo>
                  <a:cubicBezTo>
                    <a:pt x="14767" y="7605"/>
                    <a:pt x="15092" y="7686"/>
                    <a:pt x="15429" y="7663"/>
                  </a:cubicBezTo>
                  <a:lnTo>
                    <a:pt x="15487" y="7663"/>
                  </a:lnTo>
                  <a:cubicBezTo>
                    <a:pt x="15719" y="7709"/>
                    <a:pt x="15928" y="7605"/>
                    <a:pt x="16160" y="7581"/>
                  </a:cubicBezTo>
                  <a:cubicBezTo>
                    <a:pt x="16253" y="7570"/>
                    <a:pt x="16358" y="7488"/>
                    <a:pt x="16462" y="7430"/>
                  </a:cubicBezTo>
                  <a:cubicBezTo>
                    <a:pt x="16543" y="7396"/>
                    <a:pt x="16636" y="7338"/>
                    <a:pt x="16741" y="7303"/>
                  </a:cubicBezTo>
                  <a:cubicBezTo>
                    <a:pt x="16915" y="7233"/>
                    <a:pt x="17031" y="7117"/>
                    <a:pt x="17124" y="6966"/>
                  </a:cubicBezTo>
                  <a:cubicBezTo>
                    <a:pt x="17240" y="6815"/>
                    <a:pt x="17333" y="6653"/>
                    <a:pt x="17414" y="6467"/>
                  </a:cubicBezTo>
                  <a:cubicBezTo>
                    <a:pt x="17553" y="6177"/>
                    <a:pt x="17693" y="5898"/>
                    <a:pt x="17843" y="5619"/>
                  </a:cubicBezTo>
                  <a:cubicBezTo>
                    <a:pt x="17739" y="5550"/>
                    <a:pt x="17669" y="5573"/>
                    <a:pt x="17623" y="5654"/>
                  </a:cubicBezTo>
                  <a:cubicBezTo>
                    <a:pt x="17576" y="5724"/>
                    <a:pt x="17530" y="5793"/>
                    <a:pt x="17518" y="5863"/>
                  </a:cubicBezTo>
                  <a:cubicBezTo>
                    <a:pt x="17495" y="6026"/>
                    <a:pt x="17414" y="6153"/>
                    <a:pt x="17321" y="6269"/>
                  </a:cubicBezTo>
                  <a:cubicBezTo>
                    <a:pt x="17275" y="6316"/>
                    <a:pt x="17240" y="6374"/>
                    <a:pt x="17228" y="6432"/>
                  </a:cubicBezTo>
                  <a:cubicBezTo>
                    <a:pt x="17182" y="6595"/>
                    <a:pt x="17054" y="6711"/>
                    <a:pt x="16973" y="6838"/>
                  </a:cubicBezTo>
                  <a:cubicBezTo>
                    <a:pt x="16938" y="6885"/>
                    <a:pt x="16868" y="6908"/>
                    <a:pt x="16833" y="6966"/>
                  </a:cubicBezTo>
                  <a:cubicBezTo>
                    <a:pt x="16694" y="7198"/>
                    <a:pt x="16474" y="7279"/>
                    <a:pt x="16218" y="7291"/>
                  </a:cubicBezTo>
                  <a:cubicBezTo>
                    <a:pt x="15777" y="7314"/>
                    <a:pt x="15359" y="7198"/>
                    <a:pt x="14941" y="7233"/>
                  </a:cubicBezTo>
                  <a:cubicBezTo>
                    <a:pt x="14906" y="7233"/>
                    <a:pt x="14883" y="7233"/>
                    <a:pt x="14848" y="7221"/>
                  </a:cubicBezTo>
                  <a:cubicBezTo>
                    <a:pt x="14546" y="7129"/>
                    <a:pt x="14245" y="7070"/>
                    <a:pt x="13920" y="7059"/>
                  </a:cubicBezTo>
                  <a:lnTo>
                    <a:pt x="13838" y="7059"/>
                  </a:lnTo>
                  <a:cubicBezTo>
                    <a:pt x="13803" y="7129"/>
                    <a:pt x="13780" y="7187"/>
                    <a:pt x="13745" y="7256"/>
                  </a:cubicBezTo>
                  <a:close/>
                  <a:moveTo>
                    <a:pt x="17704" y="5318"/>
                  </a:moveTo>
                  <a:cubicBezTo>
                    <a:pt x="17785" y="5294"/>
                    <a:pt x="17867" y="5318"/>
                    <a:pt x="17913" y="5271"/>
                  </a:cubicBezTo>
                  <a:cubicBezTo>
                    <a:pt x="18041" y="5143"/>
                    <a:pt x="18192" y="4992"/>
                    <a:pt x="18215" y="4795"/>
                  </a:cubicBezTo>
                  <a:cubicBezTo>
                    <a:pt x="18250" y="4667"/>
                    <a:pt x="18273" y="4528"/>
                    <a:pt x="18308" y="4412"/>
                  </a:cubicBezTo>
                  <a:cubicBezTo>
                    <a:pt x="18308" y="4389"/>
                    <a:pt x="18285" y="4354"/>
                    <a:pt x="18285" y="4331"/>
                  </a:cubicBezTo>
                  <a:cubicBezTo>
                    <a:pt x="18203" y="4296"/>
                    <a:pt x="18134" y="4249"/>
                    <a:pt x="18041" y="4226"/>
                  </a:cubicBezTo>
                  <a:cubicBezTo>
                    <a:pt x="17785" y="4157"/>
                    <a:pt x="17635" y="4249"/>
                    <a:pt x="17565" y="4505"/>
                  </a:cubicBezTo>
                  <a:cubicBezTo>
                    <a:pt x="17553" y="4563"/>
                    <a:pt x="17565" y="4633"/>
                    <a:pt x="17530" y="4679"/>
                  </a:cubicBezTo>
                  <a:cubicBezTo>
                    <a:pt x="17437" y="4911"/>
                    <a:pt x="17507" y="5085"/>
                    <a:pt x="17669" y="5259"/>
                  </a:cubicBezTo>
                  <a:cubicBezTo>
                    <a:pt x="17669" y="5271"/>
                    <a:pt x="17681" y="5271"/>
                    <a:pt x="17704" y="5318"/>
                  </a:cubicBezTo>
                  <a:close/>
                  <a:moveTo>
                    <a:pt x="17344" y="2206"/>
                  </a:moveTo>
                  <a:cubicBezTo>
                    <a:pt x="17333" y="2241"/>
                    <a:pt x="17321" y="2253"/>
                    <a:pt x="17298" y="2288"/>
                  </a:cubicBezTo>
                  <a:cubicBezTo>
                    <a:pt x="17240" y="2555"/>
                    <a:pt x="17379" y="2822"/>
                    <a:pt x="17391" y="3077"/>
                  </a:cubicBezTo>
                  <a:cubicBezTo>
                    <a:pt x="17391" y="3112"/>
                    <a:pt x="17460" y="3170"/>
                    <a:pt x="17495" y="3170"/>
                  </a:cubicBezTo>
                  <a:cubicBezTo>
                    <a:pt x="17635" y="3181"/>
                    <a:pt x="17797" y="3216"/>
                    <a:pt x="17948" y="3135"/>
                  </a:cubicBezTo>
                  <a:cubicBezTo>
                    <a:pt x="17925" y="2822"/>
                    <a:pt x="17855" y="2520"/>
                    <a:pt x="17751" y="220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8"/>
            <p:cNvSpPr/>
            <p:nvPr/>
          </p:nvSpPr>
          <p:spPr>
            <a:xfrm>
              <a:off x="1086750" y="2833825"/>
              <a:ext cx="45300" cy="43000"/>
            </a:xfrm>
            <a:custGeom>
              <a:avLst/>
              <a:gdLst/>
              <a:ahLst/>
              <a:cxnLst/>
              <a:rect l="l" t="t" r="r" b="b"/>
              <a:pathLst>
                <a:path w="1812" h="1720" extrusionOk="0">
                  <a:moveTo>
                    <a:pt x="941" y="1684"/>
                  </a:moveTo>
                  <a:lnTo>
                    <a:pt x="709" y="1684"/>
                  </a:lnTo>
                  <a:cubicBezTo>
                    <a:pt x="662" y="1684"/>
                    <a:pt x="627" y="1684"/>
                    <a:pt x="593" y="1661"/>
                  </a:cubicBezTo>
                  <a:cubicBezTo>
                    <a:pt x="465" y="1568"/>
                    <a:pt x="337" y="1498"/>
                    <a:pt x="233" y="1382"/>
                  </a:cubicBezTo>
                  <a:cubicBezTo>
                    <a:pt x="70" y="1185"/>
                    <a:pt x="0" y="930"/>
                    <a:pt x="0" y="674"/>
                  </a:cubicBezTo>
                  <a:cubicBezTo>
                    <a:pt x="0" y="628"/>
                    <a:pt x="12" y="570"/>
                    <a:pt x="24" y="523"/>
                  </a:cubicBezTo>
                  <a:cubicBezTo>
                    <a:pt x="163" y="314"/>
                    <a:pt x="534" y="1"/>
                    <a:pt x="860" y="152"/>
                  </a:cubicBezTo>
                  <a:cubicBezTo>
                    <a:pt x="929" y="175"/>
                    <a:pt x="1010" y="198"/>
                    <a:pt x="1080" y="198"/>
                  </a:cubicBezTo>
                  <a:cubicBezTo>
                    <a:pt x="1463" y="256"/>
                    <a:pt x="1753" y="581"/>
                    <a:pt x="1788" y="964"/>
                  </a:cubicBezTo>
                  <a:cubicBezTo>
                    <a:pt x="1811" y="1243"/>
                    <a:pt x="1661" y="1394"/>
                    <a:pt x="1475" y="1545"/>
                  </a:cubicBezTo>
                  <a:cubicBezTo>
                    <a:pt x="1301" y="1673"/>
                    <a:pt x="1115" y="1719"/>
                    <a:pt x="941" y="1684"/>
                  </a:cubicBezTo>
                  <a:close/>
                  <a:moveTo>
                    <a:pt x="627" y="442"/>
                  </a:moveTo>
                  <a:cubicBezTo>
                    <a:pt x="546" y="488"/>
                    <a:pt x="465" y="546"/>
                    <a:pt x="372" y="605"/>
                  </a:cubicBezTo>
                  <a:cubicBezTo>
                    <a:pt x="314" y="639"/>
                    <a:pt x="291" y="721"/>
                    <a:pt x="302" y="790"/>
                  </a:cubicBezTo>
                  <a:cubicBezTo>
                    <a:pt x="360" y="1011"/>
                    <a:pt x="453" y="1208"/>
                    <a:pt x="651" y="1336"/>
                  </a:cubicBezTo>
                  <a:cubicBezTo>
                    <a:pt x="697" y="1371"/>
                    <a:pt x="743" y="1382"/>
                    <a:pt x="778" y="1394"/>
                  </a:cubicBezTo>
                  <a:cubicBezTo>
                    <a:pt x="987" y="1429"/>
                    <a:pt x="1161" y="1382"/>
                    <a:pt x="1347" y="1313"/>
                  </a:cubicBezTo>
                  <a:cubicBezTo>
                    <a:pt x="1405" y="1278"/>
                    <a:pt x="1452" y="1243"/>
                    <a:pt x="1440" y="1162"/>
                  </a:cubicBezTo>
                  <a:cubicBezTo>
                    <a:pt x="1440" y="1069"/>
                    <a:pt x="1417" y="964"/>
                    <a:pt x="1405" y="860"/>
                  </a:cubicBezTo>
                  <a:cubicBezTo>
                    <a:pt x="1405" y="790"/>
                    <a:pt x="1359" y="721"/>
                    <a:pt x="1301" y="686"/>
                  </a:cubicBezTo>
                  <a:cubicBezTo>
                    <a:pt x="1208" y="628"/>
                    <a:pt x="1115" y="570"/>
                    <a:pt x="999" y="546"/>
                  </a:cubicBezTo>
                  <a:cubicBezTo>
                    <a:pt x="918" y="488"/>
                    <a:pt x="778" y="465"/>
                    <a:pt x="627" y="44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28"/>
          <p:cNvGrpSpPr/>
          <p:nvPr/>
        </p:nvGrpSpPr>
        <p:grpSpPr>
          <a:xfrm rot="-4458744">
            <a:off x="6837600" y="3805676"/>
            <a:ext cx="394600" cy="1330542"/>
            <a:chOff x="954700" y="3672025"/>
            <a:chExt cx="106825" cy="360200"/>
          </a:xfrm>
        </p:grpSpPr>
        <p:sp>
          <p:nvSpPr>
            <p:cNvPr id="1571" name="Google Shape;1571;p28"/>
            <p:cNvSpPr/>
            <p:nvPr/>
          </p:nvSpPr>
          <p:spPr>
            <a:xfrm>
              <a:off x="954700" y="3672025"/>
              <a:ext cx="106825" cy="360200"/>
            </a:xfrm>
            <a:custGeom>
              <a:avLst/>
              <a:gdLst/>
              <a:ahLst/>
              <a:cxnLst/>
              <a:rect l="l" t="t" r="r" b="b"/>
              <a:pathLst>
                <a:path w="4273" h="14408" extrusionOk="0">
                  <a:moveTo>
                    <a:pt x="2276" y="0"/>
                  </a:moveTo>
                  <a:cubicBezTo>
                    <a:pt x="2392" y="81"/>
                    <a:pt x="2380" y="186"/>
                    <a:pt x="2380" y="290"/>
                  </a:cubicBezTo>
                  <a:cubicBezTo>
                    <a:pt x="2380" y="650"/>
                    <a:pt x="2392" y="999"/>
                    <a:pt x="2392" y="1358"/>
                  </a:cubicBezTo>
                  <a:cubicBezTo>
                    <a:pt x="2392" y="2078"/>
                    <a:pt x="2392" y="2798"/>
                    <a:pt x="2403" y="3506"/>
                  </a:cubicBezTo>
                  <a:cubicBezTo>
                    <a:pt x="2403" y="3622"/>
                    <a:pt x="2392" y="3727"/>
                    <a:pt x="2450" y="3854"/>
                  </a:cubicBezTo>
                  <a:cubicBezTo>
                    <a:pt x="2636" y="3854"/>
                    <a:pt x="2810" y="3889"/>
                    <a:pt x="2984" y="3947"/>
                  </a:cubicBezTo>
                  <a:cubicBezTo>
                    <a:pt x="3100" y="3982"/>
                    <a:pt x="3146" y="4063"/>
                    <a:pt x="3158" y="4156"/>
                  </a:cubicBezTo>
                  <a:lnTo>
                    <a:pt x="3158" y="4470"/>
                  </a:lnTo>
                  <a:cubicBezTo>
                    <a:pt x="3158" y="4574"/>
                    <a:pt x="3170" y="4667"/>
                    <a:pt x="3170" y="4772"/>
                  </a:cubicBezTo>
                  <a:cubicBezTo>
                    <a:pt x="3228" y="4783"/>
                    <a:pt x="3286" y="4783"/>
                    <a:pt x="3332" y="4806"/>
                  </a:cubicBezTo>
                  <a:cubicBezTo>
                    <a:pt x="3437" y="4830"/>
                    <a:pt x="3506" y="4888"/>
                    <a:pt x="3541" y="4981"/>
                  </a:cubicBezTo>
                  <a:cubicBezTo>
                    <a:pt x="3599" y="5131"/>
                    <a:pt x="3669" y="5294"/>
                    <a:pt x="3669" y="5468"/>
                  </a:cubicBezTo>
                  <a:cubicBezTo>
                    <a:pt x="3669" y="6606"/>
                    <a:pt x="3669" y="7732"/>
                    <a:pt x="3680" y="8881"/>
                  </a:cubicBezTo>
                  <a:cubicBezTo>
                    <a:pt x="3680" y="8997"/>
                    <a:pt x="3657" y="9125"/>
                    <a:pt x="3634" y="9241"/>
                  </a:cubicBezTo>
                  <a:cubicBezTo>
                    <a:pt x="3634" y="9276"/>
                    <a:pt x="3611" y="9299"/>
                    <a:pt x="3611" y="9334"/>
                  </a:cubicBezTo>
                  <a:cubicBezTo>
                    <a:pt x="3622" y="9636"/>
                    <a:pt x="3541" y="9938"/>
                    <a:pt x="3564" y="10239"/>
                  </a:cubicBezTo>
                  <a:cubicBezTo>
                    <a:pt x="3576" y="10437"/>
                    <a:pt x="3576" y="10611"/>
                    <a:pt x="3576" y="10797"/>
                  </a:cubicBezTo>
                  <a:cubicBezTo>
                    <a:pt x="3576" y="10901"/>
                    <a:pt x="3599" y="10994"/>
                    <a:pt x="3599" y="11110"/>
                  </a:cubicBezTo>
                  <a:cubicBezTo>
                    <a:pt x="3808" y="11099"/>
                    <a:pt x="3982" y="11168"/>
                    <a:pt x="4133" y="11308"/>
                  </a:cubicBezTo>
                  <a:cubicBezTo>
                    <a:pt x="4180" y="11342"/>
                    <a:pt x="4214" y="11389"/>
                    <a:pt x="4238" y="11447"/>
                  </a:cubicBezTo>
                  <a:cubicBezTo>
                    <a:pt x="4272" y="11691"/>
                    <a:pt x="4214" y="11923"/>
                    <a:pt x="4122" y="12155"/>
                  </a:cubicBezTo>
                  <a:cubicBezTo>
                    <a:pt x="4075" y="12248"/>
                    <a:pt x="4005" y="12306"/>
                    <a:pt x="3901" y="12306"/>
                  </a:cubicBezTo>
                  <a:cubicBezTo>
                    <a:pt x="3611" y="12306"/>
                    <a:pt x="3309" y="12306"/>
                    <a:pt x="3019" y="12294"/>
                  </a:cubicBezTo>
                  <a:cubicBezTo>
                    <a:pt x="2937" y="12294"/>
                    <a:pt x="2868" y="12248"/>
                    <a:pt x="2763" y="12213"/>
                  </a:cubicBezTo>
                  <a:cubicBezTo>
                    <a:pt x="2682" y="12445"/>
                    <a:pt x="2740" y="12666"/>
                    <a:pt x="2728" y="12898"/>
                  </a:cubicBezTo>
                  <a:cubicBezTo>
                    <a:pt x="2705" y="13119"/>
                    <a:pt x="2728" y="13351"/>
                    <a:pt x="2728" y="13583"/>
                  </a:cubicBezTo>
                  <a:cubicBezTo>
                    <a:pt x="2798" y="13583"/>
                    <a:pt x="2844" y="13571"/>
                    <a:pt x="2903" y="13571"/>
                  </a:cubicBezTo>
                  <a:cubicBezTo>
                    <a:pt x="2937" y="13571"/>
                    <a:pt x="2984" y="13548"/>
                    <a:pt x="3019" y="13583"/>
                  </a:cubicBezTo>
                  <a:cubicBezTo>
                    <a:pt x="3193" y="13699"/>
                    <a:pt x="3379" y="13757"/>
                    <a:pt x="3506" y="13931"/>
                  </a:cubicBezTo>
                  <a:cubicBezTo>
                    <a:pt x="3599" y="14047"/>
                    <a:pt x="3576" y="14175"/>
                    <a:pt x="3541" y="14303"/>
                  </a:cubicBezTo>
                  <a:cubicBezTo>
                    <a:pt x="3518" y="14361"/>
                    <a:pt x="3460" y="14407"/>
                    <a:pt x="3402" y="14407"/>
                  </a:cubicBezTo>
                  <a:lnTo>
                    <a:pt x="3193" y="14407"/>
                  </a:lnTo>
                  <a:lnTo>
                    <a:pt x="1533" y="14407"/>
                  </a:lnTo>
                  <a:cubicBezTo>
                    <a:pt x="1370" y="14407"/>
                    <a:pt x="1231" y="14396"/>
                    <a:pt x="1103" y="14303"/>
                  </a:cubicBezTo>
                  <a:cubicBezTo>
                    <a:pt x="1022" y="14268"/>
                    <a:pt x="952" y="14245"/>
                    <a:pt x="871" y="14221"/>
                  </a:cubicBezTo>
                  <a:cubicBezTo>
                    <a:pt x="778" y="14187"/>
                    <a:pt x="720" y="14129"/>
                    <a:pt x="697" y="14047"/>
                  </a:cubicBezTo>
                  <a:cubicBezTo>
                    <a:pt x="650" y="13943"/>
                    <a:pt x="697" y="13827"/>
                    <a:pt x="813" y="13804"/>
                  </a:cubicBezTo>
                  <a:cubicBezTo>
                    <a:pt x="987" y="13757"/>
                    <a:pt x="1126" y="13687"/>
                    <a:pt x="1289" y="13595"/>
                  </a:cubicBezTo>
                  <a:cubicBezTo>
                    <a:pt x="1347" y="13560"/>
                    <a:pt x="1417" y="13548"/>
                    <a:pt x="1486" y="13537"/>
                  </a:cubicBezTo>
                  <a:cubicBezTo>
                    <a:pt x="1544" y="13525"/>
                    <a:pt x="1602" y="13490"/>
                    <a:pt x="1649" y="13478"/>
                  </a:cubicBezTo>
                  <a:cubicBezTo>
                    <a:pt x="1695" y="13246"/>
                    <a:pt x="1707" y="12445"/>
                    <a:pt x="1660" y="12201"/>
                  </a:cubicBezTo>
                  <a:cubicBezTo>
                    <a:pt x="1602" y="12201"/>
                    <a:pt x="1544" y="12190"/>
                    <a:pt x="1486" y="12190"/>
                  </a:cubicBezTo>
                  <a:cubicBezTo>
                    <a:pt x="1289" y="12190"/>
                    <a:pt x="1080" y="12178"/>
                    <a:pt x="883" y="12190"/>
                  </a:cubicBezTo>
                  <a:cubicBezTo>
                    <a:pt x="639" y="12201"/>
                    <a:pt x="407" y="12143"/>
                    <a:pt x="151" y="12097"/>
                  </a:cubicBezTo>
                  <a:cubicBezTo>
                    <a:pt x="58" y="12085"/>
                    <a:pt x="12" y="12027"/>
                    <a:pt x="12" y="11946"/>
                  </a:cubicBezTo>
                  <a:cubicBezTo>
                    <a:pt x="12" y="11725"/>
                    <a:pt x="0" y="11493"/>
                    <a:pt x="12" y="11273"/>
                  </a:cubicBezTo>
                  <a:cubicBezTo>
                    <a:pt x="12" y="11110"/>
                    <a:pt x="116" y="11041"/>
                    <a:pt x="267" y="11029"/>
                  </a:cubicBezTo>
                  <a:lnTo>
                    <a:pt x="581" y="11029"/>
                  </a:lnTo>
                  <a:cubicBezTo>
                    <a:pt x="650" y="11029"/>
                    <a:pt x="708" y="11006"/>
                    <a:pt x="790" y="11006"/>
                  </a:cubicBezTo>
                  <a:cubicBezTo>
                    <a:pt x="790" y="10924"/>
                    <a:pt x="813" y="10855"/>
                    <a:pt x="813" y="10797"/>
                  </a:cubicBezTo>
                  <a:lnTo>
                    <a:pt x="813" y="8034"/>
                  </a:lnTo>
                  <a:cubicBezTo>
                    <a:pt x="813" y="7047"/>
                    <a:pt x="824" y="6072"/>
                    <a:pt x="824" y="5097"/>
                  </a:cubicBezTo>
                  <a:cubicBezTo>
                    <a:pt x="824" y="5015"/>
                    <a:pt x="824" y="4946"/>
                    <a:pt x="836" y="4876"/>
                  </a:cubicBezTo>
                  <a:cubicBezTo>
                    <a:pt x="848" y="4748"/>
                    <a:pt x="894" y="4690"/>
                    <a:pt x="1022" y="4690"/>
                  </a:cubicBezTo>
                  <a:cubicBezTo>
                    <a:pt x="1161" y="4690"/>
                    <a:pt x="1289" y="4667"/>
                    <a:pt x="1405" y="4574"/>
                  </a:cubicBezTo>
                  <a:lnTo>
                    <a:pt x="1405" y="4145"/>
                  </a:lnTo>
                  <a:cubicBezTo>
                    <a:pt x="1405" y="3820"/>
                    <a:pt x="1475" y="3762"/>
                    <a:pt x="1800" y="3738"/>
                  </a:cubicBezTo>
                  <a:cubicBezTo>
                    <a:pt x="1858" y="3738"/>
                    <a:pt x="1916" y="3738"/>
                    <a:pt x="1985" y="3727"/>
                  </a:cubicBezTo>
                  <a:cubicBezTo>
                    <a:pt x="1997" y="3727"/>
                    <a:pt x="2032" y="3715"/>
                    <a:pt x="2055" y="3704"/>
                  </a:cubicBezTo>
                  <a:cubicBezTo>
                    <a:pt x="2067" y="3657"/>
                    <a:pt x="2090" y="3599"/>
                    <a:pt x="2090" y="3541"/>
                  </a:cubicBezTo>
                  <a:cubicBezTo>
                    <a:pt x="2090" y="2868"/>
                    <a:pt x="2102" y="2206"/>
                    <a:pt x="2090" y="1544"/>
                  </a:cubicBezTo>
                  <a:cubicBezTo>
                    <a:pt x="2090" y="1242"/>
                    <a:pt x="2055" y="941"/>
                    <a:pt x="2043" y="639"/>
                  </a:cubicBezTo>
                  <a:cubicBezTo>
                    <a:pt x="2043" y="465"/>
                    <a:pt x="2055" y="290"/>
                    <a:pt x="2067" y="116"/>
                  </a:cubicBezTo>
                  <a:cubicBezTo>
                    <a:pt x="2102" y="58"/>
                    <a:pt x="2171" y="12"/>
                    <a:pt x="2276" y="0"/>
                  </a:cubicBezTo>
                  <a:close/>
                  <a:moveTo>
                    <a:pt x="1173" y="11168"/>
                  </a:moveTo>
                  <a:lnTo>
                    <a:pt x="1498" y="11168"/>
                  </a:lnTo>
                  <a:lnTo>
                    <a:pt x="2531" y="11168"/>
                  </a:lnTo>
                  <a:cubicBezTo>
                    <a:pt x="2624" y="11168"/>
                    <a:pt x="2705" y="11168"/>
                    <a:pt x="2763" y="11203"/>
                  </a:cubicBezTo>
                  <a:cubicBezTo>
                    <a:pt x="2926" y="11319"/>
                    <a:pt x="3088" y="11273"/>
                    <a:pt x="3262" y="11226"/>
                  </a:cubicBezTo>
                  <a:cubicBezTo>
                    <a:pt x="3262" y="11168"/>
                    <a:pt x="3274" y="11110"/>
                    <a:pt x="3274" y="11075"/>
                  </a:cubicBezTo>
                  <a:cubicBezTo>
                    <a:pt x="3286" y="10460"/>
                    <a:pt x="3309" y="9833"/>
                    <a:pt x="3320" y="9229"/>
                  </a:cubicBezTo>
                  <a:cubicBezTo>
                    <a:pt x="3320" y="9079"/>
                    <a:pt x="3344" y="8928"/>
                    <a:pt x="3367" y="8777"/>
                  </a:cubicBezTo>
                  <a:cubicBezTo>
                    <a:pt x="3379" y="8556"/>
                    <a:pt x="3390" y="8324"/>
                    <a:pt x="3332" y="8115"/>
                  </a:cubicBezTo>
                  <a:cubicBezTo>
                    <a:pt x="3181" y="8057"/>
                    <a:pt x="3007" y="8080"/>
                    <a:pt x="2844" y="8080"/>
                  </a:cubicBezTo>
                  <a:cubicBezTo>
                    <a:pt x="2810" y="8080"/>
                    <a:pt x="2775" y="8115"/>
                    <a:pt x="2740" y="8138"/>
                  </a:cubicBezTo>
                  <a:cubicBezTo>
                    <a:pt x="2601" y="8243"/>
                    <a:pt x="2577" y="8254"/>
                    <a:pt x="2485" y="8173"/>
                  </a:cubicBezTo>
                  <a:cubicBezTo>
                    <a:pt x="2380" y="8080"/>
                    <a:pt x="2276" y="8069"/>
                    <a:pt x="2171" y="8069"/>
                  </a:cubicBezTo>
                  <a:lnTo>
                    <a:pt x="1324" y="8069"/>
                  </a:lnTo>
                  <a:cubicBezTo>
                    <a:pt x="1266" y="8069"/>
                    <a:pt x="1208" y="8080"/>
                    <a:pt x="1150" y="8080"/>
                  </a:cubicBezTo>
                  <a:cubicBezTo>
                    <a:pt x="1115" y="8359"/>
                    <a:pt x="1126" y="10901"/>
                    <a:pt x="1173" y="11168"/>
                  </a:cubicBezTo>
                  <a:close/>
                  <a:moveTo>
                    <a:pt x="1150" y="4992"/>
                  </a:moveTo>
                  <a:cubicBezTo>
                    <a:pt x="1103" y="5236"/>
                    <a:pt x="1115" y="7593"/>
                    <a:pt x="1161" y="7825"/>
                  </a:cubicBezTo>
                  <a:cubicBezTo>
                    <a:pt x="1219" y="7836"/>
                    <a:pt x="1277" y="7848"/>
                    <a:pt x="1335" y="7848"/>
                  </a:cubicBezTo>
                  <a:lnTo>
                    <a:pt x="3170" y="7848"/>
                  </a:lnTo>
                  <a:cubicBezTo>
                    <a:pt x="3239" y="7848"/>
                    <a:pt x="3297" y="7825"/>
                    <a:pt x="3332" y="7825"/>
                  </a:cubicBezTo>
                  <a:cubicBezTo>
                    <a:pt x="3344" y="7778"/>
                    <a:pt x="3344" y="7744"/>
                    <a:pt x="3344" y="7720"/>
                  </a:cubicBezTo>
                  <a:cubicBezTo>
                    <a:pt x="3344" y="6977"/>
                    <a:pt x="3367" y="6258"/>
                    <a:pt x="3367" y="5515"/>
                  </a:cubicBezTo>
                  <a:cubicBezTo>
                    <a:pt x="3367" y="5352"/>
                    <a:pt x="3309" y="5224"/>
                    <a:pt x="3251" y="5097"/>
                  </a:cubicBezTo>
                  <a:cubicBezTo>
                    <a:pt x="3077" y="5050"/>
                    <a:pt x="2914" y="5015"/>
                    <a:pt x="2752" y="4992"/>
                  </a:cubicBezTo>
                  <a:cubicBezTo>
                    <a:pt x="2694" y="4969"/>
                    <a:pt x="2636" y="4969"/>
                    <a:pt x="2566" y="4969"/>
                  </a:cubicBezTo>
                  <a:lnTo>
                    <a:pt x="2067" y="4969"/>
                  </a:lnTo>
                  <a:cubicBezTo>
                    <a:pt x="1997" y="4969"/>
                    <a:pt x="1927" y="4969"/>
                    <a:pt x="1858" y="4946"/>
                  </a:cubicBezTo>
                  <a:cubicBezTo>
                    <a:pt x="1637" y="4841"/>
                    <a:pt x="1451" y="4876"/>
                    <a:pt x="1231" y="4957"/>
                  </a:cubicBezTo>
                  <a:close/>
                  <a:moveTo>
                    <a:pt x="256" y="11842"/>
                  </a:moveTo>
                  <a:cubicBezTo>
                    <a:pt x="465" y="11958"/>
                    <a:pt x="650" y="11981"/>
                    <a:pt x="836" y="11969"/>
                  </a:cubicBezTo>
                  <a:cubicBezTo>
                    <a:pt x="1451" y="11958"/>
                    <a:pt x="2055" y="11969"/>
                    <a:pt x="2670" y="11969"/>
                  </a:cubicBezTo>
                  <a:cubicBezTo>
                    <a:pt x="2752" y="11969"/>
                    <a:pt x="2856" y="11969"/>
                    <a:pt x="2949" y="11981"/>
                  </a:cubicBezTo>
                  <a:cubicBezTo>
                    <a:pt x="3239" y="12062"/>
                    <a:pt x="3495" y="12062"/>
                    <a:pt x="3831" y="12016"/>
                  </a:cubicBezTo>
                  <a:cubicBezTo>
                    <a:pt x="3936" y="11865"/>
                    <a:pt x="4017" y="11714"/>
                    <a:pt x="3947" y="11505"/>
                  </a:cubicBezTo>
                  <a:cubicBezTo>
                    <a:pt x="3855" y="11424"/>
                    <a:pt x="3762" y="11342"/>
                    <a:pt x="3622" y="11377"/>
                  </a:cubicBezTo>
                  <a:cubicBezTo>
                    <a:pt x="3471" y="11551"/>
                    <a:pt x="3471" y="11551"/>
                    <a:pt x="3239" y="11551"/>
                  </a:cubicBezTo>
                  <a:cubicBezTo>
                    <a:pt x="3100" y="11551"/>
                    <a:pt x="2972" y="11551"/>
                    <a:pt x="2844" y="11540"/>
                  </a:cubicBezTo>
                  <a:cubicBezTo>
                    <a:pt x="2543" y="11517"/>
                    <a:pt x="2229" y="11493"/>
                    <a:pt x="1927" y="11482"/>
                  </a:cubicBezTo>
                  <a:cubicBezTo>
                    <a:pt x="1672" y="11458"/>
                    <a:pt x="1393" y="11482"/>
                    <a:pt x="1126" y="11482"/>
                  </a:cubicBezTo>
                  <a:cubicBezTo>
                    <a:pt x="999" y="11482"/>
                    <a:pt x="883" y="11482"/>
                    <a:pt x="813" y="11342"/>
                  </a:cubicBezTo>
                  <a:cubicBezTo>
                    <a:pt x="801" y="11319"/>
                    <a:pt x="755" y="11284"/>
                    <a:pt x="708" y="11284"/>
                  </a:cubicBezTo>
                  <a:cubicBezTo>
                    <a:pt x="569" y="11284"/>
                    <a:pt x="407" y="11249"/>
                    <a:pt x="256" y="11319"/>
                  </a:cubicBezTo>
                  <a:cubicBezTo>
                    <a:pt x="256" y="11389"/>
                    <a:pt x="244" y="11458"/>
                    <a:pt x="244" y="11540"/>
                  </a:cubicBezTo>
                  <a:cubicBezTo>
                    <a:pt x="256" y="11656"/>
                    <a:pt x="256" y="11737"/>
                    <a:pt x="256" y="11842"/>
                  </a:cubicBezTo>
                  <a:close/>
                  <a:moveTo>
                    <a:pt x="2856" y="4238"/>
                  </a:moveTo>
                  <a:cubicBezTo>
                    <a:pt x="2752" y="4145"/>
                    <a:pt x="2659" y="4121"/>
                    <a:pt x="2543" y="4121"/>
                  </a:cubicBezTo>
                  <a:cubicBezTo>
                    <a:pt x="2392" y="4121"/>
                    <a:pt x="2229" y="4121"/>
                    <a:pt x="2090" y="4052"/>
                  </a:cubicBezTo>
                  <a:cubicBezTo>
                    <a:pt x="1997" y="4005"/>
                    <a:pt x="1869" y="4017"/>
                    <a:pt x="1765" y="4052"/>
                  </a:cubicBezTo>
                  <a:cubicBezTo>
                    <a:pt x="1707" y="4365"/>
                    <a:pt x="1707" y="4377"/>
                    <a:pt x="1881" y="4667"/>
                  </a:cubicBezTo>
                  <a:cubicBezTo>
                    <a:pt x="2194" y="4760"/>
                    <a:pt x="2508" y="4702"/>
                    <a:pt x="2844" y="4714"/>
                  </a:cubicBezTo>
                  <a:cubicBezTo>
                    <a:pt x="2868" y="4551"/>
                    <a:pt x="2856" y="4400"/>
                    <a:pt x="2856" y="4238"/>
                  </a:cubicBezTo>
                  <a:close/>
                  <a:moveTo>
                    <a:pt x="1962" y="12259"/>
                  </a:moveTo>
                  <a:lnTo>
                    <a:pt x="1962" y="13049"/>
                  </a:lnTo>
                  <a:cubicBezTo>
                    <a:pt x="1962" y="13246"/>
                    <a:pt x="1985" y="13455"/>
                    <a:pt x="2090" y="13641"/>
                  </a:cubicBezTo>
                  <a:cubicBezTo>
                    <a:pt x="2206" y="13653"/>
                    <a:pt x="2322" y="13687"/>
                    <a:pt x="2450" y="13606"/>
                  </a:cubicBezTo>
                  <a:lnTo>
                    <a:pt x="2450" y="12944"/>
                  </a:lnTo>
                  <a:cubicBezTo>
                    <a:pt x="2438" y="12712"/>
                    <a:pt x="2496" y="12480"/>
                    <a:pt x="2403" y="12248"/>
                  </a:cubicBezTo>
                  <a:cubicBezTo>
                    <a:pt x="2252" y="12236"/>
                    <a:pt x="2113" y="12213"/>
                    <a:pt x="1962" y="12259"/>
                  </a:cubicBezTo>
                  <a:close/>
                  <a:moveTo>
                    <a:pt x="1161" y="14047"/>
                  </a:moveTo>
                  <a:cubicBezTo>
                    <a:pt x="1242" y="14152"/>
                    <a:pt x="1359" y="14175"/>
                    <a:pt x="1498" y="14175"/>
                  </a:cubicBezTo>
                  <a:lnTo>
                    <a:pt x="3123" y="14175"/>
                  </a:lnTo>
                  <a:cubicBezTo>
                    <a:pt x="3158" y="14175"/>
                    <a:pt x="3204" y="14163"/>
                    <a:pt x="3262" y="14140"/>
                  </a:cubicBezTo>
                  <a:cubicBezTo>
                    <a:pt x="3146" y="14012"/>
                    <a:pt x="3065" y="13954"/>
                    <a:pt x="2775" y="13838"/>
                  </a:cubicBezTo>
                  <a:cubicBezTo>
                    <a:pt x="2554" y="13954"/>
                    <a:pt x="2554" y="13954"/>
                    <a:pt x="2310" y="13954"/>
                  </a:cubicBezTo>
                  <a:lnTo>
                    <a:pt x="2090" y="13954"/>
                  </a:lnTo>
                  <a:cubicBezTo>
                    <a:pt x="1881" y="13954"/>
                    <a:pt x="1881" y="13954"/>
                    <a:pt x="1707" y="13815"/>
                  </a:cubicBezTo>
                  <a:cubicBezTo>
                    <a:pt x="1521" y="13815"/>
                    <a:pt x="1324" y="13873"/>
                    <a:pt x="1161" y="1404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8"/>
            <p:cNvSpPr/>
            <p:nvPr/>
          </p:nvSpPr>
          <p:spPr>
            <a:xfrm>
              <a:off x="1014200" y="3903325"/>
              <a:ext cx="13375" cy="6700"/>
            </a:xfrm>
            <a:custGeom>
              <a:avLst/>
              <a:gdLst/>
              <a:ahLst/>
              <a:cxnLst/>
              <a:rect l="l" t="t" r="r" b="b"/>
              <a:pathLst>
                <a:path w="535" h="268" extrusionOk="0">
                  <a:moveTo>
                    <a:pt x="232" y="268"/>
                  </a:moveTo>
                  <a:cubicBezTo>
                    <a:pt x="186" y="256"/>
                    <a:pt x="116" y="233"/>
                    <a:pt x="47" y="221"/>
                  </a:cubicBezTo>
                  <a:cubicBezTo>
                    <a:pt x="12" y="210"/>
                    <a:pt x="0" y="175"/>
                    <a:pt x="0" y="152"/>
                  </a:cubicBezTo>
                  <a:cubicBezTo>
                    <a:pt x="0" y="117"/>
                    <a:pt x="12" y="94"/>
                    <a:pt x="47" y="82"/>
                  </a:cubicBezTo>
                  <a:cubicBezTo>
                    <a:pt x="186" y="1"/>
                    <a:pt x="337" y="1"/>
                    <a:pt x="476" y="82"/>
                  </a:cubicBezTo>
                  <a:cubicBezTo>
                    <a:pt x="499" y="94"/>
                    <a:pt x="534" y="152"/>
                    <a:pt x="523" y="175"/>
                  </a:cubicBezTo>
                  <a:cubicBezTo>
                    <a:pt x="523" y="210"/>
                    <a:pt x="476" y="233"/>
                    <a:pt x="430" y="256"/>
                  </a:cubicBezTo>
                  <a:cubicBezTo>
                    <a:pt x="372" y="268"/>
                    <a:pt x="337" y="268"/>
                    <a:pt x="232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8"/>
            <p:cNvSpPr/>
            <p:nvPr/>
          </p:nvSpPr>
          <p:spPr>
            <a:xfrm>
              <a:off x="1013025" y="3887075"/>
              <a:ext cx="12800" cy="7575"/>
            </a:xfrm>
            <a:custGeom>
              <a:avLst/>
              <a:gdLst/>
              <a:ahLst/>
              <a:cxnLst/>
              <a:rect l="l" t="t" r="r" b="b"/>
              <a:pathLst>
                <a:path w="512" h="303" extrusionOk="0">
                  <a:moveTo>
                    <a:pt x="210" y="1"/>
                  </a:moveTo>
                  <a:cubicBezTo>
                    <a:pt x="303" y="1"/>
                    <a:pt x="395" y="70"/>
                    <a:pt x="465" y="152"/>
                  </a:cubicBezTo>
                  <a:cubicBezTo>
                    <a:pt x="511" y="186"/>
                    <a:pt x="477" y="279"/>
                    <a:pt x="419" y="291"/>
                  </a:cubicBezTo>
                  <a:cubicBezTo>
                    <a:pt x="384" y="302"/>
                    <a:pt x="337" y="302"/>
                    <a:pt x="303" y="302"/>
                  </a:cubicBezTo>
                  <a:cubicBezTo>
                    <a:pt x="233" y="279"/>
                    <a:pt x="163" y="244"/>
                    <a:pt x="94" y="210"/>
                  </a:cubicBezTo>
                  <a:cubicBezTo>
                    <a:pt x="47" y="175"/>
                    <a:pt x="1" y="128"/>
                    <a:pt x="36" y="70"/>
                  </a:cubicBezTo>
                  <a:cubicBezTo>
                    <a:pt x="47" y="47"/>
                    <a:pt x="105" y="35"/>
                    <a:pt x="152" y="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8"/>
            <p:cNvSpPr/>
            <p:nvPr/>
          </p:nvSpPr>
          <p:spPr>
            <a:xfrm>
              <a:off x="1017675" y="3916400"/>
              <a:ext cx="8150" cy="6400"/>
            </a:xfrm>
            <a:custGeom>
              <a:avLst/>
              <a:gdLst/>
              <a:ahLst/>
              <a:cxnLst/>
              <a:rect l="l" t="t" r="r" b="b"/>
              <a:pathLst>
                <a:path w="326" h="256" extrusionOk="0">
                  <a:moveTo>
                    <a:pt x="0" y="151"/>
                  </a:moveTo>
                  <a:cubicBezTo>
                    <a:pt x="163" y="23"/>
                    <a:pt x="233" y="0"/>
                    <a:pt x="291" y="81"/>
                  </a:cubicBezTo>
                  <a:cubicBezTo>
                    <a:pt x="325" y="105"/>
                    <a:pt x="325" y="174"/>
                    <a:pt x="314" y="209"/>
                  </a:cubicBezTo>
                  <a:cubicBezTo>
                    <a:pt x="314" y="232"/>
                    <a:pt x="233" y="256"/>
                    <a:pt x="209" y="256"/>
                  </a:cubicBezTo>
                  <a:cubicBezTo>
                    <a:pt x="151" y="232"/>
                    <a:pt x="93" y="197"/>
                    <a:pt x="0" y="151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8"/>
            <p:cNvSpPr/>
            <p:nvPr/>
          </p:nvSpPr>
          <p:spPr>
            <a:xfrm>
              <a:off x="1019125" y="3938150"/>
              <a:ext cx="5825" cy="4375"/>
            </a:xfrm>
            <a:custGeom>
              <a:avLst/>
              <a:gdLst/>
              <a:ahLst/>
              <a:cxnLst/>
              <a:rect l="l" t="t" r="r" b="b"/>
              <a:pathLst>
                <a:path w="233" h="175" extrusionOk="0">
                  <a:moveTo>
                    <a:pt x="209" y="152"/>
                  </a:moveTo>
                  <a:cubicBezTo>
                    <a:pt x="175" y="152"/>
                    <a:pt x="140" y="175"/>
                    <a:pt x="93" y="163"/>
                  </a:cubicBezTo>
                  <a:cubicBezTo>
                    <a:pt x="47" y="163"/>
                    <a:pt x="0" y="82"/>
                    <a:pt x="47" y="47"/>
                  </a:cubicBezTo>
                  <a:cubicBezTo>
                    <a:pt x="70" y="24"/>
                    <a:pt x="117" y="1"/>
                    <a:pt x="151" y="24"/>
                  </a:cubicBezTo>
                  <a:cubicBezTo>
                    <a:pt x="209" y="36"/>
                    <a:pt x="233" y="94"/>
                    <a:pt x="209" y="152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8"/>
            <p:cNvSpPr/>
            <p:nvPr/>
          </p:nvSpPr>
          <p:spPr>
            <a:xfrm>
              <a:off x="1012150" y="3814800"/>
              <a:ext cx="17150" cy="6700"/>
            </a:xfrm>
            <a:custGeom>
              <a:avLst/>
              <a:gdLst/>
              <a:ahLst/>
              <a:cxnLst/>
              <a:rect l="l" t="t" r="r" b="b"/>
              <a:pathLst>
                <a:path w="686" h="268" extrusionOk="0">
                  <a:moveTo>
                    <a:pt x="326" y="268"/>
                  </a:moveTo>
                  <a:cubicBezTo>
                    <a:pt x="268" y="268"/>
                    <a:pt x="163" y="256"/>
                    <a:pt x="71" y="233"/>
                  </a:cubicBezTo>
                  <a:cubicBezTo>
                    <a:pt x="36" y="233"/>
                    <a:pt x="1" y="175"/>
                    <a:pt x="1" y="152"/>
                  </a:cubicBezTo>
                  <a:cubicBezTo>
                    <a:pt x="1" y="117"/>
                    <a:pt x="36" y="59"/>
                    <a:pt x="71" y="59"/>
                  </a:cubicBezTo>
                  <a:cubicBezTo>
                    <a:pt x="256" y="1"/>
                    <a:pt x="442" y="13"/>
                    <a:pt x="628" y="47"/>
                  </a:cubicBezTo>
                  <a:cubicBezTo>
                    <a:pt x="663" y="47"/>
                    <a:pt x="686" y="117"/>
                    <a:pt x="686" y="129"/>
                  </a:cubicBezTo>
                  <a:cubicBezTo>
                    <a:pt x="674" y="175"/>
                    <a:pt x="651" y="233"/>
                    <a:pt x="605" y="233"/>
                  </a:cubicBezTo>
                  <a:cubicBezTo>
                    <a:pt x="535" y="256"/>
                    <a:pt x="442" y="256"/>
                    <a:pt x="326" y="2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8"/>
            <p:cNvSpPr/>
            <p:nvPr/>
          </p:nvSpPr>
          <p:spPr>
            <a:xfrm>
              <a:off x="1014475" y="3828750"/>
              <a:ext cx="11650" cy="4650"/>
            </a:xfrm>
            <a:custGeom>
              <a:avLst/>
              <a:gdLst/>
              <a:ahLst/>
              <a:cxnLst/>
              <a:rect l="l" t="t" r="r" b="b"/>
              <a:pathLst>
                <a:path w="466" h="186" extrusionOk="0">
                  <a:moveTo>
                    <a:pt x="233" y="186"/>
                  </a:moveTo>
                  <a:cubicBezTo>
                    <a:pt x="186" y="186"/>
                    <a:pt x="152" y="186"/>
                    <a:pt x="105" y="174"/>
                  </a:cubicBezTo>
                  <a:cubicBezTo>
                    <a:pt x="70" y="163"/>
                    <a:pt x="12" y="128"/>
                    <a:pt x="12" y="105"/>
                  </a:cubicBezTo>
                  <a:cubicBezTo>
                    <a:pt x="1" y="47"/>
                    <a:pt x="59" y="12"/>
                    <a:pt x="105" y="12"/>
                  </a:cubicBezTo>
                  <a:cubicBezTo>
                    <a:pt x="186" y="0"/>
                    <a:pt x="279" y="0"/>
                    <a:pt x="361" y="12"/>
                  </a:cubicBezTo>
                  <a:cubicBezTo>
                    <a:pt x="395" y="12"/>
                    <a:pt x="442" y="58"/>
                    <a:pt x="453" y="81"/>
                  </a:cubicBezTo>
                  <a:cubicBezTo>
                    <a:pt x="465" y="139"/>
                    <a:pt x="419" y="174"/>
                    <a:pt x="361" y="18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8"/>
            <p:cNvSpPr/>
            <p:nvPr/>
          </p:nvSpPr>
          <p:spPr>
            <a:xfrm>
              <a:off x="1015650" y="3840650"/>
              <a:ext cx="10175" cy="5825"/>
            </a:xfrm>
            <a:custGeom>
              <a:avLst/>
              <a:gdLst/>
              <a:ahLst/>
              <a:cxnLst/>
              <a:rect l="l" t="t" r="r" b="b"/>
              <a:pathLst>
                <a:path w="407" h="233" extrusionOk="0">
                  <a:moveTo>
                    <a:pt x="0" y="58"/>
                  </a:moveTo>
                  <a:cubicBezTo>
                    <a:pt x="116" y="0"/>
                    <a:pt x="221" y="12"/>
                    <a:pt x="314" y="35"/>
                  </a:cubicBezTo>
                  <a:cubicBezTo>
                    <a:pt x="372" y="47"/>
                    <a:pt x="406" y="93"/>
                    <a:pt x="395" y="139"/>
                  </a:cubicBezTo>
                  <a:cubicBezTo>
                    <a:pt x="372" y="197"/>
                    <a:pt x="337" y="232"/>
                    <a:pt x="279" y="232"/>
                  </a:cubicBezTo>
                  <a:cubicBezTo>
                    <a:pt x="221" y="232"/>
                    <a:pt x="139" y="232"/>
                    <a:pt x="105" y="197"/>
                  </a:cubicBezTo>
                  <a:cubicBezTo>
                    <a:pt x="70" y="174"/>
                    <a:pt x="47" y="105"/>
                    <a:pt x="0" y="5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8"/>
            <p:cNvSpPr/>
            <p:nvPr/>
          </p:nvSpPr>
          <p:spPr>
            <a:xfrm>
              <a:off x="1015350" y="3854850"/>
              <a:ext cx="9025" cy="6425"/>
            </a:xfrm>
            <a:custGeom>
              <a:avLst/>
              <a:gdLst/>
              <a:ahLst/>
              <a:cxnLst/>
              <a:rect l="l" t="t" r="r" b="b"/>
              <a:pathLst>
                <a:path w="361" h="257" extrusionOk="0">
                  <a:moveTo>
                    <a:pt x="198" y="256"/>
                  </a:moveTo>
                  <a:cubicBezTo>
                    <a:pt x="128" y="245"/>
                    <a:pt x="82" y="245"/>
                    <a:pt x="35" y="222"/>
                  </a:cubicBezTo>
                  <a:cubicBezTo>
                    <a:pt x="12" y="198"/>
                    <a:pt x="1" y="140"/>
                    <a:pt x="1" y="117"/>
                  </a:cubicBezTo>
                  <a:cubicBezTo>
                    <a:pt x="1" y="82"/>
                    <a:pt x="24" y="24"/>
                    <a:pt x="59" y="13"/>
                  </a:cubicBezTo>
                  <a:cubicBezTo>
                    <a:pt x="117" y="1"/>
                    <a:pt x="175" y="1"/>
                    <a:pt x="233" y="1"/>
                  </a:cubicBezTo>
                  <a:cubicBezTo>
                    <a:pt x="291" y="13"/>
                    <a:pt x="360" y="117"/>
                    <a:pt x="326" y="152"/>
                  </a:cubicBezTo>
                  <a:cubicBezTo>
                    <a:pt x="291" y="222"/>
                    <a:pt x="233" y="233"/>
                    <a:pt x="198" y="256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28"/>
          <p:cNvGrpSpPr/>
          <p:nvPr/>
        </p:nvGrpSpPr>
        <p:grpSpPr>
          <a:xfrm rot="384839">
            <a:off x="8453421" y="1772702"/>
            <a:ext cx="883127" cy="855940"/>
            <a:chOff x="852825" y="3133350"/>
            <a:chExt cx="216825" cy="210150"/>
          </a:xfrm>
        </p:grpSpPr>
        <p:sp>
          <p:nvSpPr>
            <p:cNvPr id="1581" name="Google Shape;1581;p28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8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28"/>
          <p:cNvGrpSpPr/>
          <p:nvPr/>
        </p:nvGrpSpPr>
        <p:grpSpPr>
          <a:xfrm rot="-2700000">
            <a:off x="8329299" y="3793812"/>
            <a:ext cx="388232" cy="608020"/>
            <a:chOff x="683900" y="3612800"/>
            <a:chExt cx="105100" cy="164600"/>
          </a:xfrm>
        </p:grpSpPr>
        <p:sp>
          <p:nvSpPr>
            <p:cNvPr id="1584" name="Google Shape;1584;p28"/>
            <p:cNvSpPr/>
            <p:nvPr/>
          </p:nvSpPr>
          <p:spPr>
            <a:xfrm>
              <a:off x="683900" y="3612800"/>
              <a:ext cx="105100" cy="164600"/>
            </a:xfrm>
            <a:custGeom>
              <a:avLst/>
              <a:gdLst/>
              <a:ahLst/>
              <a:cxnLst/>
              <a:rect l="l" t="t" r="r" b="b"/>
              <a:pathLst>
                <a:path w="4204" h="6584" extrusionOk="0">
                  <a:moveTo>
                    <a:pt x="488" y="2079"/>
                  </a:moveTo>
                  <a:cubicBezTo>
                    <a:pt x="94" y="2009"/>
                    <a:pt x="24" y="1916"/>
                    <a:pt x="24" y="1522"/>
                  </a:cubicBezTo>
                  <a:cubicBezTo>
                    <a:pt x="24" y="1208"/>
                    <a:pt x="36" y="883"/>
                    <a:pt x="24" y="570"/>
                  </a:cubicBezTo>
                  <a:cubicBezTo>
                    <a:pt x="1" y="361"/>
                    <a:pt x="152" y="245"/>
                    <a:pt x="221" y="105"/>
                  </a:cubicBezTo>
                  <a:cubicBezTo>
                    <a:pt x="233" y="71"/>
                    <a:pt x="279" y="47"/>
                    <a:pt x="326" y="47"/>
                  </a:cubicBezTo>
                  <a:cubicBezTo>
                    <a:pt x="396" y="36"/>
                    <a:pt x="488" y="13"/>
                    <a:pt x="570" y="13"/>
                  </a:cubicBezTo>
                  <a:cubicBezTo>
                    <a:pt x="1208" y="1"/>
                    <a:pt x="1858" y="1"/>
                    <a:pt x="2497" y="47"/>
                  </a:cubicBezTo>
                  <a:cubicBezTo>
                    <a:pt x="2868" y="71"/>
                    <a:pt x="3240" y="71"/>
                    <a:pt x="3600" y="94"/>
                  </a:cubicBezTo>
                  <a:lnTo>
                    <a:pt x="3716" y="94"/>
                  </a:lnTo>
                  <a:cubicBezTo>
                    <a:pt x="4064" y="94"/>
                    <a:pt x="4203" y="198"/>
                    <a:pt x="4203" y="570"/>
                  </a:cubicBezTo>
                  <a:lnTo>
                    <a:pt x="4203" y="1417"/>
                  </a:lnTo>
                  <a:cubicBezTo>
                    <a:pt x="4203" y="1533"/>
                    <a:pt x="4180" y="1649"/>
                    <a:pt x="4110" y="1742"/>
                  </a:cubicBezTo>
                  <a:cubicBezTo>
                    <a:pt x="4029" y="1847"/>
                    <a:pt x="4029" y="1974"/>
                    <a:pt x="4029" y="2091"/>
                  </a:cubicBezTo>
                  <a:cubicBezTo>
                    <a:pt x="4052" y="2555"/>
                    <a:pt x="4087" y="3008"/>
                    <a:pt x="4110" y="3472"/>
                  </a:cubicBezTo>
                  <a:cubicBezTo>
                    <a:pt x="4157" y="4203"/>
                    <a:pt x="4169" y="4935"/>
                    <a:pt x="4099" y="5678"/>
                  </a:cubicBezTo>
                  <a:cubicBezTo>
                    <a:pt x="4087" y="5840"/>
                    <a:pt x="4041" y="5991"/>
                    <a:pt x="3971" y="6154"/>
                  </a:cubicBezTo>
                  <a:cubicBezTo>
                    <a:pt x="3890" y="6340"/>
                    <a:pt x="3762" y="6456"/>
                    <a:pt x="3576" y="6502"/>
                  </a:cubicBezTo>
                  <a:cubicBezTo>
                    <a:pt x="3449" y="6548"/>
                    <a:pt x="3298" y="6572"/>
                    <a:pt x="3159" y="6572"/>
                  </a:cubicBezTo>
                  <a:cubicBezTo>
                    <a:pt x="2810" y="6583"/>
                    <a:pt x="2462" y="6572"/>
                    <a:pt x="2114" y="6572"/>
                  </a:cubicBezTo>
                  <a:cubicBezTo>
                    <a:pt x="1905" y="6572"/>
                    <a:pt x="1707" y="6514"/>
                    <a:pt x="1510" y="6444"/>
                  </a:cubicBezTo>
                  <a:cubicBezTo>
                    <a:pt x="1266" y="6351"/>
                    <a:pt x="1104" y="6189"/>
                    <a:pt x="1011" y="5945"/>
                  </a:cubicBezTo>
                  <a:cubicBezTo>
                    <a:pt x="871" y="5620"/>
                    <a:pt x="755" y="5283"/>
                    <a:pt x="697" y="4923"/>
                  </a:cubicBezTo>
                  <a:cubicBezTo>
                    <a:pt x="570" y="4064"/>
                    <a:pt x="465" y="3193"/>
                    <a:pt x="500" y="2323"/>
                  </a:cubicBezTo>
                  <a:lnTo>
                    <a:pt x="500" y="2137"/>
                  </a:lnTo>
                  <a:cubicBezTo>
                    <a:pt x="512" y="2149"/>
                    <a:pt x="500" y="2125"/>
                    <a:pt x="488" y="2079"/>
                  </a:cubicBezTo>
                  <a:close/>
                  <a:moveTo>
                    <a:pt x="790" y="2009"/>
                  </a:moveTo>
                  <a:cubicBezTo>
                    <a:pt x="790" y="2091"/>
                    <a:pt x="779" y="2183"/>
                    <a:pt x="779" y="2253"/>
                  </a:cubicBezTo>
                  <a:cubicBezTo>
                    <a:pt x="744" y="3066"/>
                    <a:pt x="848" y="3867"/>
                    <a:pt x="964" y="4656"/>
                  </a:cubicBezTo>
                  <a:cubicBezTo>
                    <a:pt x="1022" y="5051"/>
                    <a:pt x="1127" y="5411"/>
                    <a:pt x="1255" y="5782"/>
                  </a:cubicBezTo>
                  <a:cubicBezTo>
                    <a:pt x="1336" y="6014"/>
                    <a:pt x="1498" y="6154"/>
                    <a:pt x="1731" y="6212"/>
                  </a:cubicBezTo>
                  <a:cubicBezTo>
                    <a:pt x="1847" y="6247"/>
                    <a:pt x="1974" y="6270"/>
                    <a:pt x="2090" y="6281"/>
                  </a:cubicBezTo>
                  <a:cubicBezTo>
                    <a:pt x="2462" y="6305"/>
                    <a:pt x="2810" y="6305"/>
                    <a:pt x="3170" y="6281"/>
                  </a:cubicBezTo>
                  <a:cubicBezTo>
                    <a:pt x="3275" y="6281"/>
                    <a:pt x="3367" y="6258"/>
                    <a:pt x="3472" y="6223"/>
                  </a:cubicBezTo>
                  <a:cubicBezTo>
                    <a:pt x="3588" y="6200"/>
                    <a:pt x="3658" y="6131"/>
                    <a:pt x="3716" y="6014"/>
                  </a:cubicBezTo>
                  <a:cubicBezTo>
                    <a:pt x="3809" y="5817"/>
                    <a:pt x="3832" y="5620"/>
                    <a:pt x="3832" y="5411"/>
                  </a:cubicBezTo>
                  <a:lnTo>
                    <a:pt x="3832" y="3518"/>
                  </a:lnTo>
                  <a:cubicBezTo>
                    <a:pt x="3832" y="3182"/>
                    <a:pt x="3809" y="2857"/>
                    <a:pt x="3774" y="2543"/>
                  </a:cubicBezTo>
                  <a:cubicBezTo>
                    <a:pt x="3774" y="2439"/>
                    <a:pt x="3762" y="2334"/>
                    <a:pt x="3751" y="2241"/>
                  </a:cubicBezTo>
                  <a:cubicBezTo>
                    <a:pt x="3739" y="2137"/>
                    <a:pt x="3762" y="2033"/>
                    <a:pt x="3704" y="1951"/>
                  </a:cubicBezTo>
                  <a:lnTo>
                    <a:pt x="3298" y="1951"/>
                  </a:lnTo>
                  <a:cubicBezTo>
                    <a:pt x="3019" y="1951"/>
                    <a:pt x="2752" y="1963"/>
                    <a:pt x="2474" y="1974"/>
                  </a:cubicBezTo>
                  <a:cubicBezTo>
                    <a:pt x="2183" y="2009"/>
                    <a:pt x="1882" y="1974"/>
                    <a:pt x="1591" y="1963"/>
                  </a:cubicBezTo>
                  <a:cubicBezTo>
                    <a:pt x="1324" y="1963"/>
                    <a:pt x="1057" y="1963"/>
                    <a:pt x="790" y="2009"/>
                  </a:cubicBezTo>
                  <a:close/>
                  <a:moveTo>
                    <a:pt x="2114" y="1673"/>
                  </a:moveTo>
                  <a:lnTo>
                    <a:pt x="2114" y="976"/>
                  </a:lnTo>
                  <a:cubicBezTo>
                    <a:pt x="2114" y="883"/>
                    <a:pt x="2114" y="814"/>
                    <a:pt x="2125" y="721"/>
                  </a:cubicBezTo>
                  <a:cubicBezTo>
                    <a:pt x="2125" y="709"/>
                    <a:pt x="2172" y="686"/>
                    <a:pt x="2195" y="686"/>
                  </a:cubicBezTo>
                  <a:cubicBezTo>
                    <a:pt x="2218" y="686"/>
                    <a:pt x="2265" y="697"/>
                    <a:pt x="2265" y="709"/>
                  </a:cubicBezTo>
                  <a:cubicBezTo>
                    <a:pt x="2299" y="767"/>
                    <a:pt x="2311" y="825"/>
                    <a:pt x="2311" y="883"/>
                  </a:cubicBezTo>
                  <a:cubicBezTo>
                    <a:pt x="2323" y="1081"/>
                    <a:pt x="2323" y="1278"/>
                    <a:pt x="2346" y="1464"/>
                  </a:cubicBezTo>
                  <a:cubicBezTo>
                    <a:pt x="2346" y="1545"/>
                    <a:pt x="2369" y="1603"/>
                    <a:pt x="2369" y="1673"/>
                  </a:cubicBezTo>
                  <a:cubicBezTo>
                    <a:pt x="2508" y="1684"/>
                    <a:pt x="2648" y="1800"/>
                    <a:pt x="2799" y="1684"/>
                  </a:cubicBezTo>
                  <a:cubicBezTo>
                    <a:pt x="2787" y="1580"/>
                    <a:pt x="2787" y="1487"/>
                    <a:pt x="2775" y="1382"/>
                  </a:cubicBezTo>
                  <a:cubicBezTo>
                    <a:pt x="2764" y="1173"/>
                    <a:pt x="2752" y="976"/>
                    <a:pt x="2752" y="767"/>
                  </a:cubicBezTo>
                  <a:cubicBezTo>
                    <a:pt x="2752" y="709"/>
                    <a:pt x="2764" y="651"/>
                    <a:pt x="2775" y="593"/>
                  </a:cubicBezTo>
                  <a:cubicBezTo>
                    <a:pt x="2775" y="581"/>
                    <a:pt x="2799" y="570"/>
                    <a:pt x="2822" y="570"/>
                  </a:cubicBezTo>
                  <a:cubicBezTo>
                    <a:pt x="2833" y="570"/>
                    <a:pt x="2868" y="570"/>
                    <a:pt x="2880" y="581"/>
                  </a:cubicBezTo>
                  <a:cubicBezTo>
                    <a:pt x="2892" y="616"/>
                    <a:pt x="2926" y="651"/>
                    <a:pt x="2926" y="697"/>
                  </a:cubicBezTo>
                  <a:cubicBezTo>
                    <a:pt x="2938" y="883"/>
                    <a:pt x="2950" y="1057"/>
                    <a:pt x="2961" y="1243"/>
                  </a:cubicBezTo>
                  <a:cubicBezTo>
                    <a:pt x="2984" y="1406"/>
                    <a:pt x="2996" y="1568"/>
                    <a:pt x="3077" y="1707"/>
                  </a:cubicBezTo>
                  <a:lnTo>
                    <a:pt x="3240" y="1707"/>
                  </a:lnTo>
                  <a:cubicBezTo>
                    <a:pt x="3251" y="1707"/>
                    <a:pt x="3275" y="1696"/>
                    <a:pt x="3286" y="1684"/>
                  </a:cubicBezTo>
                  <a:cubicBezTo>
                    <a:pt x="3333" y="1452"/>
                    <a:pt x="3333" y="605"/>
                    <a:pt x="3298" y="407"/>
                  </a:cubicBezTo>
                  <a:cubicBezTo>
                    <a:pt x="3019" y="396"/>
                    <a:pt x="2729" y="361"/>
                    <a:pt x="2462" y="349"/>
                  </a:cubicBezTo>
                  <a:cubicBezTo>
                    <a:pt x="2172" y="338"/>
                    <a:pt x="1882" y="291"/>
                    <a:pt x="1591" y="338"/>
                  </a:cubicBezTo>
                  <a:cubicBezTo>
                    <a:pt x="1545" y="651"/>
                    <a:pt x="1603" y="1336"/>
                    <a:pt x="1719" y="1707"/>
                  </a:cubicBezTo>
                  <a:cubicBezTo>
                    <a:pt x="1847" y="1742"/>
                    <a:pt x="1963" y="1719"/>
                    <a:pt x="2114" y="1673"/>
                  </a:cubicBezTo>
                  <a:close/>
                  <a:moveTo>
                    <a:pt x="697" y="1754"/>
                  </a:moveTo>
                  <a:cubicBezTo>
                    <a:pt x="604" y="1429"/>
                    <a:pt x="616" y="1092"/>
                    <a:pt x="628" y="767"/>
                  </a:cubicBezTo>
                  <a:cubicBezTo>
                    <a:pt x="628" y="686"/>
                    <a:pt x="639" y="616"/>
                    <a:pt x="663" y="523"/>
                  </a:cubicBezTo>
                  <a:cubicBezTo>
                    <a:pt x="674" y="465"/>
                    <a:pt x="721" y="430"/>
                    <a:pt x="779" y="454"/>
                  </a:cubicBezTo>
                  <a:cubicBezTo>
                    <a:pt x="837" y="465"/>
                    <a:pt x="860" y="512"/>
                    <a:pt x="860" y="570"/>
                  </a:cubicBezTo>
                  <a:cubicBezTo>
                    <a:pt x="860" y="779"/>
                    <a:pt x="848" y="1011"/>
                    <a:pt x="848" y="1231"/>
                  </a:cubicBezTo>
                  <a:cubicBezTo>
                    <a:pt x="848" y="1417"/>
                    <a:pt x="895" y="1591"/>
                    <a:pt x="964" y="1754"/>
                  </a:cubicBezTo>
                  <a:cubicBezTo>
                    <a:pt x="1220" y="1789"/>
                    <a:pt x="1220" y="1789"/>
                    <a:pt x="1440" y="1719"/>
                  </a:cubicBezTo>
                  <a:cubicBezTo>
                    <a:pt x="1440" y="1684"/>
                    <a:pt x="1452" y="1661"/>
                    <a:pt x="1452" y="1626"/>
                  </a:cubicBezTo>
                  <a:cubicBezTo>
                    <a:pt x="1429" y="1255"/>
                    <a:pt x="1394" y="872"/>
                    <a:pt x="1359" y="500"/>
                  </a:cubicBezTo>
                  <a:cubicBezTo>
                    <a:pt x="1336" y="396"/>
                    <a:pt x="1278" y="326"/>
                    <a:pt x="1185" y="326"/>
                  </a:cubicBezTo>
                  <a:cubicBezTo>
                    <a:pt x="906" y="291"/>
                    <a:pt x="616" y="280"/>
                    <a:pt x="337" y="303"/>
                  </a:cubicBezTo>
                  <a:cubicBezTo>
                    <a:pt x="314" y="709"/>
                    <a:pt x="326" y="1522"/>
                    <a:pt x="372" y="1719"/>
                  </a:cubicBezTo>
                  <a:cubicBezTo>
                    <a:pt x="454" y="1754"/>
                    <a:pt x="546" y="1800"/>
                    <a:pt x="697" y="1754"/>
                  </a:cubicBezTo>
                  <a:close/>
                  <a:moveTo>
                    <a:pt x="3565" y="1673"/>
                  </a:moveTo>
                  <a:cubicBezTo>
                    <a:pt x="3739" y="1684"/>
                    <a:pt x="3774" y="1684"/>
                    <a:pt x="3820" y="1638"/>
                  </a:cubicBezTo>
                  <a:cubicBezTo>
                    <a:pt x="3878" y="1580"/>
                    <a:pt x="3890" y="1498"/>
                    <a:pt x="3890" y="1406"/>
                  </a:cubicBezTo>
                  <a:lnTo>
                    <a:pt x="3890" y="547"/>
                  </a:lnTo>
                  <a:cubicBezTo>
                    <a:pt x="3890" y="512"/>
                    <a:pt x="3867" y="465"/>
                    <a:pt x="3855" y="407"/>
                  </a:cubicBezTo>
                  <a:lnTo>
                    <a:pt x="3542" y="407"/>
                  </a:lnTo>
                  <a:cubicBezTo>
                    <a:pt x="3518" y="674"/>
                    <a:pt x="3530" y="1464"/>
                    <a:pt x="3565" y="1673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8"/>
            <p:cNvSpPr/>
            <p:nvPr/>
          </p:nvSpPr>
          <p:spPr>
            <a:xfrm>
              <a:off x="717875" y="3678100"/>
              <a:ext cx="53700" cy="69400"/>
            </a:xfrm>
            <a:custGeom>
              <a:avLst/>
              <a:gdLst/>
              <a:ahLst/>
              <a:cxnLst/>
              <a:rect l="l" t="t" r="r" b="b"/>
              <a:pathLst>
                <a:path w="2148" h="2776" extrusionOk="0">
                  <a:moveTo>
                    <a:pt x="1463" y="860"/>
                  </a:moveTo>
                  <a:cubicBezTo>
                    <a:pt x="1567" y="872"/>
                    <a:pt x="1649" y="883"/>
                    <a:pt x="1741" y="918"/>
                  </a:cubicBezTo>
                  <a:cubicBezTo>
                    <a:pt x="1811" y="930"/>
                    <a:pt x="1881" y="930"/>
                    <a:pt x="1939" y="965"/>
                  </a:cubicBezTo>
                  <a:cubicBezTo>
                    <a:pt x="2055" y="999"/>
                    <a:pt x="2125" y="1092"/>
                    <a:pt x="2125" y="1220"/>
                  </a:cubicBezTo>
                  <a:cubicBezTo>
                    <a:pt x="2125" y="1348"/>
                    <a:pt x="2148" y="1475"/>
                    <a:pt x="2125" y="1615"/>
                  </a:cubicBezTo>
                  <a:cubicBezTo>
                    <a:pt x="2125" y="1731"/>
                    <a:pt x="2067" y="1777"/>
                    <a:pt x="1950" y="1789"/>
                  </a:cubicBezTo>
                  <a:cubicBezTo>
                    <a:pt x="1834" y="1812"/>
                    <a:pt x="1707" y="1835"/>
                    <a:pt x="1591" y="1847"/>
                  </a:cubicBezTo>
                  <a:cubicBezTo>
                    <a:pt x="1544" y="1986"/>
                    <a:pt x="1567" y="2137"/>
                    <a:pt x="1591" y="2276"/>
                  </a:cubicBezTo>
                  <a:cubicBezTo>
                    <a:pt x="1602" y="2381"/>
                    <a:pt x="1602" y="2485"/>
                    <a:pt x="1591" y="2590"/>
                  </a:cubicBezTo>
                  <a:cubicBezTo>
                    <a:pt x="1579" y="2706"/>
                    <a:pt x="1486" y="2764"/>
                    <a:pt x="1370" y="2776"/>
                  </a:cubicBezTo>
                  <a:lnTo>
                    <a:pt x="1010" y="2776"/>
                  </a:lnTo>
                  <a:cubicBezTo>
                    <a:pt x="871" y="2776"/>
                    <a:pt x="778" y="2706"/>
                    <a:pt x="731" y="2567"/>
                  </a:cubicBezTo>
                  <a:cubicBezTo>
                    <a:pt x="673" y="2427"/>
                    <a:pt x="639" y="2276"/>
                    <a:pt x="592" y="2125"/>
                  </a:cubicBezTo>
                  <a:cubicBezTo>
                    <a:pt x="488" y="2091"/>
                    <a:pt x="383" y="2067"/>
                    <a:pt x="267" y="2033"/>
                  </a:cubicBezTo>
                  <a:cubicBezTo>
                    <a:pt x="93" y="1975"/>
                    <a:pt x="0" y="1858"/>
                    <a:pt x="12" y="1673"/>
                  </a:cubicBezTo>
                  <a:lnTo>
                    <a:pt x="12" y="1359"/>
                  </a:lnTo>
                  <a:cubicBezTo>
                    <a:pt x="12" y="1255"/>
                    <a:pt x="70" y="1174"/>
                    <a:pt x="174" y="1127"/>
                  </a:cubicBezTo>
                  <a:cubicBezTo>
                    <a:pt x="244" y="1104"/>
                    <a:pt x="325" y="1092"/>
                    <a:pt x="418" y="1057"/>
                  </a:cubicBezTo>
                  <a:cubicBezTo>
                    <a:pt x="464" y="918"/>
                    <a:pt x="430" y="756"/>
                    <a:pt x="430" y="605"/>
                  </a:cubicBezTo>
                  <a:cubicBezTo>
                    <a:pt x="430" y="431"/>
                    <a:pt x="476" y="291"/>
                    <a:pt x="557" y="140"/>
                  </a:cubicBezTo>
                  <a:cubicBezTo>
                    <a:pt x="604" y="71"/>
                    <a:pt x="673" y="24"/>
                    <a:pt x="766" y="13"/>
                  </a:cubicBezTo>
                  <a:cubicBezTo>
                    <a:pt x="906" y="13"/>
                    <a:pt x="1057" y="1"/>
                    <a:pt x="1196" y="13"/>
                  </a:cubicBezTo>
                  <a:cubicBezTo>
                    <a:pt x="1347" y="24"/>
                    <a:pt x="1428" y="82"/>
                    <a:pt x="1451" y="245"/>
                  </a:cubicBezTo>
                  <a:cubicBezTo>
                    <a:pt x="1463" y="361"/>
                    <a:pt x="1463" y="489"/>
                    <a:pt x="1463" y="605"/>
                  </a:cubicBezTo>
                  <a:cubicBezTo>
                    <a:pt x="1440" y="674"/>
                    <a:pt x="1440" y="756"/>
                    <a:pt x="1463" y="860"/>
                  </a:cubicBezTo>
                  <a:close/>
                  <a:moveTo>
                    <a:pt x="1393" y="1568"/>
                  </a:moveTo>
                  <a:cubicBezTo>
                    <a:pt x="1463" y="1557"/>
                    <a:pt x="1533" y="1545"/>
                    <a:pt x="1602" y="1545"/>
                  </a:cubicBezTo>
                  <a:cubicBezTo>
                    <a:pt x="1683" y="1522"/>
                    <a:pt x="1765" y="1522"/>
                    <a:pt x="1858" y="1510"/>
                  </a:cubicBezTo>
                  <a:lnTo>
                    <a:pt x="1858" y="1220"/>
                  </a:lnTo>
                  <a:cubicBezTo>
                    <a:pt x="1800" y="1208"/>
                    <a:pt x="1753" y="1174"/>
                    <a:pt x="1695" y="1174"/>
                  </a:cubicBezTo>
                  <a:cubicBezTo>
                    <a:pt x="1591" y="1162"/>
                    <a:pt x="1486" y="1162"/>
                    <a:pt x="1393" y="1150"/>
                  </a:cubicBezTo>
                  <a:cubicBezTo>
                    <a:pt x="1231" y="1127"/>
                    <a:pt x="1184" y="1069"/>
                    <a:pt x="1184" y="930"/>
                  </a:cubicBezTo>
                  <a:lnTo>
                    <a:pt x="1184" y="686"/>
                  </a:lnTo>
                  <a:cubicBezTo>
                    <a:pt x="1184" y="547"/>
                    <a:pt x="1196" y="419"/>
                    <a:pt x="1173" y="303"/>
                  </a:cubicBezTo>
                  <a:cubicBezTo>
                    <a:pt x="1126" y="280"/>
                    <a:pt x="1115" y="256"/>
                    <a:pt x="1103" y="256"/>
                  </a:cubicBezTo>
                  <a:cubicBezTo>
                    <a:pt x="1045" y="256"/>
                    <a:pt x="987" y="245"/>
                    <a:pt x="906" y="245"/>
                  </a:cubicBezTo>
                  <a:cubicBezTo>
                    <a:pt x="755" y="245"/>
                    <a:pt x="708" y="291"/>
                    <a:pt x="662" y="419"/>
                  </a:cubicBezTo>
                  <a:cubicBezTo>
                    <a:pt x="650" y="489"/>
                    <a:pt x="639" y="570"/>
                    <a:pt x="639" y="639"/>
                  </a:cubicBezTo>
                  <a:cubicBezTo>
                    <a:pt x="639" y="802"/>
                    <a:pt x="650" y="976"/>
                    <a:pt x="639" y="1127"/>
                  </a:cubicBezTo>
                  <a:cubicBezTo>
                    <a:pt x="639" y="1185"/>
                    <a:pt x="615" y="1243"/>
                    <a:pt x="604" y="1301"/>
                  </a:cubicBezTo>
                  <a:cubicBezTo>
                    <a:pt x="488" y="1336"/>
                    <a:pt x="372" y="1348"/>
                    <a:pt x="267" y="1359"/>
                  </a:cubicBezTo>
                  <a:cubicBezTo>
                    <a:pt x="255" y="1406"/>
                    <a:pt x="255" y="1441"/>
                    <a:pt x="255" y="1464"/>
                  </a:cubicBezTo>
                  <a:cubicBezTo>
                    <a:pt x="255" y="1719"/>
                    <a:pt x="267" y="1742"/>
                    <a:pt x="534" y="1719"/>
                  </a:cubicBezTo>
                  <a:lnTo>
                    <a:pt x="557" y="1719"/>
                  </a:lnTo>
                  <a:cubicBezTo>
                    <a:pt x="697" y="1696"/>
                    <a:pt x="790" y="1754"/>
                    <a:pt x="813" y="1916"/>
                  </a:cubicBezTo>
                  <a:cubicBezTo>
                    <a:pt x="824" y="2102"/>
                    <a:pt x="848" y="2311"/>
                    <a:pt x="952" y="2485"/>
                  </a:cubicBezTo>
                  <a:cubicBezTo>
                    <a:pt x="1068" y="2509"/>
                    <a:pt x="1196" y="2520"/>
                    <a:pt x="1335" y="2485"/>
                  </a:cubicBezTo>
                  <a:cubicBezTo>
                    <a:pt x="1405" y="2195"/>
                    <a:pt x="1335" y="1882"/>
                    <a:pt x="1393" y="1568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28"/>
          <p:cNvGrpSpPr/>
          <p:nvPr/>
        </p:nvGrpSpPr>
        <p:grpSpPr>
          <a:xfrm rot="9820777">
            <a:off x="6915359" y="3622310"/>
            <a:ext cx="239084" cy="580026"/>
            <a:chOff x="1282375" y="3450000"/>
            <a:chExt cx="64725" cy="157025"/>
          </a:xfrm>
        </p:grpSpPr>
        <p:sp>
          <p:nvSpPr>
            <p:cNvPr id="1587" name="Google Shape;1587;p28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8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8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0" name="Google Shape;1590;p28"/>
          <p:cNvGrpSpPr/>
          <p:nvPr/>
        </p:nvGrpSpPr>
        <p:grpSpPr>
          <a:xfrm rot="3303917">
            <a:off x="7811565" y="4352123"/>
            <a:ext cx="360250" cy="1149365"/>
            <a:chOff x="616875" y="3027700"/>
            <a:chExt cx="97525" cy="311150"/>
          </a:xfrm>
        </p:grpSpPr>
        <p:sp>
          <p:nvSpPr>
            <p:cNvPr id="1591" name="Google Shape;1591;p28"/>
            <p:cNvSpPr/>
            <p:nvPr/>
          </p:nvSpPr>
          <p:spPr>
            <a:xfrm>
              <a:off x="616875" y="3027700"/>
              <a:ext cx="97525" cy="311150"/>
            </a:xfrm>
            <a:custGeom>
              <a:avLst/>
              <a:gdLst/>
              <a:ahLst/>
              <a:cxnLst/>
              <a:rect l="l" t="t" r="r" b="b"/>
              <a:pathLst>
                <a:path w="3901" h="12446" extrusionOk="0">
                  <a:moveTo>
                    <a:pt x="12" y="8116"/>
                  </a:moveTo>
                  <a:lnTo>
                    <a:pt x="12" y="5109"/>
                  </a:lnTo>
                  <a:cubicBezTo>
                    <a:pt x="12" y="4946"/>
                    <a:pt x="12" y="4784"/>
                    <a:pt x="93" y="4633"/>
                  </a:cubicBezTo>
                  <a:cubicBezTo>
                    <a:pt x="116" y="4552"/>
                    <a:pt x="116" y="4436"/>
                    <a:pt x="116" y="4354"/>
                  </a:cubicBezTo>
                  <a:lnTo>
                    <a:pt x="116" y="3936"/>
                  </a:lnTo>
                  <a:cubicBezTo>
                    <a:pt x="116" y="3832"/>
                    <a:pt x="151" y="3739"/>
                    <a:pt x="221" y="3681"/>
                  </a:cubicBezTo>
                  <a:cubicBezTo>
                    <a:pt x="325" y="3600"/>
                    <a:pt x="360" y="3484"/>
                    <a:pt x="406" y="3367"/>
                  </a:cubicBezTo>
                  <a:cubicBezTo>
                    <a:pt x="476" y="3193"/>
                    <a:pt x="557" y="3031"/>
                    <a:pt x="639" y="2857"/>
                  </a:cubicBezTo>
                  <a:cubicBezTo>
                    <a:pt x="731" y="2671"/>
                    <a:pt x="824" y="2485"/>
                    <a:pt x="801" y="2265"/>
                  </a:cubicBezTo>
                  <a:cubicBezTo>
                    <a:pt x="801" y="2230"/>
                    <a:pt x="801" y="2218"/>
                    <a:pt x="813" y="2195"/>
                  </a:cubicBezTo>
                  <a:cubicBezTo>
                    <a:pt x="940" y="1905"/>
                    <a:pt x="894" y="1591"/>
                    <a:pt x="894" y="1289"/>
                  </a:cubicBezTo>
                  <a:cubicBezTo>
                    <a:pt x="894" y="1150"/>
                    <a:pt x="917" y="1011"/>
                    <a:pt x="894" y="871"/>
                  </a:cubicBezTo>
                  <a:cubicBezTo>
                    <a:pt x="871" y="663"/>
                    <a:pt x="952" y="512"/>
                    <a:pt x="1010" y="337"/>
                  </a:cubicBezTo>
                  <a:cubicBezTo>
                    <a:pt x="1091" y="117"/>
                    <a:pt x="1300" y="47"/>
                    <a:pt x="1521" y="12"/>
                  </a:cubicBezTo>
                  <a:cubicBezTo>
                    <a:pt x="1625" y="1"/>
                    <a:pt x="1730" y="12"/>
                    <a:pt x="1846" y="12"/>
                  </a:cubicBezTo>
                  <a:cubicBezTo>
                    <a:pt x="1962" y="12"/>
                    <a:pt x="2055" y="70"/>
                    <a:pt x="2090" y="175"/>
                  </a:cubicBezTo>
                  <a:cubicBezTo>
                    <a:pt x="2171" y="419"/>
                    <a:pt x="2287" y="663"/>
                    <a:pt x="2275" y="941"/>
                  </a:cubicBezTo>
                  <a:cubicBezTo>
                    <a:pt x="2252" y="1266"/>
                    <a:pt x="2368" y="1556"/>
                    <a:pt x="2426" y="1870"/>
                  </a:cubicBezTo>
                  <a:cubicBezTo>
                    <a:pt x="2438" y="1940"/>
                    <a:pt x="2461" y="2032"/>
                    <a:pt x="2484" y="2102"/>
                  </a:cubicBezTo>
                  <a:cubicBezTo>
                    <a:pt x="2519" y="2369"/>
                    <a:pt x="2659" y="2555"/>
                    <a:pt x="2868" y="2683"/>
                  </a:cubicBezTo>
                  <a:cubicBezTo>
                    <a:pt x="2891" y="2683"/>
                    <a:pt x="2891" y="2694"/>
                    <a:pt x="2902" y="2694"/>
                  </a:cubicBezTo>
                  <a:cubicBezTo>
                    <a:pt x="3297" y="2845"/>
                    <a:pt x="3494" y="3158"/>
                    <a:pt x="3587" y="3553"/>
                  </a:cubicBezTo>
                  <a:cubicBezTo>
                    <a:pt x="3634" y="3774"/>
                    <a:pt x="3761" y="3960"/>
                    <a:pt x="3715" y="4192"/>
                  </a:cubicBezTo>
                  <a:cubicBezTo>
                    <a:pt x="3866" y="4586"/>
                    <a:pt x="3808" y="5004"/>
                    <a:pt x="3808" y="5399"/>
                  </a:cubicBezTo>
                  <a:cubicBezTo>
                    <a:pt x="3808" y="5736"/>
                    <a:pt x="3831" y="6061"/>
                    <a:pt x="3878" y="6397"/>
                  </a:cubicBezTo>
                  <a:cubicBezTo>
                    <a:pt x="3889" y="6560"/>
                    <a:pt x="3901" y="6723"/>
                    <a:pt x="3901" y="6897"/>
                  </a:cubicBezTo>
                  <a:lnTo>
                    <a:pt x="3901" y="10147"/>
                  </a:lnTo>
                  <a:cubicBezTo>
                    <a:pt x="3901" y="10345"/>
                    <a:pt x="3878" y="10530"/>
                    <a:pt x="3785" y="10728"/>
                  </a:cubicBezTo>
                  <a:cubicBezTo>
                    <a:pt x="3715" y="10902"/>
                    <a:pt x="3657" y="11076"/>
                    <a:pt x="3622" y="11262"/>
                  </a:cubicBezTo>
                  <a:cubicBezTo>
                    <a:pt x="3599" y="11436"/>
                    <a:pt x="3506" y="11575"/>
                    <a:pt x="3448" y="11738"/>
                  </a:cubicBezTo>
                  <a:cubicBezTo>
                    <a:pt x="3344" y="12016"/>
                    <a:pt x="3135" y="12144"/>
                    <a:pt x="2868" y="12248"/>
                  </a:cubicBezTo>
                  <a:cubicBezTo>
                    <a:pt x="2810" y="12272"/>
                    <a:pt x="2740" y="12307"/>
                    <a:pt x="2670" y="12307"/>
                  </a:cubicBezTo>
                  <a:cubicBezTo>
                    <a:pt x="2345" y="12318"/>
                    <a:pt x="2055" y="12446"/>
                    <a:pt x="1741" y="12446"/>
                  </a:cubicBezTo>
                  <a:lnTo>
                    <a:pt x="894" y="12446"/>
                  </a:lnTo>
                  <a:cubicBezTo>
                    <a:pt x="662" y="12446"/>
                    <a:pt x="348" y="12248"/>
                    <a:pt x="255" y="12040"/>
                  </a:cubicBezTo>
                  <a:cubicBezTo>
                    <a:pt x="105" y="11714"/>
                    <a:pt x="0" y="11366"/>
                    <a:pt x="12" y="10971"/>
                  </a:cubicBezTo>
                  <a:cubicBezTo>
                    <a:pt x="35" y="10008"/>
                    <a:pt x="12" y="9068"/>
                    <a:pt x="12" y="8116"/>
                  </a:cubicBezTo>
                  <a:close/>
                  <a:moveTo>
                    <a:pt x="2008" y="1754"/>
                  </a:moveTo>
                  <a:lnTo>
                    <a:pt x="1382" y="1754"/>
                  </a:lnTo>
                  <a:cubicBezTo>
                    <a:pt x="1265" y="1754"/>
                    <a:pt x="1207" y="1812"/>
                    <a:pt x="1196" y="1928"/>
                  </a:cubicBezTo>
                  <a:cubicBezTo>
                    <a:pt x="1173" y="2079"/>
                    <a:pt x="1196" y="2207"/>
                    <a:pt x="1173" y="2346"/>
                  </a:cubicBezTo>
                  <a:cubicBezTo>
                    <a:pt x="1173" y="2427"/>
                    <a:pt x="1161" y="2520"/>
                    <a:pt x="1115" y="2578"/>
                  </a:cubicBezTo>
                  <a:cubicBezTo>
                    <a:pt x="917" y="2845"/>
                    <a:pt x="801" y="3147"/>
                    <a:pt x="627" y="3426"/>
                  </a:cubicBezTo>
                  <a:cubicBezTo>
                    <a:pt x="476" y="3681"/>
                    <a:pt x="395" y="3971"/>
                    <a:pt x="418" y="4296"/>
                  </a:cubicBezTo>
                  <a:cubicBezTo>
                    <a:pt x="441" y="4436"/>
                    <a:pt x="441" y="4598"/>
                    <a:pt x="395" y="4749"/>
                  </a:cubicBezTo>
                  <a:cubicBezTo>
                    <a:pt x="348" y="4888"/>
                    <a:pt x="337" y="5039"/>
                    <a:pt x="337" y="5190"/>
                  </a:cubicBezTo>
                  <a:lnTo>
                    <a:pt x="337" y="11053"/>
                  </a:lnTo>
                  <a:cubicBezTo>
                    <a:pt x="337" y="11343"/>
                    <a:pt x="418" y="11610"/>
                    <a:pt x="534" y="11854"/>
                  </a:cubicBezTo>
                  <a:cubicBezTo>
                    <a:pt x="615" y="12005"/>
                    <a:pt x="743" y="12132"/>
                    <a:pt x="940" y="12132"/>
                  </a:cubicBezTo>
                  <a:cubicBezTo>
                    <a:pt x="1451" y="12156"/>
                    <a:pt x="1962" y="12086"/>
                    <a:pt x="2473" y="12028"/>
                  </a:cubicBezTo>
                  <a:cubicBezTo>
                    <a:pt x="2577" y="12016"/>
                    <a:pt x="2693" y="11970"/>
                    <a:pt x="2798" y="11912"/>
                  </a:cubicBezTo>
                  <a:cubicBezTo>
                    <a:pt x="2902" y="11854"/>
                    <a:pt x="3018" y="11773"/>
                    <a:pt x="3088" y="11680"/>
                  </a:cubicBezTo>
                  <a:cubicBezTo>
                    <a:pt x="3239" y="11482"/>
                    <a:pt x="3320" y="11227"/>
                    <a:pt x="3390" y="10983"/>
                  </a:cubicBezTo>
                  <a:cubicBezTo>
                    <a:pt x="3425" y="10867"/>
                    <a:pt x="3448" y="10751"/>
                    <a:pt x="3494" y="10646"/>
                  </a:cubicBezTo>
                  <a:cubicBezTo>
                    <a:pt x="3564" y="10495"/>
                    <a:pt x="3587" y="10321"/>
                    <a:pt x="3587" y="10147"/>
                  </a:cubicBezTo>
                  <a:lnTo>
                    <a:pt x="3587" y="6862"/>
                  </a:lnTo>
                  <a:cubicBezTo>
                    <a:pt x="3587" y="6734"/>
                    <a:pt x="3587" y="6606"/>
                    <a:pt x="3564" y="6490"/>
                  </a:cubicBezTo>
                  <a:cubicBezTo>
                    <a:pt x="3483" y="6061"/>
                    <a:pt x="3506" y="5631"/>
                    <a:pt x="3494" y="5190"/>
                  </a:cubicBezTo>
                  <a:cubicBezTo>
                    <a:pt x="3494" y="4946"/>
                    <a:pt x="3529" y="4703"/>
                    <a:pt x="3425" y="4470"/>
                  </a:cubicBezTo>
                  <a:cubicBezTo>
                    <a:pt x="3413" y="4424"/>
                    <a:pt x="3413" y="4354"/>
                    <a:pt x="3413" y="4296"/>
                  </a:cubicBezTo>
                  <a:cubicBezTo>
                    <a:pt x="3413" y="4134"/>
                    <a:pt x="3390" y="4006"/>
                    <a:pt x="3320" y="3855"/>
                  </a:cubicBezTo>
                  <a:cubicBezTo>
                    <a:pt x="3262" y="3762"/>
                    <a:pt x="3239" y="3646"/>
                    <a:pt x="3204" y="3530"/>
                  </a:cubicBezTo>
                  <a:cubicBezTo>
                    <a:pt x="3158" y="3333"/>
                    <a:pt x="3053" y="3217"/>
                    <a:pt x="2902" y="3124"/>
                  </a:cubicBezTo>
                  <a:cubicBezTo>
                    <a:pt x="2786" y="3042"/>
                    <a:pt x="2659" y="2973"/>
                    <a:pt x="2554" y="2903"/>
                  </a:cubicBezTo>
                  <a:cubicBezTo>
                    <a:pt x="2392" y="2799"/>
                    <a:pt x="2264" y="2683"/>
                    <a:pt x="2217" y="2485"/>
                  </a:cubicBezTo>
                  <a:cubicBezTo>
                    <a:pt x="2183" y="2230"/>
                    <a:pt x="2078" y="1986"/>
                    <a:pt x="2008" y="1754"/>
                  </a:cubicBezTo>
                  <a:close/>
                  <a:moveTo>
                    <a:pt x="1950" y="1464"/>
                  </a:moveTo>
                  <a:lnTo>
                    <a:pt x="1950" y="1011"/>
                  </a:lnTo>
                  <a:cubicBezTo>
                    <a:pt x="1950" y="895"/>
                    <a:pt x="1927" y="779"/>
                    <a:pt x="1916" y="663"/>
                  </a:cubicBezTo>
                  <a:cubicBezTo>
                    <a:pt x="1892" y="535"/>
                    <a:pt x="1800" y="454"/>
                    <a:pt x="1672" y="396"/>
                  </a:cubicBezTo>
                  <a:cubicBezTo>
                    <a:pt x="1521" y="337"/>
                    <a:pt x="1324" y="419"/>
                    <a:pt x="1312" y="570"/>
                  </a:cubicBezTo>
                  <a:cubicBezTo>
                    <a:pt x="1289" y="860"/>
                    <a:pt x="1265" y="1150"/>
                    <a:pt x="1324" y="1440"/>
                  </a:cubicBezTo>
                  <a:cubicBezTo>
                    <a:pt x="1521" y="1498"/>
                    <a:pt x="1718" y="1475"/>
                    <a:pt x="1950" y="1464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8"/>
            <p:cNvSpPr/>
            <p:nvPr/>
          </p:nvSpPr>
          <p:spPr>
            <a:xfrm>
              <a:off x="641250" y="3121750"/>
              <a:ext cx="49075" cy="179100"/>
            </a:xfrm>
            <a:custGeom>
              <a:avLst/>
              <a:gdLst/>
              <a:ahLst/>
              <a:cxnLst/>
              <a:rect l="l" t="t" r="r" b="b"/>
              <a:pathLst>
                <a:path w="1963" h="7164" extrusionOk="0">
                  <a:moveTo>
                    <a:pt x="1939" y="3378"/>
                  </a:moveTo>
                  <a:cubicBezTo>
                    <a:pt x="1939" y="4238"/>
                    <a:pt x="1927" y="5073"/>
                    <a:pt x="1939" y="5932"/>
                  </a:cubicBezTo>
                  <a:cubicBezTo>
                    <a:pt x="1939" y="6188"/>
                    <a:pt x="1846" y="6408"/>
                    <a:pt x="1800" y="6641"/>
                  </a:cubicBezTo>
                  <a:cubicBezTo>
                    <a:pt x="1788" y="6722"/>
                    <a:pt x="1672" y="6803"/>
                    <a:pt x="1591" y="6861"/>
                  </a:cubicBezTo>
                  <a:cubicBezTo>
                    <a:pt x="1475" y="6942"/>
                    <a:pt x="1335" y="7001"/>
                    <a:pt x="1208" y="7093"/>
                  </a:cubicBezTo>
                  <a:cubicBezTo>
                    <a:pt x="1115" y="7151"/>
                    <a:pt x="1022" y="7163"/>
                    <a:pt x="941" y="7117"/>
                  </a:cubicBezTo>
                  <a:cubicBezTo>
                    <a:pt x="778" y="7047"/>
                    <a:pt x="627" y="6989"/>
                    <a:pt x="476" y="6884"/>
                  </a:cubicBezTo>
                  <a:cubicBezTo>
                    <a:pt x="337" y="6780"/>
                    <a:pt x="186" y="6675"/>
                    <a:pt x="221" y="6466"/>
                  </a:cubicBezTo>
                  <a:cubicBezTo>
                    <a:pt x="82" y="6188"/>
                    <a:pt x="128" y="5898"/>
                    <a:pt x="116" y="5607"/>
                  </a:cubicBezTo>
                  <a:cubicBezTo>
                    <a:pt x="116" y="5480"/>
                    <a:pt x="116" y="5364"/>
                    <a:pt x="58" y="5236"/>
                  </a:cubicBezTo>
                  <a:cubicBezTo>
                    <a:pt x="23" y="5143"/>
                    <a:pt x="12" y="5062"/>
                    <a:pt x="12" y="4957"/>
                  </a:cubicBezTo>
                  <a:lnTo>
                    <a:pt x="12" y="2728"/>
                  </a:lnTo>
                  <a:cubicBezTo>
                    <a:pt x="12" y="2670"/>
                    <a:pt x="0" y="2589"/>
                    <a:pt x="23" y="2554"/>
                  </a:cubicBezTo>
                  <a:cubicBezTo>
                    <a:pt x="151" y="2276"/>
                    <a:pt x="116" y="1985"/>
                    <a:pt x="116" y="1695"/>
                  </a:cubicBezTo>
                  <a:lnTo>
                    <a:pt x="116" y="1451"/>
                  </a:lnTo>
                  <a:cubicBezTo>
                    <a:pt x="82" y="1068"/>
                    <a:pt x="209" y="720"/>
                    <a:pt x="314" y="360"/>
                  </a:cubicBezTo>
                  <a:cubicBezTo>
                    <a:pt x="383" y="139"/>
                    <a:pt x="581" y="12"/>
                    <a:pt x="813" y="0"/>
                  </a:cubicBezTo>
                  <a:lnTo>
                    <a:pt x="1161" y="0"/>
                  </a:lnTo>
                  <a:cubicBezTo>
                    <a:pt x="1521" y="0"/>
                    <a:pt x="1742" y="209"/>
                    <a:pt x="1916" y="476"/>
                  </a:cubicBezTo>
                  <a:cubicBezTo>
                    <a:pt x="1962" y="546"/>
                    <a:pt x="1962" y="674"/>
                    <a:pt x="1962" y="778"/>
                  </a:cubicBezTo>
                  <a:cubicBezTo>
                    <a:pt x="1962" y="1660"/>
                    <a:pt x="1962" y="2519"/>
                    <a:pt x="1939" y="3378"/>
                  </a:cubicBezTo>
                  <a:cubicBezTo>
                    <a:pt x="1962" y="3378"/>
                    <a:pt x="1962" y="3378"/>
                    <a:pt x="1939" y="3378"/>
                  </a:cubicBezTo>
                  <a:close/>
                  <a:moveTo>
                    <a:pt x="1567" y="6617"/>
                  </a:moveTo>
                  <a:cubicBezTo>
                    <a:pt x="1614" y="6223"/>
                    <a:pt x="1672" y="5840"/>
                    <a:pt x="1672" y="5468"/>
                  </a:cubicBezTo>
                  <a:cubicBezTo>
                    <a:pt x="1672" y="3971"/>
                    <a:pt x="1649" y="2461"/>
                    <a:pt x="1649" y="964"/>
                  </a:cubicBezTo>
                  <a:cubicBezTo>
                    <a:pt x="1649" y="906"/>
                    <a:pt x="1672" y="848"/>
                    <a:pt x="1649" y="790"/>
                  </a:cubicBezTo>
                  <a:cubicBezTo>
                    <a:pt x="1637" y="720"/>
                    <a:pt x="1626" y="615"/>
                    <a:pt x="1567" y="581"/>
                  </a:cubicBezTo>
                  <a:cubicBezTo>
                    <a:pt x="1417" y="430"/>
                    <a:pt x="1277" y="302"/>
                    <a:pt x="1033" y="302"/>
                  </a:cubicBezTo>
                  <a:cubicBezTo>
                    <a:pt x="801" y="314"/>
                    <a:pt x="650" y="383"/>
                    <a:pt x="581" y="604"/>
                  </a:cubicBezTo>
                  <a:cubicBezTo>
                    <a:pt x="511" y="836"/>
                    <a:pt x="430" y="1068"/>
                    <a:pt x="418" y="1300"/>
                  </a:cubicBezTo>
                  <a:lnTo>
                    <a:pt x="418" y="1823"/>
                  </a:lnTo>
                  <a:cubicBezTo>
                    <a:pt x="418" y="2090"/>
                    <a:pt x="453" y="2357"/>
                    <a:pt x="337" y="2612"/>
                  </a:cubicBezTo>
                  <a:cubicBezTo>
                    <a:pt x="302" y="2670"/>
                    <a:pt x="314" y="2740"/>
                    <a:pt x="314" y="2810"/>
                  </a:cubicBezTo>
                  <a:lnTo>
                    <a:pt x="314" y="4830"/>
                  </a:lnTo>
                  <a:cubicBezTo>
                    <a:pt x="314" y="4911"/>
                    <a:pt x="302" y="5004"/>
                    <a:pt x="349" y="5073"/>
                  </a:cubicBezTo>
                  <a:cubicBezTo>
                    <a:pt x="430" y="5248"/>
                    <a:pt x="418" y="5433"/>
                    <a:pt x="418" y="5631"/>
                  </a:cubicBezTo>
                  <a:cubicBezTo>
                    <a:pt x="418" y="5747"/>
                    <a:pt x="407" y="5863"/>
                    <a:pt x="418" y="5979"/>
                  </a:cubicBezTo>
                  <a:cubicBezTo>
                    <a:pt x="453" y="6153"/>
                    <a:pt x="476" y="6327"/>
                    <a:pt x="546" y="6466"/>
                  </a:cubicBezTo>
                  <a:cubicBezTo>
                    <a:pt x="604" y="6594"/>
                    <a:pt x="720" y="6699"/>
                    <a:pt x="871" y="6722"/>
                  </a:cubicBezTo>
                  <a:cubicBezTo>
                    <a:pt x="1010" y="6757"/>
                    <a:pt x="1161" y="6826"/>
                    <a:pt x="1300" y="6710"/>
                  </a:cubicBezTo>
                  <a:cubicBezTo>
                    <a:pt x="1347" y="6675"/>
                    <a:pt x="1440" y="6652"/>
                    <a:pt x="1567" y="6617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8"/>
            <p:cNvSpPr/>
            <p:nvPr/>
          </p:nvSpPr>
          <p:spPr>
            <a:xfrm>
              <a:off x="657775" y="3180375"/>
              <a:ext cx="18900" cy="38050"/>
            </a:xfrm>
            <a:custGeom>
              <a:avLst/>
              <a:gdLst/>
              <a:ahLst/>
              <a:cxnLst/>
              <a:rect l="l" t="t" r="r" b="b"/>
              <a:pathLst>
                <a:path w="756" h="1522" extrusionOk="0">
                  <a:moveTo>
                    <a:pt x="431" y="360"/>
                  </a:moveTo>
                  <a:cubicBezTo>
                    <a:pt x="500" y="511"/>
                    <a:pt x="756" y="569"/>
                    <a:pt x="581" y="813"/>
                  </a:cubicBezTo>
                  <a:lnTo>
                    <a:pt x="407" y="685"/>
                  </a:lnTo>
                  <a:cubicBezTo>
                    <a:pt x="326" y="755"/>
                    <a:pt x="338" y="824"/>
                    <a:pt x="384" y="906"/>
                  </a:cubicBezTo>
                  <a:cubicBezTo>
                    <a:pt x="454" y="1022"/>
                    <a:pt x="512" y="1138"/>
                    <a:pt x="581" y="1254"/>
                  </a:cubicBezTo>
                  <a:lnTo>
                    <a:pt x="523" y="1370"/>
                  </a:lnTo>
                  <a:cubicBezTo>
                    <a:pt x="500" y="1405"/>
                    <a:pt x="454" y="1451"/>
                    <a:pt x="396" y="1498"/>
                  </a:cubicBezTo>
                  <a:cubicBezTo>
                    <a:pt x="268" y="1463"/>
                    <a:pt x="117" y="1521"/>
                    <a:pt x="13" y="1428"/>
                  </a:cubicBezTo>
                  <a:cubicBezTo>
                    <a:pt x="36" y="1266"/>
                    <a:pt x="36" y="1115"/>
                    <a:pt x="47" y="975"/>
                  </a:cubicBezTo>
                  <a:cubicBezTo>
                    <a:pt x="47" y="917"/>
                    <a:pt x="71" y="859"/>
                    <a:pt x="105" y="824"/>
                  </a:cubicBezTo>
                  <a:cubicBezTo>
                    <a:pt x="175" y="766"/>
                    <a:pt x="187" y="697"/>
                    <a:pt x="187" y="616"/>
                  </a:cubicBezTo>
                  <a:cubicBezTo>
                    <a:pt x="187" y="534"/>
                    <a:pt x="164" y="465"/>
                    <a:pt x="175" y="407"/>
                  </a:cubicBezTo>
                  <a:cubicBezTo>
                    <a:pt x="187" y="302"/>
                    <a:pt x="164" y="267"/>
                    <a:pt x="94" y="209"/>
                  </a:cubicBezTo>
                  <a:cubicBezTo>
                    <a:pt x="1" y="128"/>
                    <a:pt x="47" y="35"/>
                    <a:pt x="164" y="12"/>
                  </a:cubicBezTo>
                  <a:cubicBezTo>
                    <a:pt x="233" y="0"/>
                    <a:pt x="314" y="0"/>
                    <a:pt x="372" y="0"/>
                  </a:cubicBezTo>
                  <a:cubicBezTo>
                    <a:pt x="547" y="12"/>
                    <a:pt x="581" y="128"/>
                    <a:pt x="465" y="290"/>
                  </a:cubicBezTo>
                  <a:cubicBezTo>
                    <a:pt x="454" y="302"/>
                    <a:pt x="442" y="337"/>
                    <a:pt x="431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8"/>
            <p:cNvSpPr/>
            <p:nvPr/>
          </p:nvSpPr>
          <p:spPr>
            <a:xfrm>
              <a:off x="657500" y="3233775"/>
              <a:ext cx="14825" cy="11625"/>
            </a:xfrm>
            <a:custGeom>
              <a:avLst/>
              <a:gdLst/>
              <a:ahLst/>
              <a:cxnLst/>
              <a:rect l="l" t="t" r="r" b="b"/>
              <a:pathLst>
                <a:path w="593" h="465" extrusionOk="0">
                  <a:moveTo>
                    <a:pt x="523" y="360"/>
                  </a:moveTo>
                  <a:cubicBezTo>
                    <a:pt x="395" y="395"/>
                    <a:pt x="291" y="430"/>
                    <a:pt x="175" y="453"/>
                  </a:cubicBezTo>
                  <a:cubicBezTo>
                    <a:pt x="93" y="465"/>
                    <a:pt x="12" y="395"/>
                    <a:pt x="12" y="302"/>
                  </a:cubicBezTo>
                  <a:cubicBezTo>
                    <a:pt x="0" y="140"/>
                    <a:pt x="116" y="0"/>
                    <a:pt x="279" y="0"/>
                  </a:cubicBezTo>
                  <a:cubicBezTo>
                    <a:pt x="349" y="0"/>
                    <a:pt x="442" y="12"/>
                    <a:pt x="511" y="24"/>
                  </a:cubicBezTo>
                  <a:cubicBezTo>
                    <a:pt x="592" y="128"/>
                    <a:pt x="558" y="232"/>
                    <a:pt x="523" y="36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8"/>
            <p:cNvSpPr/>
            <p:nvPr/>
          </p:nvSpPr>
          <p:spPr>
            <a:xfrm>
              <a:off x="655750" y="3160350"/>
              <a:ext cx="14550" cy="9300"/>
            </a:xfrm>
            <a:custGeom>
              <a:avLst/>
              <a:gdLst/>
              <a:ahLst/>
              <a:cxnLst/>
              <a:rect l="l" t="t" r="r" b="b"/>
              <a:pathLst>
                <a:path w="582" h="372" extrusionOk="0">
                  <a:moveTo>
                    <a:pt x="105" y="0"/>
                  </a:moveTo>
                  <a:cubicBezTo>
                    <a:pt x="279" y="35"/>
                    <a:pt x="430" y="0"/>
                    <a:pt x="523" y="163"/>
                  </a:cubicBezTo>
                  <a:cubicBezTo>
                    <a:pt x="546" y="209"/>
                    <a:pt x="581" y="279"/>
                    <a:pt x="523" y="325"/>
                  </a:cubicBezTo>
                  <a:cubicBezTo>
                    <a:pt x="488" y="348"/>
                    <a:pt x="430" y="372"/>
                    <a:pt x="407" y="348"/>
                  </a:cubicBezTo>
                  <a:cubicBezTo>
                    <a:pt x="314" y="337"/>
                    <a:pt x="233" y="314"/>
                    <a:pt x="140" y="279"/>
                  </a:cubicBezTo>
                  <a:cubicBezTo>
                    <a:pt x="105" y="267"/>
                    <a:pt x="59" y="232"/>
                    <a:pt x="47" y="198"/>
                  </a:cubicBezTo>
                  <a:cubicBezTo>
                    <a:pt x="12" y="163"/>
                    <a:pt x="1" y="105"/>
                    <a:pt x="12" y="81"/>
                  </a:cubicBezTo>
                  <a:cubicBezTo>
                    <a:pt x="47" y="35"/>
                    <a:pt x="82" y="23"/>
                    <a:pt x="105" y="0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6" name="Google Shape;1596;p28"/>
          <p:cNvGrpSpPr/>
          <p:nvPr/>
        </p:nvGrpSpPr>
        <p:grpSpPr>
          <a:xfrm rot="-9804196">
            <a:off x="8304466" y="1230055"/>
            <a:ext cx="239087" cy="580033"/>
            <a:chOff x="1282375" y="3450000"/>
            <a:chExt cx="64725" cy="157025"/>
          </a:xfrm>
        </p:grpSpPr>
        <p:sp>
          <p:nvSpPr>
            <p:cNvPr id="1597" name="Google Shape;1597;p28"/>
            <p:cNvSpPr/>
            <p:nvPr/>
          </p:nvSpPr>
          <p:spPr>
            <a:xfrm>
              <a:off x="1282375" y="3450000"/>
              <a:ext cx="64725" cy="157025"/>
            </a:xfrm>
            <a:custGeom>
              <a:avLst/>
              <a:gdLst/>
              <a:ahLst/>
              <a:cxnLst/>
              <a:rect l="l" t="t" r="r" b="b"/>
              <a:pathLst>
                <a:path w="2589" h="6281" extrusionOk="0">
                  <a:moveTo>
                    <a:pt x="2577" y="3773"/>
                  </a:moveTo>
                  <a:cubicBezTo>
                    <a:pt x="2577" y="4017"/>
                    <a:pt x="2566" y="4261"/>
                    <a:pt x="2577" y="4516"/>
                  </a:cubicBezTo>
                  <a:cubicBezTo>
                    <a:pt x="2589" y="4841"/>
                    <a:pt x="2531" y="5166"/>
                    <a:pt x="2438" y="5468"/>
                  </a:cubicBezTo>
                  <a:cubicBezTo>
                    <a:pt x="2415" y="5503"/>
                    <a:pt x="2403" y="5526"/>
                    <a:pt x="2403" y="5561"/>
                  </a:cubicBezTo>
                  <a:cubicBezTo>
                    <a:pt x="2392" y="5816"/>
                    <a:pt x="2229" y="5967"/>
                    <a:pt x="2032" y="6083"/>
                  </a:cubicBezTo>
                  <a:cubicBezTo>
                    <a:pt x="1869" y="6176"/>
                    <a:pt x="1695" y="6281"/>
                    <a:pt x="1486" y="6258"/>
                  </a:cubicBezTo>
                  <a:cubicBezTo>
                    <a:pt x="1289" y="6234"/>
                    <a:pt x="1103" y="6176"/>
                    <a:pt x="894" y="6118"/>
                  </a:cubicBezTo>
                  <a:cubicBezTo>
                    <a:pt x="708" y="6060"/>
                    <a:pt x="581" y="5909"/>
                    <a:pt x="476" y="5747"/>
                  </a:cubicBezTo>
                  <a:cubicBezTo>
                    <a:pt x="441" y="5700"/>
                    <a:pt x="430" y="5631"/>
                    <a:pt x="383" y="5584"/>
                  </a:cubicBezTo>
                  <a:cubicBezTo>
                    <a:pt x="314" y="5515"/>
                    <a:pt x="302" y="5422"/>
                    <a:pt x="325" y="5329"/>
                  </a:cubicBezTo>
                  <a:cubicBezTo>
                    <a:pt x="372" y="5224"/>
                    <a:pt x="348" y="5120"/>
                    <a:pt x="325" y="5015"/>
                  </a:cubicBezTo>
                  <a:cubicBezTo>
                    <a:pt x="302" y="4841"/>
                    <a:pt x="244" y="4690"/>
                    <a:pt x="209" y="4516"/>
                  </a:cubicBezTo>
                  <a:cubicBezTo>
                    <a:pt x="197" y="4412"/>
                    <a:pt x="186" y="4296"/>
                    <a:pt x="186" y="4179"/>
                  </a:cubicBezTo>
                  <a:cubicBezTo>
                    <a:pt x="186" y="4017"/>
                    <a:pt x="186" y="3878"/>
                    <a:pt x="139" y="3727"/>
                  </a:cubicBezTo>
                  <a:cubicBezTo>
                    <a:pt x="93" y="3553"/>
                    <a:pt x="81" y="3367"/>
                    <a:pt x="81" y="3181"/>
                  </a:cubicBezTo>
                  <a:cubicBezTo>
                    <a:pt x="81" y="3065"/>
                    <a:pt x="81" y="2926"/>
                    <a:pt x="35" y="2810"/>
                  </a:cubicBezTo>
                  <a:cubicBezTo>
                    <a:pt x="12" y="2740"/>
                    <a:pt x="12" y="2659"/>
                    <a:pt x="12" y="2566"/>
                  </a:cubicBezTo>
                  <a:cubicBezTo>
                    <a:pt x="12" y="2171"/>
                    <a:pt x="0" y="1765"/>
                    <a:pt x="12" y="1382"/>
                  </a:cubicBezTo>
                  <a:cubicBezTo>
                    <a:pt x="12" y="1033"/>
                    <a:pt x="128" y="720"/>
                    <a:pt x="314" y="430"/>
                  </a:cubicBezTo>
                  <a:cubicBezTo>
                    <a:pt x="360" y="360"/>
                    <a:pt x="418" y="302"/>
                    <a:pt x="488" y="256"/>
                  </a:cubicBezTo>
                  <a:cubicBezTo>
                    <a:pt x="755" y="116"/>
                    <a:pt x="1022" y="0"/>
                    <a:pt x="1335" y="47"/>
                  </a:cubicBezTo>
                  <a:cubicBezTo>
                    <a:pt x="1428" y="58"/>
                    <a:pt x="1544" y="105"/>
                    <a:pt x="1637" y="163"/>
                  </a:cubicBezTo>
                  <a:cubicBezTo>
                    <a:pt x="1823" y="290"/>
                    <a:pt x="1997" y="453"/>
                    <a:pt x="2113" y="662"/>
                  </a:cubicBezTo>
                  <a:cubicBezTo>
                    <a:pt x="2171" y="778"/>
                    <a:pt x="2217" y="917"/>
                    <a:pt x="2287" y="1033"/>
                  </a:cubicBezTo>
                  <a:cubicBezTo>
                    <a:pt x="2380" y="1161"/>
                    <a:pt x="2415" y="1300"/>
                    <a:pt x="2403" y="1463"/>
                  </a:cubicBezTo>
                  <a:lnTo>
                    <a:pt x="2403" y="1521"/>
                  </a:lnTo>
                  <a:cubicBezTo>
                    <a:pt x="2496" y="1753"/>
                    <a:pt x="2496" y="1985"/>
                    <a:pt x="2473" y="2218"/>
                  </a:cubicBezTo>
                  <a:cubicBezTo>
                    <a:pt x="2473" y="2252"/>
                    <a:pt x="2473" y="2276"/>
                    <a:pt x="2496" y="2299"/>
                  </a:cubicBezTo>
                  <a:cubicBezTo>
                    <a:pt x="2589" y="2485"/>
                    <a:pt x="2566" y="2670"/>
                    <a:pt x="2566" y="2844"/>
                  </a:cubicBezTo>
                  <a:cubicBezTo>
                    <a:pt x="2577" y="3158"/>
                    <a:pt x="2577" y="3460"/>
                    <a:pt x="2577" y="3773"/>
                  </a:cubicBezTo>
                  <a:close/>
                  <a:moveTo>
                    <a:pt x="383" y="3274"/>
                  </a:moveTo>
                  <a:cubicBezTo>
                    <a:pt x="546" y="3332"/>
                    <a:pt x="697" y="3390"/>
                    <a:pt x="824" y="3448"/>
                  </a:cubicBezTo>
                  <a:cubicBezTo>
                    <a:pt x="1045" y="3553"/>
                    <a:pt x="1451" y="3553"/>
                    <a:pt x="1695" y="3471"/>
                  </a:cubicBezTo>
                  <a:cubicBezTo>
                    <a:pt x="1800" y="3425"/>
                    <a:pt x="1916" y="3413"/>
                    <a:pt x="1997" y="3332"/>
                  </a:cubicBezTo>
                  <a:cubicBezTo>
                    <a:pt x="2241" y="3146"/>
                    <a:pt x="2357" y="2868"/>
                    <a:pt x="2275" y="2577"/>
                  </a:cubicBezTo>
                  <a:cubicBezTo>
                    <a:pt x="2217" y="2380"/>
                    <a:pt x="2217" y="2171"/>
                    <a:pt x="2206" y="1974"/>
                  </a:cubicBezTo>
                  <a:cubicBezTo>
                    <a:pt x="2206" y="1927"/>
                    <a:pt x="2206" y="1869"/>
                    <a:pt x="2183" y="1823"/>
                  </a:cubicBezTo>
                  <a:cubicBezTo>
                    <a:pt x="2113" y="1672"/>
                    <a:pt x="2136" y="1509"/>
                    <a:pt x="2101" y="1347"/>
                  </a:cubicBezTo>
                  <a:cubicBezTo>
                    <a:pt x="2055" y="1184"/>
                    <a:pt x="1927" y="1045"/>
                    <a:pt x="1881" y="882"/>
                  </a:cubicBezTo>
                  <a:cubicBezTo>
                    <a:pt x="1834" y="720"/>
                    <a:pt x="1730" y="627"/>
                    <a:pt x="1614" y="523"/>
                  </a:cubicBezTo>
                  <a:cubicBezTo>
                    <a:pt x="1498" y="406"/>
                    <a:pt x="1358" y="314"/>
                    <a:pt x="1184" y="348"/>
                  </a:cubicBezTo>
                  <a:cubicBezTo>
                    <a:pt x="975" y="372"/>
                    <a:pt x="766" y="430"/>
                    <a:pt x="592" y="557"/>
                  </a:cubicBezTo>
                  <a:cubicBezTo>
                    <a:pt x="569" y="581"/>
                    <a:pt x="557" y="592"/>
                    <a:pt x="557" y="604"/>
                  </a:cubicBezTo>
                  <a:cubicBezTo>
                    <a:pt x="395" y="848"/>
                    <a:pt x="325" y="1126"/>
                    <a:pt x="314" y="1416"/>
                  </a:cubicBezTo>
                  <a:cubicBezTo>
                    <a:pt x="279" y="1800"/>
                    <a:pt x="302" y="2171"/>
                    <a:pt x="302" y="2554"/>
                  </a:cubicBezTo>
                  <a:cubicBezTo>
                    <a:pt x="302" y="2589"/>
                    <a:pt x="302" y="2635"/>
                    <a:pt x="314" y="2670"/>
                  </a:cubicBezTo>
                  <a:cubicBezTo>
                    <a:pt x="383" y="2856"/>
                    <a:pt x="383" y="3042"/>
                    <a:pt x="383" y="3274"/>
                  </a:cubicBezTo>
                  <a:close/>
                  <a:moveTo>
                    <a:pt x="2287" y="3529"/>
                  </a:moveTo>
                  <a:cubicBezTo>
                    <a:pt x="2241" y="3541"/>
                    <a:pt x="2217" y="3541"/>
                    <a:pt x="2183" y="3553"/>
                  </a:cubicBezTo>
                  <a:cubicBezTo>
                    <a:pt x="1707" y="3773"/>
                    <a:pt x="1707" y="3773"/>
                    <a:pt x="1184" y="3773"/>
                  </a:cubicBezTo>
                  <a:cubicBezTo>
                    <a:pt x="998" y="3773"/>
                    <a:pt x="824" y="3762"/>
                    <a:pt x="662" y="3657"/>
                  </a:cubicBezTo>
                  <a:cubicBezTo>
                    <a:pt x="592" y="3611"/>
                    <a:pt x="522" y="3564"/>
                    <a:pt x="418" y="3622"/>
                  </a:cubicBezTo>
                  <a:cubicBezTo>
                    <a:pt x="430" y="3703"/>
                    <a:pt x="441" y="3785"/>
                    <a:pt x="441" y="3854"/>
                  </a:cubicBezTo>
                  <a:cubicBezTo>
                    <a:pt x="430" y="4145"/>
                    <a:pt x="546" y="4412"/>
                    <a:pt x="546" y="4702"/>
                  </a:cubicBezTo>
                  <a:cubicBezTo>
                    <a:pt x="546" y="4760"/>
                    <a:pt x="557" y="4830"/>
                    <a:pt x="604" y="4876"/>
                  </a:cubicBezTo>
                  <a:cubicBezTo>
                    <a:pt x="697" y="5015"/>
                    <a:pt x="708" y="5178"/>
                    <a:pt x="673" y="5329"/>
                  </a:cubicBezTo>
                  <a:cubicBezTo>
                    <a:pt x="650" y="5468"/>
                    <a:pt x="720" y="5561"/>
                    <a:pt x="766" y="5654"/>
                  </a:cubicBezTo>
                  <a:cubicBezTo>
                    <a:pt x="824" y="5793"/>
                    <a:pt x="940" y="5816"/>
                    <a:pt x="1057" y="5863"/>
                  </a:cubicBezTo>
                  <a:cubicBezTo>
                    <a:pt x="1184" y="5909"/>
                    <a:pt x="1300" y="5932"/>
                    <a:pt x="1428" y="5967"/>
                  </a:cubicBezTo>
                  <a:cubicBezTo>
                    <a:pt x="1509" y="5979"/>
                    <a:pt x="1579" y="5967"/>
                    <a:pt x="1637" y="5932"/>
                  </a:cubicBezTo>
                  <a:cubicBezTo>
                    <a:pt x="1718" y="5909"/>
                    <a:pt x="1800" y="5851"/>
                    <a:pt x="1881" y="5816"/>
                  </a:cubicBezTo>
                  <a:cubicBezTo>
                    <a:pt x="1974" y="5793"/>
                    <a:pt x="2008" y="5735"/>
                    <a:pt x="2043" y="5642"/>
                  </a:cubicBezTo>
                  <a:cubicBezTo>
                    <a:pt x="2159" y="5387"/>
                    <a:pt x="2241" y="5108"/>
                    <a:pt x="2264" y="4830"/>
                  </a:cubicBezTo>
                  <a:cubicBezTo>
                    <a:pt x="2322" y="4400"/>
                    <a:pt x="2287" y="3971"/>
                    <a:pt x="2287" y="352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8"/>
            <p:cNvSpPr/>
            <p:nvPr/>
          </p:nvSpPr>
          <p:spPr>
            <a:xfrm>
              <a:off x="1321825" y="3478150"/>
              <a:ext cx="9025" cy="45875"/>
            </a:xfrm>
            <a:custGeom>
              <a:avLst/>
              <a:gdLst/>
              <a:ahLst/>
              <a:cxnLst/>
              <a:rect l="l" t="t" r="r" b="b"/>
              <a:pathLst>
                <a:path w="361" h="1835" extrusionOk="0">
                  <a:moveTo>
                    <a:pt x="94" y="1835"/>
                  </a:moveTo>
                  <a:cubicBezTo>
                    <a:pt x="47" y="1684"/>
                    <a:pt x="59" y="1579"/>
                    <a:pt x="94" y="1498"/>
                  </a:cubicBezTo>
                  <a:cubicBezTo>
                    <a:pt x="233" y="1266"/>
                    <a:pt x="175" y="1080"/>
                    <a:pt x="13" y="883"/>
                  </a:cubicBezTo>
                  <a:cubicBezTo>
                    <a:pt x="82" y="697"/>
                    <a:pt x="117" y="523"/>
                    <a:pt x="36" y="325"/>
                  </a:cubicBezTo>
                  <a:cubicBezTo>
                    <a:pt x="13" y="232"/>
                    <a:pt x="13" y="116"/>
                    <a:pt x="1" y="0"/>
                  </a:cubicBezTo>
                  <a:cubicBezTo>
                    <a:pt x="82" y="47"/>
                    <a:pt x="140" y="70"/>
                    <a:pt x="175" y="163"/>
                  </a:cubicBezTo>
                  <a:cubicBezTo>
                    <a:pt x="233" y="360"/>
                    <a:pt x="303" y="569"/>
                    <a:pt x="291" y="790"/>
                  </a:cubicBezTo>
                  <a:cubicBezTo>
                    <a:pt x="291" y="859"/>
                    <a:pt x="314" y="941"/>
                    <a:pt x="326" y="1022"/>
                  </a:cubicBezTo>
                  <a:cubicBezTo>
                    <a:pt x="349" y="1126"/>
                    <a:pt x="361" y="1219"/>
                    <a:pt x="361" y="1324"/>
                  </a:cubicBezTo>
                  <a:cubicBezTo>
                    <a:pt x="361" y="1370"/>
                    <a:pt x="326" y="1428"/>
                    <a:pt x="303" y="1451"/>
                  </a:cubicBezTo>
                  <a:cubicBezTo>
                    <a:pt x="198" y="1509"/>
                    <a:pt x="175" y="1602"/>
                    <a:pt x="175" y="1718"/>
                  </a:cubicBezTo>
                  <a:cubicBezTo>
                    <a:pt x="140" y="1742"/>
                    <a:pt x="129" y="1753"/>
                    <a:pt x="94" y="183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8"/>
            <p:cNvSpPr/>
            <p:nvPr/>
          </p:nvSpPr>
          <p:spPr>
            <a:xfrm>
              <a:off x="1326775" y="3556225"/>
              <a:ext cx="6700" cy="30500"/>
            </a:xfrm>
            <a:custGeom>
              <a:avLst/>
              <a:gdLst/>
              <a:ahLst/>
              <a:cxnLst/>
              <a:rect l="l" t="t" r="r" b="b"/>
              <a:pathLst>
                <a:path w="268" h="1220" extrusionOk="0">
                  <a:moveTo>
                    <a:pt x="47" y="1219"/>
                  </a:moveTo>
                  <a:cubicBezTo>
                    <a:pt x="35" y="1161"/>
                    <a:pt x="0" y="1115"/>
                    <a:pt x="24" y="1091"/>
                  </a:cubicBezTo>
                  <a:cubicBezTo>
                    <a:pt x="93" y="917"/>
                    <a:pt x="58" y="732"/>
                    <a:pt x="70" y="557"/>
                  </a:cubicBezTo>
                  <a:cubicBezTo>
                    <a:pt x="70" y="406"/>
                    <a:pt x="70" y="267"/>
                    <a:pt x="93" y="128"/>
                  </a:cubicBezTo>
                  <a:cubicBezTo>
                    <a:pt x="93" y="93"/>
                    <a:pt x="116" y="47"/>
                    <a:pt x="140" y="12"/>
                  </a:cubicBezTo>
                  <a:cubicBezTo>
                    <a:pt x="209" y="0"/>
                    <a:pt x="232" y="47"/>
                    <a:pt x="232" y="93"/>
                  </a:cubicBezTo>
                  <a:cubicBezTo>
                    <a:pt x="256" y="383"/>
                    <a:pt x="267" y="673"/>
                    <a:pt x="267" y="964"/>
                  </a:cubicBezTo>
                  <a:cubicBezTo>
                    <a:pt x="256" y="1057"/>
                    <a:pt x="174" y="1138"/>
                    <a:pt x="47" y="1219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28"/>
          <p:cNvSpPr/>
          <p:nvPr/>
        </p:nvSpPr>
        <p:spPr>
          <a:xfrm rot="1965861">
            <a:off x="8769359" y="2967745"/>
            <a:ext cx="494402" cy="897086"/>
          </a:xfrm>
          <a:custGeom>
            <a:avLst/>
            <a:gdLst/>
            <a:ahLst/>
            <a:cxnLst/>
            <a:rect l="l" t="t" r="r" b="b"/>
            <a:pathLst>
              <a:path w="5504" h="9988" extrusionOk="0">
                <a:moveTo>
                  <a:pt x="2903" y="233"/>
                </a:moveTo>
                <a:cubicBezTo>
                  <a:pt x="3054" y="233"/>
                  <a:pt x="3565" y="233"/>
                  <a:pt x="3634" y="418"/>
                </a:cubicBezTo>
                <a:cubicBezTo>
                  <a:pt x="3716" y="697"/>
                  <a:pt x="3298" y="720"/>
                  <a:pt x="3135" y="755"/>
                </a:cubicBezTo>
                <a:cubicBezTo>
                  <a:pt x="2756" y="820"/>
                  <a:pt x="2348" y="855"/>
                  <a:pt x="1946" y="855"/>
                </a:cubicBezTo>
                <a:cubicBezTo>
                  <a:pt x="1843" y="855"/>
                  <a:pt x="1740" y="853"/>
                  <a:pt x="1638" y="848"/>
                </a:cubicBezTo>
                <a:cubicBezTo>
                  <a:pt x="1487" y="848"/>
                  <a:pt x="1173" y="848"/>
                  <a:pt x="1092" y="720"/>
                </a:cubicBezTo>
                <a:cubicBezTo>
                  <a:pt x="1022" y="592"/>
                  <a:pt x="1208" y="476"/>
                  <a:pt x="1313" y="441"/>
                </a:cubicBezTo>
                <a:cubicBezTo>
                  <a:pt x="1858" y="256"/>
                  <a:pt x="2381" y="244"/>
                  <a:pt x="2903" y="233"/>
                </a:cubicBezTo>
                <a:close/>
                <a:moveTo>
                  <a:pt x="3785" y="859"/>
                </a:moveTo>
                <a:cubicBezTo>
                  <a:pt x="3809" y="1045"/>
                  <a:pt x="3867" y="1196"/>
                  <a:pt x="3867" y="1347"/>
                </a:cubicBezTo>
                <a:cubicBezTo>
                  <a:pt x="3878" y="1533"/>
                  <a:pt x="3901" y="1742"/>
                  <a:pt x="3901" y="1939"/>
                </a:cubicBezTo>
                <a:lnTo>
                  <a:pt x="3867" y="1986"/>
                </a:lnTo>
                <a:cubicBezTo>
                  <a:pt x="3820" y="2044"/>
                  <a:pt x="3774" y="2090"/>
                  <a:pt x="3716" y="2125"/>
                </a:cubicBezTo>
                <a:cubicBezTo>
                  <a:pt x="3727" y="1904"/>
                  <a:pt x="3658" y="1672"/>
                  <a:pt x="3646" y="1475"/>
                </a:cubicBezTo>
                <a:cubicBezTo>
                  <a:pt x="3634" y="1312"/>
                  <a:pt x="3693" y="1092"/>
                  <a:pt x="3611" y="941"/>
                </a:cubicBezTo>
                <a:cubicBezTo>
                  <a:pt x="3669" y="917"/>
                  <a:pt x="3727" y="894"/>
                  <a:pt x="3785" y="859"/>
                </a:cubicBezTo>
                <a:close/>
                <a:moveTo>
                  <a:pt x="988" y="1045"/>
                </a:moveTo>
                <a:lnTo>
                  <a:pt x="988" y="1045"/>
                </a:lnTo>
                <a:cubicBezTo>
                  <a:pt x="1104" y="1103"/>
                  <a:pt x="1255" y="1115"/>
                  <a:pt x="1382" y="1126"/>
                </a:cubicBezTo>
                <a:cubicBezTo>
                  <a:pt x="1394" y="1359"/>
                  <a:pt x="1429" y="1579"/>
                  <a:pt x="1452" y="1811"/>
                </a:cubicBezTo>
                <a:cubicBezTo>
                  <a:pt x="1464" y="1986"/>
                  <a:pt x="1464" y="2206"/>
                  <a:pt x="1510" y="2380"/>
                </a:cubicBezTo>
                <a:cubicBezTo>
                  <a:pt x="1382" y="2334"/>
                  <a:pt x="1255" y="2287"/>
                  <a:pt x="1115" y="2229"/>
                </a:cubicBezTo>
                <a:cubicBezTo>
                  <a:pt x="1115" y="1974"/>
                  <a:pt x="1046" y="1707"/>
                  <a:pt x="999" y="1451"/>
                </a:cubicBezTo>
                <a:cubicBezTo>
                  <a:pt x="988" y="1312"/>
                  <a:pt x="988" y="1173"/>
                  <a:pt x="988" y="1045"/>
                </a:cubicBezTo>
                <a:close/>
                <a:moveTo>
                  <a:pt x="1812" y="1126"/>
                </a:moveTo>
                <a:lnTo>
                  <a:pt x="1812" y="1138"/>
                </a:lnTo>
                <a:cubicBezTo>
                  <a:pt x="1812" y="1417"/>
                  <a:pt x="1812" y="1684"/>
                  <a:pt x="1847" y="1951"/>
                </a:cubicBezTo>
                <a:cubicBezTo>
                  <a:pt x="1858" y="2125"/>
                  <a:pt x="1858" y="2299"/>
                  <a:pt x="1916" y="2461"/>
                </a:cubicBezTo>
                <a:cubicBezTo>
                  <a:pt x="1812" y="2450"/>
                  <a:pt x="1719" y="2427"/>
                  <a:pt x="1614" y="2403"/>
                </a:cubicBezTo>
                <a:cubicBezTo>
                  <a:pt x="1626" y="1986"/>
                  <a:pt x="1568" y="1544"/>
                  <a:pt x="1510" y="1126"/>
                </a:cubicBezTo>
                <a:close/>
                <a:moveTo>
                  <a:pt x="3426" y="1010"/>
                </a:moveTo>
                <a:lnTo>
                  <a:pt x="3426" y="1010"/>
                </a:lnTo>
                <a:cubicBezTo>
                  <a:pt x="3379" y="1161"/>
                  <a:pt x="3484" y="1393"/>
                  <a:pt x="3495" y="1521"/>
                </a:cubicBezTo>
                <a:cubicBezTo>
                  <a:pt x="3518" y="1742"/>
                  <a:pt x="3472" y="2009"/>
                  <a:pt x="3553" y="2229"/>
                </a:cubicBezTo>
                <a:cubicBezTo>
                  <a:pt x="3460" y="2287"/>
                  <a:pt x="3344" y="2322"/>
                  <a:pt x="3205" y="2357"/>
                </a:cubicBezTo>
                <a:cubicBezTo>
                  <a:pt x="3205" y="2345"/>
                  <a:pt x="3205" y="2334"/>
                  <a:pt x="3193" y="2322"/>
                </a:cubicBezTo>
                <a:cubicBezTo>
                  <a:pt x="3182" y="2218"/>
                  <a:pt x="3147" y="2125"/>
                  <a:pt x="3135" y="2032"/>
                </a:cubicBezTo>
                <a:cubicBezTo>
                  <a:pt x="3135" y="2010"/>
                  <a:pt x="3117" y="1998"/>
                  <a:pt x="3098" y="1998"/>
                </a:cubicBezTo>
                <a:cubicBezTo>
                  <a:pt x="3077" y="1998"/>
                  <a:pt x="3054" y="2013"/>
                  <a:pt x="3054" y="2044"/>
                </a:cubicBezTo>
                <a:cubicBezTo>
                  <a:pt x="3054" y="2125"/>
                  <a:pt x="3066" y="2218"/>
                  <a:pt x="3066" y="2299"/>
                </a:cubicBezTo>
                <a:lnTo>
                  <a:pt x="3066" y="2403"/>
                </a:lnTo>
                <a:cubicBezTo>
                  <a:pt x="2822" y="2461"/>
                  <a:pt x="2555" y="2496"/>
                  <a:pt x="2381" y="2496"/>
                </a:cubicBezTo>
                <a:cubicBezTo>
                  <a:pt x="2317" y="2502"/>
                  <a:pt x="2256" y="2505"/>
                  <a:pt x="2196" y="2505"/>
                </a:cubicBezTo>
                <a:cubicBezTo>
                  <a:pt x="2137" y="2505"/>
                  <a:pt x="2079" y="2502"/>
                  <a:pt x="2021" y="2496"/>
                </a:cubicBezTo>
                <a:cubicBezTo>
                  <a:pt x="2090" y="2090"/>
                  <a:pt x="1986" y="1521"/>
                  <a:pt x="1870" y="1161"/>
                </a:cubicBezTo>
                <a:cubicBezTo>
                  <a:pt x="2207" y="1161"/>
                  <a:pt x="2543" y="1138"/>
                  <a:pt x="2857" y="1103"/>
                </a:cubicBezTo>
                <a:cubicBezTo>
                  <a:pt x="2857" y="1231"/>
                  <a:pt x="2880" y="1347"/>
                  <a:pt x="2903" y="1475"/>
                </a:cubicBezTo>
                <a:cubicBezTo>
                  <a:pt x="2938" y="1626"/>
                  <a:pt x="2950" y="1800"/>
                  <a:pt x="3054" y="1916"/>
                </a:cubicBezTo>
                <a:cubicBezTo>
                  <a:pt x="3058" y="1920"/>
                  <a:pt x="3067" y="1923"/>
                  <a:pt x="3077" y="1923"/>
                </a:cubicBezTo>
                <a:cubicBezTo>
                  <a:pt x="3093" y="1923"/>
                  <a:pt x="3112" y="1915"/>
                  <a:pt x="3112" y="1893"/>
                </a:cubicBezTo>
                <a:cubicBezTo>
                  <a:pt x="3135" y="1753"/>
                  <a:pt x="3077" y="1602"/>
                  <a:pt x="3077" y="1463"/>
                </a:cubicBezTo>
                <a:cubicBezTo>
                  <a:pt x="3066" y="1335"/>
                  <a:pt x="3054" y="1196"/>
                  <a:pt x="3054" y="1068"/>
                </a:cubicBezTo>
                <a:cubicBezTo>
                  <a:pt x="3089" y="1057"/>
                  <a:pt x="3147" y="1057"/>
                  <a:pt x="3193" y="1057"/>
                </a:cubicBezTo>
                <a:cubicBezTo>
                  <a:pt x="3263" y="1045"/>
                  <a:pt x="3344" y="1022"/>
                  <a:pt x="3426" y="1010"/>
                </a:cubicBezTo>
                <a:close/>
                <a:moveTo>
                  <a:pt x="3530" y="2554"/>
                </a:moveTo>
                <a:lnTo>
                  <a:pt x="3530" y="2554"/>
                </a:lnTo>
                <a:cubicBezTo>
                  <a:pt x="3472" y="3367"/>
                  <a:pt x="4192" y="3808"/>
                  <a:pt x="4517" y="4505"/>
                </a:cubicBezTo>
                <a:cubicBezTo>
                  <a:pt x="3908" y="5002"/>
                  <a:pt x="2950" y="5327"/>
                  <a:pt x="2047" y="5327"/>
                </a:cubicBezTo>
                <a:cubicBezTo>
                  <a:pt x="1433" y="5327"/>
                  <a:pt x="844" y="5177"/>
                  <a:pt x="407" y="4830"/>
                </a:cubicBezTo>
                <a:lnTo>
                  <a:pt x="407" y="4783"/>
                </a:lnTo>
                <a:cubicBezTo>
                  <a:pt x="465" y="4029"/>
                  <a:pt x="918" y="3901"/>
                  <a:pt x="1266" y="3344"/>
                </a:cubicBezTo>
                <a:cubicBezTo>
                  <a:pt x="1406" y="3135"/>
                  <a:pt x="1487" y="2914"/>
                  <a:pt x="1429" y="2694"/>
                </a:cubicBezTo>
                <a:lnTo>
                  <a:pt x="1429" y="2694"/>
                </a:lnTo>
                <a:cubicBezTo>
                  <a:pt x="1664" y="2772"/>
                  <a:pt x="1945" y="2792"/>
                  <a:pt x="2193" y="2792"/>
                </a:cubicBezTo>
                <a:cubicBezTo>
                  <a:pt x="2275" y="2792"/>
                  <a:pt x="2355" y="2789"/>
                  <a:pt x="2427" y="2787"/>
                </a:cubicBezTo>
                <a:cubicBezTo>
                  <a:pt x="2717" y="2752"/>
                  <a:pt x="3170" y="2694"/>
                  <a:pt x="3530" y="2554"/>
                </a:cubicBezTo>
                <a:close/>
                <a:moveTo>
                  <a:pt x="4621" y="4783"/>
                </a:moveTo>
                <a:cubicBezTo>
                  <a:pt x="4865" y="5619"/>
                  <a:pt x="4946" y="6536"/>
                  <a:pt x="5028" y="7442"/>
                </a:cubicBezTo>
                <a:cubicBezTo>
                  <a:pt x="4299" y="8022"/>
                  <a:pt x="3385" y="8367"/>
                  <a:pt x="2477" y="8367"/>
                </a:cubicBezTo>
                <a:cubicBezTo>
                  <a:pt x="1823" y="8367"/>
                  <a:pt x="1171" y="8189"/>
                  <a:pt x="593" y="7790"/>
                </a:cubicBezTo>
                <a:cubicBezTo>
                  <a:pt x="512" y="6873"/>
                  <a:pt x="361" y="5956"/>
                  <a:pt x="396" y="5039"/>
                </a:cubicBezTo>
                <a:lnTo>
                  <a:pt x="396" y="5039"/>
                </a:lnTo>
                <a:cubicBezTo>
                  <a:pt x="871" y="5409"/>
                  <a:pt x="1528" y="5577"/>
                  <a:pt x="2205" y="5577"/>
                </a:cubicBezTo>
                <a:cubicBezTo>
                  <a:pt x="3098" y="5577"/>
                  <a:pt x="4027" y="5285"/>
                  <a:pt x="4621" y="4783"/>
                </a:cubicBezTo>
                <a:close/>
                <a:moveTo>
                  <a:pt x="5051" y="7813"/>
                </a:moveTo>
                <a:cubicBezTo>
                  <a:pt x="5062" y="8104"/>
                  <a:pt x="5097" y="8394"/>
                  <a:pt x="5109" y="8707"/>
                </a:cubicBezTo>
                <a:cubicBezTo>
                  <a:pt x="4528" y="9224"/>
                  <a:pt x="3493" y="9616"/>
                  <a:pt x="2469" y="9616"/>
                </a:cubicBezTo>
                <a:cubicBezTo>
                  <a:pt x="1814" y="9616"/>
                  <a:pt x="1164" y="9456"/>
                  <a:pt x="639" y="9067"/>
                </a:cubicBezTo>
                <a:cubicBezTo>
                  <a:pt x="651" y="9056"/>
                  <a:pt x="651" y="9021"/>
                  <a:pt x="651" y="8997"/>
                </a:cubicBezTo>
                <a:cubicBezTo>
                  <a:pt x="651" y="8684"/>
                  <a:pt x="639" y="8382"/>
                  <a:pt x="616" y="8080"/>
                </a:cubicBezTo>
                <a:lnTo>
                  <a:pt x="616" y="8080"/>
                </a:lnTo>
                <a:cubicBezTo>
                  <a:pt x="1158" y="8494"/>
                  <a:pt x="1808" y="8665"/>
                  <a:pt x="2489" y="8665"/>
                </a:cubicBezTo>
                <a:cubicBezTo>
                  <a:pt x="2610" y="8665"/>
                  <a:pt x="2733" y="8660"/>
                  <a:pt x="2857" y="8649"/>
                </a:cubicBezTo>
                <a:cubicBezTo>
                  <a:pt x="3542" y="8591"/>
                  <a:pt x="4517" y="8359"/>
                  <a:pt x="5051" y="7813"/>
                </a:cubicBezTo>
                <a:close/>
                <a:moveTo>
                  <a:pt x="3030" y="1"/>
                </a:moveTo>
                <a:cubicBezTo>
                  <a:pt x="2905" y="1"/>
                  <a:pt x="2780" y="8"/>
                  <a:pt x="2659" y="12"/>
                </a:cubicBezTo>
                <a:cubicBezTo>
                  <a:pt x="2334" y="24"/>
                  <a:pt x="790" y="82"/>
                  <a:pt x="755" y="650"/>
                </a:cubicBezTo>
                <a:cubicBezTo>
                  <a:pt x="674" y="871"/>
                  <a:pt x="709" y="1161"/>
                  <a:pt x="744" y="1393"/>
                </a:cubicBezTo>
                <a:cubicBezTo>
                  <a:pt x="790" y="1707"/>
                  <a:pt x="790" y="2090"/>
                  <a:pt x="930" y="2357"/>
                </a:cubicBezTo>
                <a:cubicBezTo>
                  <a:pt x="941" y="2392"/>
                  <a:pt x="976" y="2403"/>
                  <a:pt x="988" y="2415"/>
                </a:cubicBezTo>
                <a:cubicBezTo>
                  <a:pt x="1046" y="2496"/>
                  <a:pt x="1115" y="2554"/>
                  <a:pt x="1208" y="2612"/>
                </a:cubicBezTo>
                <a:cubicBezTo>
                  <a:pt x="1115" y="2926"/>
                  <a:pt x="1034" y="3204"/>
                  <a:pt x="802" y="3460"/>
                </a:cubicBezTo>
                <a:cubicBezTo>
                  <a:pt x="674" y="3611"/>
                  <a:pt x="512" y="3727"/>
                  <a:pt x="384" y="3866"/>
                </a:cubicBezTo>
                <a:cubicBezTo>
                  <a:pt x="128" y="4168"/>
                  <a:pt x="94" y="4493"/>
                  <a:pt x="59" y="4888"/>
                </a:cubicBezTo>
                <a:cubicBezTo>
                  <a:pt x="1" y="6246"/>
                  <a:pt x="337" y="7604"/>
                  <a:pt x="349" y="8951"/>
                </a:cubicBezTo>
                <a:cubicBezTo>
                  <a:pt x="337" y="8963"/>
                  <a:pt x="337" y="8986"/>
                  <a:pt x="349" y="9021"/>
                </a:cubicBezTo>
                <a:lnTo>
                  <a:pt x="361" y="9032"/>
                </a:lnTo>
                <a:cubicBezTo>
                  <a:pt x="384" y="9067"/>
                  <a:pt x="396" y="9079"/>
                  <a:pt x="419" y="9102"/>
                </a:cubicBezTo>
                <a:cubicBezTo>
                  <a:pt x="908" y="9724"/>
                  <a:pt x="1832" y="9988"/>
                  <a:pt x="2727" y="9988"/>
                </a:cubicBezTo>
                <a:cubicBezTo>
                  <a:pt x="3402" y="9988"/>
                  <a:pt x="4061" y="9838"/>
                  <a:pt x="4505" y="9578"/>
                </a:cubicBezTo>
                <a:cubicBezTo>
                  <a:pt x="4795" y="9392"/>
                  <a:pt x="5504" y="8951"/>
                  <a:pt x="5492" y="8788"/>
                </a:cubicBezTo>
                <a:cubicBezTo>
                  <a:pt x="5399" y="7604"/>
                  <a:pt x="5318" y="6362"/>
                  <a:pt x="5062" y="5190"/>
                </a:cubicBezTo>
                <a:cubicBezTo>
                  <a:pt x="4981" y="4783"/>
                  <a:pt x="4888" y="4354"/>
                  <a:pt x="4656" y="3982"/>
                </a:cubicBezTo>
                <a:cubicBezTo>
                  <a:pt x="4517" y="3773"/>
                  <a:pt x="4308" y="3611"/>
                  <a:pt x="4134" y="3425"/>
                </a:cubicBezTo>
                <a:cubicBezTo>
                  <a:pt x="3867" y="3135"/>
                  <a:pt x="3820" y="2845"/>
                  <a:pt x="3727" y="2508"/>
                </a:cubicBezTo>
                <a:cubicBezTo>
                  <a:pt x="3901" y="2415"/>
                  <a:pt x="4052" y="2299"/>
                  <a:pt x="4134" y="2171"/>
                </a:cubicBezTo>
                <a:cubicBezTo>
                  <a:pt x="4134" y="2113"/>
                  <a:pt x="4157" y="2090"/>
                  <a:pt x="4157" y="2055"/>
                </a:cubicBezTo>
                <a:cubicBezTo>
                  <a:pt x="4169" y="2032"/>
                  <a:pt x="4169" y="1986"/>
                  <a:pt x="4157" y="1939"/>
                </a:cubicBezTo>
                <a:cubicBezTo>
                  <a:pt x="4134" y="1753"/>
                  <a:pt x="4110" y="1544"/>
                  <a:pt x="4099" y="1359"/>
                </a:cubicBezTo>
                <a:cubicBezTo>
                  <a:pt x="4076" y="1115"/>
                  <a:pt x="4110" y="790"/>
                  <a:pt x="4018" y="558"/>
                </a:cubicBezTo>
                <a:cubicBezTo>
                  <a:pt x="4052" y="360"/>
                  <a:pt x="3867" y="209"/>
                  <a:pt x="3693" y="128"/>
                </a:cubicBezTo>
                <a:cubicBezTo>
                  <a:pt x="3484" y="24"/>
                  <a:pt x="3256" y="1"/>
                  <a:pt x="30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28"/>
          <p:cNvSpPr/>
          <p:nvPr/>
        </p:nvSpPr>
        <p:spPr>
          <a:xfrm rot="2153135">
            <a:off x="8561175" y="4655913"/>
            <a:ext cx="526615" cy="541771"/>
          </a:xfrm>
          <a:custGeom>
            <a:avLst/>
            <a:gdLst/>
            <a:ahLst/>
            <a:cxnLst/>
            <a:rect l="l" t="t" r="r" b="b"/>
            <a:pathLst>
              <a:path w="4830" h="4969" extrusionOk="0">
                <a:moveTo>
                  <a:pt x="2404" y="4922"/>
                </a:moveTo>
                <a:lnTo>
                  <a:pt x="1974" y="4922"/>
                </a:lnTo>
                <a:cubicBezTo>
                  <a:pt x="1719" y="4922"/>
                  <a:pt x="1510" y="4864"/>
                  <a:pt x="1289" y="4760"/>
                </a:cubicBezTo>
                <a:cubicBezTo>
                  <a:pt x="1243" y="4725"/>
                  <a:pt x="1196" y="4713"/>
                  <a:pt x="1161" y="4690"/>
                </a:cubicBezTo>
                <a:cubicBezTo>
                  <a:pt x="720" y="4470"/>
                  <a:pt x="720" y="4470"/>
                  <a:pt x="418" y="4098"/>
                </a:cubicBezTo>
                <a:cubicBezTo>
                  <a:pt x="326" y="3994"/>
                  <a:pt x="268" y="3878"/>
                  <a:pt x="244" y="3738"/>
                </a:cubicBezTo>
                <a:cubicBezTo>
                  <a:pt x="209" y="3611"/>
                  <a:pt x="175" y="3471"/>
                  <a:pt x="151" y="3320"/>
                </a:cubicBezTo>
                <a:cubicBezTo>
                  <a:pt x="140" y="3193"/>
                  <a:pt x="128" y="3065"/>
                  <a:pt x="82" y="2926"/>
                </a:cubicBezTo>
                <a:cubicBezTo>
                  <a:pt x="70" y="2891"/>
                  <a:pt x="82" y="2833"/>
                  <a:pt x="82" y="2786"/>
                </a:cubicBezTo>
                <a:cubicBezTo>
                  <a:pt x="82" y="2728"/>
                  <a:pt x="93" y="2659"/>
                  <a:pt x="82" y="2601"/>
                </a:cubicBezTo>
                <a:cubicBezTo>
                  <a:pt x="12" y="2415"/>
                  <a:pt x="1" y="2252"/>
                  <a:pt x="128" y="2078"/>
                </a:cubicBezTo>
                <a:cubicBezTo>
                  <a:pt x="151" y="2032"/>
                  <a:pt x="140" y="1962"/>
                  <a:pt x="140" y="1904"/>
                </a:cubicBezTo>
                <a:cubicBezTo>
                  <a:pt x="128" y="1753"/>
                  <a:pt x="186" y="1625"/>
                  <a:pt x="256" y="1498"/>
                </a:cubicBezTo>
                <a:cubicBezTo>
                  <a:pt x="407" y="1231"/>
                  <a:pt x="558" y="999"/>
                  <a:pt x="825" y="813"/>
                </a:cubicBezTo>
                <a:cubicBezTo>
                  <a:pt x="1011" y="685"/>
                  <a:pt x="1173" y="523"/>
                  <a:pt x="1336" y="372"/>
                </a:cubicBezTo>
                <a:cubicBezTo>
                  <a:pt x="1428" y="279"/>
                  <a:pt x="1568" y="197"/>
                  <a:pt x="1707" y="174"/>
                </a:cubicBezTo>
                <a:cubicBezTo>
                  <a:pt x="1916" y="128"/>
                  <a:pt x="2113" y="116"/>
                  <a:pt x="2299" y="12"/>
                </a:cubicBezTo>
                <a:cubicBezTo>
                  <a:pt x="2694" y="12"/>
                  <a:pt x="3077" y="0"/>
                  <a:pt x="3460" y="12"/>
                </a:cubicBezTo>
                <a:cubicBezTo>
                  <a:pt x="3553" y="12"/>
                  <a:pt x="3657" y="81"/>
                  <a:pt x="3727" y="139"/>
                </a:cubicBezTo>
                <a:cubicBezTo>
                  <a:pt x="4017" y="395"/>
                  <a:pt x="4261" y="685"/>
                  <a:pt x="4482" y="987"/>
                </a:cubicBezTo>
                <a:cubicBezTo>
                  <a:pt x="4551" y="1091"/>
                  <a:pt x="4598" y="1231"/>
                  <a:pt x="4644" y="1347"/>
                </a:cubicBezTo>
                <a:cubicBezTo>
                  <a:pt x="4784" y="1741"/>
                  <a:pt x="4830" y="2148"/>
                  <a:pt x="4737" y="2554"/>
                </a:cubicBezTo>
                <a:cubicBezTo>
                  <a:pt x="4725" y="2612"/>
                  <a:pt x="4714" y="2670"/>
                  <a:pt x="4725" y="2728"/>
                </a:cubicBezTo>
                <a:cubicBezTo>
                  <a:pt x="4772" y="3065"/>
                  <a:pt x="4644" y="3367"/>
                  <a:pt x="4563" y="3680"/>
                </a:cubicBezTo>
                <a:cubicBezTo>
                  <a:pt x="4551" y="3761"/>
                  <a:pt x="4505" y="3843"/>
                  <a:pt x="4470" y="3901"/>
                </a:cubicBezTo>
                <a:cubicBezTo>
                  <a:pt x="4354" y="4063"/>
                  <a:pt x="4238" y="4226"/>
                  <a:pt x="4099" y="4354"/>
                </a:cubicBezTo>
                <a:cubicBezTo>
                  <a:pt x="4006" y="4458"/>
                  <a:pt x="3890" y="4539"/>
                  <a:pt x="3774" y="4609"/>
                </a:cubicBezTo>
                <a:cubicBezTo>
                  <a:pt x="3611" y="4702"/>
                  <a:pt x="3437" y="4760"/>
                  <a:pt x="3263" y="4830"/>
                </a:cubicBezTo>
                <a:cubicBezTo>
                  <a:pt x="2938" y="4969"/>
                  <a:pt x="2647" y="4911"/>
                  <a:pt x="2404" y="4922"/>
                </a:cubicBezTo>
                <a:close/>
                <a:moveTo>
                  <a:pt x="4366" y="1602"/>
                </a:moveTo>
                <a:cubicBezTo>
                  <a:pt x="4296" y="1416"/>
                  <a:pt x="4261" y="1277"/>
                  <a:pt x="4191" y="1161"/>
                </a:cubicBezTo>
                <a:cubicBezTo>
                  <a:pt x="4006" y="871"/>
                  <a:pt x="3785" y="627"/>
                  <a:pt x="3541" y="395"/>
                </a:cubicBezTo>
                <a:cubicBezTo>
                  <a:pt x="3460" y="337"/>
                  <a:pt x="3390" y="290"/>
                  <a:pt x="3286" y="290"/>
                </a:cubicBezTo>
                <a:cubicBezTo>
                  <a:pt x="2880" y="302"/>
                  <a:pt x="2473" y="244"/>
                  <a:pt x="2067" y="360"/>
                </a:cubicBezTo>
                <a:cubicBezTo>
                  <a:pt x="1800" y="441"/>
                  <a:pt x="1533" y="499"/>
                  <a:pt x="1301" y="685"/>
                </a:cubicBezTo>
                <a:cubicBezTo>
                  <a:pt x="1115" y="824"/>
                  <a:pt x="952" y="999"/>
                  <a:pt x="790" y="1161"/>
                </a:cubicBezTo>
                <a:cubicBezTo>
                  <a:pt x="662" y="1312"/>
                  <a:pt x="581" y="1486"/>
                  <a:pt x="488" y="1660"/>
                </a:cubicBezTo>
                <a:cubicBezTo>
                  <a:pt x="418" y="1800"/>
                  <a:pt x="384" y="1962"/>
                  <a:pt x="477" y="2136"/>
                </a:cubicBezTo>
                <a:cubicBezTo>
                  <a:pt x="651" y="2078"/>
                  <a:pt x="813" y="2032"/>
                  <a:pt x="952" y="1927"/>
                </a:cubicBezTo>
                <a:cubicBezTo>
                  <a:pt x="1080" y="1846"/>
                  <a:pt x="1219" y="1788"/>
                  <a:pt x="1370" y="1765"/>
                </a:cubicBezTo>
                <a:cubicBezTo>
                  <a:pt x="1707" y="1753"/>
                  <a:pt x="2044" y="1660"/>
                  <a:pt x="2380" y="1683"/>
                </a:cubicBezTo>
                <a:cubicBezTo>
                  <a:pt x="2404" y="1683"/>
                  <a:pt x="2427" y="1683"/>
                  <a:pt x="2462" y="1672"/>
                </a:cubicBezTo>
                <a:cubicBezTo>
                  <a:pt x="2682" y="1579"/>
                  <a:pt x="2903" y="1591"/>
                  <a:pt x="3135" y="1591"/>
                </a:cubicBezTo>
                <a:lnTo>
                  <a:pt x="4041" y="1591"/>
                </a:lnTo>
                <a:cubicBezTo>
                  <a:pt x="4145" y="1614"/>
                  <a:pt x="4238" y="1614"/>
                  <a:pt x="4366" y="1602"/>
                </a:cubicBezTo>
                <a:close/>
                <a:moveTo>
                  <a:pt x="4377" y="2566"/>
                </a:moveTo>
                <a:lnTo>
                  <a:pt x="3286" y="2566"/>
                </a:lnTo>
                <a:cubicBezTo>
                  <a:pt x="3274" y="2566"/>
                  <a:pt x="3251" y="2566"/>
                  <a:pt x="3228" y="2589"/>
                </a:cubicBezTo>
                <a:cubicBezTo>
                  <a:pt x="3054" y="2670"/>
                  <a:pt x="2868" y="2647"/>
                  <a:pt x="2694" y="2659"/>
                </a:cubicBezTo>
                <a:cubicBezTo>
                  <a:pt x="2613" y="2659"/>
                  <a:pt x="2520" y="2647"/>
                  <a:pt x="2450" y="2670"/>
                </a:cubicBezTo>
                <a:cubicBezTo>
                  <a:pt x="2218" y="2763"/>
                  <a:pt x="1974" y="2728"/>
                  <a:pt x="1719" y="2728"/>
                </a:cubicBezTo>
                <a:cubicBezTo>
                  <a:pt x="1637" y="2728"/>
                  <a:pt x="1533" y="2728"/>
                  <a:pt x="1452" y="2763"/>
                </a:cubicBezTo>
                <a:cubicBezTo>
                  <a:pt x="1312" y="2798"/>
                  <a:pt x="1185" y="2821"/>
                  <a:pt x="1057" y="2821"/>
                </a:cubicBezTo>
                <a:cubicBezTo>
                  <a:pt x="906" y="2821"/>
                  <a:pt x="755" y="2844"/>
                  <a:pt x="604" y="2937"/>
                </a:cubicBezTo>
                <a:cubicBezTo>
                  <a:pt x="662" y="3019"/>
                  <a:pt x="697" y="3123"/>
                  <a:pt x="755" y="3181"/>
                </a:cubicBezTo>
                <a:cubicBezTo>
                  <a:pt x="1045" y="3494"/>
                  <a:pt x="1312" y="3820"/>
                  <a:pt x="1719" y="4005"/>
                </a:cubicBezTo>
                <a:cubicBezTo>
                  <a:pt x="1765" y="4017"/>
                  <a:pt x="1800" y="4052"/>
                  <a:pt x="1835" y="4052"/>
                </a:cubicBezTo>
                <a:cubicBezTo>
                  <a:pt x="2090" y="4040"/>
                  <a:pt x="2346" y="4075"/>
                  <a:pt x="2589" y="4005"/>
                </a:cubicBezTo>
                <a:cubicBezTo>
                  <a:pt x="2787" y="3947"/>
                  <a:pt x="2961" y="3866"/>
                  <a:pt x="3135" y="3808"/>
                </a:cubicBezTo>
                <a:cubicBezTo>
                  <a:pt x="3402" y="3727"/>
                  <a:pt x="3634" y="3587"/>
                  <a:pt x="3855" y="3413"/>
                </a:cubicBezTo>
                <a:cubicBezTo>
                  <a:pt x="3913" y="3367"/>
                  <a:pt x="3971" y="3297"/>
                  <a:pt x="4029" y="3239"/>
                </a:cubicBezTo>
                <a:cubicBezTo>
                  <a:pt x="4157" y="3053"/>
                  <a:pt x="4250" y="2833"/>
                  <a:pt x="4377" y="2566"/>
                </a:cubicBezTo>
                <a:close/>
                <a:moveTo>
                  <a:pt x="523" y="2624"/>
                </a:moveTo>
                <a:lnTo>
                  <a:pt x="651" y="2624"/>
                </a:lnTo>
                <a:cubicBezTo>
                  <a:pt x="813" y="2601"/>
                  <a:pt x="964" y="2589"/>
                  <a:pt x="1127" y="2554"/>
                </a:cubicBezTo>
                <a:cubicBezTo>
                  <a:pt x="1173" y="2543"/>
                  <a:pt x="1231" y="2554"/>
                  <a:pt x="1278" y="2531"/>
                </a:cubicBezTo>
                <a:cubicBezTo>
                  <a:pt x="1428" y="2450"/>
                  <a:pt x="1591" y="2473"/>
                  <a:pt x="1754" y="2450"/>
                </a:cubicBezTo>
                <a:cubicBezTo>
                  <a:pt x="1893" y="2450"/>
                  <a:pt x="2044" y="2484"/>
                  <a:pt x="2171" y="2438"/>
                </a:cubicBezTo>
                <a:cubicBezTo>
                  <a:pt x="2357" y="2380"/>
                  <a:pt x="2555" y="2392"/>
                  <a:pt x="2752" y="2380"/>
                </a:cubicBezTo>
                <a:cubicBezTo>
                  <a:pt x="2845" y="2380"/>
                  <a:pt x="2938" y="2380"/>
                  <a:pt x="3019" y="2334"/>
                </a:cubicBezTo>
                <a:cubicBezTo>
                  <a:pt x="3135" y="2276"/>
                  <a:pt x="3251" y="2276"/>
                  <a:pt x="3379" y="2276"/>
                </a:cubicBezTo>
                <a:lnTo>
                  <a:pt x="4087" y="2276"/>
                </a:lnTo>
                <a:lnTo>
                  <a:pt x="4250" y="2276"/>
                </a:lnTo>
                <a:cubicBezTo>
                  <a:pt x="4308" y="2264"/>
                  <a:pt x="4366" y="2299"/>
                  <a:pt x="4412" y="2217"/>
                </a:cubicBezTo>
                <a:cubicBezTo>
                  <a:pt x="4412" y="2194"/>
                  <a:pt x="4389" y="2159"/>
                  <a:pt x="4389" y="2136"/>
                </a:cubicBezTo>
                <a:cubicBezTo>
                  <a:pt x="4354" y="1950"/>
                  <a:pt x="4238" y="1869"/>
                  <a:pt x="4029" y="1892"/>
                </a:cubicBezTo>
                <a:cubicBezTo>
                  <a:pt x="3657" y="1904"/>
                  <a:pt x="3274" y="1892"/>
                  <a:pt x="2903" y="1892"/>
                </a:cubicBezTo>
                <a:cubicBezTo>
                  <a:pt x="2810" y="1892"/>
                  <a:pt x="2729" y="1892"/>
                  <a:pt x="2647" y="1916"/>
                </a:cubicBezTo>
                <a:cubicBezTo>
                  <a:pt x="2508" y="1974"/>
                  <a:pt x="2346" y="1974"/>
                  <a:pt x="2206" y="1962"/>
                </a:cubicBezTo>
                <a:cubicBezTo>
                  <a:pt x="2044" y="1962"/>
                  <a:pt x="1881" y="1962"/>
                  <a:pt x="1719" y="2020"/>
                </a:cubicBezTo>
                <a:cubicBezTo>
                  <a:pt x="1684" y="2032"/>
                  <a:pt x="1626" y="2043"/>
                  <a:pt x="1579" y="2043"/>
                </a:cubicBezTo>
                <a:cubicBezTo>
                  <a:pt x="1347" y="2043"/>
                  <a:pt x="1138" y="2136"/>
                  <a:pt x="941" y="2217"/>
                </a:cubicBezTo>
                <a:cubicBezTo>
                  <a:pt x="778" y="2276"/>
                  <a:pt x="616" y="2368"/>
                  <a:pt x="465" y="2438"/>
                </a:cubicBezTo>
                <a:cubicBezTo>
                  <a:pt x="465" y="2496"/>
                  <a:pt x="488" y="2554"/>
                  <a:pt x="523" y="2624"/>
                </a:cubicBezTo>
                <a:close/>
                <a:moveTo>
                  <a:pt x="430" y="3320"/>
                </a:moveTo>
                <a:cubicBezTo>
                  <a:pt x="384" y="3378"/>
                  <a:pt x="430" y="3413"/>
                  <a:pt x="430" y="3436"/>
                </a:cubicBezTo>
                <a:cubicBezTo>
                  <a:pt x="442" y="3483"/>
                  <a:pt x="465" y="3506"/>
                  <a:pt x="477" y="3553"/>
                </a:cubicBezTo>
                <a:cubicBezTo>
                  <a:pt x="488" y="3599"/>
                  <a:pt x="488" y="3645"/>
                  <a:pt x="500" y="3669"/>
                </a:cubicBezTo>
                <a:cubicBezTo>
                  <a:pt x="581" y="3820"/>
                  <a:pt x="651" y="3959"/>
                  <a:pt x="767" y="4087"/>
                </a:cubicBezTo>
                <a:cubicBezTo>
                  <a:pt x="1057" y="4400"/>
                  <a:pt x="1417" y="4528"/>
                  <a:pt x="1800" y="4655"/>
                </a:cubicBezTo>
                <a:lnTo>
                  <a:pt x="2868" y="4655"/>
                </a:lnTo>
                <a:cubicBezTo>
                  <a:pt x="2880" y="4655"/>
                  <a:pt x="2880" y="4655"/>
                  <a:pt x="2903" y="4644"/>
                </a:cubicBezTo>
                <a:cubicBezTo>
                  <a:pt x="3147" y="4539"/>
                  <a:pt x="3390" y="4458"/>
                  <a:pt x="3623" y="4319"/>
                </a:cubicBezTo>
                <a:cubicBezTo>
                  <a:pt x="3948" y="4145"/>
                  <a:pt x="4145" y="3854"/>
                  <a:pt x="4296" y="3483"/>
                </a:cubicBezTo>
                <a:cubicBezTo>
                  <a:pt x="4238" y="3506"/>
                  <a:pt x="4203" y="3506"/>
                  <a:pt x="4191" y="3529"/>
                </a:cubicBezTo>
                <a:cubicBezTo>
                  <a:pt x="4087" y="3611"/>
                  <a:pt x="3982" y="3703"/>
                  <a:pt x="3866" y="3773"/>
                </a:cubicBezTo>
                <a:cubicBezTo>
                  <a:pt x="3715" y="3878"/>
                  <a:pt x="3576" y="3994"/>
                  <a:pt x="3390" y="4052"/>
                </a:cubicBezTo>
                <a:cubicBezTo>
                  <a:pt x="3263" y="4087"/>
                  <a:pt x="3135" y="4145"/>
                  <a:pt x="2984" y="4191"/>
                </a:cubicBezTo>
                <a:cubicBezTo>
                  <a:pt x="2798" y="4261"/>
                  <a:pt x="2613" y="4354"/>
                  <a:pt x="2404" y="4354"/>
                </a:cubicBezTo>
                <a:lnTo>
                  <a:pt x="1823" y="4354"/>
                </a:lnTo>
                <a:cubicBezTo>
                  <a:pt x="1754" y="4354"/>
                  <a:pt x="1684" y="4354"/>
                  <a:pt x="1626" y="4307"/>
                </a:cubicBezTo>
                <a:cubicBezTo>
                  <a:pt x="1370" y="4168"/>
                  <a:pt x="1127" y="4029"/>
                  <a:pt x="929" y="3820"/>
                </a:cubicBezTo>
                <a:cubicBezTo>
                  <a:pt x="778" y="3645"/>
                  <a:pt x="604" y="3483"/>
                  <a:pt x="430" y="3320"/>
                </a:cubicBezTo>
                <a:close/>
              </a:path>
            </a:pathLst>
          </a:custGeom>
          <a:solidFill>
            <a:srgbClr val="0088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2" name="Google Shape;1602;p28"/>
          <p:cNvGrpSpPr/>
          <p:nvPr/>
        </p:nvGrpSpPr>
        <p:grpSpPr>
          <a:xfrm rot="-714897">
            <a:off x="6205882" y="4634928"/>
            <a:ext cx="883118" cy="855931"/>
            <a:chOff x="852825" y="3133350"/>
            <a:chExt cx="216825" cy="210150"/>
          </a:xfrm>
        </p:grpSpPr>
        <p:sp>
          <p:nvSpPr>
            <p:cNvPr id="1603" name="Google Shape;1603;p28"/>
            <p:cNvSpPr/>
            <p:nvPr/>
          </p:nvSpPr>
          <p:spPr>
            <a:xfrm>
              <a:off x="852825" y="3133350"/>
              <a:ext cx="216825" cy="210150"/>
            </a:xfrm>
            <a:custGeom>
              <a:avLst/>
              <a:gdLst/>
              <a:ahLst/>
              <a:cxnLst/>
              <a:rect l="l" t="t" r="r" b="b"/>
              <a:pathLst>
                <a:path w="8673" h="8406" extrusionOk="0">
                  <a:moveTo>
                    <a:pt x="3228" y="7976"/>
                  </a:moveTo>
                  <a:cubicBezTo>
                    <a:pt x="3042" y="8301"/>
                    <a:pt x="3042" y="8301"/>
                    <a:pt x="2671" y="8301"/>
                  </a:cubicBezTo>
                  <a:lnTo>
                    <a:pt x="2020" y="8301"/>
                  </a:lnTo>
                  <a:cubicBezTo>
                    <a:pt x="1951" y="8301"/>
                    <a:pt x="1881" y="8301"/>
                    <a:pt x="1811" y="8278"/>
                  </a:cubicBezTo>
                  <a:cubicBezTo>
                    <a:pt x="1649" y="8255"/>
                    <a:pt x="1486" y="8139"/>
                    <a:pt x="1486" y="7964"/>
                  </a:cubicBezTo>
                  <a:cubicBezTo>
                    <a:pt x="1486" y="7918"/>
                    <a:pt x="1475" y="7872"/>
                    <a:pt x="1475" y="7837"/>
                  </a:cubicBezTo>
                  <a:cubicBezTo>
                    <a:pt x="1312" y="7802"/>
                    <a:pt x="1173" y="7779"/>
                    <a:pt x="1022" y="7744"/>
                  </a:cubicBezTo>
                  <a:cubicBezTo>
                    <a:pt x="790" y="7697"/>
                    <a:pt x="639" y="7570"/>
                    <a:pt x="558" y="7338"/>
                  </a:cubicBezTo>
                  <a:cubicBezTo>
                    <a:pt x="383" y="6792"/>
                    <a:pt x="209" y="6223"/>
                    <a:pt x="70" y="5666"/>
                  </a:cubicBezTo>
                  <a:cubicBezTo>
                    <a:pt x="24" y="5492"/>
                    <a:pt x="12" y="5306"/>
                    <a:pt x="12" y="5120"/>
                  </a:cubicBezTo>
                  <a:cubicBezTo>
                    <a:pt x="0" y="4586"/>
                    <a:pt x="0" y="4064"/>
                    <a:pt x="0" y="3518"/>
                  </a:cubicBezTo>
                  <a:cubicBezTo>
                    <a:pt x="0" y="3158"/>
                    <a:pt x="116" y="2822"/>
                    <a:pt x="314" y="2508"/>
                  </a:cubicBezTo>
                  <a:cubicBezTo>
                    <a:pt x="442" y="2288"/>
                    <a:pt x="674" y="2183"/>
                    <a:pt x="906" y="2113"/>
                  </a:cubicBezTo>
                  <a:cubicBezTo>
                    <a:pt x="1045" y="2067"/>
                    <a:pt x="1173" y="2044"/>
                    <a:pt x="1301" y="2032"/>
                  </a:cubicBezTo>
                  <a:cubicBezTo>
                    <a:pt x="1475" y="1997"/>
                    <a:pt x="1649" y="1986"/>
                    <a:pt x="1823" y="1986"/>
                  </a:cubicBezTo>
                  <a:cubicBezTo>
                    <a:pt x="1962" y="1974"/>
                    <a:pt x="2113" y="1997"/>
                    <a:pt x="2276" y="1974"/>
                  </a:cubicBezTo>
                  <a:lnTo>
                    <a:pt x="2276" y="1812"/>
                  </a:lnTo>
                  <a:cubicBezTo>
                    <a:pt x="2241" y="1428"/>
                    <a:pt x="2287" y="1057"/>
                    <a:pt x="2427" y="697"/>
                  </a:cubicBezTo>
                  <a:cubicBezTo>
                    <a:pt x="2543" y="384"/>
                    <a:pt x="2763" y="210"/>
                    <a:pt x="3065" y="128"/>
                  </a:cubicBezTo>
                  <a:cubicBezTo>
                    <a:pt x="3146" y="117"/>
                    <a:pt x="3216" y="82"/>
                    <a:pt x="3274" y="82"/>
                  </a:cubicBezTo>
                  <a:cubicBezTo>
                    <a:pt x="3727" y="59"/>
                    <a:pt x="4168" y="12"/>
                    <a:pt x="4621" y="1"/>
                  </a:cubicBezTo>
                  <a:cubicBezTo>
                    <a:pt x="4841" y="1"/>
                    <a:pt x="5074" y="35"/>
                    <a:pt x="5294" y="70"/>
                  </a:cubicBezTo>
                  <a:cubicBezTo>
                    <a:pt x="5352" y="82"/>
                    <a:pt x="5410" y="93"/>
                    <a:pt x="5468" y="128"/>
                  </a:cubicBezTo>
                  <a:cubicBezTo>
                    <a:pt x="5712" y="221"/>
                    <a:pt x="5875" y="418"/>
                    <a:pt x="5886" y="674"/>
                  </a:cubicBezTo>
                  <a:cubicBezTo>
                    <a:pt x="5898" y="1069"/>
                    <a:pt x="6002" y="1463"/>
                    <a:pt x="5909" y="1870"/>
                  </a:cubicBezTo>
                  <a:cubicBezTo>
                    <a:pt x="6049" y="1939"/>
                    <a:pt x="6165" y="1904"/>
                    <a:pt x="6293" y="1904"/>
                  </a:cubicBezTo>
                  <a:cubicBezTo>
                    <a:pt x="6722" y="1904"/>
                    <a:pt x="7152" y="1939"/>
                    <a:pt x="7570" y="2032"/>
                  </a:cubicBezTo>
                  <a:cubicBezTo>
                    <a:pt x="7686" y="2055"/>
                    <a:pt x="7813" y="2079"/>
                    <a:pt x="7918" y="2125"/>
                  </a:cubicBezTo>
                  <a:cubicBezTo>
                    <a:pt x="8115" y="2218"/>
                    <a:pt x="8266" y="2357"/>
                    <a:pt x="8347" y="2578"/>
                  </a:cubicBezTo>
                  <a:cubicBezTo>
                    <a:pt x="8452" y="2868"/>
                    <a:pt x="8498" y="3170"/>
                    <a:pt x="8522" y="3483"/>
                  </a:cubicBezTo>
                  <a:cubicBezTo>
                    <a:pt x="8568" y="4087"/>
                    <a:pt x="8626" y="4691"/>
                    <a:pt x="8672" y="5306"/>
                  </a:cubicBezTo>
                  <a:lnTo>
                    <a:pt x="8672" y="5527"/>
                  </a:lnTo>
                  <a:cubicBezTo>
                    <a:pt x="8638" y="5828"/>
                    <a:pt x="8626" y="6130"/>
                    <a:pt x="8580" y="6432"/>
                  </a:cubicBezTo>
                  <a:cubicBezTo>
                    <a:pt x="8556" y="6711"/>
                    <a:pt x="8510" y="6989"/>
                    <a:pt x="8440" y="7245"/>
                  </a:cubicBezTo>
                  <a:cubicBezTo>
                    <a:pt x="8347" y="7570"/>
                    <a:pt x="8115" y="7744"/>
                    <a:pt x="7813" y="7802"/>
                  </a:cubicBezTo>
                  <a:cubicBezTo>
                    <a:pt x="7674" y="7825"/>
                    <a:pt x="7535" y="7848"/>
                    <a:pt x="7384" y="7872"/>
                  </a:cubicBezTo>
                  <a:cubicBezTo>
                    <a:pt x="7384" y="7988"/>
                    <a:pt x="7384" y="8104"/>
                    <a:pt x="7361" y="8220"/>
                  </a:cubicBezTo>
                  <a:cubicBezTo>
                    <a:pt x="7349" y="8348"/>
                    <a:pt x="7303" y="8406"/>
                    <a:pt x="7175" y="8406"/>
                  </a:cubicBezTo>
                  <a:lnTo>
                    <a:pt x="6745" y="8406"/>
                  </a:lnTo>
                  <a:lnTo>
                    <a:pt x="6188" y="8406"/>
                  </a:lnTo>
                  <a:cubicBezTo>
                    <a:pt x="5991" y="8406"/>
                    <a:pt x="5933" y="8348"/>
                    <a:pt x="5875" y="8150"/>
                  </a:cubicBezTo>
                  <a:cubicBezTo>
                    <a:pt x="5851" y="8104"/>
                    <a:pt x="5840" y="8046"/>
                    <a:pt x="5817" y="7999"/>
                  </a:cubicBezTo>
                  <a:cubicBezTo>
                    <a:pt x="5526" y="7941"/>
                    <a:pt x="5248" y="7988"/>
                    <a:pt x="4958" y="7964"/>
                  </a:cubicBezTo>
                  <a:cubicBezTo>
                    <a:pt x="4667" y="7941"/>
                    <a:pt x="4365" y="7941"/>
                    <a:pt x="4075" y="7941"/>
                  </a:cubicBezTo>
                  <a:cubicBezTo>
                    <a:pt x="3797" y="7964"/>
                    <a:pt x="3506" y="7964"/>
                    <a:pt x="3228" y="7976"/>
                  </a:cubicBezTo>
                  <a:close/>
                  <a:moveTo>
                    <a:pt x="4424" y="2218"/>
                  </a:moveTo>
                  <a:cubicBezTo>
                    <a:pt x="4424" y="2218"/>
                    <a:pt x="4424" y="2229"/>
                    <a:pt x="4424" y="2218"/>
                  </a:cubicBezTo>
                  <a:cubicBezTo>
                    <a:pt x="3982" y="2229"/>
                    <a:pt x="3541" y="2229"/>
                    <a:pt x="3100" y="2229"/>
                  </a:cubicBezTo>
                  <a:cubicBezTo>
                    <a:pt x="2740" y="2229"/>
                    <a:pt x="2392" y="2218"/>
                    <a:pt x="2032" y="2229"/>
                  </a:cubicBezTo>
                  <a:cubicBezTo>
                    <a:pt x="1823" y="2229"/>
                    <a:pt x="1626" y="2264"/>
                    <a:pt x="1417" y="2299"/>
                  </a:cubicBezTo>
                  <a:cubicBezTo>
                    <a:pt x="1289" y="2334"/>
                    <a:pt x="1173" y="2392"/>
                    <a:pt x="1045" y="2404"/>
                  </a:cubicBezTo>
                  <a:cubicBezTo>
                    <a:pt x="813" y="2438"/>
                    <a:pt x="616" y="2566"/>
                    <a:pt x="523" y="2787"/>
                  </a:cubicBezTo>
                  <a:cubicBezTo>
                    <a:pt x="407" y="3019"/>
                    <a:pt x="325" y="3251"/>
                    <a:pt x="325" y="3518"/>
                  </a:cubicBezTo>
                  <a:cubicBezTo>
                    <a:pt x="349" y="4075"/>
                    <a:pt x="349" y="4621"/>
                    <a:pt x="349" y="5178"/>
                  </a:cubicBezTo>
                  <a:cubicBezTo>
                    <a:pt x="349" y="5306"/>
                    <a:pt x="349" y="5457"/>
                    <a:pt x="383" y="5573"/>
                  </a:cubicBezTo>
                  <a:lnTo>
                    <a:pt x="871" y="7175"/>
                  </a:lnTo>
                  <a:cubicBezTo>
                    <a:pt x="906" y="7314"/>
                    <a:pt x="999" y="7384"/>
                    <a:pt x="1126" y="7407"/>
                  </a:cubicBezTo>
                  <a:lnTo>
                    <a:pt x="1347" y="7454"/>
                  </a:lnTo>
                  <a:cubicBezTo>
                    <a:pt x="1568" y="7488"/>
                    <a:pt x="1777" y="7488"/>
                    <a:pt x="1986" y="7523"/>
                  </a:cubicBezTo>
                  <a:cubicBezTo>
                    <a:pt x="2508" y="7616"/>
                    <a:pt x="3042" y="7663"/>
                    <a:pt x="3564" y="7628"/>
                  </a:cubicBezTo>
                  <a:lnTo>
                    <a:pt x="4273" y="7628"/>
                  </a:lnTo>
                  <a:cubicBezTo>
                    <a:pt x="4667" y="7639"/>
                    <a:pt x="5062" y="7639"/>
                    <a:pt x="5434" y="7663"/>
                  </a:cubicBezTo>
                  <a:cubicBezTo>
                    <a:pt x="6177" y="7686"/>
                    <a:pt x="6931" y="7686"/>
                    <a:pt x="7674" y="7558"/>
                  </a:cubicBezTo>
                  <a:cubicBezTo>
                    <a:pt x="7964" y="7512"/>
                    <a:pt x="8138" y="7372"/>
                    <a:pt x="8208" y="7082"/>
                  </a:cubicBezTo>
                  <a:cubicBezTo>
                    <a:pt x="8220" y="7036"/>
                    <a:pt x="8243" y="6978"/>
                    <a:pt x="8243" y="6931"/>
                  </a:cubicBezTo>
                  <a:cubicBezTo>
                    <a:pt x="8278" y="6583"/>
                    <a:pt x="8313" y="6235"/>
                    <a:pt x="8359" y="5898"/>
                  </a:cubicBezTo>
                  <a:cubicBezTo>
                    <a:pt x="8382" y="5608"/>
                    <a:pt x="8371" y="5341"/>
                    <a:pt x="8324" y="5051"/>
                  </a:cubicBezTo>
                  <a:cubicBezTo>
                    <a:pt x="8278" y="4784"/>
                    <a:pt x="8255" y="4528"/>
                    <a:pt x="8220" y="4261"/>
                  </a:cubicBezTo>
                  <a:cubicBezTo>
                    <a:pt x="8197" y="3890"/>
                    <a:pt x="8185" y="3507"/>
                    <a:pt x="8162" y="3135"/>
                  </a:cubicBezTo>
                  <a:cubicBezTo>
                    <a:pt x="8162" y="2972"/>
                    <a:pt x="8104" y="2822"/>
                    <a:pt x="8069" y="2682"/>
                  </a:cubicBezTo>
                  <a:cubicBezTo>
                    <a:pt x="8022" y="2531"/>
                    <a:pt x="7918" y="2462"/>
                    <a:pt x="7802" y="2404"/>
                  </a:cubicBezTo>
                  <a:cubicBezTo>
                    <a:pt x="7732" y="2380"/>
                    <a:pt x="7639" y="2346"/>
                    <a:pt x="7570" y="2334"/>
                  </a:cubicBezTo>
                  <a:cubicBezTo>
                    <a:pt x="7175" y="2229"/>
                    <a:pt x="6792" y="2218"/>
                    <a:pt x="6385" y="2218"/>
                  </a:cubicBezTo>
                  <a:close/>
                  <a:moveTo>
                    <a:pt x="2868" y="1951"/>
                  </a:moveTo>
                  <a:cubicBezTo>
                    <a:pt x="2868" y="1870"/>
                    <a:pt x="2856" y="1812"/>
                    <a:pt x="2856" y="1765"/>
                  </a:cubicBezTo>
                  <a:cubicBezTo>
                    <a:pt x="2856" y="1603"/>
                    <a:pt x="2856" y="1428"/>
                    <a:pt x="2868" y="1278"/>
                  </a:cubicBezTo>
                  <a:cubicBezTo>
                    <a:pt x="2891" y="1080"/>
                    <a:pt x="2996" y="952"/>
                    <a:pt x="3205" y="929"/>
                  </a:cubicBezTo>
                  <a:cubicBezTo>
                    <a:pt x="3286" y="906"/>
                    <a:pt x="3379" y="883"/>
                    <a:pt x="3483" y="883"/>
                  </a:cubicBezTo>
                  <a:cubicBezTo>
                    <a:pt x="3843" y="883"/>
                    <a:pt x="4191" y="871"/>
                    <a:pt x="4551" y="883"/>
                  </a:cubicBezTo>
                  <a:cubicBezTo>
                    <a:pt x="4830" y="883"/>
                    <a:pt x="5050" y="1011"/>
                    <a:pt x="5108" y="1347"/>
                  </a:cubicBezTo>
                  <a:cubicBezTo>
                    <a:pt x="5132" y="1533"/>
                    <a:pt x="5178" y="1719"/>
                    <a:pt x="5225" y="1928"/>
                  </a:cubicBezTo>
                  <a:cubicBezTo>
                    <a:pt x="5364" y="1939"/>
                    <a:pt x="5480" y="1951"/>
                    <a:pt x="5631" y="1916"/>
                  </a:cubicBezTo>
                  <a:lnTo>
                    <a:pt x="5631" y="1359"/>
                  </a:lnTo>
                  <a:cubicBezTo>
                    <a:pt x="5608" y="1173"/>
                    <a:pt x="5596" y="964"/>
                    <a:pt x="5584" y="778"/>
                  </a:cubicBezTo>
                  <a:cubicBezTo>
                    <a:pt x="5573" y="581"/>
                    <a:pt x="5468" y="465"/>
                    <a:pt x="5283" y="407"/>
                  </a:cubicBezTo>
                  <a:cubicBezTo>
                    <a:pt x="5178" y="372"/>
                    <a:pt x="5074" y="349"/>
                    <a:pt x="4969" y="326"/>
                  </a:cubicBezTo>
                  <a:cubicBezTo>
                    <a:pt x="4365" y="244"/>
                    <a:pt x="3750" y="314"/>
                    <a:pt x="3146" y="407"/>
                  </a:cubicBezTo>
                  <a:cubicBezTo>
                    <a:pt x="2914" y="430"/>
                    <a:pt x="2752" y="593"/>
                    <a:pt x="2647" y="813"/>
                  </a:cubicBezTo>
                  <a:cubicBezTo>
                    <a:pt x="2531" y="1057"/>
                    <a:pt x="2554" y="1312"/>
                    <a:pt x="2520" y="1579"/>
                  </a:cubicBezTo>
                  <a:cubicBezTo>
                    <a:pt x="2508" y="1684"/>
                    <a:pt x="2508" y="1777"/>
                    <a:pt x="2508" y="1881"/>
                  </a:cubicBezTo>
                  <a:cubicBezTo>
                    <a:pt x="2508" y="1893"/>
                    <a:pt x="2520" y="1916"/>
                    <a:pt x="2531" y="1951"/>
                  </a:cubicBezTo>
                  <a:close/>
                  <a:moveTo>
                    <a:pt x="3135" y="1939"/>
                  </a:moveTo>
                  <a:cubicBezTo>
                    <a:pt x="3193" y="1951"/>
                    <a:pt x="3216" y="1974"/>
                    <a:pt x="3251" y="1974"/>
                  </a:cubicBezTo>
                  <a:lnTo>
                    <a:pt x="4795" y="1974"/>
                  </a:lnTo>
                  <a:cubicBezTo>
                    <a:pt x="4830" y="1974"/>
                    <a:pt x="4876" y="1939"/>
                    <a:pt x="4911" y="1928"/>
                  </a:cubicBezTo>
                  <a:cubicBezTo>
                    <a:pt x="4876" y="1719"/>
                    <a:pt x="4841" y="1533"/>
                    <a:pt x="4795" y="1347"/>
                  </a:cubicBezTo>
                  <a:cubicBezTo>
                    <a:pt x="4783" y="1243"/>
                    <a:pt x="4714" y="1185"/>
                    <a:pt x="4609" y="1173"/>
                  </a:cubicBezTo>
                  <a:cubicBezTo>
                    <a:pt x="4528" y="1161"/>
                    <a:pt x="4447" y="1161"/>
                    <a:pt x="4365" y="1161"/>
                  </a:cubicBezTo>
                  <a:lnTo>
                    <a:pt x="3541" y="1161"/>
                  </a:lnTo>
                  <a:cubicBezTo>
                    <a:pt x="3460" y="1161"/>
                    <a:pt x="3390" y="1161"/>
                    <a:pt x="3321" y="1173"/>
                  </a:cubicBezTo>
                  <a:cubicBezTo>
                    <a:pt x="3170" y="1185"/>
                    <a:pt x="3112" y="1243"/>
                    <a:pt x="3100" y="1394"/>
                  </a:cubicBezTo>
                  <a:cubicBezTo>
                    <a:pt x="3135" y="1568"/>
                    <a:pt x="3135" y="1742"/>
                    <a:pt x="3135" y="1939"/>
                  </a:cubicBezTo>
                  <a:close/>
                  <a:moveTo>
                    <a:pt x="7105" y="8022"/>
                  </a:moveTo>
                  <a:cubicBezTo>
                    <a:pt x="6711" y="7976"/>
                    <a:pt x="6293" y="7976"/>
                    <a:pt x="6107" y="8046"/>
                  </a:cubicBezTo>
                  <a:cubicBezTo>
                    <a:pt x="6107" y="8139"/>
                    <a:pt x="6165" y="8185"/>
                    <a:pt x="6235" y="8185"/>
                  </a:cubicBezTo>
                  <a:lnTo>
                    <a:pt x="7036" y="8185"/>
                  </a:lnTo>
                  <a:cubicBezTo>
                    <a:pt x="7105" y="8162"/>
                    <a:pt x="7117" y="8104"/>
                    <a:pt x="7105" y="8022"/>
                  </a:cubicBezTo>
                  <a:close/>
                  <a:moveTo>
                    <a:pt x="2821" y="8022"/>
                  </a:moveTo>
                  <a:cubicBezTo>
                    <a:pt x="2810" y="7964"/>
                    <a:pt x="2763" y="7964"/>
                    <a:pt x="2740" y="7953"/>
                  </a:cubicBezTo>
                  <a:cubicBezTo>
                    <a:pt x="2496" y="7918"/>
                    <a:pt x="2229" y="7895"/>
                    <a:pt x="1986" y="7860"/>
                  </a:cubicBezTo>
                  <a:cubicBezTo>
                    <a:pt x="1939" y="7860"/>
                    <a:pt x="1881" y="7848"/>
                    <a:pt x="1835" y="7860"/>
                  </a:cubicBezTo>
                  <a:cubicBezTo>
                    <a:pt x="1811" y="7860"/>
                    <a:pt x="1777" y="7895"/>
                    <a:pt x="1777" y="7918"/>
                  </a:cubicBezTo>
                  <a:cubicBezTo>
                    <a:pt x="1777" y="7953"/>
                    <a:pt x="1800" y="7988"/>
                    <a:pt x="1811" y="7988"/>
                  </a:cubicBezTo>
                  <a:cubicBezTo>
                    <a:pt x="1869" y="8022"/>
                    <a:pt x="1939" y="8046"/>
                    <a:pt x="2009" y="8046"/>
                  </a:cubicBezTo>
                  <a:lnTo>
                    <a:pt x="2763" y="8046"/>
                  </a:ln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8"/>
            <p:cNvSpPr/>
            <p:nvPr/>
          </p:nvSpPr>
          <p:spPr>
            <a:xfrm>
              <a:off x="918700" y="3216650"/>
              <a:ext cx="82450" cy="81275"/>
            </a:xfrm>
            <a:custGeom>
              <a:avLst/>
              <a:gdLst/>
              <a:ahLst/>
              <a:cxnLst/>
              <a:rect l="l" t="t" r="r" b="b"/>
              <a:pathLst>
                <a:path w="3298" h="3251" extrusionOk="0">
                  <a:moveTo>
                    <a:pt x="2485" y="2148"/>
                  </a:moveTo>
                  <a:cubicBezTo>
                    <a:pt x="2473" y="2241"/>
                    <a:pt x="2473" y="2322"/>
                    <a:pt x="2473" y="2392"/>
                  </a:cubicBezTo>
                  <a:lnTo>
                    <a:pt x="2473" y="2972"/>
                  </a:lnTo>
                  <a:cubicBezTo>
                    <a:pt x="2473" y="3146"/>
                    <a:pt x="2392" y="3228"/>
                    <a:pt x="2241" y="3239"/>
                  </a:cubicBezTo>
                  <a:cubicBezTo>
                    <a:pt x="1974" y="3251"/>
                    <a:pt x="1719" y="3251"/>
                    <a:pt x="1452" y="3181"/>
                  </a:cubicBezTo>
                  <a:cubicBezTo>
                    <a:pt x="1289" y="3135"/>
                    <a:pt x="1208" y="3054"/>
                    <a:pt x="1196" y="2891"/>
                  </a:cubicBezTo>
                  <a:cubicBezTo>
                    <a:pt x="1196" y="2729"/>
                    <a:pt x="1150" y="2589"/>
                    <a:pt x="1069" y="2450"/>
                  </a:cubicBezTo>
                  <a:cubicBezTo>
                    <a:pt x="1057" y="2427"/>
                    <a:pt x="1046" y="2392"/>
                    <a:pt x="1011" y="2345"/>
                  </a:cubicBezTo>
                  <a:lnTo>
                    <a:pt x="662" y="2345"/>
                  </a:lnTo>
                  <a:lnTo>
                    <a:pt x="453" y="2345"/>
                  </a:lnTo>
                  <a:cubicBezTo>
                    <a:pt x="221" y="2322"/>
                    <a:pt x="117" y="2253"/>
                    <a:pt x="70" y="2020"/>
                  </a:cubicBezTo>
                  <a:cubicBezTo>
                    <a:pt x="47" y="1800"/>
                    <a:pt x="24" y="1602"/>
                    <a:pt x="12" y="1382"/>
                  </a:cubicBezTo>
                  <a:cubicBezTo>
                    <a:pt x="1" y="1173"/>
                    <a:pt x="59" y="1138"/>
                    <a:pt x="279" y="1138"/>
                  </a:cubicBezTo>
                  <a:lnTo>
                    <a:pt x="976" y="1138"/>
                  </a:lnTo>
                  <a:cubicBezTo>
                    <a:pt x="987" y="1080"/>
                    <a:pt x="999" y="999"/>
                    <a:pt x="999" y="929"/>
                  </a:cubicBezTo>
                  <a:lnTo>
                    <a:pt x="999" y="291"/>
                  </a:lnTo>
                  <a:cubicBezTo>
                    <a:pt x="999" y="93"/>
                    <a:pt x="1046" y="35"/>
                    <a:pt x="1243" y="12"/>
                  </a:cubicBezTo>
                  <a:cubicBezTo>
                    <a:pt x="1440" y="0"/>
                    <a:pt x="1638" y="12"/>
                    <a:pt x="1823" y="12"/>
                  </a:cubicBezTo>
                  <a:cubicBezTo>
                    <a:pt x="2021" y="12"/>
                    <a:pt x="2148" y="105"/>
                    <a:pt x="2195" y="279"/>
                  </a:cubicBezTo>
                  <a:cubicBezTo>
                    <a:pt x="2253" y="465"/>
                    <a:pt x="2288" y="650"/>
                    <a:pt x="2334" y="848"/>
                  </a:cubicBezTo>
                  <a:cubicBezTo>
                    <a:pt x="2346" y="906"/>
                    <a:pt x="2369" y="964"/>
                    <a:pt x="2369" y="1022"/>
                  </a:cubicBezTo>
                  <a:cubicBezTo>
                    <a:pt x="2520" y="1057"/>
                    <a:pt x="2682" y="1034"/>
                    <a:pt x="2833" y="1045"/>
                  </a:cubicBezTo>
                  <a:cubicBezTo>
                    <a:pt x="2915" y="1057"/>
                    <a:pt x="3019" y="1080"/>
                    <a:pt x="3089" y="1103"/>
                  </a:cubicBezTo>
                  <a:cubicBezTo>
                    <a:pt x="3216" y="1161"/>
                    <a:pt x="3298" y="1277"/>
                    <a:pt x="3298" y="1428"/>
                  </a:cubicBezTo>
                  <a:lnTo>
                    <a:pt x="3298" y="1974"/>
                  </a:lnTo>
                  <a:cubicBezTo>
                    <a:pt x="3298" y="2148"/>
                    <a:pt x="3240" y="2195"/>
                    <a:pt x="3077" y="2206"/>
                  </a:cubicBezTo>
                  <a:cubicBezTo>
                    <a:pt x="2961" y="2206"/>
                    <a:pt x="2833" y="2195"/>
                    <a:pt x="2717" y="2195"/>
                  </a:cubicBezTo>
                  <a:cubicBezTo>
                    <a:pt x="2624" y="2160"/>
                    <a:pt x="2566" y="2160"/>
                    <a:pt x="2485" y="2148"/>
                  </a:cubicBezTo>
                  <a:close/>
                  <a:moveTo>
                    <a:pt x="1173" y="2055"/>
                  </a:moveTo>
                  <a:cubicBezTo>
                    <a:pt x="1324" y="2334"/>
                    <a:pt x="1405" y="2612"/>
                    <a:pt x="1463" y="2903"/>
                  </a:cubicBezTo>
                  <a:cubicBezTo>
                    <a:pt x="1696" y="3007"/>
                    <a:pt x="1928" y="3019"/>
                    <a:pt x="2160" y="2972"/>
                  </a:cubicBezTo>
                  <a:cubicBezTo>
                    <a:pt x="2218" y="2868"/>
                    <a:pt x="2195" y="2775"/>
                    <a:pt x="2206" y="2670"/>
                  </a:cubicBezTo>
                  <a:lnTo>
                    <a:pt x="2206" y="2032"/>
                  </a:lnTo>
                  <a:cubicBezTo>
                    <a:pt x="2206" y="1916"/>
                    <a:pt x="2276" y="1858"/>
                    <a:pt x="2381" y="1869"/>
                  </a:cubicBezTo>
                  <a:cubicBezTo>
                    <a:pt x="2543" y="1881"/>
                    <a:pt x="2682" y="1916"/>
                    <a:pt x="2833" y="1927"/>
                  </a:cubicBezTo>
                  <a:cubicBezTo>
                    <a:pt x="2891" y="1927"/>
                    <a:pt x="2949" y="1916"/>
                    <a:pt x="3019" y="1904"/>
                  </a:cubicBezTo>
                  <a:lnTo>
                    <a:pt x="3019" y="1521"/>
                  </a:lnTo>
                  <a:cubicBezTo>
                    <a:pt x="3019" y="1347"/>
                    <a:pt x="2973" y="1301"/>
                    <a:pt x="2799" y="1289"/>
                  </a:cubicBezTo>
                  <a:lnTo>
                    <a:pt x="2311" y="1289"/>
                  </a:lnTo>
                  <a:cubicBezTo>
                    <a:pt x="2160" y="1289"/>
                    <a:pt x="2102" y="1231"/>
                    <a:pt x="2079" y="1092"/>
                  </a:cubicBezTo>
                  <a:cubicBezTo>
                    <a:pt x="2067" y="1034"/>
                    <a:pt x="2067" y="976"/>
                    <a:pt x="2067" y="894"/>
                  </a:cubicBezTo>
                  <a:cubicBezTo>
                    <a:pt x="2021" y="720"/>
                    <a:pt x="1986" y="569"/>
                    <a:pt x="1951" y="395"/>
                  </a:cubicBezTo>
                  <a:cubicBezTo>
                    <a:pt x="1928" y="337"/>
                    <a:pt x="1870" y="279"/>
                    <a:pt x="1835" y="256"/>
                  </a:cubicBezTo>
                  <a:cubicBezTo>
                    <a:pt x="1626" y="233"/>
                    <a:pt x="1417" y="198"/>
                    <a:pt x="1220" y="291"/>
                  </a:cubicBezTo>
                  <a:lnTo>
                    <a:pt x="1220" y="604"/>
                  </a:lnTo>
                  <a:lnTo>
                    <a:pt x="1220" y="1103"/>
                  </a:lnTo>
                  <a:cubicBezTo>
                    <a:pt x="1220" y="1219"/>
                    <a:pt x="1208" y="1324"/>
                    <a:pt x="1115" y="1405"/>
                  </a:cubicBezTo>
                  <a:cubicBezTo>
                    <a:pt x="848" y="1359"/>
                    <a:pt x="570" y="1359"/>
                    <a:pt x="291" y="1417"/>
                  </a:cubicBezTo>
                  <a:cubicBezTo>
                    <a:pt x="279" y="1649"/>
                    <a:pt x="279" y="1858"/>
                    <a:pt x="384" y="2055"/>
                  </a:cubicBezTo>
                  <a:cubicBezTo>
                    <a:pt x="628" y="2125"/>
                    <a:pt x="883" y="2078"/>
                    <a:pt x="1173" y="2055"/>
                  </a:cubicBezTo>
                  <a:close/>
                </a:path>
              </a:pathLst>
            </a:custGeom>
            <a:solidFill>
              <a:srgbClr val="0088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eucha"/>
              <a:buNone/>
              <a:defRPr sz="40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62" r:id="rId6"/>
    <p:sldLayoutId id="2147483665" r:id="rId7"/>
    <p:sldLayoutId id="2147483673" r:id="rId8"/>
    <p:sldLayoutId id="2147483674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2422285" y="658264"/>
            <a:ext cx="5452565" cy="39784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1" b="98148" l="3750" r="35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1" r="61056"/>
          <a:stretch/>
        </p:blipFill>
        <p:spPr>
          <a:xfrm>
            <a:off x="-427885" y="0"/>
            <a:ext cx="3699808" cy="5295014"/>
          </a:xfrm>
          <a:prstGeom prst="rect">
            <a:avLst/>
          </a:prstGeom>
        </p:spPr>
      </p:pic>
      <p:sp>
        <p:nvSpPr>
          <p:cNvPr id="271" name="Google Shape;271;p36"/>
          <p:cNvSpPr txBox="1">
            <a:spLocks noGrp="1"/>
          </p:cNvSpPr>
          <p:nvPr>
            <p:ph type="title"/>
          </p:nvPr>
        </p:nvSpPr>
        <p:spPr>
          <a:xfrm>
            <a:off x="4117706" y="997550"/>
            <a:ext cx="4834907" cy="12344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BRAXTON HICKS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4359349" y="2232008"/>
            <a:ext cx="4461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 err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Asih</a:t>
            </a:r>
            <a:r>
              <a:rPr lang="en-ID" sz="2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  <a:r>
              <a:rPr lang="en-ID" sz="2000" b="1" dirty="0" err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Liasari</a:t>
            </a:r>
            <a:endParaRPr lang="en-ID" sz="2000" b="1" dirty="0" smtClean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pPr algn="ctr"/>
            <a:r>
              <a:rPr lang="en-ID" sz="2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1810211120</a:t>
            </a:r>
          </a:p>
          <a:p>
            <a:pPr algn="ctr"/>
            <a:r>
              <a:rPr lang="en-ID" sz="20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Tutorial A2</a:t>
            </a:r>
            <a:endParaRPr lang="en-US" sz="20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20000" y="422850"/>
            <a:ext cx="7699488" cy="640200"/>
          </a:xfrm>
        </p:spPr>
        <p:txBody>
          <a:bodyPr/>
          <a:lstStyle/>
          <a:p>
            <a:r>
              <a:rPr lang="en-ID" dirty="0" smtClean="0"/>
              <a:t>TATALAKSANA</a:t>
            </a:r>
            <a:endParaRPr lang="en-US" dirty="0"/>
          </a:p>
        </p:txBody>
      </p:sp>
      <p:pic>
        <p:nvPicPr>
          <p:cNvPr id="2054" name="Picture 6" descr="Braxton Hicks Contractions | Healthsou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3" b="38953"/>
          <a:stretch/>
        </p:blipFill>
        <p:spPr bwMode="auto">
          <a:xfrm>
            <a:off x="336049" y="1215188"/>
            <a:ext cx="4762500" cy="17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raxton Hicks Contractions | Healthsou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" t="61552" r="1263" b="1564"/>
          <a:stretch/>
        </p:blipFill>
        <p:spPr bwMode="auto">
          <a:xfrm>
            <a:off x="3981840" y="3123938"/>
            <a:ext cx="4762500" cy="17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772" y="1354829"/>
            <a:ext cx="3112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Metode</a:t>
            </a:r>
            <a:r>
              <a:rPr lang="en-ID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Relaksasi</a:t>
            </a:r>
            <a:r>
              <a:rPr lang="en-ID" sz="1800" dirty="0" smtClean="0">
                <a:latin typeface="Roboto" pitchFamily="2" charset="0"/>
                <a:ea typeface="Roboto" pitchFamily="2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Mandi</a:t>
            </a:r>
            <a:r>
              <a:rPr lang="en-ID" sz="1800" dirty="0" smtClean="0">
                <a:latin typeface="Roboto" pitchFamily="2" charset="0"/>
                <a:ea typeface="Roboto" pitchFamily="2" charset="0"/>
              </a:rPr>
              <a:t> air </a:t>
            </a:r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hangat</a:t>
            </a:r>
            <a:endParaRPr lang="en-ID" sz="1800" dirty="0" smtClean="0">
              <a:latin typeface="Roboto" pitchFamily="2" charset="0"/>
              <a:ea typeface="Robo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 err="1">
                <a:latin typeface="Roboto" pitchFamily="2" charset="0"/>
                <a:ea typeface="Roboto" pitchFamily="2" charset="0"/>
              </a:rPr>
              <a:t>Pemijatan</a:t>
            </a:r>
            <a:r>
              <a:rPr lang="en-ID" sz="1800" dirty="0">
                <a:latin typeface="Roboto" pitchFamily="2" charset="0"/>
                <a:ea typeface="Roboto" pitchFamily="2" charset="0"/>
              </a:rPr>
              <a:t> </a:t>
            </a:r>
            <a:r>
              <a:rPr lang="en-ID" sz="1800" dirty="0" err="1">
                <a:latin typeface="Roboto" pitchFamily="2" charset="0"/>
                <a:ea typeface="Roboto" pitchFamily="2" charset="0"/>
              </a:rPr>
              <a:t>secara</a:t>
            </a:r>
            <a:r>
              <a:rPr lang="en-ID" sz="1800" dirty="0">
                <a:latin typeface="Roboto" pitchFamily="2" charset="0"/>
                <a:ea typeface="Roboto" pitchFamily="2" charset="0"/>
              </a:rPr>
              <a:t> </a:t>
            </a:r>
            <a:r>
              <a:rPr lang="en-ID" sz="1800" dirty="0" err="1">
                <a:latin typeface="Roboto" pitchFamily="2" charset="0"/>
                <a:ea typeface="Roboto" pitchFamily="2" charset="0"/>
              </a:rPr>
              <a:t>lembut</a:t>
            </a:r>
            <a:r>
              <a:rPr lang="en-ID" sz="1800" dirty="0">
                <a:latin typeface="Roboto" pitchFamily="2" charset="0"/>
                <a:ea typeface="Roboto" pitchFamily="2" charset="0"/>
              </a:rPr>
              <a:t> (</a:t>
            </a:r>
            <a:r>
              <a:rPr lang="en-ID" sz="1800" dirty="0" err="1">
                <a:latin typeface="Roboto" pitchFamily="2" charset="0"/>
                <a:ea typeface="Roboto" pitchFamily="2" charset="0"/>
              </a:rPr>
              <a:t>teknik</a:t>
            </a:r>
            <a:r>
              <a:rPr lang="en-ID" sz="1800" dirty="0">
                <a:latin typeface="Roboto" pitchFamily="2" charset="0"/>
                <a:ea typeface="Roboto" pitchFamily="2" charset="0"/>
              </a:rPr>
              <a:t> </a:t>
            </a:r>
            <a:r>
              <a:rPr lang="en-ID" sz="1800" i="1" dirty="0">
                <a:latin typeface="Roboto" pitchFamily="2" charset="0"/>
                <a:ea typeface="Roboto" pitchFamily="2" charset="0"/>
              </a:rPr>
              <a:t>Effleurage</a:t>
            </a:r>
            <a:r>
              <a:rPr lang="en-ID" sz="1800" dirty="0">
                <a:latin typeface="Roboto" pitchFamily="2" charset="0"/>
                <a:ea typeface="Roboto" pitchFamily="2" charset="0"/>
              </a:rPr>
              <a:t>)</a:t>
            </a:r>
            <a:endParaRPr lang="en-US" sz="1800" dirty="0">
              <a:latin typeface="Roboto" pitchFamily="2" charset="0"/>
              <a:ea typeface="Robo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Membaca</a:t>
            </a:r>
            <a:r>
              <a:rPr lang="en-ID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buku</a:t>
            </a:r>
            <a:r>
              <a:rPr lang="en-ID" sz="1800" dirty="0" smtClean="0">
                <a:latin typeface="Roboto" pitchFamily="2" charset="0"/>
                <a:ea typeface="Roboto" pitchFamily="2" charset="0"/>
              </a:rPr>
              <a:t>.</a:t>
            </a:r>
            <a:endParaRPr lang="en-US" sz="1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049" y="3126223"/>
            <a:ext cx="3924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Perubahan</a:t>
            </a:r>
            <a:r>
              <a:rPr lang="en-ID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Posisi</a:t>
            </a:r>
            <a:r>
              <a:rPr lang="en-ID" sz="1800" dirty="0" smtClean="0">
                <a:latin typeface="Roboto" pitchFamily="2" charset="0"/>
                <a:ea typeface="Roboto" pitchFamily="2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Jika</a:t>
            </a:r>
            <a:r>
              <a:rPr lang="en-ID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akivitas</a:t>
            </a:r>
            <a:r>
              <a:rPr lang="en-ID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berlebih</a:t>
            </a:r>
            <a:r>
              <a:rPr lang="en-ID" sz="18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en-ID" sz="1800" dirty="0" err="1" smtClean="0">
                <a:latin typeface="Roboto" pitchFamily="2" charset="0"/>
                <a:ea typeface="Roboto" pitchFamily="2" charset="0"/>
              </a:rPr>
              <a:t>sebelumnya</a:t>
            </a:r>
            <a:r>
              <a:rPr lang="en-ID" sz="1800" dirty="0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 </a:t>
            </a:r>
            <a:r>
              <a:rPr lang="en-ID" sz="1800" dirty="0" err="1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rebahan</a:t>
            </a:r>
            <a:r>
              <a:rPr lang="en-ID" sz="1800" dirty="0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800" dirty="0" err="1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Jika</a:t>
            </a:r>
            <a:r>
              <a:rPr lang="en-ID" sz="1800" dirty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telah</a:t>
            </a:r>
            <a:r>
              <a:rPr lang="en-ID" sz="1800" dirty="0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 duduk </a:t>
            </a:r>
            <a:r>
              <a:rPr lang="en-ID" sz="1800" dirty="0" err="1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dalam</a:t>
            </a:r>
            <a:r>
              <a:rPr lang="en-ID" sz="1800" dirty="0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durasi</a:t>
            </a:r>
            <a:r>
              <a:rPr lang="en-ID" sz="1800" dirty="0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 </a:t>
            </a:r>
            <a:r>
              <a:rPr lang="en-ID" sz="1800" dirty="0" err="1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waktu</a:t>
            </a:r>
            <a:r>
              <a:rPr lang="en-ID" sz="1800" dirty="0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 yang lama </a:t>
            </a:r>
            <a:r>
              <a:rPr lang="en-ID" sz="1800" dirty="0" err="1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Ambulasi</a:t>
            </a:r>
            <a:r>
              <a:rPr lang="en-ID" sz="1800" dirty="0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 (</a:t>
            </a:r>
            <a:r>
              <a:rPr lang="en-ID" sz="1800" dirty="0" err="1" smtClean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jalan-jalan</a:t>
            </a:r>
            <a:r>
              <a:rPr lang="en-ID" sz="1800" dirty="0">
                <a:latin typeface="Roboto" pitchFamily="2" charset="0"/>
                <a:ea typeface="Roboto" pitchFamily="2" charset="0"/>
                <a:sym typeface="Wingdings" panose="05000000000000000000" pitchFamily="2" charset="2"/>
              </a:rPr>
              <a:t>)</a:t>
            </a:r>
            <a:endParaRPr lang="en-US" sz="1800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8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65498" y="1758966"/>
            <a:ext cx="5013004" cy="2124665"/>
          </a:xfrm>
        </p:spPr>
        <p:txBody>
          <a:bodyPr/>
          <a:lstStyle/>
          <a:p>
            <a:pPr marL="114300" indent="0" algn="ctr"/>
            <a:r>
              <a:rPr lang="en-ID" sz="2400" dirty="0" err="1" smtClean="0">
                <a:sym typeface="Wingdings" panose="05000000000000000000" pitchFamily="2" charset="2"/>
              </a:rPr>
              <a:t>Jika</a:t>
            </a:r>
            <a:r>
              <a:rPr lang="en-ID" sz="2400" dirty="0" smtClean="0"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sym typeface="Wingdings" panose="05000000000000000000" pitchFamily="2" charset="2"/>
              </a:rPr>
              <a:t>Kontraksi</a:t>
            </a:r>
            <a:r>
              <a:rPr lang="en-ID" sz="2400" dirty="0" smtClean="0">
                <a:sym typeface="Wingdings" panose="05000000000000000000" pitchFamily="2" charset="2"/>
              </a:rPr>
              <a:t> </a:t>
            </a:r>
            <a:r>
              <a:rPr lang="en-ID" sz="2400" dirty="0" err="1" smtClean="0">
                <a:sym typeface="Wingdings" panose="05000000000000000000" pitchFamily="2" charset="2"/>
              </a:rPr>
              <a:t>berkepanjangan</a:t>
            </a:r>
            <a:r>
              <a:rPr lang="en-ID" sz="2400" dirty="0" smtClean="0">
                <a:sym typeface="Wingdings" panose="05000000000000000000" pitchFamily="2" charset="2"/>
              </a:rPr>
              <a:t>:</a:t>
            </a:r>
            <a:endParaRPr lang="en-US" sz="2400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err="1" smtClean="0"/>
              <a:t>Nyeri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berkepanjangan</a:t>
            </a:r>
            <a:r>
              <a:rPr lang="en-US" sz="2400" dirty="0"/>
              <a:t>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perfusi</a:t>
            </a:r>
            <a:r>
              <a:rPr lang="en-US" sz="2400" dirty="0"/>
              <a:t> </a:t>
            </a:r>
            <a:r>
              <a:rPr lang="en-US" sz="2400" dirty="0" err="1" smtClean="0"/>
              <a:t>plasenta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ID" sz="2400" dirty="0" err="1" smtClean="0"/>
              <a:t>Hipoksia</a:t>
            </a:r>
            <a:r>
              <a:rPr lang="en-ID" sz="2400" dirty="0" smtClean="0"/>
              <a:t> </a:t>
            </a:r>
            <a:r>
              <a:rPr lang="en-ID" sz="2400" dirty="0" err="1" smtClean="0"/>
              <a:t>pada</a:t>
            </a:r>
            <a:r>
              <a:rPr lang="en-ID" sz="2400" dirty="0" smtClean="0"/>
              <a:t> </a:t>
            </a:r>
            <a:r>
              <a:rPr lang="en-ID" sz="2400" dirty="0" err="1" smtClean="0"/>
              <a:t>ibu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Janin</a:t>
            </a:r>
            <a:r>
              <a:rPr lang="en-ID" sz="2400" dirty="0" smtClean="0"/>
              <a:t>.</a:t>
            </a:r>
            <a:endParaRPr lang="en-US" sz="2400" dirty="0" smtClean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400" dirty="0" err="1" smtClean="0"/>
              <a:t>Potensial</a:t>
            </a:r>
            <a:r>
              <a:rPr lang="en-US" sz="2400" dirty="0" smtClean="0"/>
              <a:t> </a:t>
            </a:r>
            <a:r>
              <a:rPr lang="en-US" sz="2400" dirty="0" err="1"/>
              <a:t>ruptur</a:t>
            </a:r>
            <a:r>
              <a:rPr lang="en-US" sz="2400" dirty="0"/>
              <a:t> </a:t>
            </a:r>
            <a:r>
              <a:rPr lang="en-US" sz="2400" dirty="0" smtClean="0"/>
              <a:t>uterus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KOMPLIKASI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5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9975" y="1467852"/>
            <a:ext cx="3543600" cy="31366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sz="2800" dirty="0" err="1" smtClean="0"/>
              <a:t>Distensi</a:t>
            </a:r>
            <a:r>
              <a:rPr lang="en-ID" sz="2800" dirty="0" smtClean="0"/>
              <a:t> Abdominal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800" dirty="0" smtClean="0"/>
              <a:t>Amenorrhea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800" dirty="0" smtClean="0"/>
              <a:t>Ascites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800" dirty="0" err="1" smtClean="0"/>
              <a:t>Vesica</a:t>
            </a:r>
            <a:r>
              <a:rPr lang="en-ID" sz="2800" dirty="0" smtClean="0"/>
              <a:t> </a:t>
            </a:r>
            <a:r>
              <a:rPr lang="en-ID" sz="2800" dirty="0" err="1" smtClean="0"/>
              <a:t>Urinaria</a:t>
            </a:r>
            <a:r>
              <a:rPr lang="en-ID" sz="2800" dirty="0" smtClean="0"/>
              <a:t> </a:t>
            </a:r>
            <a:r>
              <a:rPr lang="en-ID" sz="2800" dirty="0" err="1" smtClean="0"/>
              <a:t>penuh</a:t>
            </a:r>
            <a:endParaRPr lang="en-ID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sz="2800" dirty="0" err="1" smtClean="0"/>
              <a:t>Hematometra</a:t>
            </a:r>
            <a:endParaRPr lang="en-ID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DIAGNOSIS BANDING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4875888" y="1467852"/>
            <a:ext cx="3543600" cy="31366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sz="2800" dirty="0" err="1"/>
              <a:t>Kista</a:t>
            </a:r>
            <a:r>
              <a:rPr lang="en-ID" sz="2800" dirty="0"/>
              <a:t> </a:t>
            </a:r>
            <a:r>
              <a:rPr lang="en-ID" sz="2800" dirty="0" err="1"/>
              <a:t>ovarium</a:t>
            </a:r>
            <a:endParaRPr lang="en-ID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ID" sz="2800" dirty="0" err="1" smtClean="0"/>
              <a:t>Pseudocyesis</a:t>
            </a:r>
            <a:endParaRPr lang="en-ID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ID" sz="2800" dirty="0" err="1" smtClean="0"/>
              <a:t>Mioma</a:t>
            </a:r>
            <a:r>
              <a:rPr lang="en-ID" sz="2800" dirty="0" smtClean="0"/>
              <a:t> Uteri</a:t>
            </a:r>
          </a:p>
          <a:p>
            <a:pPr>
              <a:buFont typeface="Arial" panose="020B0604020202020204" pitchFamily="34" charset="0"/>
              <a:buChar char="•"/>
            </a:pPr>
            <a:endParaRPr lang="en-ID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6424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56"/>
          <p:cNvSpPr txBox="1">
            <a:spLocks noGrp="1"/>
          </p:cNvSpPr>
          <p:nvPr>
            <p:ph type="ctrTitle"/>
          </p:nvPr>
        </p:nvSpPr>
        <p:spPr>
          <a:xfrm>
            <a:off x="1710154" y="1179926"/>
            <a:ext cx="5723693" cy="27836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 smtClean="0"/>
              <a:t>TERIMAKASIH!</a:t>
            </a:r>
            <a:endParaRPr sz="8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55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DAFTAR PUSTAKA</a:t>
            </a:r>
            <a:endParaRPr dirty="0"/>
          </a:p>
        </p:txBody>
      </p:sp>
      <p:sp>
        <p:nvSpPr>
          <p:cNvPr id="2181" name="Google Shape;2181;p55"/>
          <p:cNvSpPr txBox="1">
            <a:spLocks noGrp="1"/>
          </p:cNvSpPr>
          <p:nvPr>
            <p:ph type="subTitle" idx="1"/>
          </p:nvPr>
        </p:nvSpPr>
        <p:spPr>
          <a:xfrm>
            <a:off x="1770385" y="1397116"/>
            <a:ext cx="5603230" cy="3339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/>
            <a:r>
              <a:rPr lang="en-US" sz="1600" dirty="0">
                <a:solidFill>
                  <a:schemeClr val="tx1"/>
                </a:solidFill>
              </a:rPr>
              <a:t>Raines, DA. Cooper, DB. </a:t>
            </a:r>
            <a:r>
              <a:rPr lang="en-US" sz="1600" i="1" dirty="0">
                <a:solidFill>
                  <a:schemeClr val="tx1"/>
                </a:solidFill>
              </a:rPr>
              <a:t>Braxton Hicks Contractions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smtClean="0">
                <a:solidFill>
                  <a:schemeClr val="tx1"/>
                </a:solidFill>
              </a:rPr>
              <a:t>Florida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StatPearls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Publishing. 2017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/>
            <a:r>
              <a:rPr lang="en-ID" sz="1600" dirty="0" err="1" smtClean="0">
                <a:solidFill>
                  <a:schemeClr val="tx1"/>
                </a:solidFill>
              </a:rPr>
              <a:t>Twinperdini</a:t>
            </a:r>
            <a:r>
              <a:rPr lang="en-ID" sz="1600" dirty="0" smtClean="0">
                <a:solidFill>
                  <a:schemeClr val="tx1"/>
                </a:solidFill>
              </a:rPr>
              <a:t>, F. </a:t>
            </a:r>
            <a:r>
              <a:rPr lang="en-US" sz="1600" dirty="0" smtClean="0"/>
              <a:t>PENGARUH TEKNIK </a:t>
            </a:r>
            <a:r>
              <a:rPr lang="en-US" sz="1600" i="1" dirty="0" smtClean="0"/>
              <a:t>EFFLEURAGE</a:t>
            </a:r>
            <a:r>
              <a:rPr lang="en-US" sz="1600" dirty="0"/>
              <a:t> </a:t>
            </a:r>
            <a:r>
              <a:rPr lang="en-US" sz="1600" dirty="0" smtClean="0"/>
              <a:t>TERHADAP 	TINGKAT NYERI KONTRAKSI </a:t>
            </a:r>
            <a:r>
              <a:rPr lang="en-US" sz="1600" i="1" dirty="0" smtClean="0"/>
              <a:t>BRAXTON HICKS</a:t>
            </a:r>
            <a:r>
              <a:rPr lang="en-US" sz="1600" dirty="0" smtClean="0"/>
              <a:t> SAAT 	KEHAMILAN 32 SAMPAI 36 MINGGU di PUSKESMAS 	MERGANGSAN YOGYAKARTA. Yogyakarta: UMY. 	2011. </a:t>
            </a:r>
            <a:endParaRPr lang="en-US" sz="1600" dirty="0">
              <a:solidFill>
                <a:schemeClr val="tx1"/>
              </a:solidFill>
            </a:endParaRPr>
          </a:p>
          <a:p>
            <a:pPr marL="0" lvl="0" indent="0" algn="just"/>
            <a:r>
              <a:rPr lang="en-ID" sz="1600" dirty="0" err="1" smtClean="0">
                <a:solidFill>
                  <a:schemeClr val="tx1"/>
                </a:solidFill>
              </a:rPr>
              <a:t>Luesley</a:t>
            </a:r>
            <a:r>
              <a:rPr lang="en-ID" sz="1600" dirty="0">
                <a:solidFill>
                  <a:schemeClr val="tx1"/>
                </a:solidFill>
              </a:rPr>
              <a:t>, DM. </a:t>
            </a:r>
            <a:r>
              <a:rPr lang="en-ID" sz="1600" dirty="0" err="1">
                <a:solidFill>
                  <a:schemeClr val="tx1"/>
                </a:solidFill>
              </a:rPr>
              <a:t>Kilby</a:t>
            </a:r>
            <a:r>
              <a:rPr lang="en-ID" sz="1600" dirty="0">
                <a:solidFill>
                  <a:schemeClr val="tx1"/>
                </a:solidFill>
              </a:rPr>
              <a:t>, MD. </a:t>
            </a:r>
            <a:r>
              <a:rPr lang="en-ID" sz="1600" i="1" dirty="0" err="1">
                <a:solidFill>
                  <a:schemeClr val="tx1"/>
                </a:solidFill>
              </a:rPr>
              <a:t>Obsterics</a:t>
            </a:r>
            <a:r>
              <a:rPr lang="en-ID" sz="1600" i="1" dirty="0">
                <a:solidFill>
                  <a:schemeClr val="tx1"/>
                </a:solidFill>
              </a:rPr>
              <a:t> &amp; </a:t>
            </a:r>
            <a:r>
              <a:rPr lang="en-ID" sz="1600" i="1" dirty="0" err="1">
                <a:solidFill>
                  <a:schemeClr val="tx1"/>
                </a:solidFill>
              </a:rPr>
              <a:t>Gynaegology</a:t>
            </a:r>
            <a:r>
              <a:rPr lang="en-ID" sz="1600" i="1" dirty="0">
                <a:solidFill>
                  <a:schemeClr val="tx1"/>
                </a:solidFill>
              </a:rPr>
              <a:t> An </a:t>
            </a:r>
            <a:r>
              <a:rPr lang="en-ID" sz="1600" i="1" dirty="0" smtClean="0">
                <a:solidFill>
                  <a:schemeClr val="tx1"/>
                </a:solidFill>
              </a:rPr>
              <a:t>Evidence-	based </a:t>
            </a:r>
            <a:r>
              <a:rPr lang="en-ID" sz="1600" i="1" dirty="0">
                <a:solidFill>
                  <a:schemeClr val="tx1"/>
                </a:solidFill>
              </a:rPr>
              <a:t>Text for the MRCOG</a:t>
            </a:r>
            <a:r>
              <a:rPr lang="en-ID" sz="1600" dirty="0">
                <a:solidFill>
                  <a:schemeClr val="tx1"/>
                </a:solidFill>
              </a:rPr>
              <a:t>. </a:t>
            </a:r>
            <a:r>
              <a:rPr lang="en-ID" sz="1600" dirty="0" err="1">
                <a:solidFill>
                  <a:schemeClr val="tx1"/>
                </a:solidFill>
              </a:rPr>
              <a:t>Edisi</a:t>
            </a:r>
            <a:r>
              <a:rPr lang="en-ID" sz="1600" dirty="0">
                <a:solidFill>
                  <a:schemeClr val="tx1"/>
                </a:solidFill>
              </a:rPr>
              <a:t> 	ke-3. New York: CRC </a:t>
            </a:r>
            <a:r>
              <a:rPr lang="en-ID" sz="1600" dirty="0" smtClean="0">
                <a:solidFill>
                  <a:schemeClr val="tx1"/>
                </a:solidFill>
              </a:rPr>
              <a:t>	Press</a:t>
            </a:r>
            <a:r>
              <a:rPr lang="en-ID" sz="1600" dirty="0">
                <a:solidFill>
                  <a:schemeClr val="tx1"/>
                </a:solidFill>
              </a:rPr>
              <a:t>, 2016.</a:t>
            </a:r>
          </a:p>
          <a:p>
            <a:pPr marL="0" lvl="0" indent="0" algn="just"/>
            <a:r>
              <a:rPr lang="en-ID" sz="1600" dirty="0" smtClean="0">
                <a:solidFill>
                  <a:schemeClr val="tx1"/>
                </a:solidFill>
              </a:rPr>
              <a:t>Pitkin</a:t>
            </a:r>
            <a:r>
              <a:rPr lang="en-ID" sz="1600" dirty="0">
                <a:solidFill>
                  <a:schemeClr val="tx1"/>
                </a:solidFill>
              </a:rPr>
              <a:t>, J. Peattie, AB. Magowan, BA. </a:t>
            </a:r>
            <a:r>
              <a:rPr lang="en-ID" sz="1600" i="1" dirty="0" err="1">
                <a:solidFill>
                  <a:schemeClr val="tx1"/>
                </a:solidFill>
              </a:rPr>
              <a:t>Obsterics</a:t>
            </a:r>
            <a:r>
              <a:rPr lang="en-ID" sz="1600" i="1" dirty="0">
                <a:solidFill>
                  <a:schemeClr val="tx1"/>
                </a:solidFill>
              </a:rPr>
              <a:t> and 	</a:t>
            </a:r>
            <a:r>
              <a:rPr lang="en-ID" sz="1600" i="1" dirty="0" err="1">
                <a:solidFill>
                  <a:schemeClr val="tx1"/>
                </a:solidFill>
              </a:rPr>
              <a:t>Gynaegology</a:t>
            </a:r>
            <a:r>
              <a:rPr lang="en-ID" sz="1600" i="1" dirty="0">
                <a:solidFill>
                  <a:schemeClr val="tx1"/>
                </a:solidFill>
              </a:rPr>
              <a:t> An Illustrated Colour Text. </a:t>
            </a:r>
            <a:r>
              <a:rPr lang="en-ID" sz="1600" dirty="0" smtClean="0">
                <a:solidFill>
                  <a:schemeClr val="tx1"/>
                </a:solidFill>
              </a:rPr>
              <a:t>London</a:t>
            </a:r>
            <a:r>
              <a:rPr lang="en-ID" sz="1600" dirty="0">
                <a:solidFill>
                  <a:schemeClr val="tx1"/>
                </a:solidFill>
              </a:rPr>
              <a:t>: </a:t>
            </a:r>
            <a:r>
              <a:rPr lang="en-ID" sz="1600" dirty="0" smtClean="0">
                <a:solidFill>
                  <a:schemeClr val="tx1"/>
                </a:solidFill>
              </a:rPr>
              <a:t>	Churchill </a:t>
            </a:r>
            <a:r>
              <a:rPr lang="en-ID" sz="1600" dirty="0">
                <a:solidFill>
                  <a:schemeClr val="tx1"/>
                </a:solidFill>
              </a:rPr>
              <a:t>Livingstone. </a:t>
            </a:r>
            <a:r>
              <a:rPr lang="en-ID" sz="1600" dirty="0" smtClean="0">
                <a:solidFill>
                  <a:schemeClr val="tx1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5"/>
          <p:cNvSpPr txBox="1">
            <a:spLocks noGrp="1"/>
          </p:cNvSpPr>
          <p:nvPr>
            <p:ph type="subTitle" idx="1"/>
          </p:nvPr>
        </p:nvSpPr>
        <p:spPr>
          <a:xfrm>
            <a:off x="596304" y="2278685"/>
            <a:ext cx="4289226" cy="25116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1" dirty="0" err="1"/>
              <a:t>Kontraksi</a:t>
            </a:r>
            <a:r>
              <a:rPr lang="en-US" sz="1800" b="1" dirty="0"/>
              <a:t> Braxton Hicks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kondisi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ibu</a:t>
            </a:r>
            <a:r>
              <a:rPr lang="en-US" sz="1800" dirty="0" smtClean="0"/>
              <a:t> </a:t>
            </a:r>
            <a:r>
              <a:rPr lang="en-US" sz="1800" dirty="0" err="1" smtClean="0"/>
              <a:t>hamil</a:t>
            </a:r>
            <a:r>
              <a:rPr lang="en-US" sz="1800" dirty="0" smtClean="0"/>
              <a:t> yang </a:t>
            </a:r>
            <a:r>
              <a:rPr lang="en-US" sz="1800" dirty="0" err="1"/>
              <a:t>ditandai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uterus yang </a:t>
            </a:r>
            <a:r>
              <a:rPr lang="en-US" sz="1800" dirty="0" err="1"/>
              <a:t>berkontraksi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dirangsang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datangnya</a:t>
            </a:r>
            <a:r>
              <a:rPr lang="en-US" sz="1800" dirty="0"/>
              <a:t> </a:t>
            </a:r>
            <a:r>
              <a:rPr lang="en-US" sz="1800" dirty="0" err="1"/>
              <a:t>kontraksi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menentu</a:t>
            </a:r>
            <a:r>
              <a:rPr lang="en-US" sz="1800" dirty="0"/>
              <a:t> </a:t>
            </a:r>
            <a:r>
              <a:rPr lang="en-US" sz="1800" dirty="0" err="1"/>
              <a:t>lamanya</a:t>
            </a:r>
            <a:r>
              <a:rPr lang="en-US" sz="1800" dirty="0"/>
              <a:t>. </a:t>
            </a:r>
            <a:r>
              <a:rPr lang="en-US" sz="1800" dirty="0" err="1"/>
              <a:t>Tanda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khas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uterus </a:t>
            </a:r>
            <a:r>
              <a:rPr lang="en-US" sz="1800" dirty="0" err="1"/>
              <a:t>pada</a:t>
            </a:r>
            <a:r>
              <a:rPr lang="en-US" sz="1800" dirty="0"/>
              <a:t> masa </a:t>
            </a:r>
            <a:r>
              <a:rPr lang="en-US" sz="1800" dirty="0" err="1"/>
              <a:t>kehamilan</a:t>
            </a:r>
            <a:r>
              <a:rPr lang="en-US" sz="1800" dirty="0"/>
              <a:t> 32 </a:t>
            </a:r>
            <a:r>
              <a:rPr lang="en-US" sz="1800" dirty="0" err="1"/>
              <a:t>sampai</a:t>
            </a:r>
            <a:r>
              <a:rPr lang="en-US" sz="1800" dirty="0"/>
              <a:t> 36 </a:t>
            </a:r>
            <a:r>
              <a:rPr lang="en-US" sz="1800" dirty="0" err="1"/>
              <a:t>minggu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semakin</a:t>
            </a:r>
            <a:r>
              <a:rPr lang="en-US" sz="1800" dirty="0"/>
              <a:t> </a:t>
            </a:r>
            <a:r>
              <a:rPr lang="en-US" sz="1800" dirty="0" err="1"/>
              <a:t>jelas</a:t>
            </a:r>
            <a:r>
              <a:rPr lang="en-US" sz="1800" dirty="0"/>
              <a:t> </a:t>
            </a:r>
            <a:r>
              <a:rPr lang="en-US" sz="1800" dirty="0" err="1"/>
              <a:t>kontraksinya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usia</a:t>
            </a:r>
            <a:r>
              <a:rPr lang="en-US" sz="1800" dirty="0"/>
              <a:t> </a:t>
            </a:r>
            <a:r>
              <a:rPr lang="en-US" sz="1800" dirty="0" err="1"/>
              <a:t>kehamilan</a:t>
            </a:r>
            <a:r>
              <a:rPr lang="en-US" sz="1800" dirty="0"/>
              <a:t> </a:t>
            </a:r>
            <a:r>
              <a:rPr lang="en-US" sz="1800" dirty="0" err="1"/>
              <a:t>minggu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36 (Mander,2003).</a:t>
            </a:r>
            <a:endParaRPr sz="1800" dirty="0"/>
          </a:p>
        </p:txBody>
      </p:sp>
      <p:sp>
        <p:nvSpPr>
          <p:cNvPr id="1729" name="Google Shape;1729;p35"/>
          <p:cNvSpPr txBox="1">
            <a:spLocks noGrp="1"/>
          </p:cNvSpPr>
          <p:nvPr>
            <p:ph type="ctrTitle"/>
          </p:nvPr>
        </p:nvSpPr>
        <p:spPr>
          <a:xfrm>
            <a:off x="489098" y="761559"/>
            <a:ext cx="4335668" cy="14795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APA ITU BRAXTON HICKS?</a:t>
            </a:r>
            <a:endParaRPr sz="4000" dirty="0"/>
          </a:p>
        </p:txBody>
      </p:sp>
      <p:grpSp>
        <p:nvGrpSpPr>
          <p:cNvPr id="1730" name="Google Shape;1730;p35"/>
          <p:cNvGrpSpPr/>
          <p:nvPr/>
        </p:nvGrpSpPr>
        <p:grpSpPr>
          <a:xfrm rot="512230">
            <a:off x="5395371" y="1853994"/>
            <a:ext cx="1830972" cy="1435512"/>
            <a:chOff x="5132575" y="2709875"/>
            <a:chExt cx="325950" cy="255550"/>
          </a:xfrm>
        </p:grpSpPr>
        <p:sp>
          <p:nvSpPr>
            <p:cNvPr id="1731" name="Google Shape;1731;p35"/>
            <p:cNvSpPr/>
            <p:nvPr/>
          </p:nvSpPr>
          <p:spPr>
            <a:xfrm>
              <a:off x="5265200" y="2789450"/>
              <a:ext cx="106550" cy="104475"/>
            </a:xfrm>
            <a:custGeom>
              <a:avLst/>
              <a:gdLst/>
              <a:ahLst/>
              <a:cxnLst/>
              <a:rect l="l" t="t" r="r" b="b"/>
              <a:pathLst>
                <a:path w="4262" h="4179" extrusionOk="0">
                  <a:moveTo>
                    <a:pt x="2515" y="0"/>
                  </a:moveTo>
                  <a:cubicBezTo>
                    <a:pt x="2489" y="0"/>
                    <a:pt x="2463" y="4"/>
                    <a:pt x="2439" y="11"/>
                  </a:cubicBezTo>
                  <a:cubicBezTo>
                    <a:pt x="2341" y="42"/>
                    <a:pt x="2239" y="56"/>
                    <a:pt x="2137" y="56"/>
                  </a:cubicBezTo>
                  <a:cubicBezTo>
                    <a:pt x="2045" y="56"/>
                    <a:pt x="1951" y="45"/>
                    <a:pt x="1858" y="23"/>
                  </a:cubicBezTo>
                  <a:cubicBezTo>
                    <a:pt x="1847" y="21"/>
                    <a:pt x="1836" y="20"/>
                    <a:pt x="1826" y="20"/>
                  </a:cubicBezTo>
                  <a:cubicBezTo>
                    <a:pt x="1713" y="20"/>
                    <a:pt x="1626" y="127"/>
                    <a:pt x="1626" y="243"/>
                  </a:cubicBezTo>
                  <a:cubicBezTo>
                    <a:pt x="1626" y="290"/>
                    <a:pt x="1649" y="348"/>
                    <a:pt x="1649" y="383"/>
                  </a:cubicBezTo>
                  <a:cubicBezTo>
                    <a:pt x="1649" y="441"/>
                    <a:pt x="1673" y="476"/>
                    <a:pt x="1707" y="499"/>
                  </a:cubicBezTo>
                  <a:cubicBezTo>
                    <a:pt x="1673" y="777"/>
                    <a:pt x="1707" y="1044"/>
                    <a:pt x="1673" y="1346"/>
                  </a:cubicBezTo>
                  <a:cubicBezTo>
                    <a:pt x="1653" y="1584"/>
                    <a:pt x="1652" y="1646"/>
                    <a:pt x="1638" y="1646"/>
                  </a:cubicBezTo>
                  <a:cubicBezTo>
                    <a:pt x="1622" y="1646"/>
                    <a:pt x="1593" y="1577"/>
                    <a:pt x="1511" y="1577"/>
                  </a:cubicBezTo>
                  <a:cubicBezTo>
                    <a:pt x="1485" y="1577"/>
                    <a:pt x="1454" y="1584"/>
                    <a:pt x="1417" y="1602"/>
                  </a:cubicBezTo>
                  <a:cubicBezTo>
                    <a:pt x="1307" y="1654"/>
                    <a:pt x="1162" y="1666"/>
                    <a:pt x="1015" y="1666"/>
                  </a:cubicBezTo>
                  <a:cubicBezTo>
                    <a:pt x="898" y="1666"/>
                    <a:pt x="780" y="1658"/>
                    <a:pt x="678" y="1658"/>
                  </a:cubicBezTo>
                  <a:cubicBezTo>
                    <a:pt x="652" y="1658"/>
                    <a:pt x="628" y="1659"/>
                    <a:pt x="604" y="1660"/>
                  </a:cubicBezTo>
                  <a:cubicBezTo>
                    <a:pt x="1" y="1683"/>
                    <a:pt x="24" y="1892"/>
                    <a:pt x="59" y="2461"/>
                  </a:cubicBezTo>
                  <a:cubicBezTo>
                    <a:pt x="59" y="2530"/>
                    <a:pt x="152" y="2623"/>
                    <a:pt x="233" y="2623"/>
                  </a:cubicBezTo>
                  <a:cubicBezTo>
                    <a:pt x="468" y="2623"/>
                    <a:pt x="827" y="2565"/>
                    <a:pt x="1119" y="2565"/>
                  </a:cubicBezTo>
                  <a:cubicBezTo>
                    <a:pt x="1217" y="2565"/>
                    <a:pt x="1307" y="2571"/>
                    <a:pt x="1382" y="2588"/>
                  </a:cubicBezTo>
                  <a:cubicBezTo>
                    <a:pt x="1835" y="2728"/>
                    <a:pt x="1626" y="3285"/>
                    <a:pt x="1649" y="3633"/>
                  </a:cubicBezTo>
                  <a:cubicBezTo>
                    <a:pt x="1661" y="4179"/>
                    <a:pt x="1951" y="4133"/>
                    <a:pt x="2427" y="4156"/>
                  </a:cubicBezTo>
                  <a:cubicBezTo>
                    <a:pt x="2532" y="4156"/>
                    <a:pt x="2601" y="4086"/>
                    <a:pt x="2613" y="3982"/>
                  </a:cubicBezTo>
                  <a:cubicBezTo>
                    <a:pt x="2636" y="3796"/>
                    <a:pt x="2439" y="2821"/>
                    <a:pt x="2613" y="2647"/>
                  </a:cubicBezTo>
                  <a:cubicBezTo>
                    <a:pt x="2653" y="2610"/>
                    <a:pt x="2754" y="2597"/>
                    <a:pt x="2882" y="2597"/>
                  </a:cubicBezTo>
                  <a:cubicBezTo>
                    <a:pt x="3187" y="2597"/>
                    <a:pt x="3637" y="2670"/>
                    <a:pt x="3738" y="2670"/>
                  </a:cubicBezTo>
                  <a:cubicBezTo>
                    <a:pt x="3743" y="2670"/>
                    <a:pt x="3747" y="2670"/>
                    <a:pt x="3751" y="2670"/>
                  </a:cubicBezTo>
                  <a:cubicBezTo>
                    <a:pt x="4238" y="2647"/>
                    <a:pt x="4261" y="2217"/>
                    <a:pt x="4227" y="1741"/>
                  </a:cubicBezTo>
                  <a:cubicBezTo>
                    <a:pt x="4216" y="1601"/>
                    <a:pt x="4125" y="1531"/>
                    <a:pt x="4000" y="1531"/>
                  </a:cubicBezTo>
                  <a:cubicBezTo>
                    <a:pt x="3991" y="1531"/>
                    <a:pt x="3981" y="1531"/>
                    <a:pt x="3971" y="1532"/>
                  </a:cubicBezTo>
                  <a:cubicBezTo>
                    <a:pt x="3542" y="1590"/>
                    <a:pt x="3135" y="1602"/>
                    <a:pt x="2717" y="1602"/>
                  </a:cubicBezTo>
                  <a:cubicBezTo>
                    <a:pt x="2717" y="1126"/>
                    <a:pt x="2729" y="650"/>
                    <a:pt x="2717" y="174"/>
                  </a:cubicBezTo>
                  <a:cubicBezTo>
                    <a:pt x="2717" y="54"/>
                    <a:pt x="2615" y="0"/>
                    <a:pt x="25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5242850" y="2742925"/>
              <a:ext cx="13275" cy="16700"/>
            </a:xfrm>
            <a:custGeom>
              <a:avLst/>
              <a:gdLst/>
              <a:ahLst/>
              <a:cxnLst/>
              <a:rect l="l" t="t" r="r" b="b"/>
              <a:pathLst>
                <a:path w="531" h="668" extrusionOk="0">
                  <a:moveTo>
                    <a:pt x="377" y="0"/>
                  </a:moveTo>
                  <a:cubicBezTo>
                    <a:pt x="355" y="0"/>
                    <a:pt x="333" y="8"/>
                    <a:pt x="314" y="26"/>
                  </a:cubicBezTo>
                  <a:cubicBezTo>
                    <a:pt x="175" y="177"/>
                    <a:pt x="1" y="421"/>
                    <a:pt x="140" y="618"/>
                  </a:cubicBezTo>
                  <a:cubicBezTo>
                    <a:pt x="163" y="647"/>
                    <a:pt x="213" y="668"/>
                    <a:pt x="258" y="668"/>
                  </a:cubicBezTo>
                  <a:cubicBezTo>
                    <a:pt x="303" y="668"/>
                    <a:pt x="343" y="647"/>
                    <a:pt x="349" y="595"/>
                  </a:cubicBezTo>
                  <a:cubicBezTo>
                    <a:pt x="361" y="502"/>
                    <a:pt x="349" y="433"/>
                    <a:pt x="372" y="351"/>
                  </a:cubicBezTo>
                  <a:cubicBezTo>
                    <a:pt x="407" y="270"/>
                    <a:pt x="430" y="212"/>
                    <a:pt x="477" y="154"/>
                  </a:cubicBezTo>
                  <a:cubicBezTo>
                    <a:pt x="531" y="91"/>
                    <a:pt x="452" y="0"/>
                    <a:pt x="3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5134600" y="2757950"/>
              <a:ext cx="320725" cy="161750"/>
            </a:xfrm>
            <a:custGeom>
              <a:avLst/>
              <a:gdLst/>
              <a:ahLst/>
              <a:cxnLst/>
              <a:rect l="l" t="t" r="r" b="b"/>
              <a:pathLst>
                <a:path w="12829" h="6470" extrusionOk="0">
                  <a:moveTo>
                    <a:pt x="3970" y="1"/>
                  </a:moveTo>
                  <a:cubicBezTo>
                    <a:pt x="3932" y="1"/>
                    <a:pt x="3893" y="20"/>
                    <a:pt x="3878" y="64"/>
                  </a:cubicBezTo>
                  <a:cubicBezTo>
                    <a:pt x="3855" y="157"/>
                    <a:pt x="3832" y="250"/>
                    <a:pt x="3808" y="343"/>
                  </a:cubicBezTo>
                  <a:cubicBezTo>
                    <a:pt x="3774" y="354"/>
                    <a:pt x="3774" y="401"/>
                    <a:pt x="3797" y="424"/>
                  </a:cubicBezTo>
                  <a:cubicBezTo>
                    <a:pt x="3588" y="1213"/>
                    <a:pt x="3402" y="1979"/>
                    <a:pt x="3158" y="2746"/>
                  </a:cubicBezTo>
                  <a:cubicBezTo>
                    <a:pt x="3042" y="3140"/>
                    <a:pt x="3065" y="3419"/>
                    <a:pt x="2706" y="3616"/>
                  </a:cubicBezTo>
                  <a:cubicBezTo>
                    <a:pt x="2288" y="3837"/>
                    <a:pt x="1800" y="3965"/>
                    <a:pt x="1382" y="4185"/>
                  </a:cubicBezTo>
                  <a:cubicBezTo>
                    <a:pt x="1034" y="4359"/>
                    <a:pt x="372" y="4522"/>
                    <a:pt x="175" y="4917"/>
                  </a:cubicBezTo>
                  <a:cubicBezTo>
                    <a:pt x="1" y="5288"/>
                    <a:pt x="233" y="6031"/>
                    <a:pt x="349" y="6391"/>
                  </a:cubicBezTo>
                  <a:cubicBezTo>
                    <a:pt x="366" y="6443"/>
                    <a:pt x="416" y="6469"/>
                    <a:pt x="462" y="6469"/>
                  </a:cubicBezTo>
                  <a:cubicBezTo>
                    <a:pt x="509" y="6469"/>
                    <a:pt x="552" y="6443"/>
                    <a:pt x="558" y="6391"/>
                  </a:cubicBezTo>
                  <a:cubicBezTo>
                    <a:pt x="662" y="5787"/>
                    <a:pt x="349" y="5067"/>
                    <a:pt x="1034" y="4754"/>
                  </a:cubicBezTo>
                  <a:cubicBezTo>
                    <a:pt x="1742" y="4417"/>
                    <a:pt x="2439" y="4069"/>
                    <a:pt x="3193" y="3837"/>
                  </a:cubicBezTo>
                  <a:cubicBezTo>
                    <a:pt x="3251" y="3825"/>
                    <a:pt x="3298" y="3756"/>
                    <a:pt x="3298" y="3698"/>
                  </a:cubicBezTo>
                  <a:cubicBezTo>
                    <a:pt x="3414" y="2618"/>
                    <a:pt x="3774" y="1561"/>
                    <a:pt x="3983" y="505"/>
                  </a:cubicBezTo>
                  <a:cubicBezTo>
                    <a:pt x="5376" y="598"/>
                    <a:pt x="6815" y="563"/>
                    <a:pt x="8220" y="586"/>
                  </a:cubicBezTo>
                  <a:cubicBezTo>
                    <a:pt x="8940" y="598"/>
                    <a:pt x="9660" y="644"/>
                    <a:pt x="10379" y="656"/>
                  </a:cubicBezTo>
                  <a:cubicBezTo>
                    <a:pt x="10809" y="671"/>
                    <a:pt x="11371" y="723"/>
                    <a:pt x="11887" y="723"/>
                  </a:cubicBezTo>
                  <a:cubicBezTo>
                    <a:pt x="12180" y="723"/>
                    <a:pt x="12458" y="706"/>
                    <a:pt x="12690" y="656"/>
                  </a:cubicBezTo>
                  <a:cubicBezTo>
                    <a:pt x="12829" y="621"/>
                    <a:pt x="12748" y="308"/>
                    <a:pt x="12631" y="284"/>
                  </a:cubicBezTo>
                  <a:cubicBezTo>
                    <a:pt x="12380" y="225"/>
                    <a:pt x="12085" y="207"/>
                    <a:pt x="11781" y="207"/>
                  </a:cubicBezTo>
                  <a:cubicBezTo>
                    <a:pt x="11312" y="207"/>
                    <a:pt x="10820" y="250"/>
                    <a:pt x="10426" y="250"/>
                  </a:cubicBezTo>
                  <a:cubicBezTo>
                    <a:pt x="9636" y="238"/>
                    <a:pt x="8858" y="192"/>
                    <a:pt x="8069" y="192"/>
                  </a:cubicBezTo>
                  <a:cubicBezTo>
                    <a:pt x="7332" y="185"/>
                    <a:pt x="6534" y="118"/>
                    <a:pt x="5749" y="118"/>
                  </a:cubicBezTo>
                  <a:cubicBezTo>
                    <a:pt x="5162" y="118"/>
                    <a:pt x="4582" y="155"/>
                    <a:pt x="4041" y="284"/>
                  </a:cubicBezTo>
                  <a:cubicBezTo>
                    <a:pt x="4052" y="226"/>
                    <a:pt x="4064" y="157"/>
                    <a:pt x="4064" y="99"/>
                  </a:cubicBezTo>
                  <a:cubicBezTo>
                    <a:pt x="4077" y="38"/>
                    <a:pt x="4024" y="1"/>
                    <a:pt x="39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5198450" y="2902600"/>
              <a:ext cx="38350" cy="44275"/>
            </a:xfrm>
            <a:custGeom>
              <a:avLst/>
              <a:gdLst/>
              <a:ahLst/>
              <a:cxnLst/>
              <a:rect l="l" t="t" r="r" b="b"/>
              <a:pathLst>
                <a:path w="1534" h="1771" extrusionOk="0">
                  <a:moveTo>
                    <a:pt x="1381" y="0"/>
                  </a:moveTo>
                  <a:cubicBezTo>
                    <a:pt x="902" y="0"/>
                    <a:pt x="481" y="340"/>
                    <a:pt x="268" y="767"/>
                  </a:cubicBezTo>
                  <a:cubicBezTo>
                    <a:pt x="128" y="1023"/>
                    <a:pt x="1" y="1650"/>
                    <a:pt x="384" y="1766"/>
                  </a:cubicBezTo>
                  <a:cubicBezTo>
                    <a:pt x="392" y="1769"/>
                    <a:pt x="403" y="1770"/>
                    <a:pt x="415" y="1770"/>
                  </a:cubicBezTo>
                  <a:cubicBezTo>
                    <a:pt x="453" y="1770"/>
                    <a:pt x="503" y="1755"/>
                    <a:pt x="511" y="1719"/>
                  </a:cubicBezTo>
                  <a:cubicBezTo>
                    <a:pt x="569" y="1580"/>
                    <a:pt x="523" y="1476"/>
                    <a:pt x="511" y="1336"/>
                  </a:cubicBezTo>
                  <a:cubicBezTo>
                    <a:pt x="500" y="1174"/>
                    <a:pt x="546" y="1000"/>
                    <a:pt x="628" y="849"/>
                  </a:cubicBezTo>
                  <a:cubicBezTo>
                    <a:pt x="802" y="524"/>
                    <a:pt x="1127" y="303"/>
                    <a:pt x="1452" y="152"/>
                  </a:cubicBezTo>
                  <a:cubicBezTo>
                    <a:pt x="1533" y="129"/>
                    <a:pt x="1510" y="1"/>
                    <a:pt x="1429" y="1"/>
                  </a:cubicBezTo>
                  <a:cubicBezTo>
                    <a:pt x="1413" y="0"/>
                    <a:pt x="1397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5349950" y="2904775"/>
              <a:ext cx="38350" cy="41625"/>
            </a:xfrm>
            <a:custGeom>
              <a:avLst/>
              <a:gdLst/>
              <a:ahLst/>
              <a:cxnLst/>
              <a:rect l="l" t="t" r="r" b="b"/>
              <a:pathLst>
                <a:path w="1534" h="1665" extrusionOk="0">
                  <a:moveTo>
                    <a:pt x="1160" y="1"/>
                  </a:moveTo>
                  <a:cubicBezTo>
                    <a:pt x="823" y="1"/>
                    <a:pt x="540" y="177"/>
                    <a:pt x="349" y="495"/>
                  </a:cubicBezTo>
                  <a:cubicBezTo>
                    <a:pt x="175" y="762"/>
                    <a:pt x="1" y="1389"/>
                    <a:pt x="291" y="1656"/>
                  </a:cubicBezTo>
                  <a:cubicBezTo>
                    <a:pt x="303" y="1661"/>
                    <a:pt x="320" y="1664"/>
                    <a:pt x="337" y="1664"/>
                  </a:cubicBezTo>
                  <a:cubicBezTo>
                    <a:pt x="355" y="1664"/>
                    <a:pt x="372" y="1661"/>
                    <a:pt x="384" y="1656"/>
                  </a:cubicBezTo>
                  <a:cubicBezTo>
                    <a:pt x="593" y="1481"/>
                    <a:pt x="523" y="1156"/>
                    <a:pt x="581" y="924"/>
                  </a:cubicBezTo>
                  <a:cubicBezTo>
                    <a:pt x="697" y="495"/>
                    <a:pt x="1046" y="321"/>
                    <a:pt x="1429" y="204"/>
                  </a:cubicBezTo>
                  <a:cubicBezTo>
                    <a:pt x="1510" y="170"/>
                    <a:pt x="1533" y="65"/>
                    <a:pt x="1452" y="42"/>
                  </a:cubicBezTo>
                  <a:cubicBezTo>
                    <a:pt x="1351" y="14"/>
                    <a:pt x="1254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5345025" y="2900225"/>
              <a:ext cx="70250" cy="65200"/>
            </a:xfrm>
            <a:custGeom>
              <a:avLst/>
              <a:gdLst/>
              <a:ahLst/>
              <a:cxnLst/>
              <a:rect l="l" t="t" r="r" b="b"/>
              <a:pathLst>
                <a:path w="2810" h="2608" extrusionOk="0">
                  <a:moveTo>
                    <a:pt x="1366" y="301"/>
                  </a:moveTo>
                  <a:cubicBezTo>
                    <a:pt x="1460" y="301"/>
                    <a:pt x="1555" y="314"/>
                    <a:pt x="1649" y="340"/>
                  </a:cubicBezTo>
                  <a:cubicBezTo>
                    <a:pt x="2090" y="456"/>
                    <a:pt x="2461" y="909"/>
                    <a:pt x="2496" y="1373"/>
                  </a:cubicBezTo>
                  <a:cubicBezTo>
                    <a:pt x="2566" y="1968"/>
                    <a:pt x="2034" y="2309"/>
                    <a:pt x="1494" y="2309"/>
                  </a:cubicBezTo>
                  <a:cubicBezTo>
                    <a:pt x="1402" y="2309"/>
                    <a:pt x="1309" y="2299"/>
                    <a:pt x="1219" y="2279"/>
                  </a:cubicBezTo>
                  <a:cubicBezTo>
                    <a:pt x="581" y="2139"/>
                    <a:pt x="221" y="1524"/>
                    <a:pt x="465" y="920"/>
                  </a:cubicBezTo>
                  <a:cubicBezTo>
                    <a:pt x="558" y="712"/>
                    <a:pt x="720" y="537"/>
                    <a:pt x="906" y="421"/>
                  </a:cubicBezTo>
                  <a:cubicBezTo>
                    <a:pt x="1046" y="340"/>
                    <a:pt x="1204" y="301"/>
                    <a:pt x="1366" y="301"/>
                  </a:cubicBezTo>
                  <a:close/>
                  <a:moveTo>
                    <a:pt x="1438" y="0"/>
                  </a:moveTo>
                  <a:cubicBezTo>
                    <a:pt x="1203" y="0"/>
                    <a:pt x="971" y="55"/>
                    <a:pt x="778" y="166"/>
                  </a:cubicBezTo>
                  <a:cubicBezTo>
                    <a:pt x="407" y="352"/>
                    <a:pt x="209" y="688"/>
                    <a:pt x="140" y="1095"/>
                  </a:cubicBezTo>
                  <a:cubicBezTo>
                    <a:pt x="0" y="1849"/>
                    <a:pt x="523" y="2476"/>
                    <a:pt x="1277" y="2592"/>
                  </a:cubicBezTo>
                  <a:cubicBezTo>
                    <a:pt x="1348" y="2603"/>
                    <a:pt x="1418" y="2608"/>
                    <a:pt x="1487" y="2608"/>
                  </a:cubicBezTo>
                  <a:cubicBezTo>
                    <a:pt x="2182" y="2608"/>
                    <a:pt x="2789" y="2092"/>
                    <a:pt x="2810" y="1385"/>
                  </a:cubicBezTo>
                  <a:cubicBezTo>
                    <a:pt x="2810" y="1153"/>
                    <a:pt x="2752" y="909"/>
                    <a:pt x="2636" y="700"/>
                  </a:cubicBezTo>
                  <a:cubicBezTo>
                    <a:pt x="2589" y="619"/>
                    <a:pt x="2543" y="537"/>
                    <a:pt x="2485" y="468"/>
                  </a:cubicBezTo>
                  <a:cubicBezTo>
                    <a:pt x="2250" y="160"/>
                    <a:pt x="1840" y="0"/>
                    <a:pt x="143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5367950" y="2920600"/>
              <a:ext cx="25575" cy="24225"/>
            </a:xfrm>
            <a:custGeom>
              <a:avLst/>
              <a:gdLst/>
              <a:ahLst/>
              <a:cxnLst/>
              <a:rect l="l" t="t" r="r" b="b"/>
              <a:pathLst>
                <a:path w="1023" h="969" extrusionOk="0">
                  <a:moveTo>
                    <a:pt x="500" y="180"/>
                  </a:moveTo>
                  <a:cubicBezTo>
                    <a:pt x="527" y="180"/>
                    <a:pt x="554" y="183"/>
                    <a:pt x="581" y="187"/>
                  </a:cubicBezTo>
                  <a:cubicBezTo>
                    <a:pt x="732" y="233"/>
                    <a:pt x="825" y="361"/>
                    <a:pt x="848" y="512"/>
                  </a:cubicBezTo>
                  <a:cubicBezTo>
                    <a:pt x="858" y="700"/>
                    <a:pt x="699" y="812"/>
                    <a:pt x="536" y="812"/>
                  </a:cubicBezTo>
                  <a:cubicBezTo>
                    <a:pt x="508" y="812"/>
                    <a:pt x="480" y="809"/>
                    <a:pt x="453" y="802"/>
                  </a:cubicBezTo>
                  <a:cubicBezTo>
                    <a:pt x="267" y="744"/>
                    <a:pt x="151" y="558"/>
                    <a:pt x="221" y="361"/>
                  </a:cubicBezTo>
                  <a:cubicBezTo>
                    <a:pt x="244" y="303"/>
                    <a:pt x="291" y="245"/>
                    <a:pt x="349" y="222"/>
                  </a:cubicBezTo>
                  <a:cubicBezTo>
                    <a:pt x="395" y="191"/>
                    <a:pt x="447" y="180"/>
                    <a:pt x="500" y="180"/>
                  </a:cubicBezTo>
                  <a:close/>
                  <a:moveTo>
                    <a:pt x="515" y="1"/>
                  </a:moveTo>
                  <a:cubicBezTo>
                    <a:pt x="431" y="1"/>
                    <a:pt x="348" y="20"/>
                    <a:pt x="279" y="59"/>
                  </a:cubicBezTo>
                  <a:cubicBezTo>
                    <a:pt x="151" y="129"/>
                    <a:pt x="70" y="245"/>
                    <a:pt x="47" y="407"/>
                  </a:cubicBezTo>
                  <a:cubicBezTo>
                    <a:pt x="0" y="686"/>
                    <a:pt x="186" y="918"/>
                    <a:pt x="465" y="965"/>
                  </a:cubicBezTo>
                  <a:cubicBezTo>
                    <a:pt x="486" y="967"/>
                    <a:pt x="508" y="969"/>
                    <a:pt x="529" y="969"/>
                  </a:cubicBezTo>
                  <a:cubicBezTo>
                    <a:pt x="785" y="969"/>
                    <a:pt x="1022" y="780"/>
                    <a:pt x="1022" y="512"/>
                  </a:cubicBezTo>
                  <a:cubicBezTo>
                    <a:pt x="1022" y="419"/>
                    <a:pt x="999" y="338"/>
                    <a:pt x="964" y="268"/>
                  </a:cubicBezTo>
                  <a:cubicBezTo>
                    <a:pt x="941" y="233"/>
                    <a:pt x="929" y="210"/>
                    <a:pt x="894" y="175"/>
                  </a:cubicBezTo>
                  <a:cubicBezTo>
                    <a:pt x="806" y="58"/>
                    <a:pt x="659" y="1"/>
                    <a:pt x="515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5192350" y="2897325"/>
              <a:ext cx="69975" cy="65200"/>
            </a:xfrm>
            <a:custGeom>
              <a:avLst/>
              <a:gdLst/>
              <a:ahLst/>
              <a:cxnLst/>
              <a:rect l="l" t="t" r="r" b="b"/>
              <a:pathLst>
                <a:path w="2799" h="2608" extrusionOk="0">
                  <a:moveTo>
                    <a:pt x="1378" y="301"/>
                  </a:moveTo>
                  <a:cubicBezTo>
                    <a:pt x="1472" y="301"/>
                    <a:pt x="1567" y="314"/>
                    <a:pt x="1661" y="340"/>
                  </a:cubicBezTo>
                  <a:cubicBezTo>
                    <a:pt x="2102" y="456"/>
                    <a:pt x="2474" y="897"/>
                    <a:pt x="2508" y="1373"/>
                  </a:cubicBezTo>
                  <a:cubicBezTo>
                    <a:pt x="2578" y="1968"/>
                    <a:pt x="2046" y="2309"/>
                    <a:pt x="1506" y="2309"/>
                  </a:cubicBezTo>
                  <a:cubicBezTo>
                    <a:pt x="1414" y="2309"/>
                    <a:pt x="1321" y="2299"/>
                    <a:pt x="1231" y="2279"/>
                  </a:cubicBezTo>
                  <a:cubicBezTo>
                    <a:pt x="593" y="2139"/>
                    <a:pt x="233" y="1524"/>
                    <a:pt x="477" y="920"/>
                  </a:cubicBezTo>
                  <a:cubicBezTo>
                    <a:pt x="570" y="711"/>
                    <a:pt x="732" y="537"/>
                    <a:pt x="918" y="421"/>
                  </a:cubicBezTo>
                  <a:cubicBezTo>
                    <a:pt x="1058" y="340"/>
                    <a:pt x="1216" y="301"/>
                    <a:pt x="1378" y="301"/>
                  </a:cubicBezTo>
                  <a:close/>
                  <a:moveTo>
                    <a:pt x="1427" y="0"/>
                  </a:moveTo>
                  <a:cubicBezTo>
                    <a:pt x="1192" y="0"/>
                    <a:pt x="960" y="55"/>
                    <a:pt x="767" y="166"/>
                  </a:cubicBezTo>
                  <a:cubicBezTo>
                    <a:pt x="407" y="363"/>
                    <a:pt x="210" y="688"/>
                    <a:pt x="129" y="1095"/>
                  </a:cubicBezTo>
                  <a:cubicBezTo>
                    <a:pt x="1" y="1849"/>
                    <a:pt x="523" y="2476"/>
                    <a:pt x="1278" y="2592"/>
                  </a:cubicBezTo>
                  <a:cubicBezTo>
                    <a:pt x="1347" y="2603"/>
                    <a:pt x="1416" y="2608"/>
                    <a:pt x="1485" y="2608"/>
                  </a:cubicBezTo>
                  <a:cubicBezTo>
                    <a:pt x="2172" y="2608"/>
                    <a:pt x="2788" y="2092"/>
                    <a:pt x="2799" y="1385"/>
                  </a:cubicBezTo>
                  <a:cubicBezTo>
                    <a:pt x="2799" y="1153"/>
                    <a:pt x="2741" y="909"/>
                    <a:pt x="2625" y="700"/>
                  </a:cubicBezTo>
                  <a:cubicBezTo>
                    <a:pt x="2590" y="619"/>
                    <a:pt x="2543" y="537"/>
                    <a:pt x="2485" y="468"/>
                  </a:cubicBezTo>
                  <a:cubicBezTo>
                    <a:pt x="2243" y="160"/>
                    <a:pt x="1830" y="0"/>
                    <a:pt x="142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5215575" y="2917700"/>
              <a:ext cx="25575" cy="24225"/>
            </a:xfrm>
            <a:custGeom>
              <a:avLst/>
              <a:gdLst/>
              <a:ahLst/>
              <a:cxnLst/>
              <a:rect l="l" t="t" r="r" b="b"/>
              <a:pathLst>
                <a:path w="1023" h="969" extrusionOk="0">
                  <a:moveTo>
                    <a:pt x="500" y="180"/>
                  </a:moveTo>
                  <a:cubicBezTo>
                    <a:pt x="527" y="180"/>
                    <a:pt x="554" y="183"/>
                    <a:pt x="581" y="187"/>
                  </a:cubicBezTo>
                  <a:cubicBezTo>
                    <a:pt x="732" y="233"/>
                    <a:pt x="825" y="361"/>
                    <a:pt x="848" y="512"/>
                  </a:cubicBezTo>
                  <a:cubicBezTo>
                    <a:pt x="858" y="700"/>
                    <a:pt x="699" y="812"/>
                    <a:pt x="537" y="812"/>
                  </a:cubicBezTo>
                  <a:cubicBezTo>
                    <a:pt x="509" y="812"/>
                    <a:pt x="481" y="809"/>
                    <a:pt x="453" y="802"/>
                  </a:cubicBezTo>
                  <a:cubicBezTo>
                    <a:pt x="244" y="744"/>
                    <a:pt x="152" y="558"/>
                    <a:pt x="221" y="361"/>
                  </a:cubicBezTo>
                  <a:cubicBezTo>
                    <a:pt x="244" y="303"/>
                    <a:pt x="291" y="245"/>
                    <a:pt x="349" y="221"/>
                  </a:cubicBezTo>
                  <a:cubicBezTo>
                    <a:pt x="395" y="191"/>
                    <a:pt x="447" y="180"/>
                    <a:pt x="500" y="180"/>
                  </a:cubicBezTo>
                  <a:close/>
                  <a:moveTo>
                    <a:pt x="515" y="1"/>
                  </a:moveTo>
                  <a:cubicBezTo>
                    <a:pt x="431" y="1"/>
                    <a:pt x="348" y="20"/>
                    <a:pt x="279" y="59"/>
                  </a:cubicBezTo>
                  <a:cubicBezTo>
                    <a:pt x="152" y="152"/>
                    <a:pt x="59" y="268"/>
                    <a:pt x="47" y="407"/>
                  </a:cubicBezTo>
                  <a:cubicBezTo>
                    <a:pt x="1" y="686"/>
                    <a:pt x="186" y="918"/>
                    <a:pt x="465" y="964"/>
                  </a:cubicBezTo>
                  <a:cubicBezTo>
                    <a:pt x="486" y="967"/>
                    <a:pt x="508" y="968"/>
                    <a:pt x="529" y="968"/>
                  </a:cubicBezTo>
                  <a:cubicBezTo>
                    <a:pt x="785" y="968"/>
                    <a:pt x="1022" y="780"/>
                    <a:pt x="1022" y="512"/>
                  </a:cubicBezTo>
                  <a:cubicBezTo>
                    <a:pt x="1022" y="419"/>
                    <a:pt x="999" y="338"/>
                    <a:pt x="964" y="268"/>
                  </a:cubicBezTo>
                  <a:cubicBezTo>
                    <a:pt x="941" y="233"/>
                    <a:pt x="929" y="210"/>
                    <a:pt x="895" y="175"/>
                  </a:cubicBezTo>
                  <a:cubicBezTo>
                    <a:pt x="807" y="58"/>
                    <a:pt x="659" y="1"/>
                    <a:pt x="515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5132575" y="2738825"/>
              <a:ext cx="325950" cy="204125"/>
            </a:xfrm>
            <a:custGeom>
              <a:avLst/>
              <a:gdLst/>
              <a:ahLst/>
              <a:cxnLst/>
              <a:rect l="l" t="t" r="r" b="b"/>
              <a:pathLst>
                <a:path w="13038" h="8165" extrusionOk="0">
                  <a:moveTo>
                    <a:pt x="4779" y="264"/>
                  </a:moveTo>
                  <a:cubicBezTo>
                    <a:pt x="4846" y="264"/>
                    <a:pt x="4911" y="303"/>
                    <a:pt x="4957" y="399"/>
                  </a:cubicBezTo>
                  <a:cubicBezTo>
                    <a:pt x="4992" y="469"/>
                    <a:pt x="4992" y="574"/>
                    <a:pt x="5004" y="666"/>
                  </a:cubicBezTo>
                  <a:lnTo>
                    <a:pt x="4505" y="666"/>
                  </a:lnTo>
                  <a:cubicBezTo>
                    <a:pt x="4505" y="608"/>
                    <a:pt x="4505" y="574"/>
                    <a:pt x="4528" y="527"/>
                  </a:cubicBezTo>
                  <a:cubicBezTo>
                    <a:pt x="4543" y="386"/>
                    <a:pt x="4662" y="264"/>
                    <a:pt x="4779" y="264"/>
                  </a:cubicBezTo>
                  <a:close/>
                  <a:moveTo>
                    <a:pt x="3831" y="1572"/>
                  </a:moveTo>
                  <a:cubicBezTo>
                    <a:pt x="4168" y="1816"/>
                    <a:pt x="3971" y="2292"/>
                    <a:pt x="3878" y="2663"/>
                  </a:cubicBezTo>
                  <a:cubicBezTo>
                    <a:pt x="3797" y="2919"/>
                    <a:pt x="3715" y="3197"/>
                    <a:pt x="3564" y="3429"/>
                  </a:cubicBezTo>
                  <a:cubicBezTo>
                    <a:pt x="3495" y="3557"/>
                    <a:pt x="3390" y="3627"/>
                    <a:pt x="3274" y="3708"/>
                  </a:cubicBezTo>
                  <a:cubicBezTo>
                    <a:pt x="3355" y="3487"/>
                    <a:pt x="3390" y="3255"/>
                    <a:pt x="3448" y="3069"/>
                  </a:cubicBezTo>
                  <a:cubicBezTo>
                    <a:pt x="3588" y="2570"/>
                    <a:pt x="3715" y="2083"/>
                    <a:pt x="3831" y="1572"/>
                  </a:cubicBezTo>
                  <a:close/>
                  <a:moveTo>
                    <a:pt x="407" y="5647"/>
                  </a:moveTo>
                  <a:cubicBezTo>
                    <a:pt x="476" y="5751"/>
                    <a:pt x="465" y="5867"/>
                    <a:pt x="430" y="6007"/>
                  </a:cubicBezTo>
                  <a:cubicBezTo>
                    <a:pt x="418" y="6088"/>
                    <a:pt x="395" y="6169"/>
                    <a:pt x="349" y="6227"/>
                  </a:cubicBezTo>
                  <a:cubicBezTo>
                    <a:pt x="337" y="5995"/>
                    <a:pt x="337" y="5809"/>
                    <a:pt x="407" y="5647"/>
                  </a:cubicBezTo>
                  <a:close/>
                  <a:moveTo>
                    <a:pt x="3971" y="991"/>
                  </a:moveTo>
                  <a:cubicBezTo>
                    <a:pt x="6896" y="1212"/>
                    <a:pt x="9822" y="1038"/>
                    <a:pt x="12736" y="1224"/>
                  </a:cubicBezTo>
                  <a:cubicBezTo>
                    <a:pt x="12585" y="3429"/>
                    <a:pt x="12852" y="5635"/>
                    <a:pt x="12678" y="7841"/>
                  </a:cubicBezTo>
                  <a:cubicBezTo>
                    <a:pt x="12364" y="7806"/>
                    <a:pt x="12062" y="7783"/>
                    <a:pt x="11737" y="7783"/>
                  </a:cubicBezTo>
                  <a:cubicBezTo>
                    <a:pt x="11888" y="7017"/>
                    <a:pt x="11076" y="6065"/>
                    <a:pt x="10402" y="5914"/>
                  </a:cubicBezTo>
                  <a:cubicBezTo>
                    <a:pt x="10259" y="5880"/>
                    <a:pt x="10117" y="5864"/>
                    <a:pt x="9977" y="5864"/>
                  </a:cubicBezTo>
                  <a:cubicBezTo>
                    <a:pt x="8924" y="5864"/>
                    <a:pt x="8013" y="6782"/>
                    <a:pt x="8115" y="7899"/>
                  </a:cubicBezTo>
                  <a:cubicBezTo>
                    <a:pt x="7918" y="7905"/>
                    <a:pt x="7718" y="7908"/>
                    <a:pt x="7517" y="7908"/>
                  </a:cubicBezTo>
                  <a:cubicBezTo>
                    <a:pt x="7317" y="7908"/>
                    <a:pt x="7117" y="7905"/>
                    <a:pt x="6919" y="7899"/>
                  </a:cubicBezTo>
                  <a:cubicBezTo>
                    <a:pt x="6467" y="7887"/>
                    <a:pt x="6026" y="7841"/>
                    <a:pt x="5573" y="7806"/>
                  </a:cubicBezTo>
                  <a:cubicBezTo>
                    <a:pt x="5863" y="7028"/>
                    <a:pt x="4981" y="5972"/>
                    <a:pt x="4284" y="5798"/>
                  </a:cubicBezTo>
                  <a:cubicBezTo>
                    <a:pt x="4123" y="5753"/>
                    <a:pt x="3963" y="5733"/>
                    <a:pt x="3806" y="5733"/>
                  </a:cubicBezTo>
                  <a:cubicBezTo>
                    <a:pt x="2807" y="5733"/>
                    <a:pt x="1944" y="6575"/>
                    <a:pt x="1974" y="7609"/>
                  </a:cubicBezTo>
                  <a:cubicBezTo>
                    <a:pt x="1452" y="7597"/>
                    <a:pt x="941" y="7562"/>
                    <a:pt x="430" y="7481"/>
                  </a:cubicBezTo>
                  <a:cubicBezTo>
                    <a:pt x="430" y="7168"/>
                    <a:pt x="407" y="6877"/>
                    <a:pt x="372" y="6575"/>
                  </a:cubicBezTo>
                  <a:cubicBezTo>
                    <a:pt x="569" y="6471"/>
                    <a:pt x="662" y="6169"/>
                    <a:pt x="685" y="5995"/>
                  </a:cubicBezTo>
                  <a:cubicBezTo>
                    <a:pt x="709" y="5763"/>
                    <a:pt x="662" y="5577"/>
                    <a:pt x="523" y="5473"/>
                  </a:cubicBezTo>
                  <a:cubicBezTo>
                    <a:pt x="627" y="5356"/>
                    <a:pt x="767" y="5252"/>
                    <a:pt x="976" y="5171"/>
                  </a:cubicBezTo>
                  <a:cubicBezTo>
                    <a:pt x="1359" y="4997"/>
                    <a:pt x="1753" y="4822"/>
                    <a:pt x="2160" y="4672"/>
                  </a:cubicBezTo>
                  <a:cubicBezTo>
                    <a:pt x="2380" y="4590"/>
                    <a:pt x="2670" y="4544"/>
                    <a:pt x="2856" y="4416"/>
                  </a:cubicBezTo>
                  <a:cubicBezTo>
                    <a:pt x="2972" y="4323"/>
                    <a:pt x="3065" y="4196"/>
                    <a:pt x="3146" y="4056"/>
                  </a:cubicBezTo>
                  <a:cubicBezTo>
                    <a:pt x="3164" y="4058"/>
                    <a:pt x="3181" y="4058"/>
                    <a:pt x="3198" y="4058"/>
                  </a:cubicBezTo>
                  <a:cubicBezTo>
                    <a:pt x="3841" y="4058"/>
                    <a:pt x="4020" y="3011"/>
                    <a:pt x="4145" y="2547"/>
                  </a:cubicBezTo>
                  <a:cubicBezTo>
                    <a:pt x="4238" y="2210"/>
                    <a:pt x="4377" y="1409"/>
                    <a:pt x="3889" y="1386"/>
                  </a:cubicBezTo>
                  <a:lnTo>
                    <a:pt x="3971" y="991"/>
                  </a:lnTo>
                  <a:close/>
                  <a:moveTo>
                    <a:pt x="4754" y="1"/>
                  </a:moveTo>
                  <a:cubicBezTo>
                    <a:pt x="4542" y="1"/>
                    <a:pt x="4343" y="174"/>
                    <a:pt x="4261" y="388"/>
                  </a:cubicBezTo>
                  <a:cubicBezTo>
                    <a:pt x="4238" y="469"/>
                    <a:pt x="4203" y="585"/>
                    <a:pt x="4215" y="666"/>
                  </a:cubicBezTo>
                  <a:cubicBezTo>
                    <a:pt x="4064" y="666"/>
                    <a:pt x="3901" y="678"/>
                    <a:pt x="3739" y="678"/>
                  </a:cubicBezTo>
                  <a:cubicBezTo>
                    <a:pt x="3622" y="678"/>
                    <a:pt x="3251" y="2350"/>
                    <a:pt x="3100" y="2977"/>
                  </a:cubicBezTo>
                  <a:cubicBezTo>
                    <a:pt x="2984" y="3487"/>
                    <a:pt x="2914" y="3987"/>
                    <a:pt x="2438" y="4242"/>
                  </a:cubicBezTo>
                  <a:cubicBezTo>
                    <a:pt x="2032" y="4439"/>
                    <a:pt x="1568" y="4590"/>
                    <a:pt x="1138" y="4776"/>
                  </a:cubicBezTo>
                  <a:cubicBezTo>
                    <a:pt x="720" y="4962"/>
                    <a:pt x="116" y="5124"/>
                    <a:pt x="47" y="5647"/>
                  </a:cubicBezTo>
                  <a:cubicBezTo>
                    <a:pt x="0" y="6007"/>
                    <a:pt x="105" y="6401"/>
                    <a:pt x="140" y="6761"/>
                  </a:cubicBezTo>
                  <a:cubicBezTo>
                    <a:pt x="174" y="7051"/>
                    <a:pt x="221" y="7736"/>
                    <a:pt x="337" y="7748"/>
                  </a:cubicBezTo>
                  <a:cubicBezTo>
                    <a:pt x="430" y="7783"/>
                    <a:pt x="534" y="7794"/>
                    <a:pt x="650" y="7806"/>
                  </a:cubicBezTo>
                  <a:cubicBezTo>
                    <a:pt x="1126" y="7864"/>
                    <a:pt x="1602" y="7887"/>
                    <a:pt x="2090" y="7911"/>
                  </a:cubicBezTo>
                  <a:cubicBezTo>
                    <a:pt x="2171" y="7911"/>
                    <a:pt x="2229" y="7899"/>
                    <a:pt x="2264" y="7818"/>
                  </a:cubicBezTo>
                  <a:cubicBezTo>
                    <a:pt x="2287" y="7771"/>
                    <a:pt x="2287" y="7702"/>
                    <a:pt x="2311" y="7655"/>
                  </a:cubicBezTo>
                  <a:cubicBezTo>
                    <a:pt x="2322" y="7574"/>
                    <a:pt x="2334" y="7504"/>
                    <a:pt x="2369" y="7435"/>
                  </a:cubicBezTo>
                  <a:cubicBezTo>
                    <a:pt x="2403" y="7284"/>
                    <a:pt x="2450" y="7144"/>
                    <a:pt x="2508" y="7017"/>
                  </a:cubicBezTo>
                  <a:cubicBezTo>
                    <a:pt x="2636" y="6703"/>
                    <a:pt x="2833" y="6401"/>
                    <a:pt x="3100" y="6216"/>
                  </a:cubicBezTo>
                  <a:cubicBezTo>
                    <a:pt x="3321" y="6060"/>
                    <a:pt x="3571" y="6003"/>
                    <a:pt x="3825" y="6003"/>
                  </a:cubicBezTo>
                  <a:cubicBezTo>
                    <a:pt x="3932" y="6003"/>
                    <a:pt x="4039" y="6013"/>
                    <a:pt x="4145" y="6030"/>
                  </a:cubicBezTo>
                  <a:cubicBezTo>
                    <a:pt x="4365" y="6065"/>
                    <a:pt x="4586" y="6169"/>
                    <a:pt x="4760" y="6297"/>
                  </a:cubicBezTo>
                  <a:cubicBezTo>
                    <a:pt x="5004" y="6506"/>
                    <a:pt x="5178" y="6784"/>
                    <a:pt x="5283" y="7086"/>
                  </a:cubicBezTo>
                  <a:cubicBezTo>
                    <a:pt x="5341" y="7237"/>
                    <a:pt x="5364" y="7388"/>
                    <a:pt x="5387" y="7562"/>
                  </a:cubicBezTo>
                  <a:cubicBezTo>
                    <a:pt x="5387" y="7632"/>
                    <a:pt x="5399" y="7725"/>
                    <a:pt x="5387" y="7794"/>
                  </a:cubicBezTo>
                  <a:cubicBezTo>
                    <a:pt x="5387" y="7852"/>
                    <a:pt x="5306" y="7992"/>
                    <a:pt x="5399" y="8027"/>
                  </a:cubicBezTo>
                  <a:cubicBezTo>
                    <a:pt x="5406" y="8030"/>
                    <a:pt x="5414" y="8032"/>
                    <a:pt x="5422" y="8032"/>
                  </a:cubicBezTo>
                  <a:cubicBezTo>
                    <a:pt x="5437" y="8032"/>
                    <a:pt x="5453" y="8027"/>
                    <a:pt x="5468" y="8027"/>
                  </a:cubicBezTo>
                  <a:cubicBezTo>
                    <a:pt x="5480" y="8026"/>
                    <a:pt x="5499" y="8025"/>
                    <a:pt x="5527" y="8025"/>
                  </a:cubicBezTo>
                  <a:cubicBezTo>
                    <a:pt x="5915" y="8025"/>
                    <a:pt x="7818" y="8099"/>
                    <a:pt x="8382" y="8143"/>
                  </a:cubicBezTo>
                  <a:lnTo>
                    <a:pt x="8382" y="8131"/>
                  </a:lnTo>
                  <a:cubicBezTo>
                    <a:pt x="8394" y="7806"/>
                    <a:pt x="8498" y="7423"/>
                    <a:pt x="8614" y="7133"/>
                  </a:cubicBezTo>
                  <a:cubicBezTo>
                    <a:pt x="8754" y="6819"/>
                    <a:pt x="8939" y="6517"/>
                    <a:pt x="9206" y="6332"/>
                  </a:cubicBezTo>
                  <a:cubicBezTo>
                    <a:pt x="9425" y="6178"/>
                    <a:pt x="9673" y="6109"/>
                    <a:pt x="9924" y="6109"/>
                  </a:cubicBezTo>
                  <a:cubicBezTo>
                    <a:pt x="10033" y="6109"/>
                    <a:pt x="10143" y="6121"/>
                    <a:pt x="10251" y="6146"/>
                  </a:cubicBezTo>
                  <a:cubicBezTo>
                    <a:pt x="10449" y="6169"/>
                    <a:pt x="10623" y="6239"/>
                    <a:pt x="10762" y="6343"/>
                  </a:cubicBezTo>
                  <a:cubicBezTo>
                    <a:pt x="11041" y="6529"/>
                    <a:pt x="11226" y="6808"/>
                    <a:pt x="11343" y="7098"/>
                  </a:cubicBezTo>
                  <a:cubicBezTo>
                    <a:pt x="11401" y="7260"/>
                    <a:pt x="11447" y="7411"/>
                    <a:pt x="11470" y="7574"/>
                  </a:cubicBezTo>
                  <a:cubicBezTo>
                    <a:pt x="11493" y="7690"/>
                    <a:pt x="11493" y="7794"/>
                    <a:pt x="11470" y="7911"/>
                  </a:cubicBezTo>
                  <a:cubicBezTo>
                    <a:pt x="11470" y="7922"/>
                    <a:pt x="11459" y="8154"/>
                    <a:pt x="11470" y="8154"/>
                  </a:cubicBezTo>
                  <a:cubicBezTo>
                    <a:pt x="11506" y="8162"/>
                    <a:pt x="11545" y="8164"/>
                    <a:pt x="11584" y="8164"/>
                  </a:cubicBezTo>
                  <a:cubicBezTo>
                    <a:pt x="11671" y="8164"/>
                    <a:pt x="11762" y="8151"/>
                    <a:pt x="11842" y="8143"/>
                  </a:cubicBezTo>
                  <a:cubicBezTo>
                    <a:pt x="11969" y="8143"/>
                    <a:pt x="12086" y="8131"/>
                    <a:pt x="12202" y="8108"/>
                  </a:cubicBezTo>
                  <a:cubicBezTo>
                    <a:pt x="12445" y="8096"/>
                    <a:pt x="12678" y="8073"/>
                    <a:pt x="12921" y="8027"/>
                  </a:cubicBezTo>
                  <a:cubicBezTo>
                    <a:pt x="13003" y="8015"/>
                    <a:pt x="13038" y="5647"/>
                    <a:pt x="13003" y="4544"/>
                  </a:cubicBezTo>
                  <a:cubicBezTo>
                    <a:pt x="12956" y="3395"/>
                    <a:pt x="13038" y="2106"/>
                    <a:pt x="12921" y="957"/>
                  </a:cubicBezTo>
                  <a:cubicBezTo>
                    <a:pt x="12910" y="875"/>
                    <a:pt x="11679" y="829"/>
                    <a:pt x="11180" y="794"/>
                  </a:cubicBezTo>
                  <a:cubicBezTo>
                    <a:pt x="10414" y="736"/>
                    <a:pt x="9624" y="759"/>
                    <a:pt x="8847" y="736"/>
                  </a:cubicBezTo>
                  <a:cubicBezTo>
                    <a:pt x="7662" y="724"/>
                    <a:pt x="6443" y="655"/>
                    <a:pt x="5236" y="655"/>
                  </a:cubicBezTo>
                  <a:lnTo>
                    <a:pt x="5236" y="562"/>
                  </a:lnTo>
                  <a:cubicBezTo>
                    <a:pt x="5225" y="388"/>
                    <a:pt x="5155" y="202"/>
                    <a:pt x="5016" y="98"/>
                  </a:cubicBezTo>
                  <a:cubicBezTo>
                    <a:pt x="4931" y="30"/>
                    <a:pt x="4842" y="1"/>
                    <a:pt x="4754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5260575" y="2785525"/>
              <a:ext cx="114375" cy="114425"/>
            </a:xfrm>
            <a:custGeom>
              <a:avLst/>
              <a:gdLst/>
              <a:ahLst/>
              <a:cxnLst/>
              <a:rect l="l" t="t" r="r" b="b"/>
              <a:pathLst>
                <a:path w="4575" h="4577" extrusionOk="0">
                  <a:moveTo>
                    <a:pt x="1846" y="2676"/>
                  </a:moveTo>
                  <a:lnTo>
                    <a:pt x="1846" y="2676"/>
                  </a:lnTo>
                  <a:cubicBezTo>
                    <a:pt x="1846" y="2676"/>
                    <a:pt x="1846" y="2676"/>
                    <a:pt x="1846" y="2676"/>
                  </a:cubicBezTo>
                  <a:lnTo>
                    <a:pt x="1846" y="2676"/>
                  </a:lnTo>
                  <a:cubicBezTo>
                    <a:pt x="1846" y="2676"/>
                    <a:pt x="1846" y="2676"/>
                    <a:pt x="1846" y="2676"/>
                  </a:cubicBezTo>
                  <a:close/>
                  <a:moveTo>
                    <a:pt x="1823" y="296"/>
                  </a:moveTo>
                  <a:cubicBezTo>
                    <a:pt x="2018" y="317"/>
                    <a:pt x="2213" y="334"/>
                    <a:pt x="2405" y="334"/>
                  </a:cubicBezTo>
                  <a:cubicBezTo>
                    <a:pt x="2534" y="334"/>
                    <a:pt x="2661" y="326"/>
                    <a:pt x="2786" y="308"/>
                  </a:cubicBezTo>
                  <a:lnTo>
                    <a:pt x="2786" y="308"/>
                  </a:lnTo>
                  <a:cubicBezTo>
                    <a:pt x="2751" y="586"/>
                    <a:pt x="2740" y="865"/>
                    <a:pt x="2728" y="1143"/>
                  </a:cubicBezTo>
                  <a:cubicBezTo>
                    <a:pt x="2717" y="1283"/>
                    <a:pt x="2717" y="1410"/>
                    <a:pt x="2717" y="1561"/>
                  </a:cubicBezTo>
                  <a:cubicBezTo>
                    <a:pt x="2717" y="1677"/>
                    <a:pt x="2682" y="1863"/>
                    <a:pt x="2786" y="1910"/>
                  </a:cubicBezTo>
                  <a:cubicBezTo>
                    <a:pt x="2833" y="1921"/>
                    <a:pt x="2844" y="1921"/>
                    <a:pt x="2891" y="1921"/>
                  </a:cubicBezTo>
                  <a:cubicBezTo>
                    <a:pt x="3146" y="1921"/>
                    <a:pt x="3390" y="1910"/>
                    <a:pt x="3657" y="1898"/>
                  </a:cubicBezTo>
                  <a:cubicBezTo>
                    <a:pt x="3715" y="1898"/>
                    <a:pt x="4279" y="1875"/>
                    <a:pt x="4284" y="1852"/>
                  </a:cubicBezTo>
                  <a:lnTo>
                    <a:pt x="4284" y="1852"/>
                  </a:lnTo>
                  <a:cubicBezTo>
                    <a:pt x="4249" y="2165"/>
                    <a:pt x="4226" y="2490"/>
                    <a:pt x="4261" y="2804"/>
                  </a:cubicBezTo>
                  <a:cubicBezTo>
                    <a:pt x="4226" y="2780"/>
                    <a:pt x="4145" y="2780"/>
                    <a:pt x="4086" y="2780"/>
                  </a:cubicBezTo>
                  <a:cubicBezTo>
                    <a:pt x="3970" y="2769"/>
                    <a:pt x="3843" y="2769"/>
                    <a:pt x="3727" y="2745"/>
                  </a:cubicBezTo>
                  <a:cubicBezTo>
                    <a:pt x="3425" y="2734"/>
                    <a:pt x="3018" y="2722"/>
                    <a:pt x="2717" y="2711"/>
                  </a:cubicBezTo>
                  <a:lnTo>
                    <a:pt x="2693" y="2711"/>
                  </a:lnTo>
                  <a:cubicBezTo>
                    <a:pt x="2693" y="2711"/>
                    <a:pt x="2682" y="2838"/>
                    <a:pt x="2682" y="2896"/>
                  </a:cubicBezTo>
                  <a:lnTo>
                    <a:pt x="2682" y="3895"/>
                  </a:lnTo>
                  <a:cubicBezTo>
                    <a:pt x="2682" y="3929"/>
                    <a:pt x="2670" y="4282"/>
                    <a:pt x="2681" y="4289"/>
                  </a:cubicBezTo>
                  <a:lnTo>
                    <a:pt x="2681" y="4289"/>
                  </a:lnTo>
                  <a:cubicBezTo>
                    <a:pt x="2577" y="4255"/>
                    <a:pt x="2473" y="4255"/>
                    <a:pt x="2357" y="4255"/>
                  </a:cubicBezTo>
                  <a:cubicBezTo>
                    <a:pt x="2159" y="4243"/>
                    <a:pt x="1974" y="4243"/>
                    <a:pt x="1788" y="4243"/>
                  </a:cubicBezTo>
                  <a:cubicBezTo>
                    <a:pt x="1788" y="3756"/>
                    <a:pt x="1811" y="3175"/>
                    <a:pt x="1846" y="2676"/>
                  </a:cubicBezTo>
                  <a:lnTo>
                    <a:pt x="1846" y="2676"/>
                  </a:lnTo>
                  <a:cubicBezTo>
                    <a:pt x="1833" y="2688"/>
                    <a:pt x="795" y="2722"/>
                    <a:pt x="302" y="2722"/>
                  </a:cubicBezTo>
                  <a:cubicBezTo>
                    <a:pt x="337" y="2618"/>
                    <a:pt x="337" y="2502"/>
                    <a:pt x="337" y="2386"/>
                  </a:cubicBezTo>
                  <a:cubicBezTo>
                    <a:pt x="348" y="2200"/>
                    <a:pt x="348" y="2014"/>
                    <a:pt x="348" y="1817"/>
                  </a:cubicBezTo>
                  <a:cubicBezTo>
                    <a:pt x="847" y="1817"/>
                    <a:pt x="1393" y="1852"/>
                    <a:pt x="1892" y="1875"/>
                  </a:cubicBezTo>
                  <a:cubicBezTo>
                    <a:pt x="1892" y="1863"/>
                    <a:pt x="1892" y="818"/>
                    <a:pt x="1823" y="296"/>
                  </a:cubicBezTo>
                  <a:close/>
                  <a:moveTo>
                    <a:pt x="2301" y="1"/>
                  </a:moveTo>
                  <a:cubicBezTo>
                    <a:pt x="2250" y="1"/>
                    <a:pt x="2199" y="2"/>
                    <a:pt x="2148" y="6"/>
                  </a:cubicBezTo>
                  <a:cubicBezTo>
                    <a:pt x="2055" y="6"/>
                    <a:pt x="1974" y="6"/>
                    <a:pt x="1881" y="17"/>
                  </a:cubicBezTo>
                  <a:cubicBezTo>
                    <a:pt x="1823" y="17"/>
                    <a:pt x="1730" y="17"/>
                    <a:pt x="1672" y="52"/>
                  </a:cubicBezTo>
                  <a:cubicBezTo>
                    <a:pt x="1625" y="75"/>
                    <a:pt x="1614" y="110"/>
                    <a:pt x="1614" y="168"/>
                  </a:cubicBezTo>
                  <a:cubicBezTo>
                    <a:pt x="1590" y="238"/>
                    <a:pt x="1590" y="308"/>
                    <a:pt x="1590" y="366"/>
                  </a:cubicBezTo>
                  <a:cubicBezTo>
                    <a:pt x="1590" y="458"/>
                    <a:pt x="1579" y="540"/>
                    <a:pt x="1567" y="644"/>
                  </a:cubicBezTo>
                  <a:cubicBezTo>
                    <a:pt x="1556" y="830"/>
                    <a:pt x="1532" y="1039"/>
                    <a:pt x="1521" y="1225"/>
                  </a:cubicBezTo>
                  <a:cubicBezTo>
                    <a:pt x="1521" y="1329"/>
                    <a:pt x="1509" y="1445"/>
                    <a:pt x="1509" y="1550"/>
                  </a:cubicBezTo>
                  <a:cubicBezTo>
                    <a:pt x="1045" y="1550"/>
                    <a:pt x="580" y="1550"/>
                    <a:pt x="116" y="1561"/>
                  </a:cubicBezTo>
                  <a:cubicBezTo>
                    <a:pt x="70" y="1561"/>
                    <a:pt x="35" y="1585"/>
                    <a:pt x="12" y="1619"/>
                  </a:cubicBezTo>
                  <a:cubicBezTo>
                    <a:pt x="0" y="1643"/>
                    <a:pt x="0" y="1677"/>
                    <a:pt x="12" y="1701"/>
                  </a:cubicBezTo>
                  <a:cubicBezTo>
                    <a:pt x="93" y="1933"/>
                    <a:pt x="70" y="2142"/>
                    <a:pt x="58" y="2362"/>
                  </a:cubicBezTo>
                  <a:cubicBezTo>
                    <a:pt x="46" y="2513"/>
                    <a:pt x="0" y="2711"/>
                    <a:pt x="58" y="2862"/>
                  </a:cubicBezTo>
                  <a:cubicBezTo>
                    <a:pt x="102" y="2966"/>
                    <a:pt x="171" y="2979"/>
                    <a:pt x="252" y="2979"/>
                  </a:cubicBezTo>
                  <a:cubicBezTo>
                    <a:pt x="279" y="2979"/>
                    <a:pt x="308" y="2978"/>
                    <a:pt x="337" y="2978"/>
                  </a:cubicBezTo>
                  <a:lnTo>
                    <a:pt x="615" y="2978"/>
                  </a:lnTo>
                  <a:cubicBezTo>
                    <a:pt x="801" y="2978"/>
                    <a:pt x="975" y="3001"/>
                    <a:pt x="1161" y="3001"/>
                  </a:cubicBezTo>
                  <a:cubicBezTo>
                    <a:pt x="1289" y="3001"/>
                    <a:pt x="1405" y="3013"/>
                    <a:pt x="1544" y="3013"/>
                  </a:cubicBezTo>
                  <a:cubicBezTo>
                    <a:pt x="1544" y="3488"/>
                    <a:pt x="1544" y="3953"/>
                    <a:pt x="1556" y="4429"/>
                  </a:cubicBezTo>
                  <a:cubicBezTo>
                    <a:pt x="1556" y="4475"/>
                    <a:pt x="1579" y="4522"/>
                    <a:pt x="1614" y="4533"/>
                  </a:cubicBezTo>
                  <a:cubicBezTo>
                    <a:pt x="1625" y="4539"/>
                    <a:pt x="1640" y="4542"/>
                    <a:pt x="1654" y="4542"/>
                  </a:cubicBezTo>
                  <a:cubicBezTo>
                    <a:pt x="1669" y="4542"/>
                    <a:pt x="1683" y="4539"/>
                    <a:pt x="1695" y="4533"/>
                  </a:cubicBezTo>
                  <a:cubicBezTo>
                    <a:pt x="1763" y="4526"/>
                    <a:pt x="1832" y="4523"/>
                    <a:pt x="1899" y="4523"/>
                  </a:cubicBezTo>
                  <a:cubicBezTo>
                    <a:pt x="2050" y="4523"/>
                    <a:pt x="2197" y="4537"/>
                    <a:pt x="2333" y="4545"/>
                  </a:cubicBezTo>
                  <a:cubicBezTo>
                    <a:pt x="2430" y="4559"/>
                    <a:pt x="2535" y="4577"/>
                    <a:pt x="2639" y="4577"/>
                  </a:cubicBezTo>
                  <a:cubicBezTo>
                    <a:pt x="2709" y="4577"/>
                    <a:pt x="2779" y="4568"/>
                    <a:pt x="2844" y="4545"/>
                  </a:cubicBezTo>
                  <a:cubicBezTo>
                    <a:pt x="2972" y="4487"/>
                    <a:pt x="2960" y="4394"/>
                    <a:pt x="2960" y="4278"/>
                  </a:cubicBezTo>
                  <a:lnTo>
                    <a:pt x="2960" y="3999"/>
                  </a:lnTo>
                  <a:cubicBezTo>
                    <a:pt x="2960" y="3814"/>
                    <a:pt x="2972" y="3639"/>
                    <a:pt x="2972" y="3442"/>
                  </a:cubicBezTo>
                  <a:cubicBezTo>
                    <a:pt x="2972" y="3314"/>
                    <a:pt x="2984" y="3198"/>
                    <a:pt x="2984" y="3071"/>
                  </a:cubicBezTo>
                  <a:cubicBezTo>
                    <a:pt x="3471" y="3071"/>
                    <a:pt x="3947" y="3059"/>
                    <a:pt x="4412" y="3001"/>
                  </a:cubicBezTo>
                  <a:cubicBezTo>
                    <a:pt x="4528" y="2978"/>
                    <a:pt x="4528" y="2804"/>
                    <a:pt x="4539" y="2722"/>
                  </a:cubicBezTo>
                  <a:cubicBezTo>
                    <a:pt x="4551" y="2548"/>
                    <a:pt x="4574" y="2374"/>
                    <a:pt x="4551" y="2200"/>
                  </a:cubicBezTo>
                  <a:cubicBezTo>
                    <a:pt x="4551" y="2107"/>
                    <a:pt x="4551" y="2026"/>
                    <a:pt x="4539" y="1933"/>
                  </a:cubicBezTo>
                  <a:cubicBezTo>
                    <a:pt x="4539" y="1875"/>
                    <a:pt x="4539" y="1782"/>
                    <a:pt x="4516" y="1724"/>
                  </a:cubicBezTo>
                  <a:cubicBezTo>
                    <a:pt x="4481" y="1677"/>
                    <a:pt x="4458" y="1666"/>
                    <a:pt x="4400" y="1666"/>
                  </a:cubicBezTo>
                  <a:cubicBezTo>
                    <a:pt x="4319" y="1643"/>
                    <a:pt x="4249" y="1643"/>
                    <a:pt x="4191" y="1643"/>
                  </a:cubicBezTo>
                  <a:cubicBezTo>
                    <a:pt x="4110" y="1643"/>
                    <a:pt x="4017" y="1631"/>
                    <a:pt x="3912" y="1619"/>
                  </a:cubicBezTo>
                  <a:cubicBezTo>
                    <a:pt x="3727" y="1608"/>
                    <a:pt x="3529" y="1585"/>
                    <a:pt x="3332" y="1573"/>
                  </a:cubicBezTo>
                  <a:cubicBezTo>
                    <a:pt x="3239" y="1573"/>
                    <a:pt x="3123" y="1561"/>
                    <a:pt x="3018" y="1561"/>
                  </a:cubicBezTo>
                  <a:cubicBezTo>
                    <a:pt x="3018" y="1097"/>
                    <a:pt x="3007" y="621"/>
                    <a:pt x="2949" y="157"/>
                  </a:cubicBezTo>
                  <a:cubicBezTo>
                    <a:pt x="2926" y="41"/>
                    <a:pt x="2751" y="41"/>
                    <a:pt x="2670" y="17"/>
                  </a:cubicBezTo>
                  <a:cubicBezTo>
                    <a:pt x="2547" y="9"/>
                    <a:pt x="2424" y="1"/>
                    <a:pt x="2301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5247500" y="2709875"/>
              <a:ext cx="10300" cy="23900"/>
            </a:xfrm>
            <a:custGeom>
              <a:avLst/>
              <a:gdLst/>
              <a:ahLst/>
              <a:cxnLst/>
              <a:rect l="l" t="t" r="r" b="b"/>
              <a:pathLst>
                <a:path w="412" h="956" extrusionOk="0">
                  <a:moveTo>
                    <a:pt x="248" y="1"/>
                  </a:moveTo>
                  <a:cubicBezTo>
                    <a:pt x="243" y="1"/>
                    <a:pt x="238" y="1"/>
                    <a:pt x="233" y="2"/>
                  </a:cubicBezTo>
                  <a:cubicBezTo>
                    <a:pt x="186" y="2"/>
                    <a:pt x="163" y="25"/>
                    <a:pt x="152" y="71"/>
                  </a:cubicBezTo>
                  <a:cubicBezTo>
                    <a:pt x="93" y="246"/>
                    <a:pt x="70" y="454"/>
                    <a:pt x="47" y="629"/>
                  </a:cubicBezTo>
                  <a:cubicBezTo>
                    <a:pt x="35" y="745"/>
                    <a:pt x="1" y="942"/>
                    <a:pt x="152" y="954"/>
                  </a:cubicBezTo>
                  <a:cubicBezTo>
                    <a:pt x="158" y="955"/>
                    <a:pt x="165" y="956"/>
                    <a:pt x="171" y="956"/>
                  </a:cubicBezTo>
                  <a:cubicBezTo>
                    <a:pt x="333" y="956"/>
                    <a:pt x="280" y="533"/>
                    <a:pt x="291" y="454"/>
                  </a:cubicBezTo>
                  <a:cubicBezTo>
                    <a:pt x="302" y="376"/>
                    <a:pt x="412" y="1"/>
                    <a:pt x="248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5219950" y="2719375"/>
              <a:ext cx="18600" cy="18075"/>
            </a:xfrm>
            <a:custGeom>
              <a:avLst/>
              <a:gdLst/>
              <a:ahLst/>
              <a:cxnLst/>
              <a:rect l="l" t="t" r="r" b="b"/>
              <a:pathLst>
                <a:path w="744" h="723" extrusionOk="0">
                  <a:moveTo>
                    <a:pt x="158" y="0"/>
                  </a:moveTo>
                  <a:cubicBezTo>
                    <a:pt x="69" y="0"/>
                    <a:pt x="1" y="117"/>
                    <a:pt x="93" y="191"/>
                  </a:cubicBezTo>
                  <a:cubicBezTo>
                    <a:pt x="174" y="260"/>
                    <a:pt x="232" y="365"/>
                    <a:pt x="302" y="446"/>
                  </a:cubicBezTo>
                  <a:cubicBezTo>
                    <a:pt x="406" y="550"/>
                    <a:pt x="511" y="620"/>
                    <a:pt x="627" y="713"/>
                  </a:cubicBezTo>
                  <a:cubicBezTo>
                    <a:pt x="637" y="719"/>
                    <a:pt x="649" y="722"/>
                    <a:pt x="659" y="722"/>
                  </a:cubicBezTo>
                  <a:cubicBezTo>
                    <a:pt x="706" y="722"/>
                    <a:pt x="744" y="667"/>
                    <a:pt x="696" y="620"/>
                  </a:cubicBezTo>
                  <a:cubicBezTo>
                    <a:pt x="522" y="446"/>
                    <a:pt x="441" y="191"/>
                    <a:pt x="232" y="28"/>
                  </a:cubicBezTo>
                  <a:cubicBezTo>
                    <a:pt x="208" y="9"/>
                    <a:pt x="182" y="0"/>
                    <a:pt x="158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5211875" y="2743325"/>
              <a:ext cx="19975" cy="7050"/>
            </a:xfrm>
            <a:custGeom>
              <a:avLst/>
              <a:gdLst/>
              <a:ahLst/>
              <a:cxnLst/>
              <a:rect l="l" t="t" r="r" b="b"/>
              <a:pathLst>
                <a:path w="799" h="282" extrusionOk="0">
                  <a:moveTo>
                    <a:pt x="185" y="1"/>
                  </a:moveTo>
                  <a:cubicBezTo>
                    <a:pt x="95" y="1"/>
                    <a:pt x="29" y="27"/>
                    <a:pt x="21" y="103"/>
                  </a:cubicBezTo>
                  <a:cubicBezTo>
                    <a:pt x="0" y="246"/>
                    <a:pt x="203" y="281"/>
                    <a:pt x="398" y="281"/>
                  </a:cubicBezTo>
                  <a:cubicBezTo>
                    <a:pt x="536" y="281"/>
                    <a:pt x="669" y="264"/>
                    <a:pt x="717" y="254"/>
                  </a:cubicBezTo>
                  <a:cubicBezTo>
                    <a:pt x="799" y="254"/>
                    <a:pt x="799" y="138"/>
                    <a:pt x="729" y="126"/>
                  </a:cubicBezTo>
                  <a:cubicBezTo>
                    <a:pt x="651" y="111"/>
                    <a:pt x="369" y="1"/>
                    <a:pt x="185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5263000" y="2718575"/>
              <a:ext cx="18525" cy="18425"/>
            </a:xfrm>
            <a:custGeom>
              <a:avLst/>
              <a:gdLst/>
              <a:ahLst/>
              <a:cxnLst/>
              <a:rect l="l" t="t" r="r" b="b"/>
              <a:pathLst>
                <a:path w="741" h="737" extrusionOk="0">
                  <a:moveTo>
                    <a:pt x="581" y="1"/>
                  </a:moveTo>
                  <a:cubicBezTo>
                    <a:pt x="559" y="1"/>
                    <a:pt x="538" y="8"/>
                    <a:pt x="518" y="25"/>
                  </a:cubicBezTo>
                  <a:cubicBezTo>
                    <a:pt x="309" y="188"/>
                    <a:pt x="228" y="455"/>
                    <a:pt x="54" y="641"/>
                  </a:cubicBezTo>
                  <a:cubicBezTo>
                    <a:pt x="0" y="685"/>
                    <a:pt x="36" y="737"/>
                    <a:pt x="82" y="737"/>
                  </a:cubicBezTo>
                  <a:cubicBezTo>
                    <a:pt x="96" y="737"/>
                    <a:pt x="110" y="732"/>
                    <a:pt x="124" y="722"/>
                  </a:cubicBezTo>
                  <a:cubicBezTo>
                    <a:pt x="240" y="641"/>
                    <a:pt x="344" y="571"/>
                    <a:pt x="437" y="466"/>
                  </a:cubicBezTo>
                  <a:cubicBezTo>
                    <a:pt x="518" y="374"/>
                    <a:pt x="576" y="281"/>
                    <a:pt x="658" y="199"/>
                  </a:cubicBezTo>
                  <a:cubicBezTo>
                    <a:pt x="740" y="107"/>
                    <a:pt x="663" y="1"/>
                    <a:pt x="581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5269550" y="2742475"/>
              <a:ext cx="20125" cy="6875"/>
            </a:xfrm>
            <a:custGeom>
              <a:avLst/>
              <a:gdLst/>
              <a:ahLst/>
              <a:cxnLst/>
              <a:rect l="l" t="t" r="r" b="b"/>
              <a:pathLst>
                <a:path w="805" h="275" extrusionOk="0">
                  <a:moveTo>
                    <a:pt x="624" y="0"/>
                  </a:moveTo>
                  <a:cubicBezTo>
                    <a:pt x="440" y="0"/>
                    <a:pt x="160" y="114"/>
                    <a:pt x="82" y="137"/>
                  </a:cubicBezTo>
                  <a:cubicBezTo>
                    <a:pt x="1" y="149"/>
                    <a:pt x="13" y="265"/>
                    <a:pt x="94" y="265"/>
                  </a:cubicBezTo>
                  <a:cubicBezTo>
                    <a:pt x="142" y="265"/>
                    <a:pt x="255" y="275"/>
                    <a:pt x="376" y="275"/>
                  </a:cubicBezTo>
                  <a:cubicBezTo>
                    <a:pt x="579" y="275"/>
                    <a:pt x="805" y="248"/>
                    <a:pt x="790" y="102"/>
                  </a:cubicBezTo>
                  <a:cubicBezTo>
                    <a:pt x="779" y="27"/>
                    <a:pt x="712" y="0"/>
                    <a:pt x="624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3"/>
          <p:cNvSpPr txBox="1">
            <a:spLocks noGrp="1"/>
          </p:cNvSpPr>
          <p:nvPr>
            <p:ph type="subTitle" idx="1"/>
          </p:nvPr>
        </p:nvSpPr>
        <p:spPr>
          <a:xfrm>
            <a:off x="1051816" y="1455821"/>
            <a:ext cx="7040368" cy="32812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 err="1" smtClean="0"/>
              <a:t>Dinamai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Kontraksi</a:t>
            </a:r>
            <a:r>
              <a:rPr lang="en-US" sz="2000" dirty="0" smtClean="0"/>
              <a:t> </a:t>
            </a:r>
            <a:r>
              <a:rPr lang="en-US" sz="2000" dirty="0" err="1" smtClean="0"/>
              <a:t>palsu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prodromal.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 err="1"/>
              <a:t>M</a:t>
            </a:r>
            <a:r>
              <a:rPr lang="en-US" sz="2000" dirty="0" err="1" smtClean="0"/>
              <a:t>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gejala</a:t>
            </a:r>
            <a:r>
              <a:rPr lang="en-US" sz="2000" dirty="0" smtClean="0"/>
              <a:t> </a:t>
            </a:r>
            <a:r>
              <a:rPr lang="en-US" sz="2000" i="1" dirty="0" smtClean="0"/>
              <a:t>probable </a:t>
            </a:r>
            <a:r>
              <a:rPr lang="en-US" sz="2000" dirty="0" smtClean="0"/>
              <a:t>(</a:t>
            </a:r>
            <a:r>
              <a:rPr lang="en-US" sz="2000" dirty="0" err="1" smtClean="0"/>
              <a:t>kemungkinan</a:t>
            </a:r>
            <a:r>
              <a:rPr lang="en-US" sz="2000" dirty="0"/>
              <a:t>)</a:t>
            </a:r>
            <a:r>
              <a:rPr lang="en-US" sz="2000" i="1" dirty="0" smtClean="0"/>
              <a:t> </a:t>
            </a:r>
            <a:r>
              <a:rPr lang="en-US" sz="2000" dirty="0" smtClean="0"/>
              <a:t>/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pasti</a:t>
            </a:r>
            <a:r>
              <a:rPr lang="en-US" sz="2000" dirty="0" smtClean="0"/>
              <a:t> </a:t>
            </a:r>
            <a:r>
              <a:rPr lang="en-US" sz="2000" dirty="0" err="1" smtClean="0"/>
              <a:t>kehamilan</a:t>
            </a:r>
            <a:r>
              <a:rPr lang="en-US" sz="2000" dirty="0" smtClean="0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D" sz="2000" dirty="0" err="1" smtClean="0"/>
              <a:t>Terjadi</a:t>
            </a:r>
            <a:r>
              <a:rPr lang="en-ID" sz="2000" dirty="0" smtClean="0"/>
              <a:t> </a:t>
            </a:r>
            <a:r>
              <a:rPr lang="en-ID" sz="2000" dirty="0" err="1" smtClean="0"/>
              <a:t>pada</a:t>
            </a:r>
            <a:r>
              <a:rPr lang="en-ID" sz="2000" dirty="0" smtClean="0"/>
              <a:t> </a:t>
            </a:r>
            <a:r>
              <a:rPr lang="en-ID" sz="2000" dirty="0" err="1" smtClean="0"/>
              <a:t>setiap</a:t>
            </a:r>
            <a:r>
              <a:rPr lang="en-ID" sz="2000" dirty="0" smtClean="0"/>
              <a:t> </a:t>
            </a:r>
            <a:r>
              <a:rPr lang="en-ID" sz="2000" dirty="0" err="1" smtClean="0"/>
              <a:t>kehamilan</a:t>
            </a:r>
            <a:r>
              <a:rPr lang="en-ID" sz="2000" dirty="0" smtClean="0"/>
              <a:t> (normal </a:t>
            </a:r>
            <a:r>
              <a:rPr lang="en-ID" sz="2000" dirty="0" err="1" smtClean="0"/>
              <a:t>dalam</a:t>
            </a:r>
            <a:r>
              <a:rPr lang="en-ID" sz="2000" dirty="0" smtClean="0"/>
              <a:t> </a:t>
            </a:r>
            <a:r>
              <a:rPr lang="en-ID" sz="2000" dirty="0" err="1" smtClean="0"/>
              <a:t>kehamilan</a:t>
            </a:r>
            <a:r>
              <a:rPr lang="en-ID" sz="2000" dirty="0" smtClean="0"/>
              <a:t>)</a:t>
            </a:r>
            <a:endParaRPr lang="en-US" sz="20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sejak</a:t>
            </a:r>
            <a:r>
              <a:rPr lang="en-US" sz="2000" dirty="0" smtClean="0"/>
              <a:t> 6 </a:t>
            </a:r>
            <a:r>
              <a:rPr lang="en-US" sz="2000" dirty="0" err="1" smtClean="0"/>
              <a:t>minggu</a:t>
            </a:r>
            <a:r>
              <a:rPr lang="en-US" sz="2000" dirty="0" smtClean="0"/>
              <a:t> </a:t>
            </a:r>
            <a:r>
              <a:rPr lang="en-US" sz="2000" dirty="0" err="1" smtClean="0"/>
              <a:t>kehamilan</a:t>
            </a:r>
            <a:r>
              <a:rPr lang="en-US" sz="2000" dirty="0" smtClean="0"/>
              <a:t> </a:t>
            </a:r>
            <a:r>
              <a:rPr lang="en-US" sz="2000" dirty="0" err="1" smtClean="0"/>
              <a:t>tapi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terasa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trimester </a:t>
            </a:r>
            <a:r>
              <a:rPr lang="en-US" sz="2000" dirty="0" err="1" smtClean="0"/>
              <a:t>kedua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ketiga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kehamilan</a:t>
            </a:r>
            <a:r>
              <a:rPr lang="en-US" sz="2000" dirty="0" smtClean="0"/>
              <a:t>. </a:t>
            </a:r>
            <a:r>
              <a:rPr lang="en-US" sz="2000" dirty="0" err="1" smtClean="0"/>
              <a:t>Normalnya</a:t>
            </a:r>
            <a:r>
              <a:rPr lang="en-US" sz="2000" dirty="0" smtClean="0"/>
              <a:t> </a:t>
            </a:r>
            <a:r>
              <a:rPr lang="en-US" sz="2000" dirty="0" err="1" smtClean="0"/>
              <a:t>dirasakan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trimester </a:t>
            </a:r>
            <a:r>
              <a:rPr lang="en-US" sz="2000" dirty="0" err="1" smtClean="0"/>
              <a:t>ketiga</a:t>
            </a:r>
            <a:r>
              <a:rPr lang="en-US" sz="2000" dirty="0" smtClean="0"/>
              <a:t>, </a:t>
            </a:r>
            <a:r>
              <a:rPr lang="en-US" sz="2000" dirty="0" err="1" smtClean="0"/>
              <a:t>namun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wanita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merakan</a:t>
            </a:r>
            <a:r>
              <a:rPr lang="en-US" sz="2000" dirty="0" smtClean="0"/>
              <a:t> </a:t>
            </a:r>
            <a:r>
              <a:rPr lang="en-ID" sz="2000" dirty="0" err="1"/>
              <a:t>Kontraksi</a:t>
            </a:r>
            <a:r>
              <a:rPr lang="en-ID" sz="2000" dirty="0"/>
              <a:t> Braxton Hicks </a:t>
            </a:r>
            <a:r>
              <a:rPr lang="en-ID" sz="2000" dirty="0" err="1" smtClean="0"/>
              <a:t>pada</a:t>
            </a:r>
            <a:r>
              <a:rPr lang="en-ID" sz="2000" dirty="0" smtClean="0"/>
              <a:t> trimester </a:t>
            </a:r>
            <a:r>
              <a:rPr lang="en-ID" sz="2000" dirty="0" err="1" smtClean="0"/>
              <a:t>kedua</a:t>
            </a:r>
            <a:r>
              <a:rPr lang="en-ID" sz="2000" dirty="0" smtClean="0"/>
              <a:t> (</a:t>
            </a:r>
            <a:r>
              <a:rPr lang="en-ID" sz="2000" dirty="0" err="1" smtClean="0"/>
              <a:t>mgg</a:t>
            </a:r>
            <a:r>
              <a:rPr lang="en-ID" sz="2000" dirty="0" smtClean="0"/>
              <a:t> ke-20).</a:t>
            </a:r>
          </a:p>
        </p:txBody>
      </p:sp>
      <p:sp>
        <p:nvSpPr>
          <p:cNvPr id="1688" name="Google Shape;1688;p33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BRAXTON HICKS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4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3"/>
          <p:cNvSpPr txBox="1">
            <a:spLocks noGrp="1"/>
          </p:cNvSpPr>
          <p:nvPr>
            <p:ph type="subTitle" idx="1"/>
          </p:nvPr>
        </p:nvSpPr>
        <p:spPr>
          <a:xfrm>
            <a:off x="720000" y="1276350"/>
            <a:ext cx="7598500" cy="3460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D" sz="2000" dirty="0" err="1"/>
              <a:t>Kontraksi</a:t>
            </a:r>
            <a:r>
              <a:rPr lang="en-ID" sz="2000" dirty="0"/>
              <a:t> Braxton Hicks yang </a:t>
            </a:r>
            <a:r>
              <a:rPr lang="en-ID" sz="2000" dirty="0" err="1"/>
              <a:t>terjadi</a:t>
            </a:r>
            <a:r>
              <a:rPr lang="en-ID" sz="2000" dirty="0"/>
              <a:t> </a:t>
            </a:r>
            <a:r>
              <a:rPr lang="en-ID" sz="2000" dirty="0" err="1"/>
              <a:t>pada</a:t>
            </a:r>
            <a:r>
              <a:rPr lang="en-ID" sz="2000" dirty="0"/>
              <a:t> trimester </a:t>
            </a:r>
            <a:r>
              <a:rPr lang="en-ID" sz="2000" dirty="0" err="1"/>
              <a:t>ketiga</a:t>
            </a:r>
            <a:r>
              <a:rPr lang="en-ID" sz="2000" dirty="0"/>
              <a:t> </a:t>
            </a:r>
            <a:r>
              <a:rPr lang="en-ID" sz="2000" dirty="0" err="1"/>
              <a:t>sering</a:t>
            </a:r>
            <a:r>
              <a:rPr lang="en-ID" sz="2000" dirty="0"/>
              <a:t> </a:t>
            </a:r>
            <a:r>
              <a:rPr lang="en-ID" sz="2000" dirty="0" err="1"/>
              <a:t>dikira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</a:t>
            </a:r>
            <a:r>
              <a:rPr lang="en-ID" sz="2000" dirty="0" err="1"/>
              <a:t>awal</a:t>
            </a:r>
            <a:r>
              <a:rPr lang="en-ID" sz="2000" dirty="0"/>
              <a:t> </a:t>
            </a:r>
            <a:r>
              <a:rPr lang="en-ID" sz="2000" dirty="0" err="1"/>
              <a:t>persalinan</a:t>
            </a:r>
            <a:r>
              <a:rPr lang="en-ID" sz="2000" dirty="0"/>
              <a:t> </a:t>
            </a:r>
            <a:r>
              <a:rPr lang="en-ID" sz="2000" dirty="0" err="1"/>
              <a:t>oleh</a:t>
            </a:r>
            <a:r>
              <a:rPr lang="en-ID" sz="2000" dirty="0"/>
              <a:t> </a:t>
            </a:r>
            <a:r>
              <a:rPr lang="en-ID" sz="2000" dirty="0" err="1"/>
              <a:t>wanita</a:t>
            </a:r>
            <a:r>
              <a:rPr lang="en-ID" sz="2000" dirty="0"/>
              <a:t> </a:t>
            </a:r>
            <a:r>
              <a:rPr lang="en-ID" sz="2000" dirty="0" err="1"/>
              <a:t>hamil</a:t>
            </a:r>
            <a:r>
              <a:rPr lang="en-ID" sz="2000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D" sz="2000" dirty="0" err="1"/>
              <a:t>Kontraksi</a:t>
            </a:r>
            <a:r>
              <a:rPr lang="en-ID" sz="2000" dirty="0"/>
              <a:t> Braxton Hicks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metode</a:t>
            </a:r>
            <a:r>
              <a:rPr lang="en-ID" sz="2000" dirty="0"/>
              <a:t> yang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persiapan</a:t>
            </a:r>
            <a:r>
              <a:rPr lang="en-ID" sz="2000" dirty="0"/>
              <a:t> </a:t>
            </a:r>
            <a:r>
              <a:rPr lang="en-ID" sz="2000" dirty="0" err="1"/>
              <a:t>saat</a:t>
            </a:r>
            <a:r>
              <a:rPr lang="en-ID" sz="2000" dirty="0"/>
              <a:t> </a:t>
            </a:r>
            <a:r>
              <a:rPr lang="en-ID" sz="2000" dirty="0" err="1"/>
              <a:t>persalinan</a:t>
            </a:r>
            <a:r>
              <a:rPr lang="en-ID" sz="2000" dirty="0"/>
              <a:t> , </a:t>
            </a:r>
            <a:r>
              <a:rPr lang="en-ID" sz="2000" dirty="0" err="1"/>
              <a:t>tapi</a:t>
            </a:r>
            <a:r>
              <a:rPr lang="en-ID" sz="2000" dirty="0"/>
              <a:t> </a:t>
            </a:r>
            <a:r>
              <a:rPr lang="en-ID" sz="2000" dirty="0" err="1"/>
              <a:t>bukan</a:t>
            </a:r>
            <a:r>
              <a:rPr lang="en-ID" sz="2000" dirty="0"/>
              <a:t> </a:t>
            </a:r>
            <a:r>
              <a:rPr lang="en-ID" sz="2000" dirty="0" err="1"/>
              <a:t>indikasi</a:t>
            </a:r>
            <a:r>
              <a:rPr lang="en-ID" sz="2000" dirty="0"/>
              <a:t> proses </a:t>
            </a:r>
            <a:r>
              <a:rPr lang="en-ID" sz="2000" dirty="0" err="1"/>
              <a:t>pelahiran</a:t>
            </a:r>
            <a:r>
              <a:rPr lang="en-ID" sz="2000" dirty="0"/>
              <a:t>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sudah</a:t>
            </a:r>
            <a:r>
              <a:rPr lang="en-ID" sz="2000" dirty="0"/>
              <a:t> </a:t>
            </a:r>
            <a:r>
              <a:rPr lang="en-ID" sz="2000" dirty="0" err="1"/>
              <a:t>dimulai</a:t>
            </a:r>
            <a:r>
              <a:rPr lang="en-ID" sz="2000" dirty="0" smtClean="0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D" sz="2000" dirty="0" err="1" smtClean="0"/>
              <a:t>Tidak</a:t>
            </a:r>
            <a:r>
              <a:rPr lang="en-ID" sz="2000" dirty="0" smtClean="0"/>
              <a:t> </a:t>
            </a:r>
            <a:r>
              <a:rPr lang="en-ID" sz="2000" dirty="0" err="1" smtClean="0"/>
              <a:t>menyebabkan</a:t>
            </a:r>
            <a:r>
              <a:rPr lang="en-ID" sz="2000" dirty="0" smtClean="0"/>
              <a:t> </a:t>
            </a:r>
            <a:r>
              <a:rPr lang="en-ID" sz="2000" dirty="0" err="1" smtClean="0"/>
              <a:t>dilatasi</a:t>
            </a:r>
            <a:r>
              <a:rPr lang="en-ID" sz="2000" dirty="0" smtClean="0"/>
              <a:t> uterus, </a:t>
            </a:r>
            <a:r>
              <a:rPr lang="en-ID" sz="2000" dirty="0" err="1" smtClean="0"/>
              <a:t>namun</a:t>
            </a:r>
            <a:r>
              <a:rPr lang="en-ID" sz="2000" dirty="0" smtClean="0"/>
              <a:t> </a:t>
            </a:r>
            <a:r>
              <a:rPr lang="en-ID" sz="2000" dirty="0" err="1" smtClean="0"/>
              <a:t>bisa</a:t>
            </a:r>
            <a:r>
              <a:rPr lang="en-ID" sz="2000" dirty="0" smtClean="0"/>
              <a:t> </a:t>
            </a:r>
            <a:r>
              <a:rPr lang="en-ID" sz="2000" dirty="0" err="1" smtClean="0"/>
              <a:t>membantu</a:t>
            </a:r>
            <a:r>
              <a:rPr lang="en-ID" sz="2000" dirty="0" smtClean="0"/>
              <a:t> </a:t>
            </a:r>
            <a:r>
              <a:rPr lang="en-ID" sz="2000" dirty="0" err="1" smtClean="0"/>
              <a:t>melunakan</a:t>
            </a:r>
            <a:r>
              <a:rPr lang="en-ID" sz="2000" dirty="0" smtClean="0"/>
              <a:t> uterus </a:t>
            </a:r>
            <a:r>
              <a:rPr lang="en-ID" sz="2000" dirty="0" err="1" smtClean="0"/>
              <a:t>untuk</a:t>
            </a:r>
            <a:r>
              <a:rPr lang="en-ID" sz="2000" dirty="0" smtClean="0"/>
              <a:t> </a:t>
            </a:r>
            <a:r>
              <a:rPr lang="en-ID" sz="2000" dirty="0" err="1" smtClean="0"/>
              <a:t>membantu</a:t>
            </a:r>
            <a:r>
              <a:rPr lang="en-ID" sz="2000" dirty="0" smtClean="0"/>
              <a:t> proses </a:t>
            </a:r>
            <a:r>
              <a:rPr lang="en-ID" sz="2000" dirty="0" err="1" smtClean="0"/>
              <a:t>persalinan</a:t>
            </a:r>
            <a:r>
              <a:rPr lang="en-ID" sz="2000" dirty="0" smtClean="0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D" sz="2000" dirty="0" err="1" smtClean="0"/>
              <a:t>Biasanya</a:t>
            </a:r>
            <a:r>
              <a:rPr lang="en-ID" sz="2000" dirty="0" smtClean="0"/>
              <a:t> </a:t>
            </a:r>
            <a:r>
              <a:rPr lang="en-ID" sz="2000" dirty="0" err="1" smtClean="0"/>
              <a:t>tidak</a:t>
            </a:r>
            <a:r>
              <a:rPr lang="en-ID" sz="2000" dirty="0" smtClean="0"/>
              <a:t> </a:t>
            </a:r>
            <a:r>
              <a:rPr lang="en-ID" sz="2000" dirty="0" err="1" smtClean="0"/>
              <a:t>menyebabkan</a:t>
            </a:r>
            <a:r>
              <a:rPr lang="en-ID" sz="2000" dirty="0" smtClean="0"/>
              <a:t> rasa </a:t>
            </a:r>
            <a:r>
              <a:rPr lang="en-ID" sz="2000" dirty="0" err="1" smtClean="0"/>
              <a:t>nyeri</a:t>
            </a:r>
            <a:r>
              <a:rPr lang="en-ID" sz="2000" dirty="0" smtClean="0"/>
              <a:t>. </a:t>
            </a:r>
            <a:r>
              <a:rPr lang="en-ID" sz="2000" dirty="0" err="1" smtClean="0"/>
              <a:t>Hanya</a:t>
            </a:r>
            <a:r>
              <a:rPr lang="en-ID" sz="2000" dirty="0" smtClean="0"/>
              <a:t> </a:t>
            </a:r>
            <a:r>
              <a:rPr lang="en-ID" sz="2000" dirty="0" err="1" smtClean="0"/>
              <a:t>sensasi</a:t>
            </a:r>
            <a:r>
              <a:rPr lang="en-ID" sz="2000" dirty="0" smtClean="0"/>
              <a:t> </a:t>
            </a:r>
            <a:r>
              <a:rPr lang="en-ID" sz="2000" dirty="0" err="1" smtClean="0"/>
              <a:t>seperti</a:t>
            </a:r>
            <a:r>
              <a:rPr lang="en-ID" sz="2000" dirty="0" smtClean="0"/>
              <a:t> </a:t>
            </a:r>
            <a:r>
              <a:rPr lang="en-ID" sz="2000" dirty="0" err="1" smtClean="0"/>
              <a:t>kram</a:t>
            </a:r>
            <a:r>
              <a:rPr lang="en-ID" sz="2000" dirty="0" smtClean="0"/>
              <a:t> </a:t>
            </a:r>
            <a:r>
              <a:rPr lang="en-ID" sz="2000" dirty="0" err="1" smtClean="0"/>
              <a:t>saat</a:t>
            </a:r>
            <a:r>
              <a:rPr lang="en-ID" sz="2000" dirty="0" smtClean="0"/>
              <a:t> </a:t>
            </a:r>
            <a:r>
              <a:rPr lang="en-ID" sz="2000" dirty="0" err="1" smtClean="0"/>
              <a:t>menstruasi</a:t>
            </a:r>
            <a:r>
              <a:rPr lang="en-ID" sz="2000" dirty="0" smtClean="0"/>
              <a:t> di </a:t>
            </a:r>
            <a:r>
              <a:rPr lang="en-ID" sz="2000" dirty="0" err="1" smtClean="0"/>
              <a:t>bagian</a:t>
            </a:r>
            <a:r>
              <a:rPr lang="en-ID" sz="2000" dirty="0" smtClean="0"/>
              <a:t> </a:t>
            </a:r>
            <a:r>
              <a:rPr lang="en-ID" sz="2000" dirty="0" err="1" smtClean="0"/>
              <a:t>depan</a:t>
            </a:r>
            <a:r>
              <a:rPr lang="en-ID" sz="2000" dirty="0" smtClean="0"/>
              <a:t> </a:t>
            </a:r>
            <a:r>
              <a:rPr lang="en-ID" sz="2000" dirty="0" err="1" smtClean="0"/>
              <a:t>perut</a:t>
            </a:r>
            <a:r>
              <a:rPr lang="en-ID" sz="2000" dirty="0" smtClean="0"/>
              <a:t>. </a:t>
            </a:r>
            <a:endParaRPr lang="en-US" sz="2000" dirty="0"/>
          </a:p>
        </p:txBody>
      </p:sp>
      <p:sp>
        <p:nvSpPr>
          <p:cNvPr id="1688" name="Google Shape;1688;p33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BRAXTON HICKS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938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042;p50"/>
          <p:cNvSpPr txBox="1">
            <a:spLocks noGrp="1"/>
          </p:cNvSpPr>
          <p:nvPr>
            <p:ph type="ctrTitle"/>
          </p:nvPr>
        </p:nvSpPr>
        <p:spPr>
          <a:xfrm>
            <a:off x="5221995" y="1575785"/>
            <a:ext cx="2326865" cy="200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KONTRAKSI PALSU Vs NYATA</a:t>
            </a:r>
            <a:endParaRPr dirty="0"/>
          </a:p>
        </p:txBody>
      </p:sp>
      <p:pic>
        <p:nvPicPr>
          <p:cNvPr id="9" name="Picture 2" descr="Uterine Contraction Braxton Hicks Contractions Pregnancy Childbirth  Premature Obstetric Labor, PNG, 1490x1805px, Uterine Contraction, Area,  Babycenter,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8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59" b="4167"/>
          <a:stretch/>
        </p:blipFill>
        <p:spPr bwMode="auto">
          <a:xfrm>
            <a:off x="247633" y="77119"/>
            <a:ext cx="4952328" cy="50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15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en-ID" dirty="0" err="1" smtClean="0">
                <a:sym typeface="Wingdings" panose="05000000000000000000" pitchFamily="2" charset="2"/>
              </a:rPr>
              <a:t>Tidak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diketahui</a:t>
            </a:r>
            <a:endParaRPr lang="en-ID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 smtClean="0"/>
              <a:t>kontraksi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da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uterus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mengeras</a:t>
            </a:r>
            <a:r>
              <a:rPr lang="en-US" dirty="0" smtClean="0"/>
              <a:t>.</a:t>
            </a:r>
            <a:endParaRPr lang="en-ID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ID" dirty="0" err="1" smtClean="0">
                <a:sym typeface="Wingdings" panose="05000000000000000000" pitchFamily="2" charset="2"/>
              </a:rPr>
              <a:t>Faktor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pencetus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Kontraksi</a:t>
            </a:r>
            <a:r>
              <a:rPr lang="en-ID" dirty="0" smtClean="0">
                <a:sym typeface="Wingdings" panose="05000000000000000000" pitchFamily="2" charset="2"/>
              </a:rPr>
              <a:t> Braxton Hicks </a:t>
            </a:r>
            <a:r>
              <a:rPr lang="en-ID" dirty="0" err="1" smtClean="0">
                <a:sym typeface="Wingdings" panose="05000000000000000000" pitchFamily="2" charset="2"/>
              </a:rPr>
              <a:t>adalah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Keadaan</a:t>
            </a:r>
            <a:r>
              <a:rPr lang="en-ID" dirty="0" smtClean="0">
                <a:sym typeface="Wingdings" panose="05000000000000000000" pitchFamily="2" charset="2"/>
              </a:rPr>
              <a:t> yang </a:t>
            </a:r>
            <a:r>
              <a:rPr lang="en-ID" dirty="0" err="1" smtClean="0">
                <a:sym typeface="Wingdings" panose="05000000000000000000" pitchFamily="2" charset="2"/>
              </a:rPr>
              <a:t>menambahkan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>
                <a:sym typeface="Wingdings" panose="05000000000000000000" pitchFamily="2" charset="2"/>
              </a:rPr>
              <a:t>stress </a:t>
            </a:r>
            <a:r>
              <a:rPr lang="en-ID" dirty="0" err="1">
                <a:sym typeface="Wingdings" panose="05000000000000000000" pitchFamily="2" charset="2"/>
              </a:rPr>
              <a:t>pada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fetus</a:t>
            </a:r>
            <a:r>
              <a:rPr lang="en-ID" dirty="0" smtClean="0">
                <a:sym typeface="Wingdings" panose="05000000000000000000" pitchFamily="2" charset="2"/>
              </a:rPr>
              <a:t>, </a:t>
            </a:r>
            <a:r>
              <a:rPr lang="en-ID" dirty="0" err="1" smtClean="0">
                <a:sym typeface="Wingdings" panose="05000000000000000000" pitchFamily="2" charset="2"/>
              </a:rPr>
              <a:t>sehingga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diperlukan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peningkatan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peredaran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darah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ke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fetus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untuk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meningkatkan</a:t>
            </a:r>
            <a:r>
              <a:rPr lang="en-ID" dirty="0" smtClean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oksigenasi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>
                <a:sym typeface="Wingdings" panose="05000000000000000000" pitchFamily="2" charset="2"/>
              </a:rPr>
              <a:t>pada</a:t>
            </a:r>
            <a:r>
              <a:rPr lang="en-ID" dirty="0">
                <a:sym typeface="Wingdings" panose="05000000000000000000" pitchFamily="2" charset="2"/>
              </a:rPr>
              <a:t> </a:t>
            </a:r>
            <a:r>
              <a:rPr lang="en-ID" dirty="0" err="1" smtClean="0">
                <a:sym typeface="Wingdings" panose="05000000000000000000" pitchFamily="2" charset="2"/>
              </a:rPr>
              <a:t>janin</a:t>
            </a:r>
            <a:r>
              <a:rPr lang="en-ID" dirty="0" smtClean="0">
                <a:sym typeface="Wingdings" panose="05000000000000000000" pitchFamily="2" charset="2"/>
              </a:rPr>
              <a:t>.</a:t>
            </a:r>
            <a:endParaRPr lang="en-ID" dirty="0"/>
          </a:p>
          <a:p>
            <a:pPr>
              <a:buFont typeface="Wingdings" panose="05000000000000000000" pitchFamily="2" charset="2"/>
              <a:buChar char="à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ETIOLOGI &amp; FX. PENCETUS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r>
              <a:rPr lang="en-ID" b="1" dirty="0" err="1" smtClean="0">
                <a:solidFill>
                  <a:schemeClr val="bg1"/>
                </a:solidFill>
              </a:rPr>
              <a:t>Faktor</a:t>
            </a:r>
            <a:r>
              <a:rPr lang="en-ID" b="1" dirty="0" smtClean="0">
                <a:solidFill>
                  <a:schemeClr val="bg1"/>
                </a:solidFill>
              </a:rPr>
              <a:t> </a:t>
            </a:r>
            <a:r>
              <a:rPr lang="en-ID" b="1" dirty="0" err="1" smtClean="0">
                <a:solidFill>
                  <a:schemeClr val="bg1"/>
                </a:solidFill>
              </a:rPr>
              <a:t>pencetus</a:t>
            </a:r>
            <a:r>
              <a:rPr lang="en-ID" b="1" dirty="0" smtClean="0">
                <a:solidFill>
                  <a:schemeClr val="bg1"/>
                </a:solidFill>
              </a:rPr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Aktivitas</a:t>
            </a:r>
            <a:r>
              <a:rPr lang="en-US" dirty="0" smtClean="0"/>
              <a:t> yang </a:t>
            </a:r>
            <a:r>
              <a:rPr lang="en-US" dirty="0" err="1" smtClean="0"/>
              <a:t>berlebih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Vesica</a:t>
            </a:r>
            <a:r>
              <a:rPr lang="en-US" dirty="0" smtClean="0"/>
              <a:t> </a:t>
            </a:r>
            <a:r>
              <a:rPr lang="en-US" dirty="0" err="1" smtClean="0"/>
              <a:t>Urinaria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Dehidrasi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ibu</a:t>
            </a:r>
            <a:r>
              <a:rPr lang="en-US" dirty="0" smtClean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823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40"/>
          <p:cNvSpPr txBox="1">
            <a:spLocks noGrp="1"/>
          </p:cNvSpPr>
          <p:nvPr>
            <p:ph type="ctrTitle"/>
          </p:nvPr>
        </p:nvSpPr>
        <p:spPr>
          <a:xfrm>
            <a:off x="2377500" y="422850"/>
            <a:ext cx="438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PATHOGENESIS</a:t>
            </a:r>
            <a:endParaRPr dirty="0"/>
          </a:p>
        </p:txBody>
      </p:sp>
      <p:sp>
        <p:nvSpPr>
          <p:cNvPr id="1833" name="Google Shape;1833;p40"/>
          <p:cNvSpPr txBox="1">
            <a:spLocks noGrp="1"/>
          </p:cNvSpPr>
          <p:nvPr>
            <p:ph type="subTitle" idx="1"/>
          </p:nvPr>
        </p:nvSpPr>
        <p:spPr>
          <a:xfrm>
            <a:off x="720001" y="2807720"/>
            <a:ext cx="1752000" cy="11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Perlunya peningkatan oksigenasi pada fetus.</a:t>
            </a:r>
            <a:endParaRPr dirty="0"/>
          </a:p>
        </p:txBody>
      </p:sp>
      <p:sp>
        <p:nvSpPr>
          <p:cNvPr id="1834" name="Google Shape;1834;p40"/>
          <p:cNvSpPr txBox="1">
            <a:spLocks noGrp="1"/>
          </p:cNvSpPr>
          <p:nvPr>
            <p:ph type="subTitle" idx="2"/>
          </p:nvPr>
        </p:nvSpPr>
        <p:spPr>
          <a:xfrm>
            <a:off x="720001" y="2333125"/>
            <a:ext cx="1752000" cy="6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Fx. Pencetus</a:t>
            </a:r>
            <a:endParaRPr dirty="0"/>
          </a:p>
        </p:txBody>
      </p:sp>
      <p:sp>
        <p:nvSpPr>
          <p:cNvPr id="1836" name="Google Shape;1836;p40"/>
          <p:cNvSpPr txBox="1">
            <a:spLocks noGrp="1"/>
          </p:cNvSpPr>
          <p:nvPr>
            <p:ph type="subTitle" idx="4"/>
          </p:nvPr>
        </p:nvSpPr>
        <p:spPr>
          <a:xfrm>
            <a:off x="6667800" y="2333125"/>
            <a:ext cx="1752000" cy="6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Dehidrasi</a:t>
            </a:r>
            <a:endParaRPr dirty="0"/>
          </a:p>
        </p:txBody>
      </p:sp>
      <p:sp>
        <p:nvSpPr>
          <p:cNvPr id="1838" name="Google Shape;1838;p40"/>
          <p:cNvSpPr txBox="1">
            <a:spLocks noGrp="1"/>
          </p:cNvSpPr>
          <p:nvPr>
            <p:ph type="subTitle" idx="6"/>
          </p:nvPr>
        </p:nvSpPr>
        <p:spPr>
          <a:xfrm>
            <a:off x="2692092" y="2586973"/>
            <a:ext cx="1752000" cy="6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Kontraksi uterus</a:t>
            </a:r>
            <a:endParaRPr dirty="0"/>
          </a:p>
        </p:txBody>
      </p:sp>
      <p:sp>
        <p:nvSpPr>
          <p:cNvPr id="1840" name="Google Shape;1840;p40"/>
          <p:cNvSpPr txBox="1">
            <a:spLocks noGrp="1"/>
          </p:cNvSpPr>
          <p:nvPr>
            <p:ph type="subTitle" idx="8"/>
          </p:nvPr>
        </p:nvSpPr>
        <p:spPr>
          <a:xfrm>
            <a:off x="4685200" y="2333124"/>
            <a:ext cx="1752000" cy="8808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" dirty="0" smtClean="0"/>
              <a:t>Peningkatan </a:t>
            </a:r>
            <a:r>
              <a:rPr lang="en-US" dirty="0" smtClean="0"/>
              <a:t>volume </a:t>
            </a:r>
            <a:r>
              <a:rPr lang="en-US" dirty="0" err="1" smtClean="0"/>
              <a:t>darah</a:t>
            </a:r>
            <a:endParaRPr dirty="0"/>
          </a:p>
        </p:txBody>
      </p:sp>
      <p:grpSp>
        <p:nvGrpSpPr>
          <p:cNvPr id="1841" name="Google Shape;1841;p40"/>
          <p:cNvGrpSpPr/>
          <p:nvPr/>
        </p:nvGrpSpPr>
        <p:grpSpPr>
          <a:xfrm>
            <a:off x="1251353" y="1850299"/>
            <a:ext cx="689289" cy="603816"/>
            <a:chOff x="2768600" y="1364814"/>
            <a:chExt cx="794203" cy="627015"/>
          </a:xfrm>
        </p:grpSpPr>
        <p:sp>
          <p:nvSpPr>
            <p:cNvPr id="1842" name="Google Shape;1842;p40"/>
            <p:cNvSpPr/>
            <p:nvPr/>
          </p:nvSpPr>
          <p:spPr>
            <a:xfrm>
              <a:off x="2768600" y="1364814"/>
              <a:ext cx="794203" cy="627015"/>
            </a:xfrm>
            <a:custGeom>
              <a:avLst/>
              <a:gdLst/>
              <a:ahLst/>
              <a:cxnLst/>
              <a:rect l="l" t="t" r="r" b="b"/>
              <a:pathLst>
                <a:path w="89842" h="64112" extrusionOk="0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843" name="Google Shape;1843;p40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4" name="Google Shape;1844;p40"/>
          <p:cNvGrpSpPr/>
          <p:nvPr/>
        </p:nvGrpSpPr>
        <p:grpSpPr>
          <a:xfrm>
            <a:off x="3230659" y="1850299"/>
            <a:ext cx="689289" cy="603816"/>
            <a:chOff x="2768600" y="1364814"/>
            <a:chExt cx="794203" cy="627015"/>
          </a:xfrm>
        </p:grpSpPr>
        <p:sp>
          <p:nvSpPr>
            <p:cNvPr id="1845" name="Google Shape;1845;p40"/>
            <p:cNvSpPr/>
            <p:nvPr/>
          </p:nvSpPr>
          <p:spPr>
            <a:xfrm>
              <a:off x="2768600" y="1364814"/>
              <a:ext cx="794203" cy="627015"/>
            </a:xfrm>
            <a:custGeom>
              <a:avLst/>
              <a:gdLst/>
              <a:ahLst/>
              <a:cxnLst/>
              <a:rect l="l" t="t" r="r" b="b"/>
              <a:pathLst>
                <a:path w="89842" h="64112" extrusionOk="0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40"/>
          <p:cNvGrpSpPr/>
          <p:nvPr/>
        </p:nvGrpSpPr>
        <p:grpSpPr>
          <a:xfrm>
            <a:off x="7199155" y="1850299"/>
            <a:ext cx="689289" cy="603816"/>
            <a:chOff x="2768600" y="1364814"/>
            <a:chExt cx="794203" cy="627015"/>
          </a:xfrm>
        </p:grpSpPr>
        <p:sp>
          <p:nvSpPr>
            <p:cNvPr id="1848" name="Google Shape;1848;p40"/>
            <p:cNvSpPr/>
            <p:nvPr/>
          </p:nvSpPr>
          <p:spPr>
            <a:xfrm>
              <a:off x="2768600" y="1364814"/>
              <a:ext cx="794203" cy="627015"/>
            </a:xfrm>
            <a:custGeom>
              <a:avLst/>
              <a:gdLst/>
              <a:ahLst/>
              <a:cxnLst/>
              <a:rect l="l" t="t" r="r" b="b"/>
              <a:pathLst>
                <a:path w="89842" h="64112" extrusionOk="0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0"/>
          <p:cNvGrpSpPr/>
          <p:nvPr/>
        </p:nvGrpSpPr>
        <p:grpSpPr>
          <a:xfrm>
            <a:off x="5216556" y="1850299"/>
            <a:ext cx="689289" cy="603816"/>
            <a:chOff x="2768600" y="1364814"/>
            <a:chExt cx="794203" cy="627015"/>
          </a:xfrm>
        </p:grpSpPr>
        <p:sp>
          <p:nvSpPr>
            <p:cNvPr id="1851" name="Google Shape;1851;p40"/>
            <p:cNvSpPr/>
            <p:nvPr/>
          </p:nvSpPr>
          <p:spPr>
            <a:xfrm>
              <a:off x="2768600" y="1364814"/>
              <a:ext cx="794203" cy="627015"/>
            </a:xfrm>
            <a:custGeom>
              <a:avLst/>
              <a:gdLst/>
              <a:ahLst/>
              <a:cxnLst/>
              <a:rect l="l" t="t" r="r" b="b"/>
              <a:pathLst>
                <a:path w="89842" h="64112" extrusionOk="0">
                  <a:moveTo>
                    <a:pt x="19416" y="8720"/>
                  </a:moveTo>
                  <a:lnTo>
                    <a:pt x="19416" y="8720"/>
                  </a:lnTo>
                  <a:cubicBezTo>
                    <a:pt x="16514" y="10641"/>
                    <a:pt x="13775" y="12848"/>
                    <a:pt x="11241" y="15301"/>
                  </a:cubicBezTo>
                  <a:cubicBezTo>
                    <a:pt x="13571" y="12603"/>
                    <a:pt x="16310" y="10396"/>
                    <a:pt x="19416" y="8720"/>
                  </a:cubicBezTo>
                  <a:close/>
                  <a:moveTo>
                    <a:pt x="56621" y="1552"/>
                  </a:moveTo>
                  <a:cubicBezTo>
                    <a:pt x="56955" y="1552"/>
                    <a:pt x="57294" y="1650"/>
                    <a:pt x="57633" y="1690"/>
                  </a:cubicBezTo>
                  <a:cubicBezTo>
                    <a:pt x="60086" y="2058"/>
                    <a:pt x="62415" y="2712"/>
                    <a:pt x="64786" y="3284"/>
                  </a:cubicBezTo>
                  <a:cubicBezTo>
                    <a:pt x="69568" y="4428"/>
                    <a:pt x="73656" y="6758"/>
                    <a:pt x="77375" y="9783"/>
                  </a:cubicBezTo>
                  <a:cubicBezTo>
                    <a:pt x="80359" y="12194"/>
                    <a:pt x="82648" y="15178"/>
                    <a:pt x="84692" y="18448"/>
                  </a:cubicBezTo>
                  <a:cubicBezTo>
                    <a:pt x="86245" y="20941"/>
                    <a:pt x="87389" y="23639"/>
                    <a:pt x="88084" y="26459"/>
                  </a:cubicBezTo>
                  <a:lnTo>
                    <a:pt x="88084" y="26786"/>
                  </a:lnTo>
                  <a:cubicBezTo>
                    <a:pt x="88084" y="28789"/>
                    <a:pt x="87921" y="30792"/>
                    <a:pt x="87716" y="32795"/>
                  </a:cubicBezTo>
                  <a:cubicBezTo>
                    <a:pt x="87676" y="32999"/>
                    <a:pt x="87676" y="33204"/>
                    <a:pt x="87594" y="33408"/>
                  </a:cubicBezTo>
                  <a:cubicBezTo>
                    <a:pt x="87716" y="33694"/>
                    <a:pt x="87716" y="34062"/>
                    <a:pt x="87512" y="34307"/>
                  </a:cubicBezTo>
                  <a:cubicBezTo>
                    <a:pt x="87267" y="34716"/>
                    <a:pt x="87022" y="35166"/>
                    <a:pt x="86735" y="35697"/>
                  </a:cubicBezTo>
                  <a:lnTo>
                    <a:pt x="86735" y="34062"/>
                  </a:lnTo>
                  <a:cubicBezTo>
                    <a:pt x="88697" y="24171"/>
                    <a:pt x="82239" y="14851"/>
                    <a:pt x="73778" y="9865"/>
                  </a:cubicBezTo>
                  <a:cubicBezTo>
                    <a:pt x="68383" y="6717"/>
                    <a:pt x="62538" y="4510"/>
                    <a:pt x="56407" y="3325"/>
                  </a:cubicBezTo>
                  <a:lnTo>
                    <a:pt x="56407" y="3284"/>
                  </a:lnTo>
                  <a:cubicBezTo>
                    <a:pt x="56284" y="3284"/>
                    <a:pt x="56203" y="3243"/>
                    <a:pt x="56121" y="3243"/>
                  </a:cubicBezTo>
                  <a:cubicBezTo>
                    <a:pt x="55549" y="3120"/>
                    <a:pt x="54976" y="2998"/>
                    <a:pt x="54404" y="2916"/>
                  </a:cubicBezTo>
                  <a:cubicBezTo>
                    <a:pt x="54200" y="2793"/>
                    <a:pt x="53995" y="2712"/>
                    <a:pt x="53750" y="2671"/>
                  </a:cubicBezTo>
                  <a:cubicBezTo>
                    <a:pt x="52360" y="2507"/>
                    <a:pt x="51012" y="2344"/>
                    <a:pt x="49622" y="2139"/>
                  </a:cubicBezTo>
                  <a:cubicBezTo>
                    <a:pt x="50583" y="1984"/>
                    <a:pt x="51528" y="1811"/>
                    <a:pt x="52466" y="1811"/>
                  </a:cubicBezTo>
                  <a:cubicBezTo>
                    <a:pt x="53005" y="1811"/>
                    <a:pt x="53541" y="1868"/>
                    <a:pt x="54077" y="2017"/>
                  </a:cubicBezTo>
                  <a:cubicBezTo>
                    <a:pt x="54380" y="2118"/>
                    <a:pt x="54776" y="2250"/>
                    <a:pt x="55102" y="2250"/>
                  </a:cubicBezTo>
                  <a:cubicBezTo>
                    <a:pt x="55304" y="2250"/>
                    <a:pt x="55480" y="2199"/>
                    <a:pt x="55589" y="2058"/>
                  </a:cubicBezTo>
                  <a:cubicBezTo>
                    <a:pt x="55924" y="1660"/>
                    <a:pt x="56270" y="1552"/>
                    <a:pt x="56621" y="1552"/>
                  </a:cubicBezTo>
                  <a:close/>
                  <a:moveTo>
                    <a:pt x="86531" y="35043"/>
                  </a:moveTo>
                  <a:lnTo>
                    <a:pt x="86531" y="35043"/>
                  </a:lnTo>
                  <a:cubicBezTo>
                    <a:pt x="86490" y="35533"/>
                    <a:pt x="86408" y="35983"/>
                    <a:pt x="86327" y="36474"/>
                  </a:cubicBezTo>
                  <a:lnTo>
                    <a:pt x="85714" y="37495"/>
                  </a:lnTo>
                  <a:cubicBezTo>
                    <a:pt x="85836" y="37250"/>
                    <a:pt x="85918" y="37005"/>
                    <a:pt x="86041" y="36719"/>
                  </a:cubicBezTo>
                  <a:cubicBezTo>
                    <a:pt x="86245" y="36147"/>
                    <a:pt x="86368" y="35615"/>
                    <a:pt x="86531" y="35043"/>
                  </a:cubicBezTo>
                  <a:close/>
                  <a:moveTo>
                    <a:pt x="1668" y="41255"/>
                  </a:moveTo>
                  <a:cubicBezTo>
                    <a:pt x="1671" y="41269"/>
                    <a:pt x="1674" y="41283"/>
                    <a:pt x="1677" y="41297"/>
                  </a:cubicBezTo>
                  <a:lnTo>
                    <a:pt x="1677" y="41256"/>
                  </a:lnTo>
                  <a:cubicBezTo>
                    <a:pt x="1674" y="41256"/>
                    <a:pt x="1671" y="41255"/>
                    <a:pt x="1668" y="41255"/>
                  </a:cubicBezTo>
                  <a:close/>
                  <a:moveTo>
                    <a:pt x="1677" y="41297"/>
                  </a:moveTo>
                  <a:lnTo>
                    <a:pt x="1677" y="42605"/>
                  </a:lnTo>
                  <a:lnTo>
                    <a:pt x="1758" y="42605"/>
                  </a:lnTo>
                  <a:lnTo>
                    <a:pt x="1677" y="41297"/>
                  </a:lnTo>
                  <a:close/>
                  <a:moveTo>
                    <a:pt x="82280" y="44076"/>
                  </a:moveTo>
                  <a:lnTo>
                    <a:pt x="82280" y="44076"/>
                  </a:lnTo>
                  <a:cubicBezTo>
                    <a:pt x="82239" y="44240"/>
                    <a:pt x="82198" y="44403"/>
                    <a:pt x="82158" y="44567"/>
                  </a:cubicBezTo>
                  <a:cubicBezTo>
                    <a:pt x="82035" y="44730"/>
                    <a:pt x="81871" y="44853"/>
                    <a:pt x="81749" y="44975"/>
                  </a:cubicBezTo>
                  <a:lnTo>
                    <a:pt x="81095" y="45507"/>
                  </a:lnTo>
                  <a:cubicBezTo>
                    <a:pt x="81422" y="45098"/>
                    <a:pt x="81749" y="44689"/>
                    <a:pt x="82035" y="44281"/>
                  </a:cubicBezTo>
                  <a:lnTo>
                    <a:pt x="82280" y="44076"/>
                  </a:lnTo>
                  <a:close/>
                  <a:moveTo>
                    <a:pt x="43009" y="3180"/>
                  </a:moveTo>
                  <a:cubicBezTo>
                    <a:pt x="49664" y="3180"/>
                    <a:pt x="56292" y="4208"/>
                    <a:pt x="62661" y="6227"/>
                  </a:cubicBezTo>
                  <a:cubicBezTo>
                    <a:pt x="74351" y="9906"/>
                    <a:pt x="87185" y="18816"/>
                    <a:pt x="85795" y="32631"/>
                  </a:cubicBezTo>
                  <a:cubicBezTo>
                    <a:pt x="85346" y="37005"/>
                    <a:pt x="83220" y="41051"/>
                    <a:pt x="80441" y="44526"/>
                  </a:cubicBezTo>
                  <a:cubicBezTo>
                    <a:pt x="78765" y="46038"/>
                    <a:pt x="76967" y="47428"/>
                    <a:pt x="75086" y="48695"/>
                  </a:cubicBezTo>
                  <a:cubicBezTo>
                    <a:pt x="74473" y="48981"/>
                    <a:pt x="74065" y="49512"/>
                    <a:pt x="73860" y="50125"/>
                  </a:cubicBezTo>
                  <a:cubicBezTo>
                    <a:pt x="75086" y="49676"/>
                    <a:pt x="76231" y="48981"/>
                    <a:pt x="77212" y="48082"/>
                  </a:cubicBezTo>
                  <a:lnTo>
                    <a:pt x="77212" y="48082"/>
                  </a:lnTo>
                  <a:cubicBezTo>
                    <a:pt x="76517" y="48777"/>
                    <a:pt x="75822" y="49390"/>
                    <a:pt x="75168" y="50003"/>
                  </a:cubicBezTo>
                  <a:cubicBezTo>
                    <a:pt x="74596" y="50493"/>
                    <a:pt x="73983" y="50984"/>
                    <a:pt x="73411" y="51433"/>
                  </a:cubicBezTo>
                  <a:cubicBezTo>
                    <a:pt x="72675" y="51924"/>
                    <a:pt x="71980" y="52374"/>
                    <a:pt x="71244" y="52823"/>
                  </a:cubicBezTo>
                  <a:cubicBezTo>
                    <a:pt x="70999" y="52946"/>
                    <a:pt x="70631" y="53068"/>
                    <a:pt x="70631" y="53436"/>
                  </a:cubicBezTo>
                  <a:cubicBezTo>
                    <a:pt x="66871" y="55930"/>
                    <a:pt x="62865" y="57932"/>
                    <a:pt x="58614" y="59445"/>
                  </a:cubicBezTo>
                  <a:lnTo>
                    <a:pt x="58614" y="59486"/>
                  </a:lnTo>
                  <a:cubicBezTo>
                    <a:pt x="53053" y="61522"/>
                    <a:pt x="47116" y="62725"/>
                    <a:pt x="41212" y="62725"/>
                  </a:cubicBezTo>
                  <a:cubicBezTo>
                    <a:pt x="36095" y="62725"/>
                    <a:pt x="31003" y="61821"/>
                    <a:pt x="26201" y="59772"/>
                  </a:cubicBezTo>
                  <a:cubicBezTo>
                    <a:pt x="24893" y="59200"/>
                    <a:pt x="23585" y="58546"/>
                    <a:pt x="22359" y="57810"/>
                  </a:cubicBezTo>
                  <a:cubicBezTo>
                    <a:pt x="20806" y="57278"/>
                    <a:pt x="19293" y="56543"/>
                    <a:pt x="17904" y="55643"/>
                  </a:cubicBezTo>
                  <a:lnTo>
                    <a:pt x="17863" y="55643"/>
                  </a:lnTo>
                  <a:cubicBezTo>
                    <a:pt x="17985" y="55930"/>
                    <a:pt x="18026" y="56297"/>
                    <a:pt x="17945" y="56624"/>
                  </a:cubicBezTo>
                  <a:cubicBezTo>
                    <a:pt x="18435" y="56992"/>
                    <a:pt x="18926" y="57319"/>
                    <a:pt x="19457" y="57646"/>
                  </a:cubicBezTo>
                  <a:cubicBezTo>
                    <a:pt x="18231" y="57238"/>
                    <a:pt x="17086" y="56747"/>
                    <a:pt x="15942" y="56175"/>
                  </a:cubicBezTo>
                  <a:cubicBezTo>
                    <a:pt x="13489" y="54949"/>
                    <a:pt x="11323" y="53273"/>
                    <a:pt x="9484" y="51311"/>
                  </a:cubicBezTo>
                  <a:cubicBezTo>
                    <a:pt x="8380" y="50125"/>
                    <a:pt x="7440" y="48818"/>
                    <a:pt x="6663" y="47428"/>
                  </a:cubicBezTo>
                  <a:cubicBezTo>
                    <a:pt x="6541" y="47019"/>
                    <a:pt x="6377" y="46692"/>
                    <a:pt x="6091" y="46406"/>
                  </a:cubicBezTo>
                  <a:cubicBezTo>
                    <a:pt x="5887" y="45956"/>
                    <a:pt x="5682" y="45466"/>
                    <a:pt x="5478" y="45016"/>
                  </a:cubicBezTo>
                  <a:cubicBezTo>
                    <a:pt x="5274" y="43381"/>
                    <a:pt x="4701" y="41746"/>
                    <a:pt x="5233" y="40152"/>
                  </a:cubicBezTo>
                  <a:cubicBezTo>
                    <a:pt x="5151" y="39825"/>
                    <a:pt x="5069" y="39457"/>
                    <a:pt x="4988" y="39130"/>
                  </a:cubicBezTo>
                  <a:cubicBezTo>
                    <a:pt x="4988" y="39090"/>
                    <a:pt x="4988" y="39049"/>
                    <a:pt x="4988" y="39008"/>
                  </a:cubicBezTo>
                  <a:cubicBezTo>
                    <a:pt x="4783" y="37986"/>
                    <a:pt x="4742" y="36923"/>
                    <a:pt x="4783" y="35860"/>
                  </a:cubicBezTo>
                  <a:lnTo>
                    <a:pt x="4783" y="35615"/>
                  </a:lnTo>
                  <a:cubicBezTo>
                    <a:pt x="4824" y="35288"/>
                    <a:pt x="4865" y="35002"/>
                    <a:pt x="4906" y="34675"/>
                  </a:cubicBezTo>
                  <a:lnTo>
                    <a:pt x="4906" y="34553"/>
                  </a:lnTo>
                  <a:cubicBezTo>
                    <a:pt x="4947" y="34185"/>
                    <a:pt x="5028" y="33817"/>
                    <a:pt x="5110" y="33490"/>
                  </a:cubicBezTo>
                  <a:cubicBezTo>
                    <a:pt x="5274" y="32754"/>
                    <a:pt x="5519" y="32018"/>
                    <a:pt x="5764" y="31323"/>
                  </a:cubicBezTo>
                  <a:cubicBezTo>
                    <a:pt x="6050" y="29525"/>
                    <a:pt x="6541" y="27727"/>
                    <a:pt x="7276" y="26051"/>
                  </a:cubicBezTo>
                  <a:cubicBezTo>
                    <a:pt x="8012" y="24334"/>
                    <a:pt x="8952" y="22658"/>
                    <a:pt x="10097" y="21146"/>
                  </a:cubicBezTo>
                  <a:lnTo>
                    <a:pt x="10179" y="21023"/>
                  </a:lnTo>
                  <a:cubicBezTo>
                    <a:pt x="10342" y="20778"/>
                    <a:pt x="10546" y="20533"/>
                    <a:pt x="10751" y="20287"/>
                  </a:cubicBezTo>
                  <a:lnTo>
                    <a:pt x="10914" y="20042"/>
                  </a:lnTo>
                  <a:cubicBezTo>
                    <a:pt x="11119" y="19838"/>
                    <a:pt x="11282" y="19634"/>
                    <a:pt x="11446" y="19388"/>
                  </a:cubicBezTo>
                  <a:cubicBezTo>
                    <a:pt x="11527" y="19307"/>
                    <a:pt x="11609" y="19266"/>
                    <a:pt x="11650" y="19184"/>
                  </a:cubicBezTo>
                  <a:cubicBezTo>
                    <a:pt x="11895" y="18898"/>
                    <a:pt x="12181" y="18612"/>
                    <a:pt x="12386" y="18366"/>
                  </a:cubicBezTo>
                  <a:cubicBezTo>
                    <a:pt x="14470" y="16077"/>
                    <a:pt x="16882" y="14156"/>
                    <a:pt x="19539" y="12644"/>
                  </a:cubicBezTo>
                  <a:cubicBezTo>
                    <a:pt x="22155" y="10478"/>
                    <a:pt x="25016" y="8598"/>
                    <a:pt x="28040" y="6963"/>
                  </a:cubicBezTo>
                  <a:cubicBezTo>
                    <a:pt x="30779" y="5450"/>
                    <a:pt x="33681" y="4306"/>
                    <a:pt x="36706" y="3488"/>
                  </a:cubicBezTo>
                  <a:cubicBezTo>
                    <a:pt x="38805" y="3282"/>
                    <a:pt x="40908" y="3180"/>
                    <a:pt x="43009" y="3180"/>
                  </a:cubicBezTo>
                  <a:close/>
                  <a:moveTo>
                    <a:pt x="50575" y="0"/>
                  </a:moveTo>
                  <a:cubicBezTo>
                    <a:pt x="48864" y="0"/>
                    <a:pt x="47142" y="76"/>
                    <a:pt x="45412" y="218"/>
                  </a:cubicBezTo>
                  <a:cubicBezTo>
                    <a:pt x="43736" y="259"/>
                    <a:pt x="42060" y="504"/>
                    <a:pt x="40384" y="913"/>
                  </a:cubicBezTo>
                  <a:lnTo>
                    <a:pt x="39485" y="995"/>
                  </a:lnTo>
                  <a:cubicBezTo>
                    <a:pt x="38463" y="1077"/>
                    <a:pt x="37482" y="1322"/>
                    <a:pt x="36542" y="1731"/>
                  </a:cubicBezTo>
                  <a:cubicBezTo>
                    <a:pt x="36174" y="1731"/>
                    <a:pt x="35806" y="1853"/>
                    <a:pt x="35520" y="2058"/>
                  </a:cubicBezTo>
                  <a:lnTo>
                    <a:pt x="34866" y="2058"/>
                  </a:lnTo>
                  <a:cubicBezTo>
                    <a:pt x="34172" y="2180"/>
                    <a:pt x="33477" y="2385"/>
                    <a:pt x="32823" y="2630"/>
                  </a:cubicBezTo>
                  <a:lnTo>
                    <a:pt x="32659" y="2712"/>
                  </a:lnTo>
                  <a:cubicBezTo>
                    <a:pt x="32496" y="2753"/>
                    <a:pt x="32332" y="2793"/>
                    <a:pt x="32169" y="2834"/>
                  </a:cubicBezTo>
                  <a:cubicBezTo>
                    <a:pt x="32290" y="2899"/>
                    <a:pt x="32404" y="2922"/>
                    <a:pt x="32514" y="2922"/>
                  </a:cubicBezTo>
                  <a:cubicBezTo>
                    <a:pt x="32793" y="2922"/>
                    <a:pt x="33042" y="2772"/>
                    <a:pt x="33285" y="2772"/>
                  </a:cubicBezTo>
                  <a:cubicBezTo>
                    <a:pt x="33431" y="2772"/>
                    <a:pt x="33574" y="2826"/>
                    <a:pt x="33722" y="2998"/>
                  </a:cubicBezTo>
                  <a:cubicBezTo>
                    <a:pt x="32986" y="3120"/>
                    <a:pt x="32250" y="3243"/>
                    <a:pt x="31515" y="3407"/>
                  </a:cubicBezTo>
                  <a:cubicBezTo>
                    <a:pt x="31405" y="3385"/>
                    <a:pt x="31293" y="3374"/>
                    <a:pt x="31179" y="3374"/>
                  </a:cubicBezTo>
                  <a:cubicBezTo>
                    <a:pt x="30868" y="3374"/>
                    <a:pt x="30547" y="3450"/>
                    <a:pt x="30248" y="3570"/>
                  </a:cubicBezTo>
                  <a:cubicBezTo>
                    <a:pt x="30207" y="3568"/>
                    <a:pt x="30168" y="3567"/>
                    <a:pt x="30128" y="3567"/>
                  </a:cubicBezTo>
                  <a:cubicBezTo>
                    <a:pt x="29324" y="3567"/>
                    <a:pt x="28656" y="3951"/>
                    <a:pt x="27877" y="4224"/>
                  </a:cubicBezTo>
                  <a:lnTo>
                    <a:pt x="27305" y="4469"/>
                  </a:lnTo>
                  <a:cubicBezTo>
                    <a:pt x="26692" y="4674"/>
                    <a:pt x="26038" y="4837"/>
                    <a:pt x="25425" y="5082"/>
                  </a:cubicBezTo>
                  <a:cubicBezTo>
                    <a:pt x="18272" y="7494"/>
                    <a:pt x="12018" y="11704"/>
                    <a:pt x="8094" y="18244"/>
                  </a:cubicBezTo>
                  <a:cubicBezTo>
                    <a:pt x="7890" y="18612"/>
                    <a:pt x="7644" y="18980"/>
                    <a:pt x="7481" y="19347"/>
                  </a:cubicBezTo>
                  <a:cubicBezTo>
                    <a:pt x="6336" y="20696"/>
                    <a:pt x="5233" y="22127"/>
                    <a:pt x="4211" y="23598"/>
                  </a:cubicBezTo>
                  <a:cubicBezTo>
                    <a:pt x="4047" y="23803"/>
                    <a:pt x="3761" y="24211"/>
                    <a:pt x="3884" y="24252"/>
                  </a:cubicBezTo>
                  <a:cubicBezTo>
                    <a:pt x="5560" y="24498"/>
                    <a:pt x="4129" y="25315"/>
                    <a:pt x="4047" y="25560"/>
                  </a:cubicBezTo>
                  <a:cubicBezTo>
                    <a:pt x="3843" y="25969"/>
                    <a:pt x="3680" y="26419"/>
                    <a:pt x="3516" y="26827"/>
                  </a:cubicBezTo>
                  <a:cubicBezTo>
                    <a:pt x="3475" y="26950"/>
                    <a:pt x="3393" y="27073"/>
                    <a:pt x="3353" y="27195"/>
                  </a:cubicBezTo>
                  <a:cubicBezTo>
                    <a:pt x="3230" y="27481"/>
                    <a:pt x="3107" y="27808"/>
                    <a:pt x="3026" y="28094"/>
                  </a:cubicBezTo>
                  <a:lnTo>
                    <a:pt x="2862" y="28503"/>
                  </a:lnTo>
                  <a:cubicBezTo>
                    <a:pt x="2739" y="28830"/>
                    <a:pt x="2658" y="29116"/>
                    <a:pt x="2535" y="29443"/>
                  </a:cubicBezTo>
                  <a:lnTo>
                    <a:pt x="2412" y="29811"/>
                  </a:lnTo>
                  <a:cubicBezTo>
                    <a:pt x="2290" y="30220"/>
                    <a:pt x="2126" y="30669"/>
                    <a:pt x="2004" y="31119"/>
                  </a:cubicBezTo>
                  <a:cubicBezTo>
                    <a:pt x="1677" y="32223"/>
                    <a:pt x="1431" y="33367"/>
                    <a:pt x="1186" y="34512"/>
                  </a:cubicBezTo>
                  <a:cubicBezTo>
                    <a:pt x="737" y="36801"/>
                    <a:pt x="1" y="39090"/>
                    <a:pt x="491" y="41665"/>
                  </a:cubicBezTo>
                  <a:cubicBezTo>
                    <a:pt x="543" y="41067"/>
                    <a:pt x="680" y="40890"/>
                    <a:pt x="855" y="40890"/>
                  </a:cubicBezTo>
                  <a:cubicBezTo>
                    <a:pt x="1095" y="40890"/>
                    <a:pt x="1408" y="41224"/>
                    <a:pt x="1668" y="41255"/>
                  </a:cubicBezTo>
                  <a:lnTo>
                    <a:pt x="1668" y="41255"/>
                  </a:lnTo>
                  <a:cubicBezTo>
                    <a:pt x="1226" y="39225"/>
                    <a:pt x="1150" y="37196"/>
                    <a:pt x="1881" y="35206"/>
                  </a:cubicBezTo>
                  <a:lnTo>
                    <a:pt x="1840" y="35206"/>
                  </a:lnTo>
                  <a:cubicBezTo>
                    <a:pt x="1922" y="34961"/>
                    <a:pt x="2004" y="34757"/>
                    <a:pt x="2126" y="34512"/>
                  </a:cubicBezTo>
                  <a:cubicBezTo>
                    <a:pt x="2331" y="35656"/>
                    <a:pt x="2412" y="36801"/>
                    <a:pt x="2331" y="37945"/>
                  </a:cubicBezTo>
                  <a:cubicBezTo>
                    <a:pt x="2249" y="39212"/>
                    <a:pt x="2535" y="40438"/>
                    <a:pt x="3230" y="41501"/>
                  </a:cubicBezTo>
                  <a:cubicBezTo>
                    <a:pt x="3843" y="44975"/>
                    <a:pt x="5601" y="48327"/>
                    <a:pt x="7603" y="51025"/>
                  </a:cubicBezTo>
                  <a:cubicBezTo>
                    <a:pt x="11200" y="55766"/>
                    <a:pt x="17536" y="59322"/>
                    <a:pt x="23422" y="60221"/>
                  </a:cubicBezTo>
                  <a:cubicBezTo>
                    <a:pt x="23446" y="60233"/>
                    <a:pt x="23470" y="60238"/>
                    <a:pt x="23494" y="60238"/>
                  </a:cubicBezTo>
                  <a:cubicBezTo>
                    <a:pt x="23551" y="60238"/>
                    <a:pt x="23609" y="60209"/>
                    <a:pt x="23667" y="60180"/>
                  </a:cubicBezTo>
                  <a:cubicBezTo>
                    <a:pt x="24689" y="60671"/>
                    <a:pt x="25711" y="61161"/>
                    <a:pt x="26732" y="61570"/>
                  </a:cubicBezTo>
                  <a:cubicBezTo>
                    <a:pt x="31145" y="63348"/>
                    <a:pt x="35815" y="64112"/>
                    <a:pt x="40520" y="64112"/>
                  </a:cubicBezTo>
                  <a:cubicBezTo>
                    <a:pt x="47497" y="64112"/>
                    <a:pt x="54548" y="62433"/>
                    <a:pt x="60944" y="59894"/>
                  </a:cubicBezTo>
                  <a:cubicBezTo>
                    <a:pt x="67157" y="57442"/>
                    <a:pt x="72838" y="53845"/>
                    <a:pt x="77702" y="49226"/>
                  </a:cubicBezTo>
                  <a:cubicBezTo>
                    <a:pt x="78438" y="48654"/>
                    <a:pt x="79174" y="48082"/>
                    <a:pt x="79950" y="47510"/>
                  </a:cubicBezTo>
                  <a:lnTo>
                    <a:pt x="79950" y="47510"/>
                  </a:lnTo>
                  <a:lnTo>
                    <a:pt x="78561" y="49063"/>
                  </a:lnTo>
                  <a:cubicBezTo>
                    <a:pt x="79787" y="48164"/>
                    <a:pt x="80890" y="47142"/>
                    <a:pt x="81912" y="45997"/>
                  </a:cubicBezTo>
                  <a:lnTo>
                    <a:pt x="82198" y="45752"/>
                  </a:lnTo>
                  <a:lnTo>
                    <a:pt x="82198" y="45752"/>
                  </a:lnTo>
                  <a:cubicBezTo>
                    <a:pt x="82444" y="46447"/>
                    <a:pt x="81749" y="46733"/>
                    <a:pt x="82117" y="47510"/>
                  </a:cubicBezTo>
                  <a:cubicBezTo>
                    <a:pt x="84692" y="43749"/>
                    <a:pt x="86695" y="39825"/>
                    <a:pt x="89024" y="36065"/>
                  </a:cubicBezTo>
                  <a:lnTo>
                    <a:pt x="89065" y="36187"/>
                  </a:lnTo>
                  <a:cubicBezTo>
                    <a:pt x="89065" y="36433"/>
                    <a:pt x="89024" y="36678"/>
                    <a:pt x="88984" y="36964"/>
                  </a:cubicBezTo>
                  <a:cubicBezTo>
                    <a:pt x="89024" y="37741"/>
                    <a:pt x="88943" y="38558"/>
                    <a:pt x="88738" y="39294"/>
                  </a:cubicBezTo>
                  <a:cubicBezTo>
                    <a:pt x="88534" y="39907"/>
                    <a:pt x="88330" y="40520"/>
                    <a:pt x="88207" y="41133"/>
                  </a:cubicBezTo>
                  <a:lnTo>
                    <a:pt x="88616" y="41215"/>
                  </a:lnTo>
                  <a:cubicBezTo>
                    <a:pt x="88738" y="40929"/>
                    <a:pt x="88861" y="40684"/>
                    <a:pt x="88943" y="40397"/>
                  </a:cubicBezTo>
                  <a:lnTo>
                    <a:pt x="88943" y="40397"/>
                  </a:lnTo>
                  <a:cubicBezTo>
                    <a:pt x="88738" y="41297"/>
                    <a:pt x="88493" y="42196"/>
                    <a:pt x="88248" y="43136"/>
                  </a:cubicBezTo>
                  <a:cubicBezTo>
                    <a:pt x="89270" y="41992"/>
                    <a:pt x="89842" y="40479"/>
                    <a:pt x="89801" y="38967"/>
                  </a:cubicBezTo>
                  <a:cubicBezTo>
                    <a:pt x="89597" y="35288"/>
                    <a:pt x="89638" y="31610"/>
                    <a:pt x="89392" y="27972"/>
                  </a:cubicBezTo>
                  <a:cubicBezTo>
                    <a:pt x="89311" y="26623"/>
                    <a:pt x="89065" y="25315"/>
                    <a:pt x="88657" y="24007"/>
                  </a:cubicBezTo>
                  <a:cubicBezTo>
                    <a:pt x="88411" y="23271"/>
                    <a:pt x="88166" y="22576"/>
                    <a:pt x="87880" y="21882"/>
                  </a:cubicBezTo>
                  <a:cubicBezTo>
                    <a:pt x="86981" y="19756"/>
                    <a:pt x="85836" y="17753"/>
                    <a:pt x="84487" y="15873"/>
                  </a:cubicBezTo>
                  <a:cubicBezTo>
                    <a:pt x="80809" y="10559"/>
                    <a:pt x="75740" y="6390"/>
                    <a:pt x="69855" y="3856"/>
                  </a:cubicBezTo>
                  <a:cubicBezTo>
                    <a:pt x="63652" y="1128"/>
                    <a:pt x="57191" y="0"/>
                    <a:pt x="505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     </a:t>
              </a:r>
              <a:endParaRPr/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2798950" y="1395650"/>
              <a:ext cx="733500" cy="58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3" name="Google Shape;1863;p40"/>
          <p:cNvSpPr/>
          <p:nvPr/>
        </p:nvSpPr>
        <p:spPr>
          <a:xfrm>
            <a:off x="5670281" y="2137472"/>
            <a:ext cx="24099" cy="23650"/>
          </a:xfrm>
          <a:custGeom>
            <a:avLst/>
            <a:gdLst/>
            <a:ahLst/>
            <a:cxnLst/>
            <a:rect l="l" t="t" r="r" b="b"/>
            <a:pathLst>
              <a:path w="694" h="694" extrusionOk="0"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cubicBezTo>
                  <a:pt x="0" y="536"/>
                  <a:pt x="158" y="693"/>
                  <a:pt x="347" y="693"/>
                </a:cubicBezTo>
                <a:cubicBezTo>
                  <a:pt x="536" y="693"/>
                  <a:pt x="693" y="536"/>
                  <a:pt x="693" y="347"/>
                </a:cubicBezTo>
                <a:cubicBezTo>
                  <a:pt x="693" y="158"/>
                  <a:pt x="536" y="0"/>
                  <a:pt x="3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833;p40"/>
          <p:cNvSpPr txBox="1">
            <a:spLocks noGrp="1"/>
          </p:cNvSpPr>
          <p:nvPr>
            <p:ph type="subTitle" idx="1"/>
          </p:nvPr>
        </p:nvSpPr>
        <p:spPr>
          <a:xfrm>
            <a:off x="2692092" y="3055218"/>
            <a:ext cx="1752000" cy="1297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</a:t>
            </a:r>
            <a:r>
              <a:rPr lang="en" dirty="0" smtClean="0"/>
              <a:t>erasa lebih lemah, dan berlangsung sekitar 1-2 menit.</a:t>
            </a:r>
            <a:endParaRPr dirty="0"/>
          </a:p>
        </p:txBody>
      </p:sp>
      <p:sp>
        <p:nvSpPr>
          <p:cNvPr id="41" name="Google Shape;1833;p40"/>
          <p:cNvSpPr txBox="1">
            <a:spLocks noGrp="1"/>
          </p:cNvSpPr>
          <p:nvPr>
            <p:ph type="subTitle" idx="1"/>
          </p:nvPr>
        </p:nvSpPr>
        <p:spPr>
          <a:xfrm>
            <a:off x="4685199" y="3055218"/>
            <a:ext cx="1752000" cy="1527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 smtClean="0"/>
              <a:t>Saat</a:t>
            </a:r>
            <a:r>
              <a:rPr lang="en-ID" dirty="0" smtClean="0"/>
              <a:t> </a:t>
            </a:r>
            <a:r>
              <a:rPr lang="en-ID" dirty="0" err="1" smtClean="0"/>
              <a:t>terjadi</a:t>
            </a:r>
            <a:r>
              <a:rPr lang="en-ID" dirty="0" smtClean="0"/>
              <a:t> </a:t>
            </a:r>
            <a:r>
              <a:rPr lang="en-ID" dirty="0" err="1" smtClean="0"/>
              <a:t>kontraksi</a:t>
            </a:r>
            <a:r>
              <a:rPr lang="en-ID" dirty="0" smtClean="0"/>
              <a:t>, </a:t>
            </a:r>
            <a:r>
              <a:rPr lang="en-ID" dirty="0" err="1" smtClean="0"/>
              <a:t>cairan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plasma </a:t>
            </a:r>
            <a:r>
              <a:rPr lang="en-ID" dirty="0" err="1" smtClean="0"/>
              <a:t>masuk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fetus</a:t>
            </a:r>
            <a:r>
              <a:rPr lang="en-ID" dirty="0" smtClean="0"/>
              <a:t> </a:t>
            </a:r>
            <a:r>
              <a:rPr lang="en-ID" dirty="0" err="1" smtClean="0"/>
              <a:t>lewat</a:t>
            </a:r>
            <a:r>
              <a:rPr lang="en-ID" dirty="0" smtClean="0"/>
              <a:t> placenta.</a:t>
            </a:r>
            <a:endParaRPr dirty="0"/>
          </a:p>
        </p:txBody>
      </p:sp>
      <p:sp>
        <p:nvSpPr>
          <p:cNvPr id="43" name="Google Shape;1840;p40"/>
          <p:cNvSpPr txBox="1">
            <a:spLocks noGrp="1"/>
          </p:cNvSpPr>
          <p:nvPr>
            <p:ph type="subTitle" idx="8"/>
          </p:nvPr>
        </p:nvSpPr>
        <p:spPr>
          <a:xfrm>
            <a:off x="1370202" y="1879994"/>
            <a:ext cx="427776" cy="5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ID" sz="2800" dirty="0" smtClean="0"/>
              <a:t>1</a:t>
            </a:r>
            <a:endParaRPr sz="2800" dirty="0"/>
          </a:p>
        </p:txBody>
      </p:sp>
      <p:sp>
        <p:nvSpPr>
          <p:cNvPr id="44" name="Google Shape;1840;p40"/>
          <p:cNvSpPr txBox="1">
            <a:spLocks noGrp="1"/>
          </p:cNvSpPr>
          <p:nvPr>
            <p:ph type="subTitle" idx="8"/>
          </p:nvPr>
        </p:nvSpPr>
        <p:spPr>
          <a:xfrm>
            <a:off x="3344502" y="1927232"/>
            <a:ext cx="427776" cy="5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ID" sz="2800" dirty="0"/>
              <a:t>2</a:t>
            </a:r>
            <a:endParaRPr sz="2800" dirty="0"/>
          </a:p>
        </p:txBody>
      </p:sp>
      <p:sp>
        <p:nvSpPr>
          <p:cNvPr id="45" name="Google Shape;1840;p40"/>
          <p:cNvSpPr txBox="1">
            <a:spLocks noGrp="1"/>
          </p:cNvSpPr>
          <p:nvPr>
            <p:ph type="subTitle" idx="8"/>
          </p:nvPr>
        </p:nvSpPr>
        <p:spPr>
          <a:xfrm>
            <a:off x="5353138" y="1894515"/>
            <a:ext cx="427776" cy="5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ID" sz="2800" dirty="0"/>
              <a:t>3</a:t>
            </a:r>
            <a:endParaRPr sz="2800" dirty="0"/>
          </a:p>
        </p:txBody>
      </p:sp>
      <p:sp>
        <p:nvSpPr>
          <p:cNvPr id="46" name="Google Shape;1840;p40"/>
          <p:cNvSpPr txBox="1">
            <a:spLocks noGrp="1"/>
          </p:cNvSpPr>
          <p:nvPr>
            <p:ph type="subTitle" idx="8"/>
          </p:nvPr>
        </p:nvSpPr>
        <p:spPr>
          <a:xfrm>
            <a:off x="7329910" y="1901776"/>
            <a:ext cx="427776" cy="55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ID" sz="2800" dirty="0"/>
              <a:t>4</a:t>
            </a:r>
            <a:endParaRPr sz="2800" dirty="0"/>
          </a:p>
        </p:txBody>
      </p:sp>
      <p:sp>
        <p:nvSpPr>
          <p:cNvPr id="47" name="Google Shape;1833;p40"/>
          <p:cNvSpPr txBox="1">
            <a:spLocks noGrp="1"/>
          </p:cNvSpPr>
          <p:nvPr>
            <p:ph type="subTitle" idx="1"/>
          </p:nvPr>
        </p:nvSpPr>
        <p:spPr>
          <a:xfrm>
            <a:off x="6678306" y="2824669"/>
            <a:ext cx="1752000" cy="1527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/>
              <a:t>M</a:t>
            </a:r>
            <a:r>
              <a:rPr lang="en-US" dirty="0" err="1" smtClean="0"/>
              <a:t>emicu</a:t>
            </a:r>
            <a:r>
              <a:rPr lang="en-US" dirty="0" smtClean="0"/>
              <a:t> </a:t>
            </a:r>
            <a:r>
              <a:rPr lang="en-US" dirty="0" err="1"/>
              <a:t>kaku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/>
              <a:t>kontraksi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 smtClean="0"/>
              <a:t>hamil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3"/>
          <p:cNvSpPr txBox="1">
            <a:spLocks noGrp="1"/>
          </p:cNvSpPr>
          <p:nvPr>
            <p:ph type="subTitle" idx="1"/>
          </p:nvPr>
        </p:nvSpPr>
        <p:spPr>
          <a:xfrm>
            <a:off x="719976" y="1244195"/>
            <a:ext cx="7704000" cy="33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asa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nyaman</a:t>
            </a:r>
            <a:r>
              <a:rPr lang="en-US" sz="2400" dirty="0"/>
              <a:t> </a:t>
            </a:r>
            <a:r>
              <a:rPr lang="en-US" sz="2400" dirty="0" smtClean="0"/>
              <a:t>di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abdomen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frekuensi</a:t>
            </a:r>
            <a:r>
              <a:rPr lang="en-US" sz="2400" dirty="0" smtClean="0"/>
              <a:t>, </a:t>
            </a:r>
            <a:r>
              <a:rPr lang="en-US" sz="2400" dirty="0" err="1" smtClean="0"/>
              <a:t>durasi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intensitas</a:t>
            </a:r>
            <a:r>
              <a:rPr lang="en-US" sz="2400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D" sz="2400" dirty="0" smtClean="0"/>
              <a:t>Rasa </a:t>
            </a:r>
            <a:r>
              <a:rPr lang="en-ID" sz="2400" dirty="0" err="1" smtClean="0"/>
              <a:t>tidak</a:t>
            </a:r>
            <a:r>
              <a:rPr lang="en-ID" sz="2400" dirty="0" smtClean="0"/>
              <a:t> </a:t>
            </a:r>
            <a:r>
              <a:rPr lang="en-ID" sz="2400" dirty="0" err="1" smtClean="0"/>
              <a:t>nyaman</a:t>
            </a:r>
            <a:r>
              <a:rPr lang="en-ID" sz="2400" dirty="0" smtClean="0"/>
              <a:t> di abdomen yang </a:t>
            </a:r>
            <a:r>
              <a:rPr lang="en-ID" sz="2400" dirty="0" err="1" smtClean="0"/>
              <a:t>berkurang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menghilang</a:t>
            </a:r>
            <a:r>
              <a:rPr lang="en-ID" sz="2400" dirty="0" smtClean="0"/>
              <a:t>, </a:t>
            </a:r>
            <a:r>
              <a:rPr lang="en-ID" sz="2400" dirty="0" err="1" smtClean="0"/>
              <a:t>namun</a:t>
            </a:r>
            <a:r>
              <a:rPr lang="en-ID" sz="2400" dirty="0" smtClean="0"/>
              <a:t> </a:t>
            </a:r>
            <a:r>
              <a:rPr lang="en-ID" sz="2400" dirty="0" err="1" smtClean="0"/>
              <a:t>dapat</a:t>
            </a:r>
            <a:r>
              <a:rPr lang="en-ID" sz="2400" dirty="0" smtClean="0"/>
              <a:t> </a:t>
            </a:r>
            <a:r>
              <a:rPr lang="en-ID" sz="2400" dirty="0" err="1" smtClean="0"/>
              <a:t>muncul</a:t>
            </a:r>
            <a:r>
              <a:rPr lang="en-ID" sz="2400" dirty="0" smtClean="0"/>
              <a:t> </a:t>
            </a:r>
            <a:r>
              <a:rPr lang="en-ID" sz="2400" dirty="0" err="1" smtClean="0"/>
              <a:t>kembali</a:t>
            </a:r>
            <a:r>
              <a:rPr lang="en-ID" sz="2400" dirty="0" smtClean="0"/>
              <a:t> </a:t>
            </a:r>
            <a:endParaRPr lang="en-US" sz="24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rasa Mules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Kram</a:t>
            </a:r>
            <a:r>
              <a:rPr lang="en-US" sz="2400" dirty="0" smtClean="0"/>
              <a:t> </a:t>
            </a:r>
            <a:r>
              <a:rPr lang="en-US" sz="2400" dirty="0" err="1"/>
              <a:t>perut</a:t>
            </a:r>
            <a:r>
              <a:rPr lang="en-US" sz="2400" dirty="0"/>
              <a:t> </a:t>
            </a:r>
            <a:r>
              <a:rPr lang="en-US" sz="2400" dirty="0" smtClean="0"/>
              <a:t>/ yang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dirasakan</a:t>
            </a:r>
            <a:r>
              <a:rPr lang="en-US" sz="2400" dirty="0"/>
              <a:t> </a:t>
            </a:r>
            <a:r>
              <a:rPr lang="en-US" sz="2400" dirty="0" err="1"/>
              <a:t>kram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menstruasi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stres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 err="1" smtClean="0"/>
              <a:t>Nyeri</a:t>
            </a:r>
            <a:r>
              <a:rPr lang="en-US" sz="2400" dirty="0" smtClean="0"/>
              <a:t> abdomen (</a:t>
            </a:r>
            <a:r>
              <a:rPr lang="en-US" sz="2400" dirty="0" err="1" smtClean="0"/>
              <a:t>dirasakan</a:t>
            </a:r>
            <a:r>
              <a:rPr lang="en-US" sz="2400" dirty="0" smtClean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perut</a:t>
            </a:r>
            <a:r>
              <a:rPr lang="en-US" sz="2400" dirty="0"/>
              <a:t>, </a:t>
            </a:r>
            <a:r>
              <a:rPr lang="en-US" sz="2400" dirty="0" err="1"/>
              <a:t>tepatnya</a:t>
            </a:r>
            <a:r>
              <a:rPr lang="en-US" sz="2400" dirty="0"/>
              <a:t> di </a:t>
            </a:r>
            <a:r>
              <a:rPr lang="en-US" sz="2400" dirty="0" err="1"/>
              <a:t>perut</a:t>
            </a:r>
            <a:r>
              <a:rPr lang="en-US" sz="2400" dirty="0"/>
              <a:t> </a:t>
            </a:r>
            <a:r>
              <a:rPr lang="en-US" sz="2400" dirty="0" err="1"/>
              <a:t>depan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sz="2400" dirty="0"/>
          </a:p>
        </p:txBody>
      </p:sp>
      <p:sp>
        <p:nvSpPr>
          <p:cNvPr id="1688" name="Google Shape;1688;p33"/>
          <p:cNvSpPr txBox="1">
            <a:spLocks noGrp="1"/>
          </p:cNvSpPr>
          <p:nvPr>
            <p:ph type="ctrTitle"/>
          </p:nvPr>
        </p:nvSpPr>
        <p:spPr>
          <a:xfrm>
            <a:off x="720000" y="42285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GEJALA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22850"/>
            <a:ext cx="7704000" cy="840466"/>
          </a:xfrm>
        </p:spPr>
        <p:txBody>
          <a:bodyPr/>
          <a:lstStyle/>
          <a:p>
            <a:pPr algn="l"/>
            <a:r>
              <a:rPr lang="en-ID" sz="4800" dirty="0" smtClean="0"/>
              <a:t>DIAGNOSIS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4395" y="1582092"/>
            <a:ext cx="4870738" cy="2850571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en-ID" sz="2400" dirty="0" smtClean="0"/>
              <a:t>Anamnesis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dirty="0" err="1" smtClean="0"/>
              <a:t>Frekuensi</a:t>
            </a:r>
            <a:r>
              <a:rPr lang="en-ID" sz="2400" dirty="0" smtClean="0"/>
              <a:t> </a:t>
            </a:r>
            <a:r>
              <a:rPr lang="en-ID" sz="2400" dirty="0" err="1" smtClean="0"/>
              <a:t>kontraksi</a:t>
            </a:r>
            <a:r>
              <a:rPr lang="en-ID" sz="24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dirty="0" err="1" smtClean="0"/>
              <a:t>Durasi</a:t>
            </a:r>
            <a:r>
              <a:rPr lang="en-ID" sz="2400" dirty="0" smtClean="0"/>
              <a:t> </a:t>
            </a:r>
            <a:r>
              <a:rPr lang="en-ID" sz="2400" dirty="0" err="1" smtClean="0"/>
              <a:t>kontraksi</a:t>
            </a:r>
            <a:r>
              <a:rPr lang="en-ID" sz="24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dirty="0" err="1" smtClean="0"/>
              <a:t>Intensitas</a:t>
            </a:r>
            <a:r>
              <a:rPr lang="en-ID" sz="2400" dirty="0" smtClean="0"/>
              <a:t> </a:t>
            </a:r>
            <a:r>
              <a:rPr lang="en-ID" sz="2400" dirty="0" err="1" smtClean="0"/>
              <a:t>kontraksi</a:t>
            </a:r>
            <a:r>
              <a:rPr lang="en-ID" sz="24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dirty="0" err="1" smtClean="0"/>
              <a:t>Lokasi</a:t>
            </a:r>
            <a:r>
              <a:rPr lang="en-ID" sz="2400" dirty="0" smtClean="0"/>
              <a:t> </a:t>
            </a:r>
            <a:r>
              <a:rPr lang="en-ID" sz="2400" dirty="0" err="1" smtClean="0"/>
              <a:t>kontraksi</a:t>
            </a:r>
            <a:r>
              <a:rPr lang="en-ID" sz="24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D" sz="2400" dirty="0" err="1" smtClean="0"/>
              <a:t>Perubahan</a:t>
            </a:r>
            <a:r>
              <a:rPr lang="en-ID" sz="2400" dirty="0" smtClean="0"/>
              <a:t> </a:t>
            </a:r>
            <a:r>
              <a:rPr lang="en-ID" sz="2400" dirty="0" err="1" smtClean="0"/>
              <a:t>saat</a:t>
            </a:r>
            <a:r>
              <a:rPr lang="en-ID" sz="2400" dirty="0" smtClean="0"/>
              <a:t> </a:t>
            </a:r>
            <a:r>
              <a:rPr lang="en-ID" sz="2400" dirty="0" err="1" smtClean="0"/>
              <a:t>ganti</a:t>
            </a:r>
            <a:r>
              <a:rPr lang="en-ID" sz="2400" dirty="0" smtClean="0"/>
              <a:t> </a:t>
            </a:r>
            <a:r>
              <a:rPr lang="en-ID" sz="2400" dirty="0" err="1" smtClean="0"/>
              <a:t>posisi</a:t>
            </a:r>
            <a:r>
              <a:rPr lang="en-ID" sz="2400" dirty="0"/>
              <a:t>?</a:t>
            </a:r>
            <a:endParaRPr lang="en-ID" sz="2400" dirty="0" smtClean="0"/>
          </a:p>
          <a:p>
            <a:pPr algn="l">
              <a:buFont typeface="+mj-lt"/>
              <a:buAutoNum type="arabicPeriod"/>
            </a:pPr>
            <a:r>
              <a:rPr lang="en-ID" sz="2400" dirty="0" err="1" smtClean="0"/>
              <a:t>Fx</a:t>
            </a:r>
            <a:r>
              <a:rPr lang="en-ID" sz="2400" dirty="0" smtClean="0"/>
              <a:t>. </a:t>
            </a:r>
            <a:r>
              <a:rPr lang="en-ID" sz="2400" dirty="0" err="1" smtClean="0"/>
              <a:t>Fisik</a:t>
            </a:r>
            <a:r>
              <a:rPr lang="en-ID" sz="2400" dirty="0" smtClean="0"/>
              <a:t> </a:t>
            </a:r>
            <a:r>
              <a:rPr lang="en-ID" sz="2400" dirty="0" smtClean="0">
                <a:sym typeface="Wingdings" panose="05000000000000000000" pitchFamily="2" charset="2"/>
              </a:rPr>
              <a:t> </a:t>
            </a:r>
            <a:r>
              <a:rPr lang="en-ID" sz="2400" dirty="0" err="1" smtClean="0">
                <a:sym typeface="Wingdings" panose="05000000000000000000" pitchFamily="2" charset="2"/>
              </a:rPr>
              <a:t>Palpasi</a:t>
            </a:r>
            <a:r>
              <a:rPr lang="en-ID" sz="2400" dirty="0" smtClean="0">
                <a:sym typeface="Wingdings" panose="05000000000000000000" pitchFamily="2" charset="2"/>
              </a:rPr>
              <a:t> Abdomen.</a:t>
            </a:r>
            <a:endParaRPr lang="en-ID" sz="2400" dirty="0" smtClean="0"/>
          </a:p>
        </p:txBody>
      </p:sp>
      <p:grpSp>
        <p:nvGrpSpPr>
          <p:cNvPr id="4" name="Google Shape;2215;p57"/>
          <p:cNvGrpSpPr/>
          <p:nvPr/>
        </p:nvGrpSpPr>
        <p:grpSpPr>
          <a:xfrm rot="20541069">
            <a:off x="6356675" y="1547717"/>
            <a:ext cx="2296772" cy="2709674"/>
            <a:chOff x="5801275" y="3189400"/>
            <a:chExt cx="283575" cy="326200"/>
          </a:xfrm>
        </p:grpSpPr>
        <p:sp>
          <p:nvSpPr>
            <p:cNvPr id="5" name="Google Shape;2216;p57"/>
            <p:cNvSpPr/>
            <p:nvPr/>
          </p:nvSpPr>
          <p:spPr>
            <a:xfrm>
              <a:off x="5827675" y="3224550"/>
              <a:ext cx="232200" cy="250125"/>
            </a:xfrm>
            <a:custGeom>
              <a:avLst/>
              <a:gdLst/>
              <a:ahLst/>
              <a:cxnLst/>
              <a:rect l="l" t="t" r="r" b="b"/>
              <a:pathLst>
                <a:path w="9288" h="10005" extrusionOk="0">
                  <a:moveTo>
                    <a:pt x="1932" y="0"/>
                  </a:moveTo>
                  <a:cubicBezTo>
                    <a:pt x="1850" y="0"/>
                    <a:pt x="1784" y="63"/>
                    <a:pt x="1765" y="149"/>
                  </a:cubicBezTo>
                  <a:cubicBezTo>
                    <a:pt x="1695" y="1019"/>
                    <a:pt x="1498" y="1844"/>
                    <a:pt x="1289" y="2691"/>
                  </a:cubicBezTo>
                  <a:cubicBezTo>
                    <a:pt x="1115" y="3446"/>
                    <a:pt x="1010" y="4224"/>
                    <a:pt x="825" y="4978"/>
                  </a:cubicBezTo>
                  <a:cubicBezTo>
                    <a:pt x="662" y="5651"/>
                    <a:pt x="465" y="6302"/>
                    <a:pt x="314" y="6975"/>
                  </a:cubicBezTo>
                  <a:cubicBezTo>
                    <a:pt x="233" y="7416"/>
                    <a:pt x="70" y="7880"/>
                    <a:pt x="0" y="8345"/>
                  </a:cubicBezTo>
                  <a:cubicBezTo>
                    <a:pt x="47" y="8368"/>
                    <a:pt x="105" y="8380"/>
                    <a:pt x="140" y="8403"/>
                  </a:cubicBezTo>
                  <a:cubicBezTo>
                    <a:pt x="181" y="8402"/>
                    <a:pt x="222" y="8401"/>
                    <a:pt x="263" y="8401"/>
                  </a:cubicBezTo>
                  <a:cubicBezTo>
                    <a:pt x="1429" y="8401"/>
                    <a:pt x="2594" y="8866"/>
                    <a:pt x="3704" y="9157"/>
                  </a:cubicBezTo>
                  <a:cubicBezTo>
                    <a:pt x="4470" y="9366"/>
                    <a:pt x="5236" y="9541"/>
                    <a:pt x="6002" y="9726"/>
                  </a:cubicBezTo>
                  <a:cubicBezTo>
                    <a:pt x="6455" y="9831"/>
                    <a:pt x="6954" y="9900"/>
                    <a:pt x="7419" y="10005"/>
                  </a:cubicBezTo>
                  <a:cubicBezTo>
                    <a:pt x="7651" y="9250"/>
                    <a:pt x="7999" y="8554"/>
                    <a:pt x="8092" y="7764"/>
                  </a:cubicBezTo>
                  <a:cubicBezTo>
                    <a:pt x="8197" y="6975"/>
                    <a:pt x="8359" y="6197"/>
                    <a:pt x="8464" y="5408"/>
                  </a:cubicBezTo>
                  <a:cubicBezTo>
                    <a:pt x="8557" y="4630"/>
                    <a:pt x="8638" y="3910"/>
                    <a:pt x="8847" y="3156"/>
                  </a:cubicBezTo>
                  <a:cubicBezTo>
                    <a:pt x="8998" y="2807"/>
                    <a:pt x="9288" y="2099"/>
                    <a:pt x="9067" y="1693"/>
                  </a:cubicBezTo>
                  <a:cubicBezTo>
                    <a:pt x="8944" y="1446"/>
                    <a:pt x="8547" y="1290"/>
                    <a:pt x="8272" y="1290"/>
                  </a:cubicBezTo>
                  <a:cubicBezTo>
                    <a:pt x="8237" y="1290"/>
                    <a:pt x="8204" y="1293"/>
                    <a:pt x="8173" y="1298"/>
                  </a:cubicBezTo>
                  <a:cubicBezTo>
                    <a:pt x="8081" y="1310"/>
                    <a:pt x="8011" y="1321"/>
                    <a:pt x="7941" y="1368"/>
                  </a:cubicBezTo>
                  <a:cubicBezTo>
                    <a:pt x="7664" y="1526"/>
                    <a:pt x="7649" y="1659"/>
                    <a:pt x="7348" y="1659"/>
                  </a:cubicBezTo>
                  <a:cubicBezTo>
                    <a:pt x="7296" y="1659"/>
                    <a:pt x="7236" y="1655"/>
                    <a:pt x="7163" y="1646"/>
                  </a:cubicBezTo>
                  <a:cubicBezTo>
                    <a:pt x="6386" y="1553"/>
                    <a:pt x="5573" y="1379"/>
                    <a:pt x="4784" y="1240"/>
                  </a:cubicBezTo>
                  <a:cubicBezTo>
                    <a:pt x="4400" y="1170"/>
                    <a:pt x="4006" y="1089"/>
                    <a:pt x="3599" y="1019"/>
                  </a:cubicBezTo>
                  <a:cubicBezTo>
                    <a:pt x="3495" y="1008"/>
                    <a:pt x="3367" y="1008"/>
                    <a:pt x="3274" y="961"/>
                  </a:cubicBezTo>
                  <a:cubicBezTo>
                    <a:pt x="2984" y="834"/>
                    <a:pt x="3007" y="683"/>
                    <a:pt x="2984" y="474"/>
                  </a:cubicBezTo>
                  <a:cubicBezTo>
                    <a:pt x="3065" y="393"/>
                    <a:pt x="3019" y="253"/>
                    <a:pt x="2903" y="218"/>
                  </a:cubicBezTo>
                  <a:cubicBezTo>
                    <a:pt x="2868" y="207"/>
                    <a:pt x="2833" y="195"/>
                    <a:pt x="2787" y="195"/>
                  </a:cubicBezTo>
                  <a:cubicBezTo>
                    <a:pt x="2520" y="137"/>
                    <a:pt x="2253" y="79"/>
                    <a:pt x="1986" y="9"/>
                  </a:cubicBezTo>
                  <a:cubicBezTo>
                    <a:pt x="1967" y="3"/>
                    <a:pt x="1949" y="0"/>
                    <a:pt x="19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17;p57"/>
            <p:cNvSpPr/>
            <p:nvPr/>
          </p:nvSpPr>
          <p:spPr>
            <a:xfrm>
              <a:off x="5806500" y="3192850"/>
              <a:ext cx="174150" cy="274675"/>
            </a:xfrm>
            <a:custGeom>
              <a:avLst/>
              <a:gdLst/>
              <a:ahLst/>
              <a:cxnLst/>
              <a:rect l="l" t="t" r="r" b="b"/>
              <a:pathLst>
                <a:path w="6966" h="10987" extrusionOk="0">
                  <a:moveTo>
                    <a:pt x="6600" y="0"/>
                  </a:moveTo>
                  <a:cubicBezTo>
                    <a:pt x="6485" y="0"/>
                    <a:pt x="6372" y="19"/>
                    <a:pt x="6246" y="82"/>
                  </a:cubicBezTo>
                  <a:cubicBezTo>
                    <a:pt x="6014" y="198"/>
                    <a:pt x="5886" y="384"/>
                    <a:pt x="5781" y="616"/>
                  </a:cubicBezTo>
                  <a:cubicBezTo>
                    <a:pt x="5770" y="662"/>
                    <a:pt x="5770" y="709"/>
                    <a:pt x="5770" y="732"/>
                  </a:cubicBezTo>
                  <a:cubicBezTo>
                    <a:pt x="5503" y="674"/>
                    <a:pt x="5247" y="616"/>
                    <a:pt x="4980" y="592"/>
                  </a:cubicBezTo>
                  <a:cubicBezTo>
                    <a:pt x="4891" y="580"/>
                    <a:pt x="4799" y="569"/>
                    <a:pt x="4709" y="569"/>
                  </a:cubicBezTo>
                  <a:cubicBezTo>
                    <a:pt x="4552" y="569"/>
                    <a:pt x="4402" y="602"/>
                    <a:pt x="4284" y="720"/>
                  </a:cubicBezTo>
                  <a:cubicBezTo>
                    <a:pt x="4226" y="778"/>
                    <a:pt x="4168" y="859"/>
                    <a:pt x="4121" y="976"/>
                  </a:cubicBezTo>
                  <a:cubicBezTo>
                    <a:pt x="3878" y="836"/>
                    <a:pt x="3541" y="790"/>
                    <a:pt x="3274" y="720"/>
                  </a:cubicBezTo>
                  <a:cubicBezTo>
                    <a:pt x="2989" y="640"/>
                    <a:pt x="2643" y="519"/>
                    <a:pt x="2335" y="519"/>
                  </a:cubicBezTo>
                  <a:cubicBezTo>
                    <a:pt x="2241" y="519"/>
                    <a:pt x="2151" y="531"/>
                    <a:pt x="2066" y="558"/>
                  </a:cubicBezTo>
                  <a:cubicBezTo>
                    <a:pt x="1997" y="569"/>
                    <a:pt x="1974" y="685"/>
                    <a:pt x="2020" y="732"/>
                  </a:cubicBezTo>
                  <a:cubicBezTo>
                    <a:pt x="2066" y="778"/>
                    <a:pt x="2113" y="801"/>
                    <a:pt x="2171" y="836"/>
                  </a:cubicBezTo>
                  <a:cubicBezTo>
                    <a:pt x="1904" y="1301"/>
                    <a:pt x="1881" y="1869"/>
                    <a:pt x="1776" y="2392"/>
                  </a:cubicBezTo>
                  <a:cubicBezTo>
                    <a:pt x="1614" y="3263"/>
                    <a:pt x="1393" y="4110"/>
                    <a:pt x="1196" y="4969"/>
                  </a:cubicBezTo>
                  <a:cubicBezTo>
                    <a:pt x="964" y="6002"/>
                    <a:pt x="755" y="7036"/>
                    <a:pt x="557" y="8080"/>
                  </a:cubicBezTo>
                  <a:cubicBezTo>
                    <a:pt x="372" y="8974"/>
                    <a:pt x="0" y="9938"/>
                    <a:pt x="23" y="10867"/>
                  </a:cubicBezTo>
                  <a:cubicBezTo>
                    <a:pt x="23" y="10940"/>
                    <a:pt x="92" y="10986"/>
                    <a:pt x="160" y="10986"/>
                  </a:cubicBezTo>
                  <a:cubicBezTo>
                    <a:pt x="210" y="10986"/>
                    <a:pt x="259" y="10961"/>
                    <a:pt x="279" y="10901"/>
                  </a:cubicBezTo>
                  <a:cubicBezTo>
                    <a:pt x="906" y="9079"/>
                    <a:pt x="1138" y="7070"/>
                    <a:pt x="1556" y="5190"/>
                  </a:cubicBezTo>
                  <a:cubicBezTo>
                    <a:pt x="1857" y="3762"/>
                    <a:pt x="2113" y="2345"/>
                    <a:pt x="2415" y="918"/>
                  </a:cubicBezTo>
                  <a:cubicBezTo>
                    <a:pt x="2577" y="952"/>
                    <a:pt x="2728" y="952"/>
                    <a:pt x="2891" y="976"/>
                  </a:cubicBezTo>
                  <a:cubicBezTo>
                    <a:pt x="3297" y="1034"/>
                    <a:pt x="3680" y="1080"/>
                    <a:pt x="4086" y="1127"/>
                  </a:cubicBezTo>
                  <a:cubicBezTo>
                    <a:pt x="3970" y="1463"/>
                    <a:pt x="3936" y="1869"/>
                    <a:pt x="4121" y="2044"/>
                  </a:cubicBezTo>
                  <a:cubicBezTo>
                    <a:pt x="4145" y="2061"/>
                    <a:pt x="4171" y="2070"/>
                    <a:pt x="4197" y="2070"/>
                  </a:cubicBezTo>
                  <a:cubicBezTo>
                    <a:pt x="4223" y="2070"/>
                    <a:pt x="4249" y="2061"/>
                    <a:pt x="4272" y="2044"/>
                  </a:cubicBezTo>
                  <a:cubicBezTo>
                    <a:pt x="4586" y="1765"/>
                    <a:pt x="4261" y="1034"/>
                    <a:pt x="4783" y="941"/>
                  </a:cubicBezTo>
                  <a:cubicBezTo>
                    <a:pt x="4828" y="931"/>
                    <a:pt x="4876" y="927"/>
                    <a:pt x="4925" y="927"/>
                  </a:cubicBezTo>
                  <a:cubicBezTo>
                    <a:pt x="5105" y="927"/>
                    <a:pt x="5307" y="981"/>
                    <a:pt x="5480" y="999"/>
                  </a:cubicBezTo>
                  <a:cubicBezTo>
                    <a:pt x="5665" y="999"/>
                    <a:pt x="5805" y="976"/>
                    <a:pt x="5979" y="918"/>
                  </a:cubicBezTo>
                  <a:cubicBezTo>
                    <a:pt x="6014" y="906"/>
                    <a:pt x="6025" y="894"/>
                    <a:pt x="6025" y="883"/>
                  </a:cubicBezTo>
                  <a:cubicBezTo>
                    <a:pt x="6072" y="859"/>
                    <a:pt x="6095" y="836"/>
                    <a:pt x="6106" y="790"/>
                  </a:cubicBezTo>
                  <a:cubicBezTo>
                    <a:pt x="6176" y="627"/>
                    <a:pt x="6257" y="430"/>
                    <a:pt x="6420" y="325"/>
                  </a:cubicBezTo>
                  <a:cubicBezTo>
                    <a:pt x="6559" y="244"/>
                    <a:pt x="6745" y="163"/>
                    <a:pt x="6919" y="140"/>
                  </a:cubicBezTo>
                  <a:cubicBezTo>
                    <a:pt x="6966" y="128"/>
                    <a:pt x="6966" y="24"/>
                    <a:pt x="6908" y="24"/>
                  </a:cubicBezTo>
                  <a:cubicBezTo>
                    <a:pt x="6796" y="13"/>
                    <a:pt x="6697" y="0"/>
                    <a:pt x="6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18;p57"/>
            <p:cNvSpPr/>
            <p:nvPr/>
          </p:nvSpPr>
          <p:spPr>
            <a:xfrm>
              <a:off x="6027925" y="3239875"/>
              <a:ext cx="50525" cy="18525"/>
            </a:xfrm>
            <a:custGeom>
              <a:avLst/>
              <a:gdLst/>
              <a:ahLst/>
              <a:cxnLst/>
              <a:rect l="l" t="t" r="r" b="b"/>
              <a:pathLst>
                <a:path w="2021" h="741" extrusionOk="0">
                  <a:moveTo>
                    <a:pt x="105" y="0"/>
                  </a:moveTo>
                  <a:cubicBezTo>
                    <a:pt x="1" y="0"/>
                    <a:pt x="12" y="128"/>
                    <a:pt x="71" y="174"/>
                  </a:cubicBezTo>
                  <a:cubicBezTo>
                    <a:pt x="396" y="348"/>
                    <a:pt x="755" y="464"/>
                    <a:pt x="1104" y="581"/>
                  </a:cubicBezTo>
                  <a:cubicBezTo>
                    <a:pt x="1282" y="648"/>
                    <a:pt x="1490" y="741"/>
                    <a:pt x="1689" y="741"/>
                  </a:cubicBezTo>
                  <a:cubicBezTo>
                    <a:pt x="1763" y="741"/>
                    <a:pt x="1836" y="728"/>
                    <a:pt x="1905" y="697"/>
                  </a:cubicBezTo>
                  <a:cubicBezTo>
                    <a:pt x="1998" y="650"/>
                    <a:pt x="2021" y="557"/>
                    <a:pt x="1928" y="499"/>
                  </a:cubicBezTo>
                  <a:cubicBezTo>
                    <a:pt x="1789" y="395"/>
                    <a:pt x="1638" y="395"/>
                    <a:pt x="1464" y="348"/>
                  </a:cubicBezTo>
                  <a:cubicBezTo>
                    <a:pt x="1301" y="302"/>
                    <a:pt x="1150" y="244"/>
                    <a:pt x="988" y="209"/>
                  </a:cubicBezTo>
                  <a:cubicBezTo>
                    <a:pt x="697" y="105"/>
                    <a:pt x="407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19;p57"/>
            <p:cNvSpPr/>
            <p:nvPr/>
          </p:nvSpPr>
          <p:spPr>
            <a:xfrm>
              <a:off x="5990025" y="3217700"/>
              <a:ext cx="43750" cy="22125"/>
            </a:xfrm>
            <a:custGeom>
              <a:avLst/>
              <a:gdLst/>
              <a:ahLst/>
              <a:cxnLst/>
              <a:rect l="l" t="t" r="r" b="b"/>
              <a:pathLst>
                <a:path w="1750" h="885" extrusionOk="0">
                  <a:moveTo>
                    <a:pt x="89" y="0"/>
                  </a:moveTo>
                  <a:cubicBezTo>
                    <a:pt x="40" y="0"/>
                    <a:pt x="1" y="59"/>
                    <a:pt x="31" y="109"/>
                  </a:cubicBezTo>
                  <a:cubicBezTo>
                    <a:pt x="170" y="318"/>
                    <a:pt x="414" y="376"/>
                    <a:pt x="646" y="434"/>
                  </a:cubicBezTo>
                  <a:cubicBezTo>
                    <a:pt x="785" y="481"/>
                    <a:pt x="948" y="516"/>
                    <a:pt x="1076" y="585"/>
                  </a:cubicBezTo>
                  <a:cubicBezTo>
                    <a:pt x="1215" y="655"/>
                    <a:pt x="1296" y="806"/>
                    <a:pt x="1447" y="875"/>
                  </a:cubicBezTo>
                  <a:cubicBezTo>
                    <a:pt x="1457" y="882"/>
                    <a:pt x="1467" y="885"/>
                    <a:pt x="1477" y="885"/>
                  </a:cubicBezTo>
                  <a:cubicBezTo>
                    <a:pt x="1504" y="885"/>
                    <a:pt x="1532" y="863"/>
                    <a:pt x="1540" y="829"/>
                  </a:cubicBezTo>
                  <a:cubicBezTo>
                    <a:pt x="1749" y="249"/>
                    <a:pt x="437" y="63"/>
                    <a:pt x="112" y="5"/>
                  </a:cubicBezTo>
                  <a:cubicBezTo>
                    <a:pt x="104" y="2"/>
                    <a:pt x="96" y="0"/>
                    <a:pt x="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20;p57"/>
            <p:cNvSpPr/>
            <p:nvPr/>
          </p:nvSpPr>
          <p:spPr>
            <a:xfrm>
              <a:off x="5801275" y="3198950"/>
              <a:ext cx="283575" cy="316650"/>
            </a:xfrm>
            <a:custGeom>
              <a:avLst/>
              <a:gdLst/>
              <a:ahLst/>
              <a:cxnLst/>
              <a:rect l="l" t="t" r="r" b="b"/>
              <a:pathLst>
                <a:path w="11343" h="12666" extrusionOk="0">
                  <a:moveTo>
                    <a:pt x="2303" y="1"/>
                  </a:moveTo>
                  <a:cubicBezTo>
                    <a:pt x="2267" y="1"/>
                    <a:pt x="2245" y="4"/>
                    <a:pt x="2241" y="12"/>
                  </a:cubicBezTo>
                  <a:cubicBezTo>
                    <a:pt x="1916" y="766"/>
                    <a:pt x="1799" y="1823"/>
                    <a:pt x="1625" y="2624"/>
                  </a:cubicBezTo>
                  <a:cubicBezTo>
                    <a:pt x="1428" y="3541"/>
                    <a:pt x="1231" y="4435"/>
                    <a:pt x="1045" y="5352"/>
                  </a:cubicBezTo>
                  <a:cubicBezTo>
                    <a:pt x="871" y="6176"/>
                    <a:pt x="662" y="7001"/>
                    <a:pt x="499" y="7836"/>
                  </a:cubicBezTo>
                  <a:cubicBezTo>
                    <a:pt x="325" y="8707"/>
                    <a:pt x="197" y="9578"/>
                    <a:pt x="12" y="10483"/>
                  </a:cubicBezTo>
                  <a:lnTo>
                    <a:pt x="12" y="10576"/>
                  </a:lnTo>
                  <a:cubicBezTo>
                    <a:pt x="0" y="10634"/>
                    <a:pt x="12" y="10692"/>
                    <a:pt x="81" y="10715"/>
                  </a:cubicBezTo>
                  <a:cubicBezTo>
                    <a:pt x="766" y="10994"/>
                    <a:pt x="1521" y="11087"/>
                    <a:pt x="2229" y="11261"/>
                  </a:cubicBezTo>
                  <a:cubicBezTo>
                    <a:pt x="2937" y="11435"/>
                    <a:pt x="3657" y="11633"/>
                    <a:pt x="4377" y="11784"/>
                  </a:cubicBezTo>
                  <a:cubicBezTo>
                    <a:pt x="5725" y="12064"/>
                    <a:pt x="8617" y="12665"/>
                    <a:pt x="9048" y="12665"/>
                  </a:cubicBezTo>
                  <a:cubicBezTo>
                    <a:pt x="9081" y="12665"/>
                    <a:pt x="9099" y="12662"/>
                    <a:pt x="9102" y="12654"/>
                  </a:cubicBezTo>
                  <a:cubicBezTo>
                    <a:pt x="9427" y="11888"/>
                    <a:pt x="9543" y="10820"/>
                    <a:pt x="9717" y="10019"/>
                  </a:cubicBezTo>
                  <a:cubicBezTo>
                    <a:pt x="9903" y="9113"/>
                    <a:pt x="10112" y="8208"/>
                    <a:pt x="10297" y="7302"/>
                  </a:cubicBezTo>
                  <a:cubicBezTo>
                    <a:pt x="10472" y="6467"/>
                    <a:pt x="10681" y="5642"/>
                    <a:pt x="10831" y="4818"/>
                  </a:cubicBezTo>
                  <a:cubicBezTo>
                    <a:pt x="11006" y="3947"/>
                    <a:pt x="11145" y="3077"/>
                    <a:pt x="11331" y="2160"/>
                  </a:cubicBezTo>
                  <a:lnTo>
                    <a:pt x="11331" y="2067"/>
                  </a:lnTo>
                  <a:cubicBezTo>
                    <a:pt x="11342" y="2020"/>
                    <a:pt x="11331" y="1951"/>
                    <a:pt x="11261" y="1927"/>
                  </a:cubicBezTo>
                  <a:cubicBezTo>
                    <a:pt x="10588" y="1649"/>
                    <a:pt x="9833" y="1567"/>
                    <a:pt x="9125" y="1405"/>
                  </a:cubicBezTo>
                  <a:lnTo>
                    <a:pt x="9125" y="1405"/>
                  </a:lnTo>
                  <a:cubicBezTo>
                    <a:pt x="9137" y="1417"/>
                    <a:pt x="9137" y="1428"/>
                    <a:pt x="9148" y="1451"/>
                  </a:cubicBezTo>
                  <a:cubicBezTo>
                    <a:pt x="9195" y="1533"/>
                    <a:pt x="9171" y="1625"/>
                    <a:pt x="9125" y="1684"/>
                  </a:cubicBezTo>
                  <a:cubicBezTo>
                    <a:pt x="9763" y="1823"/>
                    <a:pt x="10390" y="1985"/>
                    <a:pt x="11029" y="2136"/>
                  </a:cubicBezTo>
                  <a:cubicBezTo>
                    <a:pt x="10820" y="3135"/>
                    <a:pt x="10135" y="6246"/>
                    <a:pt x="9949" y="7198"/>
                  </a:cubicBezTo>
                  <a:cubicBezTo>
                    <a:pt x="9601" y="8916"/>
                    <a:pt x="9171" y="10657"/>
                    <a:pt x="8904" y="12399"/>
                  </a:cubicBezTo>
                  <a:cubicBezTo>
                    <a:pt x="7581" y="12016"/>
                    <a:pt x="6176" y="11818"/>
                    <a:pt x="4841" y="11551"/>
                  </a:cubicBezTo>
                  <a:cubicBezTo>
                    <a:pt x="3332" y="11238"/>
                    <a:pt x="1834" y="10866"/>
                    <a:pt x="348" y="10518"/>
                  </a:cubicBezTo>
                  <a:cubicBezTo>
                    <a:pt x="546" y="9520"/>
                    <a:pt x="1231" y="6397"/>
                    <a:pt x="1416" y="5457"/>
                  </a:cubicBezTo>
                  <a:cubicBezTo>
                    <a:pt x="1765" y="3727"/>
                    <a:pt x="2206" y="1985"/>
                    <a:pt x="2461" y="244"/>
                  </a:cubicBezTo>
                  <a:cubicBezTo>
                    <a:pt x="3053" y="418"/>
                    <a:pt x="3657" y="546"/>
                    <a:pt x="4261" y="662"/>
                  </a:cubicBezTo>
                  <a:cubicBezTo>
                    <a:pt x="4295" y="534"/>
                    <a:pt x="4354" y="430"/>
                    <a:pt x="4446" y="360"/>
                  </a:cubicBezTo>
                  <a:cubicBezTo>
                    <a:pt x="3438" y="158"/>
                    <a:pt x="2544" y="1"/>
                    <a:pt x="2303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21;p57"/>
            <p:cNvSpPr/>
            <p:nvPr/>
          </p:nvSpPr>
          <p:spPr>
            <a:xfrm>
              <a:off x="5822450" y="3221100"/>
              <a:ext cx="241500" cy="268925"/>
            </a:xfrm>
            <a:custGeom>
              <a:avLst/>
              <a:gdLst/>
              <a:ahLst/>
              <a:cxnLst/>
              <a:rect l="l" t="t" r="r" b="b"/>
              <a:pathLst>
                <a:path w="9660" h="10757" extrusionOk="0">
                  <a:moveTo>
                    <a:pt x="1945" y="1"/>
                  </a:moveTo>
                  <a:cubicBezTo>
                    <a:pt x="1920" y="1"/>
                    <a:pt x="1906" y="3"/>
                    <a:pt x="1904" y="8"/>
                  </a:cubicBezTo>
                  <a:cubicBezTo>
                    <a:pt x="1614" y="647"/>
                    <a:pt x="1533" y="1552"/>
                    <a:pt x="1382" y="2237"/>
                  </a:cubicBezTo>
                  <a:cubicBezTo>
                    <a:pt x="1219" y="3003"/>
                    <a:pt x="1045" y="3769"/>
                    <a:pt x="894" y="4559"/>
                  </a:cubicBezTo>
                  <a:cubicBezTo>
                    <a:pt x="744" y="5255"/>
                    <a:pt x="569" y="5964"/>
                    <a:pt x="442" y="6660"/>
                  </a:cubicBezTo>
                  <a:cubicBezTo>
                    <a:pt x="291" y="7403"/>
                    <a:pt x="175" y="8135"/>
                    <a:pt x="24" y="8912"/>
                  </a:cubicBezTo>
                  <a:lnTo>
                    <a:pt x="24" y="8994"/>
                  </a:lnTo>
                  <a:cubicBezTo>
                    <a:pt x="1" y="9040"/>
                    <a:pt x="24" y="9098"/>
                    <a:pt x="82" y="9110"/>
                  </a:cubicBezTo>
                  <a:cubicBezTo>
                    <a:pt x="662" y="9342"/>
                    <a:pt x="1301" y="9412"/>
                    <a:pt x="1904" y="9562"/>
                  </a:cubicBezTo>
                  <a:cubicBezTo>
                    <a:pt x="2520" y="9702"/>
                    <a:pt x="3123" y="9876"/>
                    <a:pt x="3727" y="10015"/>
                  </a:cubicBezTo>
                  <a:cubicBezTo>
                    <a:pt x="4877" y="10252"/>
                    <a:pt x="7311" y="10757"/>
                    <a:pt x="7702" y="10757"/>
                  </a:cubicBezTo>
                  <a:cubicBezTo>
                    <a:pt x="7734" y="10757"/>
                    <a:pt x="7752" y="10754"/>
                    <a:pt x="7756" y="10747"/>
                  </a:cubicBezTo>
                  <a:cubicBezTo>
                    <a:pt x="8046" y="10097"/>
                    <a:pt x="8127" y="9203"/>
                    <a:pt x="8278" y="8518"/>
                  </a:cubicBezTo>
                  <a:cubicBezTo>
                    <a:pt x="8440" y="7751"/>
                    <a:pt x="8615" y="6974"/>
                    <a:pt x="8766" y="6196"/>
                  </a:cubicBezTo>
                  <a:cubicBezTo>
                    <a:pt x="8916" y="5499"/>
                    <a:pt x="9091" y="4779"/>
                    <a:pt x="9218" y="4095"/>
                  </a:cubicBezTo>
                  <a:cubicBezTo>
                    <a:pt x="9369" y="3352"/>
                    <a:pt x="9485" y="2609"/>
                    <a:pt x="9636" y="1842"/>
                  </a:cubicBezTo>
                  <a:lnTo>
                    <a:pt x="9636" y="1749"/>
                  </a:lnTo>
                  <a:cubicBezTo>
                    <a:pt x="9659" y="1715"/>
                    <a:pt x="9636" y="1645"/>
                    <a:pt x="9578" y="1633"/>
                  </a:cubicBezTo>
                  <a:cubicBezTo>
                    <a:pt x="9160" y="1459"/>
                    <a:pt x="8696" y="1378"/>
                    <a:pt x="8243" y="1285"/>
                  </a:cubicBezTo>
                  <a:lnTo>
                    <a:pt x="8243" y="1285"/>
                  </a:lnTo>
                  <a:cubicBezTo>
                    <a:pt x="8243" y="1308"/>
                    <a:pt x="8255" y="1308"/>
                    <a:pt x="8255" y="1320"/>
                  </a:cubicBezTo>
                  <a:cubicBezTo>
                    <a:pt x="8301" y="1390"/>
                    <a:pt x="8290" y="1482"/>
                    <a:pt x="8255" y="1552"/>
                  </a:cubicBezTo>
                  <a:cubicBezTo>
                    <a:pt x="8638" y="1633"/>
                    <a:pt x="8998" y="1726"/>
                    <a:pt x="9381" y="1808"/>
                  </a:cubicBezTo>
                  <a:cubicBezTo>
                    <a:pt x="9207" y="2667"/>
                    <a:pt x="8626" y="5314"/>
                    <a:pt x="8464" y="6126"/>
                  </a:cubicBezTo>
                  <a:cubicBezTo>
                    <a:pt x="8162" y="7589"/>
                    <a:pt x="7802" y="9063"/>
                    <a:pt x="7581" y="10549"/>
                  </a:cubicBezTo>
                  <a:cubicBezTo>
                    <a:pt x="6467" y="10213"/>
                    <a:pt x="5260" y="10050"/>
                    <a:pt x="4122" y="9806"/>
                  </a:cubicBezTo>
                  <a:cubicBezTo>
                    <a:pt x="2845" y="9551"/>
                    <a:pt x="1568" y="9226"/>
                    <a:pt x="291" y="8936"/>
                  </a:cubicBezTo>
                  <a:cubicBezTo>
                    <a:pt x="465" y="8077"/>
                    <a:pt x="1045" y="5441"/>
                    <a:pt x="1208" y="4629"/>
                  </a:cubicBezTo>
                  <a:cubicBezTo>
                    <a:pt x="1510" y="3166"/>
                    <a:pt x="1870" y="1680"/>
                    <a:pt x="2090" y="205"/>
                  </a:cubicBezTo>
                  <a:cubicBezTo>
                    <a:pt x="2485" y="322"/>
                    <a:pt x="2880" y="403"/>
                    <a:pt x="3286" y="496"/>
                  </a:cubicBezTo>
                  <a:cubicBezTo>
                    <a:pt x="3251" y="403"/>
                    <a:pt x="3274" y="298"/>
                    <a:pt x="3309" y="217"/>
                  </a:cubicBezTo>
                  <a:cubicBezTo>
                    <a:pt x="2652" y="88"/>
                    <a:pt x="2097" y="1"/>
                    <a:pt x="1945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22;p57"/>
            <p:cNvSpPr/>
            <p:nvPr/>
          </p:nvSpPr>
          <p:spPr>
            <a:xfrm>
              <a:off x="5912125" y="3231450"/>
              <a:ext cx="107700" cy="24700"/>
            </a:xfrm>
            <a:custGeom>
              <a:avLst/>
              <a:gdLst/>
              <a:ahLst/>
              <a:cxnLst/>
              <a:rect l="l" t="t" r="r" b="b"/>
              <a:pathLst>
                <a:path w="4308" h="988" extrusionOk="0">
                  <a:moveTo>
                    <a:pt x="117" y="0"/>
                  </a:moveTo>
                  <a:cubicBezTo>
                    <a:pt x="47" y="0"/>
                    <a:pt x="1" y="117"/>
                    <a:pt x="94" y="140"/>
                  </a:cubicBezTo>
                  <a:cubicBezTo>
                    <a:pt x="802" y="302"/>
                    <a:pt x="1498" y="442"/>
                    <a:pt x="2183" y="581"/>
                  </a:cubicBezTo>
                  <a:cubicBezTo>
                    <a:pt x="2857" y="732"/>
                    <a:pt x="3553" y="929"/>
                    <a:pt x="4238" y="987"/>
                  </a:cubicBezTo>
                  <a:cubicBezTo>
                    <a:pt x="4308" y="987"/>
                    <a:pt x="4308" y="894"/>
                    <a:pt x="4250" y="871"/>
                  </a:cubicBezTo>
                  <a:cubicBezTo>
                    <a:pt x="3611" y="755"/>
                    <a:pt x="2961" y="558"/>
                    <a:pt x="2323" y="442"/>
                  </a:cubicBezTo>
                  <a:cubicBezTo>
                    <a:pt x="1603" y="291"/>
                    <a:pt x="860" y="82"/>
                    <a:pt x="117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23;p57"/>
            <p:cNvSpPr/>
            <p:nvPr/>
          </p:nvSpPr>
          <p:spPr>
            <a:xfrm>
              <a:off x="5899075" y="3189400"/>
              <a:ext cx="136425" cy="82225"/>
            </a:xfrm>
            <a:custGeom>
              <a:avLst/>
              <a:gdLst/>
              <a:ahLst/>
              <a:cxnLst/>
              <a:rect l="l" t="t" r="r" b="b"/>
              <a:pathLst>
                <a:path w="5457" h="3289" extrusionOk="0">
                  <a:moveTo>
                    <a:pt x="2947" y="214"/>
                  </a:moveTo>
                  <a:cubicBezTo>
                    <a:pt x="3001" y="214"/>
                    <a:pt x="3056" y="220"/>
                    <a:pt x="3112" y="231"/>
                  </a:cubicBezTo>
                  <a:cubicBezTo>
                    <a:pt x="3495" y="324"/>
                    <a:pt x="3727" y="649"/>
                    <a:pt x="3634" y="1102"/>
                  </a:cubicBezTo>
                  <a:cubicBezTo>
                    <a:pt x="3611" y="1148"/>
                    <a:pt x="3657" y="1206"/>
                    <a:pt x="3715" y="1218"/>
                  </a:cubicBezTo>
                  <a:cubicBezTo>
                    <a:pt x="4168" y="1369"/>
                    <a:pt x="4888" y="1369"/>
                    <a:pt x="5050" y="1903"/>
                  </a:cubicBezTo>
                  <a:cubicBezTo>
                    <a:pt x="5097" y="2077"/>
                    <a:pt x="5050" y="2298"/>
                    <a:pt x="5027" y="2472"/>
                  </a:cubicBezTo>
                  <a:cubicBezTo>
                    <a:pt x="4992" y="2750"/>
                    <a:pt x="5027" y="2948"/>
                    <a:pt x="4749" y="2948"/>
                  </a:cubicBezTo>
                  <a:cubicBezTo>
                    <a:pt x="4733" y="2948"/>
                    <a:pt x="4718" y="2949"/>
                    <a:pt x="4702" y="2949"/>
                  </a:cubicBezTo>
                  <a:cubicBezTo>
                    <a:pt x="4414" y="2949"/>
                    <a:pt x="4015" y="2853"/>
                    <a:pt x="3762" y="2809"/>
                  </a:cubicBezTo>
                  <a:cubicBezTo>
                    <a:pt x="3321" y="2704"/>
                    <a:pt x="2972" y="2646"/>
                    <a:pt x="2508" y="2542"/>
                  </a:cubicBezTo>
                  <a:lnTo>
                    <a:pt x="2496" y="2542"/>
                  </a:lnTo>
                  <a:cubicBezTo>
                    <a:pt x="2136" y="2472"/>
                    <a:pt x="1835" y="2402"/>
                    <a:pt x="1463" y="2321"/>
                  </a:cubicBezTo>
                  <a:cubicBezTo>
                    <a:pt x="1196" y="2263"/>
                    <a:pt x="767" y="2193"/>
                    <a:pt x="500" y="2066"/>
                  </a:cubicBezTo>
                  <a:cubicBezTo>
                    <a:pt x="244" y="1949"/>
                    <a:pt x="360" y="1775"/>
                    <a:pt x="442" y="1497"/>
                  </a:cubicBezTo>
                  <a:cubicBezTo>
                    <a:pt x="476" y="1323"/>
                    <a:pt x="523" y="1102"/>
                    <a:pt x="639" y="974"/>
                  </a:cubicBezTo>
                  <a:cubicBezTo>
                    <a:pt x="784" y="796"/>
                    <a:pt x="983" y="741"/>
                    <a:pt x="1198" y="741"/>
                  </a:cubicBezTo>
                  <a:cubicBezTo>
                    <a:pt x="1516" y="741"/>
                    <a:pt x="1871" y="861"/>
                    <a:pt x="2148" y="881"/>
                  </a:cubicBezTo>
                  <a:cubicBezTo>
                    <a:pt x="2195" y="881"/>
                    <a:pt x="2264" y="858"/>
                    <a:pt x="2264" y="812"/>
                  </a:cubicBezTo>
                  <a:cubicBezTo>
                    <a:pt x="2354" y="423"/>
                    <a:pt x="2623" y="214"/>
                    <a:pt x="2947" y="214"/>
                  </a:cubicBezTo>
                  <a:close/>
                  <a:moveTo>
                    <a:pt x="2923" y="0"/>
                  </a:moveTo>
                  <a:cubicBezTo>
                    <a:pt x="2513" y="0"/>
                    <a:pt x="2195" y="258"/>
                    <a:pt x="2055" y="626"/>
                  </a:cubicBezTo>
                  <a:cubicBezTo>
                    <a:pt x="1758" y="590"/>
                    <a:pt x="1410" y="481"/>
                    <a:pt x="1092" y="481"/>
                  </a:cubicBezTo>
                  <a:cubicBezTo>
                    <a:pt x="902" y="481"/>
                    <a:pt x="722" y="520"/>
                    <a:pt x="569" y="638"/>
                  </a:cubicBezTo>
                  <a:cubicBezTo>
                    <a:pt x="233" y="905"/>
                    <a:pt x="58" y="1532"/>
                    <a:pt x="24" y="1938"/>
                  </a:cubicBezTo>
                  <a:cubicBezTo>
                    <a:pt x="0" y="2298"/>
                    <a:pt x="244" y="2344"/>
                    <a:pt x="581" y="2402"/>
                  </a:cubicBezTo>
                  <a:cubicBezTo>
                    <a:pt x="1277" y="2518"/>
                    <a:pt x="1962" y="2692"/>
                    <a:pt x="2659" y="2809"/>
                  </a:cubicBezTo>
                  <a:cubicBezTo>
                    <a:pt x="3274" y="2948"/>
                    <a:pt x="3901" y="3052"/>
                    <a:pt x="4528" y="3226"/>
                  </a:cubicBezTo>
                  <a:cubicBezTo>
                    <a:pt x="4664" y="3259"/>
                    <a:pt x="4783" y="3288"/>
                    <a:pt x="4885" y="3288"/>
                  </a:cubicBezTo>
                  <a:cubicBezTo>
                    <a:pt x="5035" y="3288"/>
                    <a:pt x="5148" y="3225"/>
                    <a:pt x="5225" y="3017"/>
                  </a:cubicBezTo>
                  <a:cubicBezTo>
                    <a:pt x="5352" y="2658"/>
                    <a:pt x="5457" y="2007"/>
                    <a:pt x="5259" y="1624"/>
                  </a:cubicBezTo>
                  <a:cubicBezTo>
                    <a:pt x="5004" y="1183"/>
                    <a:pt x="4354" y="1137"/>
                    <a:pt x="3889" y="1009"/>
                  </a:cubicBezTo>
                  <a:cubicBezTo>
                    <a:pt x="3936" y="545"/>
                    <a:pt x="3646" y="115"/>
                    <a:pt x="3135" y="22"/>
                  </a:cubicBezTo>
                  <a:cubicBezTo>
                    <a:pt x="3062" y="7"/>
                    <a:pt x="2991" y="0"/>
                    <a:pt x="2923" y="0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24;p57"/>
            <p:cNvSpPr/>
            <p:nvPr/>
          </p:nvSpPr>
          <p:spPr>
            <a:xfrm>
              <a:off x="5958850" y="3202075"/>
              <a:ext cx="27325" cy="25675"/>
            </a:xfrm>
            <a:custGeom>
              <a:avLst/>
              <a:gdLst/>
              <a:ahLst/>
              <a:cxnLst/>
              <a:rect l="l" t="t" r="r" b="b"/>
              <a:pathLst>
                <a:path w="1093" h="1027" extrusionOk="0">
                  <a:moveTo>
                    <a:pt x="548" y="183"/>
                  </a:moveTo>
                  <a:cubicBezTo>
                    <a:pt x="608" y="183"/>
                    <a:pt x="664" y="195"/>
                    <a:pt x="721" y="235"/>
                  </a:cubicBezTo>
                  <a:cubicBezTo>
                    <a:pt x="779" y="282"/>
                    <a:pt x="837" y="340"/>
                    <a:pt x="860" y="398"/>
                  </a:cubicBezTo>
                  <a:cubicBezTo>
                    <a:pt x="930" y="595"/>
                    <a:pt x="802" y="804"/>
                    <a:pt x="605" y="850"/>
                  </a:cubicBezTo>
                  <a:cubicBezTo>
                    <a:pt x="582" y="854"/>
                    <a:pt x="559" y="856"/>
                    <a:pt x="536" y="856"/>
                  </a:cubicBezTo>
                  <a:cubicBezTo>
                    <a:pt x="348" y="856"/>
                    <a:pt x="165" y="732"/>
                    <a:pt x="175" y="525"/>
                  </a:cubicBezTo>
                  <a:cubicBezTo>
                    <a:pt x="187" y="363"/>
                    <a:pt x="326" y="235"/>
                    <a:pt x="465" y="189"/>
                  </a:cubicBezTo>
                  <a:cubicBezTo>
                    <a:pt x="494" y="185"/>
                    <a:pt x="522" y="183"/>
                    <a:pt x="548" y="183"/>
                  </a:cubicBezTo>
                  <a:close/>
                  <a:moveTo>
                    <a:pt x="541" y="1"/>
                  </a:moveTo>
                  <a:cubicBezTo>
                    <a:pt x="389" y="1"/>
                    <a:pt x="234" y="62"/>
                    <a:pt x="140" y="177"/>
                  </a:cubicBezTo>
                  <a:cubicBezTo>
                    <a:pt x="105" y="212"/>
                    <a:pt x="94" y="235"/>
                    <a:pt x="82" y="270"/>
                  </a:cubicBezTo>
                  <a:cubicBezTo>
                    <a:pt x="36" y="351"/>
                    <a:pt x="1" y="444"/>
                    <a:pt x="1" y="525"/>
                  </a:cubicBezTo>
                  <a:cubicBezTo>
                    <a:pt x="1" y="813"/>
                    <a:pt x="253" y="1026"/>
                    <a:pt x="538" y="1026"/>
                  </a:cubicBezTo>
                  <a:cubicBezTo>
                    <a:pt x="552" y="1026"/>
                    <a:pt x="567" y="1026"/>
                    <a:pt x="581" y="1025"/>
                  </a:cubicBezTo>
                  <a:cubicBezTo>
                    <a:pt x="872" y="990"/>
                    <a:pt x="1092" y="746"/>
                    <a:pt x="1046" y="456"/>
                  </a:cubicBezTo>
                  <a:cubicBezTo>
                    <a:pt x="1022" y="293"/>
                    <a:pt x="953" y="165"/>
                    <a:pt x="802" y="73"/>
                  </a:cubicBezTo>
                  <a:cubicBezTo>
                    <a:pt x="727" y="24"/>
                    <a:pt x="635" y="1"/>
                    <a:pt x="541" y="1"/>
                  </a:cubicBezTo>
                  <a:close/>
                </a:path>
              </a:pathLst>
            </a:custGeom>
            <a:solidFill>
              <a:srgbClr val="0A1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1362174"/>
      </p:ext>
    </p:extLst>
  </p:cSld>
  <p:clrMapOvr>
    <a:masterClrMapping/>
  </p:clrMapOvr>
</p:sld>
</file>

<file path=ppt/theme/theme1.xml><?xml version="1.0" encoding="utf-8"?>
<a:theme xmlns:a="http://schemas.openxmlformats.org/drawingml/2006/main" name="Heart Disease by Slidesgo">
  <a:themeElements>
    <a:clrScheme name="Simple Light">
      <a:dk1>
        <a:srgbClr val="0A1533"/>
      </a:dk1>
      <a:lt1>
        <a:srgbClr val="FFFFFF"/>
      </a:lt1>
      <a:dk2>
        <a:srgbClr val="0088CC"/>
      </a:dk2>
      <a:lt2>
        <a:srgbClr val="0088CC"/>
      </a:lt2>
      <a:accent1>
        <a:srgbClr val="63CBFF"/>
      </a:accent1>
      <a:accent2>
        <a:srgbClr val="63CBFF"/>
      </a:accent2>
      <a:accent3>
        <a:srgbClr val="99DDFF"/>
      </a:accent3>
      <a:accent4>
        <a:srgbClr val="99DDFF"/>
      </a:accent4>
      <a:accent5>
        <a:srgbClr val="99DDFF"/>
      </a:accent5>
      <a:accent6>
        <a:srgbClr val="99DD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523</Words>
  <Application>Microsoft Office PowerPoint</Application>
  <PresentationFormat>On-screen Show (16:9)</PresentationFormat>
  <Paragraphs>84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Thasadith</vt:lpstr>
      <vt:lpstr>Wingdings</vt:lpstr>
      <vt:lpstr>Neucha</vt:lpstr>
      <vt:lpstr>Roboto</vt:lpstr>
      <vt:lpstr>Roboto Condensed</vt:lpstr>
      <vt:lpstr>Patrick Hand</vt:lpstr>
      <vt:lpstr>Heart Disease by Slidesgo</vt:lpstr>
      <vt:lpstr>BRAXTON HICKS</vt:lpstr>
      <vt:lpstr>APA ITU BRAXTON HICKS?</vt:lpstr>
      <vt:lpstr>BRAXTON HICKS</vt:lpstr>
      <vt:lpstr>BRAXTON HICKS</vt:lpstr>
      <vt:lpstr>KONTRAKSI PALSU Vs NYATA</vt:lpstr>
      <vt:lpstr>ETIOLOGI &amp; FX. PENCETUS</vt:lpstr>
      <vt:lpstr>PATHOGENESIS</vt:lpstr>
      <vt:lpstr>GEJALA</vt:lpstr>
      <vt:lpstr>DIAGNOSIS</vt:lpstr>
      <vt:lpstr>TATALAKSANA</vt:lpstr>
      <vt:lpstr>KOMPLIKASI</vt:lpstr>
      <vt:lpstr>DIAGNOSIS BANDING</vt:lpstr>
      <vt:lpstr>TERIMAKASIH!</vt:lpstr>
      <vt:lpstr>DAFTAR PUSTAKA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Disease</dc:title>
  <dc:creator>Asih Liasari</dc:creator>
  <cp:lastModifiedBy>ASUS</cp:lastModifiedBy>
  <cp:revision>26</cp:revision>
  <dcterms:modified xsi:type="dcterms:W3CDTF">2021-05-27T04:04:03Z</dcterms:modified>
</cp:coreProperties>
</file>