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178423"/>
            <a:ext cx="8915399" cy="2262781"/>
          </a:xfrm>
        </p:spPr>
        <p:txBody>
          <a:bodyPr/>
          <a:lstStyle/>
          <a:p>
            <a:r>
              <a:rPr lang="en-US" dirty="0" err="1" smtClean="0"/>
              <a:t>Patofisiologi</a:t>
            </a:r>
            <a:r>
              <a:rPr lang="en-US" dirty="0" smtClean="0"/>
              <a:t> Case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	Nama		: Pramudya Dian N</a:t>
            </a:r>
          </a:p>
          <a:p>
            <a:r>
              <a:rPr lang="en-US" dirty="0"/>
              <a:t>	</a:t>
            </a:r>
            <a:r>
              <a:rPr lang="en-US" dirty="0" smtClean="0"/>
              <a:t>NRP			: 1810211046</a:t>
            </a:r>
          </a:p>
          <a:p>
            <a:r>
              <a:rPr lang="en-US" dirty="0"/>
              <a:t>	</a:t>
            </a:r>
            <a:r>
              <a:rPr lang="en-US" dirty="0" smtClean="0"/>
              <a:t>Tutorial		: A2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25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131" y="0"/>
            <a:ext cx="7455106" cy="6858000"/>
          </a:xfrm>
        </p:spPr>
      </p:pic>
      <p:pic>
        <p:nvPicPr>
          <p:cNvPr id="1026" name="Picture 2" descr="What You Should Know About Uterine Anomalies | Dr.Seck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81" y="1606792"/>
            <a:ext cx="3918884" cy="125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reech HD Stock Images | Shutterstoc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8881" y="3271905"/>
            <a:ext cx="2843119" cy="171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914" y="0"/>
            <a:ext cx="8579418" cy="6721101"/>
          </a:xfrm>
        </p:spPr>
      </p:pic>
    </p:spTree>
    <p:extLst>
      <p:ext uri="{BB962C8B-B14F-4D97-AF65-F5344CB8AC3E}">
        <p14:creationId xmlns:p14="http://schemas.microsoft.com/office/powerpoint/2010/main" val="42609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3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Patofisiologi Case 4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Patofisiologi Case 4</dc:title>
  <dc:creator>Microsoft account</dc:creator>
  <cp:lastModifiedBy>Microsoft account</cp:lastModifiedBy>
  <cp:revision>1</cp:revision>
  <dcterms:created xsi:type="dcterms:W3CDTF">2021-05-26T14:25:38Z</dcterms:created>
  <dcterms:modified xsi:type="dcterms:W3CDTF">2021-05-26T14:36:31Z</dcterms:modified>
</cp:coreProperties>
</file>