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256" r:id="rId2"/>
    <p:sldId id="306" r:id="rId3"/>
    <p:sldId id="307" r:id="rId4"/>
    <p:sldId id="308" r:id="rId5"/>
    <p:sldId id="323" r:id="rId6"/>
    <p:sldId id="309" r:id="rId7"/>
    <p:sldId id="310" r:id="rId8"/>
    <p:sldId id="313" r:id="rId9"/>
    <p:sldId id="317" r:id="rId10"/>
    <p:sldId id="319" r:id="rId11"/>
    <p:sldId id="316" r:id="rId12"/>
    <p:sldId id="321" r:id="rId13"/>
    <p:sldId id="322" r:id="rId14"/>
    <p:sldId id="31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DM Serif Display" panose="020B060402020202020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79696C-F411-4025-B154-6CA6D5A3A5B7}">
  <a:tblStyle styleId="{9F79696C-F411-4025-B154-6CA6D5A3A5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6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6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5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Hemoglobin </a:t>
            </a:r>
            <a:r>
              <a:rPr lang="en-US" dirty="0">
                <a:sym typeface="Wingdings" panose="05000000000000000000" pitchFamily="2" charset="2"/>
              </a:rPr>
              <a:t> normal </a:t>
            </a:r>
            <a:r>
              <a:rPr lang="en-US" dirty="0" err="1">
                <a:sym typeface="Wingdings" panose="05000000000000000000" pitchFamily="2" charset="2"/>
              </a:rPr>
              <a:t>wanita</a:t>
            </a:r>
            <a:r>
              <a:rPr lang="en-US" dirty="0">
                <a:sym typeface="Wingdings" panose="05000000000000000000" pitchFamily="2" charset="2"/>
              </a:rPr>
              <a:t> 12-16 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PCV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hematokrit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Pria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dewasa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40–54%. Wanita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dewasa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38–46%. Anak-anak: 30 – 40 %)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6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52452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435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8399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832825" y="3235769"/>
            <a:ext cx="24942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2"/>
          </p:nvPr>
        </p:nvSpPr>
        <p:spPr>
          <a:xfrm>
            <a:off x="4661000" y="3235769"/>
            <a:ext cx="2650200" cy="6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832800" y="2895490"/>
            <a:ext cx="24942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4661000" y="2895490"/>
            <a:ext cx="2650200" cy="3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88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788450"/>
            <a:ext cx="7717500" cy="11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" name="Google Shape;260;p11"/>
          <p:cNvSpPr txBox="1">
            <a:spLocks noGrp="1"/>
          </p:cNvSpPr>
          <p:nvPr>
            <p:ph type="body" idx="1"/>
          </p:nvPr>
        </p:nvSpPr>
        <p:spPr>
          <a:xfrm>
            <a:off x="713275" y="2969250"/>
            <a:ext cx="77175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4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6421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25324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31298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62374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54394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693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88730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013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10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809141" y="1228588"/>
            <a:ext cx="3347400" cy="21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OVERVIEW CASE 4 RPS</a:t>
            </a:r>
            <a:endParaRPr sz="4800" dirty="0"/>
          </a:p>
        </p:txBody>
      </p:sp>
      <p:sp>
        <p:nvSpPr>
          <p:cNvPr id="639" name="Google Shape;639;p28"/>
          <p:cNvSpPr txBox="1">
            <a:spLocks noGrp="1"/>
          </p:cNvSpPr>
          <p:nvPr>
            <p:ph type="subTitle" idx="1"/>
          </p:nvPr>
        </p:nvSpPr>
        <p:spPr>
          <a:xfrm>
            <a:off x="696567" y="3180573"/>
            <a:ext cx="3649596" cy="5303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JOHANNES YULASON CHRISTYAN LUBIS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1810211032</a:t>
            </a:r>
            <a:endParaRPr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0" name="Google Shape;640;p28"/>
          <p:cNvGrpSpPr/>
          <p:nvPr/>
        </p:nvGrpSpPr>
        <p:grpSpPr>
          <a:xfrm>
            <a:off x="4377000" y="561138"/>
            <a:ext cx="3931975" cy="4025475"/>
            <a:chOff x="4377000" y="561138"/>
            <a:chExt cx="3931975" cy="4025475"/>
          </a:xfrm>
        </p:grpSpPr>
        <p:sp>
          <p:nvSpPr>
            <p:cNvPr id="641" name="Google Shape;641;p28"/>
            <p:cNvSpPr/>
            <p:nvPr/>
          </p:nvSpPr>
          <p:spPr>
            <a:xfrm>
              <a:off x="4377000" y="782263"/>
              <a:ext cx="3598425" cy="3643850"/>
            </a:xfrm>
            <a:custGeom>
              <a:avLst/>
              <a:gdLst/>
              <a:ahLst/>
              <a:cxnLst/>
              <a:rect l="l" t="t" r="r" b="b"/>
              <a:pathLst>
                <a:path w="143937" h="145754" extrusionOk="0">
                  <a:moveTo>
                    <a:pt x="82547" y="0"/>
                  </a:moveTo>
                  <a:cubicBezTo>
                    <a:pt x="68560" y="0"/>
                    <a:pt x="54581" y="2581"/>
                    <a:pt x="43064" y="5866"/>
                  </a:cubicBezTo>
                  <a:cubicBezTo>
                    <a:pt x="25852" y="10803"/>
                    <a:pt x="18747" y="23679"/>
                    <a:pt x="15645" y="36488"/>
                  </a:cubicBezTo>
                  <a:cubicBezTo>
                    <a:pt x="14077" y="42993"/>
                    <a:pt x="13777" y="49631"/>
                    <a:pt x="12776" y="56235"/>
                  </a:cubicBezTo>
                  <a:cubicBezTo>
                    <a:pt x="11475" y="65008"/>
                    <a:pt x="8606" y="73948"/>
                    <a:pt x="6071" y="82521"/>
                  </a:cubicBezTo>
                  <a:cubicBezTo>
                    <a:pt x="3036" y="92928"/>
                    <a:pt x="0" y="104670"/>
                    <a:pt x="4303" y="115878"/>
                  </a:cubicBezTo>
                  <a:cubicBezTo>
                    <a:pt x="12388" y="136977"/>
                    <a:pt x="42630" y="145754"/>
                    <a:pt x="71474" y="145754"/>
                  </a:cubicBezTo>
                  <a:cubicBezTo>
                    <a:pt x="89874" y="145754"/>
                    <a:pt x="107705" y="142182"/>
                    <a:pt x="118852" y="135959"/>
                  </a:cubicBezTo>
                  <a:cubicBezTo>
                    <a:pt x="135030" y="126919"/>
                    <a:pt x="140967" y="113610"/>
                    <a:pt x="135530" y="98099"/>
                  </a:cubicBezTo>
                  <a:cubicBezTo>
                    <a:pt x="131494" y="86624"/>
                    <a:pt x="127558" y="70946"/>
                    <a:pt x="130860" y="59738"/>
                  </a:cubicBezTo>
                  <a:cubicBezTo>
                    <a:pt x="130860" y="59738"/>
                    <a:pt x="132328" y="54834"/>
                    <a:pt x="137231" y="44494"/>
                  </a:cubicBezTo>
                  <a:cubicBezTo>
                    <a:pt x="143936" y="30317"/>
                    <a:pt x="134296" y="14339"/>
                    <a:pt x="115149" y="6033"/>
                  </a:cubicBezTo>
                  <a:cubicBezTo>
                    <a:pt x="105136" y="1682"/>
                    <a:pt x="93838" y="0"/>
                    <a:pt x="82547" y="0"/>
                  </a:cubicBezTo>
                  <a:close/>
                </a:path>
              </a:pathLst>
            </a:custGeom>
            <a:solidFill>
              <a:srgbClr val="C3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377000" y="782263"/>
              <a:ext cx="3598425" cy="3643850"/>
            </a:xfrm>
            <a:custGeom>
              <a:avLst/>
              <a:gdLst/>
              <a:ahLst/>
              <a:cxnLst/>
              <a:rect l="l" t="t" r="r" b="b"/>
              <a:pathLst>
                <a:path w="143937" h="145754" extrusionOk="0">
                  <a:moveTo>
                    <a:pt x="82547" y="0"/>
                  </a:moveTo>
                  <a:cubicBezTo>
                    <a:pt x="68560" y="0"/>
                    <a:pt x="54581" y="2581"/>
                    <a:pt x="43064" y="5866"/>
                  </a:cubicBezTo>
                  <a:cubicBezTo>
                    <a:pt x="25852" y="10803"/>
                    <a:pt x="18747" y="23679"/>
                    <a:pt x="15645" y="36488"/>
                  </a:cubicBezTo>
                  <a:cubicBezTo>
                    <a:pt x="14077" y="42993"/>
                    <a:pt x="13777" y="49631"/>
                    <a:pt x="12776" y="56235"/>
                  </a:cubicBezTo>
                  <a:cubicBezTo>
                    <a:pt x="11475" y="65008"/>
                    <a:pt x="8606" y="73948"/>
                    <a:pt x="6071" y="82521"/>
                  </a:cubicBezTo>
                  <a:cubicBezTo>
                    <a:pt x="3036" y="92928"/>
                    <a:pt x="0" y="104670"/>
                    <a:pt x="4303" y="115878"/>
                  </a:cubicBezTo>
                  <a:cubicBezTo>
                    <a:pt x="12388" y="136977"/>
                    <a:pt x="42630" y="145754"/>
                    <a:pt x="71474" y="145754"/>
                  </a:cubicBezTo>
                  <a:cubicBezTo>
                    <a:pt x="89874" y="145754"/>
                    <a:pt x="107705" y="142182"/>
                    <a:pt x="118852" y="135959"/>
                  </a:cubicBezTo>
                  <a:cubicBezTo>
                    <a:pt x="135030" y="126919"/>
                    <a:pt x="140967" y="113610"/>
                    <a:pt x="135530" y="98099"/>
                  </a:cubicBezTo>
                  <a:cubicBezTo>
                    <a:pt x="131494" y="86624"/>
                    <a:pt x="127558" y="70946"/>
                    <a:pt x="130860" y="59738"/>
                  </a:cubicBezTo>
                  <a:cubicBezTo>
                    <a:pt x="130860" y="59738"/>
                    <a:pt x="132328" y="54834"/>
                    <a:pt x="137231" y="44494"/>
                  </a:cubicBezTo>
                  <a:cubicBezTo>
                    <a:pt x="143936" y="30317"/>
                    <a:pt x="134296" y="14339"/>
                    <a:pt x="115149" y="6033"/>
                  </a:cubicBezTo>
                  <a:cubicBezTo>
                    <a:pt x="105136" y="1682"/>
                    <a:pt x="93838" y="0"/>
                    <a:pt x="82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5475275" y="1318338"/>
              <a:ext cx="2095050" cy="2936300"/>
            </a:xfrm>
            <a:custGeom>
              <a:avLst/>
              <a:gdLst/>
              <a:ahLst/>
              <a:cxnLst/>
              <a:rect l="l" t="t" r="r" b="b"/>
              <a:pathLst>
                <a:path w="83802" h="117452" extrusionOk="0">
                  <a:moveTo>
                    <a:pt x="62145" y="1"/>
                  </a:moveTo>
                  <a:lnTo>
                    <a:pt x="0" y="114249"/>
                  </a:lnTo>
                  <a:lnTo>
                    <a:pt x="4737" y="117452"/>
                  </a:lnTo>
                  <a:lnTo>
                    <a:pt x="82626" y="105343"/>
                  </a:lnTo>
                  <a:lnTo>
                    <a:pt x="81759" y="99739"/>
                  </a:lnTo>
                  <a:lnTo>
                    <a:pt x="83327" y="99505"/>
                  </a:lnTo>
                  <a:cubicBezTo>
                    <a:pt x="83342" y="99507"/>
                    <a:pt x="83357" y="99508"/>
                    <a:pt x="83372" y="99508"/>
                  </a:cubicBezTo>
                  <a:cubicBezTo>
                    <a:pt x="83801" y="99508"/>
                    <a:pt x="83680" y="98672"/>
                    <a:pt x="83320" y="98672"/>
                  </a:cubicBezTo>
                  <a:cubicBezTo>
                    <a:pt x="83280" y="98672"/>
                    <a:pt x="83238" y="98682"/>
                    <a:pt x="83193" y="98705"/>
                  </a:cubicBezTo>
                  <a:lnTo>
                    <a:pt x="81625" y="98972"/>
                  </a:lnTo>
                  <a:lnTo>
                    <a:pt x="81592" y="98638"/>
                  </a:lnTo>
                  <a:lnTo>
                    <a:pt x="83160" y="98405"/>
                  </a:lnTo>
                  <a:cubicBezTo>
                    <a:pt x="83360" y="98371"/>
                    <a:pt x="83527" y="98171"/>
                    <a:pt x="83493" y="97971"/>
                  </a:cubicBezTo>
                  <a:cubicBezTo>
                    <a:pt x="83463" y="97761"/>
                    <a:pt x="83299" y="97632"/>
                    <a:pt x="83097" y="97632"/>
                  </a:cubicBezTo>
                  <a:cubicBezTo>
                    <a:pt x="83074" y="97632"/>
                    <a:pt x="83050" y="97634"/>
                    <a:pt x="83026" y="97637"/>
                  </a:cubicBezTo>
                  <a:lnTo>
                    <a:pt x="81459" y="97871"/>
                  </a:lnTo>
                  <a:lnTo>
                    <a:pt x="80992" y="94935"/>
                  </a:lnTo>
                  <a:lnTo>
                    <a:pt x="82593" y="94669"/>
                  </a:lnTo>
                  <a:cubicBezTo>
                    <a:pt x="82926" y="94502"/>
                    <a:pt x="82860" y="93968"/>
                    <a:pt x="82493" y="93901"/>
                  </a:cubicBezTo>
                  <a:lnTo>
                    <a:pt x="80891" y="94135"/>
                  </a:lnTo>
                  <a:lnTo>
                    <a:pt x="80858" y="93835"/>
                  </a:lnTo>
                  <a:lnTo>
                    <a:pt x="82426" y="93601"/>
                  </a:lnTo>
                  <a:cubicBezTo>
                    <a:pt x="82793" y="93434"/>
                    <a:pt x="82726" y="92867"/>
                    <a:pt x="82326" y="92801"/>
                  </a:cubicBezTo>
                  <a:lnTo>
                    <a:pt x="80725" y="93067"/>
                  </a:lnTo>
                  <a:lnTo>
                    <a:pt x="80258" y="90132"/>
                  </a:lnTo>
                  <a:lnTo>
                    <a:pt x="81859" y="89899"/>
                  </a:lnTo>
                  <a:cubicBezTo>
                    <a:pt x="82059" y="89865"/>
                    <a:pt x="82226" y="89665"/>
                    <a:pt x="82192" y="89432"/>
                  </a:cubicBezTo>
                  <a:cubicBezTo>
                    <a:pt x="82126" y="89231"/>
                    <a:pt x="81959" y="89098"/>
                    <a:pt x="81725" y="89098"/>
                  </a:cubicBezTo>
                  <a:lnTo>
                    <a:pt x="80158" y="89365"/>
                  </a:lnTo>
                  <a:lnTo>
                    <a:pt x="80091" y="89065"/>
                  </a:lnTo>
                  <a:lnTo>
                    <a:pt x="81692" y="88798"/>
                  </a:lnTo>
                  <a:cubicBezTo>
                    <a:pt x="82059" y="88631"/>
                    <a:pt x="81959" y="88064"/>
                    <a:pt x="81559" y="88031"/>
                  </a:cubicBezTo>
                  <a:lnTo>
                    <a:pt x="79991" y="88264"/>
                  </a:lnTo>
                  <a:lnTo>
                    <a:pt x="79524" y="85329"/>
                  </a:lnTo>
                  <a:lnTo>
                    <a:pt x="81092" y="85095"/>
                  </a:lnTo>
                  <a:cubicBezTo>
                    <a:pt x="81459" y="84928"/>
                    <a:pt x="81392" y="84361"/>
                    <a:pt x="80992" y="84295"/>
                  </a:cubicBezTo>
                  <a:lnTo>
                    <a:pt x="79390" y="84561"/>
                  </a:lnTo>
                  <a:lnTo>
                    <a:pt x="79357" y="84261"/>
                  </a:lnTo>
                  <a:lnTo>
                    <a:pt x="80925" y="83994"/>
                  </a:lnTo>
                  <a:cubicBezTo>
                    <a:pt x="81158" y="83961"/>
                    <a:pt x="81292" y="83761"/>
                    <a:pt x="81258" y="83561"/>
                  </a:cubicBezTo>
                  <a:cubicBezTo>
                    <a:pt x="81228" y="83351"/>
                    <a:pt x="81064" y="83222"/>
                    <a:pt x="80886" y="83222"/>
                  </a:cubicBezTo>
                  <a:cubicBezTo>
                    <a:pt x="80866" y="83222"/>
                    <a:pt x="80845" y="83224"/>
                    <a:pt x="80825" y="83227"/>
                  </a:cubicBezTo>
                  <a:lnTo>
                    <a:pt x="79224" y="83461"/>
                  </a:lnTo>
                  <a:lnTo>
                    <a:pt x="78790" y="80559"/>
                  </a:lnTo>
                  <a:lnTo>
                    <a:pt x="80358" y="80292"/>
                  </a:lnTo>
                  <a:cubicBezTo>
                    <a:pt x="80558" y="80258"/>
                    <a:pt x="80691" y="80058"/>
                    <a:pt x="80691" y="79858"/>
                  </a:cubicBezTo>
                  <a:cubicBezTo>
                    <a:pt x="80661" y="79648"/>
                    <a:pt x="80497" y="79519"/>
                    <a:pt x="80295" y="79519"/>
                  </a:cubicBezTo>
                  <a:cubicBezTo>
                    <a:pt x="80272" y="79519"/>
                    <a:pt x="80248" y="79521"/>
                    <a:pt x="80224" y="79524"/>
                  </a:cubicBezTo>
                  <a:lnTo>
                    <a:pt x="78657" y="79758"/>
                  </a:lnTo>
                  <a:lnTo>
                    <a:pt x="78590" y="79458"/>
                  </a:lnTo>
                  <a:lnTo>
                    <a:pt x="80191" y="79224"/>
                  </a:lnTo>
                  <a:cubicBezTo>
                    <a:pt x="80206" y="79226"/>
                    <a:pt x="80220" y="79227"/>
                    <a:pt x="80234" y="79227"/>
                  </a:cubicBezTo>
                  <a:cubicBezTo>
                    <a:pt x="80637" y="79227"/>
                    <a:pt x="80538" y="78391"/>
                    <a:pt x="80184" y="78391"/>
                  </a:cubicBezTo>
                  <a:cubicBezTo>
                    <a:pt x="80145" y="78391"/>
                    <a:pt x="80102" y="78401"/>
                    <a:pt x="80058" y="78424"/>
                  </a:cubicBezTo>
                  <a:lnTo>
                    <a:pt x="78490" y="78690"/>
                  </a:lnTo>
                  <a:lnTo>
                    <a:pt x="78023" y="75755"/>
                  </a:lnTo>
                  <a:lnTo>
                    <a:pt x="79591" y="75488"/>
                  </a:lnTo>
                  <a:cubicBezTo>
                    <a:pt x="79614" y="75493"/>
                    <a:pt x="79636" y="75495"/>
                    <a:pt x="79657" y="75495"/>
                  </a:cubicBezTo>
                  <a:cubicBezTo>
                    <a:pt x="80064" y="75495"/>
                    <a:pt x="79965" y="74688"/>
                    <a:pt x="79617" y="74688"/>
                  </a:cubicBezTo>
                  <a:cubicBezTo>
                    <a:pt x="79578" y="74688"/>
                    <a:pt x="79535" y="74699"/>
                    <a:pt x="79490" y="74721"/>
                  </a:cubicBezTo>
                  <a:lnTo>
                    <a:pt x="77889" y="74954"/>
                  </a:lnTo>
                  <a:lnTo>
                    <a:pt x="77856" y="74654"/>
                  </a:lnTo>
                  <a:lnTo>
                    <a:pt x="79424" y="74421"/>
                  </a:lnTo>
                  <a:cubicBezTo>
                    <a:pt x="79440" y="74423"/>
                    <a:pt x="79455" y="74424"/>
                    <a:pt x="79469" y="74424"/>
                  </a:cubicBezTo>
                  <a:cubicBezTo>
                    <a:pt x="79900" y="74424"/>
                    <a:pt x="79804" y="73588"/>
                    <a:pt x="79450" y="73588"/>
                  </a:cubicBezTo>
                  <a:cubicBezTo>
                    <a:pt x="79411" y="73588"/>
                    <a:pt x="79369" y="73598"/>
                    <a:pt x="79324" y="73620"/>
                  </a:cubicBezTo>
                  <a:lnTo>
                    <a:pt x="77723" y="73854"/>
                  </a:lnTo>
                  <a:lnTo>
                    <a:pt x="77256" y="70918"/>
                  </a:lnTo>
                  <a:lnTo>
                    <a:pt x="78857" y="70685"/>
                  </a:lnTo>
                  <a:cubicBezTo>
                    <a:pt x="78872" y="70687"/>
                    <a:pt x="78888" y="70688"/>
                    <a:pt x="78902" y="70688"/>
                  </a:cubicBezTo>
                  <a:cubicBezTo>
                    <a:pt x="79331" y="70688"/>
                    <a:pt x="79210" y="69852"/>
                    <a:pt x="78850" y="69852"/>
                  </a:cubicBezTo>
                  <a:cubicBezTo>
                    <a:pt x="78811" y="69852"/>
                    <a:pt x="78768" y="69862"/>
                    <a:pt x="78723" y="69884"/>
                  </a:cubicBezTo>
                  <a:lnTo>
                    <a:pt x="77155" y="70151"/>
                  </a:lnTo>
                  <a:lnTo>
                    <a:pt x="77089" y="69851"/>
                  </a:lnTo>
                  <a:lnTo>
                    <a:pt x="78690" y="69584"/>
                  </a:lnTo>
                  <a:cubicBezTo>
                    <a:pt x="78890" y="69551"/>
                    <a:pt x="79057" y="69350"/>
                    <a:pt x="79023" y="69150"/>
                  </a:cubicBezTo>
                  <a:cubicBezTo>
                    <a:pt x="78993" y="68967"/>
                    <a:pt x="78823" y="68812"/>
                    <a:pt x="78616" y="68812"/>
                  </a:cubicBezTo>
                  <a:cubicBezTo>
                    <a:pt x="78597" y="68812"/>
                    <a:pt x="78577" y="68814"/>
                    <a:pt x="78556" y="68817"/>
                  </a:cubicBezTo>
                  <a:lnTo>
                    <a:pt x="76989" y="69050"/>
                  </a:lnTo>
                  <a:lnTo>
                    <a:pt x="76522" y="66148"/>
                  </a:lnTo>
                  <a:lnTo>
                    <a:pt x="78123" y="65881"/>
                  </a:lnTo>
                  <a:cubicBezTo>
                    <a:pt x="78323" y="65848"/>
                    <a:pt x="78456" y="65648"/>
                    <a:pt x="78456" y="65448"/>
                  </a:cubicBezTo>
                  <a:cubicBezTo>
                    <a:pt x="78395" y="65265"/>
                    <a:pt x="78223" y="65110"/>
                    <a:pt x="78041" y="65110"/>
                  </a:cubicBezTo>
                  <a:cubicBezTo>
                    <a:pt x="78024" y="65110"/>
                    <a:pt x="78007" y="65111"/>
                    <a:pt x="77989" y="65114"/>
                  </a:cubicBezTo>
                  <a:lnTo>
                    <a:pt x="76422" y="65348"/>
                  </a:lnTo>
                  <a:lnTo>
                    <a:pt x="76355" y="65047"/>
                  </a:lnTo>
                  <a:lnTo>
                    <a:pt x="77956" y="64814"/>
                  </a:lnTo>
                  <a:cubicBezTo>
                    <a:pt x="78323" y="64614"/>
                    <a:pt x="78223" y="64080"/>
                    <a:pt x="77823" y="64013"/>
                  </a:cubicBezTo>
                  <a:lnTo>
                    <a:pt x="76221" y="64280"/>
                  </a:lnTo>
                  <a:lnTo>
                    <a:pt x="75788" y="61345"/>
                  </a:lnTo>
                  <a:lnTo>
                    <a:pt x="77356" y="61111"/>
                  </a:lnTo>
                  <a:cubicBezTo>
                    <a:pt x="77723" y="60911"/>
                    <a:pt x="77656" y="60377"/>
                    <a:pt x="77222" y="60311"/>
                  </a:cubicBezTo>
                  <a:lnTo>
                    <a:pt x="75654" y="60544"/>
                  </a:lnTo>
                  <a:lnTo>
                    <a:pt x="75621" y="60244"/>
                  </a:lnTo>
                  <a:lnTo>
                    <a:pt x="77189" y="60010"/>
                  </a:lnTo>
                  <a:cubicBezTo>
                    <a:pt x="77556" y="59844"/>
                    <a:pt x="77489" y="59277"/>
                    <a:pt x="77055" y="59210"/>
                  </a:cubicBezTo>
                  <a:lnTo>
                    <a:pt x="75488" y="59477"/>
                  </a:lnTo>
                  <a:lnTo>
                    <a:pt x="75021" y="56541"/>
                  </a:lnTo>
                  <a:lnTo>
                    <a:pt x="76622" y="56308"/>
                  </a:lnTo>
                  <a:cubicBezTo>
                    <a:pt x="76989" y="56141"/>
                    <a:pt x="76889" y="55574"/>
                    <a:pt x="76488" y="55507"/>
                  </a:cubicBezTo>
                  <a:lnTo>
                    <a:pt x="74887" y="55774"/>
                  </a:lnTo>
                  <a:lnTo>
                    <a:pt x="74854" y="55474"/>
                  </a:lnTo>
                  <a:lnTo>
                    <a:pt x="76422" y="55207"/>
                  </a:lnTo>
                  <a:cubicBezTo>
                    <a:pt x="76445" y="55211"/>
                    <a:pt x="76467" y="55213"/>
                    <a:pt x="76488" y="55213"/>
                  </a:cubicBezTo>
                  <a:cubicBezTo>
                    <a:pt x="76895" y="55213"/>
                    <a:pt x="76796" y="54407"/>
                    <a:pt x="76448" y="54407"/>
                  </a:cubicBezTo>
                  <a:cubicBezTo>
                    <a:pt x="76409" y="54407"/>
                    <a:pt x="76367" y="54417"/>
                    <a:pt x="76322" y="54440"/>
                  </a:cubicBezTo>
                  <a:lnTo>
                    <a:pt x="74720" y="54673"/>
                  </a:lnTo>
                  <a:lnTo>
                    <a:pt x="74287" y="51738"/>
                  </a:lnTo>
                  <a:lnTo>
                    <a:pt x="75855" y="51504"/>
                  </a:lnTo>
                  <a:cubicBezTo>
                    <a:pt x="75870" y="51506"/>
                    <a:pt x="75885" y="51507"/>
                    <a:pt x="75900" y="51507"/>
                  </a:cubicBezTo>
                  <a:cubicBezTo>
                    <a:pt x="76331" y="51507"/>
                    <a:pt x="76234" y="50671"/>
                    <a:pt x="75856" y="50671"/>
                  </a:cubicBezTo>
                  <a:cubicBezTo>
                    <a:pt x="75814" y="50671"/>
                    <a:pt x="75769" y="50681"/>
                    <a:pt x="75721" y="50704"/>
                  </a:cubicBezTo>
                  <a:lnTo>
                    <a:pt x="74153" y="50971"/>
                  </a:lnTo>
                  <a:lnTo>
                    <a:pt x="74120" y="50670"/>
                  </a:lnTo>
                  <a:lnTo>
                    <a:pt x="75688" y="50404"/>
                  </a:lnTo>
                  <a:cubicBezTo>
                    <a:pt x="76055" y="50237"/>
                    <a:pt x="75955" y="49703"/>
                    <a:pt x="75554" y="49636"/>
                  </a:cubicBezTo>
                  <a:lnTo>
                    <a:pt x="73987" y="49870"/>
                  </a:lnTo>
                  <a:lnTo>
                    <a:pt x="73520" y="46968"/>
                  </a:lnTo>
                  <a:lnTo>
                    <a:pt x="75121" y="46701"/>
                  </a:lnTo>
                  <a:cubicBezTo>
                    <a:pt x="75488" y="46534"/>
                    <a:pt x="75388" y="46000"/>
                    <a:pt x="74987" y="45934"/>
                  </a:cubicBezTo>
                  <a:lnTo>
                    <a:pt x="73419" y="46167"/>
                  </a:lnTo>
                  <a:lnTo>
                    <a:pt x="73353" y="45867"/>
                  </a:lnTo>
                  <a:lnTo>
                    <a:pt x="74954" y="45633"/>
                  </a:lnTo>
                  <a:cubicBezTo>
                    <a:pt x="75154" y="45567"/>
                    <a:pt x="75287" y="45400"/>
                    <a:pt x="75287" y="45166"/>
                  </a:cubicBezTo>
                  <a:cubicBezTo>
                    <a:pt x="75227" y="44984"/>
                    <a:pt x="75054" y="44829"/>
                    <a:pt x="74872" y="44829"/>
                  </a:cubicBezTo>
                  <a:cubicBezTo>
                    <a:pt x="74855" y="44829"/>
                    <a:pt x="74838" y="44830"/>
                    <a:pt x="74820" y="44833"/>
                  </a:cubicBezTo>
                  <a:lnTo>
                    <a:pt x="73253" y="45066"/>
                  </a:lnTo>
                  <a:lnTo>
                    <a:pt x="72786" y="42131"/>
                  </a:lnTo>
                  <a:lnTo>
                    <a:pt x="74353" y="41897"/>
                  </a:lnTo>
                  <a:cubicBezTo>
                    <a:pt x="74376" y="41902"/>
                    <a:pt x="74398" y="41904"/>
                    <a:pt x="74418" y="41904"/>
                  </a:cubicBezTo>
                  <a:cubicBezTo>
                    <a:pt x="74828" y="41904"/>
                    <a:pt x="74728" y="41065"/>
                    <a:pt x="74376" y="41065"/>
                  </a:cubicBezTo>
                  <a:cubicBezTo>
                    <a:pt x="74338" y="41065"/>
                    <a:pt x="74297" y="41075"/>
                    <a:pt x="74253" y="41097"/>
                  </a:cubicBezTo>
                  <a:lnTo>
                    <a:pt x="72652" y="41364"/>
                  </a:lnTo>
                  <a:lnTo>
                    <a:pt x="72619" y="41064"/>
                  </a:lnTo>
                  <a:lnTo>
                    <a:pt x="74187" y="40797"/>
                  </a:lnTo>
                  <a:cubicBezTo>
                    <a:pt x="74554" y="40630"/>
                    <a:pt x="74487" y="40096"/>
                    <a:pt x="74053" y="40029"/>
                  </a:cubicBezTo>
                  <a:lnTo>
                    <a:pt x="72485" y="40263"/>
                  </a:lnTo>
                  <a:lnTo>
                    <a:pt x="72018" y="37361"/>
                  </a:lnTo>
                  <a:lnTo>
                    <a:pt x="73620" y="37094"/>
                  </a:lnTo>
                  <a:cubicBezTo>
                    <a:pt x="73987" y="36927"/>
                    <a:pt x="73886" y="36394"/>
                    <a:pt x="73486" y="36327"/>
                  </a:cubicBezTo>
                  <a:lnTo>
                    <a:pt x="71918" y="36560"/>
                  </a:lnTo>
                  <a:lnTo>
                    <a:pt x="71852" y="36260"/>
                  </a:lnTo>
                  <a:lnTo>
                    <a:pt x="73453" y="36027"/>
                  </a:lnTo>
                  <a:cubicBezTo>
                    <a:pt x="73820" y="35826"/>
                    <a:pt x="73720" y="35293"/>
                    <a:pt x="73319" y="35226"/>
                  </a:cubicBezTo>
                  <a:lnTo>
                    <a:pt x="71752" y="35460"/>
                  </a:lnTo>
                  <a:lnTo>
                    <a:pt x="71285" y="32557"/>
                  </a:lnTo>
                  <a:lnTo>
                    <a:pt x="72852" y="32324"/>
                  </a:lnTo>
                  <a:cubicBezTo>
                    <a:pt x="72868" y="32326"/>
                    <a:pt x="72883" y="32327"/>
                    <a:pt x="72898" y="32327"/>
                  </a:cubicBezTo>
                  <a:cubicBezTo>
                    <a:pt x="73329" y="32327"/>
                    <a:pt x="73233" y="31491"/>
                    <a:pt x="72878" y="31491"/>
                  </a:cubicBezTo>
                  <a:cubicBezTo>
                    <a:pt x="72839" y="31491"/>
                    <a:pt x="72797" y="31501"/>
                    <a:pt x="72752" y="31523"/>
                  </a:cubicBezTo>
                  <a:lnTo>
                    <a:pt x="71151" y="31757"/>
                  </a:lnTo>
                  <a:lnTo>
                    <a:pt x="71118" y="31457"/>
                  </a:lnTo>
                  <a:lnTo>
                    <a:pt x="72686" y="31223"/>
                  </a:lnTo>
                  <a:cubicBezTo>
                    <a:pt x="72701" y="31225"/>
                    <a:pt x="72717" y="31226"/>
                    <a:pt x="72731" y="31226"/>
                  </a:cubicBezTo>
                  <a:cubicBezTo>
                    <a:pt x="73162" y="31226"/>
                    <a:pt x="73066" y="30390"/>
                    <a:pt x="72712" y="30390"/>
                  </a:cubicBezTo>
                  <a:cubicBezTo>
                    <a:pt x="72673" y="30390"/>
                    <a:pt x="72630" y="30400"/>
                    <a:pt x="72586" y="30423"/>
                  </a:cubicBezTo>
                  <a:lnTo>
                    <a:pt x="70984" y="30689"/>
                  </a:lnTo>
                  <a:lnTo>
                    <a:pt x="70517" y="27754"/>
                  </a:lnTo>
                  <a:lnTo>
                    <a:pt x="72119" y="27521"/>
                  </a:lnTo>
                  <a:cubicBezTo>
                    <a:pt x="72485" y="27354"/>
                    <a:pt x="72385" y="26787"/>
                    <a:pt x="71985" y="26720"/>
                  </a:cubicBezTo>
                  <a:lnTo>
                    <a:pt x="70417" y="26987"/>
                  </a:lnTo>
                  <a:lnTo>
                    <a:pt x="70351" y="26687"/>
                  </a:lnTo>
                  <a:lnTo>
                    <a:pt x="71952" y="26420"/>
                  </a:lnTo>
                  <a:cubicBezTo>
                    <a:pt x="71974" y="26424"/>
                    <a:pt x="71994" y="26426"/>
                    <a:pt x="72014" y="26426"/>
                  </a:cubicBezTo>
                  <a:cubicBezTo>
                    <a:pt x="72394" y="26426"/>
                    <a:pt x="72294" y="25620"/>
                    <a:pt x="71945" y="25620"/>
                  </a:cubicBezTo>
                  <a:cubicBezTo>
                    <a:pt x="71906" y="25620"/>
                    <a:pt x="71863" y="25630"/>
                    <a:pt x="71818" y="25653"/>
                  </a:cubicBezTo>
                  <a:lnTo>
                    <a:pt x="70251" y="25886"/>
                  </a:lnTo>
                  <a:lnTo>
                    <a:pt x="69784" y="22951"/>
                  </a:lnTo>
                  <a:lnTo>
                    <a:pt x="71351" y="22717"/>
                  </a:lnTo>
                  <a:cubicBezTo>
                    <a:pt x="71367" y="22719"/>
                    <a:pt x="71382" y="22720"/>
                    <a:pt x="71397" y="22720"/>
                  </a:cubicBezTo>
                  <a:cubicBezTo>
                    <a:pt x="71828" y="22720"/>
                    <a:pt x="71732" y="21884"/>
                    <a:pt x="71377" y="21884"/>
                  </a:cubicBezTo>
                  <a:cubicBezTo>
                    <a:pt x="71338" y="21884"/>
                    <a:pt x="71296" y="21894"/>
                    <a:pt x="71251" y="21917"/>
                  </a:cubicBezTo>
                  <a:lnTo>
                    <a:pt x="69650" y="22183"/>
                  </a:lnTo>
                  <a:lnTo>
                    <a:pt x="69617" y="21850"/>
                  </a:lnTo>
                  <a:lnTo>
                    <a:pt x="71185" y="21616"/>
                  </a:lnTo>
                  <a:cubicBezTo>
                    <a:pt x="71551" y="21450"/>
                    <a:pt x="71485" y="20882"/>
                    <a:pt x="71084" y="20849"/>
                  </a:cubicBezTo>
                  <a:lnTo>
                    <a:pt x="69483" y="21083"/>
                  </a:lnTo>
                  <a:lnTo>
                    <a:pt x="69050" y="18147"/>
                  </a:lnTo>
                  <a:lnTo>
                    <a:pt x="70617" y="17880"/>
                  </a:lnTo>
                  <a:cubicBezTo>
                    <a:pt x="70984" y="17714"/>
                    <a:pt x="70884" y="17180"/>
                    <a:pt x="70484" y="17113"/>
                  </a:cubicBezTo>
                  <a:lnTo>
                    <a:pt x="68916" y="17347"/>
                  </a:lnTo>
                  <a:lnTo>
                    <a:pt x="68883" y="17046"/>
                  </a:lnTo>
                  <a:lnTo>
                    <a:pt x="70451" y="16813"/>
                  </a:lnTo>
                  <a:cubicBezTo>
                    <a:pt x="70651" y="16780"/>
                    <a:pt x="70818" y="16579"/>
                    <a:pt x="70784" y="16346"/>
                  </a:cubicBezTo>
                  <a:cubicBezTo>
                    <a:pt x="70751" y="16146"/>
                    <a:pt x="70551" y="16012"/>
                    <a:pt x="70317" y="16012"/>
                  </a:cubicBezTo>
                  <a:lnTo>
                    <a:pt x="68749" y="16279"/>
                  </a:lnTo>
                  <a:lnTo>
                    <a:pt x="68282" y="13344"/>
                  </a:lnTo>
                  <a:lnTo>
                    <a:pt x="69884" y="13077"/>
                  </a:lnTo>
                  <a:cubicBezTo>
                    <a:pt x="70084" y="13044"/>
                    <a:pt x="70217" y="12843"/>
                    <a:pt x="70217" y="12643"/>
                  </a:cubicBezTo>
                  <a:cubicBezTo>
                    <a:pt x="70157" y="12434"/>
                    <a:pt x="69990" y="12305"/>
                    <a:pt x="69811" y="12305"/>
                  </a:cubicBezTo>
                  <a:cubicBezTo>
                    <a:pt x="69791" y="12305"/>
                    <a:pt x="69771" y="12306"/>
                    <a:pt x="69750" y="12310"/>
                  </a:cubicBezTo>
                  <a:lnTo>
                    <a:pt x="68149" y="12543"/>
                  </a:lnTo>
                  <a:lnTo>
                    <a:pt x="68116" y="12243"/>
                  </a:lnTo>
                  <a:lnTo>
                    <a:pt x="69683" y="12009"/>
                  </a:lnTo>
                  <a:cubicBezTo>
                    <a:pt x="70084" y="11809"/>
                    <a:pt x="69984" y="11276"/>
                    <a:pt x="69583" y="11209"/>
                  </a:cubicBezTo>
                  <a:lnTo>
                    <a:pt x="67982" y="11442"/>
                  </a:lnTo>
                  <a:lnTo>
                    <a:pt x="67549" y="8540"/>
                  </a:lnTo>
                  <a:lnTo>
                    <a:pt x="69116" y="8073"/>
                  </a:lnTo>
                  <a:cubicBezTo>
                    <a:pt x="69138" y="8078"/>
                    <a:pt x="69159" y="8080"/>
                    <a:pt x="69178" y="8080"/>
                  </a:cubicBezTo>
                  <a:cubicBezTo>
                    <a:pt x="69559" y="8080"/>
                    <a:pt x="69458" y="7273"/>
                    <a:pt x="69109" y="7273"/>
                  </a:cubicBezTo>
                  <a:cubicBezTo>
                    <a:pt x="69070" y="7273"/>
                    <a:pt x="69028" y="7284"/>
                    <a:pt x="68983" y="7306"/>
                  </a:cubicBezTo>
                  <a:lnTo>
                    <a:pt x="67415" y="7540"/>
                  </a:lnTo>
                  <a:lnTo>
                    <a:pt x="67348" y="7239"/>
                  </a:lnTo>
                  <a:lnTo>
                    <a:pt x="68950" y="7006"/>
                  </a:lnTo>
                  <a:cubicBezTo>
                    <a:pt x="69317" y="6806"/>
                    <a:pt x="69216" y="6272"/>
                    <a:pt x="68816" y="6205"/>
                  </a:cubicBezTo>
                  <a:lnTo>
                    <a:pt x="67215" y="6472"/>
                  </a:lnTo>
                  <a:lnTo>
                    <a:pt x="66881" y="4271"/>
                  </a:lnTo>
                  <a:lnTo>
                    <a:pt x="62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5057475" y="1331688"/>
              <a:ext cx="2285000" cy="2870675"/>
            </a:xfrm>
            <a:custGeom>
              <a:avLst/>
              <a:gdLst/>
              <a:ahLst/>
              <a:cxnLst/>
              <a:rect l="l" t="t" r="r" b="b"/>
              <a:pathLst>
                <a:path w="91400" h="114827" extrusionOk="0">
                  <a:moveTo>
                    <a:pt x="75288" y="1"/>
                  </a:moveTo>
                  <a:lnTo>
                    <a:pt x="3103" y="11275"/>
                  </a:lnTo>
                  <a:cubicBezTo>
                    <a:pt x="1268" y="11542"/>
                    <a:pt x="0" y="13277"/>
                    <a:pt x="267" y="15111"/>
                  </a:cubicBezTo>
                  <a:lnTo>
                    <a:pt x="15378" y="111981"/>
                  </a:lnTo>
                  <a:cubicBezTo>
                    <a:pt x="15649" y="113634"/>
                    <a:pt x="17057" y="114827"/>
                    <a:pt x="18675" y="114827"/>
                  </a:cubicBezTo>
                  <a:cubicBezTo>
                    <a:pt x="18853" y="114827"/>
                    <a:pt x="19033" y="114812"/>
                    <a:pt x="19214" y="114783"/>
                  </a:cubicBezTo>
                  <a:lnTo>
                    <a:pt x="91399" y="103575"/>
                  </a:lnTo>
                  <a:lnTo>
                    <a:pt x="75288" y="1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398550" y="3823463"/>
              <a:ext cx="172650" cy="303975"/>
            </a:xfrm>
            <a:custGeom>
              <a:avLst/>
              <a:gdLst/>
              <a:ahLst/>
              <a:cxnLst/>
              <a:rect l="l" t="t" r="r" b="b"/>
              <a:pathLst>
                <a:path w="6906" h="12159" extrusionOk="0">
                  <a:moveTo>
                    <a:pt x="5138" y="1"/>
                  </a:moveTo>
                  <a:lnTo>
                    <a:pt x="1001" y="635"/>
                  </a:lnTo>
                  <a:cubicBezTo>
                    <a:pt x="401" y="735"/>
                    <a:pt x="1" y="1302"/>
                    <a:pt x="67" y="1902"/>
                  </a:cubicBezTo>
                  <a:lnTo>
                    <a:pt x="1535" y="11209"/>
                  </a:lnTo>
                  <a:cubicBezTo>
                    <a:pt x="1625" y="11778"/>
                    <a:pt x="2090" y="12158"/>
                    <a:pt x="2619" y="12158"/>
                  </a:cubicBezTo>
                  <a:cubicBezTo>
                    <a:pt x="2679" y="12158"/>
                    <a:pt x="2741" y="12153"/>
                    <a:pt x="2803" y="12143"/>
                  </a:cubicBezTo>
                  <a:lnTo>
                    <a:pt x="6905" y="11509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351025" y="3521588"/>
              <a:ext cx="173475" cy="303925"/>
            </a:xfrm>
            <a:custGeom>
              <a:avLst/>
              <a:gdLst/>
              <a:ahLst/>
              <a:cxnLst/>
              <a:rect l="l" t="t" r="r" b="b"/>
              <a:pathLst>
                <a:path w="6939" h="12157" extrusionOk="0">
                  <a:moveTo>
                    <a:pt x="5137" y="1"/>
                  </a:moveTo>
                  <a:lnTo>
                    <a:pt x="1034" y="634"/>
                  </a:lnTo>
                  <a:cubicBezTo>
                    <a:pt x="434" y="734"/>
                    <a:pt x="0" y="1302"/>
                    <a:pt x="100" y="1902"/>
                  </a:cubicBezTo>
                  <a:lnTo>
                    <a:pt x="1568" y="11209"/>
                  </a:lnTo>
                  <a:cubicBezTo>
                    <a:pt x="1628" y="11751"/>
                    <a:pt x="2096" y="12157"/>
                    <a:pt x="2629" y="12157"/>
                  </a:cubicBezTo>
                  <a:cubicBezTo>
                    <a:pt x="2686" y="12157"/>
                    <a:pt x="2744" y="12152"/>
                    <a:pt x="2802" y="12143"/>
                  </a:cubicBezTo>
                  <a:lnTo>
                    <a:pt x="6938" y="11509"/>
                  </a:lnTo>
                  <a:lnTo>
                    <a:pt x="5137" y="1"/>
                  </a:lnTo>
                  <a:close/>
                </a:path>
              </a:pathLst>
            </a:custGeom>
            <a:solidFill>
              <a:srgbClr val="C3A392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304325" y="3218863"/>
              <a:ext cx="172650" cy="303950"/>
            </a:xfrm>
            <a:custGeom>
              <a:avLst/>
              <a:gdLst/>
              <a:ahLst/>
              <a:cxnLst/>
              <a:rect l="l" t="t" r="r" b="b"/>
              <a:pathLst>
                <a:path w="6906" h="12158" extrusionOk="0">
                  <a:moveTo>
                    <a:pt x="5137" y="1"/>
                  </a:moveTo>
                  <a:lnTo>
                    <a:pt x="1001" y="635"/>
                  </a:lnTo>
                  <a:cubicBezTo>
                    <a:pt x="400" y="735"/>
                    <a:pt x="0" y="1302"/>
                    <a:pt x="100" y="1902"/>
                  </a:cubicBezTo>
                  <a:lnTo>
                    <a:pt x="1535" y="11209"/>
                  </a:lnTo>
                  <a:cubicBezTo>
                    <a:pt x="1625" y="11751"/>
                    <a:pt x="2096" y="12157"/>
                    <a:pt x="2629" y="12157"/>
                  </a:cubicBezTo>
                  <a:cubicBezTo>
                    <a:pt x="2686" y="12157"/>
                    <a:pt x="2744" y="12153"/>
                    <a:pt x="2802" y="12143"/>
                  </a:cubicBezTo>
                  <a:lnTo>
                    <a:pt x="6905" y="11509"/>
                  </a:lnTo>
                  <a:lnTo>
                    <a:pt x="5137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256775" y="2916988"/>
              <a:ext cx="173500" cy="303950"/>
            </a:xfrm>
            <a:custGeom>
              <a:avLst/>
              <a:gdLst/>
              <a:ahLst/>
              <a:cxnLst/>
              <a:rect l="l" t="t" r="r" b="b"/>
              <a:pathLst>
                <a:path w="6940" h="12158" extrusionOk="0">
                  <a:moveTo>
                    <a:pt x="5138" y="1"/>
                  </a:moveTo>
                  <a:lnTo>
                    <a:pt x="1035" y="634"/>
                  </a:lnTo>
                  <a:cubicBezTo>
                    <a:pt x="434" y="734"/>
                    <a:pt x="1" y="1302"/>
                    <a:pt x="101" y="1902"/>
                  </a:cubicBezTo>
                  <a:lnTo>
                    <a:pt x="1569" y="11209"/>
                  </a:lnTo>
                  <a:cubicBezTo>
                    <a:pt x="1659" y="11751"/>
                    <a:pt x="2130" y="12157"/>
                    <a:pt x="2663" y="12157"/>
                  </a:cubicBezTo>
                  <a:cubicBezTo>
                    <a:pt x="2720" y="12157"/>
                    <a:pt x="2778" y="12152"/>
                    <a:pt x="2836" y="12143"/>
                  </a:cubicBezTo>
                  <a:lnTo>
                    <a:pt x="6939" y="11509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rgbClr val="C3A392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140875" y="1318338"/>
              <a:ext cx="2290825" cy="2882100"/>
            </a:xfrm>
            <a:custGeom>
              <a:avLst/>
              <a:gdLst/>
              <a:ahLst/>
              <a:cxnLst/>
              <a:rect l="l" t="t" r="r" b="b"/>
              <a:pathLst>
                <a:path w="91633" h="115284" extrusionOk="0">
                  <a:moveTo>
                    <a:pt x="75521" y="1"/>
                  </a:moveTo>
                  <a:lnTo>
                    <a:pt x="0" y="11776"/>
                  </a:lnTo>
                  <a:lnTo>
                    <a:pt x="6271" y="52138"/>
                  </a:lnTo>
                  <a:lnTo>
                    <a:pt x="3803" y="52505"/>
                  </a:lnTo>
                  <a:cubicBezTo>
                    <a:pt x="3202" y="52605"/>
                    <a:pt x="2769" y="53172"/>
                    <a:pt x="2869" y="53773"/>
                  </a:cubicBezTo>
                  <a:lnTo>
                    <a:pt x="4337" y="63079"/>
                  </a:lnTo>
                  <a:cubicBezTo>
                    <a:pt x="4429" y="63636"/>
                    <a:pt x="4923" y="64021"/>
                    <a:pt x="5473" y="64021"/>
                  </a:cubicBezTo>
                  <a:cubicBezTo>
                    <a:pt x="5517" y="64021"/>
                    <a:pt x="5560" y="64018"/>
                    <a:pt x="5604" y="64013"/>
                  </a:cubicBezTo>
                  <a:lnTo>
                    <a:pt x="8073" y="63613"/>
                  </a:lnTo>
                  <a:lnTo>
                    <a:pt x="16112" y="115283"/>
                  </a:lnTo>
                  <a:lnTo>
                    <a:pt x="91632" y="103542"/>
                  </a:lnTo>
                  <a:lnTo>
                    <a:pt x="75521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37750" y="2071388"/>
              <a:ext cx="711350" cy="233525"/>
            </a:xfrm>
            <a:custGeom>
              <a:avLst/>
              <a:gdLst/>
              <a:ahLst/>
              <a:cxnLst/>
              <a:rect l="l" t="t" r="r" b="b"/>
              <a:pathLst>
                <a:path w="28454" h="9341" extrusionOk="0">
                  <a:moveTo>
                    <a:pt x="27720" y="0"/>
                  </a:moveTo>
                  <a:lnTo>
                    <a:pt x="0" y="3703"/>
                  </a:lnTo>
                  <a:lnTo>
                    <a:pt x="267" y="9340"/>
                  </a:lnTo>
                  <a:lnTo>
                    <a:pt x="28454" y="4737"/>
                  </a:lnTo>
                  <a:lnTo>
                    <a:pt x="27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6921300" y="1434638"/>
              <a:ext cx="87225" cy="73900"/>
            </a:xfrm>
            <a:custGeom>
              <a:avLst/>
              <a:gdLst/>
              <a:ahLst/>
              <a:cxnLst/>
              <a:rect l="l" t="t" r="r" b="b"/>
              <a:pathLst>
                <a:path w="3489" h="2956" extrusionOk="0">
                  <a:moveTo>
                    <a:pt x="1574" y="0"/>
                  </a:moveTo>
                  <a:cubicBezTo>
                    <a:pt x="1496" y="0"/>
                    <a:pt x="1416" y="6"/>
                    <a:pt x="1335" y="19"/>
                  </a:cubicBezTo>
                  <a:cubicBezTo>
                    <a:pt x="534" y="152"/>
                    <a:pt x="1" y="886"/>
                    <a:pt x="101" y="1687"/>
                  </a:cubicBezTo>
                  <a:cubicBezTo>
                    <a:pt x="223" y="2484"/>
                    <a:pt x="897" y="2955"/>
                    <a:pt x="1585" y="2955"/>
                  </a:cubicBezTo>
                  <a:cubicBezTo>
                    <a:pt x="2019" y="2955"/>
                    <a:pt x="2459" y="2767"/>
                    <a:pt x="2769" y="2354"/>
                  </a:cubicBezTo>
                  <a:cubicBezTo>
                    <a:pt x="3489" y="1353"/>
                    <a:pt x="2742" y="0"/>
                    <a:pt x="1574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6952150" y="1428313"/>
              <a:ext cx="130950" cy="36925"/>
            </a:xfrm>
            <a:custGeom>
              <a:avLst/>
              <a:gdLst/>
              <a:ahLst/>
              <a:cxnLst/>
              <a:rect l="l" t="t" r="r" b="b"/>
              <a:pathLst>
                <a:path w="5238" h="1477" extrusionOk="0">
                  <a:moveTo>
                    <a:pt x="4823" y="1"/>
                  </a:moveTo>
                  <a:cubicBezTo>
                    <a:pt x="4806" y="1"/>
                    <a:pt x="4788" y="2"/>
                    <a:pt x="4771" y="5"/>
                  </a:cubicBezTo>
                  <a:lnTo>
                    <a:pt x="368" y="705"/>
                  </a:lnTo>
                  <a:cubicBezTo>
                    <a:pt x="134" y="739"/>
                    <a:pt x="1" y="939"/>
                    <a:pt x="34" y="1139"/>
                  </a:cubicBezTo>
                  <a:cubicBezTo>
                    <a:pt x="65" y="1322"/>
                    <a:pt x="234" y="1477"/>
                    <a:pt x="416" y="1477"/>
                  </a:cubicBezTo>
                  <a:cubicBezTo>
                    <a:pt x="433" y="1477"/>
                    <a:pt x="451" y="1476"/>
                    <a:pt x="468" y="1473"/>
                  </a:cubicBezTo>
                  <a:lnTo>
                    <a:pt x="4871" y="806"/>
                  </a:lnTo>
                  <a:cubicBezTo>
                    <a:pt x="5105" y="739"/>
                    <a:pt x="5238" y="539"/>
                    <a:pt x="5205" y="339"/>
                  </a:cubicBezTo>
                  <a:cubicBezTo>
                    <a:pt x="5174" y="156"/>
                    <a:pt x="5004" y="1"/>
                    <a:pt x="482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6956325" y="145581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32" y="1"/>
                  </a:moveTo>
                  <a:cubicBezTo>
                    <a:pt x="4812" y="1"/>
                    <a:pt x="4791" y="2"/>
                    <a:pt x="4771" y="6"/>
                  </a:cubicBezTo>
                  <a:lnTo>
                    <a:pt x="368" y="673"/>
                  </a:lnTo>
                  <a:cubicBezTo>
                    <a:pt x="134" y="740"/>
                    <a:pt x="1" y="906"/>
                    <a:pt x="34" y="1140"/>
                  </a:cubicBezTo>
                  <a:cubicBezTo>
                    <a:pt x="65" y="1323"/>
                    <a:pt x="234" y="1478"/>
                    <a:pt x="441" y="1478"/>
                  </a:cubicBezTo>
                  <a:cubicBezTo>
                    <a:pt x="461" y="1478"/>
                    <a:pt x="481" y="1476"/>
                    <a:pt x="501" y="1473"/>
                  </a:cubicBezTo>
                  <a:lnTo>
                    <a:pt x="4904" y="773"/>
                  </a:lnTo>
                  <a:cubicBezTo>
                    <a:pt x="5104" y="740"/>
                    <a:pt x="5238" y="539"/>
                    <a:pt x="5238" y="339"/>
                  </a:cubicBezTo>
                  <a:cubicBezTo>
                    <a:pt x="5178" y="130"/>
                    <a:pt x="5010" y="1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6940475" y="1554738"/>
              <a:ext cx="87200" cy="73875"/>
            </a:xfrm>
            <a:custGeom>
              <a:avLst/>
              <a:gdLst/>
              <a:ahLst/>
              <a:cxnLst/>
              <a:rect l="l" t="t" r="r" b="b"/>
              <a:pathLst>
                <a:path w="3488" h="2955" extrusionOk="0">
                  <a:moveTo>
                    <a:pt x="1602" y="0"/>
                  </a:moveTo>
                  <a:cubicBezTo>
                    <a:pt x="1526" y="0"/>
                    <a:pt x="1448" y="6"/>
                    <a:pt x="1369" y="18"/>
                  </a:cubicBezTo>
                  <a:cubicBezTo>
                    <a:pt x="535" y="152"/>
                    <a:pt x="1" y="886"/>
                    <a:pt x="101" y="1686"/>
                  </a:cubicBezTo>
                  <a:cubicBezTo>
                    <a:pt x="224" y="2483"/>
                    <a:pt x="897" y="2955"/>
                    <a:pt x="1577" y="2955"/>
                  </a:cubicBezTo>
                  <a:cubicBezTo>
                    <a:pt x="2007" y="2955"/>
                    <a:pt x="2439" y="2767"/>
                    <a:pt x="2736" y="2353"/>
                  </a:cubicBezTo>
                  <a:cubicBezTo>
                    <a:pt x="3488" y="1383"/>
                    <a:pt x="2769" y="0"/>
                    <a:pt x="1602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6971350" y="1548513"/>
              <a:ext cx="130950" cy="36850"/>
            </a:xfrm>
            <a:custGeom>
              <a:avLst/>
              <a:gdLst/>
              <a:ahLst/>
              <a:cxnLst/>
              <a:rect l="l" t="t" r="r" b="b"/>
              <a:pathLst>
                <a:path w="5238" h="1474" extrusionOk="0">
                  <a:moveTo>
                    <a:pt x="4737" y="0"/>
                  </a:moveTo>
                  <a:lnTo>
                    <a:pt x="334" y="701"/>
                  </a:lnTo>
                  <a:cubicBezTo>
                    <a:pt x="134" y="734"/>
                    <a:pt x="0" y="934"/>
                    <a:pt x="0" y="1168"/>
                  </a:cubicBezTo>
                  <a:cubicBezTo>
                    <a:pt x="60" y="1347"/>
                    <a:pt x="200" y="1473"/>
                    <a:pt x="397" y="1473"/>
                  </a:cubicBezTo>
                  <a:cubicBezTo>
                    <a:pt x="420" y="1473"/>
                    <a:pt x="443" y="1472"/>
                    <a:pt x="467" y="1468"/>
                  </a:cubicBezTo>
                  <a:lnTo>
                    <a:pt x="4870" y="801"/>
                  </a:lnTo>
                  <a:cubicBezTo>
                    <a:pt x="5070" y="768"/>
                    <a:pt x="5237" y="567"/>
                    <a:pt x="5204" y="334"/>
                  </a:cubicBezTo>
                  <a:cubicBezTo>
                    <a:pt x="5170" y="134"/>
                    <a:pt x="4970" y="0"/>
                    <a:pt x="4737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6975500" y="1575188"/>
              <a:ext cx="130950" cy="37550"/>
            </a:xfrm>
            <a:custGeom>
              <a:avLst/>
              <a:gdLst/>
              <a:ahLst/>
              <a:cxnLst/>
              <a:rect l="l" t="t" r="r" b="b"/>
              <a:pathLst>
                <a:path w="5238" h="1502" extrusionOk="0">
                  <a:moveTo>
                    <a:pt x="4738" y="1"/>
                  </a:moveTo>
                  <a:lnTo>
                    <a:pt x="334" y="701"/>
                  </a:lnTo>
                  <a:cubicBezTo>
                    <a:pt x="134" y="735"/>
                    <a:pt x="1" y="935"/>
                    <a:pt x="1" y="1168"/>
                  </a:cubicBezTo>
                  <a:cubicBezTo>
                    <a:pt x="68" y="1369"/>
                    <a:pt x="234" y="1502"/>
                    <a:pt x="468" y="1502"/>
                  </a:cubicBezTo>
                  <a:lnTo>
                    <a:pt x="4871" y="801"/>
                  </a:lnTo>
                  <a:cubicBezTo>
                    <a:pt x="5071" y="768"/>
                    <a:pt x="5238" y="568"/>
                    <a:pt x="5205" y="334"/>
                  </a:cubicBezTo>
                  <a:cubicBezTo>
                    <a:pt x="5171" y="134"/>
                    <a:pt x="4971" y="1"/>
                    <a:pt x="4738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958825" y="1674813"/>
              <a:ext cx="87175" cy="74125"/>
            </a:xfrm>
            <a:custGeom>
              <a:avLst/>
              <a:gdLst/>
              <a:ahLst/>
              <a:cxnLst/>
              <a:rect l="l" t="t" r="r" b="b"/>
              <a:pathLst>
                <a:path w="3487" h="2965" extrusionOk="0">
                  <a:moveTo>
                    <a:pt x="1574" y="0"/>
                  </a:moveTo>
                  <a:cubicBezTo>
                    <a:pt x="1496" y="0"/>
                    <a:pt x="1416" y="6"/>
                    <a:pt x="1335" y="19"/>
                  </a:cubicBezTo>
                  <a:cubicBezTo>
                    <a:pt x="534" y="152"/>
                    <a:pt x="1" y="886"/>
                    <a:pt x="101" y="1687"/>
                  </a:cubicBezTo>
                  <a:cubicBezTo>
                    <a:pt x="223" y="2498"/>
                    <a:pt x="888" y="2965"/>
                    <a:pt x="1563" y="2965"/>
                  </a:cubicBezTo>
                  <a:cubicBezTo>
                    <a:pt x="1997" y="2965"/>
                    <a:pt x="2436" y="2772"/>
                    <a:pt x="2736" y="2354"/>
                  </a:cubicBezTo>
                  <a:cubicBezTo>
                    <a:pt x="3487" y="1353"/>
                    <a:pt x="2742" y="0"/>
                    <a:pt x="1574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989675" y="1669313"/>
              <a:ext cx="130975" cy="36950"/>
            </a:xfrm>
            <a:custGeom>
              <a:avLst/>
              <a:gdLst/>
              <a:ahLst/>
              <a:cxnLst/>
              <a:rect l="l" t="t" r="r" b="b"/>
              <a:pathLst>
                <a:path w="5239" h="1478" extrusionOk="0">
                  <a:moveTo>
                    <a:pt x="4823" y="1"/>
                  </a:moveTo>
                  <a:cubicBezTo>
                    <a:pt x="4806" y="1"/>
                    <a:pt x="4788" y="2"/>
                    <a:pt x="4771" y="5"/>
                  </a:cubicBezTo>
                  <a:lnTo>
                    <a:pt x="368" y="706"/>
                  </a:lnTo>
                  <a:cubicBezTo>
                    <a:pt x="134" y="739"/>
                    <a:pt x="1" y="939"/>
                    <a:pt x="34" y="1139"/>
                  </a:cubicBezTo>
                  <a:cubicBezTo>
                    <a:pt x="65" y="1322"/>
                    <a:pt x="234" y="1477"/>
                    <a:pt x="416" y="1477"/>
                  </a:cubicBezTo>
                  <a:cubicBezTo>
                    <a:pt x="433" y="1477"/>
                    <a:pt x="451" y="1476"/>
                    <a:pt x="468" y="1473"/>
                  </a:cubicBezTo>
                  <a:lnTo>
                    <a:pt x="4904" y="806"/>
                  </a:lnTo>
                  <a:cubicBezTo>
                    <a:pt x="5105" y="739"/>
                    <a:pt x="5238" y="539"/>
                    <a:pt x="5205" y="339"/>
                  </a:cubicBezTo>
                  <a:cubicBezTo>
                    <a:pt x="5174" y="156"/>
                    <a:pt x="5005" y="1"/>
                    <a:pt x="482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6993850" y="169601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3" y="0"/>
                  </a:moveTo>
                  <a:cubicBezTo>
                    <a:pt x="4805" y="0"/>
                    <a:pt x="4788" y="2"/>
                    <a:pt x="4771" y="5"/>
                  </a:cubicBezTo>
                  <a:lnTo>
                    <a:pt x="334" y="705"/>
                  </a:lnTo>
                  <a:cubicBezTo>
                    <a:pt x="134" y="739"/>
                    <a:pt x="1" y="939"/>
                    <a:pt x="1" y="1139"/>
                  </a:cubicBezTo>
                  <a:cubicBezTo>
                    <a:pt x="61" y="1348"/>
                    <a:pt x="228" y="1477"/>
                    <a:pt x="407" y="1477"/>
                  </a:cubicBezTo>
                  <a:cubicBezTo>
                    <a:pt x="427" y="1477"/>
                    <a:pt x="447" y="1476"/>
                    <a:pt x="468" y="1472"/>
                  </a:cubicBezTo>
                  <a:lnTo>
                    <a:pt x="4871" y="805"/>
                  </a:lnTo>
                  <a:cubicBezTo>
                    <a:pt x="5071" y="739"/>
                    <a:pt x="5238" y="572"/>
                    <a:pt x="5204" y="338"/>
                  </a:cubicBezTo>
                  <a:cubicBezTo>
                    <a:pt x="5174" y="155"/>
                    <a:pt x="5004" y="0"/>
                    <a:pt x="4823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6977175" y="1795738"/>
              <a:ext cx="87225" cy="73900"/>
            </a:xfrm>
            <a:custGeom>
              <a:avLst/>
              <a:gdLst/>
              <a:ahLst/>
              <a:cxnLst/>
              <a:rect l="l" t="t" r="r" b="b"/>
              <a:pathLst>
                <a:path w="3489" h="2956" extrusionOk="0">
                  <a:moveTo>
                    <a:pt x="1607" y="0"/>
                  </a:moveTo>
                  <a:cubicBezTo>
                    <a:pt x="1529" y="0"/>
                    <a:pt x="1449" y="6"/>
                    <a:pt x="1368" y="19"/>
                  </a:cubicBezTo>
                  <a:cubicBezTo>
                    <a:pt x="568" y="119"/>
                    <a:pt x="1" y="852"/>
                    <a:pt x="101" y="1686"/>
                  </a:cubicBezTo>
                  <a:cubicBezTo>
                    <a:pt x="223" y="2484"/>
                    <a:pt x="897" y="2955"/>
                    <a:pt x="1585" y="2955"/>
                  </a:cubicBezTo>
                  <a:cubicBezTo>
                    <a:pt x="2019" y="2955"/>
                    <a:pt x="2459" y="2767"/>
                    <a:pt x="2769" y="2354"/>
                  </a:cubicBezTo>
                  <a:cubicBezTo>
                    <a:pt x="3489" y="1353"/>
                    <a:pt x="2771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7008025" y="1789388"/>
              <a:ext cx="131800" cy="36950"/>
            </a:xfrm>
            <a:custGeom>
              <a:avLst/>
              <a:gdLst/>
              <a:ahLst/>
              <a:cxnLst/>
              <a:rect l="l" t="t" r="r" b="b"/>
              <a:pathLst>
                <a:path w="5272" h="1478" extrusionOk="0">
                  <a:moveTo>
                    <a:pt x="4841" y="1"/>
                  </a:moveTo>
                  <a:cubicBezTo>
                    <a:pt x="4818" y="1"/>
                    <a:pt x="4795" y="2"/>
                    <a:pt x="4771" y="6"/>
                  </a:cubicBezTo>
                  <a:lnTo>
                    <a:pt x="368" y="673"/>
                  </a:lnTo>
                  <a:cubicBezTo>
                    <a:pt x="168" y="706"/>
                    <a:pt x="1" y="906"/>
                    <a:pt x="34" y="1140"/>
                  </a:cubicBezTo>
                  <a:cubicBezTo>
                    <a:pt x="95" y="1323"/>
                    <a:pt x="240" y="1478"/>
                    <a:pt x="442" y="1478"/>
                  </a:cubicBezTo>
                  <a:cubicBezTo>
                    <a:pt x="461" y="1478"/>
                    <a:pt x="481" y="1476"/>
                    <a:pt x="501" y="1473"/>
                  </a:cubicBezTo>
                  <a:lnTo>
                    <a:pt x="4904" y="773"/>
                  </a:lnTo>
                  <a:cubicBezTo>
                    <a:pt x="5104" y="740"/>
                    <a:pt x="5271" y="539"/>
                    <a:pt x="5238" y="339"/>
                  </a:cubicBezTo>
                  <a:cubicBezTo>
                    <a:pt x="5208" y="130"/>
                    <a:pt x="5044" y="1"/>
                    <a:pt x="484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7013025" y="1816088"/>
              <a:ext cx="130975" cy="37675"/>
            </a:xfrm>
            <a:custGeom>
              <a:avLst/>
              <a:gdLst/>
              <a:ahLst/>
              <a:cxnLst/>
              <a:rect l="l" t="t" r="r" b="b"/>
              <a:pathLst>
                <a:path w="5239" h="1507" extrusionOk="0">
                  <a:moveTo>
                    <a:pt x="4797" y="1"/>
                  </a:moveTo>
                  <a:cubicBezTo>
                    <a:pt x="4778" y="1"/>
                    <a:pt x="4758" y="2"/>
                    <a:pt x="4738" y="5"/>
                  </a:cubicBezTo>
                  <a:lnTo>
                    <a:pt x="335" y="706"/>
                  </a:lnTo>
                  <a:cubicBezTo>
                    <a:pt x="134" y="739"/>
                    <a:pt x="1" y="939"/>
                    <a:pt x="1" y="1173"/>
                  </a:cubicBezTo>
                  <a:cubicBezTo>
                    <a:pt x="68" y="1373"/>
                    <a:pt x="234" y="1506"/>
                    <a:pt x="468" y="1506"/>
                  </a:cubicBezTo>
                  <a:lnTo>
                    <a:pt x="4871" y="806"/>
                  </a:lnTo>
                  <a:cubicBezTo>
                    <a:pt x="5105" y="772"/>
                    <a:pt x="5238" y="572"/>
                    <a:pt x="5205" y="339"/>
                  </a:cubicBezTo>
                  <a:cubicBezTo>
                    <a:pt x="5174" y="156"/>
                    <a:pt x="5005" y="1"/>
                    <a:pt x="4797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995525" y="1915813"/>
              <a:ext cx="88000" cy="73900"/>
            </a:xfrm>
            <a:custGeom>
              <a:avLst/>
              <a:gdLst/>
              <a:ahLst/>
              <a:cxnLst/>
              <a:rect l="l" t="t" r="r" b="b"/>
              <a:pathLst>
                <a:path w="3520" h="2956" extrusionOk="0">
                  <a:moveTo>
                    <a:pt x="1607" y="0"/>
                  </a:moveTo>
                  <a:cubicBezTo>
                    <a:pt x="1529" y="0"/>
                    <a:pt x="1449" y="6"/>
                    <a:pt x="1368" y="19"/>
                  </a:cubicBezTo>
                  <a:cubicBezTo>
                    <a:pt x="568" y="152"/>
                    <a:pt x="0" y="886"/>
                    <a:pt x="134" y="1687"/>
                  </a:cubicBezTo>
                  <a:cubicBezTo>
                    <a:pt x="257" y="2484"/>
                    <a:pt x="930" y="2956"/>
                    <a:pt x="1610" y="2956"/>
                  </a:cubicBezTo>
                  <a:cubicBezTo>
                    <a:pt x="2040" y="2956"/>
                    <a:pt x="2472" y="2767"/>
                    <a:pt x="2769" y="2354"/>
                  </a:cubicBezTo>
                  <a:cubicBezTo>
                    <a:pt x="3520" y="1353"/>
                    <a:pt x="2775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7027225" y="1909488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31" y="0"/>
                  </a:moveTo>
                  <a:cubicBezTo>
                    <a:pt x="4811" y="0"/>
                    <a:pt x="4791" y="2"/>
                    <a:pt x="4770" y="5"/>
                  </a:cubicBezTo>
                  <a:lnTo>
                    <a:pt x="367" y="706"/>
                  </a:lnTo>
                  <a:cubicBezTo>
                    <a:pt x="133" y="739"/>
                    <a:pt x="0" y="939"/>
                    <a:pt x="33" y="1139"/>
                  </a:cubicBezTo>
                  <a:cubicBezTo>
                    <a:pt x="64" y="1322"/>
                    <a:pt x="234" y="1477"/>
                    <a:pt x="415" y="1477"/>
                  </a:cubicBezTo>
                  <a:cubicBezTo>
                    <a:pt x="432" y="1477"/>
                    <a:pt x="450" y="1476"/>
                    <a:pt x="467" y="1473"/>
                  </a:cubicBezTo>
                  <a:lnTo>
                    <a:pt x="4870" y="806"/>
                  </a:lnTo>
                  <a:cubicBezTo>
                    <a:pt x="5104" y="739"/>
                    <a:pt x="5237" y="539"/>
                    <a:pt x="5204" y="339"/>
                  </a:cubicBezTo>
                  <a:cubicBezTo>
                    <a:pt x="5174" y="129"/>
                    <a:pt x="5009" y="0"/>
                    <a:pt x="483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7031375" y="1936988"/>
              <a:ext cx="130950" cy="36850"/>
            </a:xfrm>
            <a:custGeom>
              <a:avLst/>
              <a:gdLst/>
              <a:ahLst/>
              <a:cxnLst/>
              <a:rect l="l" t="t" r="r" b="b"/>
              <a:pathLst>
                <a:path w="5238" h="1474" extrusionOk="0">
                  <a:moveTo>
                    <a:pt x="4833" y="1"/>
                  </a:moveTo>
                  <a:cubicBezTo>
                    <a:pt x="4812" y="1"/>
                    <a:pt x="4792" y="2"/>
                    <a:pt x="4771" y="6"/>
                  </a:cubicBezTo>
                  <a:lnTo>
                    <a:pt x="368" y="673"/>
                  </a:lnTo>
                  <a:cubicBezTo>
                    <a:pt x="134" y="706"/>
                    <a:pt x="1" y="907"/>
                    <a:pt x="34" y="1140"/>
                  </a:cubicBezTo>
                  <a:cubicBezTo>
                    <a:pt x="68" y="1340"/>
                    <a:pt x="268" y="1474"/>
                    <a:pt x="468" y="1474"/>
                  </a:cubicBezTo>
                  <a:lnTo>
                    <a:pt x="4871" y="773"/>
                  </a:lnTo>
                  <a:cubicBezTo>
                    <a:pt x="5104" y="740"/>
                    <a:pt x="5238" y="540"/>
                    <a:pt x="5205" y="306"/>
                  </a:cubicBezTo>
                  <a:cubicBezTo>
                    <a:pt x="5175" y="127"/>
                    <a:pt x="5011" y="1"/>
                    <a:pt x="483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7013875" y="2035888"/>
              <a:ext cx="88050" cy="73550"/>
            </a:xfrm>
            <a:custGeom>
              <a:avLst/>
              <a:gdLst/>
              <a:ahLst/>
              <a:cxnLst/>
              <a:rect l="l" t="t" r="r" b="b"/>
              <a:pathLst>
                <a:path w="3522" h="2942" extrusionOk="0">
                  <a:moveTo>
                    <a:pt x="1640" y="1"/>
                  </a:moveTo>
                  <a:cubicBezTo>
                    <a:pt x="1562" y="1"/>
                    <a:pt x="1483" y="7"/>
                    <a:pt x="1401" y="19"/>
                  </a:cubicBezTo>
                  <a:cubicBezTo>
                    <a:pt x="567" y="119"/>
                    <a:pt x="0" y="887"/>
                    <a:pt x="134" y="1687"/>
                  </a:cubicBezTo>
                  <a:cubicBezTo>
                    <a:pt x="256" y="2483"/>
                    <a:pt x="927" y="2941"/>
                    <a:pt x="1613" y="2941"/>
                  </a:cubicBezTo>
                  <a:cubicBezTo>
                    <a:pt x="2049" y="2941"/>
                    <a:pt x="2491" y="2756"/>
                    <a:pt x="2802" y="2354"/>
                  </a:cubicBezTo>
                  <a:cubicBezTo>
                    <a:pt x="3522" y="1354"/>
                    <a:pt x="2804" y="1"/>
                    <a:pt x="1640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7045550" y="2029688"/>
              <a:ext cx="130950" cy="36850"/>
            </a:xfrm>
            <a:custGeom>
              <a:avLst/>
              <a:gdLst/>
              <a:ahLst/>
              <a:cxnLst/>
              <a:rect l="l" t="t" r="r" b="b"/>
              <a:pathLst>
                <a:path w="5238" h="1474" extrusionOk="0">
                  <a:moveTo>
                    <a:pt x="4771" y="1"/>
                  </a:moveTo>
                  <a:lnTo>
                    <a:pt x="368" y="701"/>
                  </a:lnTo>
                  <a:cubicBezTo>
                    <a:pt x="168" y="734"/>
                    <a:pt x="1" y="935"/>
                    <a:pt x="34" y="1135"/>
                  </a:cubicBezTo>
                  <a:cubicBezTo>
                    <a:pt x="64" y="1344"/>
                    <a:pt x="229" y="1473"/>
                    <a:pt x="431" y="1473"/>
                  </a:cubicBezTo>
                  <a:cubicBezTo>
                    <a:pt x="454" y="1473"/>
                    <a:pt x="477" y="1472"/>
                    <a:pt x="501" y="1468"/>
                  </a:cubicBezTo>
                  <a:lnTo>
                    <a:pt x="4904" y="801"/>
                  </a:lnTo>
                  <a:cubicBezTo>
                    <a:pt x="5105" y="734"/>
                    <a:pt x="5238" y="568"/>
                    <a:pt x="5238" y="334"/>
                  </a:cubicBezTo>
                  <a:cubicBezTo>
                    <a:pt x="5171" y="134"/>
                    <a:pt x="4971" y="1"/>
                    <a:pt x="47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7050575" y="2057088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07" y="0"/>
                  </a:moveTo>
                  <a:cubicBezTo>
                    <a:pt x="4784" y="0"/>
                    <a:pt x="4761" y="2"/>
                    <a:pt x="4737" y="5"/>
                  </a:cubicBezTo>
                  <a:lnTo>
                    <a:pt x="334" y="672"/>
                  </a:lnTo>
                  <a:cubicBezTo>
                    <a:pt x="133" y="739"/>
                    <a:pt x="0" y="939"/>
                    <a:pt x="0" y="1139"/>
                  </a:cubicBezTo>
                  <a:cubicBezTo>
                    <a:pt x="61" y="1322"/>
                    <a:pt x="205" y="1477"/>
                    <a:pt x="408" y="1477"/>
                  </a:cubicBezTo>
                  <a:cubicBezTo>
                    <a:pt x="427" y="1477"/>
                    <a:pt x="447" y="1476"/>
                    <a:pt x="467" y="1473"/>
                  </a:cubicBezTo>
                  <a:lnTo>
                    <a:pt x="4870" y="773"/>
                  </a:lnTo>
                  <a:cubicBezTo>
                    <a:pt x="5070" y="739"/>
                    <a:pt x="5237" y="539"/>
                    <a:pt x="5204" y="339"/>
                  </a:cubicBezTo>
                  <a:cubicBezTo>
                    <a:pt x="5174" y="129"/>
                    <a:pt x="5009" y="0"/>
                    <a:pt x="4807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7033050" y="2155988"/>
              <a:ext cx="88000" cy="73900"/>
            </a:xfrm>
            <a:custGeom>
              <a:avLst/>
              <a:gdLst/>
              <a:ahLst/>
              <a:cxnLst/>
              <a:rect l="l" t="t" r="r" b="b"/>
              <a:pathLst>
                <a:path w="3520" h="2956" extrusionOk="0">
                  <a:moveTo>
                    <a:pt x="1607" y="0"/>
                  </a:moveTo>
                  <a:cubicBezTo>
                    <a:pt x="1529" y="0"/>
                    <a:pt x="1449" y="6"/>
                    <a:pt x="1368" y="19"/>
                  </a:cubicBezTo>
                  <a:cubicBezTo>
                    <a:pt x="568" y="152"/>
                    <a:pt x="1" y="886"/>
                    <a:pt x="134" y="1687"/>
                  </a:cubicBezTo>
                  <a:cubicBezTo>
                    <a:pt x="236" y="2484"/>
                    <a:pt x="915" y="2955"/>
                    <a:pt x="1601" y="2955"/>
                  </a:cubicBezTo>
                  <a:cubicBezTo>
                    <a:pt x="2035" y="2955"/>
                    <a:pt x="2472" y="2767"/>
                    <a:pt x="2769" y="2354"/>
                  </a:cubicBezTo>
                  <a:cubicBezTo>
                    <a:pt x="3520" y="1353"/>
                    <a:pt x="2775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7064750" y="2150488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32" y="0"/>
                  </a:moveTo>
                  <a:cubicBezTo>
                    <a:pt x="4812" y="0"/>
                    <a:pt x="4791" y="2"/>
                    <a:pt x="4770" y="5"/>
                  </a:cubicBezTo>
                  <a:lnTo>
                    <a:pt x="334" y="672"/>
                  </a:lnTo>
                  <a:cubicBezTo>
                    <a:pt x="134" y="706"/>
                    <a:pt x="0" y="906"/>
                    <a:pt x="33" y="1139"/>
                  </a:cubicBezTo>
                  <a:cubicBezTo>
                    <a:pt x="33" y="1322"/>
                    <a:pt x="228" y="1477"/>
                    <a:pt x="415" y="1477"/>
                  </a:cubicBezTo>
                  <a:cubicBezTo>
                    <a:pt x="432" y="1477"/>
                    <a:pt x="450" y="1476"/>
                    <a:pt x="467" y="1473"/>
                  </a:cubicBezTo>
                  <a:lnTo>
                    <a:pt x="4870" y="773"/>
                  </a:lnTo>
                  <a:cubicBezTo>
                    <a:pt x="5104" y="739"/>
                    <a:pt x="5237" y="539"/>
                    <a:pt x="5204" y="306"/>
                  </a:cubicBezTo>
                  <a:cubicBezTo>
                    <a:pt x="5174" y="126"/>
                    <a:pt x="5010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7068900" y="2177188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3" y="0"/>
                  </a:moveTo>
                  <a:cubicBezTo>
                    <a:pt x="4806" y="0"/>
                    <a:pt x="4788" y="2"/>
                    <a:pt x="4771" y="5"/>
                  </a:cubicBezTo>
                  <a:lnTo>
                    <a:pt x="368" y="705"/>
                  </a:lnTo>
                  <a:cubicBezTo>
                    <a:pt x="134" y="739"/>
                    <a:pt x="1" y="939"/>
                    <a:pt x="34" y="1139"/>
                  </a:cubicBezTo>
                  <a:cubicBezTo>
                    <a:pt x="64" y="1349"/>
                    <a:pt x="229" y="1478"/>
                    <a:pt x="407" y="1478"/>
                  </a:cubicBezTo>
                  <a:cubicBezTo>
                    <a:pt x="427" y="1478"/>
                    <a:pt x="447" y="1476"/>
                    <a:pt x="468" y="1472"/>
                  </a:cubicBezTo>
                  <a:lnTo>
                    <a:pt x="4871" y="805"/>
                  </a:lnTo>
                  <a:cubicBezTo>
                    <a:pt x="5105" y="739"/>
                    <a:pt x="5238" y="538"/>
                    <a:pt x="5205" y="338"/>
                  </a:cubicBezTo>
                  <a:cubicBezTo>
                    <a:pt x="5174" y="155"/>
                    <a:pt x="5004" y="0"/>
                    <a:pt x="4823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7052225" y="2276763"/>
              <a:ext cx="87075" cy="73500"/>
            </a:xfrm>
            <a:custGeom>
              <a:avLst/>
              <a:gdLst/>
              <a:ahLst/>
              <a:cxnLst/>
              <a:rect l="l" t="t" r="r" b="b"/>
              <a:pathLst>
                <a:path w="3483" h="2940" extrusionOk="0">
                  <a:moveTo>
                    <a:pt x="1604" y="0"/>
                  </a:moveTo>
                  <a:cubicBezTo>
                    <a:pt x="1516" y="0"/>
                    <a:pt x="1427" y="8"/>
                    <a:pt x="1335" y="25"/>
                  </a:cubicBezTo>
                  <a:cubicBezTo>
                    <a:pt x="534" y="125"/>
                    <a:pt x="1" y="892"/>
                    <a:pt x="101" y="1692"/>
                  </a:cubicBezTo>
                  <a:cubicBezTo>
                    <a:pt x="222" y="2481"/>
                    <a:pt x="883" y="2939"/>
                    <a:pt x="1564" y="2939"/>
                  </a:cubicBezTo>
                  <a:cubicBezTo>
                    <a:pt x="2005" y="2939"/>
                    <a:pt x="2454" y="2746"/>
                    <a:pt x="2769" y="2326"/>
                  </a:cubicBezTo>
                  <a:cubicBezTo>
                    <a:pt x="3483" y="1365"/>
                    <a:pt x="2755" y="0"/>
                    <a:pt x="1604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7083075" y="2269863"/>
              <a:ext cx="130975" cy="37550"/>
            </a:xfrm>
            <a:custGeom>
              <a:avLst/>
              <a:gdLst/>
              <a:ahLst/>
              <a:cxnLst/>
              <a:rect l="l" t="t" r="r" b="b"/>
              <a:pathLst>
                <a:path w="5239" h="1502" extrusionOk="0">
                  <a:moveTo>
                    <a:pt x="4771" y="0"/>
                  </a:moveTo>
                  <a:lnTo>
                    <a:pt x="368" y="701"/>
                  </a:lnTo>
                  <a:cubicBezTo>
                    <a:pt x="168" y="734"/>
                    <a:pt x="1" y="934"/>
                    <a:pt x="34" y="1168"/>
                  </a:cubicBezTo>
                  <a:cubicBezTo>
                    <a:pt x="68" y="1368"/>
                    <a:pt x="268" y="1501"/>
                    <a:pt x="501" y="1501"/>
                  </a:cubicBezTo>
                  <a:lnTo>
                    <a:pt x="4904" y="801"/>
                  </a:lnTo>
                  <a:cubicBezTo>
                    <a:pt x="5105" y="768"/>
                    <a:pt x="5238" y="567"/>
                    <a:pt x="5238" y="334"/>
                  </a:cubicBezTo>
                  <a:cubicBezTo>
                    <a:pt x="5171" y="134"/>
                    <a:pt x="4971" y="0"/>
                    <a:pt x="477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7087250" y="2297388"/>
              <a:ext cx="130950" cy="36850"/>
            </a:xfrm>
            <a:custGeom>
              <a:avLst/>
              <a:gdLst/>
              <a:ahLst/>
              <a:cxnLst/>
              <a:rect l="l" t="t" r="r" b="b"/>
              <a:pathLst>
                <a:path w="5238" h="1474" extrusionOk="0">
                  <a:moveTo>
                    <a:pt x="4771" y="0"/>
                  </a:moveTo>
                  <a:lnTo>
                    <a:pt x="368" y="701"/>
                  </a:lnTo>
                  <a:cubicBezTo>
                    <a:pt x="134" y="734"/>
                    <a:pt x="1" y="934"/>
                    <a:pt x="34" y="1168"/>
                  </a:cubicBezTo>
                  <a:cubicBezTo>
                    <a:pt x="64" y="1347"/>
                    <a:pt x="228" y="1473"/>
                    <a:pt x="430" y="1473"/>
                  </a:cubicBezTo>
                  <a:cubicBezTo>
                    <a:pt x="453" y="1473"/>
                    <a:pt x="477" y="1471"/>
                    <a:pt x="501" y="1468"/>
                  </a:cubicBezTo>
                  <a:lnTo>
                    <a:pt x="4904" y="801"/>
                  </a:lnTo>
                  <a:cubicBezTo>
                    <a:pt x="5104" y="734"/>
                    <a:pt x="5238" y="567"/>
                    <a:pt x="5238" y="334"/>
                  </a:cubicBezTo>
                  <a:cubicBezTo>
                    <a:pt x="5171" y="134"/>
                    <a:pt x="4971" y="0"/>
                    <a:pt x="477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7070575" y="2396988"/>
              <a:ext cx="88025" cy="73900"/>
            </a:xfrm>
            <a:custGeom>
              <a:avLst/>
              <a:gdLst/>
              <a:ahLst/>
              <a:cxnLst/>
              <a:rect l="l" t="t" r="r" b="b"/>
              <a:pathLst>
                <a:path w="3521" h="2956" extrusionOk="0">
                  <a:moveTo>
                    <a:pt x="1602" y="1"/>
                  </a:moveTo>
                  <a:cubicBezTo>
                    <a:pt x="1526" y="1"/>
                    <a:pt x="1448" y="7"/>
                    <a:pt x="1368" y="19"/>
                  </a:cubicBezTo>
                  <a:cubicBezTo>
                    <a:pt x="568" y="119"/>
                    <a:pt x="1" y="886"/>
                    <a:pt x="134" y="1687"/>
                  </a:cubicBezTo>
                  <a:cubicBezTo>
                    <a:pt x="236" y="2484"/>
                    <a:pt x="902" y="2956"/>
                    <a:pt x="1587" y="2956"/>
                  </a:cubicBezTo>
                  <a:cubicBezTo>
                    <a:pt x="2019" y="2956"/>
                    <a:pt x="2459" y="2767"/>
                    <a:pt x="2769" y="2354"/>
                  </a:cubicBezTo>
                  <a:cubicBezTo>
                    <a:pt x="3521" y="1383"/>
                    <a:pt x="2773" y="1"/>
                    <a:pt x="1602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7102275" y="239066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2" y="1"/>
                  </a:moveTo>
                  <a:cubicBezTo>
                    <a:pt x="4805" y="1"/>
                    <a:pt x="4788" y="2"/>
                    <a:pt x="4770" y="5"/>
                  </a:cubicBezTo>
                  <a:lnTo>
                    <a:pt x="367" y="706"/>
                  </a:lnTo>
                  <a:cubicBezTo>
                    <a:pt x="134" y="739"/>
                    <a:pt x="0" y="939"/>
                    <a:pt x="34" y="1139"/>
                  </a:cubicBezTo>
                  <a:cubicBezTo>
                    <a:pt x="64" y="1322"/>
                    <a:pt x="234" y="1477"/>
                    <a:pt x="415" y="1477"/>
                  </a:cubicBezTo>
                  <a:cubicBezTo>
                    <a:pt x="433" y="1477"/>
                    <a:pt x="450" y="1476"/>
                    <a:pt x="467" y="1473"/>
                  </a:cubicBezTo>
                  <a:lnTo>
                    <a:pt x="4904" y="806"/>
                  </a:lnTo>
                  <a:cubicBezTo>
                    <a:pt x="5104" y="739"/>
                    <a:pt x="5237" y="539"/>
                    <a:pt x="5237" y="339"/>
                  </a:cubicBezTo>
                  <a:cubicBezTo>
                    <a:pt x="5176" y="156"/>
                    <a:pt x="5004" y="1"/>
                    <a:pt x="48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7106425" y="2418163"/>
              <a:ext cx="130975" cy="36850"/>
            </a:xfrm>
            <a:custGeom>
              <a:avLst/>
              <a:gdLst/>
              <a:ahLst/>
              <a:cxnLst/>
              <a:rect l="l" t="t" r="r" b="b"/>
              <a:pathLst>
                <a:path w="5239" h="1474" extrusionOk="0">
                  <a:moveTo>
                    <a:pt x="4833" y="1"/>
                  </a:moveTo>
                  <a:cubicBezTo>
                    <a:pt x="4812" y="1"/>
                    <a:pt x="4792" y="3"/>
                    <a:pt x="4771" y="6"/>
                  </a:cubicBezTo>
                  <a:lnTo>
                    <a:pt x="335" y="673"/>
                  </a:lnTo>
                  <a:cubicBezTo>
                    <a:pt x="134" y="706"/>
                    <a:pt x="1" y="907"/>
                    <a:pt x="1" y="1140"/>
                  </a:cubicBezTo>
                  <a:cubicBezTo>
                    <a:pt x="68" y="1340"/>
                    <a:pt x="268" y="1474"/>
                    <a:pt x="468" y="1474"/>
                  </a:cubicBezTo>
                  <a:lnTo>
                    <a:pt x="4871" y="773"/>
                  </a:lnTo>
                  <a:cubicBezTo>
                    <a:pt x="5105" y="740"/>
                    <a:pt x="5238" y="540"/>
                    <a:pt x="5205" y="306"/>
                  </a:cubicBezTo>
                  <a:cubicBezTo>
                    <a:pt x="5175" y="127"/>
                    <a:pt x="5011" y="1"/>
                    <a:pt x="483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7089750" y="2517088"/>
              <a:ext cx="87225" cy="73900"/>
            </a:xfrm>
            <a:custGeom>
              <a:avLst/>
              <a:gdLst/>
              <a:ahLst/>
              <a:cxnLst/>
              <a:rect l="l" t="t" r="r" b="b"/>
              <a:pathLst>
                <a:path w="3489" h="2956" extrusionOk="0">
                  <a:moveTo>
                    <a:pt x="1574" y="0"/>
                  </a:moveTo>
                  <a:cubicBezTo>
                    <a:pt x="1496" y="0"/>
                    <a:pt x="1416" y="6"/>
                    <a:pt x="1335" y="19"/>
                  </a:cubicBezTo>
                  <a:cubicBezTo>
                    <a:pt x="535" y="152"/>
                    <a:pt x="1" y="886"/>
                    <a:pt x="101" y="1686"/>
                  </a:cubicBezTo>
                  <a:cubicBezTo>
                    <a:pt x="224" y="2484"/>
                    <a:pt x="897" y="2955"/>
                    <a:pt x="1585" y="2955"/>
                  </a:cubicBezTo>
                  <a:cubicBezTo>
                    <a:pt x="2019" y="2955"/>
                    <a:pt x="2459" y="2767"/>
                    <a:pt x="2769" y="2354"/>
                  </a:cubicBezTo>
                  <a:cubicBezTo>
                    <a:pt x="3489" y="1353"/>
                    <a:pt x="2742" y="0"/>
                    <a:pt x="1574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7120625" y="251076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2" y="0"/>
                  </a:moveTo>
                  <a:cubicBezTo>
                    <a:pt x="4805" y="0"/>
                    <a:pt x="4787" y="2"/>
                    <a:pt x="4770" y="5"/>
                  </a:cubicBezTo>
                  <a:lnTo>
                    <a:pt x="367" y="705"/>
                  </a:lnTo>
                  <a:cubicBezTo>
                    <a:pt x="133" y="739"/>
                    <a:pt x="0" y="939"/>
                    <a:pt x="33" y="1139"/>
                  </a:cubicBezTo>
                  <a:cubicBezTo>
                    <a:pt x="63" y="1348"/>
                    <a:pt x="228" y="1477"/>
                    <a:pt x="406" y="1477"/>
                  </a:cubicBezTo>
                  <a:cubicBezTo>
                    <a:pt x="426" y="1477"/>
                    <a:pt x="447" y="1476"/>
                    <a:pt x="467" y="1472"/>
                  </a:cubicBezTo>
                  <a:lnTo>
                    <a:pt x="4904" y="805"/>
                  </a:lnTo>
                  <a:cubicBezTo>
                    <a:pt x="5104" y="739"/>
                    <a:pt x="5237" y="538"/>
                    <a:pt x="5237" y="338"/>
                  </a:cubicBezTo>
                  <a:cubicBezTo>
                    <a:pt x="5176" y="155"/>
                    <a:pt x="5004" y="0"/>
                    <a:pt x="4822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7124775" y="253826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32" y="0"/>
                  </a:moveTo>
                  <a:cubicBezTo>
                    <a:pt x="4812" y="0"/>
                    <a:pt x="4791" y="2"/>
                    <a:pt x="4771" y="5"/>
                  </a:cubicBezTo>
                  <a:lnTo>
                    <a:pt x="368" y="673"/>
                  </a:lnTo>
                  <a:cubicBezTo>
                    <a:pt x="134" y="739"/>
                    <a:pt x="1" y="906"/>
                    <a:pt x="34" y="1140"/>
                  </a:cubicBezTo>
                  <a:cubicBezTo>
                    <a:pt x="65" y="1322"/>
                    <a:pt x="234" y="1477"/>
                    <a:pt x="441" y="1477"/>
                  </a:cubicBezTo>
                  <a:cubicBezTo>
                    <a:pt x="461" y="1477"/>
                    <a:pt x="481" y="1476"/>
                    <a:pt x="501" y="1473"/>
                  </a:cubicBezTo>
                  <a:lnTo>
                    <a:pt x="4904" y="773"/>
                  </a:lnTo>
                  <a:cubicBezTo>
                    <a:pt x="5104" y="739"/>
                    <a:pt x="5238" y="539"/>
                    <a:pt x="5238" y="339"/>
                  </a:cubicBezTo>
                  <a:cubicBezTo>
                    <a:pt x="5178" y="129"/>
                    <a:pt x="5011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7108100" y="2637163"/>
              <a:ext cx="87225" cy="73525"/>
            </a:xfrm>
            <a:custGeom>
              <a:avLst/>
              <a:gdLst/>
              <a:ahLst/>
              <a:cxnLst/>
              <a:rect l="l" t="t" r="r" b="b"/>
              <a:pathLst>
                <a:path w="3489" h="2941" extrusionOk="0">
                  <a:moveTo>
                    <a:pt x="1607" y="0"/>
                  </a:moveTo>
                  <a:cubicBezTo>
                    <a:pt x="1529" y="0"/>
                    <a:pt x="1450" y="6"/>
                    <a:pt x="1368" y="19"/>
                  </a:cubicBezTo>
                  <a:cubicBezTo>
                    <a:pt x="568" y="119"/>
                    <a:pt x="1" y="886"/>
                    <a:pt x="134" y="1687"/>
                  </a:cubicBezTo>
                  <a:cubicBezTo>
                    <a:pt x="257" y="2482"/>
                    <a:pt x="915" y="2941"/>
                    <a:pt x="1592" y="2941"/>
                  </a:cubicBezTo>
                  <a:cubicBezTo>
                    <a:pt x="2021" y="2941"/>
                    <a:pt x="2458" y="2756"/>
                    <a:pt x="2769" y="2354"/>
                  </a:cubicBezTo>
                  <a:cubicBezTo>
                    <a:pt x="3489" y="1353"/>
                    <a:pt x="2771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7139800" y="2630963"/>
              <a:ext cx="130950" cy="36825"/>
            </a:xfrm>
            <a:custGeom>
              <a:avLst/>
              <a:gdLst/>
              <a:ahLst/>
              <a:cxnLst/>
              <a:rect l="l" t="t" r="r" b="b"/>
              <a:pathLst>
                <a:path w="5238" h="1473" extrusionOk="0">
                  <a:moveTo>
                    <a:pt x="4770" y="0"/>
                  </a:moveTo>
                  <a:lnTo>
                    <a:pt x="334" y="701"/>
                  </a:lnTo>
                  <a:cubicBezTo>
                    <a:pt x="134" y="734"/>
                    <a:pt x="0" y="934"/>
                    <a:pt x="0" y="1134"/>
                  </a:cubicBezTo>
                  <a:cubicBezTo>
                    <a:pt x="60" y="1344"/>
                    <a:pt x="228" y="1473"/>
                    <a:pt x="406" y="1473"/>
                  </a:cubicBezTo>
                  <a:cubicBezTo>
                    <a:pt x="426" y="1473"/>
                    <a:pt x="447" y="1471"/>
                    <a:pt x="467" y="1468"/>
                  </a:cubicBezTo>
                  <a:lnTo>
                    <a:pt x="4870" y="801"/>
                  </a:lnTo>
                  <a:cubicBezTo>
                    <a:pt x="5071" y="767"/>
                    <a:pt x="5237" y="567"/>
                    <a:pt x="5204" y="334"/>
                  </a:cubicBezTo>
                  <a:cubicBezTo>
                    <a:pt x="5171" y="134"/>
                    <a:pt x="4970" y="0"/>
                    <a:pt x="4770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143975" y="2658338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31" y="1"/>
                  </a:moveTo>
                  <a:cubicBezTo>
                    <a:pt x="4811" y="1"/>
                    <a:pt x="4791" y="2"/>
                    <a:pt x="4770" y="6"/>
                  </a:cubicBezTo>
                  <a:lnTo>
                    <a:pt x="334" y="706"/>
                  </a:lnTo>
                  <a:cubicBezTo>
                    <a:pt x="133" y="740"/>
                    <a:pt x="0" y="940"/>
                    <a:pt x="0" y="1140"/>
                  </a:cubicBezTo>
                  <a:cubicBezTo>
                    <a:pt x="61" y="1323"/>
                    <a:pt x="205" y="1478"/>
                    <a:pt x="408" y="1478"/>
                  </a:cubicBezTo>
                  <a:cubicBezTo>
                    <a:pt x="427" y="1478"/>
                    <a:pt x="447" y="1476"/>
                    <a:pt x="467" y="1474"/>
                  </a:cubicBezTo>
                  <a:lnTo>
                    <a:pt x="4904" y="806"/>
                  </a:lnTo>
                  <a:cubicBezTo>
                    <a:pt x="5104" y="740"/>
                    <a:pt x="5237" y="540"/>
                    <a:pt x="5204" y="339"/>
                  </a:cubicBezTo>
                  <a:cubicBezTo>
                    <a:pt x="5174" y="130"/>
                    <a:pt x="5009" y="1"/>
                    <a:pt x="48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7127275" y="2757238"/>
              <a:ext cx="87175" cy="74150"/>
            </a:xfrm>
            <a:custGeom>
              <a:avLst/>
              <a:gdLst/>
              <a:ahLst/>
              <a:cxnLst/>
              <a:rect l="l" t="t" r="r" b="b"/>
              <a:pathLst>
                <a:path w="3487" h="2966" extrusionOk="0">
                  <a:moveTo>
                    <a:pt x="1574" y="1"/>
                  </a:moveTo>
                  <a:cubicBezTo>
                    <a:pt x="1496" y="1"/>
                    <a:pt x="1416" y="7"/>
                    <a:pt x="1335" y="19"/>
                  </a:cubicBezTo>
                  <a:cubicBezTo>
                    <a:pt x="535" y="153"/>
                    <a:pt x="1" y="887"/>
                    <a:pt x="101" y="1687"/>
                  </a:cubicBezTo>
                  <a:cubicBezTo>
                    <a:pt x="223" y="2499"/>
                    <a:pt x="888" y="2965"/>
                    <a:pt x="1563" y="2965"/>
                  </a:cubicBezTo>
                  <a:cubicBezTo>
                    <a:pt x="1997" y="2965"/>
                    <a:pt x="2436" y="2772"/>
                    <a:pt x="2736" y="2354"/>
                  </a:cubicBezTo>
                  <a:cubicBezTo>
                    <a:pt x="3487" y="1354"/>
                    <a:pt x="2742" y="1"/>
                    <a:pt x="1574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7158150" y="2751738"/>
              <a:ext cx="130950" cy="36850"/>
            </a:xfrm>
            <a:custGeom>
              <a:avLst/>
              <a:gdLst/>
              <a:ahLst/>
              <a:cxnLst/>
              <a:rect l="l" t="t" r="r" b="b"/>
              <a:pathLst>
                <a:path w="5238" h="1474" extrusionOk="0">
                  <a:moveTo>
                    <a:pt x="4831" y="1"/>
                  </a:moveTo>
                  <a:cubicBezTo>
                    <a:pt x="4811" y="1"/>
                    <a:pt x="4791" y="2"/>
                    <a:pt x="4770" y="6"/>
                  </a:cubicBezTo>
                  <a:lnTo>
                    <a:pt x="367" y="673"/>
                  </a:lnTo>
                  <a:cubicBezTo>
                    <a:pt x="134" y="706"/>
                    <a:pt x="0" y="907"/>
                    <a:pt x="33" y="1140"/>
                  </a:cubicBezTo>
                  <a:cubicBezTo>
                    <a:pt x="67" y="1340"/>
                    <a:pt x="267" y="1474"/>
                    <a:pt x="467" y="1474"/>
                  </a:cubicBezTo>
                  <a:lnTo>
                    <a:pt x="4870" y="773"/>
                  </a:lnTo>
                  <a:cubicBezTo>
                    <a:pt x="5104" y="740"/>
                    <a:pt x="5237" y="540"/>
                    <a:pt x="5204" y="339"/>
                  </a:cubicBezTo>
                  <a:cubicBezTo>
                    <a:pt x="5174" y="130"/>
                    <a:pt x="5009" y="1"/>
                    <a:pt x="48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7162300" y="277846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3" y="0"/>
                  </a:moveTo>
                  <a:cubicBezTo>
                    <a:pt x="4806" y="0"/>
                    <a:pt x="4788" y="1"/>
                    <a:pt x="4771" y="4"/>
                  </a:cubicBezTo>
                  <a:lnTo>
                    <a:pt x="368" y="705"/>
                  </a:lnTo>
                  <a:cubicBezTo>
                    <a:pt x="134" y="738"/>
                    <a:pt x="1" y="938"/>
                    <a:pt x="34" y="1138"/>
                  </a:cubicBezTo>
                  <a:cubicBezTo>
                    <a:pt x="64" y="1348"/>
                    <a:pt x="229" y="1477"/>
                    <a:pt x="407" y="1477"/>
                  </a:cubicBezTo>
                  <a:cubicBezTo>
                    <a:pt x="427" y="1477"/>
                    <a:pt x="447" y="1475"/>
                    <a:pt x="468" y="1472"/>
                  </a:cubicBezTo>
                  <a:lnTo>
                    <a:pt x="4904" y="805"/>
                  </a:lnTo>
                  <a:cubicBezTo>
                    <a:pt x="5105" y="738"/>
                    <a:pt x="5238" y="571"/>
                    <a:pt x="5238" y="338"/>
                  </a:cubicBezTo>
                  <a:cubicBezTo>
                    <a:pt x="5177" y="155"/>
                    <a:pt x="5005" y="0"/>
                    <a:pt x="4823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7145625" y="2878163"/>
              <a:ext cx="87225" cy="73900"/>
            </a:xfrm>
            <a:custGeom>
              <a:avLst/>
              <a:gdLst/>
              <a:ahLst/>
              <a:cxnLst/>
              <a:rect l="l" t="t" r="r" b="b"/>
              <a:pathLst>
                <a:path w="3489" h="2956" extrusionOk="0">
                  <a:moveTo>
                    <a:pt x="1607" y="1"/>
                  </a:moveTo>
                  <a:cubicBezTo>
                    <a:pt x="1529" y="1"/>
                    <a:pt x="1450" y="7"/>
                    <a:pt x="1368" y="19"/>
                  </a:cubicBezTo>
                  <a:cubicBezTo>
                    <a:pt x="568" y="119"/>
                    <a:pt x="1" y="853"/>
                    <a:pt x="101" y="1687"/>
                  </a:cubicBezTo>
                  <a:cubicBezTo>
                    <a:pt x="223" y="2484"/>
                    <a:pt x="897" y="2956"/>
                    <a:pt x="1585" y="2956"/>
                  </a:cubicBezTo>
                  <a:cubicBezTo>
                    <a:pt x="2019" y="2956"/>
                    <a:pt x="2459" y="2768"/>
                    <a:pt x="2769" y="2354"/>
                  </a:cubicBezTo>
                  <a:cubicBezTo>
                    <a:pt x="3489" y="1353"/>
                    <a:pt x="2771" y="1"/>
                    <a:pt x="1607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7176475" y="2871838"/>
              <a:ext cx="131800" cy="36950"/>
            </a:xfrm>
            <a:custGeom>
              <a:avLst/>
              <a:gdLst/>
              <a:ahLst/>
              <a:cxnLst/>
              <a:rect l="l" t="t" r="r" b="b"/>
              <a:pathLst>
                <a:path w="5272" h="1478" extrusionOk="0">
                  <a:moveTo>
                    <a:pt x="4841" y="0"/>
                  </a:moveTo>
                  <a:cubicBezTo>
                    <a:pt x="4818" y="0"/>
                    <a:pt x="4795" y="2"/>
                    <a:pt x="4771" y="5"/>
                  </a:cubicBezTo>
                  <a:lnTo>
                    <a:pt x="368" y="672"/>
                  </a:lnTo>
                  <a:cubicBezTo>
                    <a:pt x="168" y="739"/>
                    <a:pt x="1" y="939"/>
                    <a:pt x="34" y="1139"/>
                  </a:cubicBezTo>
                  <a:cubicBezTo>
                    <a:pt x="65" y="1322"/>
                    <a:pt x="234" y="1477"/>
                    <a:pt x="442" y="1477"/>
                  </a:cubicBezTo>
                  <a:cubicBezTo>
                    <a:pt x="461" y="1477"/>
                    <a:pt x="481" y="1476"/>
                    <a:pt x="501" y="1473"/>
                  </a:cubicBezTo>
                  <a:lnTo>
                    <a:pt x="4904" y="773"/>
                  </a:lnTo>
                  <a:cubicBezTo>
                    <a:pt x="5105" y="739"/>
                    <a:pt x="5271" y="539"/>
                    <a:pt x="5238" y="339"/>
                  </a:cubicBezTo>
                  <a:cubicBezTo>
                    <a:pt x="5208" y="129"/>
                    <a:pt x="5044" y="0"/>
                    <a:pt x="484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7181500" y="289936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2" y="1"/>
                  </a:moveTo>
                  <a:cubicBezTo>
                    <a:pt x="4805" y="1"/>
                    <a:pt x="4788" y="2"/>
                    <a:pt x="4770" y="5"/>
                  </a:cubicBezTo>
                  <a:lnTo>
                    <a:pt x="334" y="706"/>
                  </a:lnTo>
                  <a:cubicBezTo>
                    <a:pt x="134" y="739"/>
                    <a:pt x="0" y="939"/>
                    <a:pt x="33" y="1139"/>
                  </a:cubicBezTo>
                  <a:cubicBezTo>
                    <a:pt x="33" y="1349"/>
                    <a:pt x="222" y="1478"/>
                    <a:pt x="405" y="1478"/>
                  </a:cubicBezTo>
                  <a:cubicBezTo>
                    <a:pt x="426" y="1478"/>
                    <a:pt x="447" y="1476"/>
                    <a:pt x="467" y="1473"/>
                  </a:cubicBezTo>
                  <a:lnTo>
                    <a:pt x="4870" y="806"/>
                  </a:lnTo>
                  <a:cubicBezTo>
                    <a:pt x="5104" y="739"/>
                    <a:pt x="5237" y="539"/>
                    <a:pt x="5204" y="339"/>
                  </a:cubicBezTo>
                  <a:cubicBezTo>
                    <a:pt x="5173" y="156"/>
                    <a:pt x="5004" y="1"/>
                    <a:pt x="482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7163975" y="2998263"/>
              <a:ext cx="88000" cy="73900"/>
            </a:xfrm>
            <a:custGeom>
              <a:avLst/>
              <a:gdLst/>
              <a:ahLst/>
              <a:cxnLst/>
              <a:rect l="l" t="t" r="r" b="b"/>
              <a:pathLst>
                <a:path w="3520" h="2956" extrusionOk="0">
                  <a:moveTo>
                    <a:pt x="1607" y="0"/>
                  </a:moveTo>
                  <a:cubicBezTo>
                    <a:pt x="1529" y="0"/>
                    <a:pt x="1449" y="6"/>
                    <a:pt x="1368" y="19"/>
                  </a:cubicBezTo>
                  <a:cubicBezTo>
                    <a:pt x="568" y="152"/>
                    <a:pt x="1" y="886"/>
                    <a:pt x="134" y="1686"/>
                  </a:cubicBezTo>
                  <a:cubicBezTo>
                    <a:pt x="257" y="2484"/>
                    <a:pt x="930" y="2955"/>
                    <a:pt x="1610" y="2955"/>
                  </a:cubicBezTo>
                  <a:cubicBezTo>
                    <a:pt x="2040" y="2955"/>
                    <a:pt x="2472" y="2767"/>
                    <a:pt x="2769" y="2354"/>
                  </a:cubicBezTo>
                  <a:cubicBezTo>
                    <a:pt x="3520" y="1353"/>
                    <a:pt x="2775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7195675" y="2991938"/>
              <a:ext cx="131775" cy="36950"/>
            </a:xfrm>
            <a:custGeom>
              <a:avLst/>
              <a:gdLst/>
              <a:ahLst/>
              <a:cxnLst/>
              <a:rect l="l" t="t" r="r" b="b"/>
              <a:pathLst>
                <a:path w="5271" h="1478" extrusionOk="0">
                  <a:moveTo>
                    <a:pt x="4830" y="0"/>
                  </a:moveTo>
                  <a:cubicBezTo>
                    <a:pt x="4810" y="0"/>
                    <a:pt x="4790" y="2"/>
                    <a:pt x="4770" y="5"/>
                  </a:cubicBezTo>
                  <a:lnTo>
                    <a:pt x="367" y="705"/>
                  </a:lnTo>
                  <a:cubicBezTo>
                    <a:pt x="134" y="705"/>
                    <a:pt x="0" y="939"/>
                    <a:pt x="34" y="1139"/>
                  </a:cubicBezTo>
                  <a:cubicBezTo>
                    <a:pt x="64" y="1349"/>
                    <a:pt x="228" y="1478"/>
                    <a:pt x="406" y="1478"/>
                  </a:cubicBezTo>
                  <a:cubicBezTo>
                    <a:pt x="426" y="1478"/>
                    <a:pt x="447" y="1476"/>
                    <a:pt x="467" y="1472"/>
                  </a:cubicBezTo>
                  <a:lnTo>
                    <a:pt x="4904" y="805"/>
                  </a:lnTo>
                  <a:cubicBezTo>
                    <a:pt x="5137" y="772"/>
                    <a:pt x="5271" y="572"/>
                    <a:pt x="5237" y="338"/>
                  </a:cubicBezTo>
                  <a:cubicBezTo>
                    <a:pt x="5207" y="155"/>
                    <a:pt x="5037" y="0"/>
                    <a:pt x="4830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7199825" y="3019438"/>
              <a:ext cx="130975" cy="36850"/>
            </a:xfrm>
            <a:custGeom>
              <a:avLst/>
              <a:gdLst/>
              <a:ahLst/>
              <a:cxnLst/>
              <a:rect l="l" t="t" r="r" b="b"/>
              <a:pathLst>
                <a:path w="5239" h="1474" extrusionOk="0">
                  <a:moveTo>
                    <a:pt x="4832" y="0"/>
                  </a:moveTo>
                  <a:cubicBezTo>
                    <a:pt x="4812" y="0"/>
                    <a:pt x="4791" y="2"/>
                    <a:pt x="4771" y="6"/>
                  </a:cubicBezTo>
                  <a:lnTo>
                    <a:pt x="368" y="673"/>
                  </a:lnTo>
                  <a:cubicBezTo>
                    <a:pt x="134" y="739"/>
                    <a:pt x="1" y="906"/>
                    <a:pt x="34" y="1140"/>
                  </a:cubicBezTo>
                  <a:cubicBezTo>
                    <a:pt x="68" y="1340"/>
                    <a:pt x="268" y="1473"/>
                    <a:pt x="468" y="1473"/>
                  </a:cubicBezTo>
                  <a:lnTo>
                    <a:pt x="4871" y="773"/>
                  </a:lnTo>
                  <a:cubicBezTo>
                    <a:pt x="5105" y="739"/>
                    <a:pt x="5238" y="539"/>
                    <a:pt x="5205" y="339"/>
                  </a:cubicBezTo>
                  <a:cubicBezTo>
                    <a:pt x="5175" y="129"/>
                    <a:pt x="5010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7183150" y="3118338"/>
              <a:ext cx="87200" cy="73900"/>
            </a:xfrm>
            <a:custGeom>
              <a:avLst/>
              <a:gdLst/>
              <a:ahLst/>
              <a:cxnLst/>
              <a:rect l="l" t="t" r="r" b="b"/>
              <a:pathLst>
                <a:path w="3488" h="2956" extrusionOk="0">
                  <a:moveTo>
                    <a:pt x="1602" y="1"/>
                  </a:moveTo>
                  <a:cubicBezTo>
                    <a:pt x="1526" y="1"/>
                    <a:pt x="1448" y="7"/>
                    <a:pt x="1368" y="19"/>
                  </a:cubicBezTo>
                  <a:cubicBezTo>
                    <a:pt x="568" y="152"/>
                    <a:pt x="1" y="886"/>
                    <a:pt x="101" y="1687"/>
                  </a:cubicBezTo>
                  <a:cubicBezTo>
                    <a:pt x="224" y="2484"/>
                    <a:pt x="897" y="2956"/>
                    <a:pt x="1577" y="2956"/>
                  </a:cubicBezTo>
                  <a:cubicBezTo>
                    <a:pt x="2007" y="2956"/>
                    <a:pt x="2439" y="2767"/>
                    <a:pt x="2736" y="2354"/>
                  </a:cubicBezTo>
                  <a:cubicBezTo>
                    <a:pt x="3488" y="1383"/>
                    <a:pt x="2769" y="1"/>
                    <a:pt x="1602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7214025" y="3112138"/>
              <a:ext cx="130950" cy="36825"/>
            </a:xfrm>
            <a:custGeom>
              <a:avLst/>
              <a:gdLst/>
              <a:ahLst/>
              <a:cxnLst/>
              <a:rect l="l" t="t" r="r" b="b"/>
              <a:pathLst>
                <a:path w="5238" h="1473" extrusionOk="0">
                  <a:moveTo>
                    <a:pt x="4770" y="0"/>
                  </a:moveTo>
                  <a:lnTo>
                    <a:pt x="367" y="701"/>
                  </a:lnTo>
                  <a:cubicBezTo>
                    <a:pt x="167" y="734"/>
                    <a:pt x="0" y="934"/>
                    <a:pt x="33" y="1134"/>
                  </a:cubicBezTo>
                  <a:cubicBezTo>
                    <a:pt x="63" y="1344"/>
                    <a:pt x="228" y="1473"/>
                    <a:pt x="430" y="1473"/>
                  </a:cubicBezTo>
                  <a:cubicBezTo>
                    <a:pt x="453" y="1473"/>
                    <a:pt x="477" y="1471"/>
                    <a:pt x="500" y="1468"/>
                  </a:cubicBezTo>
                  <a:lnTo>
                    <a:pt x="4904" y="801"/>
                  </a:lnTo>
                  <a:cubicBezTo>
                    <a:pt x="5104" y="734"/>
                    <a:pt x="5237" y="567"/>
                    <a:pt x="5237" y="334"/>
                  </a:cubicBezTo>
                  <a:cubicBezTo>
                    <a:pt x="5170" y="134"/>
                    <a:pt x="5004" y="0"/>
                    <a:pt x="4770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7218175" y="3138813"/>
              <a:ext cx="131800" cy="37550"/>
            </a:xfrm>
            <a:custGeom>
              <a:avLst/>
              <a:gdLst/>
              <a:ahLst/>
              <a:cxnLst/>
              <a:rect l="l" t="t" r="r" b="b"/>
              <a:pathLst>
                <a:path w="5272" h="1502" extrusionOk="0">
                  <a:moveTo>
                    <a:pt x="4771" y="1"/>
                  </a:moveTo>
                  <a:lnTo>
                    <a:pt x="368" y="701"/>
                  </a:lnTo>
                  <a:cubicBezTo>
                    <a:pt x="168" y="734"/>
                    <a:pt x="1" y="935"/>
                    <a:pt x="34" y="1168"/>
                  </a:cubicBezTo>
                  <a:cubicBezTo>
                    <a:pt x="68" y="1368"/>
                    <a:pt x="268" y="1502"/>
                    <a:pt x="501" y="1502"/>
                  </a:cubicBezTo>
                  <a:lnTo>
                    <a:pt x="4904" y="801"/>
                  </a:lnTo>
                  <a:cubicBezTo>
                    <a:pt x="5104" y="768"/>
                    <a:pt x="5271" y="568"/>
                    <a:pt x="5238" y="334"/>
                  </a:cubicBezTo>
                  <a:cubicBezTo>
                    <a:pt x="5205" y="134"/>
                    <a:pt x="5004" y="1"/>
                    <a:pt x="47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201500" y="3238438"/>
              <a:ext cx="88000" cy="74125"/>
            </a:xfrm>
            <a:custGeom>
              <a:avLst/>
              <a:gdLst/>
              <a:ahLst/>
              <a:cxnLst/>
              <a:rect l="l" t="t" r="r" b="b"/>
              <a:pathLst>
                <a:path w="3520" h="2965" extrusionOk="0">
                  <a:moveTo>
                    <a:pt x="1607" y="0"/>
                  </a:moveTo>
                  <a:cubicBezTo>
                    <a:pt x="1529" y="0"/>
                    <a:pt x="1450" y="6"/>
                    <a:pt x="1368" y="18"/>
                  </a:cubicBezTo>
                  <a:cubicBezTo>
                    <a:pt x="568" y="152"/>
                    <a:pt x="1" y="886"/>
                    <a:pt x="134" y="1686"/>
                  </a:cubicBezTo>
                  <a:cubicBezTo>
                    <a:pt x="236" y="2498"/>
                    <a:pt x="905" y="2964"/>
                    <a:pt x="1587" y="2964"/>
                  </a:cubicBezTo>
                  <a:cubicBezTo>
                    <a:pt x="2025" y="2964"/>
                    <a:pt x="2469" y="2771"/>
                    <a:pt x="2769" y="2354"/>
                  </a:cubicBezTo>
                  <a:cubicBezTo>
                    <a:pt x="3520" y="1353"/>
                    <a:pt x="2775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7233200" y="323291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31" y="1"/>
                  </a:moveTo>
                  <a:cubicBezTo>
                    <a:pt x="4811" y="1"/>
                    <a:pt x="4791" y="3"/>
                    <a:pt x="4770" y="6"/>
                  </a:cubicBezTo>
                  <a:lnTo>
                    <a:pt x="367" y="673"/>
                  </a:lnTo>
                  <a:cubicBezTo>
                    <a:pt x="134" y="740"/>
                    <a:pt x="0" y="940"/>
                    <a:pt x="34" y="1140"/>
                  </a:cubicBezTo>
                  <a:cubicBezTo>
                    <a:pt x="64" y="1323"/>
                    <a:pt x="234" y="1478"/>
                    <a:pt x="441" y="1478"/>
                  </a:cubicBezTo>
                  <a:cubicBezTo>
                    <a:pt x="461" y="1478"/>
                    <a:pt x="480" y="1477"/>
                    <a:pt x="501" y="1474"/>
                  </a:cubicBezTo>
                  <a:lnTo>
                    <a:pt x="4904" y="773"/>
                  </a:lnTo>
                  <a:cubicBezTo>
                    <a:pt x="5104" y="740"/>
                    <a:pt x="5237" y="540"/>
                    <a:pt x="5237" y="340"/>
                  </a:cubicBezTo>
                  <a:cubicBezTo>
                    <a:pt x="5177" y="130"/>
                    <a:pt x="5010" y="1"/>
                    <a:pt x="48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7237375" y="3259638"/>
              <a:ext cx="131775" cy="36925"/>
            </a:xfrm>
            <a:custGeom>
              <a:avLst/>
              <a:gdLst/>
              <a:ahLst/>
              <a:cxnLst/>
              <a:rect l="l" t="t" r="r" b="b"/>
              <a:pathLst>
                <a:path w="5271" h="1477" extrusionOk="0">
                  <a:moveTo>
                    <a:pt x="4830" y="0"/>
                  </a:moveTo>
                  <a:cubicBezTo>
                    <a:pt x="4810" y="0"/>
                    <a:pt x="4790" y="2"/>
                    <a:pt x="4770" y="4"/>
                  </a:cubicBezTo>
                  <a:lnTo>
                    <a:pt x="367" y="705"/>
                  </a:lnTo>
                  <a:cubicBezTo>
                    <a:pt x="167" y="738"/>
                    <a:pt x="0" y="938"/>
                    <a:pt x="33" y="1139"/>
                  </a:cubicBezTo>
                  <a:cubicBezTo>
                    <a:pt x="64" y="1321"/>
                    <a:pt x="234" y="1476"/>
                    <a:pt x="415" y="1476"/>
                  </a:cubicBezTo>
                  <a:cubicBezTo>
                    <a:pt x="432" y="1476"/>
                    <a:pt x="450" y="1475"/>
                    <a:pt x="467" y="1472"/>
                  </a:cubicBezTo>
                  <a:lnTo>
                    <a:pt x="4904" y="805"/>
                  </a:lnTo>
                  <a:cubicBezTo>
                    <a:pt x="5104" y="738"/>
                    <a:pt x="5270" y="538"/>
                    <a:pt x="5237" y="338"/>
                  </a:cubicBezTo>
                  <a:cubicBezTo>
                    <a:pt x="5207" y="155"/>
                    <a:pt x="5037" y="0"/>
                    <a:pt x="4830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7219850" y="3358513"/>
              <a:ext cx="88075" cy="73950"/>
            </a:xfrm>
            <a:custGeom>
              <a:avLst/>
              <a:gdLst/>
              <a:ahLst/>
              <a:cxnLst/>
              <a:rect l="l" t="t" r="r" b="b"/>
              <a:pathLst>
                <a:path w="3523" h="2958" extrusionOk="0">
                  <a:moveTo>
                    <a:pt x="1635" y="1"/>
                  </a:moveTo>
                  <a:cubicBezTo>
                    <a:pt x="1559" y="1"/>
                    <a:pt x="1481" y="7"/>
                    <a:pt x="1402" y="19"/>
                  </a:cubicBezTo>
                  <a:cubicBezTo>
                    <a:pt x="568" y="119"/>
                    <a:pt x="1" y="886"/>
                    <a:pt x="134" y="1720"/>
                  </a:cubicBezTo>
                  <a:cubicBezTo>
                    <a:pt x="256" y="2494"/>
                    <a:pt x="926" y="2957"/>
                    <a:pt x="1611" y="2957"/>
                  </a:cubicBezTo>
                  <a:cubicBezTo>
                    <a:pt x="2048" y="2957"/>
                    <a:pt x="2491" y="2769"/>
                    <a:pt x="2803" y="2354"/>
                  </a:cubicBezTo>
                  <a:cubicBezTo>
                    <a:pt x="3523" y="1383"/>
                    <a:pt x="2803" y="1"/>
                    <a:pt x="1635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7251550" y="3353013"/>
              <a:ext cx="130950" cy="36975"/>
            </a:xfrm>
            <a:custGeom>
              <a:avLst/>
              <a:gdLst/>
              <a:ahLst/>
              <a:cxnLst/>
              <a:rect l="l" t="t" r="r" b="b"/>
              <a:pathLst>
                <a:path w="5238" h="1479" extrusionOk="0">
                  <a:moveTo>
                    <a:pt x="4831" y="0"/>
                  </a:moveTo>
                  <a:cubicBezTo>
                    <a:pt x="4811" y="0"/>
                    <a:pt x="4791" y="2"/>
                    <a:pt x="4770" y="5"/>
                  </a:cubicBezTo>
                  <a:lnTo>
                    <a:pt x="334" y="706"/>
                  </a:lnTo>
                  <a:cubicBezTo>
                    <a:pt x="134" y="739"/>
                    <a:pt x="0" y="939"/>
                    <a:pt x="0" y="1140"/>
                  </a:cubicBezTo>
                  <a:cubicBezTo>
                    <a:pt x="60" y="1349"/>
                    <a:pt x="228" y="1478"/>
                    <a:pt x="430" y="1478"/>
                  </a:cubicBezTo>
                  <a:cubicBezTo>
                    <a:pt x="453" y="1478"/>
                    <a:pt x="477" y="1477"/>
                    <a:pt x="500" y="1473"/>
                  </a:cubicBezTo>
                  <a:lnTo>
                    <a:pt x="4904" y="773"/>
                  </a:lnTo>
                  <a:cubicBezTo>
                    <a:pt x="5104" y="739"/>
                    <a:pt x="5237" y="539"/>
                    <a:pt x="5237" y="339"/>
                  </a:cubicBezTo>
                  <a:cubicBezTo>
                    <a:pt x="5177" y="129"/>
                    <a:pt x="5010" y="0"/>
                    <a:pt x="483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7255700" y="3379813"/>
              <a:ext cx="130950" cy="36850"/>
            </a:xfrm>
            <a:custGeom>
              <a:avLst/>
              <a:gdLst/>
              <a:ahLst/>
              <a:cxnLst/>
              <a:rect l="l" t="t" r="r" b="b"/>
              <a:pathLst>
                <a:path w="5238" h="1474" extrusionOk="0">
                  <a:moveTo>
                    <a:pt x="4771" y="1"/>
                  </a:moveTo>
                  <a:lnTo>
                    <a:pt x="368" y="701"/>
                  </a:lnTo>
                  <a:cubicBezTo>
                    <a:pt x="168" y="735"/>
                    <a:pt x="1" y="935"/>
                    <a:pt x="34" y="1168"/>
                  </a:cubicBezTo>
                  <a:cubicBezTo>
                    <a:pt x="64" y="1348"/>
                    <a:pt x="228" y="1474"/>
                    <a:pt x="430" y="1474"/>
                  </a:cubicBezTo>
                  <a:cubicBezTo>
                    <a:pt x="453" y="1474"/>
                    <a:pt x="477" y="1472"/>
                    <a:pt x="501" y="1469"/>
                  </a:cubicBezTo>
                  <a:lnTo>
                    <a:pt x="4904" y="801"/>
                  </a:lnTo>
                  <a:cubicBezTo>
                    <a:pt x="5105" y="768"/>
                    <a:pt x="5238" y="568"/>
                    <a:pt x="5238" y="334"/>
                  </a:cubicBezTo>
                  <a:cubicBezTo>
                    <a:pt x="5171" y="134"/>
                    <a:pt x="5004" y="1"/>
                    <a:pt x="47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7239025" y="3479438"/>
              <a:ext cx="88025" cy="73900"/>
            </a:xfrm>
            <a:custGeom>
              <a:avLst/>
              <a:gdLst/>
              <a:ahLst/>
              <a:cxnLst/>
              <a:rect l="l" t="t" r="r" b="b"/>
              <a:pathLst>
                <a:path w="3521" h="2956" extrusionOk="0">
                  <a:moveTo>
                    <a:pt x="1607" y="0"/>
                  </a:moveTo>
                  <a:cubicBezTo>
                    <a:pt x="1529" y="0"/>
                    <a:pt x="1450" y="6"/>
                    <a:pt x="1368" y="19"/>
                  </a:cubicBezTo>
                  <a:cubicBezTo>
                    <a:pt x="568" y="152"/>
                    <a:pt x="1" y="886"/>
                    <a:pt x="134" y="1687"/>
                  </a:cubicBezTo>
                  <a:cubicBezTo>
                    <a:pt x="236" y="2484"/>
                    <a:pt x="915" y="2955"/>
                    <a:pt x="1601" y="2955"/>
                  </a:cubicBezTo>
                  <a:cubicBezTo>
                    <a:pt x="2035" y="2955"/>
                    <a:pt x="2472" y="2767"/>
                    <a:pt x="2769" y="2354"/>
                  </a:cubicBezTo>
                  <a:cubicBezTo>
                    <a:pt x="3520" y="1353"/>
                    <a:pt x="2775" y="0"/>
                    <a:pt x="160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7270725" y="3472838"/>
              <a:ext cx="130950" cy="37200"/>
            </a:xfrm>
            <a:custGeom>
              <a:avLst/>
              <a:gdLst/>
              <a:ahLst/>
              <a:cxnLst/>
              <a:rect l="l" t="t" r="r" b="b"/>
              <a:pathLst>
                <a:path w="5238" h="1488" extrusionOk="0">
                  <a:moveTo>
                    <a:pt x="4862" y="1"/>
                  </a:moveTo>
                  <a:cubicBezTo>
                    <a:pt x="4832" y="1"/>
                    <a:pt x="4801" y="6"/>
                    <a:pt x="4770" y="16"/>
                  </a:cubicBezTo>
                  <a:lnTo>
                    <a:pt x="334" y="683"/>
                  </a:lnTo>
                  <a:cubicBezTo>
                    <a:pt x="134" y="716"/>
                    <a:pt x="0" y="917"/>
                    <a:pt x="0" y="1150"/>
                  </a:cubicBezTo>
                  <a:cubicBezTo>
                    <a:pt x="31" y="1333"/>
                    <a:pt x="200" y="1488"/>
                    <a:pt x="408" y="1488"/>
                  </a:cubicBezTo>
                  <a:cubicBezTo>
                    <a:pt x="427" y="1488"/>
                    <a:pt x="447" y="1486"/>
                    <a:pt x="467" y="1484"/>
                  </a:cubicBezTo>
                  <a:lnTo>
                    <a:pt x="4870" y="783"/>
                  </a:lnTo>
                  <a:cubicBezTo>
                    <a:pt x="5071" y="750"/>
                    <a:pt x="5237" y="550"/>
                    <a:pt x="5204" y="316"/>
                  </a:cubicBezTo>
                  <a:cubicBezTo>
                    <a:pt x="5176" y="147"/>
                    <a:pt x="5028" y="1"/>
                    <a:pt x="486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7274900" y="3499913"/>
              <a:ext cx="130950" cy="37650"/>
            </a:xfrm>
            <a:custGeom>
              <a:avLst/>
              <a:gdLst/>
              <a:ahLst/>
              <a:cxnLst/>
              <a:rect l="l" t="t" r="r" b="b"/>
              <a:pathLst>
                <a:path w="5238" h="1506" extrusionOk="0">
                  <a:moveTo>
                    <a:pt x="4770" y="0"/>
                  </a:moveTo>
                  <a:lnTo>
                    <a:pt x="334" y="701"/>
                  </a:lnTo>
                  <a:cubicBezTo>
                    <a:pt x="134" y="734"/>
                    <a:pt x="0" y="934"/>
                    <a:pt x="0" y="1168"/>
                  </a:cubicBezTo>
                  <a:cubicBezTo>
                    <a:pt x="61" y="1351"/>
                    <a:pt x="233" y="1506"/>
                    <a:pt x="441" y="1506"/>
                  </a:cubicBezTo>
                  <a:cubicBezTo>
                    <a:pt x="460" y="1506"/>
                    <a:pt x="480" y="1504"/>
                    <a:pt x="500" y="1501"/>
                  </a:cubicBezTo>
                  <a:lnTo>
                    <a:pt x="4870" y="801"/>
                  </a:lnTo>
                  <a:cubicBezTo>
                    <a:pt x="5104" y="768"/>
                    <a:pt x="5237" y="567"/>
                    <a:pt x="5204" y="334"/>
                  </a:cubicBezTo>
                  <a:cubicBezTo>
                    <a:pt x="5170" y="134"/>
                    <a:pt x="4970" y="0"/>
                    <a:pt x="4770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7258200" y="3599513"/>
              <a:ext cx="87225" cy="73900"/>
            </a:xfrm>
            <a:custGeom>
              <a:avLst/>
              <a:gdLst/>
              <a:ahLst/>
              <a:cxnLst/>
              <a:rect l="l" t="t" r="r" b="b"/>
              <a:pathLst>
                <a:path w="3489" h="2956" extrusionOk="0">
                  <a:moveTo>
                    <a:pt x="1574" y="1"/>
                  </a:moveTo>
                  <a:cubicBezTo>
                    <a:pt x="1496" y="1"/>
                    <a:pt x="1416" y="7"/>
                    <a:pt x="1335" y="19"/>
                  </a:cubicBezTo>
                  <a:cubicBezTo>
                    <a:pt x="535" y="153"/>
                    <a:pt x="1" y="886"/>
                    <a:pt x="101" y="1687"/>
                  </a:cubicBezTo>
                  <a:cubicBezTo>
                    <a:pt x="224" y="2484"/>
                    <a:pt x="897" y="2956"/>
                    <a:pt x="1585" y="2956"/>
                  </a:cubicBezTo>
                  <a:cubicBezTo>
                    <a:pt x="2020" y="2956"/>
                    <a:pt x="2460" y="2767"/>
                    <a:pt x="2770" y="2354"/>
                  </a:cubicBezTo>
                  <a:cubicBezTo>
                    <a:pt x="3489" y="1353"/>
                    <a:pt x="2742" y="1"/>
                    <a:pt x="1574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7289075" y="3593213"/>
              <a:ext cx="130950" cy="36950"/>
            </a:xfrm>
            <a:custGeom>
              <a:avLst/>
              <a:gdLst/>
              <a:ahLst/>
              <a:cxnLst/>
              <a:rect l="l" t="t" r="r" b="b"/>
              <a:pathLst>
                <a:path w="5238" h="1478" extrusionOk="0">
                  <a:moveTo>
                    <a:pt x="4822" y="0"/>
                  </a:moveTo>
                  <a:cubicBezTo>
                    <a:pt x="4805" y="0"/>
                    <a:pt x="4788" y="1"/>
                    <a:pt x="4770" y="4"/>
                  </a:cubicBezTo>
                  <a:lnTo>
                    <a:pt x="367" y="705"/>
                  </a:lnTo>
                  <a:cubicBezTo>
                    <a:pt x="134" y="738"/>
                    <a:pt x="0" y="938"/>
                    <a:pt x="34" y="1138"/>
                  </a:cubicBezTo>
                  <a:cubicBezTo>
                    <a:pt x="64" y="1348"/>
                    <a:pt x="228" y="1477"/>
                    <a:pt x="406" y="1477"/>
                  </a:cubicBezTo>
                  <a:cubicBezTo>
                    <a:pt x="426" y="1477"/>
                    <a:pt x="447" y="1475"/>
                    <a:pt x="467" y="1472"/>
                  </a:cubicBezTo>
                  <a:lnTo>
                    <a:pt x="4904" y="805"/>
                  </a:lnTo>
                  <a:cubicBezTo>
                    <a:pt x="5104" y="738"/>
                    <a:pt x="5237" y="571"/>
                    <a:pt x="5237" y="338"/>
                  </a:cubicBezTo>
                  <a:cubicBezTo>
                    <a:pt x="5176" y="155"/>
                    <a:pt x="5004" y="0"/>
                    <a:pt x="4822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7293225" y="3620713"/>
              <a:ext cx="130975" cy="36950"/>
            </a:xfrm>
            <a:custGeom>
              <a:avLst/>
              <a:gdLst/>
              <a:ahLst/>
              <a:cxnLst/>
              <a:rect l="l" t="t" r="r" b="b"/>
              <a:pathLst>
                <a:path w="5239" h="1478" extrusionOk="0">
                  <a:moveTo>
                    <a:pt x="4832" y="0"/>
                  </a:moveTo>
                  <a:cubicBezTo>
                    <a:pt x="4812" y="0"/>
                    <a:pt x="4791" y="2"/>
                    <a:pt x="4771" y="5"/>
                  </a:cubicBezTo>
                  <a:lnTo>
                    <a:pt x="368" y="672"/>
                  </a:lnTo>
                  <a:cubicBezTo>
                    <a:pt x="134" y="739"/>
                    <a:pt x="1" y="939"/>
                    <a:pt x="34" y="1139"/>
                  </a:cubicBezTo>
                  <a:cubicBezTo>
                    <a:pt x="65" y="1322"/>
                    <a:pt x="234" y="1477"/>
                    <a:pt x="442" y="1477"/>
                  </a:cubicBezTo>
                  <a:cubicBezTo>
                    <a:pt x="461" y="1477"/>
                    <a:pt x="481" y="1476"/>
                    <a:pt x="501" y="1473"/>
                  </a:cubicBezTo>
                  <a:lnTo>
                    <a:pt x="4904" y="772"/>
                  </a:lnTo>
                  <a:cubicBezTo>
                    <a:pt x="5105" y="739"/>
                    <a:pt x="5238" y="539"/>
                    <a:pt x="5238" y="339"/>
                  </a:cubicBezTo>
                  <a:cubicBezTo>
                    <a:pt x="5178" y="129"/>
                    <a:pt x="5011" y="0"/>
                    <a:pt x="4832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7276550" y="3719738"/>
              <a:ext cx="87425" cy="73950"/>
            </a:xfrm>
            <a:custGeom>
              <a:avLst/>
              <a:gdLst/>
              <a:ahLst/>
              <a:cxnLst/>
              <a:rect l="l" t="t" r="r" b="b"/>
              <a:pathLst>
                <a:path w="3497" h="2958" extrusionOk="0">
                  <a:moveTo>
                    <a:pt x="1571" y="1"/>
                  </a:moveTo>
                  <a:cubicBezTo>
                    <a:pt x="1505" y="1"/>
                    <a:pt x="1437" y="5"/>
                    <a:pt x="1368" y="14"/>
                  </a:cubicBezTo>
                  <a:cubicBezTo>
                    <a:pt x="568" y="147"/>
                    <a:pt x="1" y="881"/>
                    <a:pt x="134" y="1681"/>
                  </a:cubicBezTo>
                  <a:cubicBezTo>
                    <a:pt x="237" y="2485"/>
                    <a:pt x="913" y="2958"/>
                    <a:pt x="1604" y="2958"/>
                  </a:cubicBezTo>
                  <a:cubicBezTo>
                    <a:pt x="2031" y="2958"/>
                    <a:pt x="2464" y="2777"/>
                    <a:pt x="2769" y="2382"/>
                  </a:cubicBezTo>
                  <a:cubicBezTo>
                    <a:pt x="3496" y="1371"/>
                    <a:pt x="2756" y="1"/>
                    <a:pt x="1571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7308250" y="3713388"/>
              <a:ext cx="130950" cy="37550"/>
            </a:xfrm>
            <a:custGeom>
              <a:avLst/>
              <a:gdLst/>
              <a:ahLst/>
              <a:cxnLst/>
              <a:rect l="l" t="t" r="r" b="b"/>
              <a:pathLst>
                <a:path w="5238" h="1502" extrusionOk="0">
                  <a:moveTo>
                    <a:pt x="4737" y="1"/>
                  </a:moveTo>
                  <a:lnTo>
                    <a:pt x="334" y="701"/>
                  </a:lnTo>
                  <a:cubicBezTo>
                    <a:pt x="134" y="735"/>
                    <a:pt x="0" y="935"/>
                    <a:pt x="0" y="1168"/>
                  </a:cubicBezTo>
                  <a:cubicBezTo>
                    <a:pt x="67" y="1368"/>
                    <a:pt x="234" y="1502"/>
                    <a:pt x="467" y="1502"/>
                  </a:cubicBezTo>
                  <a:lnTo>
                    <a:pt x="4871" y="801"/>
                  </a:lnTo>
                  <a:cubicBezTo>
                    <a:pt x="5071" y="768"/>
                    <a:pt x="5237" y="568"/>
                    <a:pt x="5204" y="334"/>
                  </a:cubicBezTo>
                  <a:cubicBezTo>
                    <a:pt x="5171" y="134"/>
                    <a:pt x="4971" y="1"/>
                    <a:pt x="4737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311575" y="3740788"/>
              <a:ext cx="131800" cy="36950"/>
            </a:xfrm>
            <a:custGeom>
              <a:avLst/>
              <a:gdLst/>
              <a:ahLst/>
              <a:cxnLst/>
              <a:rect l="l" t="t" r="r" b="b"/>
              <a:pathLst>
                <a:path w="5272" h="1478" extrusionOk="0">
                  <a:moveTo>
                    <a:pt x="4865" y="0"/>
                  </a:moveTo>
                  <a:cubicBezTo>
                    <a:pt x="4845" y="0"/>
                    <a:pt x="4825" y="2"/>
                    <a:pt x="4804" y="6"/>
                  </a:cubicBezTo>
                  <a:lnTo>
                    <a:pt x="368" y="706"/>
                  </a:lnTo>
                  <a:cubicBezTo>
                    <a:pt x="168" y="739"/>
                    <a:pt x="1" y="940"/>
                    <a:pt x="34" y="1140"/>
                  </a:cubicBezTo>
                  <a:cubicBezTo>
                    <a:pt x="95" y="1323"/>
                    <a:pt x="240" y="1478"/>
                    <a:pt x="442" y="1478"/>
                  </a:cubicBezTo>
                  <a:cubicBezTo>
                    <a:pt x="461" y="1478"/>
                    <a:pt x="481" y="1476"/>
                    <a:pt x="501" y="1473"/>
                  </a:cubicBezTo>
                  <a:lnTo>
                    <a:pt x="4904" y="806"/>
                  </a:lnTo>
                  <a:cubicBezTo>
                    <a:pt x="5104" y="739"/>
                    <a:pt x="5271" y="539"/>
                    <a:pt x="5238" y="339"/>
                  </a:cubicBezTo>
                  <a:cubicBezTo>
                    <a:pt x="5208" y="129"/>
                    <a:pt x="5044" y="0"/>
                    <a:pt x="4865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5703775" y="1717788"/>
              <a:ext cx="26700" cy="4200"/>
            </a:xfrm>
            <a:custGeom>
              <a:avLst/>
              <a:gdLst/>
              <a:ahLst/>
              <a:cxnLst/>
              <a:rect l="l" t="t" r="r" b="b"/>
              <a:pathLst>
                <a:path w="1068" h="168" fill="none" extrusionOk="0">
                  <a:moveTo>
                    <a:pt x="0" y="168"/>
                  </a:moveTo>
                  <a:lnTo>
                    <a:pt x="106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5757975" y="170946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5435250" y="179786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490275" y="178951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7"/>
                  </a:moveTo>
                  <a:lnTo>
                    <a:pt x="1102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5545325" y="1781188"/>
              <a:ext cx="26700" cy="4175"/>
            </a:xfrm>
            <a:custGeom>
              <a:avLst/>
              <a:gdLst/>
              <a:ahLst/>
              <a:cxnLst/>
              <a:rect l="l" t="t" r="r" b="b"/>
              <a:pathLst>
                <a:path w="1068" h="167" fill="none" extrusionOk="0">
                  <a:moveTo>
                    <a:pt x="0" y="167"/>
                  </a:moveTo>
                  <a:lnTo>
                    <a:pt x="106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5599525" y="17728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5654575" y="1763663"/>
              <a:ext cx="27525" cy="4200"/>
            </a:xfrm>
            <a:custGeom>
              <a:avLst/>
              <a:gdLst/>
              <a:ahLst/>
              <a:cxnLst/>
              <a:rect l="l" t="t" r="r" b="b"/>
              <a:pathLst>
                <a:path w="1101" h="168" fill="none" extrusionOk="0">
                  <a:moveTo>
                    <a:pt x="0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5709600" y="1755338"/>
              <a:ext cx="26725" cy="4175"/>
            </a:xfrm>
            <a:custGeom>
              <a:avLst/>
              <a:gdLst/>
              <a:ahLst/>
              <a:cxnLst/>
              <a:rect l="l" t="t" r="r" b="b"/>
              <a:pathLst>
                <a:path w="1069" h="167" fill="none" extrusionOk="0">
                  <a:moveTo>
                    <a:pt x="1" y="167"/>
                  </a:moveTo>
                  <a:lnTo>
                    <a:pt x="106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5763800" y="174698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7"/>
                  </a:moveTo>
                  <a:lnTo>
                    <a:pt x="1102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5441075" y="183538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7"/>
                  </a:moveTo>
                  <a:lnTo>
                    <a:pt x="1102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5496125" y="18270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8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5551150" y="1818713"/>
              <a:ext cx="27550" cy="4175"/>
            </a:xfrm>
            <a:custGeom>
              <a:avLst/>
              <a:gdLst/>
              <a:ahLst/>
              <a:cxnLst/>
              <a:rect l="l" t="t" r="r" b="b"/>
              <a:pathLst>
                <a:path w="1102" h="167" fill="none" extrusionOk="0">
                  <a:moveTo>
                    <a:pt x="1" y="167"/>
                  </a:moveTo>
                  <a:lnTo>
                    <a:pt x="1102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5605375" y="1810363"/>
              <a:ext cx="27525" cy="4200"/>
            </a:xfrm>
            <a:custGeom>
              <a:avLst/>
              <a:gdLst/>
              <a:ahLst/>
              <a:cxnLst/>
              <a:rect l="l" t="t" r="r" b="b"/>
              <a:pathLst>
                <a:path w="1101" h="168" fill="none" extrusionOk="0">
                  <a:moveTo>
                    <a:pt x="0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5660400" y="1802038"/>
              <a:ext cx="27550" cy="4175"/>
            </a:xfrm>
            <a:custGeom>
              <a:avLst/>
              <a:gdLst/>
              <a:ahLst/>
              <a:cxnLst/>
              <a:rect l="l" t="t" r="r" b="b"/>
              <a:pathLst>
                <a:path w="1102" h="167" fill="none" extrusionOk="0">
                  <a:moveTo>
                    <a:pt x="1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5715450" y="1792863"/>
              <a:ext cx="26700" cy="4175"/>
            </a:xfrm>
            <a:custGeom>
              <a:avLst/>
              <a:gdLst/>
              <a:ahLst/>
              <a:cxnLst/>
              <a:rect l="l" t="t" r="r" b="b"/>
              <a:pathLst>
                <a:path w="1068" h="167" fill="none" extrusionOk="0">
                  <a:moveTo>
                    <a:pt x="0" y="167"/>
                  </a:moveTo>
                  <a:lnTo>
                    <a:pt x="106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5769650" y="178451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5446925" y="18737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8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5501950" y="186456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8"/>
                  </a:moveTo>
                  <a:lnTo>
                    <a:pt x="1102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5557000" y="1856238"/>
              <a:ext cx="26700" cy="4200"/>
            </a:xfrm>
            <a:custGeom>
              <a:avLst/>
              <a:gdLst/>
              <a:ahLst/>
              <a:cxnLst/>
              <a:rect l="l" t="t" r="r" b="b"/>
              <a:pathLst>
                <a:path w="1068" h="168" fill="none" extrusionOk="0">
                  <a:moveTo>
                    <a:pt x="0" y="167"/>
                  </a:moveTo>
                  <a:lnTo>
                    <a:pt x="106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5611200" y="184788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5666250" y="1839563"/>
              <a:ext cx="27525" cy="4175"/>
            </a:xfrm>
            <a:custGeom>
              <a:avLst/>
              <a:gdLst/>
              <a:ahLst/>
              <a:cxnLst/>
              <a:rect l="l" t="t" r="r" b="b"/>
              <a:pathLst>
                <a:path w="1101" h="167" fill="none" extrusionOk="0">
                  <a:moveTo>
                    <a:pt x="0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721275" y="1831213"/>
              <a:ext cx="26725" cy="4200"/>
            </a:xfrm>
            <a:custGeom>
              <a:avLst/>
              <a:gdLst/>
              <a:ahLst/>
              <a:cxnLst/>
              <a:rect l="l" t="t" r="r" b="b"/>
              <a:pathLst>
                <a:path w="1069" h="168" fill="none" extrusionOk="0">
                  <a:moveTo>
                    <a:pt x="1" y="167"/>
                  </a:moveTo>
                  <a:lnTo>
                    <a:pt x="106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775475" y="18220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7"/>
                  </a:moveTo>
                  <a:lnTo>
                    <a:pt x="1102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5452750" y="191126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1" y="168"/>
                  </a:moveTo>
                  <a:lnTo>
                    <a:pt x="1102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5507800" y="19029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5562825" y="1893763"/>
              <a:ext cx="26725" cy="5025"/>
            </a:xfrm>
            <a:custGeom>
              <a:avLst/>
              <a:gdLst/>
              <a:ahLst/>
              <a:cxnLst/>
              <a:rect l="l" t="t" r="r" b="b"/>
              <a:pathLst>
                <a:path w="1069" h="201" fill="none" extrusionOk="0">
                  <a:moveTo>
                    <a:pt x="1" y="200"/>
                  </a:moveTo>
                  <a:lnTo>
                    <a:pt x="106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5617050" y="1885413"/>
              <a:ext cx="27525" cy="4200"/>
            </a:xfrm>
            <a:custGeom>
              <a:avLst/>
              <a:gdLst/>
              <a:ahLst/>
              <a:cxnLst/>
              <a:rect l="l" t="t" r="r" b="b"/>
              <a:pathLst>
                <a:path w="1101" h="168" fill="none" extrusionOk="0">
                  <a:moveTo>
                    <a:pt x="0" y="168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5672075" y="1877088"/>
              <a:ext cx="27550" cy="4175"/>
            </a:xfrm>
            <a:custGeom>
              <a:avLst/>
              <a:gdLst/>
              <a:ahLst/>
              <a:cxnLst/>
              <a:rect l="l" t="t" r="r" b="b"/>
              <a:pathLst>
                <a:path w="1102" h="167" fill="none" extrusionOk="0">
                  <a:moveTo>
                    <a:pt x="1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5727125" y="18687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5781325" y="1859563"/>
              <a:ext cx="27550" cy="5025"/>
            </a:xfrm>
            <a:custGeom>
              <a:avLst/>
              <a:gdLst/>
              <a:ahLst/>
              <a:cxnLst/>
              <a:rect l="l" t="t" r="r" b="b"/>
              <a:pathLst>
                <a:path w="1102" h="201" fill="none" extrusionOk="0">
                  <a:moveTo>
                    <a:pt x="0" y="201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5421900" y="1711138"/>
              <a:ext cx="27550" cy="4175"/>
            </a:xfrm>
            <a:custGeom>
              <a:avLst/>
              <a:gdLst/>
              <a:ahLst/>
              <a:cxnLst/>
              <a:rect l="l" t="t" r="r" b="b"/>
              <a:pathLst>
                <a:path w="1102" h="167" fill="none" extrusionOk="0">
                  <a:moveTo>
                    <a:pt x="1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5476950" y="1701963"/>
              <a:ext cx="27525" cy="4175"/>
            </a:xfrm>
            <a:custGeom>
              <a:avLst/>
              <a:gdLst/>
              <a:ahLst/>
              <a:cxnLst/>
              <a:rect l="l" t="t" r="r" b="b"/>
              <a:pathLst>
                <a:path w="1101" h="167" fill="none" extrusionOk="0">
                  <a:moveTo>
                    <a:pt x="0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5531150" y="169361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5586175" y="1685288"/>
              <a:ext cx="27550" cy="4175"/>
            </a:xfrm>
            <a:custGeom>
              <a:avLst/>
              <a:gdLst/>
              <a:ahLst/>
              <a:cxnLst/>
              <a:rect l="l" t="t" r="r" b="b"/>
              <a:pathLst>
                <a:path w="1102" h="167" fill="none" extrusionOk="0">
                  <a:moveTo>
                    <a:pt x="1" y="167"/>
                  </a:moveTo>
                  <a:lnTo>
                    <a:pt x="1102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5641225" y="1676938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7"/>
                  </a:moveTo>
                  <a:lnTo>
                    <a:pt x="110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5695425" y="1668588"/>
              <a:ext cx="27550" cy="3375"/>
            </a:xfrm>
            <a:custGeom>
              <a:avLst/>
              <a:gdLst/>
              <a:ahLst/>
              <a:cxnLst/>
              <a:rect l="l" t="t" r="r" b="b"/>
              <a:pathLst>
                <a:path w="1102" h="135" fill="none" extrusionOk="0">
                  <a:moveTo>
                    <a:pt x="1" y="134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5750475" y="1659413"/>
              <a:ext cx="27550" cy="4200"/>
            </a:xfrm>
            <a:custGeom>
              <a:avLst/>
              <a:gdLst/>
              <a:ahLst/>
              <a:cxnLst/>
              <a:rect l="l" t="t" r="r" b="b"/>
              <a:pathLst>
                <a:path w="1102" h="168" fill="none" extrusionOk="0">
                  <a:moveTo>
                    <a:pt x="0" y="168"/>
                  </a:moveTo>
                  <a:lnTo>
                    <a:pt x="1101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5422725" y="1680263"/>
              <a:ext cx="361125" cy="55900"/>
            </a:xfrm>
            <a:custGeom>
              <a:avLst/>
              <a:gdLst/>
              <a:ahLst/>
              <a:cxnLst/>
              <a:rect l="l" t="t" r="r" b="b"/>
              <a:pathLst>
                <a:path w="14445" h="2236" fill="none" extrusionOk="0">
                  <a:moveTo>
                    <a:pt x="14445" y="1"/>
                  </a:moveTo>
                  <a:lnTo>
                    <a:pt x="1" y="2236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5522800" y="1629413"/>
              <a:ext cx="139300" cy="21700"/>
            </a:xfrm>
            <a:custGeom>
              <a:avLst/>
              <a:gdLst/>
              <a:ahLst/>
              <a:cxnLst/>
              <a:rect l="l" t="t" r="r" b="b"/>
              <a:pathLst>
                <a:path w="5572" h="868" fill="none" extrusionOk="0">
                  <a:moveTo>
                    <a:pt x="1" y="867"/>
                  </a:moveTo>
                  <a:lnTo>
                    <a:pt x="557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5350175" y="1801188"/>
              <a:ext cx="1534450" cy="238525"/>
            </a:xfrm>
            <a:custGeom>
              <a:avLst/>
              <a:gdLst/>
              <a:ahLst/>
              <a:cxnLst/>
              <a:rect l="l" t="t" r="r" b="b"/>
              <a:pathLst>
                <a:path w="61378" h="9541" fill="none" extrusionOk="0">
                  <a:moveTo>
                    <a:pt x="1" y="9541"/>
                  </a:moveTo>
                  <a:lnTo>
                    <a:pt x="6137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5369375" y="1924613"/>
              <a:ext cx="1534450" cy="239375"/>
            </a:xfrm>
            <a:custGeom>
              <a:avLst/>
              <a:gdLst/>
              <a:ahLst/>
              <a:cxnLst/>
              <a:rect l="l" t="t" r="r" b="b"/>
              <a:pathLst>
                <a:path w="61378" h="9575" fill="none" extrusionOk="0">
                  <a:moveTo>
                    <a:pt x="0" y="9574"/>
                  </a:moveTo>
                  <a:lnTo>
                    <a:pt x="61377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5388550" y="2048038"/>
              <a:ext cx="1534450" cy="239350"/>
            </a:xfrm>
            <a:custGeom>
              <a:avLst/>
              <a:gdLst/>
              <a:ahLst/>
              <a:cxnLst/>
              <a:rect l="l" t="t" r="r" b="b"/>
              <a:pathLst>
                <a:path w="61378" h="9574" fill="none" extrusionOk="0">
                  <a:moveTo>
                    <a:pt x="0" y="9574"/>
                  </a:moveTo>
                  <a:lnTo>
                    <a:pt x="61377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5407725" y="2172288"/>
              <a:ext cx="1534450" cy="238525"/>
            </a:xfrm>
            <a:custGeom>
              <a:avLst/>
              <a:gdLst/>
              <a:ahLst/>
              <a:cxnLst/>
              <a:rect l="l" t="t" r="r" b="b"/>
              <a:pathLst>
                <a:path w="61378" h="9541" fill="none" extrusionOk="0">
                  <a:moveTo>
                    <a:pt x="0" y="9541"/>
                  </a:moveTo>
                  <a:lnTo>
                    <a:pt x="6137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5426900" y="2295713"/>
              <a:ext cx="1534450" cy="238525"/>
            </a:xfrm>
            <a:custGeom>
              <a:avLst/>
              <a:gdLst/>
              <a:ahLst/>
              <a:cxnLst/>
              <a:rect l="l" t="t" r="r" b="b"/>
              <a:pathLst>
                <a:path w="61378" h="9541" fill="none" extrusionOk="0">
                  <a:moveTo>
                    <a:pt x="1" y="9541"/>
                  </a:moveTo>
                  <a:lnTo>
                    <a:pt x="6137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5446075" y="2419138"/>
              <a:ext cx="1535300" cy="239350"/>
            </a:xfrm>
            <a:custGeom>
              <a:avLst/>
              <a:gdLst/>
              <a:ahLst/>
              <a:cxnLst/>
              <a:rect l="l" t="t" r="r" b="b"/>
              <a:pathLst>
                <a:path w="61412" h="9574" fill="none" extrusionOk="0">
                  <a:moveTo>
                    <a:pt x="1" y="9574"/>
                  </a:moveTo>
                  <a:lnTo>
                    <a:pt x="6141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5465275" y="2542563"/>
              <a:ext cx="1535275" cy="239350"/>
            </a:xfrm>
            <a:custGeom>
              <a:avLst/>
              <a:gdLst/>
              <a:ahLst/>
              <a:cxnLst/>
              <a:rect l="l" t="t" r="r" b="b"/>
              <a:pathLst>
                <a:path w="61411" h="9574" fill="none" extrusionOk="0">
                  <a:moveTo>
                    <a:pt x="0" y="9574"/>
                  </a:moveTo>
                  <a:lnTo>
                    <a:pt x="6141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5484450" y="2665988"/>
              <a:ext cx="1535275" cy="239350"/>
            </a:xfrm>
            <a:custGeom>
              <a:avLst/>
              <a:gdLst/>
              <a:ahLst/>
              <a:cxnLst/>
              <a:rect l="l" t="t" r="r" b="b"/>
              <a:pathLst>
                <a:path w="61411" h="9574" fill="none" extrusionOk="0">
                  <a:moveTo>
                    <a:pt x="0" y="9574"/>
                  </a:moveTo>
                  <a:lnTo>
                    <a:pt x="6141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5503625" y="2790238"/>
              <a:ext cx="1535300" cy="238525"/>
            </a:xfrm>
            <a:custGeom>
              <a:avLst/>
              <a:gdLst/>
              <a:ahLst/>
              <a:cxnLst/>
              <a:rect l="l" t="t" r="r" b="b"/>
              <a:pathLst>
                <a:path w="61412" h="9541" fill="none" extrusionOk="0">
                  <a:moveTo>
                    <a:pt x="1" y="9540"/>
                  </a:moveTo>
                  <a:lnTo>
                    <a:pt x="6141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523650" y="2913663"/>
              <a:ext cx="1534450" cy="238525"/>
            </a:xfrm>
            <a:custGeom>
              <a:avLst/>
              <a:gdLst/>
              <a:ahLst/>
              <a:cxnLst/>
              <a:rect l="l" t="t" r="r" b="b"/>
              <a:pathLst>
                <a:path w="61378" h="9541" fill="none" extrusionOk="0">
                  <a:moveTo>
                    <a:pt x="0" y="9540"/>
                  </a:moveTo>
                  <a:lnTo>
                    <a:pt x="61377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5541975" y="3037088"/>
              <a:ext cx="1535300" cy="239350"/>
            </a:xfrm>
            <a:custGeom>
              <a:avLst/>
              <a:gdLst/>
              <a:ahLst/>
              <a:cxnLst/>
              <a:rect l="l" t="t" r="r" b="b"/>
              <a:pathLst>
                <a:path w="61412" h="9574" fill="none" extrusionOk="0">
                  <a:moveTo>
                    <a:pt x="1" y="9574"/>
                  </a:moveTo>
                  <a:lnTo>
                    <a:pt x="61411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5562000" y="3160488"/>
              <a:ext cx="1534450" cy="239375"/>
            </a:xfrm>
            <a:custGeom>
              <a:avLst/>
              <a:gdLst/>
              <a:ahLst/>
              <a:cxnLst/>
              <a:rect l="l" t="t" r="r" b="b"/>
              <a:pathLst>
                <a:path w="61378" h="9575" fill="none" extrusionOk="0">
                  <a:moveTo>
                    <a:pt x="1" y="9574"/>
                  </a:moveTo>
                  <a:lnTo>
                    <a:pt x="6137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5581175" y="3284763"/>
              <a:ext cx="1534450" cy="238525"/>
            </a:xfrm>
            <a:custGeom>
              <a:avLst/>
              <a:gdLst/>
              <a:ahLst/>
              <a:cxnLst/>
              <a:rect l="l" t="t" r="r" b="b"/>
              <a:pathLst>
                <a:path w="61378" h="9541" fill="none" extrusionOk="0">
                  <a:moveTo>
                    <a:pt x="1" y="9540"/>
                  </a:moveTo>
                  <a:lnTo>
                    <a:pt x="61378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5627050" y="3578288"/>
              <a:ext cx="1534450" cy="238550"/>
            </a:xfrm>
            <a:custGeom>
              <a:avLst/>
              <a:gdLst/>
              <a:ahLst/>
              <a:cxnLst/>
              <a:rect l="l" t="t" r="r" b="b"/>
              <a:pathLst>
                <a:path w="61378" h="9542" fill="none" extrusionOk="0">
                  <a:moveTo>
                    <a:pt x="0" y="9541"/>
                  </a:moveTo>
                  <a:lnTo>
                    <a:pt x="6137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5642050" y="3675863"/>
              <a:ext cx="1534450" cy="238525"/>
            </a:xfrm>
            <a:custGeom>
              <a:avLst/>
              <a:gdLst/>
              <a:ahLst/>
              <a:cxnLst/>
              <a:rect l="l" t="t" r="r" b="b"/>
              <a:pathLst>
                <a:path w="61378" h="9541" fill="none" extrusionOk="0">
                  <a:moveTo>
                    <a:pt x="1" y="9541"/>
                  </a:moveTo>
                  <a:lnTo>
                    <a:pt x="61378" y="1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5657075" y="3773438"/>
              <a:ext cx="1534450" cy="239350"/>
            </a:xfrm>
            <a:custGeom>
              <a:avLst/>
              <a:gdLst/>
              <a:ahLst/>
              <a:cxnLst/>
              <a:rect l="l" t="t" r="r" b="b"/>
              <a:pathLst>
                <a:path w="61378" h="9574" fill="none" extrusionOk="0">
                  <a:moveTo>
                    <a:pt x="0" y="9574"/>
                  </a:moveTo>
                  <a:lnTo>
                    <a:pt x="61377" y="0"/>
                  </a:lnTo>
                </a:path>
              </a:pathLst>
            </a:custGeom>
            <a:noFill/>
            <a:ln w="10850" cap="rnd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5437750" y="2108088"/>
              <a:ext cx="633800" cy="192650"/>
            </a:xfrm>
            <a:custGeom>
              <a:avLst/>
              <a:gdLst/>
              <a:ahLst/>
              <a:cxnLst/>
              <a:rect l="l" t="t" r="r" b="b"/>
              <a:pathLst>
                <a:path w="25352" h="7706" fill="none" extrusionOk="0">
                  <a:moveTo>
                    <a:pt x="5237" y="2035"/>
                  </a:moveTo>
                  <a:cubicBezTo>
                    <a:pt x="5237" y="2035"/>
                    <a:pt x="0" y="7706"/>
                    <a:pt x="3036" y="6805"/>
                  </a:cubicBezTo>
                  <a:cubicBezTo>
                    <a:pt x="6071" y="5904"/>
                    <a:pt x="10208" y="0"/>
                    <a:pt x="9340" y="2469"/>
                  </a:cubicBezTo>
                  <a:cubicBezTo>
                    <a:pt x="8440" y="4904"/>
                    <a:pt x="8506" y="6605"/>
                    <a:pt x="9907" y="4904"/>
                  </a:cubicBezTo>
                  <a:cubicBezTo>
                    <a:pt x="11342" y="3202"/>
                    <a:pt x="12142" y="2869"/>
                    <a:pt x="11842" y="3736"/>
                  </a:cubicBezTo>
                  <a:cubicBezTo>
                    <a:pt x="11575" y="4637"/>
                    <a:pt x="12743" y="4036"/>
                    <a:pt x="12743" y="4036"/>
                  </a:cubicBezTo>
                  <a:cubicBezTo>
                    <a:pt x="12743" y="4036"/>
                    <a:pt x="15645" y="2302"/>
                    <a:pt x="15345" y="3202"/>
                  </a:cubicBezTo>
                  <a:cubicBezTo>
                    <a:pt x="15044" y="4070"/>
                    <a:pt x="14878" y="4136"/>
                    <a:pt x="15678" y="4003"/>
                  </a:cubicBezTo>
                  <a:lnTo>
                    <a:pt x="18380" y="3569"/>
                  </a:lnTo>
                  <a:cubicBezTo>
                    <a:pt x="18380" y="3569"/>
                    <a:pt x="18180" y="3803"/>
                    <a:pt x="20648" y="3436"/>
                  </a:cubicBezTo>
                  <a:cubicBezTo>
                    <a:pt x="23117" y="3036"/>
                    <a:pt x="24084" y="2469"/>
                    <a:pt x="25352" y="22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509475" y="1974638"/>
              <a:ext cx="1202550" cy="431175"/>
            </a:xfrm>
            <a:custGeom>
              <a:avLst/>
              <a:gdLst/>
              <a:ahLst/>
              <a:cxnLst/>
              <a:rect l="l" t="t" r="r" b="b"/>
              <a:pathLst>
                <a:path w="48102" h="17247" fill="none" extrusionOk="0">
                  <a:moveTo>
                    <a:pt x="0" y="15112"/>
                  </a:moveTo>
                  <a:cubicBezTo>
                    <a:pt x="0" y="15112"/>
                    <a:pt x="4036" y="12577"/>
                    <a:pt x="4537" y="13144"/>
                  </a:cubicBezTo>
                  <a:cubicBezTo>
                    <a:pt x="5070" y="13711"/>
                    <a:pt x="4370" y="14645"/>
                    <a:pt x="6171" y="14144"/>
                  </a:cubicBezTo>
                  <a:cubicBezTo>
                    <a:pt x="8006" y="13677"/>
                    <a:pt x="9674" y="12143"/>
                    <a:pt x="9807" y="12944"/>
                  </a:cubicBezTo>
                  <a:cubicBezTo>
                    <a:pt x="9940" y="13777"/>
                    <a:pt x="11108" y="13177"/>
                    <a:pt x="11108" y="13177"/>
                  </a:cubicBezTo>
                  <a:lnTo>
                    <a:pt x="12142" y="13010"/>
                  </a:lnTo>
                  <a:cubicBezTo>
                    <a:pt x="12142" y="13010"/>
                    <a:pt x="14010" y="12944"/>
                    <a:pt x="14610" y="12643"/>
                  </a:cubicBezTo>
                  <a:cubicBezTo>
                    <a:pt x="15178" y="12343"/>
                    <a:pt x="15811" y="9508"/>
                    <a:pt x="15344" y="13377"/>
                  </a:cubicBezTo>
                  <a:cubicBezTo>
                    <a:pt x="14911" y="17247"/>
                    <a:pt x="13310" y="13878"/>
                    <a:pt x="17079" y="12243"/>
                  </a:cubicBezTo>
                  <a:cubicBezTo>
                    <a:pt x="20815" y="10609"/>
                    <a:pt x="21515" y="12410"/>
                    <a:pt x="21515" y="12410"/>
                  </a:cubicBezTo>
                  <a:cubicBezTo>
                    <a:pt x="21949" y="12310"/>
                    <a:pt x="22349" y="12176"/>
                    <a:pt x="22716" y="11976"/>
                  </a:cubicBezTo>
                  <a:cubicBezTo>
                    <a:pt x="23517" y="11643"/>
                    <a:pt x="24217" y="10709"/>
                    <a:pt x="24951" y="11409"/>
                  </a:cubicBezTo>
                  <a:cubicBezTo>
                    <a:pt x="25718" y="12143"/>
                    <a:pt x="27053" y="9841"/>
                    <a:pt x="27053" y="9841"/>
                  </a:cubicBezTo>
                  <a:cubicBezTo>
                    <a:pt x="27553" y="9941"/>
                    <a:pt x="28087" y="10075"/>
                    <a:pt x="28587" y="10242"/>
                  </a:cubicBezTo>
                  <a:cubicBezTo>
                    <a:pt x="29054" y="10408"/>
                    <a:pt x="29588" y="10442"/>
                    <a:pt x="30088" y="10408"/>
                  </a:cubicBezTo>
                  <a:cubicBezTo>
                    <a:pt x="30722" y="10442"/>
                    <a:pt x="31356" y="10408"/>
                    <a:pt x="31990" y="10342"/>
                  </a:cubicBezTo>
                  <a:cubicBezTo>
                    <a:pt x="32823" y="10208"/>
                    <a:pt x="33491" y="9241"/>
                    <a:pt x="34191" y="9574"/>
                  </a:cubicBezTo>
                  <a:cubicBezTo>
                    <a:pt x="34858" y="9875"/>
                    <a:pt x="35892" y="6973"/>
                    <a:pt x="35359" y="10442"/>
                  </a:cubicBezTo>
                  <a:cubicBezTo>
                    <a:pt x="34858" y="13878"/>
                    <a:pt x="31523" y="15479"/>
                    <a:pt x="32857" y="13344"/>
                  </a:cubicBezTo>
                  <a:cubicBezTo>
                    <a:pt x="34058" y="11509"/>
                    <a:pt x="35592" y="9908"/>
                    <a:pt x="37393" y="8640"/>
                  </a:cubicBezTo>
                  <a:cubicBezTo>
                    <a:pt x="38928" y="7573"/>
                    <a:pt x="39361" y="7706"/>
                    <a:pt x="39695" y="8507"/>
                  </a:cubicBezTo>
                  <a:cubicBezTo>
                    <a:pt x="40029" y="9274"/>
                    <a:pt x="40462" y="9208"/>
                    <a:pt x="41229" y="8874"/>
                  </a:cubicBezTo>
                  <a:cubicBezTo>
                    <a:pt x="42030" y="8540"/>
                    <a:pt x="41363" y="8240"/>
                    <a:pt x="42030" y="8540"/>
                  </a:cubicBezTo>
                  <a:cubicBezTo>
                    <a:pt x="42497" y="8807"/>
                    <a:pt x="43031" y="8874"/>
                    <a:pt x="43531" y="8741"/>
                  </a:cubicBezTo>
                  <a:cubicBezTo>
                    <a:pt x="44165" y="8640"/>
                    <a:pt x="41263" y="10375"/>
                    <a:pt x="44165" y="8640"/>
                  </a:cubicBezTo>
                  <a:cubicBezTo>
                    <a:pt x="47067" y="6939"/>
                    <a:pt x="48101" y="1"/>
                    <a:pt x="46567" y="3837"/>
                  </a:cubicBezTo>
                  <a:cubicBezTo>
                    <a:pt x="45066" y="7673"/>
                    <a:pt x="45633" y="8640"/>
                    <a:pt x="47667" y="810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5520300" y="2267363"/>
              <a:ext cx="1245925" cy="258550"/>
            </a:xfrm>
            <a:custGeom>
              <a:avLst/>
              <a:gdLst/>
              <a:ahLst/>
              <a:cxnLst/>
              <a:rect l="l" t="t" r="r" b="b"/>
              <a:pathLst>
                <a:path w="49837" h="10342" fill="none" extrusionOk="0">
                  <a:moveTo>
                    <a:pt x="1" y="10308"/>
                  </a:moveTo>
                  <a:cubicBezTo>
                    <a:pt x="1" y="10308"/>
                    <a:pt x="4971" y="5538"/>
                    <a:pt x="4671" y="4937"/>
                  </a:cubicBezTo>
                  <a:cubicBezTo>
                    <a:pt x="4370" y="4370"/>
                    <a:pt x="2769" y="5037"/>
                    <a:pt x="1635" y="7105"/>
                  </a:cubicBezTo>
                  <a:cubicBezTo>
                    <a:pt x="468" y="9174"/>
                    <a:pt x="1268" y="10341"/>
                    <a:pt x="4370" y="8573"/>
                  </a:cubicBezTo>
                  <a:cubicBezTo>
                    <a:pt x="7506" y="6839"/>
                    <a:pt x="2969" y="9007"/>
                    <a:pt x="6172" y="9140"/>
                  </a:cubicBezTo>
                  <a:cubicBezTo>
                    <a:pt x="9341" y="9307"/>
                    <a:pt x="10308" y="7239"/>
                    <a:pt x="10375" y="7839"/>
                  </a:cubicBezTo>
                  <a:cubicBezTo>
                    <a:pt x="10475" y="8473"/>
                    <a:pt x="9407" y="8440"/>
                    <a:pt x="11943" y="8273"/>
                  </a:cubicBezTo>
                  <a:cubicBezTo>
                    <a:pt x="14444" y="8106"/>
                    <a:pt x="13210" y="7005"/>
                    <a:pt x="15779" y="7239"/>
                  </a:cubicBezTo>
                  <a:cubicBezTo>
                    <a:pt x="18347" y="7472"/>
                    <a:pt x="19481" y="6672"/>
                    <a:pt x="19481" y="6672"/>
                  </a:cubicBezTo>
                  <a:lnTo>
                    <a:pt x="21149" y="6405"/>
                  </a:lnTo>
                  <a:cubicBezTo>
                    <a:pt x="21149" y="6405"/>
                    <a:pt x="17813" y="6705"/>
                    <a:pt x="22116" y="6038"/>
                  </a:cubicBezTo>
                  <a:cubicBezTo>
                    <a:pt x="26453" y="5371"/>
                    <a:pt x="28354" y="0"/>
                    <a:pt x="26286" y="2869"/>
                  </a:cubicBezTo>
                  <a:cubicBezTo>
                    <a:pt x="24185" y="5738"/>
                    <a:pt x="25185" y="6638"/>
                    <a:pt x="27320" y="5438"/>
                  </a:cubicBezTo>
                  <a:lnTo>
                    <a:pt x="29455" y="4270"/>
                  </a:lnTo>
                  <a:cubicBezTo>
                    <a:pt x="29455" y="4270"/>
                    <a:pt x="32157" y="1335"/>
                    <a:pt x="30889" y="5304"/>
                  </a:cubicBezTo>
                  <a:cubicBezTo>
                    <a:pt x="29588" y="9307"/>
                    <a:pt x="28087" y="6372"/>
                    <a:pt x="32824" y="4370"/>
                  </a:cubicBezTo>
                  <a:cubicBezTo>
                    <a:pt x="37594" y="2369"/>
                    <a:pt x="37461" y="4303"/>
                    <a:pt x="39062" y="3636"/>
                  </a:cubicBezTo>
                  <a:cubicBezTo>
                    <a:pt x="40630" y="2969"/>
                    <a:pt x="40363" y="1301"/>
                    <a:pt x="41430" y="2636"/>
                  </a:cubicBezTo>
                  <a:cubicBezTo>
                    <a:pt x="42464" y="3936"/>
                    <a:pt x="42398" y="3536"/>
                    <a:pt x="44065" y="3269"/>
                  </a:cubicBezTo>
                  <a:cubicBezTo>
                    <a:pt x="45700" y="3002"/>
                    <a:pt x="45266" y="2836"/>
                    <a:pt x="46701" y="2636"/>
                  </a:cubicBezTo>
                  <a:lnTo>
                    <a:pt x="49836" y="216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5541150" y="2678488"/>
              <a:ext cx="668000" cy="335275"/>
            </a:xfrm>
            <a:custGeom>
              <a:avLst/>
              <a:gdLst/>
              <a:ahLst/>
              <a:cxnLst/>
              <a:rect l="l" t="t" r="r" b="b"/>
              <a:pathLst>
                <a:path w="26720" h="13411" fill="none" extrusionOk="0">
                  <a:moveTo>
                    <a:pt x="1" y="8707"/>
                  </a:moveTo>
                  <a:cubicBezTo>
                    <a:pt x="1" y="8707"/>
                    <a:pt x="3470" y="6505"/>
                    <a:pt x="4003" y="3236"/>
                  </a:cubicBezTo>
                  <a:cubicBezTo>
                    <a:pt x="4571" y="0"/>
                    <a:pt x="1835" y="4203"/>
                    <a:pt x="2135" y="8807"/>
                  </a:cubicBezTo>
                  <a:cubicBezTo>
                    <a:pt x="2436" y="13410"/>
                    <a:pt x="801" y="7106"/>
                    <a:pt x="5638" y="5538"/>
                  </a:cubicBezTo>
                  <a:cubicBezTo>
                    <a:pt x="10441" y="3937"/>
                    <a:pt x="5204" y="6872"/>
                    <a:pt x="5738" y="7606"/>
                  </a:cubicBezTo>
                  <a:cubicBezTo>
                    <a:pt x="6272" y="8373"/>
                    <a:pt x="10241" y="5238"/>
                    <a:pt x="10175" y="6272"/>
                  </a:cubicBezTo>
                  <a:cubicBezTo>
                    <a:pt x="10141" y="7339"/>
                    <a:pt x="11008" y="7639"/>
                    <a:pt x="13444" y="5571"/>
                  </a:cubicBezTo>
                  <a:cubicBezTo>
                    <a:pt x="15879" y="3503"/>
                    <a:pt x="11909" y="3903"/>
                    <a:pt x="11742" y="5404"/>
                  </a:cubicBezTo>
                  <a:cubicBezTo>
                    <a:pt x="11542" y="6939"/>
                    <a:pt x="12710" y="6305"/>
                    <a:pt x="15712" y="5204"/>
                  </a:cubicBezTo>
                  <a:cubicBezTo>
                    <a:pt x="18714" y="4103"/>
                    <a:pt x="15779" y="5638"/>
                    <a:pt x="17647" y="5338"/>
                  </a:cubicBezTo>
                  <a:cubicBezTo>
                    <a:pt x="19481" y="5037"/>
                    <a:pt x="23584" y="1468"/>
                    <a:pt x="22750" y="3069"/>
                  </a:cubicBezTo>
                  <a:cubicBezTo>
                    <a:pt x="21950" y="4670"/>
                    <a:pt x="22750" y="5604"/>
                    <a:pt x="23651" y="4604"/>
                  </a:cubicBezTo>
                  <a:cubicBezTo>
                    <a:pt x="24551" y="3636"/>
                    <a:pt x="26453" y="1001"/>
                    <a:pt x="26620" y="2035"/>
                  </a:cubicBezTo>
                  <a:cubicBezTo>
                    <a:pt x="26720" y="2636"/>
                    <a:pt x="26586" y="3269"/>
                    <a:pt x="26253" y="377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4579625" y="1874538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528775" y="1863713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4768100" y="1882913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4528775" y="1862913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528775" y="2883638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768100" y="1882913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833150" y="2928663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557125" y="2911163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4528775" y="2883638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181500" y="971538"/>
              <a:ext cx="1021575" cy="894625"/>
            </a:xfrm>
            <a:custGeom>
              <a:avLst/>
              <a:gdLst/>
              <a:ahLst/>
              <a:cxnLst/>
              <a:rect l="l" t="t" r="r" b="b"/>
              <a:pathLst>
                <a:path w="40863" h="35785" extrusionOk="0">
                  <a:moveTo>
                    <a:pt x="20404" y="0"/>
                  </a:moveTo>
                  <a:cubicBezTo>
                    <a:pt x="17616" y="0"/>
                    <a:pt x="14787" y="653"/>
                    <a:pt x="12142" y="2031"/>
                  </a:cubicBezTo>
                  <a:cubicBezTo>
                    <a:pt x="3403" y="6601"/>
                    <a:pt x="0" y="17409"/>
                    <a:pt x="4537" y="26148"/>
                  </a:cubicBezTo>
                  <a:cubicBezTo>
                    <a:pt x="7729" y="32277"/>
                    <a:pt x="13965" y="35784"/>
                    <a:pt x="20426" y="35784"/>
                  </a:cubicBezTo>
                  <a:cubicBezTo>
                    <a:pt x="23213" y="35784"/>
                    <a:pt x="26043" y="35131"/>
                    <a:pt x="28687" y="33754"/>
                  </a:cubicBezTo>
                  <a:cubicBezTo>
                    <a:pt x="37460" y="29217"/>
                    <a:pt x="40863" y="18409"/>
                    <a:pt x="36293" y="9636"/>
                  </a:cubicBezTo>
                  <a:cubicBezTo>
                    <a:pt x="33100" y="3508"/>
                    <a:pt x="26864" y="0"/>
                    <a:pt x="20404" y="0"/>
                  </a:cubicBezTo>
                  <a:close/>
                </a:path>
              </a:pathLst>
            </a:custGeom>
            <a:solidFill>
              <a:srgbClr val="263238"/>
            </a:solidFill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184000" y="927188"/>
              <a:ext cx="949025" cy="894925"/>
            </a:xfrm>
            <a:custGeom>
              <a:avLst/>
              <a:gdLst/>
              <a:ahLst/>
              <a:cxnLst/>
              <a:rect l="l" t="t" r="r" b="b"/>
              <a:pathLst>
                <a:path w="37961" h="35797" extrusionOk="0">
                  <a:moveTo>
                    <a:pt x="18975" y="1"/>
                  </a:moveTo>
                  <a:cubicBezTo>
                    <a:pt x="10067" y="1"/>
                    <a:pt x="2344" y="6615"/>
                    <a:pt x="1234" y="15680"/>
                  </a:cubicBezTo>
                  <a:cubicBezTo>
                    <a:pt x="0" y="25487"/>
                    <a:pt x="6972" y="34427"/>
                    <a:pt x="16779" y="35661"/>
                  </a:cubicBezTo>
                  <a:cubicBezTo>
                    <a:pt x="17520" y="35752"/>
                    <a:pt x="18257" y="35796"/>
                    <a:pt x="18986" y="35796"/>
                  </a:cubicBezTo>
                  <a:cubicBezTo>
                    <a:pt x="27894" y="35796"/>
                    <a:pt x="35616" y="29182"/>
                    <a:pt x="36726" y="20117"/>
                  </a:cubicBezTo>
                  <a:cubicBezTo>
                    <a:pt x="37961" y="10310"/>
                    <a:pt x="30989" y="1370"/>
                    <a:pt x="21182" y="136"/>
                  </a:cubicBezTo>
                  <a:cubicBezTo>
                    <a:pt x="20440" y="45"/>
                    <a:pt x="19704" y="1"/>
                    <a:pt x="18975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224850" y="971938"/>
              <a:ext cx="867325" cy="805650"/>
            </a:xfrm>
            <a:custGeom>
              <a:avLst/>
              <a:gdLst/>
              <a:ahLst/>
              <a:cxnLst/>
              <a:rect l="l" t="t" r="r" b="b"/>
              <a:pathLst>
                <a:path w="34693" h="32226" extrusionOk="0">
                  <a:moveTo>
                    <a:pt x="17352" y="0"/>
                  </a:moveTo>
                  <a:cubicBezTo>
                    <a:pt x="9583" y="0"/>
                    <a:pt x="2755" y="5598"/>
                    <a:pt x="1435" y="13490"/>
                  </a:cubicBezTo>
                  <a:cubicBezTo>
                    <a:pt x="1" y="22296"/>
                    <a:pt x="5972" y="30569"/>
                    <a:pt x="14745" y="32003"/>
                  </a:cubicBezTo>
                  <a:cubicBezTo>
                    <a:pt x="15638" y="32153"/>
                    <a:pt x="16527" y="32225"/>
                    <a:pt x="17405" y="32225"/>
                  </a:cubicBezTo>
                  <a:cubicBezTo>
                    <a:pt x="25139" y="32225"/>
                    <a:pt x="31970" y="26606"/>
                    <a:pt x="33258" y="18727"/>
                  </a:cubicBezTo>
                  <a:cubicBezTo>
                    <a:pt x="34692" y="9954"/>
                    <a:pt x="28755" y="1648"/>
                    <a:pt x="19982" y="214"/>
                  </a:cubicBezTo>
                  <a:cubicBezTo>
                    <a:pt x="19098" y="70"/>
                    <a:pt x="18219" y="0"/>
                    <a:pt x="17352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6917125" y="722088"/>
              <a:ext cx="1316800" cy="1166700"/>
            </a:xfrm>
            <a:custGeom>
              <a:avLst/>
              <a:gdLst/>
              <a:ahLst/>
              <a:cxnLst/>
              <a:rect l="l" t="t" r="r" b="b"/>
              <a:pathLst>
                <a:path w="52672" h="46668" extrusionOk="0">
                  <a:moveTo>
                    <a:pt x="34892" y="0"/>
                  </a:moveTo>
                  <a:cubicBezTo>
                    <a:pt x="34892" y="0"/>
                    <a:pt x="32457" y="1335"/>
                    <a:pt x="29555" y="5538"/>
                  </a:cubicBezTo>
                  <a:cubicBezTo>
                    <a:pt x="27854" y="8006"/>
                    <a:pt x="27187" y="11042"/>
                    <a:pt x="27787" y="13977"/>
                  </a:cubicBezTo>
                  <a:cubicBezTo>
                    <a:pt x="27787" y="13977"/>
                    <a:pt x="25986" y="9541"/>
                    <a:pt x="22884" y="6438"/>
                  </a:cubicBezTo>
                  <a:cubicBezTo>
                    <a:pt x="19782" y="3303"/>
                    <a:pt x="7107" y="1301"/>
                    <a:pt x="7106" y="1301"/>
                  </a:cubicBezTo>
                  <a:lnTo>
                    <a:pt x="7106" y="1301"/>
                  </a:lnTo>
                  <a:cubicBezTo>
                    <a:pt x="9141" y="3269"/>
                    <a:pt x="11009" y="5438"/>
                    <a:pt x="12643" y="7739"/>
                  </a:cubicBezTo>
                  <a:cubicBezTo>
                    <a:pt x="15545" y="11742"/>
                    <a:pt x="25119" y="20882"/>
                    <a:pt x="25119" y="20882"/>
                  </a:cubicBezTo>
                  <a:cubicBezTo>
                    <a:pt x="25119" y="20882"/>
                    <a:pt x="20449" y="16879"/>
                    <a:pt x="16212" y="16412"/>
                  </a:cubicBezTo>
                  <a:cubicBezTo>
                    <a:pt x="15841" y="16374"/>
                    <a:pt x="15418" y="16356"/>
                    <a:pt x="14957" y="16356"/>
                  </a:cubicBezTo>
                  <a:cubicBezTo>
                    <a:pt x="10200" y="16356"/>
                    <a:pt x="1276" y="18213"/>
                    <a:pt x="668" y="18213"/>
                  </a:cubicBezTo>
                  <a:cubicBezTo>
                    <a:pt x="1" y="18213"/>
                    <a:pt x="4671" y="19981"/>
                    <a:pt x="8007" y="21549"/>
                  </a:cubicBezTo>
                  <a:cubicBezTo>
                    <a:pt x="11342" y="23084"/>
                    <a:pt x="24218" y="24418"/>
                    <a:pt x="24218" y="24418"/>
                  </a:cubicBezTo>
                  <a:cubicBezTo>
                    <a:pt x="24218" y="24418"/>
                    <a:pt x="18648" y="25986"/>
                    <a:pt x="14878" y="27320"/>
                  </a:cubicBezTo>
                  <a:cubicBezTo>
                    <a:pt x="11109" y="28654"/>
                    <a:pt x="7540" y="38428"/>
                    <a:pt x="7540" y="38428"/>
                  </a:cubicBezTo>
                  <a:cubicBezTo>
                    <a:pt x="7540" y="38428"/>
                    <a:pt x="12443" y="33991"/>
                    <a:pt x="16646" y="32857"/>
                  </a:cubicBezTo>
                  <a:cubicBezTo>
                    <a:pt x="20882" y="31757"/>
                    <a:pt x="26886" y="29789"/>
                    <a:pt x="26887" y="29788"/>
                  </a:cubicBezTo>
                  <a:lnTo>
                    <a:pt x="26887" y="29788"/>
                  </a:lnTo>
                  <a:cubicBezTo>
                    <a:pt x="26887" y="29789"/>
                    <a:pt x="23117" y="33992"/>
                    <a:pt x="22217" y="36894"/>
                  </a:cubicBezTo>
                  <a:cubicBezTo>
                    <a:pt x="21349" y="39762"/>
                    <a:pt x="21983" y="46434"/>
                    <a:pt x="21983" y="46434"/>
                  </a:cubicBezTo>
                  <a:cubicBezTo>
                    <a:pt x="21983" y="46434"/>
                    <a:pt x="23985" y="40229"/>
                    <a:pt x="26453" y="37761"/>
                  </a:cubicBezTo>
                  <a:cubicBezTo>
                    <a:pt x="28888" y="35326"/>
                    <a:pt x="31557" y="31089"/>
                    <a:pt x="31557" y="31089"/>
                  </a:cubicBezTo>
                  <a:cubicBezTo>
                    <a:pt x="32791" y="33124"/>
                    <a:pt x="33892" y="35192"/>
                    <a:pt x="34892" y="37327"/>
                  </a:cubicBezTo>
                  <a:cubicBezTo>
                    <a:pt x="36660" y="41097"/>
                    <a:pt x="37795" y="46667"/>
                    <a:pt x="37795" y="46667"/>
                  </a:cubicBezTo>
                  <a:cubicBezTo>
                    <a:pt x="37795" y="46667"/>
                    <a:pt x="40663" y="40429"/>
                    <a:pt x="40463" y="37327"/>
                  </a:cubicBezTo>
                  <a:cubicBezTo>
                    <a:pt x="40230" y="34225"/>
                    <a:pt x="36894" y="28654"/>
                    <a:pt x="36894" y="28654"/>
                  </a:cubicBezTo>
                  <a:cubicBezTo>
                    <a:pt x="36894" y="28654"/>
                    <a:pt x="37980" y="27909"/>
                    <a:pt x="39767" y="27909"/>
                  </a:cubicBezTo>
                  <a:cubicBezTo>
                    <a:pt x="40544" y="27909"/>
                    <a:pt x="41454" y="28050"/>
                    <a:pt x="42465" y="28454"/>
                  </a:cubicBezTo>
                  <a:cubicBezTo>
                    <a:pt x="45767" y="29788"/>
                    <a:pt x="51571" y="35326"/>
                    <a:pt x="51571" y="35326"/>
                  </a:cubicBezTo>
                  <a:cubicBezTo>
                    <a:pt x="51571" y="35326"/>
                    <a:pt x="50237" y="27987"/>
                    <a:pt x="48002" y="25118"/>
                  </a:cubicBezTo>
                  <a:cubicBezTo>
                    <a:pt x="45800" y="22216"/>
                    <a:pt x="36227" y="21316"/>
                    <a:pt x="36227" y="21316"/>
                  </a:cubicBezTo>
                  <a:cubicBezTo>
                    <a:pt x="36227" y="21316"/>
                    <a:pt x="41564" y="18213"/>
                    <a:pt x="44900" y="17546"/>
                  </a:cubicBezTo>
                  <a:cubicBezTo>
                    <a:pt x="45485" y="17429"/>
                    <a:pt x="46104" y="17381"/>
                    <a:pt x="46727" y="17381"/>
                  </a:cubicBezTo>
                  <a:cubicBezTo>
                    <a:pt x="49655" y="17381"/>
                    <a:pt x="52672" y="18447"/>
                    <a:pt x="52672" y="18447"/>
                  </a:cubicBezTo>
                  <a:cubicBezTo>
                    <a:pt x="52672" y="18447"/>
                    <a:pt x="47568" y="11342"/>
                    <a:pt x="43565" y="10875"/>
                  </a:cubicBezTo>
                  <a:cubicBezTo>
                    <a:pt x="43421" y="10858"/>
                    <a:pt x="43274" y="10850"/>
                    <a:pt x="43125" y="10850"/>
                  </a:cubicBezTo>
                  <a:cubicBezTo>
                    <a:pt x="39137" y="10850"/>
                    <a:pt x="33558" y="16646"/>
                    <a:pt x="33558" y="16646"/>
                  </a:cubicBezTo>
                  <a:cubicBezTo>
                    <a:pt x="33558" y="16646"/>
                    <a:pt x="34892" y="9974"/>
                    <a:pt x="35326" y="7773"/>
                  </a:cubicBezTo>
                  <a:cubicBezTo>
                    <a:pt x="35793" y="5538"/>
                    <a:pt x="34892" y="0"/>
                    <a:pt x="34892" y="0"/>
                  </a:cubicBezTo>
                  <a:close/>
                </a:path>
              </a:pathLst>
            </a:custGeom>
            <a:solidFill>
              <a:srgbClr val="C3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6917125" y="722088"/>
              <a:ext cx="1316800" cy="1166700"/>
            </a:xfrm>
            <a:custGeom>
              <a:avLst/>
              <a:gdLst/>
              <a:ahLst/>
              <a:cxnLst/>
              <a:rect l="l" t="t" r="r" b="b"/>
              <a:pathLst>
                <a:path w="52672" h="46668" extrusionOk="0">
                  <a:moveTo>
                    <a:pt x="34892" y="0"/>
                  </a:moveTo>
                  <a:cubicBezTo>
                    <a:pt x="34892" y="0"/>
                    <a:pt x="32457" y="1335"/>
                    <a:pt x="29555" y="5538"/>
                  </a:cubicBezTo>
                  <a:cubicBezTo>
                    <a:pt x="27854" y="8006"/>
                    <a:pt x="27187" y="11042"/>
                    <a:pt x="27787" y="13977"/>
                  </a:cubicBezTo>
                  <a:cubicBezTo>
                    <a:pt x="27787" y="13977"/>
                    <a:pt x="25986" y="9541"/>
                    <a:pt x="22884" y="6438"/>
                  </a:cubicBezTo>
                  <a:cubicBezTo>
                    <a:pt x="19782" y="3303"/>
                    <a:pt x="7107" y="1301"/>
                    <a:pt x="7106" y="1301"/>
                  </a:cubicBezTo>
                  <a:lnTo>
                    <a:pt x="7106" y="1301"/>
                  </a:lnTo>
                  <a:cubicBezTo>
                    <a:pt x="9141" y="3269"/>
                    <a:pt x="11009" y="5438"/>
                    <a:pt x="12643" y="7739"/>
                  </a:cubicBezTo>
                  <a:cubicBezTo>
                    <a:pt x="15545" y="11742"/>
                    <a:pt x="25119" y="20882"/>
                    <a:pt x="25119" y="20882"/>
                  </a:cubicBezTo>
                  <a:cubicBezTo>
                    <a:pt x="25119" y="20882"/>
                    <a:pt x="20449" y="16879"/>
                    <a:pt x="16212" y="16412"/>
                  </a:cubicBezTo>
                  <a:cubicBezTo>
                    <a:pt x="15841" y="16374"/>
                    <a:pt x="15418" y="16356"/>
                    <a:pt x="14957" y="16356"/>
                  </a:cubicBezTo>
                  <a:cubicBezTo>
                    <a:pt x="10200" y="16356"/>
                    <a:pt x="1276" y="18213"/>
                    <a:pt x="668" y="18213"/>
                  </a:cubicBezTo>
                  <a:cubicBezTo>
                    <a:pt x="1" y="18213"/>
                    <a:pt x="4671" y="19981"/>
                    <a:pt x="8007" y="21549"/>
                  </a:cubicBezTo>
                  <a:cubicBezTo>
                    <a:pt x="11342" y="23084"/>
                    <a:pt x="24218" y="24418"/>
                    <a:pt x="24218" y="24418"/>
                  </a:cubicBezTo>
                  <a:cubicBezTo>
                    <a:pt x="24218" y="24418"/>
                    <a:pt x="18648" y="25986"/>
                    <a:pt x="14878" y="27320"/>
                  </a:cubicBezTo>
                  <a:cubicBezTo>
                    <a:pt x="11109" y="28654"/>
                    <a:pt x="7540" y="38428"/>
                    <a:pt x="7540" y="38428"/>
                  </a:cubicBezTo>
                  <a:cubicBezTo>
                    <a:pt x="7540" y="38428"/>
                    <a:pt x="12443" y="33991"/>
                    <a:pt x="16646" y="32857"/>
                  </a:cubicBezTo>
                  <a:cubicBezTo>
                    <a:pt x="20882" y="31757"/>
                    <a:pt x="26886" y="29789"/>
                    <a:pt x="26887" y="29788"/>
                  </a:cubicBezTo>
                  <a:lnTo>
                    <a:pt x="26887" y="29788"/>
                  </a:lnTo>
                  <a:cubicBezTo>
                    <a:pt x="26887" y="29789"/>
                    <a:pt x="23117" y="33992"/>
                    <a:pt x="22217" y="36894"/>
                  </a:cubicBezTo>
                  <a:cubicBezTo>
                    <a:pt x="21349" y="39762"/>
                    <a:pt x="21983" y="46434"/>
                    <a:pt x="21983" y="46434"/>
                  </a:cubicBezTo>
                  <a:cubicBezTo>
                    <a:pt x="21983" y="46434"/>
                    <a:pt x="23985" y="40229"/>
                    <a:pt x="26453" y="37761"/>
                  </a:cubicBezTo>
                  <a:cubicBezTo>
                    <a:pt x="28888" y="35326"/>
                    <a:pt x="31557" y="31089"/>
                    <a:pt x="31557" y="31089"/>
                  </a:cubicBezTo>
                  <a:cubicBezTo>
                    <a:pt x="32791" y="33124"/>
                    <a:pt x="33892" y="35192"/>
                    <a:pt x="34892" y="37327"/>
                  </a:cubicBezTo>
                  <a:cubicBezTo>
                    <a:pt x="36660" y="41097"/>
                    <a:pt x="37795" y="46667"/>
                    <a:pt x="37795" y="46667"/>
                  </a:cubicBezTo>
                  <a:cubicBezTo>
                    <a:pt x="37795" y="46667"/>
                    <a:pt x="40663" y="40429"/>
                    <a:pt x="40463" y="37327"/>
                  </a:cubicBezTo>
                  <a:cubicBezTo>
                    <a:pt x="40230" y="34225"/>
                    <a:pt x="36894" y="28654"/>
                    <a:pt x="36894" y="28654"/>
                  </a:cubicBezTo>
                  <a:cubicBezTo>
                    <a:pt x="36894" y="28654"/>
                    <a:pt x="37980" y="27909"/>
                    <a:pt x="39767" y="27909"/>
                  </a:cubicBezTo>
                  <a:cubicBezTo>
                    <a:pt x="40544" y="27909"/>
                    <a:pt x="41454" y="28050"/>
                    <a:pt x="42465" y="28454"/>
                  </a:cubicBezTo>
                  <a:cubicBezTo>
                    <a:pt x="45767" y="29788"/>
                    <a:pt x="51571" y="35326"/>
                    <a:pt x="51571" y="35326"/>
                  </a:cubicBezTo>
                  <a:cubicBezTo>
                    <a:pt x="51571" y="35326"/>
                    <a:pt x="50237" y="27987"/>
                    <a:pt x="48002" y="25118"/>
                  </a:cubicBezTo>
                  <a:cubicBezTo>
                    <a:pt x="45800" y="22216"/>
                    <a:pt x="36227" y="21316"/>
                    <a:pt x="36227" y="21316"/>
                  </a:cubicBezTo>
                  <a:cubicBezTo>
                    <a:pt x="36227" y="21316"/>
                    <a:pt x="41564" y="18213"/>
                    <a:pt x="44900" y="17546"/>
                  </a:cubicBezTo>
                  <a:cubicBezTo>
                    <a:pt x="45485" y="17429"/>
                    <a:pt x="46104" y="17381"/>
                    <a:pt x="46727" y="17381"/>
                  </a:cubicBezTo>
                  <a:cubicBezTo>
                    <a:pt x="49655" y="17381"/>
                    <a:pt x="52672" y="18447"/>
                    <a:pt x="52672" y="18447"/>
                  </a:cubicBezTo>
                  <a:cubicBezTo>
                    <a:pt x="52672" y="18447"/>
                    <a:pt x="47568" y="11342"/>
                    <a:pt x="43565" y="10875"/>
                  </a:cubicBezTo>
                  <a:cubicBezTo>
                    <a:pt x="43421" y="10858"/>
                    <a:pt x="43274" y="10850"/>
                    <a:pt x="43125" y="10850"/>
                  </a:cubicBezTo>
                  <a:cubicBezTo>
                    <a:pt x="39137" y="10850"/>
                    <a:pt x="33558" y="16646"/>
                    <a:pt x="33558" y="16646"/>
                  </a:cubicBezTo>
                  <a:cubicBezTo>
                    <a:pt x="33558" y="16646"/>
                    <a:pt x="34892" y="9974"/>
                    <a:pt x="35326" y="7773"/>
                  </a:cubicBezTo>
                  <a:cubicBezTo>
                    <a:pt x="35793" y="5538"/>
                    <a:pt x="34892" y="0"/>
                    <a:pt x="34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721050" y="855513"/>
              <a:ext cx="12525" cy="47550"/>
            </a:xfrm>
            <a:custGeom>
              <a:avLst/>
              <a:gdLst/>
              <a:ahLst/>
              <a:cxnLst/>
              <a:rect l="l" t="t" r="r" b="b"/>
              <a:pathLst>
                <a:path w="501" h="1902" fill="none" extrusionOk="0">
                  <a:moveTo>
                    <a:pt x="0" y="1902"/>
                  </a:moveTo>
                  <a:cubicBezTo>
                    <a:pt x="167" y="1235"/>
                    <a:pt x="334" y="601"/>
                    <a:pt x="501" y="1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349950" y="903038"/>
              <a:ext cx="361950" cy="396150"/>
            </a:xfrm>
            <a:custGeom>
              <a:avLst/>
              <a:gdLst/>
              <a:ahLst/>
              <a:cxnLst/>
              <a:rect l="l" t="t" r="r" b="b"/>
              <a:pathLst>
                <a:path w="14478" h="15846" fill="none" extrusionOk="0">
                  <a:moveTo>
                    <a:pt x="0" y="1"/>
                  </a:moveTo>
                  <a:cubicBezTo>
                    <a:pt x="2068" y="1502"/>
                    <a:pt x="4670" y="3604"/>
                    <a:pt x="6005" y="5405"/>
                  </a:cubicBezTo>
                  <a:cubicBezTo>
                    <a:pt x="8440" y="8741"/>
                    <a:pt x="13343" y="15846"/>
                    <a:pt x="13343" y="15846"/>
                  </a:cubicBezTo>
                  <a:cubicBezTo>
                    <a:pt x="13210" y="11076"/>
                    <a:pt x="13577" y="6305"/>
                    <a:pt x="14477" y="1602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272400" y="849688"/>
              <a:ext cx="40875" cy="26700"/>
            </a:xfrm>
            <a:custGeom>
              <a:avLst/>
              <a:gdLst/>
              <a:ahLst/>
              <a:cxnLst/>
              <a:rect l="l" t="t" r="r" b="b"/>
              <a:pathLst>
                <a:path w="1635" h="1068" fill="none" extrusionOk="0">
                  <a:moveTo>
                    <a:pt x="0" y="0"/>
                  </a:moveTo>
                  <a:cubicBezTo>
                    <a:pt x="0" y="0"/>
                    <a:pt x="667" y="400"/>
                    <a:pt x="1635" y="1068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83525" y="1054813"/>
              <a:ext cx="467025" cy="245200"/>
            </a:xfrm>
            <a:custGeom>
              <a:avLst/>
              <a:gdLst/>
              <a:ahLst/>
              <a:cxnLst/>
              <a:rect l="l" t="t" r="r" b="b"/>
              <a:pathLst>
                <a:path w="18681" h="9808" fill="none" extrusionOk="0">
                  <a:moveTo>
                    <a:pt x="0" y="9808"/>
                  </a:moveTo>
                  <a:cubicBezTo>
                    <a:pt x="0" y="9808"/>
                    <a:pt x="8473" y="1335"/>
                    <a:pt x="12009" y="668"/>
                  </a:cubicBezTo>
                  <a:cubicBezTo>
                    <a:pt x="15578" y="1"/>
                    <a:pt x="18680" y="2670"/>
                    <a:pt x="18680" y="2670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7250700" y="1476788"/>
              <a:ext cx="55900" cy="50900"/>
            </a:xfrm>
            <a:custGeom>
              <a:avLst/>
              <a:gdLst/>
              <a:ahLst/>
              <a:cxnLst/>
              <a:rect l="l" t="t" r="r" b="b"/>
              <a:pathLst>
                <a:path w="2236" h="2036" fill="none" extrusionOk="0">
                  <a:moveTo>
                    <a:pt x="2236" y="1"/>
                  </a:moveTo>
                  <a:cubicBezTo>
                    <a:pt x="168" y="1302"/>
                    <a:pt x="1" y="2035"/>
                    <a:pt x="1" y="2035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44100" y="1327513"/>
              <a:ext cx="800600" cy="166825"/>
            </a:xfrm>
            <a:custGeom>
              <a:avLst/>
              <a:gdLst/>
              <a:ahLst/>
              <a:cxnLst/>
              <a:rect l="l" t="t" r="r" b="b"/>
              <a:pathLst>
                <a:path w="32024" h="6673" fill="none" extrusionOk="0">
                  <a:moveTo>
                    <a:pt x="32024" y="6672"/>
                  </a:moveTo>
                  <a:cubicBezTo>
                    <a:pt x="32024" y="6672"/>
                    <a:pt x="30689" y="3336"/>
                    <a:pt x="26019" y="1769"/>
                  </a:cubicBezTo>
                  <a:cubicBezTo>
                    <a:pt x="21349" y="234"/>
                    <a:pt x="14044" y="1"/>
                    <a:pt x="14044" y="1"/>
                  </a:cubicBezTo>
                  <a:cubicBezTo>
                    <a:pt x="14044" y="1"/>
                    <a:pt x="3737" y="3370"/>
                    <a:pt x="1" y="5104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582600" y="1295838"/>
              <a:ext cx="112625" cy="30875"/>
            </a:xfrm>
            <a:custGeom>
              <a:avLst/>
              <a:gdLst/>
              <a:ahLst/>
              <a:cxnLst/>
              <a:rect l="l" t="t" r="r" b="b"/>
              <a:pathLst>
                <a:path w="4505" h="1235" fill="none" extrusionOk="0">
                  <a:moveTo>
                    <a:pt x="1" y="0"/>
                  </a:moveTo>
                  <a:cubicBezTo>
                    <a:pt x="2503" y="701"/>
                    <a:pt x="4504" y="1234"/>
                    <a:pt x="4504" y="1234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191500" y="1197438"/>
              <a:ext cx="351100" cy="86750"/>
            </a:xfrm>
            <a:custGeom>
              <a:avLst/>
              <a:gdLst/>
              <a:ahLst/>
              <a:cxnLst/>
              <a:rect l="l" t="t" r="r" b="b"/>
              <a:pathLst>
                <a:path w="14044" h="3470" fill="none" extrusionOk="0">
                  <a:moveTo>
                    <a:pt x="0" y="0"/>
                  </a:moveTo>
                  <a:cubicBezTo>
                    <a:pt x="2402" y="133"/>
                    <a:pt x="5504" y="467"/>
                    <a:pt x="7239" y="1201"/>
                  </a:cubicBezTo>
                  <a:cubicBezTo>
                    <a:pt x="8640" y="1801"/>
                    <a:pt x="11442" y="2669"/>
                    <a:pt x="14044" y="3469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105600" y="1194088"/>
              <a:ext cx="50900" cy="850"/>
            </a:xfrm>
            <a:custGeom>
              <a:avLst/>
              <a:gdLst/>
              <a:ahLst/>
              <a:cxnLst/>
              <a:rect l="l" t="t" r="r" b="b"/>
              <a:pathLst>
                <a:path w="2036" h="34" fill="none" extrusionOk="0">
                  <a:moveTo>
                    <a:pt x="1" y="1"/>
                  </a:moveTo>
                  <a:cubicBezTo>
                    <a:pt x="1" y="1"/>
                    <a:pt x="835" y="1"/>
                    <a:pt x="2035" y="34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505900" y="1360888"/>
              <a:ext cx="177650" cy="388625"/>
            </a:xfrm>
            <a:custGeom>
              <a:avLst/>
              <a:gdLst/>
              <a:ahLst/>
              <a:cxnLst/>
              <a:rect l="l" t="t" r="r" b="b"/>
              <a:pathLst>
                <a:path w="7106" h="15545" fill="none" extrusionOk="0">
                  <a:moveTo>
                    <a:pt x="7105" y="0"/>
                  </a:moveTo>
                  <a:cubicBezTo>
                    <a:pt x="7105" y="0"/>
                    <a:pt x="901" y="9340"/>
                    <a:pt x="434" y="11542"/>
                  </a:cubicBezTo>
                  <a:cubicBezTo>
                    <a:pt x="167" y="12876"/>
                    <a:pt x="33" y="14210"/>
                    <a:pt x="0" y="15545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752725" y="1434263"/>
              <a:ext cx="120125" cy="287725"/>
            </a:xfrm>
            <a:custGeom>
              <a:avLst/>
              <a:gdLst/>
              <a:ahLst/>
              <a:cxnLst/>
              <a:rect l="l" t="t" r="r" b="b"/>
              <a:pathLst>
                <a:path w="4805" h="11509" fill="none" extrusionOk="0">
                  <a:moveTo>
                    <a:pt x="1" y="0"/>
                  </a:moveTo>
                  <a:cubicBezTo>
                    <a:pt x="1202" y="1535"/>
                    <a:pt x="2636" y="3603"/>
                    <a:pt x="3236" y="5304"/>
                  </a:cubicBezTo>
                  <a:cubicBezTo>
                    <a:pt x="3937" y="7306"/>
                    <a:pt x="4471" y="9407"/>
                    <a:pt x="4804" y="11509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706025" y="1377563"/>
              <a:ext cx="29225" cy="35050"/>
            </a:xfrm>
            <a:custGeom>
              <a:avLst/>
              <a:gdLst/>
              <a:ahLst/>
              <a:cxnLst/>
              <a:rect l="l" t="t" r="r" b="b"/>
              <a:pathLst>
                <a:path w="1169" h="1402" fill="none" extrusionOk="0">
                  <a:moveTo>
                    <a:pt x="1" y="0"/>
                  </a:moveTo>
                  <a:cubicBezTo>
                    <a:pt x="1" y="0"/>
                    <a:pt x="501" y="534"/>
                    <a:pt x="1168" y="1401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099775" y="561138"/>
              <a:ext cx="1209200" cy="1367675"/>
            </a:xfrm>
            <a:custGeom>
              <a:avLst/>
              <a:gdLst/>
              <a:ahLst/>
              <a:cxnLst/>
              <a:rect l="l" t="t" r="r" b="b"/>
              <a:pathLst>
                <a:path w="48368" h="54707" extrusionOk="0">
                  <a:moveTo>
                    <a:pt x="27053" y="0"/>
                  </a:moveTo>
                  <a:cubicBezTo>
                    <a:pt x="27052" y="1"/>
                    <a:pt x="17913" y="9007"/>
                    <a:pt x="17212" y="13343"/>
                  </a:cubicBezTo>
                  <a:cubicBezTo>
                    <a:pt x="16512" y="17713"/>
                    <a:pt x="17646" y="22350"/>
                    <a:pt x="17646" y="22350"/>
                  </a:cubicBezTo>
                  <a:cubicBezTo>
                    <a:pt x="16412" y="19615"/>
                    <a:pt x="14110" y="17513"/>
                    <a:pt x="11275" y="16512"/>
                  </a:cubicBezTo>
                  <a:cubicBezTo>
                    <a:pt x="7806" y="15260"/>
                    <a:pt x="5398" y="15086"/>
                    <a:pt x="4328" y="15086"/>
                  </a:cubicBezTo>
                  <a:cubicBezTo>
                    <a:pt x="3916" y="15086"/>
                    <a:pt x="3703" y="15111"/>
                    <a:pt x="3703" y="15111"/>
                  </a:cubicBezTo>
                  <a:cubicBezTo>
                    <a:pt x="3703" y="15111"/>
                    <a:pt x="6205" y="20148"/>
                    <a:pt x="7872" y="21683"/>
                  </a:cubicBezTo>
                  <a:lnTo>
                    <a:pt x="14510" y="27887"/>
                  </a:lnTo>
                  <a:cubicBezTo>
                    <a:pt x="14510" y="27887"/>
                    <a:pt x="12056" y="27435"/>
                    <a:pt x="9319" y="27435"/>
                  </a:cubicBezTo>
                  <a:cubicBezTo>
                    <a:pt x="6961" y="27435"/>
                    <a:pt x="4392" y="27771"/>
                    <a:pt x="3002" y="29021"/>
                  </a:cubicBezTo>
                  <a:cubicBezTo>
                    <a:pt x="0" y="31723"/>
                    <a:pt x="0" y="40463"/>
                    <a:pt x="0" y="40463"/>
                  </a:cubicBezTo>
                  <a:cubicBezTo>
                    <a:pt x="0" y="40463"/>
                    <a:pt x="2702" y="36627"/>
                    <a:pt x="5804" y="35226"/>
                  </a:cubicBezTo>
                  <a:cubicBezTo>
                    <a:pt x="8906" y="33825"/>
                    <a:pt x="15077" y="33224"/>
                    <a:pt x="15078" y="33224"/>
                  </a:cubicBezTo>
                  <a:lnTo>
                    <a:pt x="15078" y="33224"/>
                  </a:lnTo>
                  <a:cubicBezTo>
                    <a:pt x="15077" y="33224"/>
                    <a:pt x="7806" y="39529"/>
                    <a:pt x="7706" y="43165"/>
                  </a:cubicBezTo>
                  <a:cubicBezTo>
                    <a:pt x="7572" y="46801"/>
                    <a:pt x="10774" y="53539"/>
                    <a:pt x="10774" y="53539"/>
                  </a:cubicBezTo>
                  <a:cubicBezTo>
                    <a:pt x="10774" y="53539"/>
                    <a:pt x="12209" y="45667"/>
                    <a:pt x="14144" y="42631"/>
                  </a:cubicBezTo>
                  <a:cubicBezTo>
                    <a:pt x="16078" y="39595"/>
                    <a:pt x="18814" y="39562"/>
                    <a:pt x="18814" y="39562"/>
                  </a:cubicBezTo>
                  <a:cubicBezTo>
                    <a:pt x="18814" y="39562"/>
                    <a:pt x="19347" y="46033"/>
                    <a:pt x="20982" y="48702"/>
                  </a:cubicBezTo>
                  <a:cubicBezTo>
                    <a:pt x="22616" y="51337"/>
                    <a:pt x="28587" y="54706"/>
                    <a:pt x="28587" y="54706"/>
                  </a:cubicBezTo>
                  <a:cubicBezTo>
                    <a:pt x="28587" y="54706"/>
                    <a:pt x="26252" y="49569"/>
                    <a:pt x="25485" y="45466"/>
                  </a:cubicBezTo>
                  <a:cubicBezTo>
                    <a:pt x="25051" y="43131"/>
                    <a:pt x="24718" y="40796"/>
                    <a:pt x="24551" y="38461"/>
                  </a:cubicBezTo>
                  <a:lnTo>
                    <a:pt x="24551" y="38461"/>
                  </a:lnTo>
                  <a:cubicBezTo>
                    <a:pt x="24551" y="38461"/>
                    <a:pt x="29188" y="40329"/>
                    <a:pt x="32590" y="40896"/>
                  </a:cubicBezTo>
                  <a:cubicBezTo>
                    <a:pt x="36026" y="41430"/>
                    <a:pt x="41263" y="45333"/>
                    <a:pt x="41263" y="45333"/>
                  </a:cubicBezTo>
                  <a:cubicBezTo>
                    <a:pt x="41263" y="45333"/>
                    <a:pt x="37894" y="39529"/>
                    <a:pt x="35525" y="37694"/>
                  </a:cubicBezTo>
                  <a:cubicBezTo>
                    <a:pt x="33124" y="35859"/>
                    <a:pt x="27586" y="34659"/>
                    <a:pt x="27586" y="34659"/>
                  </a:cubicBezTo>
                  <a:cubicBezTo>
                    <a:pt x="27586" y="34659"/>
                    <a:pt x="33624" y="32757"/>
                    <a:pt x="37727" y="31223"/>
                  </a:cubicBezTo>
                  <a:cubicBezTo>
                    <a:pt x="39784" y="30431"/>
                    <a:pt x="42479" y="30235"/>
                    <a:pt x="44643" y="30235"/>
                  </a:cubicBezTo>
                  <a:cubicBezTo>
                    <a:pt x="46760" y="30235"/>
                    <a:pt x="48368" y="30422"/>
                    <a:pt x="48368" y="30422"/>
                  </a:cubicBezTo>
                  <a:cubicBezTo>
                    <a:pt x="48368" y="30422"/>
                    <a:pt x="41204" y="25507"/>
                    <a:pt x="37010" y="25507"/>
                  </a:cubicBezTo>
                  <a:cubicBezTo>
                    <a:pt x="36607" y="25507"/>
                    <a:pt x="36231" y="25553"/>
                    <a:pt x="35892" y="25652"/>
                  </a:cubicBezTo>
                  <a:cubicBezTo>
                    <a:pt x="32056" y="26753"/>
                    <a:pt x="26619" y="28754"/>
                    <a:pt x="26619" y="28754"/>
                  </a:cubicBezTo>
                  <a:cubicBezTo>
                    <a:pt x="26619" y="28754"/>
                    <a:pt x="36326" y="20148"/>
                    <a:pt x="38127" y="16946"/>
                  </a:cubicBezTo>
                  <a:cubicBezTo>
                    <a:pt x="39848" y="13856"/>
                    <a:pt x="42420" y="9914"/>
                    <a:pt x="42183" y="9914"/>
                  </a:cubicBezTo>
                  <a:cubicBezTo>
                    <a:pt x="42172" y="9914"/>
                    <a:pt x="42154" y="9923"/>
                    <a:pt x="42130" y="9941"/>
                  </a:cubicBezTo>
                  <a:cubicBezTo>
                    <a:pt x="41596" y="10375"/>
                    <a:pt x="31623" y="14778"/>
                    <a:pt x="28454" y="17613"/>
                  </a:cubicBezTo>
                  <a:cubicBezTo>
                    <a:pt x="25285" y="20448"/>
                    <a:pt x="23817" y="26419"/>
                    <a:pt x="23817" y="26419"/>
                  </a:cubicBezTo>
                  <a:cubicBezTo>
                    <a:pt x="23817" y="26419"/>
                    <a:pt x="26286" y="13410"/>
                    <a:pt x="26286" y="8473"/>
                  </a:cubicBezTo>
                  <a:cubicBezTo>
                    <a:pt x="26286" y="5638"/>
                    <a:pt x="26552" y="2802"/>
                    <a:pt x="27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314925" y="1014788"/>
              <a:ext cx="38375" cy="31725"/>
            </a:xfrm>
            <a:custGeom>
              <a:avLst/>
              <a:gdLst/>
              <a:ahLst/>
              <a:cxnLst/>
              <a:rect l="l" t="t" r="r" b="b"/>
              <a:pathLst>
                <a:path w="1535" h="1269" fill="none" extrusionOk="0">
                  <a:moveTo>
                    <a:pt x="1535" y="1268"/>
                  </a:moveTo>
                  <a:cubicBezTo>
                    <a:pt x="1034" y="835"/>
                    <a:pt x="534" y="4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384125" y="829663"/>
              <a:ext cx="271050" cy="517050"/>
            </a:xfrm>
            <a:custGeom>
              <a:avLst/>
              <a:gdLst/>
              <a:ahLst/>
              <a:cxnLst/>
              <a:rect l="l" t="t" r="r" b="b"/>
              <a:pathLst>
                <a:path w="10842" h="20682" fill="none" extrusionOk="0">
                  <a:moveTo>
                    <a:pt x="10842" y="1"/>
                  </a:moveTo>
                  <a:cubicBezTo>
                    <a:pt x="10008" y="2436"/>
                    <a:pt x="9141" y="5671"/>
                    <a:pt x="9107" y="7940"/>
                  </a:cubicBezTo>
                  <a:cubicBezTo>
                    <a:pt x="9074" y="12042"/>
                    <a:pt x="9241" y="20682"/>
                    <a:pt x="9241" y="20682"/>
                  </a:cubicBezTo>
                  <a:cubicBezTo>
                    <a:pt x="6572" y="16712"/>
                    <a:pt x="3470" y="13077"/>
                    <a:pt x="1" y="9774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669350" y="741263"/>
              <a:ext cx="17525" cy="45900"/>
            </a:xfrm>
            <a:custGeom>
              <a:avLst/>
              <a:gdLst/>
              <a:ahLst/>
              <a:cxnLst/>
              <a:rect l="l" t="t" r="r" b="b"/>
              <a:pathLst>
                <a:path w="701" h="1836" fill="none" extrusionOk="0">
                  <a:moveTo>
                    <a:pt x="701" y="1"/>
                  </a:moveTo>
                  <a:cubicBezTo>
                    <a:pt x="701" y="1"/>
                    <a:pt x="400" y="735"/>
                    <a:pt x="0" y="1835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132300" y="1298338"/>
              <a:ext cx="482850" cy="175975"/>
            </a:xfrm>
            <a:custGeom>
              <a:avLst/>
              <a:gdLst/>
              <a:ahLst/>
              <a:cxnLst/>
              <a:rect l="l" t="t" r="r" b="b"/>
              <a:pathLst>
                <a:path w="19314" h="7039" fill="none" extrusionOk="0">
                  <a:moveTo>
                    <a:pt x="19314" y="1935"/>
                  </a:moveTo>
                  <a:cubicBezTo>
                    <a:pt x="19314" y="1935"/>
                    <a:pt x="7539" y="0"/>
                    <a:pt x="4236" y="1535"/>
                  </a:cubicBezTo>
                  <a:cubicBezTo>
                    <a:pt x="967" y="3036"/>
                    <a:pt x="0" y="7039"/>
                    <a:pt x="0" y="7039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8024600" y="1266638"/>
              <a:ext cx="75900" cy="12550"/>
            </a:xfrm>
            <a:custGeom>
              <a:avLst/>
              <a:gdLst/>
              <a:ahLst/>
              <a:cxnLst/>
              <a:rect l="l" t="t" r="r" b="b"/>
              <a:pathLst>
                <a:path w="3036" h="502" fill="none" extrusionOk="0">
                  <a:moveTo>
                    <a:pt x="0" y="134"/>
                  </a:moveTo>
                  <a:cubicBezTo>
                    <a:pt x="2435" y="1"/>
                    <a:pt x="3036" y="501"/>
                    <a:pt x="3036" y="501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332425" y="1274988"/>
              <a:ext cx="649650" cy="498700"/>
            </a:xfrm>
            <a:custGeom>
              <a:avLst/>
              <a:gdLst/>
              <a:ahLst/>
              <a:cxnLst/>
              <a:rect l="l" t="t" r="r" b="b"/>
              <a:pathLst>
                <a:path w="25986" h="19948" fill="none" extrusionOk="0">
                  <a:moveTo>
                    <a:pt x="868" y="19948"/>
                  </a:moveTo>
                  <a:cubicBezTo>
                    <a:pt x="868" y="19948"/>
                    <a:pt x="1" y="16479"/>
                    <a:pt x="2869" y="12476"/>
                  </a:cubicBezTo>
                  <a:cubicBezTo>
                    <a:pt x="5772" y="8506"/>
                    <a:pt x="11609" y="4036"/>
                    <a:pt x="11609" y="4036"/>
                  </a:cubicBezTo>
                  <a:cubicBezTo>
                    <a:pt x="11609" y="4036"/>
                    <a:pt x="21916" y="767"/>
                    <a:pt x="25986" y="0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7621800" y="1284988"/>
              <a:ext cx="73425" cy="90925"/>
            </a:xfrm>
            <a:custGeom>
              <a:avLst/>
              <a:gdLst/>
              <a:ahLst/>
              <a:cxnLst/>
              <a:rect l="l" t="t" r="r" b="b"/>
              <a:pathLst>
                <a:path w="2937" h="3637" fill="none" extrusionOk="0">
                  <a:moveTo>
                    <a:pt x="2936" y="1"/>
                  </a:moveTo>
                  <a:cubicBezTo>
                    <a:pt x="1335" y="2035"/>
                    <a:pt x="1" y="3636"/>
                    <a:pt x="1" y="3636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7720200" y="976438"/>
              <a:ext cx="235200" cy="276050"/>
            </a:xfrm>
            <a:custGeom>
              <a:avLst/>
              <a:gdLst/>
              <a:ahLst/>
              <a:cxnLst/>
              <a:rect l="l" t="t" r="r" b="b"/>
              <a:pathLst>
                <a:path w="9408" h="11042" fill="none" extrusionOk="0">
                  <a:moveTo>
                    <a:pt x="9408" y="0"/>
                  </a:moveTo>
                  <a:cubicBezTo>
                    <a:pt x="7540" y="1535"/>
                    <a:pt x="5205" y="3603"/>
                    <a:pt x="4237" y="5237"/>
                  </a:cubicBezTo>
                  <a:cubicBezTo>
                    <a:pt x="3437" y="6538"/>
                    <a:pt x="1702" y="8873"/>
                    <a:pt x="1" y="11042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7982900" y="924738"/>
              <a:ext cx="40050" cy="30050"/>
            </a:xfrm>
            <a:custGeom>
              <a:avLst/>
              <a:gdLst/>
              <a:ahLst/>
              <a:cxnLst/>
              <a:rect l="l" t="t" r="r" b="b"/>
              <a:pathLst>
                <a:path w="1602" h="1202" fill="none" extrusionOk="0">
                  <a:moveTo>
                    <a:pt x="1601" y="0"/>
                  </a:moveTo>
                  <a:cubicBezTo>
                    <a:pt x="1601" y="0"/>
                    <a:pt x="934" y="467"/>
                    <a:pt x="0" y="1201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651000" y="1396738"/>
              <a:ext cx="371125" cy="211850"/>
            </a:xfrm>
            <a:custGeom>
              <a:avLst/>
              <a:gdLst/>
              <a:ahLst/>
              <a:cxnLst/>
              <a:rect l="l" t="t" r="r" b="b"/>
              <a:pathLst>
                <a:path w="14845" h="8474" fill="none" extrusionOk="0">
                  <a:moveTo>
                    <a:pt x="0" y="0"/>
                  </a:moveTo>
                  <a:cubicBezTo>
                    <a:pt x="0" y="0"/>
                    <a:pt x="10508" y="3937"/>
                    <a:pt x="12142" y="5504"/>
                  </a:cubicBezTo>
                  <a:cubicBezTo>
                    <a:pt x="13143" y="6405"/>
                    <a:pt x="14044" y="7406"/>
                    <a:pt x="14844" y="8473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7635975" y="1496813"/>
              <a:ext cx="71750" cy="303575"/>
            </a:xfrm>
            <a:custGeom>
              <a:avLst/>
              <a:gdLst/>
              <a:ahLst/>
              <a:cxnLst/>
              <a:rect l="l" t="t" r="r" b="b"/>
              <a:pathLst>
                <a:path w="2870" h="12143" fill="none" extrusionOk="0">
                  <a:moveTo>
                    <a:pt x="67" y="0"/>
                  </a:moveTo>
                  <a:cubicBezTo>
                    <a:pt x="1" y="1935"/>
                    <a:pt x="34" y="4470"/>
                    <a:pt x="501" y="6171"/>
                  </a:cubicBezTo>
                  <a:cubicBezTo>
                    <a:pt x="1135" y="8240"/>
                    <a:pt x="1902" y="10208"/>
                    <a:pt x="2869" y="12142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7638475" y="1423413"/>
              <a:ext cx="4200" cy="45075"/>
            </a:xfrm>
            <a:custGeom>
              <a:avLst/>
              <a:gdLst/>
              <a:ahLst/>
              <a:cxnLst/>
              <a:rect l="l" t="t" r="r" b="b"/>
              <a:pathLst>
                <a:path w="168" h="1803" fill="none" extrusionOk="0">
                  <a:moveTo>
                    <a:pt x="168" y="1"/>
                  </a:moveTo>
                  <a:cubicBezTo>
                    <a:pt x="168" y="1"/>
                    <a:pt x="68" y="735"/>
                    <a:pt x="1" y="1802"/>
                  </a:cubicBezTo>
                </a:path>
              </a:pathLst>
            </a:custGeom>
            <a:noFill/>
            <a:ln w="5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6463488" y="2517613"/>
              <a:ext cx="1491925" cy="2069000"/>
            </a:xfrm>
            <a:custGeom>
              <a:avLst/>
              <a:gdLst/>
              <a:ahLst/>
              <a:cxnLst/>
              <a:rect l="l" t="t" r="r" b="b"/>
              <a:pathLst>
                <a:path w="59677" h="82760" fill="none" extrusionOk="0">
                  <a:moveTo>
                    <a:pt x="39729" y="82760"/>
                  </a:moveTo>
                  <a:lnTo>
                    <a:pt x="19080" y="47068"/>
                  </a:lnTo>
                  <a:cubicBezTo>
                    <a:pt x="19080" y="47068"/>
                    <a:pt x="16745" y="30856"/>
                    <a:pt x="11842" y="24318"/>
                  </a:cubicBezTo>
                  <a:cubicBezTo>
                    <a:pt x="6905" y="17813"/>
                    <a:pt x="0" y="13043"/>
                    <a:pt x="4003" y="9708"/>
                  </a:cubicBezTo>
                  <a:cubicBezTo>
                    <a:pt x="8006" y="6372"/>
                    <a:pt x="18180" y="1"/>
                    <a:pt x="20281" y="401"/>
                  </a:cubicBezTo>
                  <a:cubicBezTo>
                    <a:pt x="22349" y="801"/>
                    <a:pt x="36393" y="7906"/>
                    <a:pt x="40362" y="9041"/>
                  </a:cubicBezTo>
                  <a:cubicBezTo>
                    <a:pt x="44332" y="10208"/>
                    <a:pt x="45699" y="11876"/>
                    <a:pt x="45132" y="15312"/>
                  </a:cubicBezTo>
                  <a:cubicBezTo>
                    <a:pt x="44532" y="18714"/>
                    <a:pt x="44298" y="42731"/>
                    <a:pt x="45466" y="46034"/>
                  </a:cubicBezTo>
                  <a:cubicBezTo>
                    <a:pt x="46633" y="49369"/>
                    <a:pt x="59676" y="72986"/>
                    <a:pt x="59676" y="7298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6438450" y="2525888"/>
              <a:ext cx="919025" cy="624250"/>
            </a:xfrm>
            <a:custGeom>
              <a:avLst/>
              <a:gdLst/>
              <a:ahLst/>
              <a:cxnLst/>
              <a:rect l="l" t="t" r="r" b="b"/>
              <a:pathLst>
                <a:path w="36761" h="24970" extrusionOk="0">
                  <a:moveTo>
                    <a:pt x="20049" y="0"/>
                  </a:moveTo>
                  <a:cubicBezTo>
                    <a:pt x="18948" y="801"/>
                    <a:pt x="17747" y="1501"/>
                    <a:pt x="16513" y="2035"/>
                  </a:cubicBezTo>
                  <a:cubicBezTo>
                    <a:pt x="15045" y="2602"/>
                    <a:pt x="12610" y="3336"/>
                    <a:pt x="12610" y="3336"/>
                  </a:cubicBezTo>
                  <a:cubicBezTo>
                    <a:pt x="12610" y="3336"/>
                    <a:pt x="14111" y="3903"/>
                    <a:pt x="9474" y="6872"/>
                  </a:cubicBezTo>
                  <a:cubicBezTo>
                    <a:pt x="6739" y="8640"/>
                    <a:pt x="3603" y="9674"/>
                    <a:pt x="368" y="9840"/>
                  </a:cubicBezTo>
                  <a:cubicBezTo>
                    <a:pt x="1" y="13176"/>
                    <a:pt x="12810" y="21149"/>
                    <a:pt x="18547" y="23383"/>
                  </a:cubicBezTo>
                  <a:cubicBezTo>
                    <a:pt x="21730" y="24598"/>
                    <a:pt x="22985" y="24970"/>
                    <a:pt x="23689" y="24970"/>
                  </a:cubicBezTo>
                  <a:cubicBezTo>
                    <a:pt x="24261" y="24970"/>
                    <a:pt x="24469" y="24724"/>
                    <a:pt x="25052" y="24484"/>
                  </a:cubicBezTo>
                  <a:cubicBezTo>
                    <a:pt x="26353" y="23951"/>
                    <a:pt x="29122" y="19481"/>
                    <a:pt x="31357" y="16145"/>
                  </a:cubicBezTo>
                  <a:cubicBezTo>
                    <a:pt x="32691" y="14144"/>
                    <a:pt x="34559" y="12542"/>
                    <a:pt x="36760" y="11508"/>
                  </a:cubicBezTo>
                  <a:lnTo>
                    <a:pt x="32858" y="6405"/>
                  </a:lnTo>
                  <a:cubicBezTo>
                    <a:pt x="31457" y="6038"/>
                    <a:pt x="30089" y="5571"/>
                    <a:pt x="28755" y="5004"/>
                  </a:cubicBezTo>
                  <a:cubicBezTo>
                    <a:pt x="25986" y="3903"/>
                    <a:pt x="20049" y="0"/>
                    <a:pt x="20049" y="0"/>
                  </a:cubicBezTo>
                  <a:close/>
                </a:path>
              </a:pathLst>
            </a:custGeom>
            <a:solidFill>
              <a:srgbClr val="C3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6438450" y="2525888"/>
              <a:ext cx="919025" cy="624250"/>
            </a:xfrm>
            <a:custGeom>
              <a:avLst/>
              <a:gdLst/>
              <a:ahLst/>
              <a:cxnLst/>
              <a:rect l="l" t="t" r="r" b="b"/>
              <a:pathLst>
                <a:path w="36761" h="24970" extrusionOk="0">
                  <a:moveTo>
                    <a:pt x="20049" y="0"/>
                  </a:moveTo>
                  <a:cubicBezTo>
                    <a:pt x="18948" y="801"/>
                    <a:pt x="17747" y="1501"/>
                    <a:pt x="16513" y="2035"/>
                  </a:cubicBezTo>
                  <a:cubicBezTo>
                    <a:pt x="15045" y="2602"/>
                    <a:pt x="12610" y="3336"/>
                    <a:pt x="12610" y="3336"/>
                  </a:cubicBezTo>
                  <a:cubicBezTo>
                    <a:pt x="12610" y="3336"/>
                    <a:pt x="14111" y="3903"/>
                    <a:pt x="9474" y="6872"/>
                  </a:cubicBezTo>
                  <a:cubicBezTo>
                    <a:pt x="6739" y="8640"/>
                    <a:pt x="3603" y="9674"/>
                    <a:pt x="368" y="9840"/>
                  </a:cubicBezTo>
                  <a:cubicBezTo>
                    <a:pt x="1" y="13176"/>
                    <a:pt x="12810" y="21149"/>
                    <a:pt x="18547" y="23383"/>
                  </a:cubicBezTo>
                  <a:cubicBezTo>
                    <a:pt x="21730" y="24598"/>
                    <a:pt x="22985" y="24970"/>
                    <a:pt x="23689" y="24970"/>
                  </a:cubicBezTo>
                  <a:cubicBezTo>
                    <a:pt x="24261" y="24970"/>
                    <a:pt x="24469" y="24724"/>
                    <a:pt x="25052" y="24484"/>
                  </a:cubicBezTo>
                  <a:cubicBezTo>
                    <a:pt x="26353" y="23951"/>
                    <a:pt x="29122" y="19481"/>
                    <a:pt x="31357" y="16145"/>
                  </a:cubicBezTo>
                  <a:cubicBezTo>
                    <a:pt x="32691" y="14144"/>
                    <a:pt x="34559" y="12542"/>
                    <a:pt x="36760" y="11508"/>
                  </a:cubicBezTo>
                  <a:lnTo>
                    <a:pt x="32858" y="6405"/>
                  </a:lnTo>
                  <a:cubicBezTo>
                    <a:pt x="31457" y="6038"/>
                    <a:pt x="30089" y="5571"/>
                    <a:pt x="28755" y="5004"/>
                  </a:cubicBezTo>
                  <a:cubicBezTo>
                    <a:pt x="25986" y="3903"/>
                    <a:pt x="20049" y="0"/>
                    <a:pt x="20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035400" y="2783550"/>
              <a:ext cx="534900" cy="1367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6704475" y="2657638"/>
              <a:ext cx="379475" cy="156800"/>
            </a:xfrm>
            <a:custGeom>
              <a:avLst/>
              <a:gdLst/>
              <a:ahLst/>
              <a:cxnLst/>
              <a:rect l="l" t="t" r="r" b="b"/>
              <a:pathLst>
                <a:path w="15179" h="6272" fill="none" extrusionOk="0">
                  <a:moveTo>
                    <a:pt x="1" y="6272"/>
                  </a:moveTo>
                  <a:cubicBezTo>
                    <a:pt x="1" y="6272"/>
                    <a:pt x="4471" y="5738"/>
                    <a:pt x="7606" y="1"/>
                  </a:cubicBezTo>
                  <a:cubicBezTo>
                    <a:pt x="7606" y="1"/>
                    <a:pt x="11309" y="1568"/>
                    <a:pt x="15178" y="5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6953000" y="2711013"/>
              <a:ext cx="113425" cy="331100"/>
            </a:xfrm>
            <a:custGeom>
              <a:avLst/>
              <a:gdLst/>
              <a:ahLst/>
              <a:cxnLst/>
              <a:rect l="l" t="t" r="r" b="b"/>
              <a:pathLst>
                <a:path w="4537" h="13244" fill="none" extrusionOk="0">
                  <a:moveTo>
                    <a:pt x="2168" y="0"/>
                  </a:moveTo>
                  <a:cubicBezTo>
                    <a:pt x="2168" y="0"/>
                    <a:pt x="0" y="5704"/>
                    <a:pt x="4537" y="13243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6887950" y="2724363"/>
              <a:ext cx="65075" cy="129275"/>
            </a:xfrm>
            <a:custGeom>
              <a:avLst/>
              <a:gdLst/>
              <a:ahLst/>
              <a:cxnLst/>
              <a:rect l="l" t="t" r="r" b="b"/>
              <a:pathLst>
                <a:path w="2603" h="5171" fill="none" extrusionOk="0">
                  <a:moveTo>
                    <a:pt x="0" y="0"/>
                  </a:moveTo>
                  <a:cubicBezTo>
                    <a:pt x="0" y="0"/>
                    <a:pt x="2235" y="2769"/>
                    <a:pt x="2602" y="517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6993025" y="2835263"/>
              <a:ext cx="295225" cy="273550"/>
            </a:xfrm>
            <a:custGeom>
              <a:avLst/>
              <a:gdLst/>
              <a:ahLst/>
              <a:cxnLst/>
              <a:rect l="l" t="t" r="r" b="b"/>
              <a:pathLst>
                <a:path w="11809" h="10942" fill="none" extrusionOk="0">
                  <a:moveTo>
                    <a:pt x="0" y="10942"/>
                  </a:moveTo>
                  <a:cubicBezTo>
                    <a:pt x="0" y="10942"/>
                    <a:pt x="3770" y="8573"/>
                    <a:pt x="5771" y="6105"/>
                  </a:cubicBezTo>
                  <a:cubicBezTo>
                    <a:pt x="7739" y="3637"/>
                    <a:pt x="8640" y="1035"/>
                    <a:pt x="11809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872100" y="2630963"/>
              <a:ext cx="22550" cy="26700"/>
            </a:xfrm>
            <a:custGeom>
              <a:avLst/>
              <a:gdLst/>
              <a:ahLst/>
              <a:cxnLst/>
              <a:rect l="l" t="t" r="r" b="b"/>
              <a:pathLst>
                <a:path w="902" h="1068" fill="none" extrusionOk="0">
                  <a:moveTo>
                    <a:pt x="901" y="1068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6207450" y="2760063"/>
              <a:ext cx="160150" cy="59375"/>
            </a:xfrm>
            <a:custGeom>
              <a:avLst/>
              <a:gdLst/>
              <a:ahLst/>
              <a:cxnLst/>
              <a:rect l="l" t="t" r="r" b="b"/>
              <a:pathLst>
                <a:path w="6406" h="2375" extrusionOk="0">
                  <a:moveTo>
                    <a:pt x="2528" y="1"/>
                  </a:moveTo>
                  <a:cubicBezTo>
                    <a:pt x="1660" y="1"/>
                    <a:pt x="769" y="71"/>
                    <a:pt x="1" y="273"/>
                  </a:cubicBezTo>
                  <a:cubicBezTo>
                    <a:pt x="1" y="273"/>
                    <a:pt x="3704" y="2108"/>
                    <a:pt x="5972" y="2375"/>
                  </a:cubicBezTo>
                  <a:lnTo>
                    <a:pt x="6406" y="373"/>
                  </a:lnTo>
                  <a:cubicBezTo>
                    <a:pt x="6406" y="373"/>
                    <a:pt x="4526" y="1"/>
                    <a:pt x="2528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6334225" y="2753963"/>
              <a:ext cx="1494425" cy="375250"/>
            </a:xfrm>
            <a:custGeom>
              <a:avLst/>
              <a:gdLst/>
              <a:ahLst/>
              <a:cxnLst/>
              <a:rect l="l" t="t" r="r" b="b"/>
              <a:pathLst>
                <a:path w="59777" h="15010" extrusionOk="0">
                  <a:moveTo>
                    <a:pt x="1425" y="0"/>
                  </a:moveTo>
                  <a:cubicBezTo>
                    <a:pt x="961" y="0"/>
                    <a:pt x="553" y="343"/>
                    <a:pt x="434" y="818"/>
                  </a:cubicBezTo>
                  <a:lnTo>
                    <a:pt x="167" y="1885"/>
                  </a:lnTo>
                  <a:cubicBezTo>
                    <a:pt x="0" y="2452"/>
                    <a:pt x="401" y="3052"/>
                    <a:pt x="968" y="3186"/>
                  </a:cubicBezTo>
                  <a:lnTo>
                    <a:pt x="55373" y="14928"/>
                  </a:lnTo>
                  <a:cubicBezTo>
                    <a:pt x="55621" y="14983"/>
                    <a:pt x="55868" y="15010"/>
                    <a:pt x="56111" y="15010"/>
                  </a:cubicBezTo>
                  <a:cubicBezTo>
                    <a:pt x="57769" y="15010"/>
                    <a:pt x="59248" y="13779"/>
                    <a:pt x="59509" y="12092"/>
                  </a:cubicBezTo>
                  <a:cubicBezTo>
                    <a:pt x="59776" y="10191"/>
                    <a:pt x="58475" y="8456"/>
                    <a:pt x="56574" y="8189"/>
                  </a:cubicBezTo>
                  <a:lnTo>
                    <a:pt x="1601" y="17"/>
                  </a:lnTo>
                  <a:cubicBezTo>
                    <a:pt x="1542" y="6"/>
                    <a:pt x="1483" y="0"/>
                    <a:pt x="1425" y="0"/>
                  </a:cubicBezTo>
                  <a:close/>
                </a:path>
              </a:pathLst>
            </a:custGeom>
            <a:solidFill>
              <a:schemeClr val="dk2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7483375" y="2926988"/>
              <a:ext cx="344425" cy="202000"/>
            </a:xfrm>
            <a:custGeom>
              <a:avLst/>
              <a:gdLst/>
              <a:ahLst/>
              <a:cxnLst/>
              <a:rect l="l" t="t" r="r" b="b"/>
              <a:pathLst>
                <a:path w="13777" h="8080" extrusionOk="0">
                  <a:moveTo>
                    <a:pt x="2302" y="1"/>
                  </a:moveTo>
                  <a:cubicBezTo>
                    <a:pt x="734" y="968"/>
                    <a:pt x="0" y="2803"/>
                    <a:pt x="434" y="4571"/>
                  </a:cubicBezTo>
                  <a:cubicBezTo>
                    <a:pt x="567" y="5171"/>
                    <a:pt x="834" y="5738"/>
                    <a:pt x="1235" y="6239"/>
                  </a:cubicBezTo>
                  <a:lnTo>
                    <a:pt x="9374" y="8007"/>
                  </a:lnTo>
                  <a:cubicBezTo>
                    <a:pt x="9614" y="8056"/>
                    <a:pt x="9853" y="8079"/>
                    <a:pt x="10088" y="8079"/>
                  </a:cubicBezTo>
                  <a:cubicBezTo>
                    <a:pt x="11775" y="8079"/>
                    <a:pt x="13247" y="6866"/>
                    <a:pt x="13510" y="5138"/>
                  </a:cubicBezTo>
                  <a:cubicBezTo>
                    <a:pt x="13777" y="3270"/>
                    <a:pt x="12476" y="1535"/>
                    <a:pt x="10608" y="1268"/>
                  </a:cubicBezTo>
                  <a:lnTo>
                    <a:pt x="2302" y="1"/>
                  </a:lnTo>
                  <a:close/>
                </a:path>
              </a:pathLst>
            </a:custGeom>
            <a:solidFill>
              <a:schemeClr val="dk1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6460500" y="2812313"/>
              <a:ext cx="736025" cy="1078725"/>
            </a:xfrm>
            <a:custGeom>
              <a:avLst/>
              <a:gdLst/>
              <a:ahLst/>
              <a:cxnLst/>
              <a:rect l="l" t="t" r="r" b="b"/>
              <a:pathLst>
                <a:path w="29441" h="43149" extrusionOk="0">
                  <a:moveTo>
                    <a:pt x="4108" y="0"/>
                  </a:moveTo>
                  <a:cubicBezTo>
                    <a:pt x="1604" y="0"/>
                    <a:pt x="0" y="1462"/>
                    <a:pt x="587" y="3954"/>
                  </a:cubicBezTo>
                  <a:cubicBezTo>
                    <a:pt x="1254" y="6789"/>
                    <a:pt x="4856" y="10225"/>
                    <a:pt x="7492" y="12494"/>
                  </a:cubicBezTo>
                  <a:cubicBezTo>
                    <a:pt x="10127" y="14762"/>
                    <a:pt x="12629" y="18665"/>
                    <a:pt x="14196" y="23201"/>
                  </a:cubicBezTo>
                  <a:cubicBezTo>
                    <a:pt x="15731" y="27704"/>
                    <a:pt x="16731" y="31874"/>
                    <a:pt x="20201" y="36444"/>
                  </a:cubicBezTo>
                  <a:cubicBezTo>
                    <a:pt x="23670" y="41014"/>
                    <a:pt x="27973" y="42915"/>
                    <a:pt x="29441" y="43149"/>
                  </a:cubicBezTo>
                  <a:lnTo>
                    <a:pt x="29274" y="10992"/>
                  </a:lnTo>
                  <a:cubicBezTo>
                    <a:pt x="29274" y="10992"/>
                    <a:pt x="26151" y="11723"/>
                    <a:pt x="23840" y="11723"/>
                  </a:cubicBezTo>
                  <a:cubicBezTo>
                    <a:pt x="23314" y="11723"/>
                    <a:pt x="22831" y="11686"/>
                    <a:pt x="22436" y="11593"/>
                  </a:cubicBezTo>
                  <a:cubicBezTo>
                    <a:pt x="20334" y="11093"/>
                    <a:pt x="15998" y="5022"/>
                    <a:pt x="13062" y="3020"/>
                  </a:cubicBezTo>
                  <a:cubicBezTo>
                    <a:pt x="10093" y="1019"/>
                    <a:pt x="8292" y="552"/>
                    <a:pt x="5190" y="85"/>
                  </a:cubicBezTo>
                  <a:cubicBezTo>
                    <a:pt x="4815" y="28"/>
                    <a:pt x="4453" y="0"/>
                    <a:pt x="4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6552700" y="2812263"/>
              <a:ext cx="581275" cy="323075"/>
            </a:xfrm>
            <a:custGeom>
              <a:avLst/>
              <a:gdLst/>
              <a:ahLst/>
              <a:cxnLst/>
              <a:rect l="l" t="t" r="r" b="b"/>
              <a:pathLst>
                <a:path w="23251" h="12923" extrusionOk="0">
                  <a:moveTo>
                    <a:pt x="534" y="0"/>
                  </a:moveTo>
                  <a:cubicBezTo>
                    <a:pt x="352" y="0"/>
                    <a:pt x="172" y="8"/>
                    <a:pt x="1" y="20"/>
                  </a:cubicBezTo>
                  <a:cubicBezTo>
                    <a:pt x="2369" y="620"/>
                    <a:pt x="4637" y="1654"/>
                    <a:pt x="6672" y="3055"/>
                  </a:cubicBezTo>
                  <a:cubicBezTo>
                    <a:pt x="9975" y="5457"/>
                    <a:pt x="12343" y="11495"/>
                    <a:pt x="16012" y="12596"/>
                  </a:cubicBezTo>
                  <a:cubicBezTo>
                    <a:pt x="16793" y="12830"/>
                    <a:pt x="17570" y="12922"/>
                    <a:pt x="18309" y="12922"/>
                  </a:cubicBezTo>
                  <a:cubicBezTo>
                    <a:pt x="21040" y="12922"/>
                    <a:pt x="23251" y="11662"/>
                    <a:pt x="23251" y="11662"/>
                  </a:cubicBezTo>
                  <a:lnTo>
                    <a:pt x="22917" y="11495"/>
                  </a:lnTo>
                  <a:cubicBezTo>
                    <a:pt x="22022" y="11620"/>
                    <a:pt x="21023" y="11719"/>
                    <a:pt x="20147" y="11719"/>
                  </a:cubicBezTo>
                  <a:cubicBezTo>
                    <a:pt x="19620" y="11719"/>
                    <a:pt x="19136" y="11683"/>
                    <a:pt x="18748" y="11595"/>
                  </a:cubicBezTo>
                  <a:cubicBezTo>
                    <a:pt x="16646" y="11095"/>
                    <a:pt x="12310" y="5024"/>
                    <a:pt x="9341" y="3022"/>
                  </a:cubicBezTo>
                  <a:cubicBezTo>
                    <a:pt x="6405" y="1021"/>
                    <a:pt x="4571" y="554"/>
                    <a:pt x="1469" y="87"/>
                  </a:cubicBezTo>
                  <a:cubicBezTo>
                    <a:pt x="1172" y="23"/>
                    <a:pt x="850" y="0"/>
                    <a:pt x="534" y="0"/>
                  </a:cubicBezTo>
                  <a:close/>
                </a:path>
              </a:pathLst>
            </a:custGeom>
            <a:solidFill>
              <a:srgbClr val="C3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6552700" y="2812263"/>
              <a:ext cx="581275" cy="323075"/>
            </a:xfrm>
            <a:custGeom>
              <a:avLst/>
              <a:gdLst/>
              <a:ahLst/>
              <a:cxnLst/>
              <a:rect l="l" t="t" r="r" b="b"/>
              <a:pathLst>
                <a:path w="23251" h="12923" extrusionOk="0">
                  <a:moveTo>
                    <a:pt x="534" y="0"/>
                  </a:moveTo>
                  <a:cubicBezTo>
                    <a:pt x="352" y="0"/>
                    <a:pt x="172" y="8"/>
                    <a:pt x="1" y="20"/>
                  </a:cubicBezTo>
                  <a:cubicBezTo>
                    <a:pt x="2369" y="620"/>
                    <a:pt x="4637" y="1654"/>
                    <a:pt x="6672" y="3055"/>
                  </a:cubicBezTo>
                  <a:cubicBezTo>
                    <a:pt x="9975" y="5457"/>
                    <a:pt x="12343" y="11495"/>
                    <a:pt x="16012" y="12596"/>
                  </a:cubicBezTo>
                  <a:cubicBezTo>
                    <a:pt x="16793" y="12830"/>
                    <a:pt x="17570" y="12922"/>
                    <a:pt x="18309" y="12922"/>
                  </a:cubicBezTo>
                  <a:cubicBezTo>
                    <a:pt x="21040" y="12922"/>
                    <a:pt x="23251" y="11662"/>
                    <a:pt x="23251" y="11662"/>
                  </a:cubicBezTo>
                  <a:lnTo>
                    <a:pt x="22917" y="11495"/>
                  </a:lnTo>
                  <a:cubicBezTo>
                    <a:pt x="22022" y="11620"/>
                    <a:pt x="21023" y="11719"/>
                    <a:pt x="20147" y="11719"/>
                  </a:cubicBezTo>
                  <a:cubicBezTo>
                    <a:pt x="19620" y="11719"/>
                    <a:pt x="19136" y="11683"/>
                    <a:pt x="18748" y="11595"/>
                  </a:cubicBezTo>
                  <a:cubicBezTo>
                    <a:pt x="16646" y="11095"/>
                    <a:pt x="12310" y="5024"/>
                    <a:pt x="9341" y="3022"/>
                  </a:cubicBezTo>
                  <a:cubicBezTo>
                    <a:pt x="6405" y="1021"/>
                    <a:pt x="4571" y="554"/>
                    <a:pt x="1469" y="87"/>
                  </a:cubicBezTo>
                  <a:cubicBezTo>
                    <a:pt x="1172" y="23"/>
                    <a:pt x="850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6458475" y="2802738"/>
              <a:ext cx="738050" cy="1088300"/>
            </a:xfrm>
            <a:custGeom>
              <a:avLst/>
              <a:gdLst/>
              <a:ahLst/>
              <a:cxnLst/>
              <a:rect l="l" t="t" r="r" b="b"/>
              <a:pathLst>
                <a:path w="29522" h="43532" fill="none" extrusionOk="0">
                  <a:moveTo>
                    <a:pt x="29355" y="11375"/>
                  </a:moveTo>
                  <a:cubicBezTo>
                    <a:pt x="29355" y="11375"/>
                    <a:pt x="24651" y="12476"/>
                    <a:pt x="22517" y="11976"/>
                  </a:cubicBezTo>
                  <a:cubicBezTo>
                    <a:pt x="20415" y="11476"/>
                    <a:pt x="16079" y="5405"/>
                    <a:pt x="13143" y="3403"/>
                  </a:cubicBezTo>
                  <a:cubicBezTo>
                    <a:pt x="10174" y="1402"/>
                    <a:pt x="8373" y="935"/>
                    <a:pt x="5271" y="468"/>
                  </a:cubicBezTo>
                  <a:cubicBezTo>
                    <a:pt x="2169" y="1"/>
                    <a:pt x="0" y="1502"/>
                    <a:pt x="668" y="4337"/>
                  </a:cubicBezTo>
                  <a:cubicBezTo>
                    <a:pt x="1335" y="7172"/>
                    <a:pt x="4937" y="10608"/>
                    <a:pt x="7573" y="12877"/>
                  </a:cubicBezTo>
                  <a:cubicBezTo>
                    <a:pt x="10208" y="15145"/>
                    <a:pt x="12710" y="19048"/>
                    <a:pt x="14277" y="23584"/>
                  </a:cubicBezTo>
                  <a:cubicBezTo>
                    <a:pt x="15812" y="28087"/>
                    <a:pt x="16812" y="32257"/>
                    <a:pt x="20282" y="36827"/>
                  </a:cubicBezTo>
                  <a:cubicBezTo>
                    <a:pt x="23751" y="41397"/>
                    <a:pt x="28054" y="43298"/>
                    <a:pt x="29522" y="4353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6464300" y="2812763"/>
              <a:ext cx="160150" cy="149275"/>
            </a:xfrm>
            <a:custGeom>
              <a:avLst/>
              <a:gdLst/>
              <a:ahLst/>
              <a:cxnLst/>
              <a:rect l="l" t="t" r="r" b="b"/>
              <a:pathLst>
                <a:path w="6406" h="5971" extrusionOk="0">
                  <a:moveTo>
                    <a:pt x="3033" y="1"/>
                  </a:moveTo>
                  <a:cubicBezTo>
                    <a:pt x="2897" y="1"/>
                    <a:pt x="2764" y="11"/>
                    <a:pt x="2636" y="33"/>
                  </a:cubicBezTo>
                  <a:cubicBezTo>
                    <a:pt x="1102" y="300"/>
                    <a:pt x="468" y="1134"/>
                    <a:pt x="234" y="2669"/>
                  </a:cubicBezTo>
                  <a:cubicBezTo>
                    <a:pt x="1" y="4236"/>
                    <a:pt x="2803" y="5971"/>
                    <a:pt x="2803" y="5971"/>
                  </a:cubicBezTo>
                  <a:cubicBezTo>
                    <a:pt x="2803" y="5971"/>
                    <a:pt x="3036" y="3502"/>
                    <a:pt x="6406" y="1234"/>
                  </a:cubicBezTo>
                  <a:cubicBezTo>
                    <a:pt x="6406" y="1234"/>
                    <a:pt x="4528" y="1"/>
                    <a:pt x="3033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6590225" y="3027063"/>
              <a:ext cx="20875" cy="16700"/>
            </a:xfrm>
            <a:custGeom>
              <a:avLst/>
              <a:gdLst/>
              <a:ahLst/>
              <a:cxnLst/>
              <a:rect l="l" t="t" r="r" b="b"/>
              <a:pathLst>
                <a:path w="835" h="668" fill="none" extrusionOk="0">
                  <a:moveTo>
                    <a:pt x="1" y="1"/>
                  </a:moveTo>
                  <a:cubicBezTo>
                    <a:pt x="234" y="234"/>
                    <a:pt x="535" y="468"/>
                    <a:pt x="835" y="6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6561875" y="2881963"/>
              <a:ext cx="89250" cy="117600"/>
            </a:xfrm>
            <a:custGeom>
              <a:avLst/>
              <a:gdLst/>
              <a:ahLst/>
              <a:cxnLst/>
              <a:rect l="l" t="t" r="r" b="b"/>
              <a:pathLst>
                <a:path w="3570" h="4704" fill="none" extrusionOk="0">
                  <a:moveTo>
                    <a:pt x="3570" y="1"/>
                  </a:moveTo>
                  <a:cubicBezTo>
                    <a:pt x="3570" y="1"/>
                    <a:pt x="1" y="1835"/>
                    <a:pt x="568" y="470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6411775" y="2291863"/>
              <a:ext cx="1226725" cy="576775"/>
            </a:xfrm>
            <a:custGeom>
              <a:avLst/>
              <a:gdLst/>
              <a:ahLst/>
              <a:cxnLst/>
              <a:rect l="l" t="t" r="r" b="b"/>
              <a:pathLst>
                <a:path w="49069" h="23071" extrusionOk="0">
                  <a:moveTo>
                    <a:pt x="22720" y="0"/>
                  </a:moveTo>
                  <a:cubicBezTo>
                    <a:pt x="22644" y="0"/>
                    <a:pt x="22576" y="7"/>
                    <a:pt x="22517" y="21"/>
                  </a:cubicBezTo>
                  <a:cubicBezTo>
                    <a:pt x="20348" y="555"/>
                    <a:pt x="17746" y="3657"/>
                    <a:pt x="15578" y="5358"/>
                  </a:cubicBezTo>
                  <a:cubicBezTo>
                    <a:pt x="13377" y="7059"/>
                    <a:pt x="5504" y="13497"/>
                    <a:pt x="5504" y="13497"/>
                  </a:cubicBezTo>
                  <a:cubicBezTo>
                    <a:pt x="5504" y="13497"/>
                    <a:pt x="0" y="15899"/>
                    <a:pt x="234" y="17033"/>
                  </a:cubicBezTo>
                  <a:cubicBezTo>
                    <a:pt x="492" y="18097"/>
                    <a:pt x="1560" y="19473"/>
                    <a:pt x="4765" y="19473"/>
                  </a:cubicBezTo>
                  <a:cubicBezTo>
                    <a:pt x="4876" y="19473"/>
                    <a:pt x="4989" y="19472"/>
                    <a:pt x="5104" y="19468"/>
                  </a:cubicBezTo>
                  <a:cubicBezTo>
                    <a:pt x="8573" y="19368"/>
                    <a:pt x="14344" y="15899"/>
                    <a:pt x="15211" y="15399"/>
                  </a:cubicBezTo>
                  <a:cubicBezTo>
                    <a:pt x="16079" y="14898"/>
                    <a:pt x="21549" y="11329"/>
                    <a:pt x="21549" y="11329"/>
                  </a:cubicBezTo>
                  <a:cubicBezTo>
                    <a:pt x="22950" y="12697"/>
                    <a:pt x="24585" y="13864"/>
                    <a:pt x="26353" y="14765"/>
                  </a:cubicBezTo>
                  <a:cubicBezTo>
                    <a:pt x="28921" y="15966"/>
                    <a:pt x="29255" y="16099"/>
                    <a:pt x="29255" y="16099"/>
                  </a:cubicBezTo>
                  <a:cubicBezTo>
                    <a:pt x="29255" y="16099"/>
                    <a:pt x="29922" y="18534"/>
                    <a:pt x="31823" y="19769"/>
                  </a:cubicBezTo>
                  <a:lnTo>
                    <a:pt x="47935" y="23071"/>
                  </a:lnTo>
                  <a:lnTo>
                    <a:pt x="48502" y="21270"/>
                  </a:lnTo>
                  <a:cubicBezTo>
                    <a:pt x="49069" y="19435"/>
                    <a:pt x="48635" y="16733"/>
                    <a:pt x="47101" y="15199"/>
                  </a:cubicBezTo>
                  <a:cubicBezTo>
                    <a:pt x="45533" y="13664"/>
                    <a:pt x="39996" y="10996"/>
                    <a:pt x="38395" y="9561"/>
                  </a:cubicBezTo>
                  <a:cubicBezTo>
                    <a:pt x="36806" y="8200"/>
                    <a:pt x="25323" y="0"/>
                    <a:pt x="22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7287400" y="2474163"/>
              <a:ext cx="351100" cy="394475"/>
            </a:xfrm>
            <a:custGeom>
              <a:avLst/>
              <a:gdLst/>
              <a:ahLst/>
              <a:cxnLst/>
              <a:rect l="l" t="t" r="r" b="b"/>
              <a:pathLst>
                <a:path w="14044" h="15779" extrusionOk="0">
                  <a:moveTo>
                    <a:pt x="301" y="1"/>
                  </a:moveTo>
                  <a:lnTo>
                    <a:pt x="0" y="34"/>
                  </a:lnTo>
                  <a:cubicBezTo>
                    <a:pt x="0" y="34"/>
                    <a:pt x="7239" y="5972"/>
                    <a:pt x="9841" y="8007"/>
                  </a:cubicBezTo>
                  <a:cubicBezTo>
                    <a:pt x="11842" y="9574"/>
                    <a:pt x="11976" y="12710"/>
                    <a:pt x="11409" y="15479"/>
                  </a:cubicBezTo>
                  <a:lnTo>
                    <a:pt x="12910" y="15779"/>
                  </a:lnTo>
                  <a:lnTo>
                    <a:pt x="13477" y="13978"/>
                  </a:lnTo>
                  <a:cubicBezTo>
                    <a:pt x="14044" y="12143"/>
                    <a:pt x="13610" y="9441"/>
                    <a:pt x="12076" y="7907"/>
                  </a:cubicBezTo>
                  <a:cubicBezTo>
                    <a:pt x="10508" y="6372"/>
                    <a:pt x="4971" y="3704"/>
                    <a:pt x="3370" y="2269"/>
                  </a:cubicBezTo>
                  <a:cubicBezTo>
                    <a:pt x="2936" y="1902"/>
                    <a:pt x="1802" y="1035"/>
                    <a:pt x="301" y="1"/>
                  </a:cubicBezTo>
                  <a:close/>
                </a:path>
              </a:pathLst>
            </a:custGeom>
            <a:solidFill>
              <a:srgbClr val="C3A3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6411775" y="2279863"/>
              <a:ext cx="1226725" cy="588775"/>
            </a:xfrm>
            <a:custGeom>
              <a:avLst/>
              <a:gdLst/>
              <a:ahLst/>
              <a:cxnLst/>
              <a:rect l="l" t="t" r="r" b="b"/>
              <a:pathLst>
                <a:path w="49069" h="23551" fill="none" extrusionOk="0">
                  <a:moveTo>
                    <a:pt x="47935" y="23551"/>
                  </a:moveTo>
                  <a:lnTo>
                    <a:pt x="48502" y="21750"/>
                  </a:lnTo>
                  <a:cubicBezTo>
                    <a:pt x="49069" y="19915"/>
                    <a:pt x="48635" y="17213"/>
                    <a:pt x="47101" y="15679"/>
                  </a:cubicBezTo>
                  <a:cubicBezTo>
                    <a:pt x="45533" y="14144"/>
                    <a:pt x="39996" y="11476"/>
                    <a:pt x="38395" y="10041"/>
                  </a:cubicBezTo>
                  <a:cubicBezTo>
                    <a:pt x="36760" y="8640"/>
                    <a:pt x="24651" y="1"/>
                    <a:pt x="22517" y="501"/>
                  </a:cubicBezTo>
                  <a:cubicBezTo>
                    <a:pt x="20348" y="1035"/>
                    <a:pt x="17746" y="4137"/>
                    <a:pt x="15578" y="5838"/>
                  </a:cubicBezTo>
                  <a:cubicBezTo>
                    <a:pt x="13377" y="7539"/>
                    <a:pt x="5504" y="13977"/>
                    <a:pt x="5504" y="13977"/>
                  </a:cubicBezTo>
                  <a:cubicBezTo>
                    <a:pt x="5504" y="13977"/>
                    <a:pt x="0" y="16379"/>
                    <a:pt x="234" y="17513"/>
                  </a:cubicBezTo>
                  <a:cubicBezTo>
                    <a:pt x="501" y="18614"/>
                    <a:pt x="1635" y="20048"/>
                    <a:pt x="5104" y="19948"/>
                  </a:cubicBezTo>
                  <a:cubicBezTo>
                    <a:pt x="8573" y="19848"/>
                    <a:pt x="14344" y="16379"/>
                    <a:pt x="15211" y="15879"/>
                  </a:cubicBezTo>
                  <a:cubicBezTo>
                    <a:pt x="16079" y="15378"/>
                    <a:pt x="21549" y="11809"/>
                    <a:pt x="21549" y="11809"/>
                  </a:cubicBezTo>
                  <a:cubicBezTo>
                    <a:pt x="22950" y="13177"/>
                    <a:pt x="24585" y="14344"/>
                    <a:pt x="26353" y="15245"/>
                  </a:cubicBezTo>
                  <a:cubicBezTo>
                    <a:pt x="28921" y="16446"/>
                    <a:pt x="29255" y="16579"/>
                    <a:pt x="29255" y="16579"/>
                  </a:cubicBezTo>
                  <a:cubicBezTo>
                    <a:pt x="29255" y="16579"/>
                    <a:pt x="29922" y="19014"/>
                    <a:pt x="31823" y="202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6417600" y="2627738"/>
              <a:ext cx="131800" cy="91750"/>
            </a:xfrm>
            <a:custGeom>
              <a:avLst/>
              <a:gdLst/>
              <a:ahLst/>
              <a:cxnLst/>
              <a:rect l="l" t="t" r="r" b="b"/>
              <a:pathLst>
                <a:path w="5272" h="3670" extrusionOk="0">
                  <a:moveTo>
                    <a:pt x="5212" y="1"/>
                  </a:moveTo>
                  <a:cubicBezTo>
                    <a:pt x="4642" y="1"/>
                    <a:pt x="188" y="1975"/>
                    <a:pt x="1" y="3598"/>
                  </a:cubicBezTo>
                  <a:cubicBezTo>
                    <a:pt x="1" y="3598"/>
                    <a:pt x="152" y="3669"/>
                    <a:pt x="459" y="3669"/>
                  </a:cubicBezTo>
                  <a:cubicBezTo>
                    <a:pt x="746" y="3669"/>
                    <a:pt x="1171" y="3607"/>
                    <a:pt x="1736" y="3365"/>
                  </a:cubicBezTo>
                  <a:cubicBezTo>
                    <a:pt x="2936" y="2898"/>
                    <a:pt x="5238" y="363"/>
                    <a:pt x="5271" y="29"/>
                  </a:cubicBezTo>
                  <a:cubicBezTo>
                    <a:pt x="5271" y="10"/>
                    <a:pt x="5251" y="1"/>
                    <a:pt x="521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6944650" y="2455838"/>
              <a:ext cx="5025" cy="18350"/>
            </a:xfrm>
            <a:custGeom>
              <a:avLst/>
              <a:gdLst/>
              <a:ahLst/>
              <a:cxnLst/>
              <a:rect l="l" t="t" r="r" b="b"/>
              <a:pathLst>
                <a:path w="201" h="734" fill="none" extrusionOk="0">
                  <a:moveTo>
                    <a:pt x="1" y="734"/>
                  </a:moveTo>
                  <a:cubicBezTo>
                    <a:pt x="67" y="467"/>
                    <a:pt x="134" y="234"/>
                    <a:pt x="201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6938825" y="2497513"/>
              <a:ext cx="11700" cy="77600"/>
            </a:xfrm>
            <a:custGeom>
              <a:avLst/>
              <a:gdLst/>
              <a:ahLst/>
              <a:cxnLst/>
              <a:rect l="l" t="t" r="r" b="b"/>
              <a:pathLst>
                <a:path w="468" h="3104" fill="none" extrusionOk="0">
                  <a:moveTo>
                    <a:pt x="467" y="3103"/>
                  </a:moveTo>
                  <a:cubicBezTo>
                    <a:pt x="134" y="2102"/>
                    <a:pt x="0" y="1035"/>
                    <a:pt x="100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7284950" y="3680075"/>
              <a:ext cx="361200" cy="375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28"/>
          <p:cNvSpPr/>
          <p:nvPr/>
        </p:nvSpPr>
        <p:spPr>
          <a:xfrm>
            <a:off x="7083288" y="3670050"/>
            <a:ext cx="361200" cy="37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Posisi Bayi dalam Kandungan yang Wajib Diketahui Ibu Hamil - Mommies Daily">
            <a:extLst>
              <a:ext uri="{FF2B5EF4-FFF2-40B4-BE49-F238E27FC236}">
                <a16:creationId xmlns:a16="http://schemas.microsoft.com/office/drawing/2014/main" id="{BFDEE0B8-E91F-4E51-AD71-9E4802052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91" y="1185861"/>
            <a:ext cx="5715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D34349-DC9B-4A5D-BB70-18DC43E80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"/>
          <a:stretch/>
        </p:blipFill>
        <p:spPr>
          <a:xfrm>
            <a:off x="231609" y="1373943"/>
            <a:ext cx="2825201" cy="23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196DB1-986B-4CBC-B94C-9BA37D2C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739955"/>
            <a:ext cx="3928350" cy="2946346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menyusui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bayinya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susu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sepertinya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terbentuk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4C09F-B4AF-4C6F-BF5D-7458771F823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17872" y="1739955"/>
            <a:ext cx="3789150" cy="2946346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Konjunctiva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tidak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anemik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DBN</a:t>
            </a:r>
          </a:p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Payudara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bengkak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lymphedema(+) dengan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pecah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Tidak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terbalik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eritema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tetes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cairan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kekuningan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pemerasan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susu.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AF8830-3254-4F2E-AF3C-64BBE1CD86F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36978" y="1283115"/>
            <a:ext cx="3613775" cy="610501"/>
          </a:xfrm>
        </p:spPr>
        <p:txBody>
          <a:bodyPr>
            <a:normAutofit/>
          </a:bodyPr>
          <a:lstStyle/>
          <a:p>
            <a:r>
              <a:rPr lang="en-US" dirty="0"/>
              <a:t>RPS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1E2B77-2512-4B38-B22B-CD7FA231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802250"/>
            <a:ext cx="7717500" cy="2754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Dystia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Kembali dengan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payudara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putingnya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2750576E-2404-4EA6-9B40-0C9F92019259}"/>
              </a:ext>
            </a:extLst>
          </p:cNvPr>
          <p:cNvSpPr txBox="1">
            <a:spLocks/>
          </p:cNvSpPr>
          <p:nvPr/>
        </p:nvSpPr>
        <p:spPr>
          <a:xfrm>
            <a:off x="4571975" y="1283114"/>
            <a:ext cx="3613775" cy="6105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marL="68580" lvl="0" indent="-6858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260604" lvl="1" indent="-257175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411480" lvl="2" indent="-41148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i="1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617220" lvl="3" indent="-61722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822960" lvl="4" indent="-82296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900000" lvl="5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1050000" lvl="6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1200000" lvl="7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1350000" lvl="8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BC70C-1246-450D-BDA6-9BE70375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4" y="971550"/>
            <a:ext cx="7717499" cy="3560701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 uterine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teraba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symphysis,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vulva normal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speculum: vulva dan vagina DBN,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fluksus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alba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toucher: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lembut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Rahim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dengan 14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kehamilan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Nyeri Rahim (-)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Adneksa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USG: Rahim normal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</a:t>
            </a:r>
          </a:p>
          <a:p>
            <a:pPr marL="285750" indent="-285750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446B48-8C4D-4E56-98FC-4D2C168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5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BC70C-1246-450D-BDA6-9BE70375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4" y="971550"/>
            <a:ext cx="7717499" cy="3560701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11,5 gram %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Leukosit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7.000/mm3</a:t>
            </a:r>
          </a:p>
          <a:p>
            <a:pPr marL="285750" indent="-285750"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PCV : 22%</a:t>
            </a: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trombosit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180.000/mm3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446B48-8C4D-4E56-98FC-4D2C168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4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61C5-06F8-4A1F-9E72-966E6D00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765FE-F4DE-492E-8BAF-AF520E75650F}"/>
              </a:ext>
            </a:extLst>
          </p:cNvPr>
          <p:cNvSpPr txBox="1"/>
          <p:nvPr/>
        </p:nvSpPr>
        <p:spPr>
          <a:xfrm>
            <a:off x="2235606" y="2969250"/>
            <a:ext cx="4672738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P2A1 dengan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puting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pecah-pecah</a:t>
            </a:r>
            <a:endParaRPr lang="en-US" sz="20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196DB1-986B-4CBC-B94C-9BA37D2C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739955"/>
            <a:ext cx="3928350" cy="2946346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bayinya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mengalaminya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mengeluh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Ketika dokter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bertanya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Mrs.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Dystia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4C09F-B4AF-4C6F-BF5D-7458771F823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17872" y="1739955"/>
            <a:ext cx="3789150" cy="2946346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tidak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pecahnya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ketuban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tidak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perdarahan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discharge yang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kental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vagina</a:t>
            </a:r>
          </a:p>
          <a:p>
            <a:pPr marL="171450" indent="-171450" algn="just"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bayinya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ini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AF8830-3254-4F2E-AF3C-64BBE1CD86F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765087" y="1268601"/>
            <a:ext cx="3613775" cy="610501"/>
          </a:xfrm>
        </p:spPr>
        <p:txBody>
          <a:bodyPr>
            <a:normAutofit/>
          </a:bodyPr>
          <a:lstStyle/>
          <a:p>
            <a:r>
              <a:rPr lang="en-US" dirty="0"/>
              <a:t>RPS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1E2B77-2512-4B38-B22B-CD7FA231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802250"/>
            <a:ext cx="7717500" cy="275400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Dystia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(G3P1A1)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klinik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MCH dengan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kehamilan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mgg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 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merasa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tidak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nyaman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perut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27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F4894-8E62-4DB2-A227-8561CD5A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362074"/>
            <a:ext cx="7717500" cy="3170175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>
                <a:latin typeface="Times New Roman" panose="02020603050405020304" pitchFamily="18" charset="0"/>
              </a:rPr>
              <a:t>Mengetahui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memiliki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rahim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lengkung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dari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pemeriksaan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histerosalphynogram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sebelum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kehamilan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pertama</a:t>
            </a:r>
            <a:endParaRPr lang="en-US" sz="1600" dirty="0">
              <a:latin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</a:rPr>
              <a:t>Kehamilan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</a:rPr>
              <a:t>pertama</a:t>
            </a:r>
            <a:r>
              <a:rPr lang="en-US" sz="1600" dirty="0">
                <a:latin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keguguran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spontan</a:t>
            </a:r>
            <a:endParaRPr lang="en-US" sz="16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Kehamilan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kedua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operasi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Caesar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karena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posisi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bayi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melintang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sebelum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lahir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dengan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berat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2000 gram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Putranya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sehat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sekarang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berusia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tahun</a:t>
            </a:r>
            <a:endParaRPr lang="en-US" sz="16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Pasien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beberapa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minggu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sebelumnya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menjalani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uji lab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Pemeriksaan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fisik</a:t>
            </a:r>
            <a:r>
              <a:rPr lang="en-US" sz="1600" dirty="0">
                <a:latin typeface="Times New Roman" panose="02020603050405020304" pitchFamily="18" charset="0"/>
                <a:sym typeface="Wingdings" panose="05000000000000000000" pitchFamily="2" charset="2"/>
              </a:rPr>
              <a:t>: DBN</a:t>
            </a: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547D6F-20A1-4157-AFB3-7CA9BF0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086674"/>
            <a:ext cx="7717500" cy="2754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Riwayat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Obstetri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2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61C5-06F8-4A1F-9E72-966E6D00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765FE-F4DE-492E-8BAF-AF520E75650F}"/>
              </a:ext>
            </a:extLst>
          </p:cNvPr>
          <p:cNvSpPr txBox="1"/>
          <p:nvPr/>
        </p:nvSpPr>
        <p:spPr>
          <a:xfrm>
            <a:off x="2235606" y="2969250"/>
            <a:ext cx="4672738" cy="120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buFont typeface="+mj-lt"/>
              <a:buAutoNum type="arabicPeriod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Braxton Hicks</a:t>
            </a:r>
          </a:p>
          <a:p>
            <a:pPr marL="342900" lvl="0" indent="-342900" algn="just" fontAlgn="base">
              <a:lnSpc>
                <a:spcPct val="115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Distosia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Malpresentasi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1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lpresentasi - patofisiologi, diagnosis, penatalaksanaan - Alomedika">
            <a:extLst>
              <a:ext uri="{FF2B5EF4-FFF2-40B4-BE49-F238E27FC236}">
                <a16:creationId xmlns:a16="http://schemas.microsoft.com/office/drawing/2014/main" id="{9244831D-EA83-49CD-8166-DBD4546A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47725"/>
            <a:ext cx="6191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BC70C-1246-450D-BDA6-9BE70375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4" y="971550"/>
            <a:ext cx="7717499" cy="3560701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 uterine 30 cm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symphysis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 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menempati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fundus uterus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II 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terdeteksi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terdeteksi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Panjang rata dengan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III 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teraba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symphysis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panggul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(PAP)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IV 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konvergen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Auskultasi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(Laennec stethoscope)</a:t>
            </a:r>
          </a:p>
          <a:p>
            <a:pPr marL="742950" lvl="1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DJJ dapat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terdengar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umbilicus</a:t>
            </a:r>
          </a:p>
          <a:p>
            <a:pPr marL="742950" lvl="1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DJJ 144-152x/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Px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Spekulum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tidak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abnormalitas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Px vaginal :</a:t>
            </a:r>
          </a:p>
          <a:p>
            <a:pPr marL="742950" lvl="1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Vulva/vagina : DBN</a:t>
            </a:r>
          </a:p>
          <a:p>
            <a:pPr marL="742950" lvl="1" indent="-285750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-</a:t>
            </a:r>
          </a:p>
          <a:p>
            <a:pPr marL="285750" indent="-2857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Px pelvis : normal</a:t>
            </a:r>
          </a:p>
          <a:p>
            <a:pPr marL="285750" indent="-285750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446B48-8C4D-4E56-98FC-4D2C168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7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0F87D-B951-471D-880B-2576CE21B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057275"/>
            <a:ext cx="7717500" cy="3474976"/>
          </a:xfrm>
        </p:spPr>
        <p:txBody>
          <a:bodyPr numCol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Fetus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tunggal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laki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-laki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presentasi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bokong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punggung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sebelah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kanan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Pengukuran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dengan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kehamilan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34-35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minggu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Detak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jantung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normal,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diperkirakan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janin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2200 +_ 300 gram. Tidak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kelainan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bawaan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terdeteksi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Plasenta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terletak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anter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ior uterus tidak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menutupi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ostium uterus internal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Indeks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ketuban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12 cm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Kesimpulan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G3P1A1, 34-35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minggu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kehamilan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presentasi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bokong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SC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partus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prematurus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imminens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Dokter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meresepkan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tokolisis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oral dan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menginduksi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kematangan</a:t>
            </a: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paru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-paru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menjelaskan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tanda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darurat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kapan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pasien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kembali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sebelum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kunjungan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tindak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lanjut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dijadwalkan</a:t>
            </a:r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142266-5D21-4F0B-B4E8-3395B928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dirujuk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-maternal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005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196DB1-986B-4CBC-B94C-9BA37D2C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739955"/>
            <a:ext cx="3928350" cy="2946346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mengeluh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jam</a:t>
            </a:r>
          </a:p>
          <a:p>
            <a:pPr marL="171450" indent="-171450" algn="just">
              <a:lnSpc>
                <a:spcPct val="150000"/>
              </a:lnSpc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bayinya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ketuban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pecah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4C09F-B4AF-4C6F-BF5D-7458771F823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17872" y="1739955"/>
            <a:ext cx="3789150" cy="2946346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15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 vital: DBN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CAF8830-3254-4F2E-AF3C-64BBE1CD86F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36978" y="1283115"/>
            <a:ext cx="3613775" cy="610501"/>
          </a:xfrm>
        </p:spPr>
        <p:txBody>
          <a:bodyPr>
            <a:normAutofit/>
          </a:bodyPr>
          <a:lstStyle/>
          <a:p>
            <a:r>
              <a:rPr lang="en-US" dirty="0"/>
              <a:t>RPS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1E2B77-2512-4B38-B22B-CD7FA231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802250"/>
            <a:ext cx="7717500" cy="275400"/>
          </a:xfrm>
        </p:spPr>
        <p:txBody>
          <a:bodyPr/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Dystia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Kembali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klinik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MCH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setelah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minggu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endParaRPr lang="en-US" sz="2400" dirty="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2750576E-2404-4EA6-9B40-0C9F92019259}"/>
              </a:ext>
            </a:extLst>
          </p:cNvPr>
          <p:cNvSpPr txBox="1">
            <a:spLocks/>
          </p:cNvSpPr>
          <p:nvPr/>
        </p:nvSpPr>
        <p:spPr>
          <a:xfrm>
            <a:off x="4571975" y="1283114"/>
            <a:ext cx="3613775" cy="6105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lvl1pPr marL="68580" lvl="0" indent="-68580" algn="ctr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260604" lvl="1" indent="-257175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411480" lvl="2" indent="-41148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i="1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617220" lvl="3" indent="-61722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822960" lvl="4" indent="-82296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900000" lvl="5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1050000" lvl="6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1200000" lvl="7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1350000" lvl="8" indent="-171450" algn="ctr" defTabSz="6858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BC70C-1246-450D-BDA6-9BE703755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4" y="971550"/>
            <a:ext cx="7717499" cy="3560701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Fundus uterine 32 cm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symphysis</a:t>
            </a: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menempati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fundus uterus</a:t>
            </a: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II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terdeteksi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terdeteksi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Panjang rata dengan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III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teraba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symphysis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panggul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(PAP)</a:t>
            </a: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Leopold IV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divergen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Perkiraan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2700 gram</a:t>
            </a:r>
          </a:p>
          <a:p>
            <a:pPr marL="285750" indent="-28575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detik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DJJ : 152 – 160x/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vagina:</a:t>
            </a:r>
          </a:p>
          <a:p>
            <a:pPr marL="742950" lvl="1" indent="-28575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Vulva/vagina : tidak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abnormalitas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effacement75%</a:t>
            </a:r>
          </a:p>
          <a:p>
            <a:pPr marL="742950" lvl="1" indent="-28575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cervix : 9-10 cm</a:t>
            </a:r>
          </a:p>
          <a:p>
            <a:pPr marL="742950" lvl="1" indent="-285750"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amnion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part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bokong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sacrum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station +2, kaki tidak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Cardiotocography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 jam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dilatasi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bokong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menonjol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perineum. Ibu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dituntun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mengejan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Tidak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melahirkan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bahu.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2750 gram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cm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446B48-8C4D-4E56-98FC-4D2C168E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5853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968</TotalTime>
  <Words>786</Words>
  <Application>Microsoft Office PowerPoint</Application>
  <PresentationFormat>On-screen Show (16:9)</PresentationFormat>
  <Paragraphs>98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arial</vt:lpstr>
      <vt:lpstr>DM Serif Display</vt:lpstr>
      <vt:lpstr>Calibri Light</vt:lpstr>
      <vt:lpstr>Calibri</vt:lpstr>
      <vt:lpstr>Metropolitan</vt:lpstr>
      <vt:lpstr>OVERVIEW CASE 4 RPS</vt:lpstr>
      <vt:lpstr>Ny. Dystia 32 th (G3P1A1) datang ke klinik MCH dengan kehamilan 34 mgg KU : merasa tidak nyaman di perut sebelah kiri bagian atas</vt:lpstr>
      <vt:lpstr>Riwayat Obstetri </vt:lpstr>
      <vt:lpstr>Hipotesis</vt:lpstr>
      <vt:lpstr>PowerPoint Presentation</vt:lpstr>
      <vt:lpstr>Pemeriksaan Obstetri</vt:lpstr>
      <vt:lpstr>Pasien dirujuk ke klinik feto-maternal  dan membawa hasil USG sbb:</vt:lpstr>
      <vt:lpstr>Ny. Dystia Kembali ke klinik MCH setelah 3 minggu kemudian</vt:lpstr>
      <vt:lpstr>Pemeriksaan Obstetri</vt:lpstr>
      <vt:lpstr>PowerPoint Presentation</vt:lpstr>
      <vt:lpstr>2 minggu kemudian Ny. Dystia Kembali dengan  KU payudara sakit dan putingnya retak</vt:lpstr>
      <vt:lpstr>Pemeriksaan Obstetri</vt:lpstr>
      <vt:lpstr>Pemeriksaan Laboratorium</vt:lpstr>
      <vt:lpstr>Diagnosis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CASE</dc:title>
  <cp:lastModifiedBy>johannes lubis</cp:lastModifiedBy>
  <cp:revision>60</cp:revision>
  <dcterms:modified xsi:type="dcterms:W3CDTF">2021-05-27T02:56:17Z</dcterms:modified>
</cp:coreProperties>
</file>