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0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820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888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9585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812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1770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429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687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851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0464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1220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774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B0F33-1CDB-4D67-896F-D124A181CC8C}" type="datetimeFigureOut">
              <a:rPr lang="en-ID" smtClean="0"/>
              <a:t>30/05/2021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BED82-577D-4399-8B16-F4FB8CE88D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8971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C6557E0-7704-4C73-B3FE-94DF2F73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02" y="25052"/>
            <a:ext cx="6162773" cy="91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6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BCED22-95B4-4305-BFD9-692D3278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1" y="0"/>
            <a:ext cx="6676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43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231DF-A315-4A20-9058-B59925553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" y="137785"/>
            <a:ext cx="6695162" cy="1084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8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Vania Melinda</dc:creator>
  <cp:lastModifiedBy>Vania Melinda</cp:lastModifiedBy>
  <cp:revision>1</cp:revision>
  <dcterms:created xsi:type="dcterms:W3CDTF">2021-05-30T14:43:34Z</dcterms:created>
  <dcterms:modified xsi:type="dcterms:W3CDTF">2021-05-30T14:45:58Z</dcterms:modified>
</cp:coreProperties>
</file>