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260" r:id="rId6"/>
    <p:sldId id="302" r:id="rId7"/>
    <p:sldId id="303" r:id="rId8"/>
    <p:sldId id="306" r:id="rId9"/>
    <p:sldId id="304" r:id="rId10"/>
    <p:sldId id="305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5" r:id="rId19"/>
    <p:sldId id="316" r:id="rId20"/>
    <p:sldId id="317" r:id="rId21"/>
    <p:sldId id="261" r:id="rId22"/>
    <p:sldId id="318" r:id="rId23"/>
    <p:sldId id="319" r:id="rId24"/>
    <p:sldId id="320" r:id="rId25"/>
    <p:sldId id="323" r:id="rId26"/>
    <p:sldId id="321" r:id="rId27"/>
    <p:sldId id="283" r:id="rId28"/>
  </p:sldIdLst>
  <p:sldSz cx="9144000" cy="5143500"/>
  <p:notesSz cx="6858000" cy="9144000"/>
  <p:embeddedFontLst>
    <p:embeddedFont>
      <p:font typeface="Merriweather Black" panose="00000800000000000000"/>
      <p:bold r:id="rId32"/>
      <p:boldItalic r:id="rId33"/>
    </p:embeddedFont>
    <p:embeddedFont>
      <p:font typeface="Lato Light" panose="020F0502020204030203"/>
      <p:regular r:id="rId34"/>
    </p:embeddedFont>
    <p:embeddedFont>
      <p:font typeface="Lato" panose="020F0502020204030203"/>
      <p:regular r:id="rId35"/>
    </p:embeddedFont>
    <p:embeddedFont>
      <p:font typeface="Lato" panose="020F0502020204030203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42"/>
        <p:guide pos="2867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c04b1e0ed0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c04b1e0ed0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c04b1e0ed0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c04b1e0ed0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c04b1e0ed0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c04b1e0ed0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c04b1e0ed0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c04b1e0ed0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c04b1e0ed0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c04b1e0ed0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c04b1e0ed0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c04b1e0ed0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c04b1e0ed0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c04b1e0ed0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c04b1e0ed0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c04b1e0ed0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be8cb36c72_0_60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be8cb36c72_0_60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be8cb36c72_0_62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be8cb36c72_0_6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be8cb36c72_0_55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be8cb36c72_0_5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be8cb36c72_0_62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be8cb36c72_0_6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be8cb36c72_0_60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be8cb36c72_0_60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bfb3bce0e6_0_27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bfb3bce0e6_0_27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bfb3bce0e6_0_27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bfb3bce0e6_0_27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bfb3bce0e6_0_27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bfb3bce0e6_0_27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16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gc04b1e0ed0_0_15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8" name="Google Shape;1918;gc04b1e0ed0_0_15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be8cb36c72_0_60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be8cb36c72_0_60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bfb3bce0e6_0_15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bfb3bce0e6_0_15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bfb3bce0e6_0_15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bfb3bce0e6_0_15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bfb3bce0e6_0_15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bfb3bce0e6_0_15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be8cb36c72_0_60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be8cb36c72_0_60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bf1ebdc0f1_0_49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bf1ebdc0f1_0_49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c04b1e0ed0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c04b1e0ed0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1" name="Google Shape;11;p2"/>
          <p:cNvSpPr/>
          <p:nvPr/>
        </p:nvSpPr>
        <p:spPr>
          <a:xfrm rot="991978">
            <a:off x="3850742" y="750812"/>
            <a:ext cx="6596272" cy="4916447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 rot="2475446">
            <a:off x="-456879" y="416975"/>
            <a:ext cx="4979835" cy="3933346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>
            <a:off x="121673" y="3062726"/>
            <a:ext cx="979555" cy="959400"/>
          </a:xfrm>
          <a:custGeom>
            <a:avLst/>
            <a:gdLst/>
            <a:ahLst/>
            <a:cxnLst/>
            <a:rect l="l" t="t" r="r" b="b"/>
            <a:pathLst>
              <a:path w="60946" h="59692" extrusionOk="0">
                <a:moveTo>
                  <a:pt x="25212" y="1"/>
                </a:moveTo>
                <a:cubicBezTo>
                  <a:pt x="22039" y="1"/>
                  <a:pt x="18925" y="907"/>
                  <a:pt x="16029" y="3020"/>
                </a:cubicBezTo>
                <a:cubicBezTo>
                  <a:pt x="0" y="14714"/>
                  <a:pt x="17631" y="42769"/>
                  <a:pt x="27693" y="52034"/>
                </a:cubicBezTo>
                <a:cubicBezTo>
                  <a:pt x="32185" y="56171"/>
                  <a:pt x="37969" y="59691"/>
                  <a:pt x="43916" y="59691"/>
                </a:cubicBezTo>
                <a:cubicBezTo>
                  <a:pt x="44937" y="59691"/>
                  <a:pt x="45963" y="59587"/>
                  <a:pt x="46988" y="59365"/>
                </a:cubicBezTo>
                <a:cubicBezTo>
                  <a:pt x="53737" y="57900"/>
                  <a:pt x="58589" y="51414"/>
                  <a:pt x="59767" y="44610"/>
                </a:cubicBezTo>
                <a:cubicBezTo>
                  <a:pt x="60946" y="37806"/>
                  <a:pt x="59043" y="30813"/>
                  <a:pt x="56214" y="24514"/>
                </a:cubicBezTo>
                <a:cubicBezTo>
                  <a:pt x="51862" y="14830"/>
                  <a:pt x="38051" y="1"/>
                  <a:pt x="252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>
            <a:off x="8475098" y="1291076"/>
            <a:ext cx="979555" cy="959400"/>
          </a:xfrm>
          <a:custGeom>
            <a:avLst/>
            <a:gdLst/>
            <a:ahLst/>
            <a:cxnLst/>
            <a:rect l="l" t="t" r="r" b="b"/>
            <a:pathLst>
              <a:path w="60946" h="59692" extrusionOk="0">
                <a:moveTo>
                  <a:pt x="25212" y="1"/>
                </a:moveTo>
                <a:cubicBezTo>
                  <a:pt x="22039" y="1"/>
                  <a:pt x="18925" y="907"/>
                  <a:pt x="16029" y="3020"/>
                </a:cubicBezTo>
                <a:cubicBezTo>
                  <a:pt x="0" y="14714"/>
                  <a:pt x="17631" y="42769"/>
                  <a:pt x="27693" y="52034"/>
                </a:cubicBezTo>
                <a:cubicBezTo>
                  <a:pt x="32185" y="56171"/>
                  <a:pt x="37969" y="59691"/>
                  <a:pt x="43916" y="59691"/>
                </a:cubicBezTo>
                <a:cubicBezTo>
                  <a:pt x="44937" y="59691"/>
                  <a:pt x="45963" y="59587"/>
                  <a:pt x="46988" y="59365"/>
                </a:cubicBezTo>
                <a:cubicBezTo>
                  <a:pt x="53737" y="57900"/>
                  <a:pt x="58589" y="51414"/>
                  <a:pt x="59767" y="44610"/>
                </a:cubicBezTo>
                <a:cubicBezTo>
                  <a:pt x="60946" y="37806"/>
                  <a:pt x="59043" y="30813"/>
                  <a:pt x="56214" y="24514"/>
                </a:cubicBezTo>
                <a:cubicBezTo>
                  <a:pt x="51862" y="14830"/>
                  <a:pt x="38051" y="1"/>
                  <a:pt x="252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5197000" y="2205475"/>
            <a:ext cx="3112800" cy="127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/>
        </p:txBody>
      </p:sp>
      <p:sp>
        <p:nvSpPr>
          <p:cNvPr id="16" name="Google Shape;16;p2"/>
          <p:cNvSpPr txBox="1"/>
          <p:nvPr>
            <p:ph type="subTitle" idx="1"/>
          </p:nvPr>
        </p:nvSpPr>
        <p:spPr>
          <a:xfrm>
            <a:off x="5197000" y="3574450"/>
            <a:ext cx="2958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 rot="-1799911">
            <a:off x="359435" y="-901845"/>
            <a:ext cx="8291506" cy="6550540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1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 rot="-4870190">
            <a:off x="5337299" y="1932666"/>
            <a:ext cx="4980187" cy="3933432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13"/>
          <p:cNvSpPr/>
          <p:nvPr/>
        </p:nvSpPr>
        <p:spPr>
          <a:xfrm rot="-4870190">
            <a:off x="-2430801" y="-1151684"/>
            <a:ext cx="4980187" cy="3933432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13"/>
          <p:cNvSpPr txBox="1"/>
          <p:nvPr>
            <p:ph type="title" hasCustomPrompt="1"/>
          </p:nvPr>
        </p:nvSpPr>
        <p:spPr>
          <a:xfrm>
            <a:off x="1812750" y="1274750"/>
            <a:ext cx="867900" cy="4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/>
          <p:nvPr>
            <p:ph type="ctrTitle" idx="2"/>
          </p:nvPr>
        </p:nvSpPr>
        <p:spPr>
          <a:xfrm>
            <a:off x="1246950" y="1654000"/>
            <a:ext cx="19995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70" name="Google Shape;70;p13"/>
          <p:cNvSpPr txBox="1"/>
          <p:nvPr>
            <p:ph type="subTitle" idx="1"/>
          </p:nvPr>
        </p:nvSpPr>
        <p:spPr>
          <a:xfrm>
            <a:off x="1238400" y="1908075"/>
            <a:ext cx="2016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type="title" idx="3" hasCustomPrompt="1"/>
          </p:nvPr>
        </p:nvSpPr>
        <p:spPr>
          <a:xfrm>
            <a:off x="4137614" y="1274738"/>
            <a:ext cx="867900" cy="4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/>
          <p:nvPr>
            <p:ph type="ctrTitle" idx="4"/>
          </p:nvPr>
        </p:nvSpPr>
        <p:spPr>
          <a:xfrm>
            <a:off x="3582338" y="1654000"/>
            <a:ext cx="20166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73" name="Google Shape;73;p13"/>
          <p:cNvSpPr txBox="1"/>
          <p:nvPr>
            <p:ph type="subTitle" idx="5"/>
          </p:nvPr>
        </p:nvSpPr>
        <p:spPr>
          <a:xfrm>
            <a:off x="3648338" y="1908075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type="title" idx="6" hasCustomPrompt="1"/>
          </p:nvPr>
        </p:nvSpPr>
        <p:spPr>
          <a:xfrm>
            <a:off x="6454522" y="1274750"/>
            <a:ext cx="867900" cy="4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type="ctrTitle" idx="7"/>
          </p:nvPr>
        </p:nvSpPr>
        <p:spPr>
          <a:xfrm>
            <a:off x="5880172" y="1654000"/>
            <a:ext cx="20166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76" name="Google Shape;76;p13"/>
          <p:cNvSpPr txBox="1"/>
          <p:nvPr>
            <p:ph type="subTitle" idx="8"/>
          </p:nvPr>
        </p:nvSpPr>
        <p:spPr>
          <a:xfrm>
            <a:off x="5946172" y="1908077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77" name="Google Shape;77;p13"/>
          <p:cNvSpPr txBox="1"/>
          <p:nvPr>
            <p:ph type="title" idx="9" hasCustomPrompt="1"/>
          </p:nvPr>
        </p:nvSpPr>
        <p:spPr>
          <a:xfrm>
            <a:off x="1812750" y="3046713"/>
            <a:ext cx="867900" cy="4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/>
          <p:nvPr>
            <p:ph type="ctrTitle" idx="13"/>
          </p:nvPr>
        </p:nvSpPr>
        <p:spPr>
          <a:xfrm>
            <a:off x="1238400" y="3425975"/>
            <a:ext cx="20166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79" name="Google Shape;79;p13"/>
          <p:cNvSpPr txBox="1"/>
          <p:nvPr>
            <p:ph type="subTitle" idx="14"/>
          </p:nvPr>
        </p:nvSpPr>
        <p:spPr>
          <a:xfrm>
            <a:off x="1304400" y="3680039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type="title" idx="15" hasCustomPrompt="1"/>
          </p:nvPr>
        </p:nvSpPr>
        <p:spPr>
          <a:xfrm>
            <a:off x="4156688" y="3046725"/>
            <a:ext cx="867900" cy="4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type="ctrTitle" idx="16"/>
          </p:nvPr>
        </p:nvSpPr>
        <p:spPr>
          <a:xfrm>
            <a:off x="3569622" y="3425975"/>
            <a:ext cx="20166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82" name="Google Shape;82;p13"/>
          <p:cNvSpPr txBox="1"/>
          <p:nvPr>
            <p:ph type="subTitle" idx="17"/>
          </p:nvPr>
        </p:nvSpPr>
        <p:spPr>
          <a:xfrm>
            <a:off x="3648338" y="3680052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type="title" idx="18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6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 hasCustomPrompt="1"/>
          </p:nvPr>
        </p:nvSpPr>
        <p:spPr>
          <a:xfrm>
            <a:off x="1584150" y="1274750"/>
            <a:ext cx="867900" cy="4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6" name="Google Shape;86;p14"/>
          <p:cNvSpPr txBox="1"/>
          <p:nvPr>
            <p:ph type="ctrTitle" idx="2"/>
          </p:nvPr>
        </p:nvSpPr>
        <p:spPr>
          <a:xfrm>
            <a:off x="1018350" y="1654000"/>
            <a:ext cx="19995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87" name="Google Shape;87;p14"/>
          <p:cNvSpPr txBox="1"/>
          <p:nvPr>
            <p:ph type="subTitle" idx="1"/>
          </p:nvPr>
        </p:nvSpPr>
        <p:spPr>
          <a:xfrm>
            <a:off x="1009800" y="1908075"/>
            <a:ext cx="2016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type="title" idx="3" hasCustomPrompt="1"/>
          </p:nvPr>
        </p:nvSpPr>
        <p:spPr>
          <a:xfrm>
            <a:off x="3909014" y="1274738"/>
            <a:ext cx="867900" cy="4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/>
          <p:nvPr>
            <p:ph type="ctrTitle" idx="4"/>
          </p:nvPr>
        </p:nvSpPr>
        <p:spPr>
          <a:xfrm>
            <a:off x="3353738" y="1654000"/>
            <a:ext cx="20166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90" name="Google Shape;90;p14"/>
          <p:cNvSpPr txBox="1"/>
          <p:nvPr>
            <p:ph type="subTitle" idx="5"/>
          </p:nvPr>
        </p:nvSpPr>
        <p:spPr>
          <a:xfrm>
            <a:off x="3419738" y="1908075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type="title" idx="6" hasCustomPrompt="1"/>
          </p:nvPr>
        </p:nvSpPr>
        <p:spPr>
          <a:xfrm>
            <a:off x="1584150" y="3046713"/>
            <a:ext cx="867900" cy="4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/>
          <p:nvPr>
            <p:ph type="ctrTitle" idx="7"/>
          </p:nvPr>
        </p:nvSpPr>
        <p:spPr>
          <a:xfrm>
            <a:off x="1009800" y="3425975"/>
            <a:ext cx="20166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93" name="Google Shape;93;p14"/>
          <p:cNvSpPr txBox="1"/>
          <p:nvPr>
            <p:ph type="subTitle" idx="8"/>
          </p:nvPr>
        </p:nvSpPr>
        <p:spPr>
          <a:xfrm>
            <a:off x="1075800" y="3680039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type="title" idx="9" hasCustomPrompt="1"/>
          </p:nvPr>
        </p:nvSpPr>
        <p:spPr>
          <a:xfrm>
            <a:off x="3928088" y="3046725"/>
            <a:ext cx="867900" cy="4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14"/>
          <p:cNvSpPr txBox="1"/>
          <p:nvPr>
            <p:ph type="ctrTitle" idx="13"/>
          </p:nvPr>
        </p:nvSpPr>
        <p:spPr>
          <a:xfrm>
            <a:off x="3341022" y="3425975"/>
            <a:ext cx="20166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96" name="Google Shape;96;p14"/>
          <p:cNvSpPr txBox="1"/>
          <p:nvPr>
            <p:ph type="subTitle" idx="14"/>
          </p:nvPr>
        </p:nvSpPr>
        <p:spPr>
          <a:xfrm>
            <a:off x="3419738" y="3680052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type="title" idx="15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8" name="Google Shape;98;p14"/>
          <p:cNvSpPr/>
          <p:nvPr/>
        </p:nvSpPr>
        <p:spPr>
          <a:xfrm rot="-6376467">
            <a:off x="4903927" y="607532"/>
            <a:ext cx="5630331" cy="4446596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CUSTOM_17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 hasCustomPrompt="1"/>
          </p:nvPr>
        </p:nvSpPr>
        <p:spPr>
          <a:xfrm>
            <a:off x="1812750" y="1274750"/>
            <a:ext cx="867900" cy="4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" name="Google Shape;101;p15"/>
          <p:cNvSpPr txBox="1"/>
          <p:nvPr>
            <p:ph type="ctrTitle" idx="2"/>
          </p:nvPr>
        </p:nvSpPr>
        <p:spPr>
          <a:xfrm>
            <a:off x="1246950" y="1654000"/>
            <a:ext cx="19995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102" name="Google Shape;102;p15"/>
          <p:cNvSpPr txBox="1"/>
          <p:nvPr>
            <p:ph type="subTitle" idx="1"/>
          </p:nvPr>
        </p:nvSpPr>
        <p:spPr>
          <a:xfrm>
            <a:off x="1238400" y="1908075"/>
            <a:ext cx="2016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type="title" idx="3" hasCustomPrompt="1"/>
          </p:nvPr>
        </p:nvSpPr>
        <p:spPr>
          <a:xfrm>
            <a:off x="4137614" y="1274738"/>
            <a:ext cx="867900" cy="4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" name="Google Shape;104;p15"/>
          <p:cNvSpPr txBox="1"/>
          <p:nvPr>
            <p:ph type="ctrTitle" idx="4"/>
          </p:nvPr>
        </p:nvSpPr>
        <p:spPr>
          <a:xfrm>
            <a:off x="3582338" y="1654000"/>
            <a:ext cx="20166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105" name="Google Shape;105;p15"/>
          <p:cNvSpPr txBox="1"/>
          <p:nvPr>
            <p:ph type="subTitle" idx="5"/>
          </p:nvPr>
        </p:nvSpPr>
        <p:spPr>
          <a:xfrm>
            <a:off x="3648338" y="1908075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106" name="Google Shape;106;p15"/>
          <p:cNvSpPr txBox="1"/>
          <p:nvPr>
            <p:ph type="title" idx="6" hasCustomPrompt="1"/>
          </p:nvPr>
        </p:nvSpPr>
        <p:spPr>
          <a:xfrm>
            <a:off x="6454522" y="1274750"/>
            <a:ext cx="867900" cy="4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7" name="Google Shape;107;p15"/>
          <p:cNvSpPr txBox="1"/>
          <p:nvPr>
            <p:ph type="ctrTitle" idx="7"/>
          </p:nvPr>
        </p:nvSpPr>
        <p:spPr>
          <a:xfrm>
            <a:off x="5880172" y="1654000"/>
            <a:ext cx="20166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108" name="Google Shape;108;p15"/>
          <p:cNvSpPr txBox="1"/>
          <p:nvPr>
            <p:ph type="subTitle" idx="8"/>
          </p:nvPr>
        </p:nvSpPr>
        <p:spPr>
          <a:xfrm>
            <a:off x="5946172" y="1908077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type="title" idx="9"/>
          </p:nvPr>
        </p:nvSpPr>
        <p:spPr>
          <a:xfrm>
            <a:off x="1375350" y="434702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15"/>
          <p:cNvSpPr/>
          <p:nvPr/>
        </p:nvSpPr>
        <p:spPr>
          <a:xfrm rot="10190078">
            <a:off x="-609404" y="2277268"/>
            <a:ext cx="10361961" cy="6093351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8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subTitle" idx="1"/>
          </p:nvPr>
        </p:nvSpPr>
        <p:spPr>
          <a:xfrm>
            <a:off x="715725" y="2416450"/>
            <a:ext cx="36063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3" name="Google Shape;113;p16"/>
          <p:cNvSpPr txBox="1"/>
          <p:nvPr>
            <p:ph type="title"/>
          </p:nvPr>
        </p:nvSpPr>
        <p:spPr>
          <a:xfrm>
            <a:off x="715725" y="1783250"/>
            <a:ext cx="376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16"/>
          <p:cNvSpPr/>
          <p:nvPr/>
        </p:nvSpPr>
        <p:spPr>
          <a:xfrm rot="-6376311">
            <a:off x="4048987" y="-366031"/>
            <a:ext cx="6558512" cy="7065817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CUSTOM_19">
    <p:bg>
      <p:bgPr>
        <a:solidFill>
          <a:schemeClr val="accent4"/>
        </a:solidFill>
        <a:effectLst/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 rot="-9619064">
            <a:off x="-399900" y="657204"/>
            <a:ext cx="5266615" cy="4159025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17"/>
          <p:cNvSpPr txBox="1"/>
          <p:nvPr>
            <p:ph type="subTitle" idx="1"/>
          </p:nvPr>
        </p:nvSpPr>
        <p:spPr>
          <a:xfrm>
            <a:off x="1629410" y="3171176"/>
            <a:ext cx="23577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8" name="Google Shape;118;p17"/>
          <p:cNvSpPr txBox="1"/>
          <p:nvPr>
            <p:ph type="title"/>
          </p:nvPr>
        </p:nvSpPr>
        <p:spPr>
          <a:xfrm>
            <a:off x="1629410" y="2165402"/>
            <a:ext cx="23577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type="title" idx="2" hasCustomPrompt="1"/>
          </p:nvPr>
        </p:nvSpPr>
        <p:spPr>
          <a:xfrm>
            <a:off x="651490" y="1085659"/>
            <a:ext cx="12111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rhee columns ">
  <p:cSld name="CUSTOM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 rot="1982717">
            <a:off x="5846240" y="-2117979"/>
            <a:ext cx="4980664" cy="3933332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18"/>
          <p:cNvSpPr/>
          <p:nvPr/>
        </p:nvSpPr>
        <p:spPr>
          <a:xfrm rot="1982717">
            <a:off x="-2820685" y="1720559"/>
            <a:ext cx="4980664" cy="3933332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18"/>
          <p:cNvSpPr txBox="1"/>
          <p:nvPr>
            <p:ph type="ctrTitle"/>
          </p:nvPr>
        </p:nvSpPr>
        <p:spPr>
          <a:xfrm>
            <a:off x="1479150" y="3120850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124" name="Google Shape;124;p18"/>
          <p:cNvSpPr txBox="1"/>
          <p:nvPr>
            <p:ph type="subTitle" idx="1"/>
          </p:nvPr>
        </p:nvSpPr>
        <p:spPr>
          <a:xfrm>
            <a:off x="1446150" y="3432075"/>
            <a:ext cx="1581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125" name="Google Shape;125;p18"/>
          <p:cNvSpPr txBox="1"/>
          <p:nvPr>
            <p:ph type="ctrTitle" idx="2"/>
          </p:nvPr>
        </p:nvSpPr>
        <p:spPr>
          <a:xfrm>
            <a:off x="3797850" y="3120838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126" name="Google Shape;126;p18"/>
          <p:cNvSpPr txBox="1"/>
          <p:nvPr>
            <p:ph type="subTitle" idx="3"/>
          </p:nvPr>
        </p:nvSpPr>
        <p:spPr>
          <a:xfrm>
            <a:off x="3781425" y="3432075"/>
            <a:ext cx="1581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type="ctrTitle" idx="4"/>
          </p:nvPr>
        </p:nvSpPr>
        <p:spPr>
          <a:xfrm>
            <a:off x="6117914" y="3120850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128" name="Google Shape;128;p18"/>
          <p:cNvSpPr txBox="1"/>
          <p:nvPr>
            <p:ph type="subTitle" idx="5"/>
          </p:nvPr>
        </p:nvSpPr>
        <p:spPr>
          <a:xfrm>
            <a:off x="6116700" y="3432075"/>
            <a:ext cx="1581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129" name="Google Shape;129;p18"/>
          <p:cNvSpPr txBox="1"/>
          <p:nvPr>
            <p:ph type="title" idx="6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0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ctrTitle"/>
          </p:nvPr>
        </p:nvSpPr>
        <p:spPr>
          <a:xfrm>
            <a:off x="2646713" y="2606500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132" name="Google Shape;132;p19"/>
          <p:cNvSpPr txBox="1"/>
          <p:nvPr>
            <p:ph type="subTitle" idx="1"/>
          </p:nvPr>
        </p:nvSpPr>
        <p:spPr>
          <a:xfrm>
            <a:off x="2613713" y="2917725"/>
            <a:ext cx="1581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type="ctrTitle" idx="2"/>
          </p:nvPr>
        </p:nvSpPr>
        <p:spPr>
          <a:xfrm>
            <a:off x="4965413" y="2606488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134" name="Google Shape;134;p19"/>
          <p:cNvSpPr txBox="1"/>
          <p:nvPr>
            <p:ph type="subTitle" idx="3"/>
          </p:nvPr>
        </p:nvSpPr>
        <p:spPr>
          <a:xfrm>
            <a:off x="4948988" y="2917725"/>
            <a:ext cx="1581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type="title" idx="4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19"/>
          <p:cNvSpPr/>
          <p:nvPr/>
        </p:nvSpPr>
        <p:spPr>
          <a:xfrm rot="-7973831">
            <a:off x="6377171" y="-607656"/>
            <a:ext cx="6558457" cy="7065778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37;p19"/>
          <p:cNvSpPr/>
          <p:nvPr/>
        </p:nvSpPr>
        <p:spPr>
          <a:xfrm rot="-7973831">
            <a:off x="-4081279" y="-360018"/>
            <a:ext cx="6558457" cy="7065778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 rot="3599812" flipH="1">
            <a:off x="6316424" y="-1837737"/>
            <a:ext cx="4980649" cy="3933426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p20"/>
          <p:cNvSpPr txBox="1"/>
          <p:nvPr>
            <p:ph type="title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9" name="Google Shape;19;p3"/>
          <p:cNvSpPr/>
          <p:nvPr/>
        </p:nvSpPr>
        <p:spPr>
          <a:xfrm rot="9167319">
            <a:off x="1435325" y="481139"/>
            <a:ext cx="6273352" cy="4954844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3"/>
          <p:cNvSpPr txBox="1"/>
          <p:nvPr>
            <p:ph type="subTitle" idx="1"/>
          </p:nvPr>
        </p:nvSpPr>
        <p:spPr>
          <a:xfrm>
            <a:off x="4661550" y="3423075"/>
            <a:ext cx="23775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4661550" y="2408875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type="title" idx="2" hasCustomPrompt="1"/>
          </p:nvPr>
        </p:nvSpPr>
        <p:spPr>
          <a:xfrm>
            <a:off x="4661550" y="1924525"/>
            <a:ext cx="1221300" cy="4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3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43" name="Google Shape;143;p21"/>
          <p:cNvSpPr txBox="1"/>
          <p:nvPr>
            <p:ph type="ctrTitle"/>
          </p:nvPr>
        </p:nvSpPr>
        <p:spPr>
          <a:xfrm>
            <a:off x="2890350" y="2929437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144" name="Google Shape;144;p21"/>
          <p:cNvSpPr txBox="1"/>
          <p:nvPr>
            <p:ph type="subTitle" idx="1"/>
          </p:nvPr>
        </p:nvSpPr>
        <p:spPr>
          <a:xfrm>
            <a:off x="2890350" y="3266525"/>
            <a:ext cx="1548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145" name="Google Shape;145;p21"/>
          <p:cNvSpPr txBox="1"/>
          <p:nvPr>
            <p:ph type="ctrTitle" idx="2"/>
          </p:nvPr>
        </p:nvSpPr>
        <p:spPr>
          <a:xfrm>
            <a:off x="4707301" y="2929425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146" name="Google Shape;146;p21"/>
          <p:cNvSpPr txBox="1"/>
          <p:nvPr>
            <p:ph type="subTitle" idx="3"/>
          </p:nvPr>
        </p:nvSpPr>
        <p:spPr>
          <a:xfrm>
            <a:off x="4707301" y="3266525"/>
            <a:ext cx="1548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147" name="Google Shape;147;p21"/>
          <p:cNvSpPr txBox="1"/>
          <p:nvPr>
            <p:ph type="ctrTitle" idx="4"/>
          </p:nvPr>
        </p:nvSpPr>
        <p:spPr>
          <a:xfrm>
            <a:off x="6519070" y="2929437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148" name="Google Shape;148;p21"/>
          <p:cNvSpPr txBox="1"/>
          <p:nvPr>
            <p:ph type="subTitle" idx="5"/>
          </p:nvPr>
        </p:nvSpPr>
        <p:spPr>
          <a:xfrm>
            <a:off x="6519070" y="3266525"/>
            <a:ext cx="1548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type="ctrTitle" idx="6"/>
          </p:nvPr>
        </p:nvSpPr>
        <p:spPr>
          <a:xfrm>
            <a:off x="1076632" y="2929437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150" name="Google Shape;150;p21"/>
          <p:cNvSpPr txBox="1"/>
          <p:nvPr>
            <p:ph type="subTitle" idx="7"/>
          </p:nvPr>
        </p:nvSpPr>
        <p:spPr>
          <a:xfrm>
            <a:off x="1076632" y="3266525"/>
            <a:ext cx="1548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151" name="Google Shape;151;p21"/>
          <p:cNvSpPr/>
          <p:nvPr/>
        </p:nvSpPr>
        <p:spPr>
          <a:xfrm rot="-9262493">
            <a:off x="-1983754" y="3558519"/>
            <a:ext cx="4979555" cy="3933546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" name="Google Shape;152;p21"/>
          <p:cNvSpPr/>
          <p:nvPr/>
        </p:nvSpPr>
        <p:spPr>
          <a:xfrm>
            <a:off x="8458373" y="4184089"/>
            <a:ext cx="979555" cy="959400"/>
          </a:xfrm>
          <a:custGeom>
            <a:avLst/>
            <a:gdLst/>
            <a:ahLst/>
            <a:cxnLst/>
            <a:rect l="l" t="t" r="r" b="b"/>
            <a:pathLst>
              <a:path w="60946" h="59692" extrusionOk="0">
                <a:moveTo>
                  <a:pt x="25212" y="1"/>
                </a:moveTo>
                <a:cubicBezTo>
                  <a:pt x="22039" y="1"/>
                  <a:pt x="18925" y="907"/>
                  <a:pt x="16029" y="3020"/>
                </a:cubicBezTo>
                <a:cubicBezTo>
                  <a:pt x="0" y="14714"/>
                  <a:pt x="17631" y="42769"/>
                  <a:pt x="27693" y="52034"/>
                </a:cubicBezTo>
                <a:cubicBezTo>
                  <a:pt x="32185" y="56171"/>
                  <a:pt x="37969" y="59691"/>
                  <a:pt x="43916" y="59691"/>
                </a:cubicBezTo>
                <a:cubicBezTo>
                  <a:pt x="44937" y="59691"/>
                  <a:pt x="45963" y="59587"/>
                  <a:pt x="46988" y="59365"/>
                </a:cubicBezTo>
                <a:cubicBezTo>
                  <a:pt x="53737" y="57900"/>
                  <a:pt x="58589" y="51414"/>
                  <a:pt x="59767" y="44610"/>
                </a:cubicBezTo>
                <a:cubicBezTo>
                  <a:pt x="60946" y="37806"/>
                  <a:pt x="59043" y="30813"/>
                  <a:pt x="56214" y="24514"/>
                </a:cubicBezTo>
                <a:cubicBezTo>
                  <a:pt x="51862" y="14830"/>
                  <a:pt x="38051" y="1"/>
                  <a:pt x="252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21"/>
          <p:cNvSpPr/>
          <p:nvPr/>
        </p:nvSpPr>
        <p:spPr>
          <a:xfrm rot="-9262493">
            <a:off x="7064996" y="-41931"/>
            <a:ext cx="4979555" cy="3933546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54" name="Google Shape;154;p21"/>
          <p:cNvSpPr txBox="1"/>
          <p:nvPr>
            <p:ph type="title" idx="8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ctrTitle"/>
          </p:nvPr>
        </p:nvSpPr>
        <p:spPr>
          <a:xfrm>
            <a:off x="4785150" y="2129012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157" name="Google Shape;157;p22"/>
          <p:cNvSpPr txBox="1"/>
          <p:nvPr>
            <p:ph type="subTitle" idx="1"/>
          </p:nvPr>
        </p:nvSpPr>
        <p:spPr>
          <a:xfrm>
            <a:off x="4785150" y="2466100"/>
            <a:ext cx="1548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158" name="Google Shape;158;p22"/>
          <p:cNvSpPr txBox="1"/>
          <p:nvPr>
            <p:ph type="ctrTitle" idx="2"/>
          </p:nvPr>
        </p:nvSpPr>
        <p:spPr>
          <a:xfrm>
            <a:off x="2466450" y="2129012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159" name="Google Shape;159;p22"/>
          <p:cNvSpPr txBox="1"/>
          <p:nvPr>
            <p:ph type="subTitle" idx="3"/>
          </p:nvPr>
        </p:nvSpPr>
        <p:spPr>
          <a:xfrm>
            <a:off x="2466450" y="2466100"/>
            <a:ext cx="1548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160" name="Google Shape;160;p22"/>
          <p:cNvSpPr/>
          <p:nvPr/>
        </p:nvSpPr>
        <p:spPr>
          <a:xfrm rot="-9262493">
            <a:off x="-1831354" y="3012344"/>
            <a:ext cx="4979555" cy="3933546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22"/>
          <p:cNvSpPr/>
          <p:nvPr/>
        </p:nvSpPr>
        <p:spPr>
          <a:xfrm rot="1537507">
            <a:off x="6645896" y="-1247081"/>
            <a:ext cx="4979555" cy="3933546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" name="Google Shape;162;p22"/>
          <p:cNvSpPr txBox="1"/>
          <p:nvPr>
            <p:ph type="title" idx="4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5">
    <p:bg>
      <p:bgPr>
        <a:solidFill>
          <a:schemeClr val="accent4"/>
        </a:solidFill>
        <a:effectLst/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/>
          <p:nvPr/>
        </p:nvSpPr>
        <p:spPr>
          <a:xfrm rot="9619064" flipH="1">
            <a:off x="3712075" y="619104"/>
            <a:ext cx="5266615" cy="4159025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23"/>
          <p:cNvSpPr txBox="1"/>
          <p:nvPr>
            <p:ph type="subTitle" idx="1"/>
          </p:nvPr>
        </p:nvSpPr>
        <p:spPr>
          <a:xfrm>
            <a:off x="4541235" y="3037826"/>
            <a:ext cx="23577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6" name="Google Shape;166;p23"/>
          <p:cNvSpPr txBox="1"/>
          <p:nvPr>
            <p:ph type="title"/>
          </p:nvPr>
        </p:nvSpPr>
        <p:spPr>
          <a:xfrm>
            <a:off x="4541235" y="2374952"/>
            <a:ext cx="23577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type="title" idx="2" hasCustomPrompt="1"/>
          </p:nvPr>
        </p:nvSpPr>
        <p:spPr>
          <a:xfrm>
            <a:off x="6789860" y="993726"/>
            <a:ext cx="12111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/>
          <p:nvPr/>
        </p:nvSpPr>
        <p:spPr>
          <a:xfrm rot="-9262493">
            <a:off x="-2155204" y="-41931"/>
            <a:ext cx="4979555" cy="3933546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24"/>
          <p:cNvSpPr/>
          <p:nvPr/>
        </p:nvSpPr>
        <p:spPr>
          <a:xfrm>
            <a:off x="-685627" y="4184089"/>
            <a:ext cx="979555" cy="959400"/>
          </a:xfrm>
          <a:custGeom>
            <a:avLst/>
            <a:gdLst/>
            <a:ahLst/>
            <a:cxnLst/>
            <a:rect l="l" t="t" r="r" b="b"/>
            <a:pathLst>
              <a:path w="60946" h="59692" extrusionOk="0">
                <a:moveTo>
                  <a:pt x="25212" y="1"/>
                </a:moveTo>
                <a:cubicBezTo>
                  <a:pt x="22039" y="1"/>
                  <a:pt x="18925" y="907"/>
                  <a:pt x="16029" y="3020"/>
                </a:cubicBezTo>
                <a:cubicBezTo>
                  <a:pt x="0" y="14714"/>
                  <a:pt x="17631" y="42769"/>
                  <a:pt x="27693" y="52034"/>
                </a:cubicBezTo>
                <a:cubicBezTo>
                  <a:pt x="32185" y="56171"/>
                  <a:pt x="37969" y="59691"/>
                  <a:pt x="43916" y="59691"/>
                </a:cubicBezTo>
                <a:cubicBezTo>
                  <a:pt x="44937" y="59691"/>
                  <a:pt x="45963" y="59587"/>
                  <a:pt x="46988" y="59365"/>
                </a:cubicBezTo>
                <a:cubicBezTo>
                  <a:pt x="53737" y="57900"/>
                  <a:pt x="58589" y="51414"/>
                  <a:pt x="59767" y="44610"/>
                </a:cubicBezTo>
                <a:cubicBezTo>
                  <a:pt x="60946" y="37806"/>
                  <a:pt x="59043" y="30813"/>
                  <a:pt x="56214" y="24514"/>
                </a:cubicBezTo>
                <a:cubicBezTo>
                  <a:pt x="51862" y="14830"/>
                  <a:pt x="38051" y="1"/>
                  <a:pt x="252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24"/>
          <p:cNvSpPr/>
          <p:nvPr/>
        </p:nvSpPr>
        <p:spPr>
          <a:xfrm rot="-9913928">
            <a:off x="7398816" y="1616268"/>
            <a:ext cx="6263990" cy="4948612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24"/>
          <p:cNvSpPr txBox="1"/>
          <p:nvPr>
            <p:ph type="title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2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 rot="-5831054">
            <a:off x="4913294" y="348248"/>
            <a:ext cx="6263918" cy="4948609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25"/>
          <p:cNvSpPr txBox="1"/>
          <p:nvPr>
            <p:ph type="title"/>
          </p:nvPr>
        </p:nvSpPr>
        <p:spPr>
          <a:xfrm>
            <a:off x="5954702" y="2590200"/>
            <a:ext cx="24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4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/>
          <p:nvPr/>
        </p:nvSpPr>
        <p:spPr>
          <a:xfrm rot="-5662572">
            <a:off x="-996679" y="-2085844"/>
            <a:ext cx="6613770" cy="5224547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26"/>
          <p:cNvSpPr txBox="1"/>
          <p:nvPr>
            <p:ph type="title"/>
          </p:nvPr>
        </p:nvSpPr>
        <p:spPr>
          <a:xfrm>
            <a:off x="734779" y="531008"/>
            <a:ext cx="31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p26"/>
          <p:cNvSpPr txBox="1"/>
          <p:nvPr>
            <p:ph type="subTitle" idx="1"/>
          </p:nvPr>
        </p:nvSpPr>
        <p:spPr>
          <a:xfrm>
            <a:off x="683179" y="2443950"/>
            <a:ext cx="30942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6">
    <p:bg>
      <p:bgPr>
        <a:solidFill>
          <a:schemeClr val="accent4"/>
        </a:solidFill>
        <a:effectLst/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/>
          <p:nvPr/>
        </p:nvSpPr>
        <p:spPr>
          <a:xfrm rot="9317387">
            <a:off x="647384" y="-1327179"/>
            <a:ext cx="10401693" cy="8216775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27"/>
          <p:cNvSpPr txBox="1"/>
          <p:nvPr>
            <p:ph type="title"/>
          </p:nvPr>
        </p:nvSpPr>
        <p:spPr>
          <a:xfrm>
            <a:off x="4417813" y="1412300"/>
            <a:ext cx="4004100" cy="17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3" name="Google Shape;183;p27"/>
          <p:cNvSpPr txBox="1"/>
          <p:nvPr>
            <p:ph type="subTitle" idx="1"/>
          </p:nvPr>
        </p:nvSpPr>
        <p:spPr>
          <a:xfrm>
            <a:off x="4417813" y="3206300"/>
            <a:ext cx="40041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3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/>
          <p:nvPr/>
        </p:nvSpPr>
        <p:spPr>
          <a:xfrm rot="4990237" flipH="1">
            <a:off x="-2625327" y="-1192315"/>
            <a:ext cx="9529075" cy="7527869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6" name="Google Shape;186;p28"/>
          <p:cNvSpPr/>
          <p:nvPr/>
        </p:nvSpPr>
        <p:spPr>
          <a:xfrm rot="-2700000" flipH="1">
            <a:off x="7974369" y="-96299"/>
            <a:ext cx="1889730" cy="1895167"/>
          </a:xfrm>
          <a:custGeom>
            <a:avLst/>
            <a:gdLst/>
            <a:ahLst/>
            <a:cxnLst/>
            <a:rect l="l" t="t" r="r" b="b"/>
            <a:pathLst>
              <a:path w="60946" h="59692" extrusionOk="0">
                <a:moveTo>
                  <a:pt x="25212" y="1"/>
                </a:moveTo>
                <a:cubicBezTo>
                  <a:pt x="22039" y="1"/>
                  <a:pt x="18925" y="907"/>
                  <a:pt x="16029" y="3020"/>
                </a:cubicBezTo>
                <a:cubicBezTo>
                  <a:pt x="0" y="14714"/>
                  <a:pt x="17631" y="42769"/>
                  <a:pt x="27693" y="52034"/>
                </a:cubicBezTo>
                <a:cubicBezTo>
                  <a:pt x="32185" y="56171"/>
                  <a:pt x="37969" y="59691"/>
                  <a:pt x="43916" y="59691"/>
                </a:cubicBezTo>
                <a:cubicBezTo>
                  <a:pt x="44937" y="59691"/>
                  <a:pt x="45963" y="59587"/>
                  <a:pt x="46988" y="59365"/>
                </a:cubicBezTo>
                <a:cubicBezTo>
                  <a:pt x="53737" y="57900"/>
                  <a:pt x="58589" y="51414"/>
                  <a:pt x="59767" y="44610"/>
                </a:cubicBezTo>
                <a:cubicBezTo>
                  <a:pt x="60946" y="37806"/>
                  <a:pt x="59043" y="30813"/>
                  <a:pt x="56214" y="24514"/>
                </a:cubicBezTo>
                <a:cubicBezTo>
                  <a:pt x="51862" y="14830"/>
                  <a:pt x="38051" y="1"/>
                  <a:pt x="252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7" name="Google Shape;187;p28"/>
          <p:cNvSpPr txBox="1"/>
          <p:nvPr>
            <p:ph type="title" hasCustomPrompt="1"/>
          </p:nvPr>
        </p:nvSpPr>
        <p:spPr>
          <a:xfrm>
            <a:off x="734775" y="1584100"/>
            <a:ext cx="5403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8" name="Google Shape;188;p28"/>
          <p:cNvSpPr txBox="1"/>
          <p:nvPr>
            <p:ph type="body" idx="1"/>
          </p:nvPr>
        </p:nvSpPr>
        <p:spPr>
          <a:xfrm>
            <a:off x="734775" y="3630200"/>
            <a:ext cx="54033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2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1" name="Google Shape;191;p29"/>
          <p:cNvSpPr txBox="1"/>
          <p:nvPr>
            <p:ph type="title" idx="2" hasCustomPrompt="1"/>
          </p:nvPr>
        </p:nvSpPr>
        <p:spPr>
          <a:xfrm>
            <a:off x="734776" y="2201125"/>
            <a:ext cx="22560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2" name="Google Shape;192;p29"/>
          <p:cNvSpPr txBox="1"/>
          <p:nvPr>
            <p:ph type="ctrTitle" idx="3"/>
          </p:nvPr>
        </p:nvSpPr>
        <p:spPr>
          <a:xfrm>
            <a:off x="734775" y="2668225"/>
            <a:ext cx="22560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193" name="Google Shape;193;p29"/>
          <p:cNvSpPr txBox="1"/>
          <p:nvPr>
            <p:ph type="subTitle" idx="1"/>
          </p:nvPr>
        </p:nvSpPr>
        <p:spPr>
          <a:xfrm>
            <a:off x="734775" y="3005322"/>
            <a:ext cx="22560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194" name="Google Shape;194;p29"/>
          <p:cNvSpPr txBox="1"/>
          <p:nvPr>
            <p:ph type="title" idx="4" hasCustomPrompt="1"/>
          </p:nvPr>
        </p:nvSpPr>
        <p:spPr>
          <a:xfrm>
            <a:off x="3444001" y="2246475"/>
            <a:ext cx="22560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" name="Google Shape;195;p29"/>
          <p:cNvSpPr txBox="1"/>
          <p:nvPr>
            <p:ph type="ctrTitle" idx="5"/>
          </p:nvPr>
        </p:nvSpPr>
        <p:spPr>
          <a:xfrm>
            <a:off x="3444001" y="2713578"/>
            <a:ext cx="22560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196" name="Google Shape;196;p29"/>
          <p:cNvSpPr txBox="1"/>
          <p:nvPr>
            <p:ph type="subTitle" idx="6"/>
          </p:nvPr>
        </p:nvSpPr>
        <p:spPr>
          <a:xfrm>
            <a:off x="3444001" y="3050672"/>
            <a:ext cx="22560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197" name="Google Shape;197;p29"/>
          <p:cNvSpPr txBox="1"/>
          <p:nvPr>
            <p:ph type="title" idx="7" hasCustomPrompt="1"/>
          </p:nvPr>
        </p:nvSpPr>
        <p:spPr>
          <a:xfrm>
            <a:off x="6153225" y="2201125"/>
            <a:ext cx="22560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8" name="Google Shape;198;p29"/>
          <p:cNvSpPr txBox="1"/>
          <p:nvPr>
            <p:ph type="ctrTitle" idx="8"/>
          </p:nvPr>
        </p:nvSpPr>
        <p:spPr>
          <a:xfrm>
            <a:off x="6153230" y="2668228"/>
            <a:ext cx="22560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199" name="Google Shape;199;p29"/>
          <p:cNvSpPr txBox="1"/>
          <p:nvPr>
            <p:ph type="subTitle" idx="9"/>
          </p:nvPr>
        </p:nvSpPr>
        <p:spPr>
          <a:xfrm>
            <a:off x="6153230" y="3005322"/>
            <a:ext cx="22560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00" name="Google Shape;200;p29"/>
          <p:cNvSpPr/>
          <p:nvPr/>
        </p:nvSpPr>
        <p:spPr>
          <a:xfrm rot="-4578298">
            <a:off x="-1439950" y="-697248"/>
            <a:ext cx="3097727" cy="2447350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29"/>
          <p:cNvSpPr/>
          <p:nvPr/>
        </p:nvSpPr>
        <p:spPr>
          <a:xfrm>
            <a:off x="-133177" y="4184089"/>
            <a:ext cx="979555" cy="959400"/>
          </a:xfrm>
          <a:custGeom>
            <a:avLst/>
            <a:gdLst/>
            <a:ahLst/>
            <a:cxnLst/>
            <a:rect l="l" t="t" r="r" b="b"/>
            <a:pathLst>
              <a:path w="60946" h="59692" extrusionOk="0">
                <a:moveTo>
                  <a:pt x="25212" y="1"/>
                </a:moveTo>
                <a:cubicBezTo>
                  <a:pt x="22039" y="1"/>
                  <a:pt x="18925" y="907"/>
                  <a:pt x="16029" y="3020"/>
                </a:cubicBezTo>
                <a:cubicBezTo>
                  <a:pt x="0" y="14714"/>
                  <a:pt x="17631" y="42769"/>
                  <a:pt x="27693" y="52034"/>
                </a:cubicBezTo>
                <a:cubicBezTo>
                  <a:pt x="32185" y="56171"/>
                  <a:pt x="37969" y="59691"/>
                  <a:pt x="43916" y="59691"/>
                </a:cubicBezTo>
                <a:cubicBezTo>
                  <a:pt x="44937" y="59691"/>
                  <a:pt x="45963" y="59587"/>
                  <a:pt x="46988" y="59365"/>
                </a:cubicBezTo>
                <a:cubicBezTo>
                  <a:pt x="53737" y="57900"/>
                  <a:pt x="58589" y="51414"/>
                  <a:pt x="59767" y="44610"/>
                </a:cubicBezTo>
                <a:cubicBezTo>
                  <a:pt x="60946" y="37806"/>
                  <a:pt x="59043" y="30813"/>
                  <a:pt x="56214" y="24514"/>
                </a:cubicBezTo>
                <a:cubicBezTo>
                  <a:pt x="51862" y="14830"/>
                  <a:pt x="38051" y="1"/>
                  <a:pt x="252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29"/>
          <p:cNvSpPr/>
          <p:nvPr/>
        </p:nvSpPr>
        <p:spPr>
          <a:xfrm rot="-7011754">
            <a:off x="6408479" y="2717544"/>
            <a:ext cx="6263851" cy="4948861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3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5" name="Google Shape;205;p30"/>
          <p:cNvSpPr txBox="1"/>
          <p:nvPr>
            <p:ph type="title" idx="2" hasCustomPrompt="1"/>
          </p:nvPr>
        </p:nvSpPr>
        <p:spPr>
          <a:xfrm>
            <a:off x="734771" y="2189788"/>
            <a:ext cx="1684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6" name="Google Shape;206;p30"/>
          <p:cNvSpPr txBox="1"/>
          <p:nvPr>
            <p:ph type="ctrTitle" idx="3"/>
          </p:nvPr>
        </p:nvSpPr>
        <p:spPr>
          <a:xfrm>
            <a:off x="734775" y="2656888"/>
            <a:ext cx="16845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07" name="Google Shape;207;p30"/>
          <p:cNvSpPr txBox="1"/>
          <p:nvPr>
            <p:ph type="subTitle" idx="1"/>
          </p:nvPr>
        </p:nvSpPr>
        <p:spPr>
          <a:xfrm>
            <a:off x="734775" y="2993980"/>
            <a:ext cx="16845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08" name="Google Shape;208;p30"/>
          <p:cNvSpPr txBox="1"/>
          <p:nvPr>
            <p:ph type="title" idx="4" hasCustomPrompt="1"/>
          </p:nvPr>
        </p:nvSpPr>
        <p:spPr>
          <a:xfrm>
            <a:off x="2739146" y="2189788"/>
            <a:ext cx="1684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9" name="Google Shape;209;p30"/>
          <p:cNvSpPr txBox="1"/>
          <p:nvPr>
            <p:ph type="ctrTitle" idx="5"/>
          </p:nvPr>
        </p:nvSpPr>
        <p:spPr>
          <a:xfrm>
            <a:off x="2739150" y="2656888"/>
            <a:ext cx="16845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10" name="Google Shape;210;p30"/>
          <p:cNvSpPr txBox="1"/>
          <p:nvPr>
            <p:ph type="subTitle" idx="6"/>
          </p:nvPr>
        </p:nvSpPr>
        <p:spPr>
          <a:xfrm>
            <a:off x="2739150" y="2993980"/>
            <a:ext cx="16845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11" name="Google Shape;211;p30"/>
          <p:cNvSpPr txBox="1"/>
          <p:nvPr>
            <p:ph type="title" idx="7" hasCustomPrompt="1"/>
          </p:nvPr>
        </p:nvSpPr>
        <p:spPr>
          <a:xfrm>
            <a:off x="4743521" y="2189788"/>
            <a:ext cx="1684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" name="Google Shape;212;p30"/>
          <p:cNvSpPr txBox="1"/>
          <p:nvPr>
            <p:ph type="ctrTitle" idx="8"/>
          </p:nvPr>
        </p:nvSpPr>
        <p:spPr>
          <a:xfrm>
            <a:off x="4743525" y="2656888"/>
            <a:ext cx="16845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13" name="Google Shape;213;p30"/>
          <p:cNvSpPr txBox="1"/>
          <p:nvPr>
            <p:ph type="subTitle" idx="9"/>
          </p:nvPr>
        </p:nvSpPr>
        <p:spPr>
          <a:xfrm>
            <a:off x="4743525" y="2993980"/>
            <a:ext cx="16845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14" name="Google Shape;214;p30"/>
          <p:cNvSpPr txBox="1"/>
          <p:nvPr>
            <p:ph type="title" idx="13" hasCustomPrompt="1"/>
          </p:nvPr>
        </p:nvSpPr>
        <p:spPr>
          <a:xfrm>
            <a:off x="6747896" y="2189788"/>
            <a:ext cx="1684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5" name="Google Shape;215;p30"/>
          <p:cNvSpPr txBox="1"/>
          <p:nvPr>
            <p:ph type="ctrTitle" idx="14"/>
          </p:nvPr>
        </p:nvSpPr>
        <p:spPr>
          <a:xfrm>
            <a:off x="6747900" y="2656888"/>
            <a:ext cx="16845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16" name="Google Shape;216;p30"/>
          <p:cNvSpPr txBox="1"/>
          <p:nvPr>
            <p:ph type="subTitle" idx="15"/>
          </p:nvPr>
        </p:nvSpPr>
        <p:spPr>
          <a:xfrm>
            <a:off x="6747900" y="2993980"/>
            <a:ext cx="16845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17" name="Google Shape;217;p30"/>
          <p:cNvSpPr/>
          <p:nvPr/>
        </p:nvSpPr>
        <p:spPr>
          <a:xfrm rot="-9262493">
            <a:off x="-1983754" y="3558519"/>
            <a:ext cx="4979555" cy="3933546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8" name="Google Shape;218;p30"/>
          <p:cNvSpPr/>
          <p:nvPr/>
        </p:nvSpPr>
        <p:spPr>
          <a:xfrm rot="-9262493">
            <a:off x="7064996" y="-41931"/>
            <a:ext cx="4979555" cy="3933546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bg>
      <p:bgPr>
        <a:solidFill>
          <a:schemeClr val="accent4"/>
        </a:solidFill>
        <a:effectLst/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type="body" idx="1"/>
          </p:nvPr>
        </p:nvSpPr>
        <p:spPr>
          <a:xfrm>
            <a:off x="1555650" y="1407250"/>
            <a:ext cx="6032700" cy="29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900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900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900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900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900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900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900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900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/>
          <p:nvPr>
            <p:ph type="title"/>
          </p:nvPr>
        </p:nvSpPr>
        <p:spPr>
          <a:xfrm>
            <a:off x="1203900" y="430658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rhee Columns 1">
  <p:cSld name="CUSTOM_6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/>
          <p:nvPr/>
        </p:nvSpPr>
        <p:spPr>
          <a:xfrm rot="-5980162">
            <a:off x="4160338" y="35175"/>
            <a:ext cx="6263754" cy="4948616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32"/>
          <p:cNvSpPr/>
          <p:nvPr/>
        </p:nvSpPr>
        <p:spPr>
          <a:xfrm rot="2700000">
            <a:off x="-965314" y="-96299"/>
            <a:ext cx="1889730" cy="1895167"/>
          </a:xfrm>
          <a:custGeom>
            <a:avLst/>
            <a:gdLst/>
            <a:ahLst/>
            <a:cxnLst/>
            <a:rect l="l" t="t" r="r" b="b"/>
            <a:pathLst>
              <a:path w="60946" h="59692" extrusionOk="0">
                <a:moveTo>
                  <a:pt x="25212" y="1"/>
                </a:moveTo>
                <a:cubicBezTo>
                  <a:pt x="22039" y="1"/>
                  <a:pt x="18925" y="907"/>
                  <a:pt x="16029" y="3020"/>
                </a:cubicBezTo>
                <a:cubicBezTo>
                  <a:pt x="0" y="14714"/>
                  <a:pt x="17631" y="42769"/>
                  <a:pt x="27693" y="52034"/>
                </a:cubicBezTo>
                <a:cubicBezTo>
                  <a:pt x="32185" y="56171"/>
                  <a:pt x="37969" y="59691"/>
                  <a:pt x="43916" y="59691"/>
                </a:cubicBezTo>
                <a:cubicBezTo>
                  <a:pt x="44937" y="59691"/>
                  <a:pt x="45963" y="59587"/>
                  <a:pt x="46988" y="59365"/>
                </a:cubicBezTo>
                <a:cubicBezTo>
                  <a:pt x="53737" y="57900"/>
                  <a:pt x="58589" y="51414"/>
                  <a:pt x="59767" y="44610"/>
                </a:cubicBezTo>
                <a:cubicBezTo>
                  <a:pt x="60946" y="37806"/>
                  <a:pt x="59043" y="30813"/>
                  <a:pt x="56214" y="24514"/>
                </a:cubicBezTo>
                <a:cubicBezTo>
                  <a:pt x="51862" y="14830"/>
                  <a:pt x="38051" y="1"/>
                  <a:pt x="252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32"/>
          <p:cNvSpPr txBox="1"/>
          <p:nvPr>
            <p:ph type="ctrTitle"/>
          </p:nvPr>
        </p:nvSpPr>
        <p:spPr>
          <a:xfrm>
            <a:off x="1179750" y="1595100"/>
            <a:ext cx="3201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25" name="Google Shape;225;p32"/>
          <p:cNvSpPr txBox="1"/>
          <p:nvPr>
            <p:ph type="subTitle" idx="1"/>
          </p:nvPr>
        </p:nvSpPr>
        <p:spPr>
          <a:xfrm>
            <a:off x="1179750" y="1993550"/>
            <a:ext cx="35841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26" name="Google Shape;226;p32"/>
          <p:cNvSpPr txBox="1"/>
          <p:nvPr>
            <p:ph type="title" idx="2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7" name="Google Shape;227;p32"/>
          <p:cNvSpPr txBox="1"/>
          <p:nvPr>
            <p:ph type="ctrTitle" idx="3"/>
          </p:nvPr>
        </p:nvSpPr>
        <p:spPr>
          <a:xfrm>
            <a:off x="1179750" y="2598525"/>
            <a:ext cx="3201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28" name="Google Shape;228;p32"/>
          <p:cNvSpPr txBox="1"/>
          <p:nvPr>
            <p:ph type="subTitle" idx="4"/>
          </p:nvPr>
        </p:nvSpPr>
        <p:spPr>
          <a:xfrm>
            <a:off x="1179750" y="2996975"/>
            <a:ext cx="35841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29" name="Google Shape;229;p32"/>
          <p:cNvSpPr txBox="1"/>
          <p:nvPr>
            <p:ph type="ctrTitle" idx="5"/>
          </p:nvPr>
        </p:nvSpPr>
        <p:spPr>
          <a:xfrm>
            <a:off x="1179750" y="3603607"/>
            <a:ext cx="3201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30" name="Google Shape;230;p32"/>
          <p:cNvSpPr txBox="1"/>
          <p:nvPr>
            <p:ph type="subTitle" idx="6"/>
          </p:nvPr>
        </p:nvSpPr>
        <p:spPr>
          <a:xfrm>
            <a:off x="1179750" y="4002057"/>
            <a:ext cx="35841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3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>
            <p:ph type="ctrTitle"/>
          </p:nvPr>
        </p:nvSpPr>
        <p:spPr>
          <a:xfrm>
            <a:off x="1490300" y="2294425"/>
            <a:ext cx="26154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33" name="Google Shape;233;p33"/>
          <p:cNvSpPr txBox="1"/>
          <p:nvPr>
            <p:ph type="subTitle" idx="1"/>
          </p:nvPr>
        </p:nvSpPr>
        <p:spPr>
          <a:xfrm>
            <a:off x="1490300" y="2692875"/>
            <a:ext cx="26154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34" name="Google Shape;234;p33"/>
          <p:cNvSpPr txBox="1"/>
          <p:nvPr>
            <p:ph type="ctrTitle" idx="2"/>
          </p:nvPr>
        </p:nvSpPr>
        <p:spPr>
          <a:xfrm>
            <a:off x="5038300" y="2294425"/>
            <a:ext cx="26154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35" name="Google Shape;235;p33"/>
          <p:cNvSpPr txBox="1"/>
          <p:nvPr>
            <p:ph type="subTitle" idx="3"/>
          </p:nvPr>
        </p:nvSpPr>
        <p:spPr>
          <a:xfrm>
            <a:off x="5038300" y="2692875"/>
            <a:ext cx="26154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36" name="Google Shape;236;p33"/>
          <p:cNvSpPr/>
          <p:nvPr/>
        </p:nvSpPr>
        <p:spPr>
          <a:xfrm rot="-1537507" flipH="1">
            <a:off x="-1623329" y="3977294"/>
            <a:ext cx="4979555" cy="3933546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33"/>
          <p:cNvSpPr/>
          <p:nvPr/>
        </p:nvSpPr>
        <p:spPr>
          <a:xfrm rot="10800000" flipH="1">
            <a:off x="-153752" y="2725421"/>
            <a:ext cx="979555" cy="959400"/>
          </a:xfrm>
          <a:custGeom>
            <a:avLst/>
            <a:gdLst/>
            <a:ahLst/>
            <a:cxnLst/>
            <a:rect l="l" t="t" r="r" b="b"/>
            <a:pathLst>
              <a:path w="60946" h="59692" extrusionOk="0">
                <a:moveTo>
                  <a:pt x="25212" y="1"/>
                </a:moveTo>
                <a:cubicBezTo>
                  <a:pt x="22039" y="1"/>
                  <a:pt x="18925" y="907"/>
                  <a:pt x="16029" y="3020"/>
                </a:cubicBezTo>
                <a:cubicBezTo>
                  <a:pt x="0" y="14714"/>
                  <a:pt x="17631" y="42769"/>
                  <a:pt x="27693" y="52034"/>
                </a:cubicBezTo>
                <a:cubicBezTo>
                  <a:pt x="32185" y="56171"/>
                  <a:pt x="37969" y="59691"/>
                  <a:pt x="43916" y="59691"/>
                </a:cubicBezTo>
                <a:cubicBezTo>
                  <a:pt x="44937" y="59691"/>
                  <a:pt x="45963" y="59587"/>
                  <a:pt x="46988" y="59365"/>
                </a:cubicBezTo>
                <a:cubicBezTo>
                  <a:pt x="53737" y="57900"/>
                  <a:pt x="58589" y="51414"/>
                  <a:pt x="59767" y="44610"/>
                </a:cubicBezTo>
                <a:cubicBezTo>
                  <a:pt x="60946" y="37806"/>
                  <a:pt x="59043" y="30813"/>
                  <a:pt x="56214" y="24514"/>
                </a:cubicBezTo>
                <a:cubicBezTo>
                  <a:pt x="51862" y="14830"/>
                  <a:pt x="38051" y="1"/>
                  <a:pt x="252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33"/>
          <p:cNvSpPr txBox="1"/>
          <p:nvPr>
            <p:ph type="title" idx="4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4">
    <p:bg>
      <p:bgPr>
        <a:solidFill>
          <a:schemeClr val="accent4"/>
        </a:solidFill>
        <a:effectLst/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/>
          <p:nvPr/>
        </p:nvSpPr>
        <p:spPr>
          <a:xfrm rot="-6376311">
            <a:off x="1292737" y="-1147081"/>
            <a:ext cx="6558512" cy="7065817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1" name="Google Shape;241;p34"/>
          <p:cNvSpPr txBox="1"/>
          <p:nvPr>
            <p:ph type="subTitle" idx="1"/>
          </p:nvPr>
        </p:nvSpPr>
        <p:spPr>
          <a:xfrm>
            <a:off x="2943600" y="3256599"/>
            <a:ext cx="27234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2" name="Google Shape;242;p34"/>
          <p:cNvSpPr txBox="1"/>
          <p:nvPr>
            <p:ph type="title"/>
          </p:nvPr>
        </p:nvSpPr>
        <p:spPr>
          <a:xfrm>
            <a:off x="2943600" y="2200400"/>
            <a:ext cx="27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/>
          <p:nvPr/>
        </p:nvSpPr>
        <p:spPr>
          <a:xfrm rot="-4499768">
            <a:off x="6422797" y="2294073"/>
            <a:ext cx="3619966" cy="2859999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35"/>
          <p:cNvSpPr txBox="1"/>
          <p:nvPr>
            <p:ph type="title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8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/>
          <p:nvPr>
            <p:ph type="ctrTitle"/>
          </p:nvPr>
        </p:nvSpPr>
        <p:spPr>
          <a:xfrm>
            <a:off x="1479150" y="3711924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48" name="Google Shape;248;p36"/>
          <p:cNvSpPr txBox="1"/>
          <p:nvPr>
            <p:ph type="subTitle" idx="1"/>
          </p:nvPr>
        </p:nvSpPr>
        <p:spPr>
          <a:xfrm>
            <a:off x="1311000" y="3966001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49" name="Google Shape;249;p36"/>
          <p:cNvSpPr txBox="1"/>
          <p:nvPr>
            <p:ph type="ctrTitle" idx="2"/>
          </p:nvPr>
        </p:nvSpPr>
        <p:spPr>
          <a:xfrm>
            <a:off x="3797850" y="3711912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50" name="Google Shape;250;p36"/>
          <p:cNvSpPr txBox="1"/>
          <p:nvPr>
            <p:ph type="subTitle" idx="3"/>
          </p:nvPr>
        </p:nvSpPr>
        <p:spPr>
          <a:xfrm>
            <a:off x="3629700" y="3965988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51" name="Google Shape;251;p36"/>
          <p:cNvSpPr txBox="1"/>
          <p:nvPr>
            <p:ph type="ctrTitle" idx="4"/>
          </p:nvPr>
        </p:nvSpPr>
        <p:spPr>
          <a:xfrm>
            <a:off x="6116550" y="3711924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52" name="Google Shape;252;p36"/>
          <p:cNvSpPr txBox="1"/>
          <p:nvPr>
            <p:ph type="subTitle" idx="5"/>
          </p:nvPr>
        </p:nvSpPr>
        <p:spPr>
          <a:xfrm>
            <a:off x="5948400" y="3966001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53" name="Google Shape;253;p36"/>
          <p:cNvSpPr txBox="1"/>
          <p:nvPr>
            <p:ph type="title" idx="6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4" name="Google Shape;254;p36"/>
          <p:cNvSpPr txBox="1"/>
          <p:nvPr>
            <p:ph type="ctrTitle" idx="7"/>
          </p:nvPr>
        </p:nvSpPr>
        <p:spPr>
          <a:xfrm>
            <a:off x="1479150" y="1852299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55" name="Google Shape;255;p36"/>
          <p:cNvSpPr txBox="1"/>
          <p:nvPr>
            <p:ph type="subTitle" idx="8"/>
          </p:nvPr>
        </p:nvSpPr>
        <p:spPr>
          <a:xfrm>
            <a:off x="1311000" y="2106376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56" name="Google Shape;256;p36"/>
          <p:cNvSpPr txBox="1"/>
          <p:nvPr>
            <p:ph type="ctrTitle" idx="9"/>
          </p:nvPr>
        </p:nvSpPr>
        <p:spPr>
          <a:xfrm>
            <a:off x="3797850" y="1852287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57" name="Google Shape;257;p36"/>
          <p:cNvSpPr txBox="1"/>
          <p:nvPr>
            <p:ph type="subTitle" idx="13"/>
          </p:nvPr>
        </p:nvSpPr>
        <p:spPr>
          <a:xfrm>
            <a:off x="3629700" y="2106363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58" name="Google Shape;258;p36"/>
          <p:cNvSpPr txBox="1"/>
          <p:nvPr>
            <p:ph type="ctrTitle" idx="14"/>
          </p:nvPr>
        </p:nvSpPr>
        <p:spPr>
          <a:xfrm>
            <a:off x="6116550" y="1852299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59" name="Google Shape;259;p36"/>
          <p:cNvSpPr txBox="1"/>
          <p:nvPr>
            <p:ph type="subTitle" idx="15"/>
          </p:nvPr>
        </p:nvSpPr>
        <p:spPr>
          <a:xfrm>
            <a:off x="5948400" y="2106376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CUSTOM_25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/>
          <p:nvPr>
            <p:ph type="ctrTitle"/>
          </p:nvPr>
        </p:nvSpPr>
        <p:spPr>
          <a:xfrm>
            <a:off x="2638500" y="3521424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62" name="Google Shape;262;p37"/>
          <p:cNvSpPr txBox="1"/>
          <p:nvPr>
            <p:ph type="subTitle" idx="1"/>
          </p:nvPr>
        </p:nvSpPr>
        <p:spPr>
          <a:xfrm>
            <a:off x="2470350" y="3775501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63" name="Google Shape;263;p37"/>
          <p:cNvSpPr txBox="1"/>
          <p:nvPr>
            <p:ph type="ctrTitle" idx="2"/>
          </p:nvPr>
        </p:nvSpPr>
        <p:spPr>
          <a:xfrm>
            <a:off x="4957200" y="3521412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64" name="Google Shape;264;p37"/>
          <p:cNvSpPr txBox="1"/>
          <p:nvPr>
            <p:ph type="subTitle" idx="3"/>
          </p:nvPr>
        </p:nvSpPr>
        <p:spPr>
          <a:xfrm>
            <a:off x="4789050" y="3775488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65" name="Google Shape;265;p37"/>
          <p:cNvSpPr txBox="1"/>
          <p:nvPr>
            <p:ph type="ctrTitle" idx="4"/>
          </p:nvPr>
        </p:nvSpPr>
        <p:spPr>
          <a:xfrm>
            <a:off x="1479150" y="1852299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66" name="Google Shape;266;p37"/>
          <p:cNvSpPr txBox="1"/>
          <p:nvPr>
            <p:ph type="subTitle" idx="5"/>
          </p:nvPr>
        </p:nvSpPr>
        <p:spPr>
          <a:xfrm>
            <a:off x="1311000" y="2106376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67" name="Google Shape;267;p37"/>
          <p:cNvSpPr txBox="1"/>
          <p:nvPr>
            <p:ph type="ctrTitle" idx="6"/>
          </p:nvPr>
        </p:nvSpPr>
        <p:spPr>
          <a:xfrm>
            <a:off x="3797850" y="1852287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68" name="Google Shape;268;p37"/>
          <p:cNvSpPr txBox="1"/>
          <p:nvPr>
            <p:ph type="subTitle" idx="7"/>
          </p:nvPr>
        </p:nvSpPr>
        <p:spPr>
          <a:xfrm>
            <a:off x="3629700" y="2106363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69" name="Google Shape;269;p37"/>
          <p:cNvSpPr txBox="1"/>
          <p:nvPr>
            <p:ph type="ctrTitle" idx="8"/>
          </p:nvPr>
        </p:nvSpPr>
        <p:spPr>
          <a:xfrm>
            <a:off x="6116550" y="1852299"/>
            <a:ext cx="15483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70" name="Google Shape;270;p37"/>
          <p:cNvSpPr txBox="1"/>
          <p:nvPr>
            <p:ph type="subTitle" idx="9"/>
          </p:nvPr>
        </p:nvSpPr>
        <p:spPr>
          <a:xfrm>
            <a:off x="5948400" y="2106376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71" name="Google Shape;271;p37"/>
          <p:cNvSpPr/>
          <p:nvPr/>
        </p:nvSpPr>
        <p:spPr>
          <a:xfrm rot="-4499768">
            <a:off x="-1594216" y="-710302"/>
            <a:ext cx="3619966" cy="2859999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2" name="Google Shape;272;p37"/>
          <p:cNvSpPr/>
          <p:nvPr/>
        </p:nvSpPr>
        <p:spPr>
          <a:xfrm rot="-4499768">
            <a:off x="6774709" y="2540698"/>
            <a:ext cx="3619966" cy="2859999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3" name="Google Shape;273;p37"/>
          <p:cNvSpPr txBox="1"/>
          <p:nvPr>
            <p:ph type="title" idx="13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9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/>
          <p:nvPr/>
        </p:nvSpPr>
        <p:spPr>
          <a:xfrm rot="4480716">
            <a:off x="-120909" y="1589922"/>
            <a:ext cx="3620226" cy="2860009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6" name="Google Shape;276;p38"/>
          <p:cNvSpPr/>
          <p:nvPr/>
        </p:nvSpPr>
        <p:spPr>
          <a:xfrm rot="4480716">
            <a:off x="7915666" y="2409072"/>
            <a:ext cx="3620226" cy="2860009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7" name="Google Shape;277;p38"/>
          <p:cNvSpPr txBox="1"/>
          <p:nvPr>
            <p:ph type="title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0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 txBox="1"/>
          <p:nvPr>
            <p:ph type="title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0" name="Google Shape;280;p39"/>
          <p:cNvSpPr txBox="1"/>
          <p:nvPr>
            <p:ph type="body" idx="1"/>
          </p:nvPr>
        </p:nvSpPr>
        <p:spPr>
          <a:xfrm>
            <a:off x="1680475" y="2303725"/>
            <a:ext cx="2476500" cy="24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●"/>
              <a:defRPr sz="14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○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■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●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○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■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●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○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000"/>
              <a:buFont typeface="Lato" panose="020F0502020204030203"/>
              <a:buChar char="■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81" name="Google Shape;281;p39"/>
          <p:cNvSpPr txBox="1"/>
          <p:nvPr>
            <p:ph type="body" idx="2"/>
          </p:nvPr>
        </p:nvSpPr>
        <p:spPr>
          <a:xfrm>
            <a:off x="5190100" y="2303725"/>
            <a:ext cx="2476500" cy="24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●"/>
              <a:defRPr sz="14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○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■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●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○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■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●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○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000"/>
              <a:buFont typeface="Lato" panose="020F0502020204030203"/>
              <a:buChar char="■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CUSTOM_26">
    <p:bg>
      <p:bgPr>
        <a:solidFill>
          <a:schemeClr val="accent4"/>
        </a:solidFill>
        <a:effectLst/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/>
          <p:nvPr/>
        </p:nvSpPr>
        <p:spPr>
          <a:xfrm rot="9913928" flipH="1">
            <a:off x="4452066" y="716643"/>
            <a:ext cx="6263990" cy="4948612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4" name="Google Shape;284;p40"/>
          <p:cNvSpPr txBox="1"/>
          <p:nvPr>
            <p:ph type="title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5" name="Google Shape;285;p40"/>
          <p:cNvSpPr txBox="1"/>
          <p:nvPr>
            <p:ph type="body" idx="1"/>
          </p:nvPr>
        </p:nvSpPr>
        <p:spPr>
          <a:xfrm>
            <a:off x="689513" y="3259658"/>
            <a:ext cx="3185400" cy="13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●"/>
              <a:defRPr sz="14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○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■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●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○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■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●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○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000"/>
              <a:buFont typeface="Lato" panose="020F0502020204030203"/>
              <a:buChar char="■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86" name="Google Shape;286;p40"/>
          <p:cNvSpPr txBox="1"/>
          <p:nvPr>
            <p:ph type="ctrTitle" idx="2"/>
          </p:nvPr>
        </p:nvSpPr>
        <p:spPr>
          <a:xfrm>
            <a:off x="689513" y="3028947"/>
            <a:ext cx="31854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87" name="Google Shape;287;p40"/>
          <p:cNvSpPr txBox="1"/>
          <p:nvPr>
            <p:ph type="body" idx="3"/>
          </p:nvPr>
        </p:nvSpPr>
        <p:spPr>
          <a:xfrm>
            <a:off x="689513" y="1510658"/>
            <a:ext cx="3185400" cy="13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●"/>
              <a:defRPr sz="14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○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■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●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○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■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●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 panose="020F0502020204030203"/>
              <a:buChar char="○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000"/>
              <a:buFont typeface="Lato" panose="020F0502020204030203"/>
              <a:buChar char="■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88" name="Google Shape;288;p40"/>
          <p:cNvSpPr txBox="1"/>
          <p:nvPr>
            <p:ph type="ctrTitle" idx="4"/>
          </p:nvPr>
        </p:nvSpPr>
        <p:spPr>
          <a:xfrm>
            <a:off x="689513" y="1279947"/>
            <a:ext cx="31854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9" name="Google Shape;29;p5"/>
          <p:cNvSpPr txBox="1"/>
          <p:nvPr>
            <p:ph type="ctrTitle"/>
          </p:nvPr>
        </p:nvSpPr>
        <p:spPr>
          <a:xfrm>
            <a:off x="1608662" y="3290250"/>
            <a:ext cx="23157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30" name="Google Shape;30;p5"/>
          <p:cNvSpPr txBox="1"/>
          <p:nvPr>
            <p:ph type="subTitle" idx="1"/>
          </p:nvPr>
        </p:nvSpPr>
        <p:spPr>
          <a:xfrm>
            <a:off x="1608662" y="3620526"/>
            <a:ext cx="23157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type="ctrTitle" idx="2"/>
          </p:nvPr>
        </p:nvSpPr>
        <p:spPr>
          <a:xfrm>
            <a:off x="5219631" y="3290250"/>
            <a:ext cx="23157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32" name="Google Shape;32;p5"/>
          <p:cNvSpPr txBox="1"/>
          <p:nvPr>
            <p:ph type="subTitle" idx="3"/>
          </p:nvPr>
        </p:nvSpPr>
        <p:spPr>
          <a:xfrm>
            <a:off x="5219631" y="3620513"/>
            <a:ext cx="23157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type="title" idx="4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5"/>
          <p:cNvSpPr/>
          <p:nvPr/>
        </p:nvSpPr>
        <p:spPr>
          <a:xfrm rot="7923033">
            <a:off x="5332222" y="1693848"/>
            <a:ext cx="2090483" cy="1651894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5"/>
          <p:cNvSpPr/>
          <p:nvPr/>
        </p:nvSpPr>
        <p:spPr>
          <a:xfrm rot="7923033">
            <a:off x="1876947" y="1606098"/>
            <a:ext cx="2090483" cy="1651894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rhee columns 2">
  <p:cSld name="CUSTOM_27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/>
          <p:cNvSpPr txBox="1"/>
          <p:nvPr>
            <p:ph type="title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1" name="Google Shape;291;p41"/>
          <p:cNvSpPr txBox="1"/>
          <p:nvPr>
            <p:ph type="ctrTitle" idx="2"/>
          </p:nvPr>
        </p:nvSpPr>
        <p:spPr>
          <a:xfrm>
            <a:off x="6558000" y="3703350"/>
            <a:ext cx="18846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92" name="Google Shape;292;p41"/>
          <p:cNvSpPr txBox="1"/>
          <p:nvPr>
            <p:ph type="subTitle" idx="1"/>
          </p:nvPr>
        </p:nvSpPr>
        <p:spPr>
          <a:xfrm>
            <a:off x="6558000" y="3946625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93" name="Google Shape;293;p41"/>
          <p:cNvSpPr txBox="1"/>
          <p:nvPr>
            <p:ph type="ctrTitle" idx="3"/>
          </p:nvPr>
        </p:nvSpPr>
        <p:spPr>
          <a:xfrm>
            <a:off x="6558000" y="2503200"/>
            <a:ext cx="18846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94" name="Google Shape;294;p41"/>
          <p:cNvSpPr txBox="1"/>
          <p:nvPr>
            <p:ph type="subTitle" idx="4"/>
          </p:nvPr>
        </p:nvSpPr>
        <p:spPr>
          <a:xfrm>
            <a:off x="6558000" y="2746475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95" name="Google Shape;295;p41"/>
          <p:cNvSpPr txBox="1"/>
          <p:nvPr>
            <p:ph type="ctrTitle" idx="5"/>
          </p:nvPr>
        </p:nvSpPr>
        <p:spPr>
          <a:xfrm>
            <a:off x="6558000" y="1303050"/>
            <a:ext cx="18846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296" name="Google Shape;296;p41"/>
          <p:cNvSpPr txBox="1"/>
          <p:nvPr>
            <p:ph type="subTitle" idx="6"/>
          </p:nvPr>
        </p:nvSpPr>
        <p:spPr>
          <a:xfrm>
            <a:off x="6558000" y="1555607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297" name="Google Shape;297;p41"/>
          <p:cNvSpPr/>
          <p:nvPr/>
        </p:nvSpPr>
        <p:spPr>
          <a:xfrm rot="4480716">
            <a:off x="183891" y="1589922"/>
            <a:ext cx="3620226" cy="2860009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8" name="Google Shape;298;p41"/>
          <p:cNvSpPr txBox="1"/>
          <p:nvPr>
            <p:ph type="title" idx="7" hasCustomPrompt="1"/>
          </p:nvPr>
        </p:nvSpPr>
        <p:spPr>
          <a:xfrm>
            <a:off x="4953000" y="1555607"/>
            <a:ext cx="1365300" cy="5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9" name="Google Shape;299;p41"/>
          <p:cNvSpPr txBox="1"/>
          <p:nvPr>
            <p:ph type="title" idx="8" hasCustomPrompt="1"/>
          </p:nvPr>
        </p:nvSpPr>
        <p:spPr>
          <a:xfrm>
            <a:off x="4953000" y="2746475"/>
            <a:ext cx="1365300" cy="5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0" name="Google Shape;300;p41"/>
          <p:cNvSpPr txBox="1"/>
          <p:nvPr>
            <p:ph type="title" idx="9" hasCustomPrompt="1"/>
          </p:nvPr>
        </p:nvSpPr>
        <p:spPr>
          <a:xfrm>
            <a:off x="4953000" y="3946625"/>
            <a:ext cx="1365300" cy="5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1">
    <p:bg>
      <p:bgPr>
        <a:solidFill>
          <a:schemeClr val="accent4"/>
        </a:solidFill>
        <a:effectLst/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/>
          <p:nvPr/>
        </p:nvSpPr>
        <p:spPr>
          <a:xfrm rot="-9913928">
            <a:off x="-1548684" y="-61007"/>
            <a:ext cx="6263990" cy="4948612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3" name="Google Shape;303;p42"/>
          <p:cNvSpPr txBox="1"/>
          <p:nvPr>
            <p:ph type="subTitle" idx="1"/>
          </p:nvPr>
        </p:nvSpPr>
        <p:spPr>
          <a:xfrm>
            <a:off x="1104375" y="2668825"/>
            <a:ext cx="23904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42"/>
          <p:cNvSpPr txBox="1"/>
          <p:nvPr>
            <p:ph type="title"/>
          </p:nvPr>
        </p:nvSpPr>
        <p:spPr>
          <a:xfrm>
            <a:off x="1104375" y="1993625"/>
            <a:ext cx="360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8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3"/>
          <p:cNvSpPr txBox="1"/>
          <p:nvPr>
            <p:ph type="subTitle" idx="1"/>
          </p:nvPr>
        </p:nvSpPr>
        <p:spPr>
          <a:xfrm>
            <a:off x="2768850" y="2437450"/>
            <a:ext cx="36063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43"/>
          <p:cNvSpPr txBox="1"/>
          <p:nvPr>
            <p:ph type="title"/>
          </p:nvPr>
        </p:nvSpPr>
        <p:spPr>
          <a:xfrm>
            <a:off x="2768850" y="1762250"/>
            <a:ext cx="360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8" name="Google Shape;308;p43"/>
          <p:cNvSpPr/>
          <p:nvPr/>
        </p:nvSpPr>
        <p:spPr>
          <a:xfrm rot="9913928" flipH="1">
            <a:off x="5277228" y="2202543"/>
            <a:ext cx="6263990" cy="4948612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9" name="Google Shape;309;p43"/>
          <p:cNvSpPr/>
          <p:nvPr/>
        </p:nvSpPr>
        <p:spPr>
          <a:xfrm rot="9913928" flipH="1">
            <a:off x="-2397222" y="-1359807"/>
            <a:ext cx="6263990" cy="4948612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2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/>
          <p:nvPr>
            <p:ph type="title"/>
          </p:nvPr>
        </p:nvSpPr>
        <p:spPr>
          <a:xfrm>
            <a:off x="4785300" y="439176"/>
            <a:ext cx="362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2" name="Google Shape;312;p44"/>
          <p:cNvSpPr txBox="1"/>
          <p:nvPr>
            <p:ph type="body" idx="1"/>
          </p:nvPr>
        </p:nvSpPr>
        <p:spPr>
          <a:xfrm>
            <a:off x="4785300" y="1998925"/>
            <a:ext cx="3624000" cy="24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●"/>
              <a:defRPr sz="14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○"/>
              <a:defRPr sz="9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■"/>
              <a:defRPr sz="9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●"/>
              <a:defRPr sz="9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○"/>
              <a:defRPr sz="9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■"/>
              <a:defRPr sz="9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●"/>
              <a:defRPr sz="9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○"/>
              <a:defRPr sz="9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■"/>
              <a:defRPr sz="9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313" name="Google Shape;313;p44"/>
          <p:cNvSpPr/>
          <p:nvPr/>
        </p:nvSpPr>
        <p:spPr>
          <a:xfrm rot="7908038">
            <a:off x="-330773" y="1567994"/>
            <a:ext cx="4980118" cy="3933138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29">
    <p:bg>
      <p:bgPr>
        <a:solidFill>
          <a:schemeClr val="accent4"/>
        </a:solidFill>
        <a:effectLst/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"/>
          <p:cNvSpPr txBox="1"/>
          <p:nvPr>
            <p:ph type="title"/>
          </p:nvPr>
        </p:nvSpPr>
        <p:spPr>
          <a:xfrm>
            <a:off x="822900" y="430131"/>
            <a:ext cx="362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6" name="Google Shape;316;p45"/>
          <p:cNvSpPr txBox="1"/>
          <p:nvPr>
            <p:ph type="body" idx="1"/>
          </p:nvPr>
        </p:nvSpPr>
        <p:spPr>
          <a:xfrm>
            <a:off x="822900" y="1804288"/>
            <a:ext cx="3624000" cy="24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●"/>
              <a:defRPr sz="14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○"/>
              <a:defRPr sz="9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■"/>
              <a:defRPr sz="9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●"/>
              <a:defRPr sz="9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○"/>
              <a:defRPr sz="9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■"/>
              <a:defRPr sz="9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●"/>
              <a:defRPr sz="9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○"/>
              <a:defRPr sz="9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■"/>
              <a:defRPr sz="9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317" name="Google Shape;317;p45"/>
          <p:cNvSpPr/>
          <p:nvPr/>
        </p:nvSpPr>
        <p:spPr>
          <a:xfrm rot="-7870612">
            <a:off x="3845377" y="177406"/>
            <a:ext cx="5611000" cy="4433399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3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/>
          <p:nvPr/>
        </p:nvSpPr>
        <p:spPr>
          <a:xfrm rot="10459170">
            <a:off x="527114" y="3341123"/>
            <a:ext cx="6310129" cy="4983532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0" name="Google Shape;320;p46"/>
          <p:cNvSpPr txBox="1"/>
          <p:nvPr>
            <p:ph type="title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rhee columns 3">
  <p:cSld name="CUSTOM_30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7"/>
          <p:cNvSpPr txBox="1"/>
          <p:nvPr>
            <p:ph type="ctrTitle"/>
          </p:nvPr>
        </p:nvSpPr>
        <p:spPr>
          <a:xfrm>
            <a:off x="1311150" y="3166750"/>
            <a:ext cx="18846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323" name="Google Shape;323;p47"/>
          <p:cNvSpPr txBox="1"/>
          <p:nvPr>
            <p:ph type="subTitle" idx="1"/>
          </p:nvPr>
        </p:nvSpPr>
        <p:spPr>
          <a:xfrm>
            <a:off x="1311000" y="3420826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324" name="Google Shape;324;p47"/>
          <p:cNvSpPr txBox="1"/>
          <p:nvPr>
            <p:ph type="ctrTitle" idx="2"/>
          </p:nvPr>
        </p:nvSpPr>
        <p:spPr>
          <a:xfrm>
            <a:off x="3629850" y="3166725"/>
            <a:ext cx="18846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325" name="Google Shape;325;p47"/>
          <p:cNvSpPr txBox="1"/>
          <p:nvPr>
            <p:ph type="subTitle" idx="3"/>
          </p:nvPr>
        </p:nvSpPr>
        <p:spPr>
          <a:xfrm>
            <a:off x="3629700" y="3420813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326" name="Google Shape;326;p47"/>
          <p:cNvSpPr txBox="1"/>
          <p:nvPr>
            <p:ph type="ctrTitle" idx="4"/>
          </p:nvPr>
        </p:nvSpPr>
        <p:spPr>
          <a:xfrm>
            <a:off x="5894725" y="3166750"/>
            <a:ext cx="19905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/>
        </p:txBody>
      </p:sp>
      <p:sp>
        <p:nvSpPr>
          <p:cNvPr id="327" name="Google Shape;327;p47"/>
          <p:cNvSpPr txBox="1"/>
          <p:nvPr>
            <p:ph type="subTitle" idx="5"/>
          </p:nvPr>
        </p:nvSpPr>
        <p:spPr>
          <a:xfrm>
            <a:off x="5948400" y="3420826"/>
            <a:ext cx="1884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 panose="020F0502020204030203"/>
              <a:buNone/>
              <a:defRPr sz="1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328" name="Google Shape;328;p47"/>
          <p:cNvSpPr txBox="1"/>
          <p:nvPr>
            <p:ph type="title" idx="6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4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8"/>
          <p:cNvSpPr txBox="1"/>
          <p:nvPr>
            <p:ph type="title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1" name="Google Shape;331;p48"/>
          <p:cNvSpPr txBox="1"/>
          <p:nvPr>
            <p:ph type="subTitle" idx="1"/>
          </p:nvPr>
        </p:nvSpPr>
        <p:spPr>
          <a:xfrm>
            <a:off x="3137700" y="1880550"/>
            <a:ext cx="2868600" cy="15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332" name="Google Shape;332;p48"/>
          <p:cNvSpPr txBox="1"/>
          <p:nvPr/>
        </p:nvSpPr>
        <p:spPr>
          <a:xfrm>
            <a:off x="3145075" y="3541600"/>
            <a:ext cx="28539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</a:t>
            </a:r>
            <a:r>
              <a:rPr lang="en-GB" sz="1000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rPr>
              <a:t> This presentation template was created by </a:t>
            </a:r>
            <a:r>
              <a:rPr lang="en-GB" sz="1000" b="1">
                <a:solidFill>
                  <a:schemeClr val="accent1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2"/>
              </a:rPr>
              <a:t>Slidesgo</a:t>
            </a:r>
            <a:r>
              <a:rPr lang="en-GB" sz="1000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rPr>
              <a:t>, including icons by </a:t>
            </a:r>
            <a:r>
              <a:rPr lang="en-GB" sz="1000" b="1">
                <a:solidFill>
                  <a:schemeClr val="accent1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3"/>
              </a:rPr>
              <a:t>Flaticon</a:t>
            </a:r>
            <a:r>
              <a:rPr lang="en-GB" sz="1000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rPr>
              <a:t>, and infographics &amp; images by</a:t>
            </a:r>
            <a:r>
              <a:rPr lang="en-GB" sz="1000" b="1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GB" sz="1000" b="1">
                <a:solidFill>
                  <a:schemeClr val="accent1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4"/>
              </a:rPr>
              <a:t>Freepik</a:t>
            </a:r>
            <a:r>
              <a:rPr lang="en-GB" sz="1000" b="1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.</a:t>
            </a:r>
            <a:r>
              <a:rPr lang="en-GB" sz="1000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rPr>
              <a:t> </a:t>
            </a:r>
            <a:endParaRPr sz="1000">
              <a:solidFill>
                <a:schemeClr val="accent1"/>
              </a:solidFill>
              <a:latin typeface="Lato Light" panose="020F0502020204030203"/>
              <a:ea typeface="Lato Light" panose="020F0502020204030203"/>
              <a:cs typeface="Lato Light" panose="020F0502020204030203"/>
              <a:sym typeface="Lato Light" panose="020F0502020204030203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accent1"/>
              </a:solidFill>
              <a:latin typeface="Lato Light" panose="020F0502020204030203"/>
              <a:ea typeface="Lato Light" panose="020F0502020204030203"/>
              <a:cs typeface="Lato Light" panose="020F0502020204030203"/>
              <a:sym typeface="Lato Light" panose="020F0502020204030203"/>
            </a:endParaRPr>
          </a:p>
        </p:txBody>
      </p:sp>
      <p:sp>
        <p:nvSpPr>
          <p:cNvPr id="333" name="Google Shape;333;p48"/>
          <p:cNvSpPr/>
          <p:nvPr/>
        </p:nvSpPr>
        <p:spPr>
          <a:xfrm rot="-2700000" flipH="1">
            <a:off x="-2739484" y="-2566139"/>
            <a:ext cx="6800971" cy="5371565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4" name="Google Shape;334;p48"/>
          <p:cNvSpPr/>
          <p:nvPr/>
        </p:nvSpPr>
        <p:spPr>
          <a:xfrm rot="-1982644" flipH="1">
            <a:off x="5666629" y="549599"/>
            <a:ext cx="6801294" cy="5371345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6">
  <p:cSld name="CUSTOM_15">
    <p:bg>
      <p:bgPr>
        <a:solidFill>
          <a:schemeClr val="accent4"/>
        </a:solidFill>
        <a:effectLst/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9"/>
          <p:cNvSpPr txBox="1"/>
          <p:nvPr>
            <p:ph type="title"/>
          </p:nvPr>
        </p:nvSpPr>
        <p:spPr>
          <a:xfrm>
            <a:off x="1203900" y="435186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7" name="Google Shape;337;p49"/>
          <p:cNvSpPr txBox="1"/>
          <p:nvPr>
            <p:ph type="body" idx="1"/>
          </p:nvPr>
        </p:nvSpPr>
        <p:spPr>
          <a:xfrm>
            <a:off x="1085438" y="1348053"/>
            <a:ext cx="3381600" cy="29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●"/>
              <a:defRPr sz="14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○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■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●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○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■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●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○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900"/>
              <a:buFont typeface="Lato" panose="020F0502020204030203"/>
              <a:buChar char="■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338" name="Google Shape;338;p49"/>
          <p:cNvSpPr txBox="1"/>
          <p:nvPr>
            <p:ph type="body" idx="2"/>
          </p:nvPr>
        </p:nvSpPr>
        <p:spPr>
          <a:xfrm>
            <a:off x="4676963" y="1348053"/>
            <a:ext cx="3381600" cy="29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●"/>
              <a:defRPr sz="14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○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■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●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○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■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●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○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900"/>
              <a:buFont typeface="Lato" panose="020F0502020204030203"/>
              <a:buChar char="■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37">
    <p:bg>
      <p:bgPr>
        <a:solidFill>
          <a:schemeClr val="accent4"/>
        </a:solidFill>
        <a:effectLst/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0"/>
          <p:cNvSpPr txBox="1"/>
          <p:nvPr>
            <p:ph type="title"/>
          </p:nvPr>
        </p:nvSpPr>
        <p:spPr>
          <a:xfrm>
            <a:off x="1203900" y="435186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1" name="Google Shape;341;p50"/>
          <p:cNvSpPr txBox="1"/>
          <p:nvPr>
            <p:ph type="body" idx="1"/>
          </p:nvPr>
        </p:nvSpPr>
        <p:spPr>
          <a:xfrm>
            <a:off x="1085438" y="1354450"/>
            <a:ext cx="3381600" cy="29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●"/>
              <a:defRPr sz="14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○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■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●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○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■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●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 panose="020F0502020204030203"/>
              <a:buChar char="○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900"/>
              <a:buFont typeface="Lato" panose="020F0502020204030203"/>
              <a:buChar char="■"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8" name="Google Shape;38;p6"/>
          <p:cNvSpPr/>
          <p:nvPr/>
        </p:nvSpPr>
        <p:spPr>
          <a:xfrm rot="-1982717" flipH="1">
            <a:off x="-1668985" y="-2117979"/>
            <a:ext cx="4980664" cy="3933332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 flipH="1"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-9913928">
            <a:off x="-1745184" y="-194332"/>
            <a:ext cx="6263990" cy="4948612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" name="Google Shape;42;p7"/>
          <p:cNvSpPr txBox="1"/>
          <p:nvPr>
            <p:ph type="subTitle" idx="1"/>
          </p:nvPr>
        </p:nvSpPr>
        <p:spPr>
          <a:xfrm>
            <a:off x="5523975" y="3126024"/>
            <a:ext cx="27234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7"/>
          <p:cNvSpPr txBox="1"/>
          <p:nvPr>
            <p:ph type="title"/>
          </p:nvPr>
        </p:nvSpPr>
        <p:spPr>
          <a:xfrm>
            <a:off x="5523975" y="1993625"/>
            <a:ext cx="27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 rot="-1799859">
            <a:off x="627260" y="-345675"/>
            <a:ext cx="6883673" cy="5438201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489000" y="1202850"/>
            <a:ext cx="4004100" cy="17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48" name="Google Shape;48;p8"/>
          <p:cNvSpPr txBox="1"/>
          <p:nvPr>
            <p:ph type="subTitle" idx="1"/>
          </p:nvPr>
        </p:nvSpPr>
        <p:spPr>
          <a:xfrm>
            <a:off x="1489000" y="2996850"/>
            <a:ext cx="40041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" name="Google Shape;49;p8"/>
          <p:cNvSpPr/>
          <p:nvPr/>
        </p:nvSpPr>
        <p:spPr>
          <a:xfrm rot="10800000" flipH="1">
            <a:off x="7767048" y="3841521"/>
            <a:ext cx="979555" cy="959400"/>
          </a:xfrm>
          <a:custGeom>
            <a:avLst/>
            <a:gdLst/>
            <a:ahLst/>
            <a:cxnLst/>
            <a:rect l="l" t="t" r="r" b="b"/>
            <a:pathLst>
              <a:path w="60946" h="59692" extrusionOk="0">
                <a:moveTo>
                  <a:pt x="25212" y="1"/>
                </a:moveTo>
                <a:cubicBezTo>
                  <a:pt x="22039" y="1"/>
                  <a:pt x="18925" y="907"/>
                  <a:pt x="16029" y="3020"/>
                </a:cubicBezTo>
                <a:cubicBezTo>
                  <a:pt x="0" y="14714"/>
                  <a:pt x="17631" y="42769"/>
                  <a:pt x="27693" y="52034"/>
                </a:cubicBezTo>
                <a:cubicBezTo>
                  <a:pt x="32185" y="56171"/>
                  <a:pt x="37969" y="59691"/>
                  <a:pt x="43916" y="59691"/>
                </a:cubicBezTo>
                <a:cubicBezTo>
                  <a:pt x="44937" y="59691"/>
                  <a:pt x="45963" y="59587"/>
                  <a:pt x="46988" y="59365"/>
                </a:cubicBezTo>
                <a:cubicBezTo>
                  <a:pt x="53737" y="57900"/>
                  <a:pt x="58589" y="51414"/>
                  <a:pt x="59767" y="44610"/>
                </a:cubicBezTo>
                <a:cubicBezTo>
                  <a:pt x="60946" y="37806"/>
                  <a:pt x="59043" y="30813"/>
                  <a:pt x="56214" y="24514"/>
                </a:cubicBezTo>
                <a:cubicBezTo>
                  <a:pt x="51862" y="14830"/>
                  <a:pt x="38051" y="1"/>
                  <a:pt x="252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4"/>
        </a:solidFill>
        <a:effectLst/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2544450" y="544200"/>
            <a:ext cx="4055100" cy="405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" name="Google Shape;52;p9"/>
          <p:cNvSpPr txBox="1"/>
          <p:nvPr>
            <p:ph type="subTitle" idx="1"/>
          </p:nvPr>
        </p:nvSpPr>
        <p:spPr>
          <a:xfrm>
            <a:off x="3210300" y="2456349"/>
            <a:ext cx="27234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9"/>
          <p:cNvSpPr txBox="1"/>
          <p:nvPr>
            <p:ph type="title"/>
          </p:nvPr>
        </p:nvSpPr>
        <p:spPr>
          <a:xfrm>
            <a:off x="2070750" y="1823150"/>
            <a:ext cx="500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6" name="Google Shape;56;p10"/>
          <p:cNvSpPr/>
          <p:nvPr/>
        </p:nvSpPr>
        <p:spPr>
          <a:xfrm rot="-9913928">
            <a:off x="-1897584" y="1616268"/>
            <a:ext cx="6263990" cy="4948612"/>
          </a:xfrm>
          <a:custGeom>
            <a:avLst/>
            <a:gdLst/>
            <a:ahLst/>
            <a:cxnLst/>
            <a:rect l="l" t="t" r="r" b="b"/>
            <a:pathLst>
              <a:path w="222074" h="165520" extrusionOk="0">
                <a:moveTo>
                  <a:pt x="83161" y="1"/>
                </a:moveTo>
                <a:cubicBezTo>
                  <a:pt x="63972" y="1"/>
                  <a:pt x="44809" y="7106"/>
                  <a:pt x="30207" y="19578"/>
                </a:cubicBezTo>
                <a:cubicBezTo>
                  <a:pt x="11049" y="36574"/>
                  <a:pt x="0" y="63300"/>
                  <a:pt x="4663" y="88483"/>
                </a:cubicBezTo>
                <a:cubicBezTo>
                  <a:pt x="9325" y="113665"/>
                  <a:pt x="31084" y="135555"/>
                  <a:pt x="56618" y="137519"/>
                </a:cubicBezTo>
                <a:cubicBezTo>
                  <a:pt x="58119" y="137635"/>
                  <a:pt x="59626" y="137687"/>
                  <a:pt x="61138" y="137687"/>
                </a:cubicBezTo>
                <a:cubicBezTo>
                  <a:pt x="76417" y="137687"/>
                  <a:pt x="92185" y="132320"/>
                  <a:pt x="106988" y="132320"/>
                </a:cubicBezTo>
                <a:cubicBezTo>
                  <a:pt x="113359" y="132320"/>
                  <a:pt x="119551" y="133314"/>
                  <a:pt x="125448" y="136158"/>
                </a:cubicBezTo>
                <a:cubicBezTo>
                  <a:pt x="137111" y="141782"/>
                  <a:pt x="144656" y="153574"/>
                  <a:pt x="155752" y="160251"/>
                </a:cubicBezTo>
                <a:cubicBezTo>
                  <a:pt x="161712" y="163837"/>
                  <a:pt x="168567" y="165520"/>
                  <a:pt x="175470" y="165520"/>
                </a:cubicBezTo>
                <a:cubicBezTo>
                  <a:pt x="189745" y="165520"/>
                  <a:pt x="204224" y="158321"/>
                  <a:pt x="211412" y="145862"/>
                </a:cubicBezTo>
                <a:cubicBezTo>
                  <a:pt x="222073" y="127377"/>
                  <a:pt x="214676" y="100796"/>
                  <a:pt x="195999" y="90478"/>
                </a:cubicBezTo>
                <a:cubicBezTo>
                  <a:pt x="186977" y="85493"/>
                  <a:pt x="176032" y="83945"/>
                  <a:pt x="168198" y="77248"/>
                </a:cubicBezTo>
                <a:cubicBezTo>
                  <a:pt x="163110" y="72900"/>
                  <a:pt x="159883" y="66822"/>
                  <a:pt x="156775" y="60895"/>
                </a:cubicBezTo>
                <a:cubicBezTo>
                  <a:pt x="143363" y="35326"/>
                  <a:pt x="134715" y="12398"/>
                  <a:pt x="105030" y="3245"/>
                </a:cubicBezTo>
                <a:cubicBezTo>
                  <a:pt x="97908" y="1049"/>
                  <a:pt x="90533" y="1"/>
                  <a:pt x="83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10"/>
          <p:cNvSpPr txBox="1"/>
          <p:nvPr>
            <p:ph type="title"/>
          </p:nvPr>
        </p:nvSpPr>
        <p:spPr>
          <a:xfrm>
            <a:off x="640359" y="2822108"/>
            <a:ext cx="31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 panose="00000800000000000000"/>
              <a:buNone/>
              <a:defRPr sz="2800">
                <a:solidFill>
                  <a:schemeClr val="accent1"/>
                </a:solidFill>
                <a:latin typeface="Merriweather Black" panose="00000800000000000000"/>
                <a:ea typeface="Merriweather Black" panose="00000800000000000000"/>
                <a:cs typeface="Merriweather Black" panose="00000800000000000000"/>
                <a:sym typeface="Merriweather Black" panose="000008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 panose="00000800000000000000"/>
              <a:buNone/>
              <a:defRPr sz="2800">
                <a:solidFill>
                  <a:schemeClr val="accent1"/>
                </a:solidFill>
                <a:latin typeface="Merriweather Black" panose="00000800000000000000"/>
                <a:ea typeface="Merriweather Black" panose="00000800000000000000"/>
                <a:cs typeface="Merriweather Black" panose="00000800000000000000"/>
                <a:sym typeface="Merriweather Black" panose="000008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 panose="00000800000000000000"/>
              <a:buNone/>
              <a:defRPr sz="2800">
                <a:solidFill>
                  <a:schemeClr val="accent1"/>
                </a:solidFill>
                <a:latin typeface="Merriweather Black" panose="00000800000000000000"/>
                <a:ea typeface="Merriweather Black" panose="00000800000000000000"/>
                <a:cs typeface="Merriweather Black" panose="00000800000000000000"/>
                <a:sym typeface="Merriweather Black" panose="000008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 panose="00000800000000000000"/>
              <a:buNone/>
              <a:defRPr sz="2800">
                <a:solidFill>
                  <a:schemeClr val="accent1"/>
                </a:solidFill>
                <a:latin typeface="Merriweather Black" panose="00000800000000000000"/>
                <a:ea typeface="Merriweather Black" panose="00000800000000000000"/>
                <a:cs typeface="Merriweather Black" panose="00000800000000000000"/>
                <a:sym typeface="Merriweather Black" panose="000008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 panose="00000800000000000000"/>
              <a:buNone/>
              <a:defRPr sz="2800">
                <a:solidFill>
                  <a:schemeClr val="accent1"/>
                </a:solidFill>
                <a:latin typeface="Merriweather Black" panose="00000800000000000000"/>
                <a:ea typeface="Merriweather Black" panose="00000800000000000000"/>
                <a:cs typeface="Merriweather Black" panose="00000800000000000000"/>
                <a:sym typeface="Merriweather Black" panose="000008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 panose="00000800000000000000"/>
              <a:buNone/>
              <a:defRPr sz="2800">
                <a:solidFill>
                  <a:schemeClr val="accent1"/>
                </a:solidFill>
                <a:latin typeface="Merriweather Black" panose="00000800000000000000"/>
                <a:ea typeface="Merriweather Black" panose="00000800000000000000"/>
                <a:cs typeface="Merriweather Black" panose="00000800000000000000"/>
                <a:sym typeface="Merriweather Black" panose="000008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 panose="00000800000000000000"/>
              <a:buNone/>
              <a:defRPr sz="2800">
                <a:solidFill>
                  <a:schemeClr val="accent1"/>
                </a:solidFill>
                <a:latin typeface="Merriweather Black" panose="00000800000000000000"/>
                <a:ea typeface="Merriweather Black" panose="00000800000000000000"/>
                <a:cs typeface="Merriweather Black" panose="00000800000000000000"/>
                <a:sym typeface="Merriweather Black" panose="000008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 panose="00000800000000000000"/>
              <a:buNone/>
              <a:defRPr sz="2800">
                <a:solidFill>
                  <a:schemeClr val="accent1"/>
                </a:solidFill>
                <a:latin typeface="Merriweather Black" panose="00000800000000000000"/>
                <a:ea typeface="Merriweather Black" panose="00000800000000000000"/>
                <a:cs typeface="Merriweather Black" panose="00000800000000000000"/>
                <a:sym typeface="Merriweather Black" panose="000008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 panose="00000800000000000000"/>
              <a:buNone/>
              <a:defRPr sz="2800">
                <a:solidFill>
                  <a:schemeClr val="accent1"/>
                </a:solidFill>
                <a:latin typeface="Merriweather Black" panose="00000800000000000000"/>
                <a:ea typeface="Merriweather Black" panose="00000800000000000000"/>
                <a:cs typeface="Merriweather Black" panose="00000800000000000000"/>
                <a:sym typeface="Merriweather Black" panose="00000800000000000000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 Light" panose="020F0502020204030203"/>
              <a:buChar char="●"/>
              <a:defRPr sz="1800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 panose="020F0502020204030203"/>
              <a:buChar char="○"/>
              <a:defRPr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 panose="020F0502020204030203"/>
              <a:buChar char="■"/>
              <a:defRPr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 panose="020F0502020204030203"/>
              <a:buChar char="●"/>
              <a:defRPr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 panose="020F0502020204030203"/>
              <a:buChar char="○"/>
              <a:defRPr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 panose="020F0502020204030203"/>
              <a:buChar char="■"/>
              <a:defRPr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 panose="020F0502020204030203"/>
              <a:buChar char="●"/>
              <a:defRPr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 panose="020F0502020204030203"/>
              <a:buChar char="○"/>
              <a:defRPr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 panose="020F0502020204030203"/>
              <a:buChar char="■"/>
              <a:defRPr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5"/>
          <p:cNvSpPr txBox="1"/>
          <p:nvPr>
            <p:ph type="ctrTitle"/>
          </p:nvPr>
        </p:nvSpPr>
        <p:spPr>
          <a:xfrm>
            <a:off x="4807585" y="2265045"/>
            <a:ext cx="3618865" cy="12731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/>
              <a:buNone/>
            </a:pPr>
            <a:r>
              <a:rPr lang="en-US" altLang="en-GB"/>
              <a:t>Embriologi</a:t>
            </a:r>
            <a:br>
              <a:rPr lang="en-US" altLang="en-GB"/>
            </a:br>
            <a:r>
              <a:rPr lang="en-US" altLang="en-GB"/>
              <a:t>Anatomi</a:t>
            </a:r>
            <a:br>
              <a:rPr lang="en-US" altLang="en-GB"/>
            </a:br>
            <a:r>
              <a:rPr lang="en-US" altLang="en-GB"/>
              <a:t>Histologi</a:t>
            </a:r>
            <a:endParaRPr lang="en-US" altLang="en-GB"/>
          </a:p>
        </p:txBody>
      </p:sp>
      <p:sp>
        <p:nvSpPr>
          <p:cNvPr id="355" name="Google Shape;355;p55"/>
          <p:cNvSpPr txBox="1"/>
          <p:nvPr>
            <p:ph type="subTitle" idx="1"/>
          </p:nvPr>
        </p:nvSpPr>
        <p:spPr>
          <a:xfrm>
            <a:off x="4875530" y="3412490"/>
            <a:ext cx="3808730" cy="792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1000"/>
              <a:t>Ardhya Wahyuningtyas Putri - 1810211110</a:t>
            </a:r>
            <a:endParaRPr lang="en-US" altLang="en-GB" sz="1000"/>
          </a:p>
        </p:txBody>
      </p:sp>
      <p:grpSp>
        <p:nvGrpSpPr>
          <p:cNvPr id="356" name="Google Shape;356;p55"/>
          <p:cNvGrpSpPr/>
          <p:nvPr/>
        </p:nvGrpSpPr>
        <p:grpSpPr>
          <a:xfrm>
            <a:off x="1392875" y="-202129"/>
            <a:ext cx="3179118" cy="5547757"/>
            <a:chOff x="1392875" y="-202129"/>
            <a:chExt cx="3179118" cy="5547757"/>
          </a:xfrm>
        </p:grpSpPr>
        <p:sp>
          <p:nvSpPr>
            <p:cNvPr id="357" name="Google Shape;357;p55"/>
            <p:cNvSpPr/>
            <p:nvPr/>
          </p:nvSpPr>
          <p:spPr>
            <a:xfrm>
              <a:off x="3715175" y="2835550"/>
              <a:ext cx="95700" cy="11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" name="Google Shape;358;p55"/>
            <p:cNvSpPr/>
            <p:nvPr/>
          </p:nvSpPr>
          <p:spPr>
            <a:xfrm>
              <a:off x="1392875" y="-85877"/>
              <a:ext cx="2843362" cy="4071061"/>
            </a:xfrm>
            <a:custGeom>
              <a:avLst/>
              <a:gdLst/>
              <a:ahLst/>
              <a:cxnLst/>
              <a:rect l="l" t="t" r="r" b="b"/>
              <a:pathLst>
                <a:path w="107398" h="153770" extrusionOk="0">
                  <a:moveTo>
                    <a:pt x="54846" y="1"/>
                  </a:moveTo>
                  <a:cubicBezTo>
                    <a:pt x="45770" y="1"/>
                    <a:pt x="37616" y="2951"/>
                    <a:pt x="34593" y="7177"/>
                  </a:cubicBezTo>
                  <a:cubicBezTo>
                    <a:pt x="34240" y="7671"/>
                    <a:pt x="33960" y="8178"/>
                    <a:pt x="33754" y="8702"/>
                  </a:cubicBezTo>
                  <a:cubicBezTo>
                    <a:pt x="33591" y="8751"/>
                    <a:pt x="33431" y="8802"/>
                    <a:pt x="33268" y="8852"/>
                  </a:cubicBezTo>
                  <a:cubicBezTo>
                    <a:pt x="11119" y="15885"/>
                    <a:pt x="14434" y="36743"/>
                    <a:pt x="11291" y="54877"/>
                  </a:cubicBezTo>
                  <a:cubicBezTo>
                    <a:pt x="8864" y="68867"/>
                    <a:pt x="12108" y="83204"/>
                    <a:pt x="11522" y="91255"/>
                  </a:cubicBezTo>
                  <a:cubicBezTo>
                    <a:pt x="11345" y="93719"/>
                    <a:pt x="10804" y="95596"/>
                    <a:pt x="9639" y="96695"/>
                  </a:cubicBezTo>
                  <a:cubicBezTo>
                    <a:pt x="9564" y="96766"/>
                    <a:pt x="9493" y="96837"/>
                    <a:pt x="9417" y="96913"/>
                  </a:cubicBezTo>
                  <a:cubicBezTo>
                    <a:pt x="7954" y="98362"/>
                    <a:pt x="6383" y="100646"/>
                    <a:pt x="4954" y="103400"/>
                  </a:cubicBezTo>
                  <a:cubicBezTo>
                    <a:pt x="3265" y="106673"/>
                    <a:pt x="1781" y="110608"/>
                    <a:pt x="951" y="114607"/>
                  </a:cubicBezTo>
                  <a:lnTo>
                    <a:pt x="951" y="114615"/>
                  </a:lnTo>
                  <a:cubicBezTo>
                    <a:pt x="893" y="114884"/>
                    <a:pt x="838" y="115156"/>
                    <a:pt x="792" y="115423"/>
                  </a:cubicBezTo>
                  <a:cubicBezTo>
                    <a:pt x="93" y="119200"/>
                    <a:pt x="1" y="122988"/>
                    <a:pt x="884" y="126283"/>
                  </a:cubicBezTo>
                  <a:cubicBezTo>
                    <a:pt x="1455" y="128399"/>
                    <a:pt x="2368" y="130071"/>
                    <a:pt x="3483" y="131442"/>
                  </a:cubicBezTo>
                  <a:lnTo>
                    <a:pt x="3705" y="131714"/>
                  </a:lnTo>
                  <a:cubicBezTo>
                    <a:pt x="7908" y="136664"/>
                    <a:pt x="14615" y="137666"/>
                    <a:pt x="15830" y="142434"/>
                  </a:cubicBezTo>
                  <a:cubicBezTo>
                    <a:pt x="16416" y="144736"/>
                    <a:pt x="17972" y="146617"/>
                    <a:pt x="20138" y="148130"/>
                  </a:cubicBezTo>
                  <a:lnTo>
                    <a:pt x="20398" y="148311"/>
                  </a:lnTo>
                  <a:cubicBezTo>
                    <a:pt x="22623" y="149806"/>
                    <a:pt x="25461" y="150942"/>
                    <a:pt x="28550" y="151776"/>
                  </a:cubicBezTo>
                  <a:lnTo>
                    <a:pt x="28768" y="151839"/>
                  </a:lnTo>
                  <a:cubicBezTo>
                    <a:pt x="32715" y="152882"/>
                    <a:pt x="37057" y="153448"/>
                    <a:pt x="41059" y="153663"/>
                  </a:cubicBezTo>
                  <a:lnTo>
                    <a:pt x="41264" y="153675"/>
                  </a:lnTo>
                  <a:cubicBezTo>
                    <a:pt x="42530" y="153739"/>
                    <a:pt x="43761" y="153769"/>
                    <a:pt x="44933" y="153769"/>
                  </a:cubicBezTo>
                  <a:cubicBezTo>
                    <a:pt x="46428" y="153769"/>
                    <a:pt x="47828" y="153720"/>
                    <a:pt x="49085" y="153629"/>
                  </a:cubicBezTo>
                  <a:cubicBezTo>
                    <a:pt x="59496" y="152874"/>
                    <a:pt x="82402" y="153154"/>
                    <a:pt x="90856" y="151496"/>
                  </a:cubicBezTo>
                  <a:cubicBezTo>
                    <a:pt x="99309" y="149831"/>
                    <a:pt x="99992" y="143642"/>
                    <a:pt x="104632" y="141076"/>
                  </a:cubicBezTo>
                  <a:cubicBezTo>
                    <a:pt x="105570" y="140556"/>
                    <a:pt x="106245" y="139484"/>
                    <a:pt x="106664" y="138029"/>
                  </a:cubicBezTo>
                  <a:cubicBezTo>
                    <a:pt x="106836" y="137448"/>
                    <a:pt x="106962" y="136802"/>
                    <a:pt x="107050" y="136106"/>
                  </a:cubicBezTo>
                  <a:cubicBezTo>
                    <a:pt x="107397" y="133399"/>
                    <a:pt x="107138" y="129929"/>
                    <a:pt x="106312" y="126346"/>
                  </a:cubicBezTo>
                  <a:cubicBezTo>
                    <a:pt x="105266" y="121777"/>
                    <a:pt x="103303" y="117030"/>
                    <a:pt x="100512" y="113450"/>
                  </a:cubicBezTo>
                  <a:cubicBezTo>
                    <a:pt x="93572" y="104544"/>
                    <a:pt x="92817" y="70879"/>
                    <a:pt x="90701" y="60312"/>
                  </a:cubicBezTo>
                  <a:cubicBezTo>
                    <a:pt x="88593" y="49748"/>
                    <a:pt x="89075" y="31056"/>
                    <a:pt x="85885" y="22712"/>
                  </a:cubicBezTo>
                  <a:cubicBezTo>
                    <a:pt x="82567" y="14020"/>
                    <a:pt x="79528" y="5135"/>
                    <a:pt x="65191" y="1326"/>
                  </a:cubicBezTo>
                  <a:cubicBezTo>
                    <a:pt x="61761" y="413"/>
                    <a:pt x="58239" y="1"/>
                    <a:pt x="54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" name="Google Shape;359;p55"/>
            <p:cNvSpPr/>
            <p:nvPr/>
          </p:nvSpPr>
          <p:spPr>
            <a:xfrm>
              <a:off x="3102446" y="2036544"/>
              <a:ext cx="1458190" cy="1790134"/>
            </a:xfrm>
            <a:custGeom>
              <a:avLst/>
              <a:gdLst/>
              <a:ahLst/>
              <a:cxnLst/>
              <a:rect l="l" t="t" r="r" b="b"/>
              <a:pathLst>
                <a:path w="55078" h="67616" extrusionOk="0">
                  <a:moveTo>
                    <a:pt x="7459" y="0"/>
                  </a:moveTo>
                  <a:cubicBezTo>
                    <a:pt x="4544" y="0"/>
                    <a:pt x="1" y="4230"/>
                    <a:pt x="5352" y="13895"/>
                  </a:cubicBezTo>
                  <a:cubicBezTo>
                    <a:pt x="10875" y="23883"/>
                    <a:pt x="29077" y="59591"/>
                    <a:pt x="40396" y="66147"/>
                  </a:cubicBezTo>
                  <a:cubicBezTo>
                    <a:pt x="42095" y="67132"/>
                    <a:pt x="44299" y="67616"/>
                    <a:pt x="46473" y="67616"/>
                  </a:cubicBezTo>
                  <a:cubicBezTo>
                    <a:pt x="49811" y="67616"/>
                    <a:pt x="53078" y="66476"/>
                    <a:pt x="54340" y="64260"/>
                  </a:cubicBezTo>
                  <a:cubicBezTo>
                    <a:pt x="54918" y="63243"/>
                    <a:pt x="55078" y="62003"/>
                    <a:pt x="54628" y="60539"/>
                  </a:cubicBezTo>
                  <a:cubicBezTo>
                    <a:pt x="50777" y="48003"/>
                    <a:pt x="38429" y="29538"/>
                    <a:pt x="30294" y="17592"/>
                  </a:cubicBezTo>
                  <a:cubicBezTo>
                    <a:pt x="26440" y="11930"/>
                    <a:pt x="22858" y="8500"/>
                    <a:pt x="21587" y="7064"/>
                  </a:cubicBezTo>
                  <a:cubicBezTo>
                    <a:pt x="17329" y="2249"/>
                    <a:pt x="12615" y="767"/>
                    <a:pt x="9456" y="238"/>
                  </a:cubicBezTo>
                  <a:cubicBezTo>
                    <a:pt x="8816" y="131"/>
                    <a:pt x="8238" y="63"/>
                    <a:pt x="7740" y="14"/>
                  </a:cubicBezTo>
                  <a:cubicBezTo>
                    <a:pt x="7648" y="5"/>
                    <a:pt x="7555" y="0"/>
                    <a:pt x="7459" y="0"/>
                  </a:cubicBezTo>
                  <a:close/>
                </a:path>
              </a:pathLst>
            </a:custGeom>
            <a:solidFill>
              <a:srgbClr val="EF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" name="Google Shape;360;p55"/>
            <p:cNvSpPr/>
            <p:nvPr/>
          </p:nvSpPr>
          <p:spPr>
            <a:xfrm>
              <a:off x="3102446" y="2036544"/>
              <a:ext cx="1438652" cy="1790134"/>
            </a:xfrm>
            <a:custGeom>
              <a:avLst/>
              <a:gdLst/>
              <a:ahLst/>
              <a:cxnLst/>
              <a:rect l="l" t="t" r="r" b="b"/>
              <a:pathLst>
                <a:path w="54340" h="67616" extrusionOk="0">
                  <a:moveTo>
                    <a:pt x="7459" y="0"/>
                  </a:moveTo>
                  <a:cubicBezTo>
                    <a:pt x="4544" y="0"/>
                    <a:pt x="1" y="4230"/>
                    <a:pt x="5352" y="13895"/>
                  </a:cubicBezTo>
                  <a:cubicBezTo>
                    <a:pt x="10875" y="23883"/>
                    <a:pt x="29077" y="59591"/>
                    <a:pt x="40396" y="66147"/>
                  </a:cubicBezTo>
                  <a:cubicBezTo>
                    <a:pt x="42095" y="67132"/>
                    <a:pt x="44299" y="67616"/>
                    <a:pt x="46473" y="67616"/>
                  </a:cubicBezTo>
                  <a:cubicBezTo>
                    <a:pt x="49811" y="67616"/>
                    <a:pt x="53078" y="66476"/>
                    <a:pt x="54340" y="64260"/>
                  </a:cubicBezTo>
                  <a:cubicBezTo>
                    <a:pt x="53093" y="64206"/>
                    <a:pt x="51908" y="63988"/>
                    <a:pt x="50834" y="63554"/>
                  </a:cubicBezTo>
                  <a:cubicBezTo>
                    <a:pt x="43123" y="60447"/>
                    <a:pt x="16779" y="18780"/>
                    <a:pt x="9456" y="238"/>
                  </a:cubicBezTo>
                  <a:cubicBezTo>
                    <a:pt x="8816" y="131"/>
                    <a:pt x="8238" y="63"/>
                    <a:pt x="7740" y="14"/>
                  </a:cubicBezTo>
                  <a:cubicBezTo>
                    <a:pt x="7648" y="5"/>
                    <a:pt x="7555" y="0"/>
                    <a:pt x="7459" y="0"/>
                  </a:cubicBezTo>
                  <a:close/>
                </a:path>
              </a:pathLst>
            </a:custGeom>
            <a:solidFill>
              <a:srgbClr val="F2B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361;p55"/>
            <p:cNvSpPr/>
            <p:nvPr/>
          </p:nvSpPr>
          <p:spPr>
            <a:xfrm>
              <a:off x="1946547" y="1965353"/>
              <a:ext cx="1970852" cy="2737674"/>
            </a:xfrm>
            <a:custGeom>
              <a:avLst/>
              <a:gdLst/>
              <a:ahLst/>
              <a:cxnLst/>
              <a:rect l="l" t="t" r="r" b="b"/>
              <a:pathLst>
                <a:path w="74442" h="103406" extrusionOk="0">
                  <a:moveTo>
                    <a:pt x="30282" y="1"/>
                  </a:moveTo>
                  <a:cubicBezTo>
                    <a:pt x="14926" y="1"/>
                    <a:pt x="0" y="4329"/>
                    <a:pt x="399" y="18106"/>
                  </a:cubicBezTo>
                  <a:cubicBezTo>
                    <a:pt x="1091" y="41979"/>
                    <a:pt x="27386" y="62740"/>
                    <a:pt x="20467" y="101144"/>
                  </a:cubicBezTo>
                  <a:cubicBezTo>
                    <a:pt x="27211" y="102700"/>
                    <a:pt x="33589" y="103405"/>
                    <a:pt x="39665" y="103405"/>
                  </a:cubicBezTo>
                  <a:cubicBezTo>
                    <a:pt x="51302" y="103405"/>
                    <a:pt x="61827" y="100816"/>
                    <a:pt x="71673" y="96646"/>
                  </a:cubicBezTo>
                  <a:cubicBezTo>
                    <a:pt x="72365" y="89727"/>
                    <a:pt x="61293" y="64123"/>
                    <a:pt x="67867" y="53051"/>
                  </a:cubicBezTo>
                  <a:cubicBezTo>
                    <a:pt x="74441" y="41979"/>
                    <a:pt x="72711" y="11186"/>
                    <a:pt x="58872" y="4959"/>
                  </a:cubicBezTo>
                  <a:cubicBezTo>
                    <a:pt x="53019" y="2325"/>
                    <a:pt x="41535" y="1"/>
                    <a:pt x="302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" name="Google Shape;362;p55"/>
            <p:cNvSpPr/>
            <p:nvPr/>
          </p:nvSpPr>
          <p:spPr>
            <a:xfrm>
              <a:off x="2451849" y="2545447"/>
              <a:ext cx="1658553" cy="862688"/>
            </a:xfrm>
            <a:custGeom>
              <a:avLst/>
              <a:gdLst/>
              <a:ahLst/>
              <a:cxnLst/>
              <a:rect l="l" t="t" r="r" b="b"/>
              <a:pathLst>
                <a:path w="62646" h="32585" extrusionOk="0">
                  <a:moveTo>
                    <a:pt x="49689" y="0"/>
                  </a:moveTo>
                  <a:lnTo>
                    <a:pt x="5878" y="952"/>
                  </a:lnTo>
                  <a:cubicBezTo>
                    <a:pt x="3529" y="5222"/>
                    <a:pt x="2121" y="9034"/>
                    <a:pt x="1467" y="12411"/>
                  </a:cubicBezTo>
                  <a:cubicBezTo>
                    <a:pt x="0" y="19988"/>
                    <a:pt x="2328" y="25369"/>
                    <a:pt x="6397" y="28718"/>
                  </a:cubicBezTo>
                  <a:cubicBezTo>
                    <a:pt x="9797" y="31518"/>
                    <a:pt x="19265" y="32584"/>
                    <a:pt x="28922" y="32584"/>
                  </a:cubicBezTo>
                  <a:cubicBezTo>
                    <a:pt x="35973" y="32584"/>
                    <a:pt x="43125" y="32016"/>
                    <a:pt x="48089" y="31140"/>
                  </a:cubicBezTo>
                  <a:cubicBezTo>
                    <a:pt x="55240" y="29877"/>
                    <a:pt x="62645" y="25293"/>
                    <a:pt x="62535" y="17926"/>
                  </a:cubicBezTo>
                  <a:cubicBezTo>
                    <a:pt x="62469" y="13177"/>
                    <a:pt x="58104" y="6921"/>
                    <a:pt x="4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55"/>
            <p:cNvSpPr/>
            <p:nvPr/>
          </p:nvSpPr>
          <p:spPr>
            <a:xfrm>
              <a:off x="2451849" y="2874028"/>
              <a:ext cx="1658553" cy="534107"/>
            </a:xfrm>
            <a:custGeom>
              <a:avLst/>
              <a:gdLst/>
              <a:ahLst/>
              <a:cxnLst/>
              <a:rect l="l" t="t" r="r" b="b"/>
              <a:pathLst>
                <a:path w="62646" h="20174" extrusionOk="0">
                  <a:moveTo>
                    <a:pt x="1467" y="0"/>
                  </a:moveTo>
                  <a:lnTo>
                    <a:pt x="1467" y="0"/>
                  </a:lnTo>
                  <a:cubicBezTo>
                    <a:pt x="0" y="7577"/>
                    <a:pt x="2328" y="12958"/>
                    <a:pt x="6397" y="16307"/>
                  </a:cubicBezTo>
                  <a:cubicBezTo>
                    <a:pt x="9797" y="19107"/>
                    <a:pt x="19265" y="20173"/>
                    <a:pt x="28922" y="20173"/>
                  </a:cubicBezTo>
                  <a:cubicBezTo>
                    <a:pt x="35973" y="20173"/>
                    <a:pt x="43125" y="19605"/>
                    <a:pt x="48089" y="18729"/>
                  </a:cubicBezTo>
                  <a:cubicBezTo>
                    <a:pt x="55240" y="17466"/>
                    <a:pt x="62645" y="12882"/>
                    <a:pt x="62535" y="5515"/>
                  </a:cubicBezTo>
                  <a:lnTo>
                    <a:pt x="62535" y="5515"/>
                  </a:lnTo>
                  <a:cubicBezTo>
                    <a:pt x="59434" y="10003"/>
                    <a:pt x="52663" y="14144"/>
                    <a:pt x="35098" y="14421"/>
                  </a:cubicBezTo>
                  <a:cubicBezTo>
                    <a:pt x="34216" y="14435"/>
                    <a:pt x="33358" y="14443"/>
                    <a:pt x="32523" y="14443"/>
                  </a:cubicBezTo>
                  <a:cubicBezTo>
                    <a:pt x="14291" y="14443"/>
                    <a:pt x="7028" y="11021"/>
                    <a:pt x="1467" y="0"/>
                  </a:cubicBezTo>
                  <a:close/>
                </a:path>
              </a:pathLst>
            </a:custGeom>
            <a:solidFill>
              <a:schemeClr val="accent1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55"/>
            <p:cNvSpPr/>
            <p:nvPr/>
          </p:nvSpPr>
          <p:spPr>
            <a:xfrm>
              <a:off x="3052011" y="2630299"/>
              <a:ext cx="291199" cy="206214"/>
            </a:xfrm>
            <a:custGeom>
              <a:avLst/>
              <a:gdLst/>
              <a:ahLst/>
              <a:cxnLst/>
              <a:rect l="l" t="t" r="r" b="b"/>
              <a:pathLst>
                <a:path w="10999" h="7789" extrusionOk="0">
                  <a:moveTo>
                    <a:pt x="2336" y="0"/>
                  </a:moveTo>
                  <a:cubicBezTo>
                    <a:pt x="1615" y="0"/>
                    <a:pt x="837" y="64"/>
                    <a:pt x="1" y="206"/>
                  </a:cubicBezTo>
                  <a:cubicBezTo>
                    <a:pt x="1" y="206"/>
                    <a:pt x="6806" y="303"/>
                    <a:pt x="10911" y="7788"/>
                  </a:cubicBezTo>
                  <a:cubicBezTo>
                    <a:pt x="10998" y="5763"/>
                    <a:pt x="9697" y="3042"/>
                    <a:pt x="7875" y="1757"/>
                  </a:cubicBezTo>
                  <a:cubicBezTo>
                    <a:pt x="6695" y="786"/>
                    <a:pt x="4865" y="0"/>
                    <a:pt x="2336" y="0"/>
                  </a:cubicBezTo>
                  <a:close/>
                </a:path>
              </a:pathLst>
            </a:custGeom>
            <a:solidFill>
              <a:schemeClr val="accent1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55"/>
            <p:cNvSpPr/>
            <p:nvPr/>
          </p:nvSpPr>
          <p:spPr>
            <a:xfrm>
              <a:off x="2465510" y="1684692"/>
              <a:ext cx="720173" cy="454893"/>
            </a:xfrm>
            <a:custGeom>
              <a:avLst/>
              <a:gdLst/>
              <a:ahLst/>
              <a:cxnLst/>
              <a:rect l="l" t="t" r="r" b="b"/>
              <a:pathLst>
                <a:path w="27202" h="17182" extrusionOk="0">
                  <a:moveTo>
                    <a:pt x="13449" y="0"/>
                  </a:moveTo>
                  <a:cubicBezTo>
                    <a:pt x="10591" y="0"/>
                    <a:pt x="7744" y="372"/>
                    <a:pt x="5535" y="1201"/>
                  </a:cubicBezTo>
                  <a:cubicBezTo>
                    <a:pt x="0" y="3277"/>
                    <a:pt x="2075" y="5135"/>
                    <a:pt x="1729" y="8249"/>
                  </a:cubicBezTo>
                  <a:cubicBezTo>
                    <a:pt x="1671" y="8774"/>
                    <a:pt x="1594" y="9245"/>
                    <a:pt x="1519" y="9678"/>
                  </a:cubicBezTo>
                  <a:cubicBezTo>
                    <a:pt x="1144" y="11809"/>
                    <a:pt x="803" y="12954"/>
                    <a:pt x="2940" y="14522"/>
                  </a:cubicBezTo>
                  <a:cubicBezTo>
                    <a:pt x="5327" y="16273"/>
                    <a:pt x="9994" y="17182"/>
                    <a:pt x="14516" y="17182"/>
                  </a:cubicBezTo>
                  <a:cubicBezTo>
                    <a:pt x="18930" y="17182"/>
                    <a:pt x="23204" y="16316"/>
                    <a:pt x="25084" y="14522"/>
                  </a:cubicBezTo>
                  <a:cubicBezTo>
                    <a:pt x="27201" y="12501"/>
                    <a:pt x="27043" y="10615"/>
                    <a:pt x="26565" y="8619"/>
                  </a:cubicBezTo>
                  <a:cubicBezTo>
                    <a:pt x="26243" y="7262"/>
                    <a:pt x="25776" y="5854"/>
                    <a:pt x="25776" y="4315"/>
                  </a:cubicBezTo>
                  <a:cubicBezTo>
                    <a:pt x="25776" y="1718"/>
                    <a:pt x="19589" y="0"/>
                    <a:pt x="134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366;p55"/>
            <p:cNvSpPr/>
            <p:nvPr/>
          </p:nvSpPr>
          <p:spPr>
            <a:xfrm>
              <a:off x="2486743" y="1912853"/>
              <a:ext cx="698940" cy="226732"/>
            </a:xfrm>
            <a:custGeom>
              <a:avLst/>
              <a:gdLst/>
              <a:ahLst/>
              <a:cxnLst/>
              <a:rect l="l" t="t" r="r" b="b"/>
              <a:pathLst>
                <a:path w="26400" h="8564" extrusionOk="0">
                  <a:moveTo>
                    <a:pt x="25763" y="1"/>
                  </a:moveTo>
                  <a:lnTo>
                    <a:pt x="25763" y="1"/>
                  </a:lnTo>
                  <a:cubicBezTo>
                    <a:pt x="25679" y="175"/>
                    <a:pt x="25609" y="356"/>
                    <a:pt x="25552" y="541"/>
                  </a:cubicBezTo>
                  <a:cubicBezTo>
                    <a:pt x="24371" y="4222"/>
                    <a:pt x="20573" y="5883"/>
                    <a:pt x="14826" y="6052"/>
                  </a:cubicBezTo>
                  <a:cubicBezTo>
                    <a:pt x="14506" y="6062"/>
                    <a:pt x="14184" y="6067"/>
                    <a:pt x="13863" y="6067"/>
                  </a:cubicBezTo>
                  <a:cubicBezTo>
                    <a:pt x="8546" y="6067"/>
                    <a:pt x="3114" y="4739"/>
                    <a:pt x="717" y="1060"/>
                  </a:cubicBezTo>
                  <a:lnTo>
                    <a:pt x="717" y="1060"/>
                  </a:lnTo>
                  <a:cubicBezTo>
                    <a:pt x="342" y="3191"/>
                    <a:pt x="1" y="4336"/>
                    <a:pt x="2138" y="5904"/>
                  </a:cubicBezTo>
                  <a:cubicBezTo>
                    <a:pt x="4525" y="7655"/>
                    <a:pt x="9192" y="8564"/>
                    <a:pt x="13714" y="8564"/>
                  </a:cubicBezTo>
                  <a:cubicBezTo>
                    <a:pt x="18128" y="8564"/>
                    <a:pt x="22402" y="7698"/>
                    <a:pt x="24282" y="5904"/>
                  </a:cubicBezTo>
                  <a:cubicBezTo>
                    <a:pt x="26399" y="3883"/>
                    <a:pt x="26241" y="1997"/>
                    <a:pt x="25763" y="1"/>
                  </a:cubicBezTo>
                  <a:close/>
                </a:path>
              </a:pathLst>
            </a:custGeom>
            <a:solidFill>
              <a:schemeClr val="accent1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367;p55"/>
            <p:cNvSpPr/>
            <p:nvPr/>
          </p:nvSpPr>
          <p:spPr>
            <a:xfrm>
              <a:off x="2559364" y="1706613"/>
              <a:ext cx="532598" cy="116331"/>
            </a:xfrm>
            <a:custGeom>
              <a:avLst/>
              <a:gdLst/>
              <a:ahLst/>
              <a:cxnLst/>
              <a:rect l="l" t="t" r="r" b="b"/>
              <a:pathLst>
                <a:path w="20117" h="4394" extrusionOk="0">
                  <a:moveTo>
                    <a:pt x="10058" y="0"/>
                  </a:moveTo>
                  <a:cubicBezTo>
                    <a:pt x="6651" y="0"/>
                    <a:pt x="3638" y="374"/>
                    <a:pt x="1819" y="940"/>
                  </a:cubicBezTo>
                  <a:cubicBezTo>
                    <a:pt x="671" y="1296"/>
                    <a:pt x="0" y="1727"/>
                    <a:pt x="0" y="2197"/>
                  </a:cubicBezTo>
                  <a:cubicBezTo>
                    <a:pt x="0" y="2646"/>
                    <a:pt x="613" y="3061"/>
                    <a:pt x="1660" y="3403"/>
                  </a:cubicBezTo>
                  <a:cubicBezTo>
                    <a:pt x="3458" y="4003"/>
                    <a:pt x="6550" y="4393"/>
                    <a:pt x="10058" y="4393"/>
                  </a:cubicBezTo>
                  <a:cubicBezTo>
                    <a:pt x="13599" y="4393"/>
                    <a:pt x="16709" y="3995"/>
                    <a:pt x="18504" y="3391"/>
                  </a:cubicBezTo>
                  <a:cubicBezTo>
                    <a:pt x="19526" y="3048"/>
                    <a:pt x="20116" y="2637"/>
                    <a:pt x="20116" y="2197"/>
                  </a:cubicBezTo>
                  <a:cubicBezTo>
                    <a:pt x="20116" y="1702"/>
                    <a:pt x="19366" y="1245"/>
                    <a:pt x="18101" y="881"/>
                  </a:cubicBezTo>
                  <a:cubicBezTo>
                    <a:pt x="16266" y="344"/>
                    <a:pt x="13349" y="0"/>
                    <a:pt x="100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368;p55"/>
            <p:cNvSpPr/>
            <p:nvPr/>
          </p:nvSpPr>
          <p:spPr>
            <a:xfrm>
              <a:off x="2602650" y="1513425"/>
              <a:ext cx="446607" cy="309519"/>
            </a:xfrm>
            <a:custGeom>
              <a:avLst/>
              <a:gdLst/>
              <a:ahLst/>
              <a:cxnLst/>
              <a:rect l="l" t="t" r="r" b="b"/>
              <a:pathLst>
                <a:path w="16869" h="11691" extrusionOk="0">
                  <a:moveTo>
                    <a:pt x="0" y="1"/>
                  </a:moveTo>
                  <a:cubicBezTo>
                    <a:pt x="159" y="1053"/>
                    <a:pt x="264" y="2516"/>
                    <a:pt x="294" y="4163"/>
                  </a:cubicBezTo>
                  <a:cubicBezTo>
                    <a:pt x="314" y="5178"/>
                    <a:pt x="260" y="6740"/>
                    <a:pt x="184" y="8237"/>
                  </a:cubicBezTo>
                  <a:cubicBezTo>
                    <a:pt x="138" y="9125"/>
                    <a:pt x="80" y="9993"/>
                    <a:pt x="25" y="10700"/>
                  </a:cubicBezTo>
                  <a:cubicBezTo>
                    <a:pt x="1823" y="11300"/>
                    <a:pt x="4915" y="11690"/>
                    <a:pt x="8423" y="11690"/>
                  </a:cubicBezTo>
                  <a:cubicBezTo>
                    <a:pt x="11964" y="11690"/>
                    <a:pt x="15074" y="11292"/>
                    <a:pt x="16869" y="10688"/>
                  </a:cubicBezTo>
                  <a:cubicBezTo>
                    <a:pt x="16738" y="10076"/>
                    <a:pt x="16571" y="8983"/>
                    <a:pt x="16467" y="8178"/>
                  </a:cubicBezTo>
                  <a:cubicBezTo>
                    <a:pt x="16437" y="7909"/>
                    <a:pt x="16408" y="7675"/>
                    <a:pt x="16396" y="7499"/>
                  </a:cubicBezTo>
                  <a:cubicBezTo>
                    <a:pt x="16215" y="5362"/>
                    <a:pt x="16353" y="2775"/>
                    <a:pt x="16743" y="1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F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369;p55"/>
            <p:cNvSpPr/>
            <p:nvPr/>
          </p:nvSpPr>
          <p:spPr>
            <a:xfrm>
              <a:off x="2602598" y="1513504"/>
              <a:ext cx="443297" cy="199304"/>
            </a:xfrm>
            <a:custGeom>
              <a:avLst/>
              <a:gdLst/>
              <a:ahLst/>
              <a:cxnLst/>
              <a:rect l="l" t="t" r="r" b="b"/>
              <a:pathLst>
                <a:path w="16744" h="7528" extrusionOk="0">
                  <a:moveTo>
                    <a:pt x="0" y="0"/>
                  </a:moveTo>
                  <a:cubicBezTo>
                    <a:pt x="160" y="1050"/>
                    <a:pt x="264" y="2512"/>
                    <a:pt x="296" y="4161"/>
                  </a:cubicBezTo>
                  <a:cubicBezTo>
                    <a:pt x="4458" y="6962"/>
                    <a:pt x="10509" y="7528"/>
                    <a:pt x="14701" y="7528"/>
                  </a:cubicBezTo>
                  <a:cubicBezTo>
                    <a:pt x="15309" y="7528"/>
                    <a:pt x="15879" y="7516"/>
                    <a:pt x="16398" y="7497"/>
                  </a:cubicBezTo>
                  <a:cubicBezTo>
                    <a:pt x="16215" y="5359"/>
                    <a:pt x="16355" y="2772"/>
                    <a:pt x="16744" y="12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B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370;p55"/>
            <p:cNvSpPr/>
            <p:nvPr/>
          </p:nvSpPr>
          <p:spPr>
            <a:xfrm>
              <a:off x="2596349" y="590533"/>
              <a:ext cx="240102" cy="510464"/>
            </a:xfrm>
            <a:custGeom>
              <a:avLst/>
              <a:gdLst/>
              <a:ahLst/>
              <a:cxnLst/>
              <a:rect l="l" t="t" r="r" b="b"/>
              <a:pathLst>
                <a:path w="9069" h="19281" extrusionOk="0">
                  <a:moveTo>
                    <a:pt x="3505" y="1"/>
                  </a:moveTo>
                  <a:lnTo>
                    <a:pt x="1" y="11837"/>
                  </a:lnTo>
                  <a:cubicBezTo>
                    <a:pt x="878" y="16090"/>
                    <a:pt x="74" y="19001"/>
                    <a:pt x="1717" y="19260"/>
                  </a:cubicBezTo>
                  <a:cubicBezTo>
                    <a:pt x="1801" y="19274"/>
                    <a:pt x="1896" y="19281"/>
                    <a:pt x="2000" y="19281"/>
                  </a:cubicBezTo>
                  <a:cubicBezTo>
                    <a:pt x="3932" y="19281"/>
                    <a:pt x="9068" y="16744"/>
                    <a:pt x="8036" y="2551"/>
                  </a:cubicBezTo>
                  <a:lnTo>
                    <a:pt x="35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371;p55"/>
            <p:cNvSpPr/>
            <p:nvPr/>
          </p:nvSpPr>
          <p:spPr>
            <a:xfrm>
              <a:off x="2905339" y="2966187"/>
              <a:ext cx="555048" cy="306369"/>
            </a:xfrm>
            <a:custGeom>
              <a:avLst/>
              <a:gdLst/>
              <a:ahLst/>
              <a:cxnLst/>
              <a:rect l="l" t="t" r="r" b="b"/>
              <a:pathLst>
                <a:path w="20965" h="11572" extrusionOk="0">
                  <a:moveTo>
                    <a:pt x="1129" y="1"/>
                  </a:moveTo>
                  <a:cubicBezTo>
                    <a:pt x="64" y="1"/>
                    <a:pt x="0" y="949"/>
                    <a:pt x="431" y="2054"/>
                  </a:cubicBezTo>
                  <a:cubicBezTo>
                    <a:pt x="854" y="3142"/>
                    <a:pt x="1761" y="4381"/>
                    <a:pt x="2660" y="4984"/>
                  </a:cubicBezTo>
                  <a:cubicBezTo>
                    <a:pt x="4533" y="6244"/>
                    <a:pt x="8345" y="7449"/>
                    <a:pt x="9025" y="9427"/>
                  </a:cubicBezTo>
                  <a:cubicBezTo>
                    <a:pt x="9152" y="9795"/>
                    <a:pt x="9680" y="10136"/>
                    <a:pt x="10445" y="10436"/>
                  </a:cubicBezTo>
                  <a:cubicBezTo>
                    <a:pt x="12207" y="11121"/>
                    <a:pt x="15226" y="11571"/>
                    <a:pt x="17500" y="11571"/>
                  </a:cubicBezTo>
                  <a:cubicBezTo>
                    <a:pt x="19528" y="11571"/>
                    <a:pt x="20964" y="11213"/>
                    <a:pt x="20390" y="10345"/>
                  </a:cubicBezTo>
                  <a:cubicBezTo>
                    <a:pt x="16240" y="4079"/>
                    <a:pt x="14602" y="3549"/>
                    <a:pt x="9303" y="2645"/>
                  </a:cubicBezTo>
                  <a:cubicBezTo>
                    <a:pt x="4009" y="1744"/>
                    <a:pt x="3918" y="332"/>
                    <a:pt x="1391" y="18"/>
                  </a:cubicBezTo>
                  <a:cubicBezTo>
                    <a:pt x="1298" y="6"/>
                    <a:pt x="1211" y="1"/>
                    <a:pt x="1129" y="1"/>
                  </a:cubicBezTo>
                  <a:close/>
                </a:path>
              </a:pathLst>
            </a:custGeom>
            <a:solidFill>
              <a:srgbClr val="EF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372;p55"/>
            <p:cNvSpPr/>
            <p:nvPr/>
          </p:nvSpPr>
          <p:spPr>
            <a:xfrm>
              <a:off x="2916723" y="3020567"/>
              <a:ext cx="265147" cy="221913"/>
            </a:xfrm>
            <a:custGeom>
              <a:avLst/>
              <a:gdLst/>
              <a:ahLst/>
              <a:cxnLst/>
              <a:rect l="l" t="t" r="r" b="b"/>
              <a:pathLst>
                <a:path w="10015" h="8382" extrusionOk="0">
                  <a:moveTo>
                    <a:pt x="1" y="0"/>
                  </a:moveTo>
                  <a:lnTo>
                    <a:pt x="1" y="0"/>
                  </a:lnTo>
                  <a:cubicBezTo>
                    <a:pt x="424" y="1088"/>
                    <a:pt x="1331" y="2327"/>
                    <a:pt x="2230" y="2930"/>
                  </a:cubicBezTo>
                  <a:cubicBezTo>
                    <a:pt x="4103" y="4190"/>
                    <a:pt x="7915" y="5395"/>
                    <a:pt x="8595" y="7373"/>
                  </a:cubicBezTo>
                  <a:cubicBezTo>
                    <a:pt x="8722" y="7741"/>
                    <a:pt x="9250" y="8082"/>
                    <a:pt x="10015" y="8382"/>
                  </a:cubicBezTo>
                  <a:cubicBezTo>
                    <a:pt x="9958" y="7809"/>
                    <a:pt x="9713" y="7071"/>
                    <a:pt x="9115" y="6146"/>
                  </a:cubicBezTo>
                  <a:cubicBezTo>
                    <a:pt x="7576" y="3780"/>
                    <a:pt x="3425" y="3091"/>
                    <a:pt x="1" y="0"/>
                  </a:cubicBezTo>
                  <a:close/>
                </a:path>
              </a:pathLst>
            </a:custGeom>
            <a:solidFill>
              <a:srgbClr val="F2B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" name="Google Shape;373;p55"/>
            <p:cNvSpPr/>
            <p:nvPr/>
          </p:nvSpPr>
          <p:spPr>
            <a:xfrm>
              <a:off x="2599076" y="3130783"/>
              <a:ext cx="1972917" cy="719246"/>
            </a:xfrm>
            <a:custGeom>
              <a:avLst/>
              <a:gdLst/>
              <a:ahLst/>
              <a:cxnLst/>
              <a:rect l="l" t="t" r="r" b="b"/>
              <a:pathLst>
                <a:path w="74520" h="27167" extrusionOk="0">
                  <a:moveTo>
                    <a:pt x="1712" y="0"/>
                  </a:moveTo>
                  <a:cubicBezTo>
                    <a:pt x="994" y="0"/>
                    <a:pt x="446" y="313"/>
                    <a:pt x="72" y="1118"/>
                  </a:cubicBezTo>
                  <a:cubicBezTo>
                    <a:pt x="25" y="1445"/>
                    <a:pt x="3" y="1776"/>
                    <a:pt x="5" y="2108"/>
                  </a:cubicBezTo>
                  <a:cubicBezTo>
                    <a:pt x="1" y="2476"/>
                    <a:pt x="24" y="2845"/>
                    <a:pt x="76" y="3209"/>
                  </a:cubicBezTo>
                  <a:cubicBezTo>
                    <a:pt x="207" y="4213"/>
                    <a:pt x="520" y="5216"/>
                    <a:pt x="994" y="6201"/>
                  </a:cubicBezTo>
                  <a:lnTo>
                    <a:pt x="996" y="6208"/>
                  </a:lnTo>
                  <a:cubicBezTo>
                    <a:pt x="1058" y="6339"/>
                    <a:pt x="1123" y="6469"/>
                    <a:pt x="1192" y="6597"/>
                  </a:cubicBezTo>
                  <a:cubicBezTo>
                    <a:pt x="1498" y="7173"/>
                    <a:pt x="1844" y="7727"/>
                    <a:pt x="2229" y="8255"/>
                  </a:cubicBezTo>
                  <a:cubicBezTo>
                    <a:pt x="3663" y="10250"/>
                    <a:pt x="5707" y="12103"/>
                    <a:pt x="8127" y="13648"/>
                  </a:cubicBezTo>
                  <a:cubicBezTo>
                    <a:pt x="13085" y="16815"/>
                    <a:pt x="14383" y="17253"/>
                    <a:pt x="28095" y="17424"/>
                  </a:cubicBezTo>
                  <a:cubicBezTo>
                    <a:pt x="41802" y="17593"/>
                    <a:pt x="46230" y="23735"/>
                    <a:pt x="58291" y="26633"/>
                  </a:cubicBezTo>
                  <a:cubicBezTo>
                    <a:pt x="59802" y="26997"/>
                    <a:pt x="61316" y="27167"/>
                    <a:pt x="62773" y="27167"/>
                  </a:cubicBezTo>
                  <a:cubicBezTo>
                    <a:pt x="66110" y="27167"/>
                    <a:pt x="69146" y="26275"/>
                    <a:pt x="71144" y="24777"/>
                  </a:cubicBezTo>
                  <a:cubicBezTo>
                    <a:pt x="72127" y="24048"/>
                    <a:pt x="72857" y="23171"/>
                    <a:pt x="73254" y="22183"/>
                  </a:cubicBezTo>
                  <a:cubicBezTo>
                    <a:pt x="74520" y="19039"/>
                    <a:pt x="71656" y="13534"/>
                    <a:pt x="66596" y="9650"/>
                  </a:cubicBezTo>
                  <a:cubicBezTo>
                    <a:pt x="59176" y="3954"/>
                    <a:pt x="41329" y="7557"/>
                    <a:pt x="29860" y="2930"/>
                  </a:cubicBezTo>
                  <a:cubicBezTo>
                    <a:pt x="28193" y="2257"/>
                    <a:pt x="26435" y="2014"/>
                    <a:pt x="24713" y="2014"/>
                  </a:cubicBezTo>
                  <a:cubicBezTo>
                    <a:pt x="20198" y="2014"/>
                    <a:pt x="15938" y="3689"/>
                    <a:pt x="14257" y="3689"/>
                  </a:cubicBezTo>
                  <a:cubicBezTo>
                    <a:pt x="14210" y="3689"/>
                    <a:pt x="14165" y="3688"/>
                    <a:pt x="14123" y="3686"/>
                  </a:cubicBezTo>
                  <a:cubicBezTo>
                    <a:pt x="8215" y="3320"/>
                    <a:pt x="4055" y="0"/>
                    <a:pt x="1712" y="0"/>
                  </a:cubicBezTo>
                  <a:close/>
                </a:path>
              </a:pathLst>
            </a:custGeom>
            <a:solidFill>
              <a:srgbClr val="EF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" name="Google Shape;374;p55"/>
            <p:cNvSpPr/>
            <p:nvPr/>
          </p:nvSpPr>
          <p:spPr>
            <a:xfrm>
              <a:off x="2686762" y="3048313"/>
              <a:ext cx="453781" cy="215401"/>
            </a:xfrm>
            <a:custGeom>
              <a:avLst/>
              <a:gdLst/>
              <a:ahLst/>
              <a:cxnLst/>
              <a:rect l="l" t="t" r="r" b="b"/>
              <a:pathLst>
                <a:path w="17140" h="8136" extrusionOk="0">
                  <a:moveTo>
                    <a:pt x="2507" y="1"/>
                  </a:moveTo>
                  <a:cubicBezTo>
                    <a:pt x="856" y="1"/>
                    <a:pt x="1" y="1422"/>
                    <a:pt x="1393" y="2435"/>
                  </a:cubicBezTo>
                  <a:cubicBezTo>
                    <a:pt x="3313" y="3831"/>
                    <a:pt x="10071" y="7485"/>
                    <a:pt x="12812" y="8135"/>
                  </a:cubicBezTo>
                  <a:cubicBezTo>
                    <a:pt x="14606" y="8128"/>
                    <a:pt x="16764" y="7190"/>
                    <a:pt x="17139" y="5669"/>
                  </a:cubicBezTo>
                  <a:cubicBezTo>
                    <a:pt x="10800" y="4077"/>
                    <a:pt x="6949" y="1949"/>
                    <a:pt x="4292" y="498"/>
                  </a:cubicBezTo>
                  <a:cubicBezTo>
                    <a:pt x="3647" y="147"/>
                    <a:pt x="3036" y="1"/>
                    <a:pt x="2507" y="1"/>
                  </a:cubicBezTo>
                  <a:close/>
                </a:path>
              </a:pathLst>
            </a:custGeom>
            <a:solidFill>
              <a:srgbClr val="EF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" name="Google Shape;375;p55"/>
            <p:cNvSpPr/>
            <p:nvPr/>
          </p:nvSpPr>
          <p:spPr>
            <a:xfrm>
              <a:off x="2625419" y="3295139"/>
              <a:ext cx="1857221" cy="554890"/>
            </a:xfrm>
            <a:custGeom>
              <a:avLst/>
              <a:gdLst/>
              <a:ahLst/>
              <a:cxnLst/>
              <a:rect l="l" t="t" r="r" b="b"/>
              <a:pathLst>
                <a:path w="70150" h="20959" extrusionOk="0">
                  <a:moveTo>
                    <a:pt x="1" y="0"/>
                  </a:moveTo>
                  <a:lnTo>
                    <a:pt x="1" y="0"/>
                  </a:lnTo>
                  <a:cubicBezTo>
                    <a:pt x="63" y="131"/>
                    <a:pt x="128" y="261"/>
                    <a:pt x="197" y="389"/>
                  </a:cubicBezTo>
                  <a:cubicBezTo>
                    <a:pt x="502" y="965"/>
                    <a:pt x="849" y="1519"/>
                    <a:pt x="1233" y="2047"/>
                  </a:cubicBezTo>
                  <a:cubicBezTo>
                    <a:pt x="2668" y="4042"/>
                    <a:pt x="4712" y="5895"/>
                    <a:pt x="7131" y="7440"/>
                  </a:cubicBezTo>
                  <a:cubicBezTo>
                    <a:pt x="12090" y="10607"/>
                    <a:pt x="13388" y="11045"/>
                    <a:pt x="27100" y="11216"/>
                  </a:cubicBezTo>
                  <a:cubicBezTo>
                    <a:pt x="40806" y="11385"/>
                    <a:pt x="45235" y="17527"/>
                    <a:pt x="57295" y="20425"/>
                  </a:cubicBezTo>
                  <a:cubicBezTo>
                    <a:pt x="58806" y="20789"/>
                    <a:pt x="60320" y="20959"/>
                    <a:pt x="61777" y="20959"/>
                  </a:cubicBezTo>
                  <a:cubicBezTo>
                    <a:pt x="65115" y="20959"/>
                    <a:pt x="68151" y="20067"/>
                    <a:pt x="70149" y="18569"/>
                  </a:cubicBezTo>
                  <a:lnTo>
                    <a:pt x="70149" y="18569"/>
                  </a:lnTo>
                  <a:cubicBezTo>
                    <a:pt x="68998" y="18702"/>
                    <a:pt x="67878" y="18764"/>
                    <a:pt x="66787" y="18764"/>
                  </a:cubicBezTo>
                  <a:cubicBezTo>
                    <a:pt x="53083" y="18764"/>
                    <a:pt x="43730" y="9040"/>
                    <a:pt x="30559" y="9040"/>
                  </a:cubicBezTo>
                  <a:cubicBezTo>
                    <a:pt x="30428" y="9040"/>
                    <a:pt x="30296" y="9041"/>
                    <a:pt x="30164" y="9043"/>
                  </a:cubicBezTo>
                  <a:cubicBezTo>
                    <a:pt x="29336" y="9055"/>
                    <a:pt x="28532" y="9062"/>
                    <a:pt x="27749" y="9062"/>
                  </a:cubicBezTo>
                  <a:cubicBezTo>
                    <a:pt x="14780" y="9062"/>
                    <a:pt x="7866" y="7280"/>
                    <a:pt x="1" y="0"/>
                  </a:cubicBezTo>
                  <a:close/>
                </a:path>
              </a:pathLst>
            </a:custGeom>
            <a:solidFill>
              <a:srgbClr val="F2B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" name="Google Shape;376;p55"/>
            <p:cNvSpPr/>
            <p:nvPr/>
          </p:nvSpPr>
          <p:spPr>
            <a:xfrm>
              <a:off x="1956316" y="4111787"/>
              <a:ext cx="2308991" cy="1233841"/>
            </a:xfrm>
            <a:custGeom>
              <a:avLst/>
              <a:gdLst/>
              <a:ahLst/>
              <a:cxnLst/>
              <a:rect l="l" t="t" r="r" b="b"/>
              <a:pathLst>
                <a:path w="87214" h="46604" extrusionOk="0">
                  <a:moveTo>
                    <a:pt x="68191" y="0"/>
                  </a:moveTo>
                  <a:cubicBezTo>
                    <a:pt x="59880" y="2732"/>
                    <a:pt x="51506" y="4527"/>
                    <a:pt x="43008" y="4527"/>
                  </a:cubicBezTo>
                  <a:cubicBezTo>
                    <a:pt x="35727" y="4527"/>
                    <a:pt x="28356" y="3210"/>
                    <a:pt x="20855" y="34"/>
                  </a:cubicBezTo>
                  <a:cubicBezTo>
                    <a:pt x="18227" y="2298"/>
                    <a:pt x="15901" y="4799"/>
                    <a:pt x="13852" y="7435"/>
                  </a:cubicBezTo>
                  <a:cubicBezTo>
                    <a:pt x="3689" y="20482"/>
                    <a:pt x="201" y="36931"/>
                    <a:pt x="13" y="45141"/>
                  </a:cubicBezTo>
                  <a:cubicBezTo>
                    <a:pt x="1" y="45645"/>
                    <a:pt x="5" y="46135"/>
                    <a:pt x="22" y="46604"/>
                  </a:cubicBezTo>
                  <a:lnTo>
                    <a:pt x="87214" y="46604"/>
                  </a:lnTo>
                  <a:cubicBezTo>
                    <a:pt x="87214" y="46604"/>
                    <a:pt x="87214" y="22330"/>
                    <a:pt x="68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" name="Google Shape;377;p55"/>
            <p:cNvSpPr/>
            <p:nvPr/>
          </p:nvSpPr>
          <p:spPr>
            <a:xfrm>
              <a:off x="3620455" y="2684891"/>
              <a:ext cx="37489" cy="5507"/>
            </a:xfrm>
            <a:custGeom>
              <a:avLst/>
              <a:gdLst/>
              <a:ahLst/>
              <a:cxnLst/>
              <a:rect l="l" t="t" r="r" b="b"/>
              <a:pathLst>
                <a:path w="1416" h="208" extrusionOk="0">
                  <a:moveTo>
                    <a:pt x="1416" y="20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8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" name="Google Shape;378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379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" name="Google Shape;380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" name="Google Shape;381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" name="Google Shape;382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383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384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385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386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" name="Google Shape;387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" name="Google Shape;388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396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" name="Google Shape;397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" name="Google Shape;398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" name="Google Shape;399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" name="Google Shape;400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401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402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403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413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419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" name="Google Shape;422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423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426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" name="Google Shape;427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429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" name="Google Shape;430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" name="Google Shape;431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" name="Google Shape;432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433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434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439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440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445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6" name="Google Shape;446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447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8" name="Google Shape;448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9" name="Google Shape;449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451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452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" name="Google Shape;454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455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" name="Google Shape;457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" name="Google Shape;458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459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464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467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468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" name="Google Shape;469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470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474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480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481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483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" name="Google Shape;493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494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496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7" name="Google Shape;497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8" name="Google Shape;498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499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500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" name="Google Shape;501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" name="Google Shape;502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" name="Google Shape;503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504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505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6" name="Google Shape;506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7" name="Google Shape;507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8" name="Google Shape;508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9" name="Google Shape;509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0" name="Google Shape;510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511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2" name="Google Shape;512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3" name="Google Shape;513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4" name="Google Shape;514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5" name="Google Shape;515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516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7" name="Google Shape;517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8" name="Google Shape;518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519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" name="Google Shape;521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" name="Google Shape;522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523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524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" name="Google Shape;525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526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" name="Google Shape;527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528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529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530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531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" name="Google Shape;532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" name="Google Shape;533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" name="Google Shape;534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" name="Google Shape;535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" name="Google Shape;536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" name="Google Shape;537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" name="Google Shape;538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" name="Google Shape;539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0" name="Google Shape;540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1" name="Google Shape;541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2" name="Google Shape;542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3" name="Google Shape;543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" name="Google Shape;544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" name="Google Shape;545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546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rgbClr val="711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547;p55"/>
            <p:cNvSpPr/>
            <p:nvPr/>
          </p:nvSpPr>
          <p:spPr>
            <a:xfrm>
              <a:off x="2009452" y="32069"/>
              <a:ext cx="1544101" cy="1551091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55"/>
            <p:cNvSpPr/>
            <p:nvPr/>
          </p:nvSpPr>
          <p:spPr>
            <a:xfrm>
              <a:off x="2043472" y="105828"/>
              <a:ext cx="1471480" cy="1530334"/>
            </a:xfrm>
            <a:custGeom>
              <a:avLst/>
              <a:gdLst/>
              <a:ahLst/>
              <a:cxnLst/>
              <a:rect l="l" t="t" r="r" b="b"/>
              <a:pathLst>
                <a:path w="55580" h="57803" extrusionOk="0">
                  <a:moveTo>
                    <a:pt x="30755" y="1"/>
                  </a:moveTo>
                  <a:cubicBezTo>
                    <a:pt x="25952" y="1"/>
                    <a:pt x="20628" y="1566"/>
                    <a:pt x="14945" y="5241"/>
                  </a:cubicBezTo>
                  <a:cubicBezTo>
                    <a:pt x="0" y="14900"/>
                    <a:pt x="3180" y="36167"/>
                    <a:pt x="12844" y="47185"/>
                  </a:cubicBezTo>
                  <a:cubicBezTo>
                    <a:pt x="19291" y="54543"/>
                    <a:pt x="32846" y="57803"/>
                    <a:pt x="40975" y="57803"/>
                  </a:cubicBezTo>
                  <a:cubicBezTo>
                    <a:pt x="43033" y="57803"/>
                    <a:pt x="44743" y="57594"/>
                    <a:pt x="45903" y="57190"/>
                  </a:cubicBezTo>
                  <a:cubicBezTo>
                    <a:pt x="51029" y="55400"/>
                    <a:pt x="54702" y="44346"/>
                    <a:pt x="55427" y="33065"/>
                  </a:cubicBezTo>
                  <a:cubicBezTo>
                    <a:pt x="55477" y="32363"/>
                    <a:pt x="55508" y="31661"/>
                    <a:pt x="55527" y="30959"/>
                  </a:cubicBezTo>
                  <a:cubicBezTo>
                    <a:pt x="55549" y="30330"/>
                    <a:pt x="55563" y="29700"/>
                    <a:pt x="55563" y="29071"/>
                  </a:cubicBezTo>
                  <a:cubicBezTo>
                    <a:pt x="55580" y="15135"/>
                    <a:pt x="45688" y="1"/>
                    <a:pt x="30755" y="1"/>
                  </a:cubicBezTo>
                  <a:close/>
                </a:path>
              </a:pathLst>
            </a:custGeom>
            <a:solidFill>
              <a:srgbClr val="EF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549;p55"/>
            <p:cNvSpPr/>
            <p:nvPr/>
          </p:nvSpPr>
          <p:spPr>
            <a:xfrm>
              <a:off x="1986500" y="-33750"/>
              <a:ext cx="1632607" cy="1790126"/>
            </a:xfrm>
            <a:custGeom>
              <a:avLst/>
              <a:gdLst/>
              <a:ahLst/>
              <a:cxnLst/>
              <a:rect l="l" t="t" r="r" b="b"/>
              <a:pathLst>
                <a:path w="58323" h="58587" extrusionOk="0">
                  <a:moveTo>
                    <a:pt x="31542" y="1"/>
                  </a:moveTo>
                  <a:cubicBezTo>
                    <a:pt x="17859" y="1"/>
                    <a:pt x="9146" y="3177"/>
                    <a:pt x="1447" y="22498"/>
                  </a:cubicBezTo>
                  <a:cubicBezTo>
                    <a:pt x="953" y="23735"/>
                    <a:pt x="586" y="25018"/>
                    <a:pt x="349" y="26328"/>
                  </a:cubicBezTo>
                  <a:cubicBezTo>
                    <a:pt x="97" y="27695"/>
                    <a:pt x="1" y="29057"/>
                    <a:pt x="26" y="30410"/>
                  </a:cubicBezTo>
                  <a:cubicBezTo>
                    <a:pt x="110" y="34748"/>
                    <a:pt x="1493" y="38952"/>
                    <a:pt x="3445" y="42706"/>
                  </a:cubicBezTo>
                  <a:cubicBezTo>
                    <a:pt x="3767" y="43328"/>
                    <a:pt x="4103" y="43935"/>
                    <a:pt x="4456" y="44525"/>
                  </a:cubicBezTo>
                  <a:cubicBezTo>
                    <a:pt x="6350" y="47748"/>
                    <a:pt x="8609" y="50569"/>
                    <a:pt x="10709" y="52764"/>
                  </a:cubicBezTo>
                  <a:cubicBezTo>
                    <a:pt x="10981" y="53050"/>
                    <a:pt x="11249" y="53323"/>
                    <a:pt x="11514" y="53582"/>
                  </a:cubicBezTo>
                  <a:cubicBezTo>
                    <a:pt x="13122" y="55179"/>
                    <a:pt x="14594" y="56369"/>
                    <a:pt x="15671" y="57043"/>
                  </a:cubicBezTo>
                  <a:cubicBezTo>
                    <a:pt x="15671" y="57043"/>
                    <a:pt x="15709" y="57065"/>
                    <a:pt x="15759" y="57098"/>
                  </a:cubicBezTo>
                  <a:cubicBezTo>
                    <a:pt x="15872" y="57169"/>
                    <a:pt x="15986" y="57233"/>
                    <a:pt x="16090" y="57292"/>
                  </a:cubicBezTo>
                  <a:cubicBezTo>
                    <a:pt x="16161" y="57333"/>
                    <a:pt x="16232" y="57371"/>
                    <a:pt x="16300" y="57405"/>
                  </a:cubicBezTo>
                  <a:cubicBezTo>
                    <a:pt x="16488" y="57501"/>
                    <a:pt x="16731" y="57623"/>
                    <a:pt x="17020" y="57748"/>
                  </a:cubicBezTo>
                  <a:cubicBezTo>
                    <a:pt x="17925" y="58141"/>
                    <a:pt x="19230" y="58586"/>
                    <a:pt x="20330" y="58586"/>
                  </a:cubicBezTo>
                  <a:cubicBezTo>
                    <a:pt x="21554" y="58586"/>
                    <a:pt x="22525" y="58035"/>
                    <a:pt x="22405" y="56247"/>
                  </a:cubicBezTo>
                  <a:cubicBezTo>
                    <a:pt x="22088" y="51466"/>
                    <a:pt x="21271" y="50222"/>
                    <a:pt x="17956" y="45922"/>
                  </a:cubicBezTo>
                  <a:cubicBezTo>
                    <a:pt x="20470" y="38869"/>
                    <a:pt x="27280" y="34471"/>
                    <a:pt x="25998" y="21509"/>
                  </a:cubicBezTo>
                  <a:cubicBezTo>
                    <a:pt x="25993" y="21437"/>
                    <a:pt x="25984" y="21362"/>
                    <a:pt x="25977" y="21291"/>
                  </a:cubicBezTo>
                  <a:lnTo>
                    <a:pt x="25977" y="21291"/>
                  </a:lnTo>
                  <a:cubicBezTo>
                    <a:pt x="35105" y="27100"/>
                    <a:pt x="45651" y="29430"/>
                    <a:pt x="53612" y="29430"/>
                  </a:cubicBezTo>
                  <a:cubicBezTo>
                    <a:pt x="54748" y="29430"/>
                    <a:pt x="55832" y="29383"/>
                    <a:pt x="56851" y="29291"/>
                  </a:cubicBezTo>
                  <a:cubicBezTo>
                    <a:pt x="56851" y="29291"/>
                    <a:pt x="57475" y="28383"/>
                    <a:pt x="57890" y="25964"/>
                  </a:cubicBezTo>
                  <a:cubicBezTo>
                    <a:pt x="58146" y="24443"/>
                    <a:pt x="58323" y="22331"/>
                    <a:pt x="58205" y="19478"/>
                  </a:cubicBezTo>
                  <a:cubicBezTo>
                    <a:pt x="56851" y="8307"/>
                    <a:pt x="45225" y="1"/>
                    <a:pt x="315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" name="Google Shape;550;p55"/>
            <p:cNvSpPr/>
            <p:nvPr/>
          </p:nvSpPr>
          <p:spPr>
            <a:xfrm>
              <a:off x="1587837" y="-202129"/>
              <a:ext cx="776803" cy="2952413"/>
            </a:xfrm>
            <a:custGeom>
              <a:avLst/>
              <a:gdLst/>
              <a:ahLst/>
              <a:cxnLst/>
              <a:rect l="l" t="t" r="r" b="b"/>
              <a:pathLst>
                <a:path w="29341" h="111517" extrusionOk="0">
                  <a:moveTo>
                    <a:pt x="4153" y="0"/>
                  </a:moveTo>
                  <a:cubicBezTo>
                    <a:pt x="2226" y="15460"/>
                    <a:pt x="0" y="40300"/>
                    <a:pt x="3165" y="65886"/>
                  </a:cubicBezTo>
                  <a:cubicBezTo>
                    <a:pt x="3940" y="72189"/>
                    <a:pt x="5047" y="78533"/>
                    <a:pt x="6568" y="84800"/>
                  </a:cubicBezTo>
                  <a:cubicBezTo>
                    <a:pt x="6823" y="85877"/>
                    <a:pt x="7095" y="86949"/>
                    <a:pt x="7384" y="88018"/>
                  </a:cubicBezTo>
                  <a:cubicBezTo>
                    <a:pt x="7761" y="89444"/>
                    <a:pt x="8164" y="90863"/>
                    <a:pt x="8591" y="92276"/>
                  </a:cubicBezTo>
                  <a:cubicBezTo>
                    <a:pt x="8812" y="93014"/>
                    <a:pt x="9040" y="93746"/>
                    <a:pt x="9274" y="94476"/>
                  </a:cubicBezTo>
                  <a:cubicBezTo>
                    <a:pt x="10080" y="96998"/>
                    <a:pt x="10967" y="99489"/>
                    <a:pt x="11936" y="101948"/>
                  </a:cubicBezTo>
                  <a:cubicBezTo>
                    <a:pt x="12195" y="102614"/>
                    <a:pt x="12464" y="103278"/>
                    <a:pt x="12741" y="103939"/>
                  </a:cubicBezTo>
                  <a:cubicBezTo>
                    <a:pt x="12929" y="104397"/>
                    <a:pt x="13122" y="104853"/>
                    <a:pt x="13316" y="105310"/>
                  </a:cubicBezTo>
                  <a:cubicBezTo>
                    <a:pt x="14109" y="107158"/>
                    <a:pt x="14954" y="108982"/>
                    <a:pt x="15850" y="110780"/>
                  </a:cubicBezTo>
                  <a:cubicBezTo>
                    <a:pt x="15850" y="110783"/>
                    <a:pt x="15855" y="110783"/>
                    <a:pt x="15855" y="110788"/>
                  </a:cubicBezTo>
                  <a:cubicBezTo>
                    <a:pt x="16267" y="111030"/>
                    <a:pt x="16710" y="111219"/>
                    <a:pt x="17171" y="111349"/>
                  </a:cubicBezTo>
                  <a:cubicBezTo>
                    <a:pt x="17577" y="111460"/>
                    <a:pt x="17995" y="111516"/>
                    <a:pt x="18416" y="111517"/>
                  </a:cubicBezTo>
                  <a:cubicBezTo>
                    <a:pt x="20989" y="111513"/>
                    <a:pt x="23428" y="109337"/>
                    <a:pt x="25314" y="105897"/>
                  </a:cubicBezTo>
                  <a:cubicBezTo>
                    <a:pt x="25557" y="105452"/>
                    <a:pt x="25791" y="104984"/>
                    <a:pt x="26018" y="104497"/>
                  </a:cubicBezTo>
                  <a:cubicBezTo>
                    <a:pt x="28125" y="99933"/>
                    <a:pt x="29341" y="93672"/>
                    <a:pt x="28909" y="87339"/>
                  </a:cubicBezTo>
                  <a:cubicBezTo>
                    <a:pt x="28909" y="87290"/>
                    <a:pt x="28905" y="87241"/>
                    <a:pt x="28896" y="87192"/>
                  </a:cubicBezTo>
                  <a:cubicBezTo>
                    <a:pt x="28859" y="86593"/>
                    <a:pt x="28800" y="85994"/>
                    <a:pt x="28724" y="85394"/>
                  </a:cubicBezTo>
                  <a:cubicBezTo>
                    <a:pt x="28658" y="84833"/>
                    <a:pt x="28573" y="84272"/>
                    <a:pt x="28478" y="83714"/>
                  </a:cubicBezTo>
                  <a:lnTo>
                    <a:pt x="28465" y="83689"/>
                  </a:lnTo>
                  <a:cubicBezTo>
                    <a:pt x="27321" y="81250"/>
                    <a:pt x="26282" y="79402"/>
                    <a:pt x="25339" y="77822"/>
                  </a:cubicBezTo>
                  <a:lnTo>
                    <a:pt x="25339" y="77817"/>
                  </a:lnTo>
                  <a:cubicBezTo>
                    <a:pt x="25243" y="77650"/>
                    <a:pt x="25141" y="77490"/>
                    <a:pt x="25045" y="77331"/>
                  </a:cubicBezTo>
                  <a:cubicBezTo>
                    <a:pt x="23151" y="74180"/>
                    <a:pt x="21675" y="72025"/>
                    <a:pt x="20581" y="68061"/>
                  </a:cubicBezTo>
                  <a:cubicBezTo>
                    <a:pt x="20553" y="67952"/>
                    <a:pt x="20523" y="67843"/>
                    <a:pt x="20494" y="67730"/>
                  </a:cubicBezTo>
                  <a:cubicBezTo>
                    <a:pt x="20364" y="67244"/>
                    <a:pt x="20239" y="66737"/>
                    <a:pt x="20117" y="66212"/>
                  </a:cubicBezTo>
                  <a:cubicBezTo>
                    <a:pt x="19015" y="61414"/>
                    <a:pt x="18277" y="55056"/>
                    <a:pt x="17820" y="48146"/>
                  </a:cubicBezTo>
                  <a:cubicBezTo>
                    <a:pt x="17556" y="44097"/>
                    <a:pt x="17384" y="39864"/>
                    <a:pt x="17292" y="35644"/>
                  </a:cubicBezTo>
                  <a:cubicBezTo>
                    <a:pt x="17269" y="34765"/>
                    <a:pt x="17254" y="33888"/>
                    <a:pt x="17246" y="33012"/>
                  </a:cubicBezTo>
                  <a:cubicBezTo>
                    <a:pt x="17238" y="32576"/>
                    <a:pt x="17233" y="32145"/>
                    <a:pt x="17229" y="31713"/>
                  </a:cubicBezTo>
                  <a:cubicBezTo>
                    <a:pt x="17200" y="29265"/>
                    <a:pt x="17200" y="26843"/>
                    <a:pt x="17217" y="24492"/>
                  </a:cubicBezTo>
                  <a:cubicBezTo>
                    <a:pt x="17221" y="23926"/>
                    <a:pt x="17225" y="23360"/>
                    <a:pt x="17233" y="22803"/>
                  </a:cubicBezTo>
                  <a:cubicBezTo>
                    <a:pt x="17254" y="20959"/>
                    <a:pt x="17292" y="19161"/>
                    <a:pt x="17338" y="17434"/>
                  </a:cubicBezTo>
                  <a:cubicBezTo>
                    <a:pt x="17552" y="9496"/>
                    <a:pt x="18001" y="3026"/>
                    <a:pt x="18508" y="0"/>
                  </a:cubicBezTo>
                  <a:close/>
                </a:path>
              </a:pathLst>
            </a:custGeom>
            <a:solidFill>
              <a:srgbClr val="EF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" name="Google Shape;551;p55"/>
            <p:cNvSpPr/>
            <p:nvPr/>
          </p:nvSpPr>
          <p:spPr>
            <a:xfrm>
              <a:off x="2077837" y="1965327"/>
              <a:ext cx="108256" cy="580173"/>
            </a:xfrm>
            <a:custGeom>
              <a:avLst/>
              <a:gdLst/>
              <a:ahLst/>
              <a:cxnLst/>
              <a:rect l="l" t="t" r="r" b="b"/>
              <a:pathLst>
                <a:path w="4089" h="21914" extrusionOk="0">
                  <a:moveTo>
                    <a:pt x="1" y="1"/>
                  </a:moveTo>
                  <a:lnTo>
                    <a:pt x="1" y="1"/>
                  </a:lnTo>
                  <a:cubicBezTo>
                    <a:pt x="1429" y="7745"/>
                    <a:pt x="2016" y="15109"/>
                    <a:pt x="1362" y="21913"/>
                  </a:cubicBezTo>
                  <a:cubicBezTo>
                    <a:pt x="4088" y="12060"/>
                    <a:pt x="3310" y="8324"/>
                    <a:pt x="1" y="1"/>
                  </a:cubicBezTo>
                  <a:close/>
                </a:path>
              </a:pathLst>
            </a:custGeom>
            <a:solidFill>
              <a:srgbClr val="F2B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" name="Google Shape;552;p55"/>
            <p:cNvSpPr/>
            <p:nvPr/>
          </p:nvSpPr>
          <p:spPr>
            <a:xfrm>
              <a:off x="3197835" y="1042487"/>
              <a:ext cx="214527" cy="241293"/>
            </a:xfrm>
            <a:custGeom>
              <a:avLst/>
              <a:gdLst/>
              <a:ahLst/>
              <a:cxnLst/>
              <a:rect l="l" t="t" r="r" b="b"/>
              <a:pathLst>
                <a:path w="8103" h="9114" extrusionOk="0">
                  <a:moveTo>
                    <a:pt x="2633" y="1"/>
                  </a:moveTo>
                  <a:lnTo>
                    <a:pt x="2633" y="1"/>
                  </a:lnTo>
                  <a:cubicBezTo>
                    <a:pt x="1" y="5169"/>
                    <a:pt x="2705" y="9113"/>
                    <a:pt x="4861" y="9113"/>
                  </a:cubicBezTo>
                  <a:cubicBezTo>
                    <a:pt x="5312" y="9113"/>
                    <a:pt x="5739" y="8940"/>
                    <a:pt x="6088" y="8570"/>
                  </a:cubicBezTo>
                  <a:cubicBezTo>
                    <a:pt x="8103" y="6429"/>
                    <a:pt x="6513" y="5588"/>
                    <a:pt x="4800" y="4853"/>
                  </a:cubicBezTo>
                  <a:cubicBezTo>
                    <a:pt x="3088" y="4119"/>
                    <a:pt x="2633" y="1"/>
                    <a:pt x="2633" y="1"/>
                  </a:cubicBezTo>
                  <a:close/>
                </a:path>
              </a:pathLst>
            </a:custGeom>
            <a:solidFill>
              <a:srgbClr val="F2B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 0" descr="anatomy-breas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4160" y="396875"/>
            <a:ext cx="3535045" cy="2613660"/>
          </a:xfrm>
          <a:prstGeom prst="rect">
            <a:avLst/>
          </a:prstGeom>
        </p:spPr>
      </p:pic>
      <p:sp>
        <p:nvSpPr>
          <p:cNvPr id="4" name="Google Shape;1779;p79"/>
          <p:cNvSpPr txBox="1"/>
          <p:nvPr/>
        </p:nvSpPr>
        <p:spPr>
          <a:xfrm>
            <a:off x="398145" y="2865120"/>
            <a:ext cx="8347075" cy="208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Areola</a:t>
            </a: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Bagian yang kehitaman di tengah payudara.</a:t>
            </a: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Sinus laktiferus, yaitu saluran di bawah areola yang besar dan melebar dan pada akhirnya akan memusat ke dalam puting lalu bermuara ke luar payudara. </a:t>
            </a: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Di dalam diding alveolus maupun saluran-saluran payudara, terdapat otot polos yang jika berkontraksi dapat memompa ASI untuk keluar dari dalam saluran.</a:t>
            </a: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719" name="Google Shape;719;p60"/>
          <p:cNvSpPr txBox="1"/>
          <p:nvPr>
            <p:ph type="title" idx="6"/>
          </p:nvPr>
        </p:nvSpPr>
        <p:spPr>
          <a:xfrm>
            <a:off x="5634990" y="195580"/>
            <a:ext cx="3354705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Bagian Mammae</a:t>
            </a:r>
            <a:endParaRPr lang="en-US" alt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79;p79"/>
          <p:cNvSpPr txBox="1"/>
          <p:nvPr/>
        </p:nvSpPr>
        <p:spPr>
          <a:xfrm>
            <a:off x="1306195" y="1082040"/>
            <a:ext cx="6645275" cy="208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Puting atau papila.</a:t>
            </a: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Puting adalah bagian yang menonjol di puncak payudara. Puting payudara dikelilingi oleh areola yang merupakan kulit berpigmen, tidak berotot. Kulit areola tipis dan banyak mengandung kelenjar keringat dan folikel rambut. </a:t>
            </a: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Bentuk puting ada empat, yaitu normal, pendek/datar, panjang, dan terbenam (</a:t>
            </a:r>
            <a:r>
              <a:rPr lang="en-US" i="1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inverted</a:t>
            </a:r>
            <a:r>
              <a:rPr lang="en-US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).</a:t>
            </a: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2" name="Picture 1" descr="puting-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2205" y="2946400"/>
            <a:ext cx="1152525" cy="1704975"/>
          </a:xfrm>
          <a:prstGeom prst="rect">
            <a:avLst/>
          </a:prstGeom>
        </p:spPr>
      </p:pic>
      <p:pic>
        <p:nvPicPr>
          <p:cNvPr id="3" name="Picture 2" descr="puting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095" y="2922270"/>
            <a:ext cx="1238250" cy="1752600"/>
          </a:xfrm>
          <a:prstGeom prst="rect">
            <a:avLst/>
          </a:prstGeom>
        </p:spPr>
      </p:pic>
      <p:pic>
        <p:nvPicPr>
          <p:cNvPr id="5" name="Picture 4" descr="puting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230" y="2901315"/>
            <a:ext cx="1962150" cy="1762125"/>
          </a:xfrm>
          <a:prstGeom prst="rect">
            <a:avLst/>
          </a:prstGeom>
        </p:spPr>
      </p:pic>
      <p:pic>
        <p:nvPicPr>
          <p:cNvPr id="6" name="Picture 5" descr="puting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" y="2901315"/>
            <a:ext cx="1323975" cy="1704975"/>
          </a:xfrm>
          <a:prstGeom prst="rect">
            <a:avLst/>
          </a:prstGeom>
        </p:spPr>
      </p:pic>
      <p:sp>
        <p:nvSpPr>
          <p:cNvPr id="719" name="Google Shape;719;p60"/>
          <p:cNvSpPr txBox="1"/>
          <p:nvPr>
            <p:ph type="title" idx="6"/>
          </p:nvPr>
        </p:nvSpPr>
        <p:spPr>
          <a:xfrm>
            <a:off x="2894330" y="298450"/>
            <a:ext cx="3354705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Bagian Mammae</a:t>
            </a:r>
            <a:endParaRPr lang="en-US" alt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 0" descr="slide11-cro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0645" y="1021080"/>
            <a:ext cx="6443345" cy="3045460"/>
          </a:xfrm>
          <a:prstGeom prst="rect">
            <a:avLst/>
          </a:prstGeom>
        </p:spPr>
      </p:pic>
      <p:sp>
        <p:nvSpPr>
          <p:cNvPr id="715" name="Google Shape;715;p60"/>
          <p:cNvSpPr txBox="1"/>
          <p:nvPr>
            <p:ph type="subTitle" idx="1"/>
          </p:nvPr>
        </p:nvSpPr>
        <p:spPr>
          <a:xfrm>
            <a:off x="1298575" y="3945890"/>
            <a:ext cx="3239135" cy="51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/>
              <a:t>UOQ = Superolateral</a:t>
            </a: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/>
              <a:t>LOQ = Inferolateral</a:t>
            </a:r>
            <a:endParaRPr lang="en-US" altLang="en-GB"/>
          </a:p>
        </p:txBody>
      </p:sp>
      <p:sp>
        <p:nvSpPr>
          <p:cNvPr id="7" name="Google Shape;715;p60"/>
          <p:cNvSpPr txBox="1"/>
          <p:nvPr/>
        </p:nvSpPr>
        <p:spPr>
          <a:xfrm>
            <a:off x="4554855" y="3945890"/>
            <a:ext cx="3239135" cy="5105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 Light" panose="020F0502020204030203"/>
              <a:buChar char="●"/>
              <a:defRPr sz="1800" b="0" i="0" u="none" strike="noStrike" cap="none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 panose="020F0502020204030203"/>
              <a:buChar char="○"/>
              <a:defRPr sz="1400" b="0" i="0" u="none" strike="noStrike" cap="none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 panose="020F0502020204030203"/>
              <a:buChar char="■"/>
              <a:defRPr sz="1400" b="0" i="0" u="none" strike="noStrike" cap="none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 panose="020F0502020204030203"/>
              <a:buChar char="●"/>
              <a:defRPr sz="1400" b="0" i="0" u="none" strike="noStrike" cap="none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 panose="020F0502020204030203"/>
              <a:buChar char="○"/>
              <a:defRPr sz="1400" b="0" i="0" u="none" strike="noStrike" cap="none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 panose="020F0502020204030203"/>
              <a:buChar char="■"/>
              <a:defRPr sz="1400" b="0" i="0" u="none" strike="noStrike" cap="none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 panose="020F0502020204030203"/>
              <a:buChar char="●"/>
              <a:defRPr sz="1400" b="0" i="0" u="none" strike="noStrike" cap="none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 panose="020F0502020204030203"/>
              <a:buChar char="○"/>
              <a:defRPr sz="1400" b="0" i="0" u="none" strike="noStrike" cap="none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 panose="020F0502020204030203"/>
              <a:buChar char="■"/>
              <a:defRPr sz="1400" b="0" i="0" u="none" strike="noStrike" cap="none">
                <a:solidFill>
                  <a:schemeClr val="accent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/>
              <a:t>UIQ = Superomedial</a:t>
            </a: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/>
              <a:t>LIQ = Inferomedial</a:t>
            </a:r>
            <a:endParaRPr lang="en-US" altLang="en-GB"/>
          </a:p>
        </p:txBody>
      </p:sp>
      <p:sp>
        <p:nvSpPr>
          <p:cNvPr id="719" name="Google Shape;719;p60"/>
          <p:cNvSpPr txBox="1"/>
          <p:nvPr>
            <p:ph type="title" idx="6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Kuadran Mammae</a:t>
            </a:r>
            <a:endParaRPr lang="en-US" alt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0"/>
          <p:cNvSpPr txBox="1"/>
          <p:nvPr>
            <p:ph type="subTitle" idx="1"/>
          </p:nvPr>
        </p:nvSpPr>
        <p:spPr>
          <a:xfrm>
            <a:off x="432435" y="1468120"/>
            <a:ext cx="3507740" cy="51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1400" b="1" i="1"/>
              <a:t>ARTERI</a:t>
            </a:r>
            <a:endParaRPr lang="en-US" altLang="en-GB" sz="14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US" altLang="en-GB" sz="140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AutoNum type="arabicPeriod"/>
            </a:pPr>
            <a:r>
              <a:rPr lang="en-US" altLang="en-GB" sz="1400" b="1"/>
              <a:t>Cabang-cabang perforantes mammaria interna</a:t>
            </a:r>
            <a:endParaRPr lang="en-US" altLang="en-GB"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US" altLang="en-GB"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1400"/>
              <a:t>Cabang-cabang I, II, III, IV, dan V dari a. mammaria interna menembus dinding dada di dekat tepi sternum pada sela iga yang sesuai serta menembus m. pektoralis mayor dan memberi aliran darah pada tepi medial glandula mammae.</a:t>
            </a:r>
            <a:endParaRPr lang="en-US" altLang="en-GB" sz="1400"/>
          </a:p>
        </p:txBody>
      </p:sp>
      <p:sp>
        <p:nvSpPr>
          <p:cNvPr id="719" name="Google Shape;719;p60"/>
          <p:cNvSpPr txBox="1"/>
          <p:nvPr>
            <p:ph type="title" idx="6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Vaskularisasi Mammae</a:t>
            </a:r>
            <a:endParaRPr lang="en-US" altLang="en-GB"/>
          </a:p>
        </p:txBody>
      </p:sp>
      <p:pic>
        <p:nvPicPr>
          <p:cNvPr id="2" name="Picture 1" descr="38-0"/>
          <p:cNvPicPr>
            <a:picLocks noChangeAspect="1"/>
          </p:cNvPicPr>
          <p:nvPr/>
        </p:nvPicPr>
        <p:blipFill>
          <a:blip r:embed="rId1"/>
          <a:srcRect l="5606" t="5208" r="4478"/>
          <a:stretch>
            <a:fillRect/>
          </a:stretch>
        </p:blipFill>
        <p:spPr>
          <a:xfrm>
            <a:off x="4396105" y="1225550"/>
            <a:ext cx="4448175" cy="31578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0"/>
          <p:cNvSpPr txBox="1"/>
          <p:nvPr>
            <p:ph type="subTitle" idx="1"/>
          </p:nvPr>
        </p:nvSpPr>
        <p:spPr>
          <a:xfrm>
            <a:off x="476250" y="1416685"/>
            <a:ext cx="3507740" cy="51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1400" b="1" i="1"/>
              <a:t>ARTERI</a:t>
            </a:r>
            <a:endParaRPr lang="en-US" altLang="en-GB" sz="14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US" altLang="en-GB" sz="140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AutoNum type="arabicPeriod" startAt="2"/>
            </a:pPr>
            <a:r>
              <a:rPr lang="en-US" altLang="en-GB" sz="1400" b="1"/>
              <a:t>Rami pektoralis a. torakoakromialis</a:t>
            </a:r>
            <a:endParaRPr lang="en-US" altLang="en-GB"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None/>
            </a:pPr>
            <a:endParaRPr lang="en-US" altLang="en-GB"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None/>
            </a:pPr>
            <a:r>
              <a:rPr lang="en-US" altLang="en-GB" sz="1400"/>
              <a:t>Berjalan turun di antara m. pektoralis minor dan m. pektoralis mayor. Pembuluh ini merupakan pembuluh utama m. pektoralis mayor dan memberikan aliran darah ke glandula mammae bagia dalam (</a:t>
            </a:r>
            <a:r>
              <a:rPr lang="en-US" altLang="en-GB" sz="1400" i="1"/>
              <a:t>deep surface</a:t>
            </a:r>
            <a:r>
              <a:rPr lang="en-US" altLang="en-GB" sz="1400"/>
              <a:t>)</a:t>
            </a:r>
            <a:endParaRPr lang="en-US" altLang="en-GB" sz="1400"/>
          </a:p>
        </p:txBody>
      </p:sp>
      <p:sp>
        <p:nvSpPr>
          <p:cNvPr id="719" name="Google Shape;719;p60"/>
          <p:cNvSpPr txBox="1"/>
          <p:nvPr>
            <p:ph type="title" idx="6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Vaskularisasi Mammae</a:t>
            </a:r>
            <a:endParaRPr lang="en-US" altLang="en-GB"/>
          </a:p>
        </p:txBody>
      </p:sp>
      <p:pic>
        <p:nvPicPr>
          <p:cNvPr id="2" name="Picture 1" descr="38-0"/>
          <p:cNvPicPr>
            <a:picLocks noChangeAspect="1"/>
          </p:cNvPicPr>
          <p:nvPr/>
        </p:nvPicPr>
        <p:blipFill>
          <a:blip r:embed="rId1"/>
          <a:srcRect l="5606" t="5208" r="4478"/>
          <a:stretch>
            <a:fillRect/>
          </a:stretch>
        </p:blipFill>
        <p:spPr>
          <a:xfrm>
            <a:off x="4396105" y="1225550"/>
            <a:ext cx="4448175" cy="31578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0"/>
          <p:cNvSpPr txBox="1"/>
          <p:nvPr>
            <p:ph type="subTitle" idx="1"/>
          </p:nvPr>
        </p:nvSpPr>
        <p:spPr>
          <a:xfrm>
            <a:off x="469265" y="1225550"/>
            <a:ext cx="3507740" cy="51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1400" b="1" i="1"/>
              <a:t>ARTERI</a:t>
            </a:r>
            <a:endParaRPr lang="en-US" altLang="en-GB" sz="14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US" altLang="en-GB" sz="140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AutoNum type="arabicPeriod" startAt="3"/>
            </a:pPr>
            <a:r>
              <a:rPr lang="en-US" altLang="en-GB" sz="1400" b="1"/>
              <a:t>A. Torakalis lateralis (a. mammae eksternal)</a:t>
            </a:r>
            <a:endParaRPr lang="en-US" altLang="en-GB"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None/>
            </a:pPr>
            <a:endParaRPr lang="en-US" altLang="en-GB"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None/>
            </a:pPr>
            <a:r>
              <a:rPr lang="en-US" altLang="en-GB" sz="1400"/>
              <a:t>Berjalan turun menyusuri tepi lateral m. pektoralis mayor untuk mendarahi bagian lateral payudara. </a:t>
            </a:r>
            <a:endParaRPr lang="en-US" altLang="en-GB"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None/>
            </a:pPr>
            <a:endParaRPr lang="en-US" altLang="en-GB" sz="140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AutoNum type="arabicPeriod" startAt="4"/>
            </a:pPr>
            <a:r>
              <a:rPr lang="en-US" altLang="en-GB" sz="1400" b="1">
                <a:sym typeface="+mn-ea"/>
              </a:rPr>
              <a:t>A. Torakordorsalis</a:t>
            </a:r>
            <a:endParaRPr lang="en-US" altLang="en-GB"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None/>
            </a:pPr>
            <a:endParaRPr lang="en-US" altLang="en-GB"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None/>
            </a:pPr>
            <a:r>
              <a:rPr lang="en-US" altLang="en-GB" sz="1400">
                <a:sym typeface="+mn-ea"/>
              </a:rPr>
              <a:t>Mrupakan cabang dari a. subscapularis. Arteri ini memberikan aliran darah ke m. latissimus dorsi dan m. serratus magnus.</a:t>
            </a:r>
            <a:endParaRPr lang="en-US" altLang="en-GB" sz="1400"/>
          </a:p>
        </p:txBody>
      </p:sp>
      <p:sp>
        <p:nvSpPr>
          <p:cNvPr id="719" name="Google Shape;719;p60"/>
          <p:cNvSpPr txBox="1"/>
          <p:nvPr>
            <p:ph type="title" idx="6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Vaskularisasi Mammae</a:t>
            </a:r>
            <a:endParaRPr lang="en-US" altLang="en-GB"/>
          </a:p>
        </p:txBody>
      </p:sp>
      <p:pic>
        <p:nvPicPr>
          <p:cNvPr id="2" name="Picture 1" descr="38-0"/>
          <p:cNvPicPr>
            <a:picLocks noChangeAspect="1"/>
          </p:cNvPicPr>
          <p:nvPr/>
        </p:nvPicPr>
        <p:blipFill>
          <a:blip r:embed="rId1"/>
          <a:srcRect l="5606" t="5208" r="4478"/>
          <a:stretch>
            <a:fillRect/>
          </a:stretch>
        </p:blipFill>
        <p:spPr>
          <a:xfrm>
            <a:off x="4396105" y="1225550"/>
            <a:ext cx="4448175" cy="31578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0"/>
          <p:cNvSpPr txBox="1"/>
          <p:nvPr>
            <p:ph type="subTitle" idx="1"/>
          </p:nvPr>
        </p:nvSpPr>
        <p:spPr>
          <a:xfrm>
            <a:off x="498475" y="1225550"/>
            <a:ext cx="3507740" cy="51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1400" b="1" i="1"/>
              <a:t>VENA</a:t>
            </a:r>
            <a:endParaRPr lang="en-US" altLang="en-GB" sz="14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US" altLang="en-GB" sz="1400" b="1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AutoNum type="arabicPeriod"/>
            </a:pPr>
            <a:r>
              <a:rPr lang="en-US" altLang="en-GB" sz="1400" b="1"/>
              <a:t>Cabang-cabang perforantes v. mammaria interna</a:t>
            </a:r>
            <a:endParaRPr lang="en-US" altLang="en-GB" sz="1400" b="1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AutoNum type="arabicPeriod"/>
            </a:pPr>
            <a:endParaRPr lang="en-US" altLang="en-GB"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None/>
            </a:pPr>
            <a:r>
              <a:rPr lang="en-US" altLang="en-GB" sz="1400"/>
              <a:t>Vena yang tersebar pada glandula mammae dan bermuara pada v. mammaria interna yang merupakan cabang dari v. inominata</a:t>
            </a:r>
            <a:endParaRPr lang="en-US" altLang="en-GB"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None/>
            </a:pPr>
            <a:endParaRPr lang="en-US" altLang="en-GB" sz="1400" b="1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AutoNum type="arabicPeriod" startAt="2"/>
            </a:pPr>
            <a:r>
              <a:rPr lang="en-US" altLang="en-GB" sz="1400" b="1"/>
              <a:t>Cabang-cabang v. axilaris</a:t>
            </a:r>
            <a:endParaRPr lang="en-US" altLang="en-GB"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None/>
            </a:pPr>
            <a:endParaRPr lang="en-US" altLang="en-GB"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None/>
            </a:pPr>
            <a:r>
              <a:rPr lang="en-US" altLang="en-GB" sz="1400"/>
              <a:t>Terdiri atas v. torakoarkomialis, v. torako lateralis, dan v. torakodorsalis</a:t>
            </a:r>
            <a:endParaRPr lang="en-US" altLang="en-GB" sz="1400"/>
          </a:p>
        </p:txBody>
      </p:sp>
      <p:sp>
        <p:nvSpPr>
          <p:cNvPr id="719" name="Google Shape;719;p60"/>
          <p:cNvSpPr txBox="1"/>
          <p:nvPr>
            <p:ph type="title" idx="6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Vaskularisasi Mammae</a:t>
            </a:r>
            <a:endParaRPr lang="en-US" altLang="en-GB"/>
          </a:p>
        </p:txBody>
      </p:sp>
      <p:pic>
        <p:nvPicPr>
          <p:cNvPr id="2" name="Picture 1" descr="38-0"/>
          <p:cNvPicPr>
            <a:picLocks noChangeAspect="1"/>
          </p:cNvPicPr>
          <p:nvPr/>
        </p:nvPicPr>
        <p:blipFill>
          <a:blip r:embed="rId1"/>
          <a:srcRect l="5606" t="5208" r="4478"/>
          <a:stretch>
            <a:fillRect/>
          </a:stretch>
        </p:blipFill>
        <p:spPr>
          <a:xfrm>
            <a:off x="4396105" y="1225550"/>
            <a:ext cx="4448175" cy="31578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0"/>
          <p:cNvSpPr txBox="1"/>
          <p:nvPr>
            <p:ph type="subTitle" idx="1"/>
          </p:nvPr>
        </p:nvSpPr>
        <p:spPr>
          <a:xfrm>
            <a:off x="498475" y="1225550"/>
            <a:ext cx="3507740" cy="51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1400" b="1" i="1"/>
              <a:t>VENA</a:t>
            </a:r>
            <a:endParaRPr lang="en-US" altLang="en-GB" sz="14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US" altLang="en-GB" sz="1400" b="1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AutoNum type="arabicPeriod" startAt="3"/>
            </a:pPr>
            <a:r>
              <a:rPr lang="en-US" altLang="en-GB" sz="1400" b="1"/>
              <a:t>Vena-vena kecil yang bermuara pada v. interkostalis</a:t>
            </a:r>
            <a:endParaRPr lang="en-US" altLang="en-GB" sz="1400" b="1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AutoNum type="arabicPeriod" startAt="3"/>
            </a:pPr>
            <a:endParaRPr lang="en-US" altLang="en-GB"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None/>
            </a:pPr>
            <a:r>
              <a:rPr lang="en-US" altLang="en-GB" sz="1400"/>
              <a:t>V. interkostalis bermuara pada v. veterbralis, kemudian bermuara lagi ke v. azigos. </a:t>
            </a:r>
            <a:endParaRPr lang="en-US" altLang="en-GB"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None/>
            </a:pPr>
            <a:endParaRPr lang="en-US" altLang="en-GB" sz="140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AutoNum type="arabicPeriod" startAt="4"/>
            </a:pPr>
            <a:r>
              <a:rPr lang="en-US" altLang="en-GB" sz="1400" b="1"/>
              <a:t>V. Komunikantes</a:t>
            </a:r>
            <a:endParaRPr lang="en-US" altLang="en-GB"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None/>
            </a:pPr>
            <a:endParaRPr lang="en-US" altLang="en-GB"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None/>
            </a:pPr>
            <a:r>
              <a:rPr lang="en-US" altLang="en-GB" sz="1400"/>
              <a:t>Vena penghubung pembuluh-pembuluh balik glandula mammae kanan dan kiri.</a:t>
            </a:r>
            <a:endParaRPr lang="en-US" altLang="en-GB" sz="1400"/>
          </a:p>
        </p:txBody>
      </p:sp>
      <p:sp>
        <p:nvSpPr>
          <p:cNvPr id="719" name="Google Shape;719;p60"/>
          <p:cNvSpPr txBox="1"/>
          <p:nvPr>
            <p:ph type="title" idx="6"/>
          </p:nvPr>
        </p:nvSpPr>
        <p:spPr>
          <a:xfrm>
            <a:off x="1203900" y="4333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Vaskularisasi Mammae</a:t>
            </a:r>
            <a:endParaRPr lang="en-US" altLang="en-GB"/>
          </a:p>
        </p:txBody>
      </p:sp>
      <p:pic>
        <p:nvPicPr>
          <p:cNvPr id="2" name="Picture 1" descr="38-0"/>
          <p:cNvPicPr>
            <a:picLocks noChangeAspect="1"/>
          </p:cNvPicPr>
          <p:nvPr/>
        </p:nvPicPr>
        <p:blipFill>
          <a:blip r:embed="rId1"/>
          <a:srcRect l="5606" t="5208" r="4478"/>
          <a:stretch>
            <a:fillRect/>
          </a:stretch>
        </p:blipFill>
        <p:spPr>
          <a:xfrm>
            <a:off x="4396105" y="1225550"/>
            <a:ext cx="4448175" cy="31578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59"/>
          <p:cNvSpPr txBox="1"/>
          <p:nvPr>
            <p:ph type="subTitle" idx="1"/>
          </p:nvPr>
        </p:nvSpPr>
        <p:spPr>
          <a:xfrm>
            <a:off x="3574430" y="2932855"/>
            <a:ext cx="23775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/>
              <a:t>Mammae</a:t>
            </a:r>
            <a:endParaRPr lang="en-US" altLang="en-GB"/>
          </a:p>
        </p:txBody>
      </p:sp>
      <p:sp>
        <p:nvSpPr>
          <p:cNvPr id="699" name="Google Shape;699;p59"/>
          <p:cNvSpPr txBox="1"/>
          <p:nvPr>
            <p:ph type="title"/>
          </p:nvPr>
        </p:nvSpPr>
        <p:spPr>
          <a:xfrm>
            <a:off x="3553460" y="2409190"/>
            <a:ext cx="3485515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3600"/>
              <a:t>HISTOLOGI</a:t>
            </a:r>
            <a:endParaRPr lang="en-US" altLang="en-GB" sz="3600"/>
          </a:p>
        </p:txBody>
      </p:sp>
      <p:sp>
        <p:nvSpPr>
          <p:cNvPr id="700" name="Google Shape;700;p59"/>
          <p:cNvSpPr txBox="1"/>
          <p:nvPr>
            <p:ph type="title" idx="2"/>
          </p:nvPr>
        </p:nvSpPr>
        <p:spPr>
          <a:xfrm>
            <a:off x="3563635" y="2104230"/>
            <a:ext cx="1221300" cy="4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</a:t>
            </a:r>
            <a:r>
              <a:rPr lang="en-US" altLang="en-GB"/>
              <a:t>3</a:t>
            </a:r>
            <a:endParaRPr lang="en-US" altLang="en-GB"/>
          </a:p>
        </p:txBody>
      </p:sp>
      <p:grpSp>
        <p:nvGrpSpPr>
          <p:cNvPr id="755" name="Google Shape;755;p61"/>
          <p:cNvGrpSpPr/>
          <p:nvPr/>
        </p:nvGrpSpPr>
        <p:grpSpPr>
          <a:xfrm>
            <a:off x="1310575" y="674533"/>
            <a:ext cx="2355983" cy="3743164"/>
            <a:chOff x="3394010" y="1400338"/>
            <a:chExt cx="2355983" cy="3743164"/>
          </a:xfrm>
        </p:grpSpPr>
        <p:grpSp>
          <p:nvGrpSpPr>
            <p:cNvPr id="756" name="Google Shape;756;p61"/>
            <p:cNvGrpSpPr/>
            <p:nvPr/>
          </p:nvGrpSpPr>
          <p:grpSpPr>
            <a:xfrm>
              <a:off x="3394010" y="1400338"/>
              <a:ext cx="2355983" cy="3743164"/>
              <a:chOff x="2164025" y="238100"/>
              <a:chExt cx="3296925" cy="5238125"/>
            </a:xfrm>
          </p:grpSpPr>
          <p:sp>
            <p:nvSpPr>
              <p:cNvPr id="757" name="Google Shape;757;p61"/>
              <p:cNvSpPr/>
              <p:nvPr/>
            </p:nvSpPr>
            <p:spPr>
              <a:xfrm>
                <a:off x="3113000" y="549900"/>
                <a:ext cx="4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10" y="0"/>
                    </a:moveTo>
                    <a:cubicBezTo>
                      <a:pt x="0" y="0"/>
                      <a:pt x="0" y="14"/>
                      <a:pt x="10" y="14"/>
                    </a:cubicBezTo>
                    <a:cubicBezTo>
                      <a:pt x="18" y="14"/>
                      <a:pt x="18" y="0"/>
                      <a:pt x="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58" name="Google Shape;758;p61"/>
              <p:cNvSpPr/>
              <p:nvPr/>
            </p:nvSpPr>
            <p:spPr>
              <a:xfrm>
                <a:off x="2531825" y="238100"/>
                <a:ext cx="2226575" cy="3565250"/>
              </a:xfrm>
              <a:custGeom>
                <a:avLst/>
                <a:gdLst/>
                <a:ahLst/>
                <a:cxnLst/>
                <a:rect l="l" t="t" r="r" b="b"/>
                <a:pathLst>
                  <a:path w="89063" h="142610" extrusionOk="0">
                    <a:moveTo>
                      <a:pt x="44209" y="1"/>
                    </a:moveTo>
                    <a:cubicBezTo>
                      <a:pt x="30918" y="1"/>
                      <a:pt x="17998" y="7189"/>
                      <a:pt x="11429" y="17787"/>
                    </a:cubicBezTo>
                    <a:cubicBezTo>
                      <a:pt x="5502" y="27347"/>
                      <a:pt x="1" y="52103"/>
                      <a:pt x="3244" y="73379"/>
                    </a:cubicBezTo>
                    <a:cubicBezTo>
                      <a:pt x="4914" y="84334"/>
                      <a:pt x="5663" y="85234"/>
                      <a:pt x="3183" y="96666"/>
                    </a:cubicBezTo>
                    <a:cubicBezTo>
                      <a:pt x="788" y="107708"/>
                      <a:pt x="1597" y="142609"/>
                      <a:pt x="37753" y="142609"/>
                    </a:cubicBezTo>
                    <a:cubicBezTo>
                      <a:pt x="39032" y="142609"/>
                      <a:pt x="40355" y="142565"/>
                      <a:pt x="41724" y="142475"/>
                    </a:cubicBezTo>
                    <a:cubicBezTo>
                      <a:pt x="81578" y="139856"/>
                      <a:pt x="84926" y="124854"/>
                      <a:pt x="86653" y="106405"/>
                    </a:cubicBezTo>
                    <a:cubicBezTo>
                      <a:pt x="87608" y="96208"/>
                      <a:pt x="72822" y="89985"/>
                      <a:pt x="82326" y="69130"/>
                    </a:cubicBezTo>
                    <a:cubicBezTo>
                      <a:pt x="89062" y="54349"/>
                      <a:pt x="84288" y="40655"/>
                      <a:pt x="82496" y="34426"/>
                    </a:cubicBezTo>
                    <a:cubicBezTo>
                      <a:pt x="75340" y="9548"/>
                      <a:pt x="59528" y="1"/>
                      <a:pt x="442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59" name="Google Shape;759;p61"/>
              <p:cNvSpPr/>
              <p:nvPr/>
            </p:nvSpPr>
            <p:spPr>
              <a:xfrm>
                <a:off x="3062650" y="1169350"/>
                <a:ext cx="1306550" cy="2004025"/>
              </a:xfrm>
              <a:custGeom>
                <a:avLst/>
                <a:gdLst/>
                <a:ahLst/>
                <a:cxnLst/>
                <a:rect l="l" t="t" r="r" b="b"/>
                <a:pathLst>
                  <a:path w="52262" h="80161" extrusionOk="0">
                    <a:moveTo>
                      <a:pt x="47855" y="1"/>
                    </a:moveTo>
                    <a:lnTo>
                      <a:pt x="47855" y="1"/>
                    </a:lnTo>
                    <a:cubicBezTo>
                      <a:pt x="47854" y="1"/>
                      <a:pt x="21858" y="6894"/>
                      <a:pt x="7244" y="6894"/>
                    </a:cubicBezTo>
                    <a:cubicBezTo>
                      <a:pt x="4336" y="6894"/>
                      <a:pt x="1879" y="6621"/>
                      <a:pt x="167" y="5967"/>
                    </a:cubicBezTo>
                    <a:lnTo>
                      <a:pt x="167" y="5967"/>
                    </a:lnTo>
                    <a:cubicBezTo>
                      <a:pt x="167" y="5967"/>
                      <a:pt x="2162" y="25825"/>
                      <a:pt x="1081" y="38684"/>
                    </a:cubicBezTo>
                    <a:cubicBezTo>
                      <a:pt x="0" y="51544"/>
                      <a:pt x="1840" y="72477"/>
                      <a:pt x="11535" y="77728"/>
                    </a:cubicBezTo>
                    <a:cubicBezTo>
                      <a:pt x="14493" y="79330"/>
                      <a:pt x="18782" y="80160"/>
                      <a:pt x="23413" y="80160"/>
                    </a:cubicBezTo>
                    <a:cubicBezTo>
                      <a:pt x="33955" y="80160"/>
                      <a:pt x="46273" y="75860"/>
                      <a:pt x="48729" y="66585"/>
                    </a:cubicBezTo>
                    <a:cubicBezTo>
                      <a:pt x="52262" y="53235"/>
                      <a:pt x="43257" y="33745"/>
                      <a:pt x="44994" y="23463"/>
                    </a:cubicBezTo>
                    <a:cubicBezTo>
                      <a:pt x="46730" y="13181"/>
                      <a:pt x="47855" y="1"/>
                      <a:pt x="47855" y="1"/>
                    </a:cubicBezTo>
                    <a:close/>
                  </a:path>
                </a:pathLst>
              </a:custGeom>
              <a:solidFill>
                <a:schemeClr val="accent1">
                  <a:alpha val="2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0" name="Google Shape;760;p61"/>
              <p:cNvSpPr/>
              <p:nvPr/>
            </p:nvSpPr>
            <p:spPr>
              <a:xfrm>
                <a:off x="3066800" y="753375"/>
                <a:ext cx="1192250" cy="1372450"/>
              </a:xfrm>
              <a:custGeom>
                <a:avLst/>
                <a:gdLst/>
                <a:ahLst/>
                <a:cxnLst/>
                <a:rect l="l" t="t" r="r" b="b"/>
                <a:pathLst>
                  <a:path w="47690" h="54898" extrusionOk="0">
                    <a:moveTo>
                      <a:pt x="11369" y="1"/>
                    </a:moveTo>
                    <a:cubicBezTo>
                      <a:pt x="11369" y="2"/>
                      <a:pt x="13205" y="20407"/>
                      <a:pt x="1" y="22606"/>
                    </a:cubicBezTo>
                    <a:cubicBezTo>
                      <a:pt x="1" y="22606"/>
                      <a:pt x="3068" y="41156"/>
                      <a:pt x="12825" y="50246"/>
                    </a:cubicBezTo>
                    <a:cubicBezTo>
                      <a:pt x="16655" y="53813"/>
                      <a:pt x="20263" y="54897"/>
                      <a:pt x="23234" y="54897"/>
                    </a:cubicBezTo>
                    <a:cubicBezTo>
                      <a:pt x="27834" y="54897"/>
                      <a:pt x="30906" y="52300"/>
                      <a:pt x="30906" y="52300"/>
                    </a:cubicBezTo>
                    <a:cubicBezTo>
                      <a:pt x="30906" y="52300"/>
                      <a:pt x="39282" y="45296"/>
                      <a:pt x="41818" y="37479"/>
                    </a:cubicBezTo>
                    <a:cubicBezTo>
                      <a:pt x="44354" y="29663"/>
                      <a:pt x="45548" y="25901"/>
                      <a:pt x="46308" y="22606"/>
                    </a:cubicBezTo>
                    <a:cubicBezTo>
                      <a:pt x="47070" y="19310"/>
                      <a:pt x="47689" y="16640"/>
                      <a:pt x="47689" y="16640"/>
                    </a:cubicBezTo>
                    <a:lnTo>
                      <a:pt x="47689" y="16640"/>
                    </a:lnTo>
                    <a:cubicBezTo>
                      <a:pt x="47689" y="16640"/>
                      <a:pt x="44153" y="17584"/>
                      <a:pt x="39167" y="17584"/>
                    </a:cubicBezTo>
                    <a:cubicBezTo>
                      <a:pt x="30668" y="17584"/>
                      <a:pt x="17958" y="14841"/>
                      <a:pt x="11369" y="1"/>
                    </a:cubicBezTo>
                    <a:close/>
                  </a:path>
                </a:pathLst>
              </a:custGeom>
              <a:solidFill>
                <a:srgbClr val="EFCA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1" name="Google Shape;761;p61"/>
              <p:cNvSpPr/>
              <p:nvPr/>
            </p:nvSpPr>
            <p:spPr>
              <a:xfrm>
                <a:off x="2164025" y="2039100"/>
                <a:ext cx="3296925" cy="3382775"/>
              </a:xfrm>
              <a:custGeom>
                <a:avLst/>
                <a:gdLst/>
                <a:ahLst/>
                <a:cxnLst/>
                <a:rect l="l" t="t" r="r" b="b"/>
                <a:pathLst>
                  <a:path w="131877" h="135311" extrusionOk="0">
                    <a:moveTo>
                      <a:pt x="51515" y="1"/>
                    </a:moveTo>
                    <a:cubicBezTo>
                      <a:pt x="51515" y="1"/>
                      <a:pt x="54605" y="11335"/>
                      <a:pt x="48080" y="15111"/>
                    </a:cubicBezTo>
                    <a:cubicBezTo>
                      <a:pt x="41555" y="18889"/>
                      <a:pt x="24041" y="17173"/>
                      <a:pt x="19919" y="26788"/>
                    </a:cubicBezTo>
                    <a:cubicBezTo>
                      <a:pt x="15799" y="36404"/>
                      <a:pt x="3435" y="69249"/>
                      <a:pt x="1718" y="76351"/>
                    </a:cubicBezTo>
                    <a:cubicBezTo>
                      <a:pt x="1" y="83454"/>
                      <a:pt x="34000" y="121918"/>
                      <a:pt x="34000" y="121918"/>
                    </a:cubicBezTo>
                    <a:lnTo>
                      <a:pt x="39495" y="114019"/>
                    </a:lnTo>
                    <a:cubicBezTo>
                      <a:pt x="39495" y="114019"/>
                      <a:pt x="20263" y="79676"/>
                      <a:pt x="17172" y="74868"/>
                    </a:cubicBezTo>
                    <a:cubicBezTo>
                      <a:pt x="17172" y="74868"/>
                      <a:pt x="25414" y="54262"/>
                      <a:pt x="28505" y="53233"/>
                    </a:cubicBezTo>
                    <a:cubicBezTo>
                      <a:pt x="28796" y="53136"/>
                      <a:pt x="29632" y="53092"/>
                      <a:pt x="30907" y="53092"/>
                    </a:cubicBezTo>
                    <a:cubicBezTo>
                      <a:pt x="43179" y="53092"/>
                      <a:pt x="96159" y="57161"/>
                      <a:pt x="96159" y="57161"/>
                    </a:cubicBezTo>
                    <a:cubicBezTo>
                      <a:pt x="96159" y="57161"/>
                      <a:pt x="112644" y="81393"/>
                      <a:pt x="114362" y="84827"/>
                    </a:cubicBezTo>
                    <a:cubicBezTo>
                      <a:pt x="116078" y="88262"/>
                      <a:pt x="88604" y="123978"/>
                      <a:pt x="88604" y="123978"/>
                    </a:cubicBezTo>
                    <a:lnTo>
                      <a:pt x="92383" y="135311"/>
                    </a:lnTo>
                    <a:cubicBezTo>
                      <a:pt x="92383" y="135311"/>
                      <a:pt x="122261" y="108181"/>
                      <a:pt x="128441" y="93069"/>
                    </a:cubicBezTo>
                    <a:cubicBezTo>
                      <a:pt x="131876" y="84140"/>
                      <a:pt x="129128" y="82423"/>
                      <a:pt x="124321" y="73838"/>
                    </a:cubicBezTo>
                    <a:cubicBezTo>
                      <a:pt x="119513" y="65252"/>
                      <a:pt x="99594" y="24728"/>
                      <a:pt x="87231" y="21637"/>
                    </a:cubicBezTo>
                    <a:cubicBezTo>
                      <a:pt x="74867" y="18546"/>
                      <a:pt x="67535" y="14519"/>
                      <a:pt x="67535" y="14519"/>
                    </a:cubicBezTo>
                    <a:cubicBezTo>
                      <a:pt x="67535" y="14519"/>
                      <a:pt x="65535" y="8043"/>
                      <a:pt x="65816" y="1389"/>
                    </a:cubicBezTo>
                    <a:lnTo>
                      <a:pt x="65816" y="1389"/>
                    </a:lnTo>
                    <a:cubicBezTo>
                      <a:pt x="65815" y="1390"/>
                      <a:pt x="63849" y="3154"/>
                      <a:pt x="60291" y="3154"/>
                    </a:cubicBezTo>
                    <a:cubicBezTo>
                      <a:pt x="57995" y="3154"/>
                      <a:pt x="55036" y="2419"/>
                      <a:pt x="51515" y="1"/>
                    </a:cubicBezTo>
                    <a:close/>
                  </a:path>
                </a:pathLst>
              </a:custGeom>
              <a:solidFill>
                <a:srgbClr val="EFCA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2" name="Google Shape;762;p61"/>
              <p:cNvSpPr/>
              <p:nvPr/>
            </p:nvSpPr>
            <p:spPr>
              <a:xfrm>
                <a:off x="2455075" y="2402050"/>
                <a:ext cx="2481325" cy="2692900"/>
              </a:xfrm>
              <a:custGeom>
                <a:avLst/>
                <a:gdLst/>
                <a:ahLst/>
                <a:cxnLst/>
                <a:rect l="l" t="t" r="r" b="b"/>
                <a:pathLst>
                  <a:path w="99253" h="107716" extrusionOk="0">
                    <a:moveTo>
                      <a:pt x="55893" y="1"/>
                    </a:moveTo>
                    <a:cubicBezTo>
                      <a:pt x="55893" y="1"/>
                      <a:pt x="56470" y="8274"/>
                      <a:pt x="54174" y="13549"/>
                    </a:cubicBezTo>
                    <a:cubicBezTo>
                      <a:pt x="53883" y="14216"/>
                      <a:pt x="53383" y="14507"/>
                      <a:pt x="52730" y="14507"/>
                    </a:cubicBezTo>
                    <a:cubicBezTo>
                      <a:pt x="48221" y="14507"/>
                      <a:pt x="36438" y="593"/>
                      <a:pt x="36438" y="593"/>
                    </a:cubicBezTo>
                    <a:cubicBezTo>
                      <a:pt x="36438" y="593"/>
                      <a:pt x="33807" y="1974"/>
                      <a:pt x="23000" y="3925"/>
                    </a:cubicBezTo>
                    <a:cubicBezTo>
                      <a:pt x="12192" y="5876"/>
                      <a:pt x="9055" y="10419"/>
                      <a:pt x="8277" y="12270"/>
                    </a:cubicBezTo>
                    <a:cubicBezTo>
                      <a:pt x="7501" y="14121"/>
                      <a:pt x="0" y="33376"/>
                      <a:pt x="0" y="33376"/>
                    </a:cubicBezTo>
                    <a:cubicBezTo>
                      <a:pt x="0" y="33376"/>
                      <a:pt x="3607" y="41281"/>
                      <a:pt x="13055" y="43841"/>
                    </a:cubicBezTo>
                    <a:cubicBezTo>
                      <a:pt x="13055" y="43841"/>
                      <a:pt x="14817" y="38853"/>
                      <a:pt x="16863" y="38715"/>
                    </a:cubicBezTo>
                    <a:cubicBezTo>
                      <a:pt x="16868" y="38714"/>
                      <a:pt x="16872" y="38714"/>
                      <a:pt x="16877" y="38714"/>
                    </a:cubicBezTo>
                    <a:cubicBezTo>
                      <a:pt x="19002" y="38714"/>
                      <a:pt x="39763" y="70167"/>
                      <a:pt x="37610" y="82609"/>
                    </a:cubicBezTo>
                    <a:cubicBezTo>
                      <a:pt x="35451" y="95078"/>
                      <a:pt x="27853" y="99501"/>
                      <a:pt x="27853" y="99501"/>
                    </a:cubicBezTo>
                    <a:cubicBezTo>
                      <a:pt x="27853" y="99501"/>
                      <a:pt x="42259" y="107716"/>
                      <a:pt x="59764" y="107716"/>
                    </a:cubicBezTo>
                    <a:cubicBezTo>
                      <a:pt x="65145" y="107716"/>
                      <a:pt x="70818" y="106940"/>
                      <a:pt x="76456" y="104910"/>
                    </a:cubicBezTo>
                    <a:cubicBezTo>
                      <a:pt x="76456" y="104910"/>
                      <a:pt x="72139" y="91961"/>
                      <a:pt x="81971" y="59110"/>
                    </a:cubicBezTo>
                    <a:cubicBezTo>
                      <a:pt x="85927" y="47480"/>
                      <a:pt x="86115" y="44997"/>
                      <a:pt x="86115" y="44997"/>
                    </a:cubicBezTo>
                    <a:cubicBezTo>
                      <a:pt x="86115" y="44997"/>
                      <a:pt x="95553" y="43404"/>
                      <a:pt x="99253" y="34951"/>
                    </a:cubicBezTo>
                    <a:cubicBezTo>
                      <a:pt x="99253" y="34951"/>
                      <a:pt x="85282" y="10016"/>
                      <a:pt x="75589" y="7119"/>
                    </a:cubicBezTo>
                    <a:cubicBezTo>
                      <a:pt x="65896" y="4222"/>
                      <a:pt x="55894" y="1"/>
                      <a:pt x="558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3" name="Google Shape;763;p61"/>
              <p:cNvSpPr/>
              <p:nvPr/>
            </p:nvSpPr>
            <p:spPr>
              <a:xfrm>
                <a:off x="2768850" y="4889550"/>
                <a:ext cx="1744475" cy="586675"/>
              </a:xfrm>
              <a:custGeom>
                <a:avLst/>
                <a:gdLst/>
                <a:ahLst/>
                <a:cxnLst/>
                <a:rect l="l" t="t" r="r" b="b"/>
                <a:pathLst>
                  <a:path w="69779" h="23467" extrusionOk="0">
                    <a:moveTo>
                      <a:pt x="15302" y="1"/>
                    </a:moveTo>
                    <a:cubicBezTo>
                      <a:pt x="5604" y="10838"/>
                      <a:pt x="1" y="23466"/>
                      <a:pt x="1" y="23466"/>
                    </a:cubicBezTo>
                    <a:lnTo>
                      <a:pt x="69779" y="23466"/>
                    </a:lnTo>
                    <a:lnTo>
                      <a:pt x="63905" y="5409"/>
                    </a:lnTo>
                    <a:cubicBezTo>
                      <a:pt x="57629" y="7195"/>
                      <a:pt x="51686" y="7884"/>
                      <a:pt x="46252" y="7884"/>
                    </a:cubicBezTo>
                    <a:cubicBezTo>
                      <a:pt x="27870" y="7884"/>
                      <a:pt x="15302" y="1"/>
                      <a:pt x="153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4" name="Google Shape;764;p61"/>
              <p:cNvSpPr/>
              <p:nvPr/>
            </p:nvSpPr>
            <p:spPr>
              <a:xfrm>
                <a:off x="3139825" y="3590975"/>
                <a:ext cx="452375" cy="292550"/>
              </a:xfrm>
              <a:custGeom>
                <a:avLst/>
                <a:gdLst/>
                <a:ahLst/>
                <a:cxnLst/>
                <a:rect l="l" t="t" r="r" b="b"/>
                <a:pathLst>
                  <a:path w="18095" h="11702" extrusionOk="0">
                    <a:moveTo>
                      <a:pt x="1" y="1"/>
                    </a:moveTo>
                    <a:cubicBezTo>
                      <a:pt x="1" y="1"/>
                      <a:pt x="5170" y="11293"/>
                      <a:pt x="18094" y="11701"/>
                    </a:cubicBezTo>
                    <a:cubicBezTo>
                      <a:pt x="18094" y="11701"/>
                      <a:pt x="7756" y="9660"/>
                      <a:pt x="6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5" name="Google Shape;765;p61"/>
              <p:cNvSpPr/>
              <p:nvPr/>
            </p:nvSpPr>
            <p:spPr>
              <a:xfrm>
                <a:off x="4381225" y="3131850"/>
                <a:ext cx="193900" cy="282300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11292" extrusionOk="0">
                    <a:moveTo>
                      <a:pt x="0" y="0"/>
                    </a:moveTo>
                    <a:cubicBezTo>
                      <a:pt x="1" y="1"/>
                      <a:pt x="7211" y="7346"/>
                      <a:pt x="7755" y="11291"/>
                    </a:cubicBezTo>
                    <a:cubicBezTo>
                      <a:pt x="7755" y="11291"/>
                      <a:pt x="7483" y="530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6" name="Google Shape;766;p61"/>
              <p:cNvSpPr/>
              <p:nvPr/>
            </p:nvSpPr>
            <p:spPr>
              <a:xfrm>
                <a:off x="3457775" y="2065100"/>
                <a:ext cx="3533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5305" extrusionOk="0">
                    <a:moveTo>
                      <a:pt x="1" y="0"/>
                    </a:moveTo>
                    <a:lnTo>
                      <a:pt x="476" y="3905"/>
                    </a:lnTo>
                    <a:cubicBezTo>
                      <a:pt x="2714" y="4966"/>
                      <a:pt x="5121" y="5304"/>
                      <a:pt x="7281" y="5304"/>
                    </a:cubicBezTo>
                    <a:cubicBezTo>
                      <a:pt x="11092" y="5304"/>
                      <a:pt x="14135" y="4251"/>
                      <a:pt x="14135" y="4251"/>
                    </a:cubicBezTo>
                    <a:cubicBezTo>
                      <a:pt x="14021" y="2954"/>
                      <a:pt x="14066" y="644"/>
                      <a:pt x="14066" y="644"/>
                    </a:cubicBezTo>
                    <a:lnTo>
                      <a:pt x="14066" y="644"/>
                    </a:lnTo>
                    <a:cubicBezTo>
                      <a:pt x="11765" y="1857"/>
                      <a:pt x="9575" y="2280"/>
                      <a:pt x="7637" y="2280"/>
                    </a:cubicBezTo>
                    <a:cubicBezTo>
                      <a:pt x="3140" y="228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2B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767" name="Google Shape;767;p61"/>
            <p:cNvSpPr/>
            <p:nvPr/>
          </p:nvSpPr>
          <p:spPr>
            <a:xfrm>
              <a:off x="4388453" y="2271204"/>
              <a:ext cx="140243" cy="157741"/>
            </a:xfrm>
            <a:custGeom>
              <a:avLst/>
              <a:gdLst/>
              <a:ahLst/>
              <a:cxnLst/>
              <a:rect l="l" t="t" r="r" b="b"/>
              <a:pathLst>
                <a:path w="8103" h="9114" extrusionOk="0">
                  <a:moveTo>
                    <a:pt x="2633" y="1"/>
                  </a:moveTo>
                  <a:lnTo>
                    <a:pt x="2633" y="1"/>
                  </a:lnTo>
                  <a:cubicBezTo>
                    <a:pt x="1" y="5169"/>
                    <a:pt x="2705" y="9113"/>
                    <a:pt x="4861" y="9113"/>
                  </a:cubicBezTo>
                  <a:cubicBezTo>
                    <a:pt x="5312" y="9113"/>
                    <a:pt x="5739" y="8940"/>
                    <a:pt x="6088" y="8570"/>
                  </a:cubicBezTo>
                  <a:cubicBezTo>
                    <a:pt x="8103" y="6429"/>
                    <a:pt x="6513" y="5588"/>
                    <a:pt x="4800" y="4853"/>
                  </a:cubicBezTo>
                  <a:cubicBezTo>
                    <a:pt x="3088" y="4119"/>
                    <a:pt x="2633" y="1"/>
                    <a:pt x="2633" y="1"/>
                  </a:cubicBezTo>
                  <a:close/>
                </a:path>
              </a:pathLst>
            </a:custGeom>
            <a:solidFill>
              <a:srgbClr val="F2B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0"/>
          <p:cNvSpPr txBox="1"/>
          <p:nvPr>
            <p:ph type="subTitle" idx="1"/>
          </p:nvPr>
        </p:nvSpPr>
        <p:spPr>
          <a:xfrm>
            <a:off x="527685" y="788670"/>
            <a:ext cx="8088630" cy="35667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/>
              <a:t>Pada struktur dan jaringan utama payudara didapati perubahan yang terjadi pada sistem duktus dan unit sekretoris sebelum, selama dan setelah kehamilan dan laktasi. 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GB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AutoNum type="arabicPeriod"/>
            </a:pPr>
            <a:r>
              <a:rPr lang="en-GB" b="1"/>
              <a:t>Sebelum kehamilan</a:t>
            </a:r>
            <a:r>
              <a:rPr lang="en-US" altLang="en-GB" b="1"/>
              <a:t>.</a:t>
            </a:r>
            <a:endParaRPr lang="en-US" altLang="en-GB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</a:pPr>
            <a:r>
              <a:rPr lang="en-US" altLang="en-GB"/>
              <a:t>K</a:t>
            </a:r>
            <a:r>
              <a:rPr lang="en-GB"/>
              <a:t>elenjar tidak aktif, duktus kecil dan hanya sedikit alveoli sekretoris kecil. 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</a:pPr>
            <a:endParaRPr lang="en-GB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AutoNum type="arabicPeriod" startAt="2"/>
            </a:pPr>
            <a:r>
              <a:rPr lang="en-GB" b="1"/>
              <a:t>Alveoli terbentuk dan mulai tumbuh pada awal kehamilan. </a:t>
            </a:r>
            <a:endParaRPr lang="en-GB" b="1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AutoNum type="arabicPeriod" startAt="2"/>
            </a:pPr>
            <a:endParaRPr lang="en-GB" b="1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AutoNum type="arabicPeriod" startAt="2"/>
            </a:pPr>
            <a:r>
              <a:rPr lang="en-GB" b="1"/>
              <a:t>Pertengahan kehamilan</a:t>
            </a:r>
            <a:endParaRPr lang="en-GB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</a:pPr>
            <a:r>
              <a:rPr lang="en-US" altLang="en-GB"/>
              <a:t>A</a:t>
            </a:r>
            <a:r>
              <a:rPr lang="en-GB"/>
              <a:t>lveoli dan duktus menjadi besar dan memiliki lumen lebar. 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</a:pPr>
            <a:endParaRPr lang="en-GB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AutoNum type="arabicPeriod" startAt="4"/>
            </a:pPr>
            <a:r>
              <a:rPr lang="en-GB" b="1"/>
              <a:t>Pada kelahiran dan selama laktasi</a:t>
            </a:r>
            <a:endParaRPr lang="en-GB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</a:pPr>
            <a:r>
              <a:rPr lang="en-US" altLang="en-GB"/>
              <a:t>A</a:t>
            </a:r>
            <a:r>
              <a:rPr lang="en-GB"/>
              <a:t>lveoli sangat melebar dan paling aktif dalam menghasilkan komponen air susu. 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</a:pPr>
            <a:endParaRPr lang="en-GB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  <a:buAutoNum type="arabicPeriod" startAt="5"/>
            </a:pPr>
            <a:r>
              <a:rPr lang="en-GB" b="1"/>
              <a:t>Setelah berhenti menyusui</a:t>
            </a:r>
            <a:endParaRPr lang="en-GB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2186B"/>
              </a:buClr>
              <a:buSzPts val="1100"/>
              <a:buFont typeface="+mj-lt"/>
            </a:pPr>
            <a:r>
              <a:rPr lang="en-US" altLang="en-GB"/>
              <a:t>A</a:t>
            </a:r>
            <a:r>
              <a:rPr lang="en-GB"/>
              <a:t>lveoli dan duktus beregresi melalui kematian apoptotik sel.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8"/>
          <p:cNvSpPr/>
          <p:nvPr/>
        </p:nvSpPr>
        <p:spPr>
          <a:xfrm>
            <a:off x="1498477" y="4065880"/>
            <a:ext cx="1711812" cy="851758"/>
          </a:xfrm>
          <a:custGeom>
            <a:avLst/>
            <a:gdLst/>
            <a:ahLst/>
            <a:cxnLst/>
            <a:rect l="l" t="t" r="r" b="b"/>
            <a:pathLst>
              <a:path w="53228" h="26485" extrusionOk="0">
                <a:moveTo>
                  <a:pt x="26613" y="1"/>
                </a:moveTo>
                <a:cubicBezTo>
                  <a:pt x="19555" y="1"/>
                  <a:pt x="12785" y="1397"/>
                  <a:pt x="7794" y="3880"/>
                </a:cubicBezTo>
                <a:cubicBezTo>
                  <a:pt x="2803" y="6363"/>
                  <a:pt x="0" y="9731"/>
                  <a:pt x="0" y="13243"/>
                </a:cubicBezTo>
                <a:cubicBezTo>
                  <a:pt x="0" y="16754"/>
                  <a:pt x="2803" y="20122"/>
                  <a:pt x="7794" y="22605"/>
                </a:cubicBezTo>
                <a:cubicBezTo>
                  <a:pt x="12785" y="25088"/>
                  <a:pt x="19555" y="26484"/>
                  <a:pt x="26613" y="26484"/>
                </a:cubicBezTo>
                <a:cubicBezTo>
                  <a:pt x="33671" y="26484"/>
                  <a:pt x="40441" y="25088"/>
                  <a:pt x="45432" y="22605"/>
                </a:cubicBezTo>
                <a:cubicBezTo>
                  <a:pt x="50423" y="20122"/>
                  <a:pt x="53227" y="16754"/>
                  <a:pt x="53227" y="13243"/>
                </a:cubicBezTo>
                <a:cubicBezTo>
                  <a:pt x="53227" y="9731"/>
                  <a:pt x="50423" y="6363"/>
                  <a:pt x="45432" y="3880"/>
                </a:cubicBezTo>
                <a:cubicBezTo>
                  <a:pt x="40441" y="1397"/>
                  <a:pt x="33671" y="1"/>
                  <a:pt x="26613" y="1"/>
                </a:cubicBez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3" name="Google Shape;663;p58"/>
          <p:cNvSpPr/>
          <p:nvPr/>
        </p:nvSpPr>
        <p:spPr>
          <a:xfrm>
            <a:off x="5830775" y="3614175"/>
            <a:ext cx="2255902" cy="1303481"/>
          </a:xfrm>
          <a:custGeom>
            <a:avLst/>
            <a:gdLst/>
            <a:ahLst/>
            <a:cxnLst/>
            <a:rect l="l" t="t" r="r" b="b"/>
            <a:pathLst>
              <a:path w="108915" h="61879" extrusionOk="0">
                <a:moveTo>
                  <a:pt x="42181" y="1"/>
                </a:moveTo>
                <a:cubicBezTo>
                  <a:pt x="40122" y="1"/>
                  <a:pt x="37950" y="500"/>
                  <a:pt x="36265" y="1473"/>
                </a:cubicBezTo>
                <a:lnTo>
                  <a:pt x="3419" y="20436"/>
                </a:lnTo>
                <a:cubicBezTo>
                  <a:pt x="338" y="22215"/>
                  <a:pt x="0" y="24931"/>
                  <a:pt x="2669" y="26470"/>
                </a:cubicBezTo>
                <a:lnTo>
                  <a:pt x="62199" y="60840"/>
                </a:lnTo>
                <a:cubicBezTo>
                  <a:pt x="63406" y="61537"/>
                  <a:pt x="65031" y="61879"/>
                  <a:pt x="66734" y="61879"/>
                </a:cubicBezTo>
                <a:cubicBezTo>
                  <a:pt x="68793" y="61879"/>
                  <a:pt x="70965" y="61379"/>
                  <a:pt x="72652" y="60405"/>
                </a:cubicBezTo>
                <a:lnTo>
                  <a:pt x="105495" y="41444"/>
                </a:lnTo>
                <a:cubicBezTo>
                  <a:pt x="108577" y="39665"/>
                  <a:pt x="108915" y="36949"/>
                  <a:pt x="106246" y="35408"/>
                </a:cubicBezTo>
                <a:lnTo>
                  <a:pt x="46717" y="1040"/>
                </a:lnTo>
                <a:cubicBezTo>
                  <a:pt x="45510" y="343"/>
                  <a:pt x="43884" y="1"/>
                  <a:pt x="42181" y="1"/>
                </a:cubicBez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64" name="Google Shape;664;p58"/>
          <p:cNvGrpSpPr/>
          <p:nvPr/>
        </p:nvGrpSpPr>
        <p:grpSpPr>
          <a:xfrm>
            <a:off x="1309300" y="2284925"/>
            <a:ext cx="1711875" cy="2536350"/>
            <a:chOff x="-5855525" y="-1135800"/>
            <a:chExt cx="1711875" cy="2536350"/>
          </a:xfrm>
        </p:grpSpPr>
        <p:sp>
          <p:nvSpPr>
            <p:cNvPr id="665" name="Google Shape;665;p58"/>
            <p:cNvSpPr/>
            <p:nvPr/>
          </p:nvSpPr>
          <p:spPr>
            <a:xfrm>
              <a:off x="-5684475" y="-592900"/>
              <a:ext cx="1369775" cy="1993450"/>
            </a:xfrm>
            <a:custGeom>
              <a:avLst/>
              <a:gdLst/>
              <a:ahLst/>
              <a:cxnLst/>
              <a:rect l="l" t="t" r="r" b="b"/>
              <a:pathLst>
                <a:path w="54791" h="79738" extrusionOk="0">
                  <a:moveTo>
                    <a:pt x="27395" y="0"/>
                  </a:moveTo>
                  <a:cubicBezTo>
                    <a:pt x="20384" y="0"/>
                    <a:pt x="13373" y="1545"/>
                    <a:pt x="8024" y="4634"/>
                  </a:cubicBezTo>
                  <a:cubicBezTo>
                    <a:pt x="2675" y="7722"/>
                    <a:pt x="0" y="11769"/>
                    <a:pt x="0" y="15816"/>
                  </a:cubicBezTo>
                  <a:lnTo>
                    <a:pt x="0" y="63922"/>
                  </a:lnTo>
                  <a:cubicBezTo>
                    <a:pt x="0" y="67969"/>
                    <a:pt x="2675" y="72017"/>
                    <a:pt x="8024" y="75105"/>
                  </a:cubicBezTo>
                  <a:cubicBezTo>
                    <a:pt x="13373" y="78194"/>
                    <a:pt x="20384" y="79738"/>
                    <a:pt x="27395" y="79738"/>
                  </a:cubicBezTo>
                  <a:cubicBezTo>
                    <a:pt x="34406" y="79738"/>
                    <a:pt x="41417" y="78194"/>
                    <a:pt x="46767" y="75105"/>
                  </a:cubicBezTo>
                  <a:cubicBezTo>
                    <a:pt x="52115" y="72017"/>
                    <a:pt x="54790" y="67969"/>
                    <a:pt x="54790" y="63922"/>
                  </a:cubicBezTo>
                  <a:lnTo>
                    <a:pt x="54790" y="15816"/>
                  </a:lnTo>
                  <a:cubicBezTo>
                    <a:pt x="54790" y="11769"/>
                    <a:pt x="52115" y="7722"/>
                    <a:pt x="46767" y="4634"/>
                  </a:cubicBezTo>
                  <a:cubicBezTo>
                    <a:pt x="41417" y="1545"/>
                    <a:pt x="34406" y="0"/>
                    <a:pt x="27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" name="Google Shape;666;p58"/>
            <p:cNvSpPr/>
            <p:nvPr/>
          </p:nvSpPr>
          <p:spPr>
            <a:xfrm>
              <a:off x="-5684475" y="296800"/>
              <a:ext cx="225975" cy="695650"/>
            </a:xfrm>
            <a:custGeom>
              <a:avLst/>
              <a:gdLst/>
              <a:ahLst/>
              <a:cxnLst/>
              <a:rect l="l" t="t" r="r" b="b"/>
              <a:pathLst>
                <a:path w="9039" h="27826" extrusionOk="0">
                  <a:moveTo>
                    <a:pt x="0" y="1"/>
                  </a:moveTo>
                  <a:lnTo>
                    <a:pt x="0" y="23847"/>
                  </a:lnTo>
                  <a:cubicBezTo>
                    <a:pt x="0" y="23847"/>
                    <a:pt x="3192" y="26421"/>
                    <a:pt x="9039" y="27825"/>
                  </a:cubicBezTo>
                  <a:lnTo>
                    <a:pt x="9039" y="5292"/>
                  </a:lnTo>
                  <a:cubicBezTo>
                    <a:pt x="9039" y="5292"/>
                    <a:pt x="3829" y="304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" name="Google Shape;667;p58"/>
            <p:cNvSpPr/>
            <p:nvPr/>
          </p:nvSpPr>
          <p:spPr>
            <a:xfrm>
              <a:off x="-5037425" y="-233650"/>
              <a:ext cx="722675" cy="1325525"/>
            </a:xfrm>
            <a:custGeom>
              <a:avLst/>
              <a:gdLst/>
              <a:ahLst/>
              <a:cxnLst/>
              <a:rect l="l" t="t" r="r" b="b"/>
              <a:pathLst>
                <a:path w="28907" h="53021" extrusionOk="0">
                  <a:moveTo>
                    <a:pt x="28789" y="0"/>
                  </a:moveTo>
                  <a:lnTo>
                    <a:pt x="0" y="9989"/>
                  </a:lnTo>
                  <a:lnTo>
                    <a:pt x="0" y="53020"/>
                  </a:lnTo>
                  <a:cubicBezTo>
                    <a:pt x="25641" y="53020"/>
                    <a:pt x="28907" y="41089"/>
                    <a:pt x="28907" y="41089"/>
                  </a:cubicBezTo>
                  <a:lnTo>
                    <a:pt x="28907" y="1446"/>
                  </a:lnTo>
                  <a:cubicBezTo>
                    <a:pt x="28905" y="962"/>
                    <a:pt x="28866" y="479"/>
                    <a:pt x="287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" name="Google Shape;668;p58"/>
            <p:cNvSpPr/>
            <p:nvPr/>
          </p:nvSpPr>
          <p:spPr>
            <a:xfrm>
              <a:off x="-5779375" y="-1135775"/>
              <a:ext cx="1559575" cy="1386700"/>
            </a:xfrm>
            <a:custGeom>
              <a:avLst/>
              <a:gdLst/>
              <a:ahLst/>
              <a:cxnLst/>
              <a:rect l="l" t="t" r="r" b="b"/>
              <a:pathLst>
                <a:path w="62383" h="55468" extrusionOk="0">
                  <a:moveTo>
                    <a:pt x="31192" y="0"/>
                  </a:moveTo>
                  <a:cubicBezTo>
                    <a:pt x="23209" y="0"/>
                    <a:pt x="15227" y="1758"/>
                    <a:pt x="9137" y="5274"/>
                  </a:cubicBezTo>
                  <a:cubicBezTo>
                    <a:pt x="3046" y="8790"/>
                    <a:pt x="0" y="13399"/>
                    <a:pt x="0" y="18009"/>
                  </a:cubicBezTo>
                  <a:lnTo>
                    <a:pt x="0" y="37459"/>
                  </a:lnTo>
                  <a:cubicBezTo>
                    <a:pt x="0" y="42068"/>
                    <a:pt x="3046" y="46677"/>
                    <a:pt x="9135" y="50193"/>
                  </a:cubicBezTo>
                  <a:cubicBezTo>
                    <a:pt x="15226" y="53709"/>
                    <a:pt x="23209" y="55467"/>
                    <a:pt x="31191" y="55467"/>
                  </a:cubicBezTo>
                  <a:cubicBezTo>
                    <a:pt x="39174" y="55467"/>
                    <a:pt x="47157" y="53709"/>
                    <a:pt x="53248" y="50193"/>
                  </a:cubicBezTo>
                  <a:cubicBezTo>
                    <a:pt x="59337" y="46677"/>
                    <a:pt x="62383" y="42068"/>
                    <a:pt x="62383" y="37459"/>
                  </a:cubicBezTo>
                  <a:lnTo>
                    <a:pt x="62383" y="18009"/>
                  </a:lnTo>
                  <a:cubicBezTo>
                    <a:pt x="62383" y="13399"/>
                    <a:pt x="59337" y="8790"/>
                    <a:pt x="53248" y="5274"/>
                  </a:cubicBezTo>
                  <a:cubicBezTo>
                    <a:pt x="47157" y="1758"/>
                    <a:pt x="39174" y="0"/>
                    <a:pt x="3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" name="Google Shape;669;p58"/>
            <p:cNvSpPr/>
            <p:nvPr/>
          </p:nvSpPr>
          <p:spPr>
            <a:xfrm>
              <a:off x="-5855525" y="-1135800"/>
              <a:ext cx="1711875" cy="900450"/>
            </a:xfrm>
            <a:custGeom>
              <a:avLst/>
              <a:gdLst/>
              <a:ahLst/>
              <a:cxnLst/>
              <a:rect l="l" t="t" r="r" b="b"/>
              <a:pathLst>
                <a:path w="68475" h="36018" extrusionOk="0">
                  <a:moveTo>
                    <a:pt x="34237" y="0"/>
                  </a:moveTo>
                  <a:cubicBezTo>
                    <a:pt x="26255" y="0"/>
                    <a:pt x="18272" y="1758"/>
                    <a:pt x="12181" y="5275"/>
                  </a:cubicBezTo>
                  <a:cubicBezTo>
                    <a:pt x="1" y="12309"/>
                    <a:pt x="1" y="23711"/>
                    <a:pt x="12181" y="30743"/>
                  </a:cubicBezTo>
                  <a:cubicBezTo>
                    <a:pt x="18272" y="34259"/>
                    <a:pt x="26255" y="36018"/>
                    <a:pt x="34237" y="36018"/>
                  </a:cubicBezTo>
                  <a:cubicBezTo>
                    <a:pt x="42220" y="36018"/>
                    <a:pt x="50203" y="34259"/>
                    <a:pt x="56294" y="30743"/>
                  </a:cubicBezTo>
                  <a:cubicBezTo>
                    <a:pt x="68474" y="23711"/>
                    <a:pt x="68474" y="12307"/>
                    <a:pt x="56292" y="5275"/>
                  </a:cubicBezTo>
                  <a:cubicBezTo>
                    <a:pt x="50202" y="1758"/>
                    <a:pt x="42220" y="0"/>
                    <a:pt x="34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70" name="Google Shape;670;p58"/>
          <p:cNvGrpSpPr/>
          <p:nvPr/>
        </p:nvGrpSpPr>
        <p:grpSpPr>
          <a:xfrm>
            <a:off x="5242800" y="3460650"/>
            <a:ext cx="2722875" cy="1546975"/>
            <a:chOff x="-4086350" y="2270575"/>
            <a:chExt cx="2722875" cy="1546975"/>
          </a:xfrm>
        </p:grpSpPr>
        <p:sp>
          <p:nvSpPr>
            <p:cNvPr id="671" name="Google Shape;671;p58"/>
            <p:cNvSpPr/>
            <p:nvPr/>
          </p:nvSpPr>
          <p:spPr>
            <a:xfrm>
              <a:off x="-4086350" y="2270575"/>
              <a:ext cx="2722875" cy="1546975"/>
            </a:xfrm>
            <a:custGeom>
              <a:avLst/>
              <a:gdLst/>
              <a:ahLst/>
              <a:cxnLst/>
              <a:rect l="l" t="t" r="r" b="b"/>
              <a:pathLst>
                <a:path w="108915" h="61879" extrusionOk="0">
                  <a:moveTo>
                    <a:pt x="42181" y="1"/>
                  </a:moveTo>
                  <a:cubicBezTo>
                    <a:pt x="40122" y="1"/>
                    <a:pt x="37950" y="500"/>
                    <a:pt x="36265" y="1473"/>
                  </a:cubicBezTo>
                  <a:lnTo>
                    <a:pt x="3419" y="20436"/>
                  </a:lnTo>
                  <a:cubicBezTo>
                    <a:pt x="338" y="22215"/>
                    <a:pt x="0" y="24931"/>
                    <a:pt x="2669" y="26470"/>
                  </a:cubicBezTo>
                  <a:lnTo>
                    <a:pt x="62199" y="60840"/>
                  </a:lnTo>
                  <a:cubicBezTo>
                    <a:pt x="63406" y="61537"/>
                    <a:pt x="65031" y="61879"/>
                    <a:pt x="66734" y="61879"/>
                  </a:cubicBezTo>
                  <a:cubicBezTo>
                    <a:pt x="68793" y="61879"/>
                    <a:pt x="70965" y="61379"/>
                    <a:pt x="72652" y="60405"/>
                  </a:cubicBezTo>
                  <a:lnTo>
                    <a:pt x="105495" y="41444"/>
                  </a:lnTo>
                  <a:cubicBezTo>
                    <a:pt x="108577" y="39665"/>
                    <a:pt x="108915" y="36949"/>
                    <a:pt x="106246" y="35408"/>
                  </a:cubicBezTo>
                  <a:lnTo>
                    <a:pt x="46717" y="1040"/>
                  </a:lnTo>
                  <a:cubicBezTo>
                    <a:pt x="45510" y="343"/>
                    <a:pt x="43884" y="1"/>
                    <a:pt x="42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" name="Google Shape;672;p58"/>
            <p:cNvSpPr/>
            <p:nvPr/>
          </p:nvSpPr>
          <p:spPr>
            <a:xfrm>
              <a:off x="-2125325" y="3019300"/>
              <a:ext cx="410750" cy="314900"/>
            </a:xfrm>
            <a:custGeom>
              <a:avLst/>
              <a:gdLst/>
              <a:ahLst/>
              <a:cxnLst/>
              <a:rect l="l" t="t" r="r" b="b"/>
              <a:pathLst>
                <a:path w="16430" h="12596" extrusionOk="0">
                  <a:moveTo>
                    <a:pt x="8215" y="0"/>
                  </a:moveTo>
                  <a:cubicBezTo>
                    <a:pt x="6113" y="0"/>
                    <a:pt x="4011" y="463"/>
                    <a:pt x="2407" y="1389"/>
                  </a:cubicBezTo>
                  <a:cubicBezTo>
                    <a:pt x="802" y="2315"/>
                    <a:pt x="0" y="3528"/>
                    <a:pt x="0" y="4743"/>
                  </a:cubicBezTo>
                  <a:lnTo>
                    <a:pt x="0" y="7852"/>
                  </a:lnTo>
                  <a:cubicBezTo>
                    <a:pt x="0" y="9065"/>
                    <a:pt x="802" y="10280"/>
                    <a:pt x="2405" y="11206"/>
                  </a:cubicBezTo>
                  <a:cubicBezTo>
                    <a:pt x="4010" y="12132"/>
                    <a:pt x="6112" y="12595"/>
                    <a:pt x="8215" y="12595"/>
                  </a:cubicBezTo>
                  <a:cubicBezTo>
                    <a:pt x="10317" y="12595"/>
                    <a:pt x="12419" y="12132"/>
                    <a:pt x="14023" y="11206"/>
                  </a:cubicBezTo>
                  <a:cubicBezTo>
                    <a:pt x="15626" y="10280"/>
                    <a:pt x="16430" y="9065"/>
                    <a:pt x="16430" y="7852"/>
                  </a:cubicBezTo>
                  <a:lnTo>
                    <a:pt x="16430" y="4743"/>
                  </a:lnTo>
                  <a:cubicBezTo>
                    <a:pt x="16428" y="3528"/>
                    <a:pt x="15626" y="2315"/>
                    <a:pt x="14023" y="1389"/>
                  </a:cubicBezTo>
                  <a:cubicBezTo>
                    <a:pt x="12419" y="463"/>
                    <a:pt x="10317" y="0"/>
                    <a:pt x="8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58"/>
            <p:cNvSpPr/>
            <p:nvPr/>
          </p:nvSpPr>
          <p:spPr>
            <a:xfrm>
              <a:off x="-2145400" y="3019300"/>
              <a:ext cx="450900" cy="237125"/>
            </a:xfrm>
            <a:custGeom>
              <a:avLst/>
              <a:gdLst/>
              <a:ahLst/>
              <a:cxnLst/>
              <a:rect l="l" t="t" r="r" b="b"/>
              <a:pathLst>
                <a:path w="18036" h="9485" extrusionOk="0">
                  <a:moveTo>
                    <a:pt x="9018" y="0"/>
                  </a:moveTo>
                  <a:cubicBezTo>
                    <a:pt x="6916" y="0"/>
                    <a:pt x="4814" y="463"/>
                    <a:pt x="3210" y="1389"/>
                  </a:cubicBezTo>
                  <a:cubicBezTo>
                    <a:pt x="2" y="3241"/>
                    <a:pt x="0" y="6243"/>
                    <a:pt x="3210" y="8095"/>
                  </a:cubicBezTo>
                  <a:cubicBezTo>
                    <a:pt x="4814" y="9021"/>
                    <a:pt x="6916" y="9484"/>
                    <a:pt x="9018" y="9484"/>
                  </a:cubicBezTo>
                  <a:cubicBezTo>
                    <a:pt x="11120" y="9484"/>
                    <a:pt x="13222" y="9021"/>
                    <a:pt x="14826" y="8095"/>
                  </a:cubicBezTo>
                  <a:cubicBezTo>
                    <a:pt x="18034" y="6244"/>
                    <a:pt x="18036" y="3241"/>
                    <a:pt x="14826" y="1389"/>
                  </a:cubicBezTo>
                  <a:cubicBezTo>
                    <a:pt x="13222" y="463"/>
                    <a:pt x="11120" y="0"/>
                    <a:pt x="9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" name="Google Shape;674;p58"/>
            <p:cNvSpPr/>
            <p:nvPr/>
          </p:nvSpPr>
          <p:spPr>
            <a:xfrm>
              <a:off x="-2594075" y="3305450"/>
              <a:ext cx="410750" cy="314900"/>
            </a:xfrm>
            <a:custGeom>
              <a:avLst/>
              <a:gdLst/>
              <a:ahLst/>
              <a:cxnLst/>
              <a:rect l="l" t="t" r="r" b="b"/>
              <a:pathLst>
                <a:path w="16430" h="12596" extrusionOk="0">
                  <a:moveTo>
                    <a:pt x="8215" y="0"/>
                  </a:moveTo>
                  <a:cubicBezTo>
                    <a:pt x="6113" y="0"/>
                    <a:pt x="4010" y="463"/>
                    <a:pt x="2407" y="1389"/>
                  </a:cubicBezTo>
                  <a:cubicBezTo>
                    <a:pt x="802" y="2315"/>
                    <a:pt x="0" y="3528"/>
                    <a:pt x="0" y="4743"/>
                  </a:cubicBezTo>
                  <a:lnTo>
                    <a:pt x="0" y="7853"/>
                  </a:lnTo>
                  <a:cubicBezTo>
                    <a:pt x="0" y="9067"/>
                    <a:pt x="802" y="10280"/>
                    <a:pt x="2407" y="11206"/>
                  </a:cubicBezTo>
                  <a:cubicBezTo>
                    <a:pt x="4010" y="12132"/>
                    <a:pt x="6113" y="12595"/>
                    <a:pt x="8215" y="12595"/>
                  </a:cubicBezTo>
                  <a:cubicBezTo>
                    <a:pt x="10317" y="12595"/>
                    <a:pt x="12419" y="12132"/>
                    <a:pt x="14023" y="11206"/>
                  </a:cubicBezTo>
                  <a:cubicBezTo>
                    <a:pt x="15628" y="10280"/>
                    <a:pt x="16429" y="9067"/>
                    <a:pt x="16429" y="7853"/>
                  </a:cubicBezTo>
                  <a:lnTo>
                    <a:pt x="16429" y="4743"/>
                  </a:lnTo>
                  <a:cubicBezTo>
                    <a:pt x="16429" y="3528"/>
                    <a:pt x="15628" y="2315"/>
                    <a:pt x="14023" y="1389"/>
                  </a:cubicBezTo>
                  <a:cubicBezTo>
                    <a:pt x="12419" y="463"/>
                    <a:pt x="10317" y="0"/>
                    <a:pt x="8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" name="Google Shape;675;p58"/>
            <p:cNvSpPr/>
            <p:nvPr/>
          </p:nvSpPr>
          <p:spPr>
            <a:xfrm>
              <a:off x="-2614150" y="3305450"/>
              <a:ext cx="450900" cy="237125"/>
            </a:xfrm>
            <a:custGeom>
              <a:avLst/>
              <a:gdLst/>
              <a:ahLst/>
              <a:cxnLst/>
              <a:rect l="l" t="t" r="r" b="b"/>
              <a:pathLst>
                <a:path w="18036" h="9485" extrusionOk="0">
                  <a:moveTo>
                    <a:pt x="9018" y="0"/>
                  </a:moveTo>
                  <a:cubicBezTo>
                    <a:pt x="6916" y="0"/>
                    <a:pt x="4813" y="463"/>
                    <a:pt x="3210" y="1389"/>
                  </a:cubicBezTo>
                  <a:cubicBezTo>
                    <a:pt x="2" y="3240"/>
                    <a:pt x="0" y="6245"/>
                    <a:pt x="3210" y="8097"/>
                  </a:cubicBezTo>
                  <a:cubicBezTo>
                    <a:pt x="4813" y="9022"/>
                    <a:pt x="6916" y="9485"/>
                    <a:pt x="9018" y="9485"/>
                  </a:cubicBezTo>
                  <a:cubicBezTo>
                    <a:pt x="11120" y="9485"/>
                    <a:pt x="13222" y="9022"/>
                    <a:pt x="14826" y="8097"/>
                  </a:cubicBezTo>
                  <a:cubicBezTo>
                    <a:pt x="18034" y="6245"/>
                    <a:pt x="18036" y="3242"/>
                    <a:pt x="14826" y="1389"/>
                  </a:cubicBezTo>
                  <a:cubicBezTo>
                    <a:pt x="13222" y="463"/>
                    <a:pt x="11120" y="0"/>
                    <a:pt x="9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" name="Google Shape;676;p58"/>
            <p:cNvSpPr/>
            <p:nvPr/>
          </p:nvSpPr>
          <p:spPr>
            <a:xfrm>
              <a:off x="-2704925" y="2711575"/>
              <a:ext cx="410800" cy="314900"/>
            </a:xfrm>
            <a:custGeom>
              <a:avLst/>
              <a:gdLst/>
              <a:ahLst/>
              <a:cxnLst/>
              <a:rect l="l" t="t" r="r" b="b"/>
              <a:pathLst>
                <a:path w="16432" h="12596" extrusionOk="0">
                  <a:moveTo>
                    <a:pt x="8216" y="1"/>
                  </a:moveTo>
                  <a:cubicBezTo>
                    <a:pt x="6114" y="1"/>
                    <a:pt x="4011" y="464"/>
                    <a:pt x="2407" y="1390"/>
                  </a:cubicBezTo>
                  <a:cubicBezTo>
                    <a:pt x="804" y="2316"/>
                    <a:pt x="0" y="3529"/>
                    <a:pt x="0" y="4744"/>
                  </a:cubicBezTo>
                  <a:lnTo>
                    <a:pt x="0" y="7853"/>
                  </a:lnTo>
                  <a:cubicBezTo>
                    <a:pt x="0" y="9068"/>
                    <a:pt x="804" y="10281"/>
                    <a:pt x="2407" y="11207"/>
                  </a:cubicBezTo>
                  <a:cubicBezTo>
                    <a:pt x="4011" y="12133"/>
                    <a:pt x="6113" y="12596"/>
                    <a:pt x="8215" y="12596"/>
                  </a:cubicBezTo>
                  <a:cubicBezTo>
                    <a:pt x="10318" y="12596"/>
                    <a:pt x="12420" y="12133"/>
                    <a:pt x="14025" y="11207"/>
                  </a:cubicBezTo>
                  <a:cubicBezTo>
                    <a:pt x="15628" y="10281"/>
                    <a:pt x="16431" y="9068"/>
                    <a:pt x="16431" y="7853"/>
                  </a:cubicBezTo>
                  <a:lnTo>
                    <a:pt x="16431" y="4744"/>
                  </a:lnTo>
                  <a:cubicBezTo>
                    <a:pt x="16431" y="3529"/>
                    <a:pt x="15628" y="2316"/>
                    <a:pt x="14025" y="1390"/>
                  </a:cubicBezTo>
                  <a:cubicBezTo>
                    <a:pt x="12421" y="464"/>
                    <a:pt x="10319" y="1"/>
                    <a:pt x="82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" name="Google Shape;677;p58"/>
            <p:cNvSpPr/>
            <p:nvPr/>
          </p:nvSpPr>
          <p:spPr>
            <a:xfrm>
              <a:off x="-2724975" y="2711575"/>
              <a:ext cx="450875" cy="237175"/>
            </a:xfrm>
            <a:custGeom>
              <a:avLst/>
              <a:gdLst/>
              <a:ahLst/>
              <a:cxnLst/>
              <a:rect l="l" t="t" r="r" b="b"/>
              <a:pathLst>
                <a:path w="18035" h="9487" extrusionOk="0">
                  <a:moveTo>
                    <a:pt x="9017" y="1"/>
                  </a:moveTo>
                  <a:cubicBezTo>
                    <a:pt x="6915" y="1"/>
                    <a:pt x="4813" y="464"/>
                    <a:pt x="3209" y="1390"/>
                  </a:cubicBezTo>
                  <a:cubicBezTo>
                    <a:pt x="1" y="3242"/>
                    <a:pt x="1" y="6245"/>
                    <a:pt x="3209" y="8097"/>
                  </a:cubicBezTo>
                  <a:cubicBezTo>
                    <a:pt x="4813" y="9023"/>
                    <a:pt x="6916" y="9486"/>
                    <a:pt x="9018" y="9486"/>
                  </a:cubicBezTo>
                  <a:cubicBezTo>
                    <a:pt x="11121" y="9486"/>
                    <a:pt x="13223" y="9023"/>
                    <a:pt x="14827" y="8097"/>
                  </a:cubicBezTo>
                  <a:cubicBezTo>
                    <a:pt x="18035" y="6245"/>
                    <a:pt x="18035" y="3242"/>
                    <a:pt x="14827" y="1390"/>
                  </a:cubicBezTo>
                  <a:cubicBezTo>
                    <a:pt x="13222" y="464"/>
                    <a:pt x="11120" y="1"/>
                    <a:pt x="90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" name="Google Shape;678;p58"/>
            <p:cNvSpPr/>
            <p:nvPr/>
          </p:nvSpPr>
          <p:spPr>
            <a:xfrm>
              <a:off x="-3173650" y="2997725"/>
              <a:ext cx="410750" cy="314925"/>
            </a:xfrm>
            <a:custGeom>
              <a:avLst/>
              <a:gdLst/>
              <a:ahLst/>
              <a:cxnLst/>
              <a:rect l="l" t="t" r="r" b="b"/>
              <a:pathLst>
                <a:path w="16430" h="12597" extrusionOk="0">
                  <a:moveTo>
                    <a:pt x="8215" y="1"/>
                  </a:moveTo>
                  <a:cubicBezTo>
                    <a:pt x="6113" y="1"/>
                    <a:pt x="4011" y="464"/>
                    <a:pt x="2407" y="1390"/>
                  </a:cubicBezTo>
                  <a:cubicBezTo>
                    <a:pt x="802" y="2316"/>
                    <a:pt x="1" y="3531"/>
                    <a:pt x="1" y="4744"/>
                  </a:cubicBezTo>
                  <a:lnTo>
                    <a:pt x="1" y="7853"/>
                  </a:lnTo>
                  <a:cubicBezTo>
                    <a:pt x="1" y="9068"/>
                    <a:pt x="802" y="10281"/>
                    <a:pt x="2407" y="11207"/>
                  </a:cubicBezTo>
                  <a:cubicBezTo>
                    <a:pt x="4011" y="12133"/>
                    <a:pt x="6113" y="12596"/>
                    <a:pt x="8215" y="12596"/>
                  </a:cubicBezTo>
                  <a:cubicBezTo>
                    <a:pt x="10318" y="12596"/>
                    <a:pt x="12420" y="12133"/>
                    <a:pt x="14024" y="11207"/>
                  </a:cubicBezTo>
                  <a:cubicBezTo>
                    <a:pt x="15628" y="10281"/>
                    <a:pt x="16430" y="9068"/>
                    <a:pt x="16430" y="7853"/>
                  </a:cubicBezTo>
                  <a:lnTo>
                    <a:pt x="16430" y="4745"/>
                  </a:lnTo>
                  <a:cubicBezTo>
                    <a:pt x="16430" y="3529"/>
                    <a:pt x="15628" y="2316"/>
                    <a:pt x="14024" y="1390"/>
                  </a:cubicBezTo>
                  <a:cubicBezTo>
                    <a:pt x="12420" y="464"/>
                    <a:pt x="10318" y="1"/>
                    <a:pt x="8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" name="Google Shape;679;p58"/>
            <p:cNvSpPr/>
            <p:nvPr/>
          </p:nvSpPr>
          <p:spPr>
            <a:xfrm>
              <a:off x="-3193725" y="2997725"/>
              <a:ext cx="450925" cy="237175"/>
            </a:xfrm>
            <a:custGeom>
              <a:avLst/>
              <a:gdLst/>
              <a:ahLst/>
              <a:cxnLst/>
              <a:rect l="l" t="t" r="r" b="b"/>
              <a:pathLst>
                <a:path w="18037" h="9487" extrusionOk="0">
                  <a:moveTo>
                    <a:pt x="9018" y="1"/>
                  </a:moveTo>
                  <a:cubicBezTo>
                    <a:pt x="6916" y="1"/>
                    <a:pt x="4814" y="464"/>
                    <a:pt x="3210" y="1390"/>
                  </a:cubicBezTo>
                  <a:cubicBezTo>
                    <a:pt x="2" y="3242"/>
                    <a:pt x="1" y="6245"/>
                    <a:pt x="3210" y="8097"/>
                  </a:cubicBezTo>
                  <a:cubicBezTo>
                    <a:pt x="4814" y="9024"/>
                    <a:pt x="6916" y="9487"/>
                    <a:pt x="9018" y="9487"/>
                  </a:cubicBezTo>
                  <a:cubicBezTo>
                    <a:pt x="11121" y="9487"/>
                    <a:pt x="13223" y="9024"/>
                    <a:pt x="14827" y="8097"/>
                  </a:cubicBezTo>
                  <a:cubicBezTo>
                    <a:pt x="18035" y="6245"/>
                    <a:pt x="18036" y="3242"/>
                    <a:pt x="14827" y="1390"/>
                  </a:cubicBezTo>
                  <a:cubicBezTo>
                    <a:pt x="13223" y="464"/>
                    <a:pt x="11121" y="1"/>
                    <a:pt x="90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" name="Google Shape;680;p58"/>
            <p:cNvSpPr/>
            <p:nvPr/>
          </p:nvSpPr>
          <p:spPr>
            <a:xfrm>
              <a:off x="-3284450" y="2403925"/>
              <a:ext cx="410750" cy="314900"/>
            </a:xfrm>
            <a:custGeom>
              <a:avLst/>
              <a:gdLst/>
              <a:ahLst/>
              <a:cxnLst/>
              <a:rect l="l" t="t" r="r" b="b"/>
              <a:pathLst>
                <a:path w="16430" h="12596" extrusionOk="0">
                  <a:moveTo>
                    <a:pt x="8215" y="0"/>
                  </a:moveTo>
                  <a:cubicBezTo>
                    <a:pt x="6113" y="0"/>
                    <a:pt x="4010" y="463"/>
                    <a:pt x="2405" y="1389"/>
                  </a:cubicBezTo>
                  <a:cubicBezTo>
                    <a:pt x="802" y="2315"/>
                    <a:pt x="1" y="3528"/>
                    <a:pt x="1" y="4743"/>
                  </a:cubicBezTo>
                  <a:lnTo>
                    <a:pt x="1" y="7852"/>
                  </a:lnTo>
                  <a:cubicBezTo>
                    <a:pt x="1" y="9067"/>
                    <a:pt x="802" y="10280"/>
                    <a:pt x="2405" y="11206"/>
                  </a:cubicBezTo>
                  <a:cubicBezTo>
                    <a:pt x="4009" y="12132"/>
                    <a:pt x="6111" y="12595"/>
                    <a:pt x="8214" y="12595"/>
                  </a:cubicBezTo>
                  <a:cubicBezTo>
                    <a:pt x="10316" y="12595"/>
                    <a:pt x="12419" y="12132"/>
                    <a:pt x="14023" y="11206"/>
                  </a:cubicBezTo>
                  <a:cubicBezTo>
                    <a:pt x="15627" y="10280"/>
                    <a:pt x="16430" y="9067"/>
                    <a:pt x="16430" y="7852"/>
                  </a:cubicBezTo>
                  <a:lnTo>
                    <a:pt x="16430" y="4741"/>
                  </a:lnTo>
                  <a:cubicBezTo>
                    <a:pt x="16430" y="3528"/>
                    <a:pt x="15627" y="2314"/>
                    <a:pt x="14023" y="1389"/>
                  </a:cubicBezTo>
                  <a:cubicBezTo>
                    <a:pt x="12420" y="463"/>
                    <a:pt x="10317" y="0"/>
                    <a:pt x="8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" name="Google Shape;681;p58"/>
            <p:cNvSpPr/>
            <p:nvPr/>
          </p:nvSpPr>
          <p:spPr>
            <a:xfrm>
              <a:off x="-3304525" y="2403875"/>
              <a:ext cx="450875" cy="237175"/>
            </a:xfrm>
            <a:custGeom>
              <a:avLst/>
              <a:gdLst/>
              <a:ahLst/>
              <a:cxnLst/>
              <a:rect l="l" t="t" r="r" b="b"/>
              <a:pathLst>
                <a:path w="18035" h="9487" extrusionOk="0">
                  <a:moveTo>
                    <a:pt x="9018" y="1"/>
                  </a:moveTo>
                  <a:cubicBezTo>
                    <a:pt x="6915" y="1"/>
                    <a:pt x="4813" y="464"/>
                    <a:pt x="3208" y="1390"/>
                  </a:cubicBezTo>
                  <a:cubicBezTo>
                    <a:pt x="0" y="3242"/>
                    <a:pt x="0" y="6245"/>
                    <a:pt x="3208" y="8097"/>
                  </a:cubicBezTo>
                  <a:cubicBezTo>
                    <a:pt x="4813" y="9023"/>
                    <a:pt x="6916" y="9486"/>
                    <a:pt x="9018" y="9486"/>
                  </a:cubicBezTo>
                  <a:cubicBezTo>
                    <a:pt x="11120" y="9486"/>
                    <a:pt x="13223" y="9023"/>
                    <a:pt x="14826" y="8097"/>
                  </a:cubicBezTo>
                  <a:cubicBezTo>
                    <a:pt x="18034" y="6245"/>
                    <a:pt x="18034" y="3242"/>
                    <a:pt x="14826" y="1390"/>
                  </a:cubicBezTo>
                  <a:cubicBezTo>
                    <a:pt x="13222" y="464"/>
                    <a:pt x="11120" y="1"/>
                    <a:pt x="90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" name="Google Shape;682;p58"/>
            <p:cNvSpPr/>
            <p:nvPr/>
          </p:nvSpPr>
          <p:spPr>
            <a:xfrm>
              <a:off x="-3753200" y="2690075"/>
              <a:ext cx="410750" cy="314875"/>
            </a:xfrm>
            <a:custGeom>
              <a:avLst/>
              <a:gdLst/>
              <a:ahLst/>
              <a:cxnLst/>
              <a:rect l="l" t="t" r="r" b="b"/>
              <a:pathLst>
                <a:path w="16430" h="12595" extrusionOk="0">
                  <a:moveTo>
                    <a:pt x="8215" y="0"/>
                  </a:moveTo>
                  <a:cubicBezTo>
                    <a:pt x="6113" y="0"/>
                    <a:pt x="4011" y="463"/>
                    <a:pt x="2407" y="1389"/>
                  </a:cubicBezTo>
                  <a:cubicBezTo>
                    <a:pt x="802" y="2314"/>
                    <a:pt x="0" y="3528"/>
                    <a:pt x="0" y="4741"/>
                  </a:cubicBezTo>
                  <a:lnTo>
                    <a:pt x="0" y="7852"/>
                  </a:lnTo>
                  <a:cubicBezTo>
                    <a:pt x="0" y="9065"/>
                    <a:pt x="802" y="10280"/>
                    <a:pt x="2407" y="11206"/>
                  </a:cubicBezTo>
                  <a:cubicBezTo>
                    <a:pt x="4011" y="12131"/>
                    <a:pt x="6113" y="12594"/>
                    <a:pt x="8215" y="12594"/>
                  </a:cubicBezTo>
                  <a:cubicBezTo>
                    <a:pt x="10317" y="12594"/>
                    <a:pt x="12419" y="12131"/>
                    <a:pt x="14023" y="11206"/>
                  </a:cubicBezTo>
                  <a:cubicBezTo>
                    <a:pt x="15628" y="10280"/>
                    <a:pt x="16430" y="9065"/>
                    <a:pt x="16430" y="7852"/>
                  </a:cubicBezTo>
                  <a:lnTo>
                    <a:pt x="16430" y="4741"/>
                  </a:lnTo>
                  <a:cubicBezTo>
                    <a:pt x="16430" y="3528"/>
                    <a:pt x="15628" y="2314"/>
                    <a:pt x="14023" y="1389"/>
                  </a:cubicBezTo>
                  <a:cubicBezTo>
                    <a:pt x="12419" y="463"/>
                    <a:pt x="10317" y="0"/>
                    <a:pt x="8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" name="Google Shape;683;p58"/>
            <p:cNvSpPr/>
            <p:nvPr/>
          </p:nvSpPr>
          <p:spPr>
            <a:xfrm>
              <a:off x="-3773275" y="2690075"/>
              <a:ext cx="450875" cy="237125"/>
            </a:xfrm>
            <a:custGeom>
              <a:avLst/>
              <a:gdLst/>
              <a:ahLst/>
              <a:cxnLst/>
              <a:rect l="l" t="t" r="r" b="b"/>
              <a:pathLst>
                <a:path w="18035" h="9485" extrusionOk="0">
                  <a:moveTo>
                    <a:pt x="9018" y="0"/>
                  </a:moveTo>
                  <a:cubicBezTo>
                    <a:pt x="6916" y="0"/>
                    <a:pt x="4814" y="463"/>
                    <a:pt x="3210" y="1389"/>
                  </a:cubicBezTo>
                  <a:cubicBezTo>
                    <a:pt x="2" y="3240"/>
                    <a:pt x="0" y="6243"/>
                    <a:pt x="3210" y="8095"/>
                  </a:cubicBezTo>
                  <a:cubicBezTo>
                    <a:pt x="4814" y="9021"/>
                    <a:pt x="6916" y="9484"/>
                    <a:pt x="9018" y="9484"/>
                  </a:cubicBezTo>
                  <a:cubicBezTo>
                    <a:pt x="11120" y="9484"/>
                    <a:pt x="13222" y="9021"/>
                    <a:pt x="14826" y="8095"/>
                  </a:cubicBezTo>
                  <a:cubicBezTo>
                    <a:pt x="18034" y="6243"/>
                    <a:pt x="18034" y="3240"/>
                    <a:pt x="14826" y="1389"/>
                  </a:cubicBezTo>
                  <a:cubicBezTo>
                    <a:pt x="13222" y="463"/>
                    <a:pt x="11120" y="0"/>
                    <a:pt x="9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84" name="Google Shape;684;p58"/>
          <p:cNvGrpSpPr/>
          <p:nvPr/>
        </p:nvGrpSpPr>
        <p:grpSpPr>
          <a:xfrm>
            <a:off x="7215402" y="52580"/>
            <a:ext cx="1711812" cy="2738008"/>
            <a:chOff x="7215402" y="52580"/>
            <a:chExt cx="1711812" cy="2738008"/>
          </a:xfrm>
        </p:grpSpPr>
        <p:sp>
          <p:nvSpPr>
            <p:cNvPr id="685" name="Google Shape;685;p58"/>
            <p:cNvSpPr/>
            <p:nvPr/>
          </p:nvSpPr>
          <p:spPr>
            <a:xfrm>
              <a:off x="7215402" y="1938830"/>
              <a:ext cx="1711812" cy="851758"/>
            </a:xfrm>
            <a:custGeom>
              <a:avLst/>
              <a:gdLst/>
              <a:ahLst/>
              <a:cxnLst/>
              <a:rect l="l" t="t" r="r" b="b"/>
              <a:pathLst>
                <a:path w="53228" h="26485" extrusionOk="0">
                  <a:moveTo>
                    <a:pt x="26613" y="1"/>
                  </a:moveTo>
                  <a:cubicBezTo>
                    <a:pt x="19555" y="1"/>
                    <a:pt x="12785" y="1397"/>
                    <a:pt x="7794" y="3880"/>
                  </a:cubicBezTo>
                  <a:cubicBezTo>
                    <a:pt x="2803" y="6363"/>
                    <a:pt x="0" y="9731"/>
                    <a:pt x="0" y="13243"/>
                  </a:cubicBezTo>
                  <a:cubicBezTo>
                    <a:pt x="0" y="16754"/>
                    <a:pt x="2803" y="20122"/>
                    <a:pt x="7794" y="22605"/>
                  </a:cubicBezTo>
                  <a:cubicBezTo>
                    <a:pt x="12785" y="25088"/>
                    <a:pt x="19555" y="26484"/>
                    <a:pt x="26613" y="26484"/>
                  </a:cubicBezTo>
                  <a:cubicBezTo>
                    <a:pt x="33671" y="26484"/>
                    <a:pt x="40441" y="25088"/>
                    <a:pt x="45432" y="22605"/>
                  </a:cubicBezTo>
                  <a:cubicBezTo>
                    <a:pt x="50423" y="20122"/>
                    <a:pt x="53227" y="16754"/>
                    <a:pt x="53227" y="13243"/>
                  </a:cubicBezTo>
                  <a:cubicBezTo>
                    <a:pt x="53227" y="9731"/>
                    <a:pt x="50423" y="6363"/>
                    <a:pt x="45432" y="3880"/>
                  </a:cubicBezTo>
                  <a:cubicBezTo>
                    <a:pt x="40441" y="1397"/>
                    <a:pt x="33671" y="1"/>
                    <a:pt x="26613" y="1"/>
                  </a:cubicBezTo>
                  <a:close/>
                </a:path>
              </a:pathLst>
            </a:custGeom>
            <a:solidFill>
              <a:schemeClr val="accent1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86" name="Google Shape;686;p58"/>
            <p:cNvGrpSpPr/>
            <p:nvPr/>
          </p:nvGrpSpPr>
          <p:grpSpPr>
            <a:xfrm>
              <a:off x="7215403" y="52580"/>
              <a:ext cx="1281778" cy="2612320"/>
              <a:chOff x="-7260800" y="787700"/>
              <a:chExt cx="1525200" cy="3108425"/>
            </a:xfrm>
          </p:grpSpPr>
          <p:sp>
            <p:nvSpPr>
              <p:cNvPr id="687" name="Google Shape;687;p58"/>
              <p:cNvSpPr/>
              <p:nvPr/>
            </p:nvSpPr>
            <p:spPr>
              <a:xfrm>
                <a:off x="-7260800" y="1619975"/>
                <a:ext cx="1525200" cy="2276150"/>
              </a:xfrm>
              <a:custGeom>
                <a:avLst/>
                <a:gdLst/>
                <a:ahLst/>
                <a:cxnLst/>
                <a:rect l="l" t="t" r="r" b="b"/>
                <a:pathLst>
                  <a:path w="61008" h="91046" extrusionOk="0">
                    <a:moveTo>
                      <a:pt x="30505" y="0"/>
                    </a:moveTo>
                    <a:cubicBezTo>
                      <a:pt x="30505" y="0"/>
                      <a:pt x="23812" y="0"/>
                      <a:pt x="13064" y="4247"/>
                    </a:cubicBezTo>
                    <a:cubicBezTo>
                      <a:pt x="8844" y="5914"/>
                      <a:pt x="5941" y="9345"/>
                      <a:pt x="3974" y="12897"/>
                    </a:cubicBezTo>
                    <a:cubicBezTo>
                      <a:pt x="1377" y="17585"/>
                      <a:pt x="125" y="23142"/>
                      <a:pt x="125" y="28749"/>
                    </a:cubicBezTo>
                    <a:lnTo>
                      <a:pt x="125" y="73777"/>
                    </a:lnTo>
                    <a:cubicBezTo>
                      <a:pt x="125" y="73777"/>
                      <a:pt x="0" y="91045"/>
                      <a:pt x="30505" y="91045"/>
                    </a:cubicBezTo>
                    <a:cubicBezTo>
                      <a:pt x="61008" y="91045"/>
                      <a:pt x="60885" y="73777"/>
                      <a:pt x="60885" y="73777"/>
                    </a:cubicBezTo>
                    <a:lnTo>
                      <a:pt x="60885" y="28749"/>
                    </a:lnTo>
                    <a:cubicBezTo>
                      <a:pt x="60885" y="23142"/>
                      <a:pt x="59632" y="17585"/>
                      <a:pt x="57036" y="12897"/>
                    </a:cubicBezTo>
                    <a:cubicBezTo>
                      <a:pt x="55069" y="9345"/>
                      <a:pt x="52166" y="5914"/>
                      <a:pt x="47944" y="4247"/>
                    </a:cubicBezTo>
                    <a:cubicBezTo>
                      <a:pt x="37197" y="0"/>
                      <a:pt x="30505" y="0"/>
                      <a:pt x="30505" y="0"/>
                    </a:cubicBezTo>
                    <a:close/>
                  </a:path>
                </a:pathLst>
              </a:custGeom>
              <a:solidFill>
                <a:schemeClr val="accent1">
                  <a:alpha val="2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88" name="Google Shape;688;p58"/>
              <p:cNvSpPr/>
              <p:nvPr/>
            </p:nvSpPr>
            <p:spPr>
              <a:xfrm>
                <a:off x="-7257675" y="2403000"/>
                <a:ext cx="1519000" cy="494175"/>
              </a:xfrm>
              <a:custGeom>
                <a:avLst/>
                <a:gdLst/>
                <a:ahLst/>
                <a:cxnLst/>
                <a:rect l="l" t="t" r="r" b="b"/>
                <a:pathLst>
                  <a:path w="60760" h="19767" extrusionOk="0">
                    <a:moveTo>
                      <a:pt x="30368" y="0"/>
                    </a:moveTo>
                    <a:cubicBezTo>
                      <a:pt x="17275" y="0"/>
                      <a:pt x="5885" y="2077"/>
                      <a:pt x="0" y="5137"/>
                    </a:cubicBezTo>
                    <a:lnTo>
                      <a:pt x="0" y="14631"/>
                    </a:lnTo>
                    <a:cubicBezTo>
                      <a:pt x="5883" y="17691"/>
                      <a:pt x="17275" y="19767"/>
                      <a:pt x="30368" y="19767"/>
                    </a:cubicBezTo>
                    <a:cubicBezTo>
                      <a:pt x="43478" y="19767"/>
                      <a:pt x="54882" y="17687"/>
                      <a:pt x="60760" y="14620"/>
                    </a:cubicBezTo>
                    <a:lnTo>
                      <a:pt x="60760" y="5149"/>
                    </a:lnTo>
                    <a:cubicBezTo>
                      <a:pt x="54882" y="2082"/>
                      <a:pt x="43478" y="0"/>
                      <a:pt x="303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89" name="Google Shape;689;p58"/>
              <p:cNvSpPr/>
              <p:nvPr/>
            </p:nvSpPr>
            <p:spPr>
              <a:xfrm>
                <a:off x="-7260800" y="2697750"/>
                <a:ext cx="1525200" cy="1198375"/>
              </a:xfrm>
              <a:custGeom>
                <a:avLst/>
                <a:gdLst/>
                <a:ahLst/>
                <a:cxnLst/>
                <a:rect l="l" t="t" r="r" b="b"/>
                <a:pathLst>
                  <a:path w="61008" h="47935" extrusionOk="0">
                    <a:moveTo>
                      <a:pt x="125" y="0"/>
                    </a:moveTo>
                    <a:lnTo>
                      <a:pt x="125" y="30666"/>
                    </a:lnTo>
                    <a:cubicBezTo>
                      <a:pt x="125" y="30666"/>
                      <a:pt x="0" y="47934"/>
                      <a:pt x="30505" y="47934"/>
                    </a:cubicBezTo>
                    <a:cubicBezTo>
                      <a:pt x="61008" y="47934"/>
                      <a:pt x="60885" y="30666"/>
                      <a:pt x="60885" y="30666"/>
                    </a:cubicBezTo>
                    <a:lnTo>
                      <a:pt x="60885" y="0"/>
                    </a:lnTo>
                    <a:cubicBezTo>
                      <a:pt x="55979" y="3874"/>
                      <a:pt x="46998" y="7416"/>
                      <a:pt x="30505" y="7416"/>
                    </a:cubicBezTo>
                    <a:cubicBezTo>
                      <a:pt x="14010" y="7416"/>
                      <a:pt x="5031" y="3874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90" name="Google Shape;690;p58"/>
              <p:cNvSpPr/>
              <p:nvPr/>
            </p:nvSpPr>
            <p:spPr>
              <a:xfrm>
                <a:off x="-6965725" y="1205200"/>
                <a:ext cx="935125" cy="728400"/>
              </a:xfrm>
              <a:custGeom>
                <a:avLst/>
                <a:gdLst/>
                <a:ahLst/>
                <a:cxnLst/>
                <a:rect l="l" t="t" r="r" b="b"/>
                <a:pathLst>
                  <a:path w="37405" h="29136" extrusionOk="0">
                    <a:moveTo>
                      <a:pt x="18702" y="0"/>
                    </a:moveTo>
                    <a:cubicBezTo>
                      <a:pt x="13916" y="0"/>
                      <a:pt x="9129" y="1055"/>
                      <a:pt x="5477" y="3163"/>
                    </a:cubicBezTo>
                    <a:cubicBezTo>
                      <a:pt x="1825" y="5271"/>
                      <a:pt x="1" y="8035"/>
                      <a:pt x="1" y="10799"/>
                    </a:cubicBezTo>
                    <a:lnTo>
                      <a:pt x="1" y="18339"/>
                    </a:lnTo>
                    <a:cubicBezTo>
                      <a:pt x="1" y="21101"/>
                      <a:pt x="1827" y="23864"/>
                      <a:pt x="5479" y="25974"/>
                    </a:cubicBezTo>
                    <a:cubicBezTo>
                      <a:pt x="9130" y="28082"/>
                      <a:pt x="13916" y="29136"/>
                      <a:pt x="18702" y="29136"/>
                    </a:cubicBezTo>
                    <a:cubicBezTo>
                      <a:pt x="23488" y="29136"/>
                      <a:pt x="28274" y="28082"/>
                      <a:pt x="31926" y="25974"/>
                    </a:cubicBezTo>
                    <a:cubicBezTo>
                      <a:pt x="35578" y="23864"/>
                      <a:pt x="37404" y="21102"/>
                      <a:pt x="37404" y="18339"/>
                    </a:cubicBezTo>
                    <a:lnTo>
                      <a:pt x="37404" y="10799"/>
                    </a:lnTo>
                    <a:cubicBezTo>
                      <a:pt x="37403" y="8035"/>
                      <a:pt x="35577" y="5271"/>
                      <a:pt x="31926" y="3163"/>
                    </a:cubicBezTo>
                    <a:cubicBezTo>
                      <a:pt x="28274" y="1055"/>
                      <a:pt x="23488" y="0"/>
                      <a:pt x="187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91" name="Google Shape;691;p58"/>
              <p:cNvSpPr/>
              <p:nvPr/>
            </p:nvSpPr>
            <p:spPr>
              <a:xfrm>
                <a:off x="-7011375" y="1205200"/>
                <a:ext cx="1026375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41055" h="21596" extrusionOk="0">
                    <a:moveTo>
                      <a:pt x="20528" y="0"/>
                    </a:moveTo>
                    <a:cubicBezTo>
                      <a:pt x="15742" y="0"/>
                      <a:pt x="10955" y="1055"/>
                      <a:pt x="7303" y="3163"/>
                    </a:cubicBezTo>
                    <a:cubicBezTo>
                      <a:pt x="1" y="7379"/>
                      <a:pt x="1" y="14216"/>
                      <a:pt x="7303" y="18434"/>
                    </a:cubicBezTo>
                    <a:cubicBezTo>
                      <a:pt x="10955" y="20542"/>
                      <a:pt x="15742" y="21596"/>
                      <a:pt x="20528" y="21596"/>
                    </a:cubicBezTo>
                    <a:cubicBezTo>
                      <a:pt x="25314" y="21596"/>
                      <a:pt x="30100" y="20542"/>
                      <a:pt x="33752" y="18434"/>
                    </a:cubicBezTo>
                    <a:cubicBezTo>
                      <a:pt x="41055" y="14216"/>
                      <a:pt x="41055" y="7379"/>
                      <a:pt x="33752" y="3163"/>
                    </a:cubicBezTo>
                    <a:cubicBezTo>
                      <a:pt x="30100" y="1055"/>
                      <a:pt x="25314" y="0"/>
                      <a:pt x="205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92" name="Google Shape;692;p58"/>
              <p:cNvSpPr/>
              <p:nvPr/>
            </p:nvSpPr>
            <p:spPr>
              <a:xfrm>
                <a:off x="-6781525" y="787700"/>
                <a:ext cx="566100" cy="744900"/>
              </a:xfrm>
              <a:custGeom>
                <a:avLst/>
                <a:gdLst/>
                <a:ahLst/>
                <a:cxnLst/>
                <a:rect l="l" t="t" r="r" b="b"/>
                <a:pathLst>
                  <a:path w="22644" h="29796" extrusionOk="0">
                    <a:moveTo>
                      <a:pt x="11308" y="0"/>
                    </a:moveTo>
                    <a:cubicBezTo>
                      <a:pt x="11313" y="0"/>
                      <a:pt x="11317" y="0"/>
                      <a:pt x="11322" y="0"/>
                    </a:cubicBezTo>
                    <a:lnTo>
                      <a:pt x="11322" y="0"/>
                    </a:lnTo>
                    <a:cubicBezTo>
                      <a:pt x="11327" y="0"/>
                      <a:pt x="11332" y="0"/>
                      <a:pt x="11337" y="0"/>
                    </a:cubicBezTo>
                    <a:close/>
                    <a:moveTo>
                      <a:pt x="11322" y="0"/>
                    </a:moveTo>
                    <a:cubicBezTo>
                      <a:pt x="2209" y="9"/>
                      <a:pt x="6754" y="8048"/>
                      <a:pt x="6754" y="13408"/>
                    </a:cubicBezTo>
                    <a:cubicBezTo>
                      <a:pt x="6754" y="18768"/>
                      <a:pt x="0" y="29785"/>
                      <a:pt x="11322" y="29795"/>
                    </a:cubicBezTo>
                    <a:lnTo>
                      <a:pt x="11322" y="29795"/>
                    </a:lnTo>
                    <a:cubicBezTo>
                      <a:pt x="22643" y="29785"/>
                      <a:pt x="15891" y="18769"/>
                      <a:pt x="15891" y="13408"/>
                    </a:cubicBezTo>
                    <a:cubicBezTo>
                      <a:pt x="15891" y="8048"/>
                      <a:pt x="20434" y="9"/>
                      <a:pt x="11322" y="0"/>
                    </a:cubicBezTo>
                    <a:close/>
                    <a:moveTo>
                      <a:pt x="11322" y="29795"/>
                    </a:moveTo>
                    <a:cubicBezTo>
                      <a:pt x="11317" y="29795"/>
                      <a:pt x="11313" y="29795"/>
                      <a:pt x="11308" y="29795"/>
                    </a:cubicBezTo>
                    <a:lnTo>
                      <a:pt x="11337" y="29795"/>
                    </a:lnTo>
                    <a:cubicBezTo>
                      <a:pt x="11332" y="29795"/>
                      <a:pt x="11327" y="29795"/>
                      <a:pt x="11322" y="297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93" name="Google Shape;693;p58"/>
              <p:cNvSpPr/>
              <p:nvPr/>
            </p:nvSpPr>
            <p:spPr>
              <a:xfrm>
                <a:off x="-6627525" y="2109175"/>
                <a:ext cx="888850" cy="1515200"/>
              </a:xfrm>
              <a:custGeom>
                <a:avLst/>
                <a:gdLst/>
                <a:ahLst/>
                <a:cxnLst/>
                <a:rect l="l" t="t" r="r" b="b"/>
                <a:pathLst>
                  <a:path w="35554" h="60608" extrusionOk="0">
                    <a:moveTo>
                      <a:pt x="34356" y="0"/>
                    </a:moveTo>
                    <a:cubicBezTo>
                      <a:pt x="29835" y="3013"/>
                      <a:pt x="20236" y="6513"/>
                      <a:pt x="1" y="6513"/>
                    </a:cubicBezTo>
                    <a:lnTo>
                      <a:pt x="1" y="60555"/>
                    </a:lnTo>
                    <a:cubicBezTo>
                      <a:pt x="1" y="60555"/>
                      <a:pt x="1054" y="60608"/>
                      <a:pt x="2802" y="60608"/>
                    </a:cubicBezTo>
                    <a:cubicBezTo>
                      <a:pt x="10376" y="60608"/>
                      <a:pt x="30993" y="59621"/>
                      <a:pt x="35554" y="49099"/>
                    </a:cubicBezTo>
                    <a:lnTo>
                      <a:pt x="35554" y="9181"/>
                    </a:lnTo>
                    <a:cubicBezTo>
                      <a:pt x="35554" y="8424"/>
                      <a:pt x="35528" y="7668"/>
                      <a:pt x="35480" y="6913"/>
                    </a:cubicBezTo>
                    <a:cubicBezTo>
                      <a:pt x="35472" y="6791"/>
                      <a:pt x="35457" y="6670"/>
                      <a:pt x="35449" y="6549"/>
                    </a:cubicBezTo>
                    <a:cubicBezTo>
                      <a:pt x="35401" y="5893"/>
                      <a:pt x="35342" y="5238"/>
                      <a:pt x="35259" y="4588"/>
                    </a:cubicBezTo>
                    <a:cubicBezTo>
                      <a:pt x="35249" y="4518"/>
                      <a:pt x="35237" y="4451"/>
                      <a:pt x="35229" y="4382"/>
                    </a:cubicBezTo>
                    <a:cubicBezTo>
                      <a:pt x="35132" y="3669"/>
                      <a:pt x="35019" y="2959"/>
                      <a:pt x="34880" y="2256"/>
                    </a:cubicBezTo>
                    <a:cubicBezTo>
                      <a:pt x="34878" y="2243"/>
                      <a:pt x="34875" y="2230"/>
                      <a:pt x="34872" y="2217"/>
                    </a:cubicBezTo>
                    <a:cubicBezTo>
                      <a:pt x="34724" y="1471"/>
                      <a:pt x="34552" y="732"/>
                      <a:pt x="343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1" name="Text Box 0"/>
          <p:cNvSpPr txBox="1"/>
          <p:nvPr/>
        </p:nvSpPr>
        <p:spPr>
          <a:xfrm>
            <a:off x="3290570" y="1657985"/>
            <a:ext cx="254000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Fungsi utama dari payudara adalah memproduksi dan mensekresikan air susu.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pPr algn="ctr"/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pPr algn="ctr"/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Sekunder sebagai seksual karakteristik, symbol feminisme, kecantikan dan eroticism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/>
        </p:nvGraphicFramePr>
        <p:xfrm>
          <a:off x="1372235" y="246380"/>
          <a:ext cx="6399530" cy="4585335"/>
        </p:xfrm>
        <a:graphic>
          <a:graphicData uri="http://schemas.openxmlformats.org/drawingml/2006/table">
            <a:tbl>
              <a:tblPr bandRow="1">
                <a:tableStyleId>{E929F9F4-4A8F-4326-A1B4-22849713DDAB}</a:tableStyleId>
              </a:tblPr>
              <a:tblGrid>
                <a:gridCol w="3199765"/>
                <a:gridCol w="3199765"/>
              </a:tblGrid>
              <a:tr h="5048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chemeClr val="bg2"/>
                          </a:solidFill>
                          <a:latin typeface="Lato" panose="020F0502020204030203" charset="0"/>
                          <a:cs typeface="Lato" panose="020F0502020204030203" charset="0"/>
                        </a:rPr>
                        <a:t>NON - LAKTANS</a:t>
                      </a:r>
                      <a:endParaRPr lang="en-US" b="1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chemeClr val="bg2"/>
                          </a:solidFill>
                          <a:latin typeface="Lato" panose="020F0502020204030203" charset="0"/>
                          <a:cs typeface="Lato" panose="020F0502020204030203" charset="0"/>
                        </a:rPr>
                        <a:t>LAKTANS</a:t>
                      </a:r>
                      <a:endParaRPr lang="en-US" b="1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080510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2"/>
                          </a:solidFill>
                          <a:latin typeface="Lato" panose="020F0502020204030203" charset="0"/>
                          <a:cs typeface="Lato" panose="020F0502020204030203" charset="0"/>
                        </a:rPr>
                        <a:t>Susunannya lobar dan lobular</a:t>
                      </a: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2"/>
                          </a:solidFill>
                          <a:latin typeface="Lato" panose="020F0502020204030203" charset="0"/>
                          <a:cs typeface="Lato" panose="020F0502020204030203" charset="0"/>
                        </a:rPr>
                        <a:t>1. Jaringan ikat interlobaris </a:t>
                      </a: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2"/>
                          </a:solidFill>
                          <a:latin typeface="Lato" panose="020F0502020204030203" charset="0"/>
                          <a:cs typeface="Lato" panose="020F0502020204030203" charset="0"/>
                        </a:rPr>
                        <a:t>2. Jaringan ikat interlobularis</a:t>
                      </a: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2"/>
                          </a:solidFill>
                          <a:latin typeface="Lato" panose="020F0502020204030203" charset="0"/>
                          <a:cs typeface="Lato" panose="020F0502020204030203" charset="0"/>
                        </a:rPr>
                        <a:t>3. Jaringan ikat intralobularis</a:t>
                      </a: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2"/>
                          </a:solidFill>
                          <a:latin typeface="Lato" panose="020F0502020204030203" charset="0"/>
                          <a:cs typeface="Lato" panose="020F0502020204030203" charset="0"/>
                        </a:rPr>
                        <a:t>4. Lobulus (berisi duktuli, tapi masih kosong)</a:t>
                      </a: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2"/>
                          </a:solidFill>
                          <a:latin typeface="Lato" panose="020F0502020204030203" charset="0"/>
                          <a:cs typeface="Lato" panose="020F0502020204030203" charset="0"/>
                        </a:rPr>
                        <a:t>5. Duktus laktiferus</a:t>
                      </a: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2"/>
                          </a:solidFill>
                          <a:latin typeface="Lato" panose="020F0502020204030203" charset="0"/>
                          <a:cs typeface="Lato" panose="020F0502020204030203" charset="0"/>
                        </a:rPr>
                        <a:t>6. Jaringan lemak</a:t>
                      </a: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2"/>
                          </a:solidFill>
                          <a:latin typeface="Lato" panose="020F0502020204030203" charset="0"/>
                          <a:cs typeface="Lato" panose="020F0502020204030203" charset="0"/>
                        </a:rPr>
                        <a:t>1. Lobulus membesar, karena pars alveolaris melebar dan menghasilkan sekret (ASI)</a:t>
                      </a: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2"/>
                          </a:solidFill>
                          <a:latin typeface="Lato" panose="020F0502020204030203" charset="0"/>
                          <a:cs typeface="Lato" panose="020F0502020204030203" charset="0"/>
                        </a:rPr>
                        <a:t>2. Jaringan Ikat Interlobaris</a:t>
                      </a: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2"/>
                          </a:solidFill>
                          <a:latin typeface="Lato" panose="020F0502020204030203" charset="0"/>
                          <a:cs typeface="Lato" panose="020F0502020204030203" charset="0"/>
                        </a:rPr>
                        <a:t>3. Duktus Laktiferus</a:t>
                      </a:r>
                      <a:endParaRPr lang="en-US">
                        <a:solidFill>
                          <a:schemeClr val="bg2"/>
                        </a:solidFill>
                        <a:latin typeface="Lato" panose="020F0502020204030203" charset="0"/>
                        <a:cs typeface="Lato" panose="020F0502020204030203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1150" y="889635"/>
            <a:ext cx="2699385" cy="2154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435" y="879475"/>
            <a:ext cx="2492375" cy="216471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59"/>
          <p:cNvSpPr txBox="1"/>
          <p:nvPr>
            <p:ph type="title"/>
          </p:nvPr>
        </p:nvSpPr>
        <p:spPr>
          <a:xfrm>
            <a:off x="3553460" y="2409190"/>
            <a:ext cx="3485515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3600"/>
              <a:t>AMNION</a:t>
            </a:r>
            <a:endParaRPr lang="en-US" altLang="en-GB" sz="3600"/>
          </a:p>
        </p:txBody>
      </p:sp>
      <p:sp>
        <p:nvSpPr>
          <p:cNvPr id="700" name="Google Shape;700;p59"/>
          <p:cNvSpPr txBox="1"/>
          <p:nvPr>
            <p:ph type="title" idx="2"/>
          </p:nvPr>
        </p:nvSpPr>
        <p:spPr>
          <a:xfrm>
            <a:off x="3563635" y="2104230"/>
            <a:ext cx="1221300" cy="4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</a:t>
            </a:r>
            <a:r>
              <a:rPr lang="en-US" altLang="en-GB"/>
              <a:t>4</a:t>
            </a:r>
            <a:endParaRPr lang="en-US" altLang="en-GB"/>
          </a:p>
        </p:txBody>
      </p:sp>
      <p:grpSp>
        <p:nvGrpSpPr>
          <p:cNvPr id="1353" name="Google Shape;1353;p72"/>
          <p:cNvGrpSpPr/>
          <p:nvPr/>
        </p:nvGrpSpPr>
        <p:grpSpPr>
          <a:xfrm>
            <a:off x="658060" y="1954140"/>
            <a:ext cx="2173700" cy="1382150"/>
            <a:chOff x="1457525" y="3103350"/>
            <a:chExt cx="2173700" cy="1382150"/>
          </a:xfrm>
        </p:grpSpPr>
        <p:sp>
          <p:nvSpPr>
            <p:cNvPr id="1354" name="Google Shape;1354;p72"/>
            <p:cNvSpPr/>
            <p:nvPr/>
          </p:nvSpPr>
          <p:spPr>
            <a:xfrm>
              <a:off x="1457525" y="3103350"/>
              <a:ext cx="2173700" cy="1382150"/>
            </a:xfrm>
            <a:custGeom>
              <a:avLst/>
              <a:gdLst/>
              <a:ahLst/>
              <a:cxnLst/>
              <a:rect l="l" t="t" r="r" b="b"/>
              <a:pathLst>
                <a:path w="86948" h="55286" extrusionOk="0">
                  <a:moveTo>
                    <a:pt x="7121" y="0"/>
                  </a:moveTo>
                  <a:cubicBezTo>
                    <a:pt x="3188" y="0"/>
                    <a:pt x="0" y="3188"/>
                    <a:pt x="0" y="7122"/>
                  </a:cubicBezTo>
                  <a:cubicBezTo>
                    <a:pt x="0" y="11055"/>
                    <a:pt x="3189" y="14243"/>
                    <a:pt x="7121" y="14243"/>
                  </a:cubicBezTo>
                  <a:cubicBezTo>
                    <a:pt x="8046" y="14243"/>
                    <a:pt x="8963" y="14062"/>
                    <a:pt x="9819" y="13710"/>
                  </a:cubicBezTo>
                  <a:lnTo>
                    <a:pt x="81002" y="54808"/>
                  </a:lnTo>
                  <a:cubicBezTo>
                    <a:pt x="81554" y="55126"/>
                    <a:pt x="82169" y="55286"/>
                    <a:pt x="82785" y="55286"/>
                  </a:cubicBezTo>
                  <a:cubicBezTo>
                    <a:pt x="83401" y="55286"/>
                    <a:pt x="84017" y="55126"/>
                    <a:pt x="84569" y="54808"/>
                  </a:cubicBezTo>
                  <a:cubicBezTo>
                    <a:pt x="86948" y="53435"/>
                    <a:pt x="86948" y="50002"/>
                    <a:pt x="84569" y="48629"/>
                  </a:cubicBezTo>
                  <a:lnTo>
                    <a:pt x="14184" y="7992"/>
                  </a:lnTo>
                  <a:cubicBezTo>
                    <a:pt x="14221" y="7703"/>
                    <a:pt x="14240" y="7412"/>
                    <a:pt x="14242" y="7122"/>
                  </a:cubicBezTo>
                  <a:cubicBezTo>
                    <a:pt x="14242" y="3188"/>
                    <a:pt x="11054" y="0"/>
                    <a:pt x="7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5" name="Google Shape;1355;p72"/>
            <p:cNvSpPr/>
            <p:nvPr/>
          </p:nvSpPr>
          <p:spPr>
            <a:xfrm>
              <a:off x="1534375" y="3180225"/>
              <a:ext cx="2026000" cy="1252700"/>
            </a:xfrm>
            <a:custGeom>
              <a:avLst/>
              <a:gdLst/>
              <a:ahLst/>
              <a:cxnLst/>
              <a:rect l="l" t="t" r="r" b="b"/>
              <a:pathLst>
                <a:path w="81040" h="50108" extrusionOk="0">
                  <a:moveTo>
                    <a:pt x="4048" y="0"/>
                  </a:moveTo>
                  <a:cubicBezTo>
                    <a:pt x="1814" y="0"/>
                    <a:pt x="1" y="1811"/>
                    <a:pt x="1" y="4047"/>
                  </a:cubicBezTo>
                  <a:cubicBezTo>
                    <a:pt x="1" y="6282"/>
                    <a:pt x="1813" y="8093"/>
                    <a:pt x="4047" y="8093"/>
                  </a:cubicBezTo>
                  <a:cubicBezTo>
                    <a:pt x="4552" y="8093"/>
                    <a:pt x="5032" y="7989"/>
                    <a:pt x="5477" y="7820"/>
                  </a:cubicBezTo>
                  <a:lnTo>
                    <a:pt x="77741" y="49843"/>
                  </a:lnTo>
                  <a:cubicBezTo>
                    <a:pt x="78048" y="50019"/>
                    <a:pt x="78389" y="50107"/>
                    <a:pt x="78731" y="50107"/>
                  </a:cubicBezTo>
                  <a:cubicBezTo>
                    <a:pt x="79072" y="50107"/>
                    <a:pt x="79414" y="50019"/>
                    <a:pt x="79720" y="49843"/>
                  </a:cubicBezTo>
                  <a:cubicBezTo>
                    <a:pt x="81039" y="49081"/>
                    <a:pt x="81039" y="47177"/>
                    <a:pt x="79720" y="46415"/>
                  </a:cubicBezTo>
                  <a:lnTo>
                    <a:pt x="8026" y="4713"/>
                  </a:lnTo>
                  <a:cubicBezTo>
                    <a:pt x="8063" y="4495"/>
                    <a:pt x="8095" y="4275"/>
                    <a:pt x="8095" y="4047"/>
                  </a:cubicBezTo>
                  <a:cubicBezTo>
                    <a:pt x="8095" y="1812"/>
                    <a:pt x="6283" y="0"/>
                    <a:pt x="40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6" name="Google Shape;1356;p72"/>
            <p:cNvSpPr/>
            <p:nvPr/>
          </p:nvSpPr>
          <p:spPr>
            <a:xfrm>
              <a:off x="2005450" y="3465825"/>
              <a:ext cx="110650" cy="64350"/>
            </a:xfrm>
            <a:custGeom>
              <a:avLst/>
              <a:gdLst/>
              <a:ahLst/>
              <a:cxnLst/>
              <a:rect l="l" t="t" r="r" b="b"/>
              <a:pathLst>
                <a:path w="4426" h="2574" extrusionOk="0">
                  <a:moveTo>
                    <a:pt x="3515" y="1"/>
                  </a:moveTo>
                  <a:lnTo>
                    <a:pt x="0" y="2061"/>
                  </a:lnTo>
                  <a:lnTo>
                    <a:pt x="913" y="2573"/>
                  </a:lnTo>
                  <a:lnTo>
                    <a:pt x="4425" y="546"/>
                  </a:lnTo>
                  <a:lnTo>
                    <a:pt x="35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1357;p72"/>
            <p:cNvSpPr/>
            <p:nvPr/>
          </p:nvSpPr>
          <p:spPr>
            <a:xfrm>
              <a:off x="2078500" y="3485150"/>
              <a:ext cx="71525" cy="42200"/>
            </a:xfrm>
            <a:custGeom>
              <a:avLst/>
              <a:gdLst/>
              <a:ahLst/>
              <a:cxnLst/>
              <a:rect l="l" t="t" r="r" b="b"/>
              <a:pathLst>
                <a:path w="2861" h="1688" extrusionOk="0">
                  <a:moveTo>
                    <a:pt x="1932" y="1"/>
                  </a:moveTo>
                  <a:lnTo>
                    <a:pt x="0" y="1175"/>
                  </a:lnTo>
                  <a:lnTo>
                    <a:pt x="914" y="1688"/>
                  </a:lnTo>
                  <a:lnTo>
                    <a:pt x="2861" y="535"/>
                  </a:lnTo>
                  <a:lnTo>
                    <a:pt x="19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1358;p72"/>
            <p:cNvSpPr/>
            <p:nvPr/>
          </p:nvSpPr>
          <p:spPr>
            <a:xfrm>
              <a:off x="2086175" y="3512550"/>
              <a:ext cx="110625" cy="64325"/>
            </a:xfrm>
            <a:custGeom>
              <a:avLst/>
              <a:gdLst/>
              <a:ahLst/>
              <a:cxnLst/>
              <a:rect l="l" t="t" r="r" b="b"/>
              <a:pathLst>
                <a:path w="4425" h="2573" extrusionOk="0">
                  <a:moveTo>
                    <a:pt x="3516" y="1"/>
                  </a:moveTo>
                  <a:lnTo>
                    <a:pt x="0" y="2061"/>
                  </a:lnTo>
                  <a:lnTo>
                    <a:pt x="914" y="2573"/>
                  </a:lnTo>
                  <a:lnTo>
                    <a:pt x="4425" y="546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9" name="Google Shape;1359;p72"/>
            <p:cNvSpPr/>
            <p:nvPr/>
          </p:nvSpPr>
          <p:spPr>
            <a:xfrm>
              <a:off x="2159225" y="3531875"/>
              <a:ext cx="71550" cy="42200"/>
            </a:xfrm>
            <a:custGeom>
              <a:avLst/>
              <a:gdLst/>
              <a:ahLst/>
              <a:cxnLst/>
              <a:rect l="l" t="t" r="r" b="b"/>
              <a:pathLst>
                <a:path w="2862" h="1688" extrusionOk="0">
                  <a:moveTo>
                    <a:pt x="1933" y="1"/>
                  </a:moveTo>
                  <a:lnTo>
                    <a:pt x="0" y="1175"/>
                  </a:lnTo>
                  <a:lnTo>
                    <a:pt x="914" y="1688"/>
                  </a:lnTo>
                  <a:lnTo>
                    <a:pt x="2861" y="535"/>
                  </a:lnTo>
                  <a:lnTo>
                    <a:pt x="1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0" name="Google Shape;1360;p72"/>
            <p:cNvSpPr/>
            <p:nvPr/>
          </p:nvSpPr>
          <p:spPr>
            <a:xfrm>
              <a:off x="2166900" y="3559300"/>
              <a:ext cx="110625" cy="64300"/>
            </a:xfrm>
            <a:custGeom>
              <a:avLst/>
              <a:gdLst/>
              <a:ahLst/>
              <a:cxnLst/>
              <a:rect l="l" t="t" r="r" b="b"/>
              <a:pathLst>
                <a:path w="4425" h="2572" extrusionOk="0">
                  <a:moveTo>
                    <a:pt x="3516" y="0"/>
                  </a:moveTo>
                  <a:lnTo>
                    <a:pt x="0" y="2059"/>
                  </a:lnTo>
                  <a:lnTo>
                    <a:pt x="914" y="2572"/>
                  </a:lnTo>
                  <a:lnTo>
                    <a:pt x="4425" y="544"/>
                  </a:lnTo>
                  <a:lnTo>
                    <a:pt x="35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1" name="Google Shape;1361;p72"/>
            <p:cNvSpPr/>
            <p:nvPr/>
          </p:nvSpPr>
          <p:spPr>
            <a:xfrm>
              <a:off x="2239975" y="3578575"/>
              <a:ext cx="71525" cy="42225"/>
            </a:xfrm>
            <a:custGeom>
              <a:avLst/>
              <a:gdLst/>
              <a:ahLst/>
              <a:cxnLst/>
              <a:rect l="l" t="t" r="r" b="b"/>
              <a:pathLst>
                <a:path w="2861" h="1689" extrusionOk="0">
                  <a:moveTo>
                    <a:pt x="1932" y="1"/>
                  </a:moveTo>
                  <a:lnTo>
                    <a:pt x="0" y="1175"/>
                  </a:lnTo>
                  <a:lnTo>
                    <a:pt x="913" y="1688"/>
                  </a:lnTo>
                  <a:lnTo>
                    <a:pt x="2860" y="536"/>
                  </a:lnTo>
                  <a:lnTo>
                    <a:pt x="19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2" name="Google Shape;1362;p72"/>
            <p:cNvSpPr/>
            <p:nvPr/>
          </p:nvSpPr>
          <p:spPr>
            <a:xfrm>
              <a:off x="2247625" y="3606000"/>
              <a:ext cx="110650" cy="64325"/>
            </a:xfrm>
            <a:custGeom>
              <a:avLst/>
              <a:gdLst/>
              <a:ahLst/>
              <a:cxnLst/>
              <a:rect l="l" t="t" r="r" b="b"/>
              <a:pathLst>
                <a:path w="4426" h="2573" extrusionOk="0">
                  <a:moveTo>
                    <a:pt x="3516" y="0"/>
                  </a:moveTo>
                  <a:lnTo>
                    <a:pt x="1" y="2060"/>
                  </a:lnTo>
                  <a:lnTo>
                    <a:pt x="914" y="2573"/>
                  </a:lnTo>
                  <a:lnTo>
                    <a:pt x="4426" y="545"/>
                  </a:lnTo>
                  <a:lnTo>
                    <a:pt x="35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3" name="Google Shape;1363;p72"/>
            <p:cNvSpPr/>
            <p:nvPr/>
          </p:nvSpPr>
          <p:spPr>
            <a:xfrm>
              <a:off x="2320675" y="3625325"/>
              <a:ext cx="71575" cy="42200"/>
            </a:xfrm>
            <a:custGeom>
              <a:avLst/>
              <a:gdLst/>
              <a:ahLst/>
              <a:cxnLst/>
              <a:rect l="l" t="t" r="r" b="b"/>
              <a:pathLst>
                <a:path w="2863" h="1688" extrusionOk="0">
                  <a:moveTo>
                    <a:pt x="1933" y="0"/>
                  </a:moveTo>
                  <a:lnTo>
                    <a:pt x="1" y="1174"/>
                  </a:lnTo>
                  <a:lnTo>
                    <a:pt x="915" y="1687"/>
                  </a:lnTo>
                  <a:lnTo>
                    <a:pt x="2862" y="535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4" name="Google Shape;1364;p72"/>
            <p:cNvSpPr/>
            <p:nvPr/>
          </p:nvSpPr>
          <p:spPr>
            <a:xfrm>
              <a:off x="2328350" y="3652725"/>
              <a:ext cx="110650" cy="64325"/>
            </a:xfrm>
            <a:custGeom>
              <a:avLst/>
              <a:gdLst/>
              <a:ahLst/>
              <a:cxnLst/>
              <a:rect l="l" t="t" r="r" b="b"/>
              <a:pathLst>
                <a:path w="4426" h="2573" extrusionOk="0">
                  <a:moveTo>
                    <a:pt x="3517" y="0"/>
                  </a:moveTo>
                  <a:lnTo>
                    <a:pt x="1" y="2059"/>
                  </a:lnTo>
                  <a:lnTo>
                    <a:pt x="915" y="2572"/>
                  </a:lnTo>
                  <a:lnTo>
                    <a:pt x="4425" y="546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1365;p72"/>
            <p:cNvSpPr/>
            <p:nvPr/>
          </p:nvSpPr>
          <p:spPr>
            <a:xfrm>
              <a:off x="2392250" y="3672050"/>
              <a:ext cx="71550" cy="42200"/>
            </a:xfrm>
            <a:custGeom>
              <a:avLst/>
              <a:gdLst/>
              <a:ahLst/>
              <a:cxnLst/>
              <a:rect l="l" t="t" r="r" b="b"/>
              <a:pathLst>
                <a:path w="2862" h="1688" extrusionOk="0">
                  <a:moveTo>
                    <a:pt x="1934" y="0"/>
                  </a:moveTo>
                  <a:lnTo>
                    <a:pt x="1" y="1175"/>
                  </a:lnTo>
                  <a:lnTo>
                    <a:pt x="915" y="1687"/>
                  </a:lnTo>
                  <a:lnTo>
                    <a:pt x="2862" y="535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6" name="Google Shape;1366;p72"/>
            <p:cNvSpPr/>
            <p:nvPr/>
          </p:nvSpPr>
          <p:spPr>
            <a:xfrm>
              <a:off x="2399925" y="3699425"/>
              <a:ext cx="110650" cy="64350"/>
            </a:xfrm>
            <a:custGeom>
              <a:avLst/>
              <a:gdLst/>
              <a:ahLst/>
              <a:cxnLst/>
              <a:rect l="l" t="t" r="r" b="b"/>
              <a:pathLst>
                <a:path w="4426" h="2574" extrusionOk="0">
                  <a:moveTo>
                    <a:pt x="3517" y="0"/>
                  </a:moveTo>
                  <a:lnTo>
                    <a:pt x="0" y="2060"/>
                  </a:lnTo>
                  <a:lnTo>
                    <a:pt x="914" y="2573"/>
                  </a:lnTo>
                  <a:lnTo>
                    <a:pt x="4425" y="546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7" name="Google Shape;1367;p72"/>
            <p:cNvSpPr/>
            <p:nvPr/>
          </p:nvSpPr>
          <p:spPr>
            <a:xfrm>
              <a:off x="2473000" y="3718750"/>
              <a:ext cx="71525" cy="42200"/>
            </a:xfrm>
            <a:custGeom>
              <a:avLst/>
              <a:gdLst/>
              <a:ahLst/>
              <a:cxnLst/>
              <a:rect l="l" t="t" r="r" b="b"/>
              <a:pathLst>
                <a:path w="2861" h="1688" extrusionOk="0">
                  <a:moveTo>
                    <a:pt x="1933" y="0"/>
                  </a:moveTo>
                  <a:lnTo>
                    <a:pt x="1" y="1175"/>
                  </a:lnTo>
                  <a:lnTo>
                    <a:pt x="913" y="1688"/>
                  </a:lnTo>
                  <a:lnTo>
                    <a:pt x="2861" y="535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8" name="Google Shape;1368;p72"/>
            <p:cNvSpPr/>
            <p:nvPr/>
          </p:nvSpPr>
          <p:spPr>
            <a:xfrm>
              <a:off x="2480675" y="3746150"/>
              <a:ext cx="110650" cy="64350"/>
            </a:xfrm>
            <a:custGeom>
              <a:avLst/>
              <a:gdLst/>
              <a:ahLst/>
              <a:cxnLst/>
              <a:rect l="l" t="t" r="r" b="b"/>
              <a:pathLst>
                <a:path w="4426" h="2574" extrusionOk="0">
                  <a:moveTo>
                    <a:pt x="3516" y="1"/>
                  </a:moveTo>
                  <a:lnTo>
                    <a:pt x="0" y="2061"/>
                  </a:lnTo>
                  <a:lnTo>
                    <a:pt x="913" y="2573"/>
                  </a:lnTo>
                  <a:lnTo>
                    <a:pt x="4425" y="546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9" name="Google Shape;1369;p72"/>
            <p:cNvSpPr/>
            <p:nvPr/>
          </p:nvSpPr>
          <p:spPr>
            <a:xfrm>
              <a:off x="2553725" y="3765475"/>
              <a:ext cx="71525" cy="42200"/>
            </a:xfrm>
            <a:custGeom>
              <a:avLst/>
              <a:gdLst/>
              <a:ahLst/>
              <a:cxnLst/>
              <a:rect l="l" t="t" r="r" b="b"/>
              <a:pathLst>
                <a:path w="2861" h="1688" extrusionOk="0">
                  <a:moveTo>
                    <a:pt x="1932" y="1"/>
                  </a:moveTo>
                  <a:lnTo>
                    <a:pt x="0" y="1175"/>
                  </a:lnTo>
                  <a:lnTo>
                    <a:pt x="914" y="1688"/>
                  </a:lnTo>
                  <a:lnTo>
                    <a:pt x="2860" y="535"/>
                  </a:lnTo>
                  <a:lnTo>
                    <a:pt x="19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0" name="Google Shape;1370;p72"/>
            <p:cNvSpPr/>
            <p:nvPr/>
          </p:nvSpPr>
          <p:spPr>
            <a:xfrm>
              <a:off x="2561400" y="3792875"/>
              <a:ext cx="110625" cy="64325"/>
            </a:xfrm>
            <a:custGeom>
              <a:avLst/>
              <a:gdLst/>
              <a:ahLst/>
              <a:cxnLst/>
              <a:rect l="l" t="t" r="r" b="b"/>
              <a:pathLst>
                <a:path w="4425" h="2573" extrusionOk="0">
                  <a:moveTo>
                    <a:pt x="3516" y="1"/>
                  </a:moveTo>
                  <a:lnTo>
                    <a:pt x="0" y="2060"/>
                  </a:lnTo>
                  <a:lnTo>
                    <a:pt x="914" y="2573"/>
                  </a:lnTo>
                  <a:lnTo>
                    <a:pt x="4425" y="546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1" name="Google Shape;1371;p72"/>
            <p:cNvSpPr/>
            <p:nvPr/>
          </p:nvSpPr>
          <p:spPr>
            <a:xfrm>
              <a:off x="2634475" y="3812200"/>
              <a:ext cx="71525" cy="42200"/>
            </a:xfrm>
            <a:custGeom>
              <a:avLst/>
              <a:gdLst/>
              <a:ahLst/>
              <a:cxnLst/>
              <a:rect l="l" t="t" r="r" b="b"/>
              <a:pathLst>
                <a:path w="2861" h="1688" extrusionOk="0">
                  <a:moveTo>
                    <a:pt x="1932" y="1"/>
                  </a:moveTo>
                  <a:lnTo>
                    <a:pt x="0" y="1175"/>
                  </a:lnTo>
                  <a:lnTo>
                    <a:pt x="913" y="1688"/>
                  </a:lnTo>
                  <a:lnTo>
                    <a:pt x="2860" y="535"/>
                  </a:lnTo>
                  <a:lnTo>
                    <a:pt x="19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2" name="Google Shape;1372;p72"/>
            <p:cNvSpPr/>
            <p:nvPr/>
          </p:nvSpPr>
          <p:spPr>
            <a:xfrm>
              <a:off x="2642100" y="3839575"/>
              <a:ext cx="110650" cy="64350"/>
            </a:xfrm>
            <a:custGeom>
              <a:avLst/>
              <a:gdLst/>
              <a:ahLst/>
              <a:cxnLst/>
              <a:rect l="l" t="t" r="r" b="b"/>
              <a:pathLst>
                <a:path w="4426" h="2574" extrusionOk="0">
                  <a:moveTo>
                    <a:pt x="3517" y="1"/>
                  </a:moveTo>
                  <a:lnTo>
                    <a:pt x="1" y="2061"/>
                  </a:lnTo>
                  <a:lnTo>
                    <a:pt x="915" y="2574"/>
                  </a:lnTo>
                  <a:lnTo>
                    <a:pt x="4426" y="546"/>
                  </a:lnTo>
                  <a:lnTo>
                    <a:pt x="35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3" name="Google Shape;1373;p72"/>
            <p:cNvSpPr/>
            <p:nvPr/>
          </p:nvSpPr>
          <p:spPr>
            <a:xfrm>
              <a:off x="2715175" y="3858900"/>
              <a:ext cx="71550" cy="42200"/>
            </a:xfrm>
            <a:custGeom>
              <a:avLst/>
              <a:gdLst/>
              <a:ahLst/>
              <a:cxnLst/>
              <a:rect l="l" t="t" r="r" b="b"/>
              <a:pathLst>
                <a:path w="2862" h="1688" extrusionOk="0">
                  <a:moveTo>
                    <a:pt x="1933" y="1"/>
                  </a:moveTo>
                  <a:lnTo>
                    <a:pt x="1" y="1175"/>
                  </a:lnTo>
                  <a:lnTo>
                    <a:pt x="914" y="1688"/>
                  </a:lnTo>
                  <a:lnTo>
                    <a:pt x="2861" y="535"/>
                  </a:lnTo>
                  <a:lnTo>
                    <a:pt x="1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4" name="Google Shape;1374;p72"/>
            <p:cNvSpPr/>
            <p:nvPr/>
          </p:nvSpPr>
          <p:spPr>
            <a:xfrm>
              <a:off x="2722850" y="3886325"/>
              <a:ext cx="110650" cy="64325"/>
            </a:xfrm>
            <a:custGeom>
              <a:avLst/>
              <a:gdLst/>
              <a:ahLst/>
              <a:cxnLst/>
              <a:rect l="l" t="t" r="r" b="b"/>
              <a:pathLst>
                <a:path w="4426" h="2573" extrusionOk="0">
                  <a:moveTo>
                    <a:pt x="3517" y="0"/>
                  </a:moveTo>
                  <a:lnTo>
                    <a:pt x="1" y="2060"/>
                  </a:lnTo>
                  <a:lnTo>
                    <a:pt x="915" y="2573"/>
                  </a:lnTo>
                  <a:lnTo>
                    <a:pt x="4425" y="545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5" name="Google Shape;1375;p72"/>
            <p:cNvSpPr/>
            <p:nvPr/>
          </p:nvSpPr>
          <p:spPr>
            <a:xfrm>
              <a:off x="2795900" y="3905650"/>
              <a:ext cx="71575" cy="42200"/>
            </a:xfrm>
            <a:custGeom>
              <a:avLst/>
              <a:gdLst/>
              <a:ahLst/>
              <a:cxnLst/>
              <a:rect l="l" t="t" r="r" b="b"/>
              <a:pathLst>
                <a:path w="2863" h="1688" extrusionOk="0">
                  <a:moveTo>
                    <a:pt x="1933" y="0"/>
                  </a:moveTo>
                  <a:lnTo>
                    <a:pt x="1" y="1174"/>
                  </a:lnTo>
                  <a:lnTo>
                    <a:pt x="915" y="1687"/>
                  </a:lnTo>
                  <a:lnTo>
                    <a:pt x="2862" y="535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6" name="Google Shape;1376;p72"/>
            <p:cNvSpPr/>
            <p:nvPr/>
          </p:nvSpPr>
          <p:spPr>
            <a:xfrm>
              <a:off x="2803575" y="3933050"/>
              <a:ext cx="110650" cy="64325"/>
            </a:xfrm>
            <a:custGeom>
              <a:avLst/>
              <a:gdLst/>
              <a:ahLst/>
              <a:cxnLst/>
              <a:rect l="l" t="t" r="r" b="b"/>
              <a:pathLst>
                <a:path w="4426" h="2573" extrusionOk="0">
                  <a:moveTo>
                    <a:pt x="3517" y="0"/>
                  </a:moveTo>
                  <a:lnTo>
                    <a:pt x="1" y="2059"/>
                  </a:lnTo>
                  <a:lnTo>
                    <a:pt x="915" y="2572"/>
                  </a:lnTo>
                  <a:lnTo>
                    <a:pt x="4425" y="546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7" name="Google Shape;1377;p72"/>
            <p:cNvSpPr/>
            <p:nvPr/>
          </p:nvSpPr>
          <p:spPr>
            <a:xfrm>
              <a:off x="2876625" y="3952375"/>
              <a:ext cx="71550" cy="42175"/>
            </a:xfrm>
            <a:custGeom>
              <a:avLst/>
              <a:gdLst/>
              <a:ahLst/>
              <a:cxnLst/>
              <a:rect l="l" t="t" r="r" b="b"/>
              <a:pathLst>
                <a:path w="2862" h="1687" extrusionOk="0">
                  <a:moveTo>
                    <a:pt x="1934" y="0"/>
                  </a:moveTo>
                  <a:lnTo>
                    <a:pt x="1" y="1175"/>
                  </a:lnTo>
                  <a:lnTo>
                    <a:pt x="915" y="1686"/>
                  </a:lnTo>
                  <a:lnTo>
                    <a:pt x="2862" y="535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8" name="Google Shape;1378;p72"/>
            <p:cNvSpPr/>
            <p:nvPr/>
          </p:nvSpPr>
          <p:spPr>
            <a:xfrm>
              <a:off x="2884300" y="3979750"/>
              <a:ext cx="110675" cy="64350"/>
            </a:xfrm>
            <a:custGeom>
              <a:avLst/>
              <a:gdLst/>
              <a:ahLst/>
              <a:cxnLst/>
              <a:rect l="l" t="t" r="r" b="b"/>
              <a:pathLst>
                <a:path w="4427" h="2574" extrusionOk="0">
                  <a:moveTo>
                    <a:pt x="3517" y="0"/>
                  </a:moveTo>
                  <a:lnTo>
                    <a:pt x="0" y="2060"/>
                  </a:lnTo>
                  <a:lnTo>
                    <a:pt x="914" y="2573"/>
                  </a:lnTo>
                  <a:lnTo>
                    <a:pt x="4426" y="546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9" name="Google Shape;1379;p72"/>
            <p:cNvSpPr/>
            <p:nvPr/>
          </p:nvSpPr>
          <p:spPr>
            <a:xfrm>
              <a:off x="2957375" y="3999075"/>
              <a:ext cx="71525" cy="42200"/>
            </a:xfrm>
            <a:custGeom>
              <a:avLst/>
              <a:gdLst/>
              <a:ahLst/>
              <a:cxnLst/>
              <a:rect l="l" t="t" r="r" b="b"/>
              <a:pathLst>
                <a:path w="2861" h="1688" extrusionOk="0">
                  <a:moveTo>
                    <a:pt x="1933" y="0"/>
                  </a:moveTo>
                  <a:lnTo>
                    <a:pt x="0" y="1175"/>
                  </a:lnTo>
                  <a:lnTo>
                    <a:pt x="914" y="1688"/>
                  </a:lnTo>
                  <a:lnTo>
                    <a:pt x="2861" y="535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0" name="Google Shape;1380;p72"/>
            <p:cNvSpPr/>
            <p:nvPr/>
          </p:nvSpPr>
          <p:spPr>
            <a:xfrm>
              <a:off x="2965050" y="4026475"/>
              <a:ext cx="110625" cy="64350"/>
            </a:xfrm>
            <a:custGeom>
              <a:avLst/>
              <a:gdLst/>
              <a:ahLst/>
              <a:cxnLst/>
              <a:rect l="l" t="t" r="r" b="b"/>
              <a:pathLst>
                <a:path w="4425" h="2574" extrusionOk="0">
                  <a:moveTo>
                    <a:pt x="3516" y="1"/>
                  </a:moveTo>
                  <a:lnTo>
                    <a:pt x="0" y="2061"/>
                  </a:lnTo>
                  <a:lnTo>
                    <a:pt x="914" y="2573"/>
                  </a:lnTo>
                  <a:lnTo>
                    <a:pt x="4425" y="546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1" name="Google Shape;1381;p72"/>
            <p:cNvSpPr/>
            <p:nvPr/>
          </p:nvSpPr>
          <p:spPr>
            <a:xfrm>
              <a:off x="3038100" y="4045800"/>
              <a:ext cx="71550" cy="42200"/>
            </a:xfrm>
            <a:custGeom>
              <a:avLst/>
              <a:gdLst/>
              <a:ahLst/>
              <a:cxnLst/>
              <a:rect l="l" t="t" r="r" b="b"/>
              <a:pathLst>
                <a:path w="2862" h="1688" extrusionOk="0">
                  <a:moveTo>
                    <a:pt x="1932" y="1"/>
                  </a:moveTo>
                  <a:lnTo>
                    <a:pt x="0" y="1175"/>
                  </a:lnTo>
                  <a:lnTo>
                    <a:pt x="914" y="1688"/>
                  </a:lnTo>
                  <a:lnTo>
                    <a:pt x="2861" y="535"/>
                  </a:lnTo>
                  <a:lnTo>
                    <a:pt x="19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2" name="Google Shape;1382;p72"/>
            <p:cNvSpPr/>
            <p:nvPr/>
          </p:nvSpPr>
          <p:spPr>
            <a:xfrm>
              <a:off x="3045775" y="4073200"/>
              <a:ext cx="110625" cy="64325"/>
            </a:xfrm>
            <a:custGeom>
              <a:avLst/>
              <a:gdLst/>
              <a:ahLst/>
              <a:cxnLst/>
              <a:rect l="l" t="t" r="r" b="b"/>
              <a:pathLst>
                <a:path w="4425" h="2573" extrusionOk="0">
                  <a:moveTo>
                    <a:pt x="3516" y="1"/>
                  </a:moveTo>
                  <a:lnTo>
                    <a:pt x="0" y="2060"/>
                  </a:lnTo>
                  <a:lnTo>
                    <a:pt x="914" y="2573"/>
                  </a:lnTo>
                  <a:lnTo>
                    <a:pt x="4425" y="546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3" name="Google Shape;1383;p72"/>
            <p:cNvSpPr/>
            <p:nvPr/>
          </p:nvSpPr>
          <p:spPr>
            <a:xfrm>
              <a:off x="3118850" y="4092525"/>
              <a:ext cx="71525" cy="42175"/>
            </a:xfrm>
            <a:custGeom>
              <a:avLst/>
              <a:gdLst/>
              <a:ahLst/>
              <a:cxnLst/>
              <a:rect l="l" t="t" r="r" b="b"/>
              <a:pathLst>
                <a:path w="2861" h="1687" extrusionOk="0">
                  <a:moveTo>
                    <a:pt x="1932" y="1"/>
                  </a:moveTo>
                  <a:lnTo>
                    <a:pt x="0" y="1175"/>
                  </a:lnTo>
                  <a:lnTo>
                    <a:pt x="913" y="1687"/>
                  </a:lnTo>
                  <a:lnTo>
                    <a:pt x="2860" y="534"/>
                  </a:lnTo>
                  <a:lnTo>
                    <a:pt x="19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4" name="Google Shape;1384;p72"/>
            <p:cNvSpPr/>
            <p:nvPr/>
          </p:nvSpPr>
          <p:spPr>
            <a:xfrm>
              <a:off x="3126500" y="4119900"/>
              <a:ext cx="110650" cy="64350"/>
            </a:xfrm>
            <a:custGeom>
              <a:avLst/>
              <a:gdLst/>
              <a:ahLst/>
              <a:cxnLst/>
              <a:rect l="l" t="t" r="r" b="b"/>
              <a:pathLst>
                <a:path w="4426" h="2574" extrusionOk="0">
                  <a:moveTo>
                    <a:pt x="3516" y="1"/>
                  </a:moveTo>
                  <a:lnTo>
                    <a:pt x="1" y="2061"/>
                  </a:lnTo>
                  <a:lnTo>
                    <a:pt x="914" y="2574"/>
                  </a:lnTo>
                  <a:lnTo>
                    <a:pt x="4426" y="546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5" name="Google Shape;1385;p72"/>
            <p:cNvSpPr/>
            <p:nvPr/>
          </p:nvSpPr>
          <p:spPr>
            <a:xfrm>
              <a:off x="3199550" y="4139225"/>
              <a:ext cx="71550" cy="42200"/>
            </a:xfrm>
            <a:custGeom>
              <a:avLst/>
              <a:gdLst/>
              <a:ahLst/>
              <a:cxnLst/>
              <a:rect l="l" t="t" r="r" b="b"/>
              <a:pathLst>
                <a:path w="2862" h="1688" extrusionOk="0">
                  <a:moveTo>
                    <a:pt x="1933" y="1"/>
                  </a:moveTo>
                  <a:lnTo>
                    <a:pt x="1" y="1175"/>
                  </a:lnTo>
                  <a:lnTo>
                    <a:pt x="915" y="1688"/>
                  </a:lnTo>
                  <a:lnTo>
                    <a:pt x="2861" y="535"/>
                  </a:lnTo>
                  <a:lnTo>
                    <a:pt x="1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6" name="Google Shape;1386;p72"/>
            <p:cNvSpPr/>
            <p:nvPr/>
          </p:nvSpPr>
          <p:spPr>
            <a:xfrm>
              <a:off x="3207225" y="4166650"/>
              <a:ext cx="110650" cy="64325"/>
            </a:xfrm>
            <a:custGeom>
              <a:avLst/>
              <a:gdLst/>
              <a:ahLst/>
              <a:cxnLst/>
              <a:rect l="l" t="t" r="r" b="b"/>
              <a:pathLst>
                <a:path w="4426" h="2573" extrusionOk="0">
                  <a:moveTo>
                    <a:pt x="3517" y="0"/>
                  </a:moveTo>
                  <a:lnTo>
                    <a:pt x="1" y="2060"/>
                  </a:lnTo>
                  <a:lnTo>
                    <a:pt x="915" y="2573"/>
                  </a:lnTo>
                  <a:lnTo>
                    <a:pt x="4425" y="545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7" name="Google Shape;1387;p72"/>
            <p:cNvSpPr/>
            <p:nvPr/>
          </p:nvSpPr>
          <p:spPr>
            <a:xfrm>
              <a:off x="3280275" y="4185975"/>
              <a:ext cx="71550" cy="42200"/>
            </a:xfrm>
            <a:custGeom>
              <a:avLst/>
              <a:gdLst/>
              <a:ahLst/>
              <a:cxnLst/>
              <a:rect l="l" t="t" r="r" b="b"/>
              <a:pathLst>
                <a:path w="2862" h="1688" extrusionOk="0">
                  <a:moveTo>
                    <a:pt x="1933" y="0"/>
                  </a:moveTo>
                  <a:lnTo>
                    <a:pt x="1" y="1174"/>
                  </a:lnTo>
                  <a:lnTo>
                    <a:pt x="915" y="1687"/>
                  </a:lnTo>
                  <a:lnTo>
                    <a:pt x="2862" y="535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8" name="Google Shape;1388;p72"/>
            <p:cNvSpPr/>
            <p:nvPr/>
          </p:nvSpPr>
          <p:spPr>
            <a:xfrm>
              <a:off x="3287950" y="4213375"/>
              <a:ext cx="110650" cy="64325"/>
            </a:xfrm>
            <a:custGeom>
              <a:avLst/>
              <a:gdLst/>
              <a:ahLst/>
              <a:cxnLst/>
              <a:rect l="l" t="t" r="r" b="b"/>
              <a:pathLst>
                <a:path w="4426" h="2573" extrusionOk="0">
                  <a:moveTo>
                    <a:pt x="3517" y="0"/>
                  </a:moveTo>
                  <a:lnTo>
                    <a:pt x="1" y="2059"/>
                  </a:lnTo>
                  <a:lnTo>
                    <a:pt x="915" y="2572"/>
                  </a:lnTo>
                  <a:lnTo>
                    <a:pt x="4425" y="546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9" name="Google Shape;1389;p72"/>
            <p:cNvSpPr/>
            <p:nvPr/>
          </p:nvSpPr>
          <p:spPr>
            <a:xfrm>
              <a:off x="3361025" y="4232675"/>
              <a:ext cx="71525" cy="42200"/>
            </a:xfrm>
            <a:custGeom>
              <a:avLst/>
              <a:gdLst/>
              <a:ahLst/>
              <a:cxnLst/>
              <a:rect l="l" t="t" r="r" b="b"/>
              <a:pathLst>
                <a:path w="2861" h="1688" extrusionOk="0">
                  <a:moveTo>
                    <a:pt x="1933" y="0"/>
                  </a:moveTo>
                  <a:lnTo>
                    <a:pt x="1" y="1174"/>
                  </a:lnTo>
                  <a:lnTo>
                    <a:pt x="913" y="1687"/>
                  </a:lnTo>
                  <a:lnTo>
                    <a:pt x="2861" y="535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0" name="Google Shape;1390;p72"/>
            <p:cNvSpPr/>
            <p:nvPr/>
          </p:nvSpPr>
          <p:spPr>
            <a:xfrm>
              <a:off x="3368700" y="4260075"/>
              <a:ext cx="110650" cy="64350"/>
            </a:xfrm>
            <a:custGeom>
              <a:avLst/>
              <a:gdLst/>
              <a:ahLst/>
              <a:cxnLst/>
              <a:rect l="l" t="t" r="r" b="b"/>
              <a:pathLst>
                <a:path w="4426" h="2574" extrusionOk="0">
                  <a:moveTo>
                    <a:pt x="3517" y="0"/>
                  </a:moveTo>
                  <a:lnTo>
                    <a:pt x="0" y="2060"/>
                  </a:lnTo>
                  <a:lnTo>
                    <a:pt x="913" y="2573"/>
                  </a:lnTo>
                  <a:lnTo>
                    <a:pt x="4425" y="546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1" name="Google Shape;1391;p72"/>
            <p:cNvSpPr/>
            <p:nvPr/>
          </p:nvSpPr>
          <p:spPr>
            <a:xfrm>
              <a:off x="3441750" y="4279400"/>
              <a:ext cx="71525" cy="42200"/>
            </a:xfrm>
            <a:custGeom>
              <a:avLst/>
              <a:gdLst/>
              <a:ahLst/>
              <a:cxnLst/>
              <a:rect l="l" t="t" r="r" b="b"/>
              <a:pathLst>
                <a:path w="2861" h="1688" extrusionOk="0">
                  <a:moveTo>
                    <a:pt x="1932" y="0"/>
                  </a:moveTo>
                  <a:lnTo>
                    <a:pt x="0" y="1175"/>
                  </a:lnTo>
                  <a:lnTo>
                    <a:pt x="914" y="1687"/>
                  </a:lnTo>
                  <a:lnTo>
                    <a:pt x="2861" y="535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93" name="Google Shape;1393;p72"/>
          <p:cNvGrpSpPr/>
          <p:nvPr/>
        </p:nvGrpSpPr>
        <p:grpSpPr>
          <a:xfrm>
            <a:off x="2180635" y="3264920"/>
            <a:ext cx="1415975" cy="1314700"/>
            <a:chOff x="3484925" y="4161400"/>
            <a:chExt cx="1415975" cy="1314700"/>
          </a:xfrm>
        </p:grpSpPr>
        <p:sp>
          <p:nvSpPr>
            <p:cNvPr id="1394" name="Google Shape;1394;p72"/>
            <p:cNvSpPr/>
            <p:nvPr/>
          </p:nvSpPr>
          <p:spPr>
            <a:xfrm>
              <a:off x="3820175" y="4418100"/>
              <a:ext cx="505875" cy="253625"/>
            </a:xfrm>
            <a:custGeom>
              <a:avLst/>
              <a:gdLst/>
              <a:ahLst/>
              <a:cxnLst/>
              <a:rect l="l" t="t" r="r" b="b"/>
              <a:pathLst>
                <a:path w="20235" h="10145" extrusionOk="0">
                  <a:moveTo>
                    <a:pt x="12731" y="0"/>
                  </a:moveTo>
                  <a:cubicBezTo>
                    <a:pt x="11866" y="0"/>
                    <a:pt x="10984" y="9"/>
                    <a:pt x="10118" y="9"/>
                  </a:cubicBezTo>
                  <a:cubicBezTo>
                    <a:pt x="9300" y="9"/>
                    <a:pt x="8464" y="1"/>
                    <a:pt x="7641" y="1"/>
                  </a:cubicBezTo>
                  <a:cubicBezTo>
                    <a:pt x="3698" y="1"/>
                    <a:pt x="39" y="177"/>
                    <a:pt x="9" y="2213"/>
                  </a:cubicBezTo>
                  <a:cubicBezTo>
                    <a:pt x="1" y="2822"/>
                    <a:pt x="1" y="4648"/>
                    <a:pt x="1" y="5077"/>
                  </a:cubicBezTo>
                  <a:cubicBezTo>
                    <a:pt x="1" y="7876"/>
                    <a:pt x="4529" y="10144"/>
                    <a:pt x="10118" y="10144"/>
                  </a:cubicBezTo>
                  <a:cubicBezTo>
                    <a:pt x="15704" y="10144"/>
                    <a:pt x="20234" y="7876"/>
                    <a:pt x="20234" y="5077"/>
                  </a:cubicBezTo>
                  <a:lnTo>
                    <a:pt x="20234" y="2213"/>
                  </a:lnTo>
                  <a:cubicBezTo>
                    <a:pt x="20234" y="183"/>
                    <a:pt x="16666" y="0"/>
                    <a:pt x="127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5" name="Google Shape;1395;p72"/>
            <p:cNvSpPr/>
            <p:nvPr/>
          </p:nvSpPr>
          <p:spPr>
            <a:xfrm>
              <a:off x="3820175" y="4346725"/>
              <a:ext cx="505875" cy="253400"/>
            </a:xfrm>
            <a:custGeom>
              <a:avLst/>
              <a:gdLst/>
              <a:ahLst/>
              <a:cxnLst/>
              <a:rect l="l" t="t" r="r" b="b"/>
              <a:pathLst>
                <a:path w="20235" h="10136" extrusionOk="0">
                  <a:moveTo>
                    <a:pt x="10118" y="1"/>
                  </a:moveTo>
                  <a:cubicBezTo>
                    <a:pt x="4531" y="1"/>
                    <a:pt x="1" y="2269"/>
                    <a:pt x="1" y="5068"/>
                  </a:cubicBezTo>
                  <a:cubicBezTo>
                    <a:pt x="1" y="7867"/>
                    <a:pt x="4529" y="10136"/>
                    <a:pt x="10118" y="10136"/>
                  </a:cubicBezTo>
                  <a:cubicBezTo>
                    <a:pt x="15704" y="10136"/>
                    <a:pt x="20234" y="7867"/>
                    <a:pt x="20234" y="5068"/>
                  </a:cubicBezTo>
                  <a:cubicBezTo>
                    <a:pt x="20234" y="2269"/>
                    <a:pt x="15704" y="1"/>
                    <a:pt x="10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6" name="Google Shape;1396;p72"/>
            <p:cNvSpPr/>
            <p:nvPr/>
          </p:nvSpPr>
          <p:spPr>
            <a:xfrm>
              <a:off x="3889650" y="4370250"/>
              <a:ext cx="366925" cy="206400"/>
            </a:xfrm>
            <a:custGeom>
              <a:avLst/>
              <a:gdLst/>
              <a:ahLst/>
              <a:cxnLst/>
              <a:rect l="l" t="t" r="r" b="b"/>
              <a:pathLst>
                <a:path w="14677" h="8256" extrusionOk="0">
                  <a:moveTo>
                    <a:pt x="13197" y="1"/>
                  </a:moveTo>
                  <a:lnTo>
                    <a:pt x="1" y="7609"/>
                  </a:lnTo>
                  <a:cubicBezTo>
                    <a:pt x="480" y="7860"/>
                    <a:pt x="976" y="8076"/>
                    <a:pt x="1487" y="8256"/>
                  </a:cubicBezTo>
                  <a:lnTo>
                    <a:pt x="14676" y="645"/>
                  </a:lnTo>
                  <a:cubicBezTo>
                    <a:pt x="14199" y="395"/>
                    <a:pt x="13704" y="180"/>
                    <a:pt x="13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7" name="Google Shape;1397;p72"/>
            <p:cNvSpPr/>
            <p:nvPr/>
          </p:nvSpPr>
          <p:spPr>
            <a:xfrm>
              <a:off x="4297375" y="4232775"/>
              <a:ext cx="505900" cy="253625"/>
            </a:xfrm>
            <a:custGeom>
              <a:avLst/>
              <a:gdLst/>
              <a:ahLst/>
              <a:cxnLst/>
              <a:rect l="l" t="t" r="r" b="b"/>
              <a:pathLst>
                <a:path w="20236" h="10145" extrusionOk="0">
                  <a:moveTo>
                    <a:pt x="12731" y="0"/>
                  </a:moveTo>
                  <a:cubicBezTo>
                    <a:pt x="11867" y="0"/>
                    <a:pt x="10984" y="9"/>
                    <a:pt x="10118" y="9"/>
                  </a:cubicBezTo>
                  <a:cubicBezTo>
                    <a:pt x="9301" y="9"/>
                    <a:pt x="8465" y="2"/>
                    <a:pt x="7641" y="2"/>
                  </a:cubicBezTo>
                  <a:cubicBezTo>
                    <a:pt x="3698" y="2"/>
                    <a:pt x="39" y="177"/>
                    <a:pt x="9" y="2213"/>
                  </a:cubicBezTo>
                  <a:cubicBezTo>
                    <a:pt x="0" y="2822"/>
                    <a:pt x="0" y="4649"/>
                    <a:pt x="0" y="5077"/>
                  </a:cubicBezTo>
                  <a:cubicBezTo>
                    <a:pt x="0" y="7876"/>
                    <a:pt x="4530" y="10145"/>
                    <a:pt x="10118" y="10145"/>
                  </a:cubicBezTo>
                  <a:cubicBezTo>
                    <a:pt x="15705" y="10145"/>
                    <a:pt x="20235" y="7876"/>
                    <a:pt x="20235" y="5077"/>
                  </a:cubicBezTo>
                  <a:lnTo>
                    <a:pt x="20235" y="2213"/>
                  </a:lnTo>
                  <a:cubicBezTo>
                    <a:pt x="20235" y="183"/>
                    <a:pt x="16666" y="0"/>
                    <a:pt x="127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8" name="Google Shape;1398;p72"/>
            <p:cNvSpPr/>
            <p:nvPr/>
          </p:nvSpPr>
          <p:spPr>
            <a:xfrm>
              <a:off x="4297375" y="4161400"/>
              <a:ext cx="505900" cy="253425"/>
            </a:xfrm>
            <a:custGeom>
              <a:avLst/>
              <a:gdLst/>
              <a:ahLst/>
              <a:cxnLst/>
              <a:rect l="l" t="t" r="r" b="b"/>
              <a:pathLst>
                <a:path w="20236" h="10137" extrusionOk="0">
                  <a:moveTo>
                    <a:pt x="10118" y="1"/>
                  </a:moveTo>
                  <a:cubicBezTo>
                    <a:pt x="4530" y="1"/>
                    <a:pt x="0" y="2269"/>
                    <a:pt x="0" y="5068"/>
                  </a:cubicBezTo>
                  <a:cubicBezTo>
                    <a:pt x="0" y="7867"/>
                    <a:pt x="4530" y="10136"/>
                    <a:pt x="10118" y="10136"/>
                  </a:cubicBezTo>
                  <a:cubicBezTo>
                    <a:pt x="15705" y="10136"/>
                    <a:pt x="20235" y="7867"/>
                    <a:pt x="20235" y="5068"/>
                  </a:cubicBezTo>
                  <a:cubicBezTo>
                    <a:pt x="20235" y="2269"/>
                    <a:pt x="15705" y="1"/>
                    <a:pt x="10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9" name="Google Shape;1399;p72"/>
            <p:cNvSpPr/>
            <p:nvPr/>
          </p:nvSpPr>
          <p:spPr>
            <a:xfrm>
              <a:off x="4368775" y="4184075"/>
              <a:ext cx="366800" cy="206450"/>
            </a:xfrm>
            <a:custGeom>
              <a:avLst/>
              <a:gdLst/>
              <a:ahLst/>
              <a:cxnLst/>
              <a:rect l="l" t="t" r="r" b="b"/>
              <a:pathLst>
                <a:path w="14672" h="8258" extrusionOk="0">
                  <a:moveTo>
                    <a:pt x="1494" y="0"/>
                  </a:moveTo>
                  <a:cubicBezTo>
                    <a:pt x="981" y="177"/>
                    <a:pt x="483" y="389"/>
                    <a:pt x="0" y="637"/>
                  </a:cubicBezTo>
                  <a:lnTo>
                    <a:pt x="13199" y="8258"/>
                  </a:lnTo>
                  <a:cubicBezTo>
                    <a:pt x="13706" y="8075"/>
                    <a:pt x="14198" y="7856"/>
                    <a:pt x="14672" y="7603"/>
                  </a:cubicBezTo>
                  <a:lnTo>
                    <a:pt x="14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0" name="Google Shape;1400;p72"/>
            <p:cNvSpPr/>
            <p:nvPr/>
          </p:nvSpPr>
          <p:spPr>
            <a:xfrm>
              <a:off x="4395025" y="4616950"/>
              <a:ext cx="505875" cy="253625"/>
            </a:xfrm>
            <a:custGeom>
              <a:avLst/>
              <a:gdLst/>
              <a:ahLst/>
              <a:cxnLst/>
              <a:rect l="l" t="t" r="r" b="b"/>
              <a:pathLst>
                <a:path w="20235" h="10145" extrusionOk="0">
                  <a:moveTo>
                    <a:pt x="12731" y="0"/>
                  </a:moveTo>
                  <a:cubicBezTo>
                    <a:pt x="11866" y="0"/>
                    <a:pt x="10984" y="9"/>
                    <a:pt x="10118" y="9"/>
                  </a:cubicBezTo>
                  <a:cubicBezTo>
                    <a:pt x="9300" y="9"/>
                    <a:pt x="8464" y="1"/>
                    <a:pt x="7641" y="1"/>
                  </a:cubicBezTo>
                  <a:cubicBezTo>
                    <a:pt x="3698" y="1"/>
                    <a:pt x="39" y="177"/>
                    <a:pt x="9" y="2213"/>
                  </a:cubicBezTo>
                  <a:cubicBezTo>
                    <a:pt x="1" y="2821"/>
                    <a:pt x="1" y="4648"/>
                    <a:pt x="1" y="5077"/>
                  </a:cubicBezTo>
                  <a:cubicBezTo>
                    <a:pt x="1" y="7875"/>
                    <a:pt x="4531" y="10144"/>
                    <a:pt x="10118" y="10144"/>
                  </a:cubicBezTo>
                  <a:cubicBezTo>
                    <a:pt x="15706" y="10144"/>
                    <a:pt x="20234" y="7875"/>
                    <a:pt x="20234" y="5077"/>
                  </a:cubicBezTo>
                  <a:lnTo>
                    <a:pt x="20234" y="2213"/>
                  </a:lnTo>
                  <a:cubicBezTo>
                    <a:pt x="20234" y="183"/>
                    <a:pt x="16666" y="0"/>
                    <a:pt x="127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1" name="Google Shape;1401;p72"/>
            <p:cNvSpPr/>
            <p:nvPr/>
          </p:nvSpPr>
          <p:spPr>
            <a:xfrm>
              <a:off x="4395025" y="4545575"/>
              <a:ext cx="505875" cy="253400"/>
            </a:xfrm>
            <a:custGeom>
              <a:avLst/>
              <a:gdLst/>
              <a:ahLst/>
              <a:cxnLst/>
              <a:rect l="l" t="t" r="r" b="b"/>
              <a:pathLst>
                <a:path w="20235" h="10136" extrusionOk="0">
                  <a:moveTo>
                    <a:pt x="10118" y="0"/>
                  </a:moveTo>
                  <a:cubicBezTo>
                    <a:pt x="4531" y="0"/>
                    <a:pt x="1" y="2269"/>
                    <a:pt x="1" y="5068"/>
                  </a:cubicBezTo>
                  <a:cubicBezTo>
                    <a:pt x="1" y="7866"/>
                    <a:pt x="4531" y="10136"/>
                    <a:pt x="10118" y="10136"/>
                  </a:cubicBezTo>
                  <a:cubicBezTo>
                    <a:pt x="15706" y="10136"/>
                    <a:pt x="20234" y="7866"/>
                    <a:pt x="20234" y="5068"/>
                  </a:cubicBezTo>
                  <a:cubicBezTo>
                    <a:pt x="20234" y="2269"/>
                    <a:pt x="15706" y="0"/>
                    <a:pt x="10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2" name="Google Shape;1402;p72"/>
            <p:cNvSpPr/>
            <p:nvPr/>
          </p:nvSpPr>
          <p:spPr>
            <a:xfrm>
              <a:off x="4466425" y="4568225"/>
              <a:ext cx="366825" cy="206475"/>
            </a:xfrm>
            <a:custGeom>
              <a:avLst/>
              <a:gdLst/>
              <a:ahLst/>
              <a:cxnLst/>
              <a:rect l="l" t="t" r="r" b="b"/>
              <a:pathLst>
                <a:path w="14673" h="8259" extrusionOk="0">
                  <a:moveTo>
                    <a:pt x="1494" y="1"/>
                  </a:moveTo>
                  <a:cubicBezTo>
                    <a:pt x="982" y="178"/>
                    <a:pt x="483" y="390"/>
                    <a:pt x="1" y="637"/>
                  </a:cubicBezTo>
                  <a:lnTo>
                    <a:pt x="13200" y="8258"/>
                  </a:lnTo>
                  <a:cubicBezTo>
                    <a:pt x="13706" y="8076"/>
                    <a:pt x="14198" y="7857"/>
                    <a:pt x="14672" y="7603"/>
                  </a:cubicBezTo>
                  <a:lnTo>
                    <a:pt x="1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03" name="Google Shape;1403;p72"/>
            <p:cNvGrpSpPr/>
            <p:nvPr/>
          </p:nvGrpSpPr>
          <p:grpSpPr>
            <a:xfrm>
              <a:off x="3484925" y="4781375"/>
              <a:ext cx="880025" cy="694725"/>
              <a:chOff x="3484925" y="4781375"/>
              <a:chExt cx="880025" cy="694725"/>
            </a:xfrm>
          </p:grpSpPr>
          <p:sp>
            <p:nvSpPr>
              <p:cNvPr id="1404" name="Google Shape;1404;p72"/>
              <p:cNvSpPr/>
              <p:nvPr/>
            </p:nvSpPr>
            <p:spPr>
              <a:xfrm>
                <a:off x="3484925" y="4781375"/>
                <a:ext cx="880025" cy="694700"/>
              </a:xfrm>
              <a:custGeom>
                <a:avLst/>
                <a:gdLst/>
                <a:ahLst/>
                <a:cxnLst/>
                <a:rect l="l" t="t" r="r" b="b"/>
                <a:pathLst>
                  <a:path w="35201" h="27788" extrusionOk="0">
                    <a:moveTo>
                      <a:pt x="26349" y="1"/>
                    </a:moveTo>
                    <a:cubicBezTo>
                      <a:pt x="24832" y="1"/>
                      <a:pt x="23316" y="393"/>
                      <a:pt x="21958" y="1178"/>
                    </a:cubicBezTo>
                    <a:lnTo>
                      <a:pt x="4414" y="11307"/>
                    </a:lnTo>
                    <a:cubicBezTo>
                      <a:pt x="1669" y="12892"/>
                      <a:pt x="0" y="15843"/>
                      <a:pt x="56" y="19012"/>
                    </a:cubicBezTo>
                    <a:lnTo>
                      <a:pt x="61" y="19226"/>
                    </a:lnTo>
                    <a:cubicBezTo>
                      <a:pt x="115" y="22284"/>
                      <a:pt x="1768" y="25090"/>
                      <a:pt x="4417" y="26620"/>
                    </a:cubicBezTo>
                    <a:cubicBezTo>
                      <a:pt x="5766" y="27398"/>
                      <a:pt x="7271" y="27787"/>
                      <a:pt x="8776" y="27787"/>
                    </a:cubicBezTo>
                    <a:cubicBezTo>
                      <a:pt x="10281" y="27787"/>
                      <a:pt x="11785" y="27398"/>
                      <a:pt x="13134" y="26620"/>
                    </a:cubicBezTo>
                    <a:lnTo>
                      <a:pt x="30796" y="16423"/>
                    </a:lnTo>
                    <a:cubicBezTo>
                      <a:pt x="33525" y="14847"/>
                      <a:pt x="35200" y="11932"/>
                      <a:pt x="35188" y="8781"/>
                    </a:cubicBezTo>
                    <a:cubicBezTo>
                      <a:pt x="35175" y="5626"/>
                      <a:pt x="33472" y="2720"/>
                      <a:pt x="30726" y="1169"/>
                    </a:cubicBezTo>
                    <a:lnTo>
                      <a:pt x="30669" y="1137"/>
                    </a:lnTo>
                    <a:cubicBezTo>
                      <a:pt x="29328" y="379"/>
                      <a:pt x="27838" y="1"/>
                      <a:pt x="26349" y="1"/>
                    </a:cubicBezTo>
                    <a:close/>
                  </a:path>
                </a:pathLst>
              </a:custGeom>
              <a:solidFill>
                <a:srgbClr val="ABF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05" name="Google Shape;1405;p72"/>
              <p:cNvSpPr/>
              <p:nvPr/>
            </p:nvSpPr>
            <p:spPr>
              <a:xfrm>
                <a:off x="3484925" y="4781375"/>
                <a:ext cx="880025" cy="694700"/>
              </a:xfrm>
              <a:custGeom>
                <a:avLst/>
                <a:gdLst/>
                <a:ahLst/>
                <a:cxnLst/>
                <a:rect l="l" t="t" r="r" b="b"/>
                <a:pathLst>
                  <a:path w="35201" h="27788" extrusionOk="0">
                    <a:moveTo>
                      <a:pt x="26349" y="1"/>
                    </a:moveTo>
                    <a:cubicBezTo>
                      <a:pt x="24832" y="1"/>
                      <a:pt x="23316" y="393"/>
                      <a:pt x="21958" y="1178"/>
                    </a:cubicBezTo>
                    <a:lnTo>
                      <a:pt x="4414" y="11307"/>
                    </a:lnTo>
                    <a:cubicBezTo>
                      <a:pt x="1669" y="12892"/>
                      <a:pt x="0" y="15843"/>
                      <a:pt x="56" y="19012"/>
                    </a:cubicBezTo>
                    <a:lnTo>
                      <a:pt x="61" y="19226"/>
                    </a:lnTo>
                    <a:cubicBezTo>
                      <a:pt x="115" y="22284"/>
                      <a:pt x="1768" y="25090"/>
                      <a:pt x="4417" y="26620"/>
                    </a:cubicBezTo>
                    <a:cubicBezTo>
                      <a:pt x="5766" y="27398"/>
                      <a:pt x="7271" y="27787"/>
                      <a:pt x="8776" y="27787"/>
                    </a:cubicBezTo>
                    <a:cubicBezTo>
                      <a:pt x="10281" y="27787"/>
                      <a:pt x="11785" y="27398"/>
                      <a:pt x="13134" y="26620"/>
                    </a:cubicBezTo>
                    <a:lnTo>
                      <a:pt x="30796" y="16423"/>
                    </a:lnTo>
                    <a:cubicBezTo>
                      <a:pt x="33525" y="14847"/>
                      <a:pt x="35200" y="11932"/>
                      <a:pt x="35188" y="8781"/>
                    </a:cubicBezTo>
                    <a:cubicBezTo>
                      <a:pt x="35175" y="5626"/>
                      <a:pt x="33472" y="2720"/>
                      <a:pt x="30726" y="1169"/>
                    </a:cubicBezTo>
                    <a:lnTo>
                      <a:pt x="30669" y="1137"/>
                    </a:lnTo>
                    <a:cubicBezTo>
                      <a:pt x="29328" y="379"/>
                      <a:pt x="27838" y="1"/>
                      <a:pt x="263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06" name="Google Shape;1406;p72"/>
              <p:cNvSpPr/>
              <p:nvPr/>
            </p:nvSpPr>
            <p:spPr>
              <a:xfrm>
                <a:off x="3485125" y="4950450"/>
                <a:ext cx="596050" cy="525650"/>
              </a:xfrm>
              <a:custGeom>
                <a:avLst/>
                <a:gdLst/>
                <a:ahLst/>
                <a:cxnLst/>
                <a:rect l="l" t="t" r="r" b="b"/>
                <a:pathLst>
                  <a:path w="23842" h="21026" extrusionOk="0">
                    <a:moveTo>
                      <a:pt x="14809" y="1"/>
                    </a:moveTo>
                    <a:cubicBezTo>
                      <a:pt x="13292" y="1"/>
                      <a:pt x="11776" y="393"/>
                      <a:pt x="10418" y="1178"/>
                    </a:cubicBezTo>
                    <a:lnTo>
                      <a:pt x="3390" y="5235"/>
                    </a:lnTo>
                    <a:cubicBezTo>
                      <a:pt x="1238" y="6920"/>
                      <a:pt x="1" y="9517"/>
                      <a:pt x="48" y="12249"/>
                    </a:cubicBezTo>
                    <a:lnTo>
                      <a:pt x="53" y="12463"/>
                    </a:lnTo>
                    <a:cubicBezTo>
                      <a:pt x="107" y="15550"/>
                      <a:pt x="1791" y="18377"/>
                      <a:pt x="4476" y="19896"/>
                    </a:cubicBezTo>
                    <a:cubicBezTo>
                      <a:pt x="5808" y="20649"/>
                      <a:pt x="7289" y="21025"/>
                      <a:pt x="8769" y="21025"/>
                    </a:cubicBezTo>
                    <a:cubicBezTo>
                      <a:pt x="10274" y="21025"/>
                      <a:pt x="11779" y="20636"/>
                      <a:pt x="13126" y="19858"/>
                    </a:cubicBezTo>
                    <a:lnTo>
                      <a:pt x="20273" y="15731"/>
                    </a:lnTo>
                    <a:cubicBezTo>
                      <a:pt x="22585" y="13925"/>
                      <a:pt x="23842" y="11084"/>
                      <a:pt x="23623" y="8159"/>
                    </a:cubicBezTo>
                    <a:cubicBezTo>
                      <a:pt x="23405" y="5233"/>
                      <a:pt x="21739" y="2610"/>
                      <a:pt x="19185" y="1168"/>
                    </a:cubicBezTo>
                    <a:lnTo>
                      <a:pt x="19128" y="1137"/>
                    </a:lnTo>
                    <a:cubicBezTo>
                      <a:pt x="17788" y="379"/>
                      <a:pt x="16298" y="1"/>
                      <a:pt x="148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411" name="Google Shape;1411;p72"/>
          <p:cNvGrpSpPr/>
          <p:nvPr/>
        </p:nvGrpSpPr>
        <p:grpSpPr>
          <a:xfrm>
            <a:off x="1975260" y="461220"/>
            <a:ext cx="1335675" cy="2182200"/>
            <a:chOff x="6245000" y="-99975"/>
            <a:chExt cx="1335675" cy="2182200"/>
          </a:xfrm>
        </p:grpSpPr>
        <p:sp>
          <p:nvSpPr>
            <p:cNvPr id="1412" name="Google Shape;1412;p72"/>
            <p:cNvSpPr/>
            <p:nvPr/>
          </p:nvSpPr>
          <p:spPr>
            <a:xfrm>
              <a:off x="6245025" y="470175"/>
              <a:ext cx="1335650" cy="1612050"/>
            </a:xfrm>
            <a:custGeom>
              <a:avLst/>
              <a:gdLst/>
              <a:ahLst/>
              <a:cxnLst/>
              <a:rect l="l" t="t" r="r" b="b"/>
              <a:pathLst>
                <a:path w="53426" h="64482" extrusionOk="0">
                  <a:moveTo>
                    <a:pt x="0" y="0"/>
                  </a:moveTo>
                  <a:lnTo>
                    <a:pt x="0" y="51102"/>
                  </a:lnTo>
                  <a:cubicBezTo>
                    <a:pt x="0" y="58492"/>
                    <a:pt x="11959" y="64482"/>
                    <a:pt x="26712" y="64482"/>
                  </a:cubicBezTo>
                  <a:cubicBezTo>
                    <a:pt x="41465" y="64482"/>
                    <a:pt x="53425" y="58492"/>
                    <a:pt x="53425" y="51102"/>
                  </a:cubicBezTo>
                  <a:lnTo>
                    <a:pt x="53425" y="0"/>
                  </a:lnTo>
                  <a:close/>
                </a:path>
              </a:pathLst>
            </a:custGeom>
            <a:solidFill>
              <a:srgbClr val="87F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3" name="Google Shape;1413;p72"/>
            <p:cNvSpPr/>
            <p:nvPr/>
          </p:nvSpPr>
          <p:spPr>
            <a:xfrm>
              <a:off x="6245000" y="88300"/>
              <a:ext cx="1335625" cy="1993925"/>
            </a:xfrm>
            <a:custGeom>
              <a:avLst/>
              <a:gdLst/>
              <a:ahLst/>
              <a:cxnLst/>
              <a:rect l="l" t="t" r="r" b="b"/>
              <a:pathLst>
                <a:path w="53425" h="79757" extrusionOk="0">
                  <a:moveTo>
                    <a:pt x="26713" y="1"/>
                  </a:moveTo>
                  <a:cubicBezTo>
                    <a:pt x="11960" y="1"/>
                    <a:pt x="0" y="5991"/>
                    <a:pt x="0" y="13380"/>
                  </a:cubicBezTo>
                  <a:lnTo>
                    <a:pt x="0" y="66377"/>
                  </a:lnTo>
                  <a:cubicBezTo>
                    <a:pt x="0" y="73767"/>
                    <a:pt x="11960" y="79757"/>
                    <a:pt x="26713" y="79757"/>
                  </a:cubicBezTo>
                  <a:cubicBezTo>
                    <a:pt x="41466" y="79757"/>
                    <a:pt x="53425" y="73767"/>
                    <a:pt x="53425" y="66377"/>
                  </a:cubicBezTo>
                  <a:lnTo>
                    <a:pt x="53425" y="13380"/>
                  </a:lnTo>
                  <a:cubicBezTo>
                    <a:pt x="53425" y="5991"/>
                    <a:pt x="41466" y="1"/>
                    <a:pt x="26713" y="1"/>
                  </a:cubicBezTo>
                  <a:close/>
                </a:path>
              </a:pathLst>
            </a:custGeom>
            <a:solidFill>
              <a:srgbClr val="87F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4" name="Google Shape;1414;p72"/>
            <p:cNvSpPr/>
            <p:nvPr/>
          </p:nvSpPr>
          <p:spPr>
            <a:xfrm>
              <a:off x="6245000" y="88300"/>
              <a:ext cx="1335625" cy="1993925"/>
            </a:xfrm>
            <a:custGeom>
              <a:avLst/>
              <a:gdLst/>
              <a:ahLst/>
              <a:cxnLst/>
              <a:rect l="l" t="t" r="r" b="b"/>
              <a:pathLst>
                <a:path w="53425" h="79757" extrusionOk="0">
                  <a:moveTo>
                    <a:pt x="26713" y="1"/>
                  </a:moveTo>
                  <a:cubicBezTo>
                    <a:pt x="11960" y="1"/>
                    <a:pt x="0" y="5991"/>
                    <a:pt x="0" y="13380"/>
                  </a:cubicBezTo>
                  <a:lnTo>
                    <a:pt x="0" y="66377"/>
                  </a:lnTo>
                  <a:cubicBezTo>
                    <a:pt x="0" y="73767"/>
                    <a:pt x="11960" y="79757"/>
                    <a:pt x="26713" y="79757"/>
                  </a:cubicBezTo>
                  <a:cubicBezTo>
                    <a:pt x="41466" y="79757"/>
                    <a:pt x="53425" y="73767"/>
                    <a:pt x="53425" y="66377"/>
                  </a:cubicBezTo>
                  <a:lnTo>
                    <a:pt x="53425" y="13380"/>
                  </a:lnTo>
                  <a:cubicBezTo>
                    <a:pt x="53425" y="5991"/>
                    <a:pt x="41466" y="1"/>
                    <a:pt x="26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5" name="Google Shape;1415;p72"/>
            <p:cNvSpPr/>
            <p:nvPr/>
          </p:nvSpPr>
          <p:spPr>
            <a:xfrm>
              <a:off x="6732125" y="203450"/>
              <a:ext cx="711650" cy="1612100"/>
            </a:xfrm>
            <a:custGeom>
              <a:avLst/>
              <a:gdLst/>
              <a:ahLst/>
              <a:cxnLst/>
              <a:rect l="l" t="t" r="r" b="b"/>
              <a:pathLst>
                <a:path w="28466" h="64484" extrusionOk="0">
                  <a:moveTo>
                    <a:pt x="1754" y="1"/>
                  </a:moveTo>
                  <a:cubicBezTo>
                    <a:pt x="1164" y="1"/>
                    <a:pt x="581" y="15"/>
                    <a:pt x="1" y="33"/>
                  </a:cubicBezTo>
                  <a:cubicBezTo>
                    <a:pt x="13936" y="485"/>
                    <a:pt x="24962" y="6287"/>
                    <a:pt x="24962" y="13381"/>
                  </a:cubicBezTo>
                  <a:lnTo>
                    <a:pt x="28466" y="64483"/>
                  </a:lnTo>
                  <a:lnTo>
                    <a:pt x="28466" y="13381"/>
                  </a:lnTo>
                  <a:cubicBezTo>
                    <a:pt x="28466" y="5992"/>
                    <a:pt x="16506" y="1"/>
                    <a:pt x="1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6" name="Google Shape;1416;p72"/>
            <p:cNvSpPr/>
            <p:nvPr/>
          </p:nvSpPr>
          <p:spPr>
            <a:xfrm>
              <a:off x="6245000" y="658625"/>
              <a:ext cx="945275" cy="1002525"/>
            </a:xfrm>
            <a:custGeom>
              <a:avLst/>
              <a:gdLst/>
              <a:ahLst/>
              <a:cxnLst/>
              <a:rect l="l" t="t" r="r" b="b"/>
              <a:pathLst>
                <a:path w="37811" h="40101" extrusionOk="0">
                  <a:moveTo>
                    <a:pt x="0" y="1"/>
                  </a:moveTo>
                  <a:lnTo>
                    <a:pt x="0" y="26721"/>
                  </a:lnTo>
                  <a:cubicBezTo>
                    <a:pt x="0" y="34110"/>
                    <a:pt x="11960" y="40101"/>
                    <a:pt x="26713" y="40101"/>
                  </a:cubicBezTo>
                  <a:cubicBezTo>
                    <a:pt x="30674" y="40101"/>
                    <a:pt x="34430" y="39666"/>
                    <a:pt x="37810" y="38891"/>
                  </a:cubicBezTo>
                  <a:lnTo>
                    <a:pt x="37810" y="12170"/>
                  </a:lnTo>
                  <a:cubicBezTo>
                    <a:pt x="34430" y="12945"/>
                    <a:pt x="30674" y="13380"/>
                    <a:pt x="26713" y="13380"/>
                  </a:cubicBezTo>
                  <a:cubicBezTo>
                    <a:pt x="11960" y="13380"/>
                    <a:pt x="0" y="739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7" name="Google Shape;1417;p72"/>
            <p:cNvSpPr/>
            <p:nvPr/>
          </p:nvSpPr>
          <p:spPr>
            <a:xfrm>
              <a:off x="6389200" y="-7050"/>
              <a:ext cx="1047225" cy="524575"/>
            </a:xfrm>
            <a:custGeom>
              <a:avLst/>
              <a:gdLst/>
              <a:ahLst/>
              <a:cxnLst/>
              <a:rect l="l" t="t" r="r" b="b"/>
              <a:pathLst>
                <a:path w="41889" h="20983" extrusionOk="0">
                  <a:moveTo>
                    <a:pt x="20944" y="1"/>
                  </a:moveTo>
                  <a:cubicBezTo>
                    <a:pt x="11147" y="1"/>
                    <a:pt x="94" y="1304"/>
                    <a:pt x="19" y="6397"/>
                  </a:cubicBezTo>
                  <a:cubicBezTo>
                    <a:pt x="0" y="7657"/>
                    <a:pt x="0" y="9605"/>
                    <a:pt x="0" y="10491"/>
                  </a:cubicBezTo>
                  <a:cubicBezTo>
                    <a:pt x="0" y="16286"/>
                    <a:pt x="9378" y="20982"/>
                    <a:pt x="20945" y="20982"/>
                  </a:cubicBezTo>
                  <a:cubicBezTo>
                    <a:pt x="32513" y="20982"/>
                    <a:pt x="41889" y="16286"/>
                    <a:pt x="41889" y="10491"/>
                  </a:cubicBezTo>
                  <a:lnTo>
                    <a:pt x="41889" y="7234"/>
                  </a:lnTo>
                  <a:cubicBezTo>
                    <a:pt x="41889" y="2109"/>
                    <a:pt x="30896" y="1"/>
                    <a:pt x="209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8" name="Google Shape;1418;p72"/>
            <p:cNvSpPr/>
            <p:nvPr/>
          </p:nvSpPr>
          <p:spPr>
            <a:xfrm>
              <a:off x="6389200" y="-99975"/>
              <a:ext cx="1047225" cy="524550"/>
            </a:xfrm>
            <a:custGeom>
              <a:avLst/>
              <a:gdLst/>
              <a:ahLst/>
              <a:cxnLst/>
              <a:rect l="l" t="t" r="r" b="b"/>
              <a:pathLst>
                <a:path w="41889" h="20982" extrusionOk="0">
                  <a:moveTo>
                    <a:pt x="20945" y="1"/>
                  </a:moveTo>
                  <a:cubicBezTo>
                    <a:pt x="15391" y="1"/>
                    <a:pt x="10063" y="1106"/>
                    <a:pt x="6135" y="3074"/>
                  </a:cubicBezTo>
                  <a:cubicBezTo>
                    <a:pt x="2208" y="5040"/>
                    <a:pt x="0" y="7709"/>
                    <a:pt x="0" y="10492"/>
                  </a:cubicBezTo>
                  <a:cubicBezTo>
                    <a:pt x="0" y="13274"/>
                    <a:pt x="2208" y="15942"/>
                    <a:pt x="6135" y="17909"/>
                  </a:cubicBezTo>
                  <a:cubicBezTo>
                    <a:pt x="10063" y="19877"/>
                    <a:pt x="15391" y="20982"/>
                    <a:pt x="20945" y="20982"/>
                  </a:cubicBezTo>
                  <a:cubicBezTo>
                    <a:pt x="26500" y="20982"/>
                    <a:pt x="31827" y="19877"/>
                    <a:pt x="35754" y="17909"/>
                  </a:cubicBezTo>
                  <a:cubicBezTo>
                    <a:pt x="39683" y="15942"/>
                    <a:pt x="41889" y="13274"/>
                    <a:pt x="41889" y="10492"/>
                  </a:cubicBezTo>
                  <a:cubicBezTo>
                    <a:pt x="41889" y="7709"/>
                    <a:pt x="39683" y="5040"/>
                    <a:pt x="35754" y="3074"/>
                  </a:cubicBezTo>
                  <a:cubicBezTo>
                    <a:pt x="31827" y="1106"/>
                    <a:pt x="26500" y="1"/>
                    <a:pt x="20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7494905" y="31750"/>
            <a:ext cx="3063240" cy="528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4" name="Picture 3" descr="Gray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2415" y="650875"/>
            <a:ext cx="3575685" cy="384111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934085" y="1880235"/>
            <a:ext cx="462661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  <a:sym typeface="+mn-ea"/>
              </a:rPr>
              <a:t>Amnion adalah membran janin yang paling dalam dan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  <a:sym typeface="+mn-ea"/>
              </a:rPr>
              <a:t>berdampingan langsung dengan cairan amnion (Liquor Amnii).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  <a:sym typeface="+mn-ea"/>
            </a:endParaRPr>
          </a:p>
          <a:p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  <a:sym typeface="+mn-ea"/>
              </a:rPr>
              <a:t>Amnion sendiri merupakan jaringan yang menentukan hampir semua kekuatan regang membran janin.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7494905" y="31750"/>
            <a:ext cx="3063240" cy="528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4" name="Picture 3" descr="Gray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6890" y="650875"/>
            <a:ext cx="3575685" cy="384111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01345" y="1341120"/>
            <a:ext cx="5368290" cy="28917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Dalam embrio manusia, tahap paling awal pembentukan amnion belum teramati; pada embrio termuda amnion sudah hadir sebagai kantung tertutup, dan muncul di massa sel bagian dalam sebagai rongga. 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Rongga ini dilapisi oleh satu lapisan pipih, sel ektodermal, ektoderm ketuban, dan lantainya terdiri dari ektoderm prismatik dari cakram embrionik — kesinambungan antara atap dan lantai dibangun di tepi cakram embrionik. 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Di luar ektoderm ketuban adalah lapisan tipis mesoderm , yang bersambung dengan lapisan somatopleure dan dihubungkan oleh batang tubuh dengan lapisan mesodermal korion.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7494905" y="31750"/>
            <a:ext cx="3063240" cy="528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4" name="Picture 3" descr="Gray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8950" y="650875"/>
            <a:ext cx="3575685" cy="384111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01345" y="1341120"/>
            <a:ext cx="5368290" cy="2461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Ketika pertama kali terbentuk, amnion bersentuhan dengan tubuh embrio, tetapi sekitar minggu keempat atau kelima cairan ketuban (liquor amnii) mulai menumpuk di dalamnya. 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Cairan ini meningkat jumlahnya dan menyebabkan amnion mengembang dan akhirnya melekat pada permukaan bagian dalam korion , sehingga bagian ekstra-embrionik selom dilenyapkan. 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Jumlah cairan ketuban meningkat hingga bulan keenam atau ketujuh kehamilan, setelah itu agak berkurang; pada akhir kehamilan jumlahnya menjadi sekitar 1 liter.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19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82"/>
          <p:cNvSpPr txBox="1"/>
          <p:nvPr>
            <p:ph type="title"/>
          </p:nvPr>
        </p:nvSpPr>
        <p:spPr>
          <a:xfrm>
            <a:off x="4980245" y="1819666"/>
            <a:ext cx="362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/>
              <a:t>Thank You! :)</a:t>
            </a:r>
            <a:endParaRPr lang="en-US" altLang="en-GB"/>
          </a:p>
        </p:txBody>
      </p:sp>
      <p:grpSp>
        <p:nvGrpSpPr>
          <p:cNvPr id="1922" name="Google Shape;1922;p82"/>
          <p:cNvGrpSpPr/>
          <p:nvPr/>
        </p:nvGrpSpPr>
        <p:grpSpPr>
          <a:xfrm flipH="1">
            <a:off x="1650357" y="3109114"/>
            <a:ext cx="2293320" cy="1317630"/>
            <a:chOff x="1520075" y="3403875"/>
            <a:chExt cx="3569925" cy="2051425"/>
          </a:xfrm>
        </p:grpSpPr>
        <p:sp>
          <p:nvSpPr>
            <p:cNvPr id="1923" name="Google Shape;1923;p82"/>
            <p:cNvSpPr/>
            <p:nvPr/>
          </p:nvSpPr>
          <p:spPr>
            <a:xfrm>
              <a:off x="1520075" y="3403875"/>
              <a:ext cx="2516500" cy="1443375"/>
            </a:xfrm>
            <a:custGeom>
              <a:avLst/>
              <a:gdLst/>
              <a:ahLst/>
              <a:cxnLst/>
              <a:rect l="l" t="t" r="r" b="b"/>
              <a:pathLst>
                <a:path w="100660" h="57735" extrusionOk="0">
                  <a:moveTo>
                    <a:pt x="59467" y="1"/>
                  </a:moveTo>
                  <a:cubicBezTo>
                    <a:pt x="58686" y="1"/>
                    <a:pt x="57863" y="191"/>
                    <a:pt x="57220" y="562"/>
                  </a:cubicBezTo>
                  <a:lnTo>
                    <a:pt x="1305" y="32845"/>
                  </a:lnTo>
                  <a:cubicBezTo>
                    <a:pt x="129" y="33524"/>
                    <a:pt x="1" y="34551"/>
                    <a:pt x="1019" y="35138"/>
                  </a:cubicBezTo>
                  <a:lnTo>
                    <a:pt x="39468" y="57337"/>
                  </a:lnTo>
                  <a:cubicBezTo>
                    <a:pt x="39929" y="57604"/>
                    <a:pt x="40546" y="57734"/>
                    <a:pt x="41193" y="57734"/>
                  </a:cubicBezTo>
                  <a:cubicBezTo>
                    <a:pt x="41974" y="57734"/>
                    <a:pt x="42797" y="57544"/>
                    <a:pt x="43440" y="57172"/>
                  </a:cubicBezTo>
                  <a:lnTo>
                    <a:pt x="99357" y="24890"/>
                  </a:lnTo>
                  <a:cubicBezTo>
                    <a:pt x="100532" y="24210"/>
                    <a:pt x="100659" y="23183"/>
                    <a:pt x="99642" y="22596"/>
                  </a:cubicBezTo>
                  <a:lnTo>
                    <a:pt x="61193" y="397"/>
                  </a:lnTo>
                  <a:cubicBezTo>
                    <a:pt x="60731" y="131"/>
                    <a:pt x="60114" y="1"/>
                    <a:pt x="59467" y="1"/>
                  </a:cubicBezTo>
                  <a:close/>
                </a:path>
              </a:pathLst>
            </a:custGeom>
            <a:solidFill>
              <a:schemeClr val="accent1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4" name="Google Shape;1924;p82"/>
            <p:cNvSpPr/>
            <p:nvPr/>
          </p:nvSpPr>
          <p:spPr>
            <a:xfrm>
              <a:off x="2573500" y="4011925"/>
              <a:ext cx="2516500" cy="1443375"/>
            </a:xfrm>
            <a:custGeom>
              <a:avLst/>
              <a:gdLst/>
              <a:ahLst/>
              <a:cxnLst/>
              <a:rect l="l" t="t" r="r" b="b"/>
              <a:pathLst>
                <a:path w="100660" h="57735" extrusionOk="0">
                  <a:moveTo>
                    <a:pt x="59467" y="1"/>
                  </a:moveTo>
                  <a:cubicBezTo>
                    <a:pt x="58687" y="1"/>
                    <a:pt x="57863" y="191"/>
                    <a:pt x="57220" y="562"/>
                  </a:cubicBezTo>
                  <a:lnTo>
                    <a:pt x="1303" y="32845"/>
                  </a:lnTo>
                  <a:cubicBezTo>
                    <a:pt x="129" y="33525"/>
                    <a:pt x="1" y="34551"/>
                    <a:pt x="1019" y="35139"/>
                  </a:cubicBezTo>
                  <a:lnTo>
                    <a:pt x="39468" y="57338"/>
                  </a:lnTo>
                  <a:cubicBezTo>
                    <a:pt x="39929" y="57604"/>
                    <a:pt x="40546" y="57734"/>
                    <a:pt x="41193" y="57734"/>
                  </a:cubicBezTo>
                  <a:cubicBezTo>
                    <a:pt x="41974" y="57734"/>
                    <a:pt x="42797" y="57544"/>
                    <a:pt x="43440" y="57173"/>
                  </a:cubicBezTo>
                  <a:lnTo>
                    <a:pt x="99356" y="24889"/>
                  </a:lnTo>
                  <a:cubicBezTo>
                    <a:pt x="100531" y="24211"/>
                    <a:pt x="100659" y="23184"/>
                    <a:pt x="99641" y="22596"/>
                  </a:cubicBezTo>
                  <a:lnTo>
                    <a:pt x="61192" y="398"/>
                  </a:lnTo>
                  <a:cubicBezTo>
                    <a:pt x="60731" y="131"/>
                    <a:pt x="60114" y="1"/>
                    <a:pt x="59467" y="1"/>
                  </a:cubicBezTo>
                  <a:close/>
                </a:path>
              </a:pathLst>
            </a:custGeom>
            <a:solidFill>
              <a:schemeClr val="accent1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25" name="Google Shape;1925;p82"/>
          <p:cNvSpPr/>
          <p:nvPr/>
        </p:nvSpPr>
        <p:spPr>
          <a:xfrm>
            <a:off x="2866346" y="2536400"/>
            <a:ext cx="1157161" cy="572720"/>
          </a:xfrm>
          <a:custGeom>
            <a:avLst/>
            <a:gdLst/>
            <a:ahLst/>
            <a:cxnLst/>
            <a:rect l="l" t="t" r="r" b="b"/>
            <a:pathLst>
              <a:path w="138375" h="27185" extrusionOk="0">
                <a:moveTo>
                  <a:pt x="138374" y="13592"/>
                </a:moveTo>
                <a:cubicBezTo>
                  <a:pt x="138374" y="21099"/>
                  <a:pt x="107398" y="27184"/>
                  <a:pt x="69187" y="27184"/>
                </a:cubicBezTo>
                <a:cubicBezTo>
                  <a:pt x="30977" y="27184"/>
                  <a:pt x="1" y="21099"/>
                  <a:pt x="1" y="13592"/>
                </a:cubicBezTo>
                <a:cubicBezTo>
                  <a:pt x="1" y="6086"/>
                  <a:pt x="30977" y="1"/>
                  <a:pt x="69187" y="1"/>
                </a:cubicBezTo>
                <a:cubicBezTo>
                  <a:pt x="107399" y="1"/>
                  <a:pt x="138374" y="6086"/>
                  <a:pt x="138374" y="13592"/>
                </a:cubicBez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6" name="Google Shape;1926;p82"/>
          <p:cNvSpPr/>
          <p:nvPr/>
        </p:nvSpPr>
        <p:spPr>
          <a:xfrm rot="122322" flipH="1">
            <a:off x="1774796" y="2646353"/>
            <a:ext cx="997417" cy="572083"/>
          </a:xfrm>
          <a:custGeom>
            <a:avLst/>
            <a:gdLst/>
            <a:ahLst/>
            <a:cxnLst/>
            <a:rect l="l" t="t" r="r" b="b"/>
            <a:pathLst>
              <a:path w="100660" h="57735" extrusionOk="0">
                <a:moveTo>
                  <a:pt x="59467" y="1"/>
                </a:moveTo>
                <a:cubicBezTo>
                  <a:pt x="58687" y="1"/>
                  <a:pt x="57863" y="191"/>
                  <a:pt x="57220" y="562"/>
                </a:cubicBezTo>
                <a:lnTo>
                  <a:pt x="1303" y="32845"/>
                </a:lnTo>
                <a:cubicBezTo>
                  <a:pt x="129" y="33525"/>
                  <a:pt x="1" y="34551"/>
                  <a:pt x="1019" y="35139"/>
                </a:cubicBezTo>
                <a:lnTo>
                  <a:pt x="39468" y="57338"/>
                </a:lnTo>
                <a:cubicBezTo>
                  <a:pt x="39929" y="57604"/>
                  <a:pt x="40546" y="57734"/>
                  <a:pt x="41193" y="57734"/>
                </a:cubicBezTo>
                <a:cubicBezTo>
                  <a:pt x="41974" y="57734"/>
                  <a:pt x="42797" y="57544"/>
                  <a:pt x="43440" y="57173"/>
                </a:cubicBezTo>
                <a:lnTo>
                  <a:pt x="99356" y="24889"/>
                </a:lnTo>
                <a:cubicBezTo>
                  <a:pt x="100531" y="24211"/>
                  <a:pt x="100659" y="23184"/>
                  <a:pt x="99641" y="22596"/>
                </a:cubicBezTo>
                <a:lnTo>
                  <a:pt x="61192" y="398"/>
                </a:lnTo>
                <a:cubicBezTo>
                  <a:pt x="60731" y="131"/>
                  <a:pt x="60114" y="1"/>
                  <a:pt x="59467" y="1"/>
                </a:cubicBez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27" name="Google Shape;1927;p82"/>
          <p:cNvGrpSpPr/>
          <p:nvPr/>
        </p:nvGrpSpPr>
        <p:grpSpPr>
          <a:xfrm flipH="1">
            <a:off x="803339" y="1042953"/>
            <a:ext cx="2940313" cy="3364576"/>
            <a:chOff x="1520075" y="238125"/>
            <a:chExt cx="4577075" cy="5238325"/>
          </a:xfrm>
        </p:grpSpPr>
        <p:sp>
          <p:nvSpPr>
            <p:cNvPr id="1928" name="Google Shape;1928;p82"/>
            <p:cNvSpPr/>
            <p:nvPr/>
          </p:nvSpPr>
          <p:spPr>
            <a:xfrm>
              <a:off x="1552425" y="922375"/>
              <a:ext cx="968875" cy="2060375"/>
            </a:xfrm>
            <a:custGeom>
              <a:avLst/>
              <a:gdLst/>
              <a:ahLst/>
              <a:cxnLst/>
              <a:rect l="l" t="t" r="r" b="b"/>
              <a:pathLst>
                <a:path w="38755" h="82415" extrusionOk="0">
                  <a:moveTo>
                    <a:pt x="38754" y="1"/>
                  </a:moveTo>
                  <a:lnTo>
                    <a:pt x="1" y="22376"/>
                  </a:lnTo>
                  <a:lnTo>
                    <a:pt x="1" y="82415"/>
                  </a:lnTo>
                  <a:lnTo>
                    <a:pt x="38754" y="60039"/>
                  </a:lnTo>
                  <a:lnTo>
                    <a:pt x="387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9" name="Google Shape;1929;p82"/>
            <p:cNvSpPr/>
            <p:nvPr/>
          </p:nvSpPr>
          <p:spPr>
            <a:xfrm>
              <a:off x="1521650" y="904200"/>
              <a:ext cx="999650" cy="577600"/>
            </a:xfrm>
            <a:custGeom>
              <a:avLst/>
              <a:gdLst/>
              <a:ahLst/>
              <a:cxnLst/>
              <a:rect l="l" t="t" r="r" b="b"/>
              <a:pathLst>
                <a:path w="39986" h="23104" extrusionOk="0">
                  <a:moveTo>
                    <a:pt x="38755" y="0"/>
                  </a:moveTo>
                  <a:lnTo>
                    <a:pt x="0" y="22375"/>
                  </a:lnTo>
                  <a:lnTo>
                    <a:pt x="1232" y="23103"/>
                  </a:lnTo>
                  <a:lnTo>
                    <a:pt x="39985" y="728"/>
                  </a:lnTo>
                  <a:lnTo>
                    <a:pt x="387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0" name="Google Shape;1930;p82"/>
            <p:cNvSpPr/>
            <p:nvPr/>
          </p:nvSpPr>
          <p:spPr>
            <a:xfrm>
              <a:off x="1539850" y="978375"/>
              <a:ext cx="1154975" cy="652575"/>
            </a:xfrm>
            <a:custGeom>
              <a:avLst/>
              <a:gdLst/>
              <a:ahLst/>
              <a:cxnLst/>
              <a:rect l="l" t="t" r="r" b="b"/>
              <a:pathLst>
                <a:path w="46199" h="26103" extrusionOk="0">
                  <a:moveTo>
                    <a:pt x="38237" y="0"/>
                  </a:moveTo>
                  <a:lnTo>
                    <a:pt x="1948" y="20626"/>
                  </a:lnTo>
                  <a:cubicBezTo>
                    <a:pt x="1" y="25858"/>
                    <a:pt x="6925" y="26102"/>
                    <a:pt x="8234" y="26102"/>
                  </a:cubicBezTo>
                  <a:cubicBezTo>
                    <a:pt x="8369" y="26102"/>
                    <a:pt x="8445" y="26099"/>
                    <a:pt x="8445" y="26099"/>
                  </a:cubicBezTo>
                  <a:lnTo>
                    <a:pt x="46198" y="4514"/>
                  </a:lnTo>
                  <a:cubicBezTo>
                    <a:pt x="37992" y="3529"/>
                    <a:pt x="38237" y="0"/>
                    <a:pt x="38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1" name="Google Shape;1931;p82"/>
            <p:cNvSpPr/>
            <p:nvPr/>
          </p:nvSpPr>
          <p:spPr>
            <a:xfrm>
              <a:off x="1521650" y="1463575"/>
              <a:ext cx="255200" cy="1649475"/>
            </a:xfrm>
            <a:custGeom>
              <a:avLst/>
              <a:gdLst/>
              <a:ahLst/>
              <a:cxnLst/>
              <a:rect l="l" t="t" r="r" b="b"/>
              <a:pathLst>
                <a:path w="10208" h="65979" extrusionOk="0">
                  <a:moveTo>
                    <a:pt x="0" y="1"/>
                  </a:moveTo>
                  <a:lnTo>
                    <a:pt x="0" y="60038"/>
                  </a:lnTo>
                  <a:cubicBezTo>
                    <a:pt x="1691" y="65532"/>
                    <a:pt x="7706" y="65979"/>
                    <a:pt x="9619" y="65979"/>
                  </a:cubicBezTo>
                  <a:cubicBezTo>
                    <a:pt x="9990" y="65979"/>
                    <a:pt x="10207" y="65962"/>
                    <a:pt x="10207" y="65962"/>
                  </a:cubicBezTo>
                  <a:lnTo>
                    <a:pt x="10207" y="5925"/>
                  </a:lnTo>
                  <a:cubicBezTo>
                    <a:pt x="10207" y="5925"/>
                    <a:pt x="2157" y="501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2" name="Google Shape;1932;p82"/>
            <p:cNvSpPr/>
            <p:nvPr/>
          </p:nvSpPr>
          <p:spPr>
            <a:xfrm>
              <a:off x="1776825" y="1052300"/>
              <a:ext cx="968900" cy="2060325"/>
            </a:xfrm>
            <a:custGeom>
              <a:avLst/>
              <a:gdLst/>
              <a:ahLst/>
              <a:cxnLst/>
              <a:rect l="l" t="t" r="r" b="b"/>
              <a:pathLst>
                <a:path w="38756" h="82413" extrusionOk="0">
                  <a:moveTo>
                    <a:pt x="38755" y="0"/>
                  </a:moveTo>
                  <a:lnTo>
                    <a:pt x="0" y="22376"/>
                  </a:lnTo>
                  <a:lnTo>
                    <a:pt x="0" y="82413"/>
                  </a:lnTo>
                  <a:lnTo>
                    <a:pt x="38755" y="60038"/>
                  </a:lnTo>
                  <a:lnTo>
                    <a:pt x="387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3" name="Google Shape;1933;p82"/>
            <p:cNvSpPr/>
            <p:nvPr/>
          </p:nvSpPr>
          <p:spPr>
            <a:xfrm>
              <a:off x="1883175" y="2315225"/>
              <a:ext cx="756150" cy="543225"/>
            </a:xfrm>
            <a:custGeom>
              <a:avLst/>
              <a:gdLst/>
              <a:ahLst/>
              <a:cxnLst/>
              <a:rect l="l" t="t" r="r" b="b"/>
              <a:pathLst>
                <a:path w="30246" h="21729" extrusionOk="0">
                  <a:moveTo>
                    <a:pt x="28710" y="0"/>
                  </a:moveTo>
                  <a:cubicBezTo>
                    <a:pt x="28455" y="0"/>
                    <a:pt x="28193" y="65"/>
                    <a:pt x="27946" y="208"/>
                  </a:cubicBezTo>
                  <a:lnTo>
                    <a:pt x="768" y="15899"/>
                  </a:lnTo>
                  <a:cubicBezTo>
                    <a:pt x="293" y="16173"/>
                    <a:pt x="0" y="16679"/>
                    <a:pt x="0" y="17228"/>
                  </a:cubicBezTo>
                  <a:lnTo>
                    <a:pt x="0" y="20192"/>
                  </a:lnTo>
                  <a:cubicBezTo>
                    <a:pt x="0" y="21088"/>
                    <a:pt x="736" y="21728"/>
                    <a:pt x="1537" y="21728"/>
                  </a:cubicBezTo>
                  <a:cubicBezTo>
                    <a:pt x="1792" y="21728"/>
                    <a:pt x="2054" y="21663"/>
                    <a:pt x="2301" y="21521"/>
                  </a:cubicBezTo>
                  <a:lnTo>
                    <a:pt x="29479" y="5829"/>
                  </a:lnTo>
                  <a:cubicBezTo>
                    <a:pt x="29954" y="5555"/>
                    <a:pt x="30246" y="5049"/>
                    <a:pt x="30246" y="4501"/>
                  </a:cubicBezTo>
                  <a:lnTo>
                    <a:pt x="30246" y="1536"/>
                  </a:lnTo>
                  <a:cubicBezTo>
                    <a:pt x="30246" y="641"/>
                    <a:pt x="29511" y="0"/>
                    <a:pt x="28710" y="0"/>
                  </a:cubicBezTo>
                  <a:close/>
                </a:path>
              </a:pathLst>
            </a:custGeom>
            <a:solidFill>
              <a:srgbClr val="E0C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4" name="Google Shape;1934;p82"/>
            <p:cNvSpPr/>
            <p:nvPr/>
          </p:nvSpPr>
          <p:spPr>
            <a:xfrm>
              <a:off x="1746025" y="1034075"/>
              <a:ext cx="999700" cy="577625"/>
            </a:xfrm>
            <a:custGeom>
              <a:avLst/>
              <a:gdLst/>
              <a:ahLst/>
              <a:cxnLst/>
              <a:rect l="l" t="t" r="r" b="b"/>
              <a:pathLst>
                <a:path w="39988" h="23105" extrusionOk="0">
                  <a:moveTo>
                    <a:pt x="38756" y="1"/>
                  </a:moveTo>
                  <a:lnTo>
                    <a:pt x="1" y="22376"/>
                  </a:lnTo>
                  <a:lnTo>
                    <a:pt x="1232" y="23105"/>
                  </a:lnTo>
                  <a:lnTo>
                    <a:pt x="39987" y="729"/>
                  </a:lnTo>
                  <a:lnTo>
                    <a:pt x="387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5" name="Google Shape;1935;p82"/>
            <p:cNvSpPr/>
            <p:nvPr/>
          </p:nvSpPr>
          <p:spPr>
            <a:xfrm>
              <a:off x="2034775" y="1704300"/>
              <a:ext cx="514900" cy="664750"/>
            </a:xfrm>
            <a:custGeom>
              <a:avLst/>
              <a:gdLst/>
              <a:ahLst/>
              <a:cxnLst/>
              <a:rect l="l" t="t" r="r" b="b"/>
              <a:pathLst>
                <a:path w="20596" h="26590" extrusionOk="0">
                  <a:moveTo>
                    <a:pt x="14904" y="1"/>
                  </a:moveTo>
                  <a:cubicBezTo>
                    <a:pt x="13487" y="1"/>
                    <a:pt x="11912" y="473"/>
                    <a:pt x="10298" y="1404"/>
                  </a:cubicBezTo>
                  <a:cubicBezTo>
                    <a:pt x="7567" y="2981"/>
                    <a:pt x="4948" y="5747"/>
                    <a:pt x="3017" y="9091"/>
                  </a:cubicBezTo>
                  <a:cubicBezTo>
                    <a:pt x="1085" y="12436"/>
                    <a:pt x="1" y="16087"/>
                    <a:pt x="1" y="19240"/>
                  </a:cubicBezTo>
                  <a:cubicBezTo>
                    <a:pt x="1" y="22394"/>
                    <a:pt x="1085" y="24791"/>
                    <a:pt x="3017" y="25907"/>
                  </a:cubicBezTo>
                  <a:cubicBezTo>
                    <a:pt x="3807" y="26363"/>
                    <a:pt x="4712" y="26589"/>
                    <a:pt x="5692" y="26589"/>
                  </a:cubicBezTo>
                  <a:cubicBezTo>
                    <a:pt x="7109" y="26589"/>
                    <a:pt x="8684" y="26117"/>
                    <a:pt x="10298" y="25185"/>
                  </a:cubicBezTo>
                  <a:cubicBezTo>
                    <a:pt x="13029" y="23609"/>
                    <a:pt x="15649" y="20844"/>
                    <a:pt x="17579" y="17499"/>
                  </a:cubicBezTo>
                  <a:cubicBezTo>
                    <a:pt x="19510" y="14154"/>
                    <a:pt x="20595" y="10504"/>
                    <a:pt x="20595" y="7350"/>
                  </a:cubicBezTo>
                  <a:cubicBezTo>
                    <a:pt x="20595" y="4196"/>
                    <a:pt x="19510" y="1798"/>
                    <a:pt x="17579" y="684"/>
                  </a:cubicBezTo>
                  <a:cubicBezTo>
                    <a:pt x="16790" y="227"/>
                    <a:pt x="15885" y="1"/>
                    <a:pt x="14904" y="1"/>
                  </a:cubicBezTo>
                  <a:close/>
                </a:path>
              </a:pathLst>
            </a:custGeom>
            <a:solidFill>
              <a:srgbClr val="FFE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6" name="Google Shape;1936;p82"/>
            <p:cNvSpPr/>
            <p:nvPr/>
          </p:nvSpPr>
          <p:spPr>
            <a:xfrm>
              <a:off x="1521650" y="1463550"/>
              <a:ext cx="255200" cy="148225"/>
            </a:xfrm>
            <a:custGeom>
              <a:avLst/>
              <a:gdLst/>
              <a:ahLst/>
              <a:cxnLst/>
              <a:rect l="l" t="t" r="r" b="b"/>
              <a:pathLst>
                <a:path w="10208" h="5929" extrusionOk="0">
                  <a:moveTo>
                    <a:pt x="0" y="1"/>
                  </a:moveTo>
                  <a:cubicBezTo>
                    <a:pt x="1568" y="5644"/>
                    <a:pt x="8570" y="5928"/>
                    <a:pt x="9965" y="5928"/>
                  </a:cubicBezTo>
                  <a:cubicBezTo>
                    <a:pt x="10121" y="5928"/>
                    <a:pt x="10207" y="5925"/>
                    <a:pt x="10207" y="5925"/>
                  </a:cubicBezTo>
                  <a:lnTo>
                    <a:pt x="9883" y="4673"/>
                  </a:lnTo>
                  <a:cubicBezTo>
                    <a:pt x="4110" y="3475"/>
                    <a:pt x="1873" y="359"/>
                    <a:pt x="1873" y="3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7" name="Google Shape;1937;p82"/>
            <p:cNvSpPr/>
            <p:nvPr/>
          </p:nvSpPr>
          <p:spPr>
            <a:xfrm>
              <a:off x="1884925" y="255950"/>
              <a:ext cx="1224250" cy="2940150"/>
            </a:xfrm>
            <a:custGeom>
              <a:avLst/>
              <a:gdLst/>
              <a:ahLst/>
              <a:cxnLst/>
              <a:rect l="l" t="t" r="r" b="b"/>
              <a:pathLst>
                <a:path w="48970" h="117606" extrusionOk="0">
                  <a:moveTo>
                    <a:pt x="48969" y="0"/>
                  </a:moveTo>
                  <a:lnTo>
                    <a:pt x="0" y="27952"/>
                  </a:lnTo>
                  <a:lnTo>
                    <a:pt x="0" y="117606"/>
                  </a:lnTo>
                  <a:lnTo>
                    <a:pt x="48969" y="89654"/>
                  </a:lnTo>
                  <a:lnTo>
                    <a:pt x="489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8" name="Google Shape;1938;p82"/>
            <p:cNvSpPr/>
            <p:nvPr/>
          </p:nvSpPr>
          <p:spPr>
            <a:xfrm>
              <a:off x="1858050" y="240025"/>
              <a:ext cx="1251125" cy="714725"/>
            </a:xfrm>
            <a:custGeom>
              <a:avLst/>
              <a:gdLst/>
              <a:ahLst/>
              <a:cxnLst/>
              <a:rect l="l" t="t" r="r" b="b"/>
              <a:pathLst>
                <a:path w="50045" h="28589" extrusionOk="0">
                  <a:moveTo>
                    <a:pt x="48970" y="1"/>
                  </a:moveTo>
                  <a:lnTo>
                    <a:pt x="1" y="27953"/>
                  </a:lnTo>
                  <a:lnTo>
                    <a:pt x="1075" y="28589"/>
                  </a:lnTo>
                  <a:lnTo>
                    <a:pt x="50044" y="637"/>
                  </a:lnTo>
                  <a:lnTo>
                    <a:pt x="489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9" name="Google Shape;1939;p82"/>
            <p:cNvSpPr/>
            <p:nvPr/>
          </p:nvSpPr>
          <p:spPr>
            <a:xfrm>
              <a:off x="1873975" y="304775"/>
              <a:ext cx="1386650" cy="780175"/>
            </a:xfrm>
            <a:custGeom>
              <a:avLst/>
              <a:gdLst/>
              <a:ahLst/>
              <a:cxnLst/>
              <a:rect l="l" t="t" r="r" b="b"/>
              <a:pathLst>
                <a:path w="55466" h="31207" extrusionOk="0">
                  <a:moveTo>
                    <a:pt x="48516" y="1"/>
                  </a:moveTo>
                  <a:lnTo>
                    <a:pt x="1700" y="26426"/>
                  </a:lnTo>
                  <a:cubicBezTo>
                    <a:pt x="0" y="30993"/>
                    <a:pt x="6045" y="31206"/>
                    <a:pt x="7188" y="31206"/>
                  </a:cubicBezTo>
                  <a:cubicBezTo>
                    <a:pt x="7306" y="31206"/>
                    <a:pt x="7372" y="31204"/>
                    <a:pt x="7372" y="31204"/>
                  </a:cubicBezTo>
                  <a:lnTo>
                    <a:pt x="55466" y="3941"/>
                  </a:lnTo>
                  <a:cubicBezTo>
                    <a:pt x="48302" y="3082"/>
                    <a:pt x="48516" y="1"/>
                    <a:pt x="48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0" name="Google Shape;1940;p82"/>
            <p:cNvSpPr/>
            <p:nvPr/>
          </p:nvSpPr>
          <p:spPr>
            <a:xfrm>
              <a:off x="1858050" y="938850"/>
              <a:ext cx="222775" cy="2371000"/>
            </a:xfrm>
            <a:custGeom>
              <a:avLst/>
              <a:gdLst/>
              <a:ahLst/>
              <a:cxnLst/>
              <a:rect l="l" t="t" r="r" b="b"/>
              <a:pathLst>
                <a:path w="8911" h="94840" extrusionOk="0">
                  <a:moveTo>
                    <a:pt x="1" y="0"/>
                  </a:moveTo>
                  <a:lnTo>
                    <a:pt x="1" y="89654"/>
                  </a:lnTo>
                  <a:cubicBezTo>
                    <a:pt x="1477" y="94450"/>
                    <a:pt x="6728" y="94840"/>
                    <a:pt x="8397" y="94840"/>
                  </a:cubicBezTo>
                  <a:cubicBezTo>
                    <a:pt x="8722" y="94840"/>
                    <a:pt x="8911" y="94825"/>
                    <a:pt x="8911" y="94825"/>
                  </a:cubicBezTo>
                  <a:lnTo>
                    <a:pt x="8911" y="5172"/>
                  </a:lnTo>
                  <a:cubicBezTo>
                    <a:pt x="8911" y="5172"/>
                    <a:pt x="1884" y="437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1" name="Google Shape;1941;p82"/>
            <p:cNvSpPr/>
            <p:nvPr/>
          </p:nvSpPr>
          <p:spPr>
            <a:xfrm>
              <a:off x="2080800" y="369325"/>
              <a:ext cx="1224250" cy="2940175"/>
            </a:xfrm>
            <a:custGeom>
              <a:avLst/>
              <a:gdLst/>
              <a:ahLst/>
              <a:cxnLst/>
              <a:rect l="l" t="t" r="r" b="b"/>
              <a:pathLst>
                <a:path w="48970" h="117607" extrusionOk="0">
                  <a:moveTo>
                    <a:pt x="48970" y="1"/>
                  </a:moveTo>
                  <a:lnTo>
                    <a:pt x="1" y="27952"/>
                  </a:lnTo>
                  <a:lnTo>
                    <a:pt x="1" y="117606"/>
                  </a:lnTo>
                  <a:lnTo>
                    <a:pt x="48970" y="89655"/>
                  </a:lnTo>
                  <a:lnTo>
                    <a:pt x="489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2" name="Google Shape;1942;p82"/>
            <p:cNvSpPr/>
            <p:nvPr/>
          </p:nvSpPr>
          <p:spPr>
            <a:xfrm>
              <a:off x="2173675" y="2402900"/>
              <a:ext cx="1038500" cy="684700"/>
            </a:xfrm>
            <a:custGeom>
              <a:avLst/>
              <a:gdLst/>
              <a:ahLst/>
              <a:cxnLst/>
              <a:rect l="l" t="t" r="r" b="b"/>
              <a:pathLst>
                <a:path w="41540" h="27388" extrusionOk="0">
                  <a:moveTo>
                    <a:pt x="40200" y="1"/>
                  </a:moveTo>
                  <a:cubicBezTo>
                    <a:pt x="39977" y="1"/>
                    <a:pt x="39748" y="57"/>
                    <a:pt x="39533" y="182"/>
                  </a:cubicBezTo>
                  <a:lnTo>
                    <a:pt x="669" y="22299"/>
                  </a:lnTo>
                  <a:cubicBezTo>
                    <a:pt x="255" y="22538"/>
                    <a:pt x="0" y="22981"/>
                    <a:pt x="0" y="23459"/>
                  </a:cubicBezTo>
                  <a:lnTo>
                    <a:pt x="0" y="26047"/>
                  </a:lnTo>
                  <a:cubicBezTo>
                    <a:pt x="0" y="26828"/>
                    <a:pt x="641" y="27388"/>
                    <a:pt x="1341" y="27388"/>
                  </a:cubicBezTo>
                  <a:cubicBezTo>
                    <a:pt x="1564" y="27388"/>
                    <a:pt x="1793" y="27331"/>
                    <a:pt x="2008" y="27206"/>
                  </a:cubicBezTo>
                  <a:lnTo>
                    <a:pt x="40871" y="5089"/>
                  </a:lnTo>
                  <a:cubicBezTo>
                    <a:pt x="41285" y="4850"/>
                    <a:pt x="41540" y="4408"/>
                    <a:pt x="41540" y="3930"/>
                  </a:cubicBezTo>
                  <a:lnTo>
                    <a:pt x="41540" y="1341"/>
                  </a:lnTo>
                  <a:cubicBezTo>
                    <a:pt x="41540" y="559"/>
                    <a:pt x="40899" y="1"/>
                    <a:pt x="40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3" name="Google Shape;1943;p82"/>
            <p:cNvSpPr/>
            <p:nvPr/>
          </p:nvSpPr>
          <p:spPr>
            <a:xfrm>
              <a:off x="2053950" y="353425"/>
              <a:ext cx="1251100" cy="714725"/>
            </a:xfrm>
            <a:custGeom>
              <a:avLst/>
              <a:gdLst/>
              <a:ahLst/>
              <a:cxnLst/>
              <a:rect l="l" t="t" r="r" b="b"/>
              <a:pathLst>
                <a:path w="50044" h="28589" extrusionOk="0">
                  <a:moveTo>
                    <a:pt x="48969" y="0"/>
                  </a:moveTo>
                  <a:lnTo>
                    <a:pt x="0" y="27953"/>
                  </a:lnTo>
                  <a:lnTo>
                    <a:pt x="1075" y="28588"/>
                  </a:lnTo>
                  <a:lnTo>
                    <a:pt x="50044" y="637"/>
                  </a:lnTo>
                  <a:lnTo>
                    <a:pt x="489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4" name="Google Shape;1944;p82"/>
            <p:cNvSpPr/>
            <p:nvPr/>
          </p:nvSpPr>
          <p:spPr>
            <a:xfrm>
              <a:off x="1858050" y="938825"/>
              <a:ext cx="222775" cy="129400"/>
            </a:xfrm>
            <a:custGeom>
              <a:avLst/>
              <a:gdLst/>
              <a:ahLst/>
              <a:cxnLst/>
              <a:rect l="l" t="t" r="r" b="b"/>
              <a:pathLst>
                <a:path w="8911" h="5176" extrusionOk="0">
                  <a:moveTo>
                    <a:pt x="1" y="0"/>
                  </a:moveTo>
                  <a:lnTo>
                    <a:pt x="1" y="0"/>
                  </a:lnTo>
                  <a:cubicBezTo>
                    <a:pt x="1369" y="4927"/>
                    <a:pt x="7481" y="5175"/>
                    <a:pt x="8699" y="5175"/>
                  </a:cubicBezTo>
                  <a:cubicBezTo>
                    <a:pt x="8836" y="5175"/>
                    <a:pt x="8911" y="5172"/>
                    <a:pt x="8911" y="5172"/>
                  </a:cubicBezTo>
                  <a:lnTo>
                    <a:pt x="8628" y="4080"/>
                  </a:lnTo>
                  <a:cubicBezTo>
                    <a:pt x="3589" y="3033"/>
                    <a:pt x="1636" y="313"/>
                    <a:pt x="1636" y="3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5" name="Google Shape;1945;p82"/>
            <p:cNvSpPr/>
            <p:nvPr/>
          </p:nvSpPr>
          <p:spPr>
            <a:xfrm>
              <a:off x="2282150" y="838675"/>
              <a:ext cx="1159925" cy="2466625"/>
            </a:xfrm>
            <a:custGeom>
              <a:avLst/>
              <a:gdLst/>
              <a:ahLst/>
              <a:cxnLst/>
              <a:rect l="l" t="t" r="r" b="b"/>
              <a:pathLst>
                <a:path w="46397" h="98665" extrusionOk="0">
                  <a:moveTo>
                    <a:pt x="46397" y="0"/>
                  </a:moveTo>
                  <a:lnTo>
                    <a:pt x="0" y="26787"/>
                  </a:lnTo>
                  <a:lnTo>
                    <a:pt x="0" y="98664"/>
                  </a:lnTo>
                  <a:lnTo>
                    <a:pt x="46397" y="71876"/>
                  </a:lnTo>
                  <a:lnTo>
                    <a:pt x="46397" y="0"/>
                  </a:lnTo>
                  <a:close/>
                </a:path>
              </a:pathLst>
            </a:custGeom>
            <a:solidFill>
              <a:srgbClr val="F08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6" name="Google Shape;1946;p82"/>
            <p:cNvSpPr/>
            <p:nvPr/>
          </p:nvSpPr>
          <p:spPr>
            <a:xfrm>
              <a:off x="2245300" y="816850"/>
              <a:ext cx="1196775" cy="691500"/>
            </a:xfrm>
            <a:custGeom>
              <a:avLst/>
              <a:gdLst/>
              <a:ahLst/>
              <a:cxnLst/>
              <a:rect l="l" t="t" r="r" b="b"/>
              <a:pathLst>
                <a:path w="47871" h="27660" extrusionOk="0">
                  <a:moveTo>
                    <a:pt x="46397" y="1"/>
                  </a:moveTo>
                  <a:lnTo>
                    <a:pt x="0" y="26788"/>
                  </a:lnTo>
                  <a:lnTo>
                    <a:pt x="1474" y="27660"/>
                  </a:lnTo>
                  <a:lnTo>
                    <a:pt x="47871" y="873"/>
                  </a:lnTo>
                  <a:lnTo>
                    <a:pt x="463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7" name="Google Shape;1947;p82"/>
            <p:cNvSpPr/>
            <p:nvPr/>
          </p:nvSpPr>
          <p:spPr>
            <a:xfrm>
              <a:off x="2267125" y="905675"/>
              <a:ext cx="1382725" cy="781225"/>
            </a:xfrm>
            <a:custGeom>
              <a:avLst/>
              <a:gdLst/>
              <a:ahLst/>
              <a:cxnLst/>
              <a:rect l="l" t="t" r="r" b="b"/>
              <a:pathLst>
                <a:path w="55309" h="31249" extrusionOk="0">
                  <a:moveTo>
                    <a:pt x="45776" y="0"/>
                  </a:moveTo>
                  <a:lnTo>
                    <a:pt x="2331" y="24693"/>
                  </a:lnTo>
                  <a:cubicBezTo>
                    <a:pt x="1" y="30956"/>
                    <a:pt x="8284" y="31249"/>
                    <a:pt x="9856" y="31249"/>
                  </a:cubicBezTo>
                  <a:cubicBezTo>
                    <a:pt x="10019" y="31249"/>
                    <a:pt x="10110" y="31246"/>
                    <a:pt x="10110" y="31246"/>
                  </a:cubicBezTo>
                  <a:lnTo>
                    <a:pt x="55308" y="5405"/>
                  </a:lnTo>
                  <a:cubicBezTo>
                    <a:pt x="45482" y="4225"/>
                    <a:pt x="45776" y="0"/>
                    <a:pt x="45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8" name="Google Shape;1948;p82"/>
            <p:cNvSpPr/>
            <p:nvPr/>
          </p:nvSpPr>
          <p:spPr>
            <a:xfrm>
              <a:off x="2245300" y="1486525"/>
              <a:ext cx="305500" cy="1974775"/>
            </a:xfrm>
            <a:custGeom>
              <a:avLst/>
              <a:gdLst/>
              <a:ahLst/>
              <a:cxnLst/>
              <a:rect l="l" t="t" r="r" b="b"/>
              <a:pathLst>
                <a:path w="12220" h="78991" extrusionOk="0">
                  <a:moveTo>
                    <a:pt x="0" y="1"/>
                  </a:moveTo>
                  <a:lnTo>
                    <a:pt x="0" y="71878"/>
                  </a:lnTo>
                  <a:cubicBezTo>
                    <a:pt x="2025" y="78455"/>
                    <a:pt x="9226" y="78990"/>
                    <a:pt x="11515" y="78990"/>
                  </a:cubicBezTo>
                  <a:cubicBezTo>
                    <a:pt x="11960" y="78990"/>
                    <a:pt x="12220" y="78970"/>
                    <a:pt x="12220" y="78970"/>
                  </a:cubicBezTo>
                  <a:lnTo>
                    <a:pt x="12220" y="7094"/>
                  </a:lnTo>
                  <a:cubicBezTo>
                    <a:pt x="12220" y="7094"/>
                    <a:pt x="2583" y="6006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9" name="Google Shape;1949;p82"/>
            <p:cNvSpPr/>
            <p:nvPr/>
          </p:nvSpPr>
          <p:spPr>
            <a:xfrm>
              <a:off x="2550775" y="994200"/>
              <a:ext cx="1159975" cy="2466600"/>
            </a:xfrm>
            <a:custGeom>
              <a:avLst/>
              <a:gdLst/>
              <a:ahLst/>
              <a:cxnLst/>
              <a:rect l="l" t="t" r="r" b="b"/>
              <a:pathLst>
                <a:path w="46399" h="98664" extrusionOk="0">
                  <a:moveTo>
                    <a:pt x="46399" y="0"/>
                  </a:moveTo>
                  <a:lnTo>
                    <a:pt x="1" y="26787"/>
                  </a:lnTo>
                  <a:lnTo>
                    <a:pt x="1" y="98663"/>
                  </a:lnTo>
                  <a:lnTo>
                    <a:pt x="46399" y="71876"/>
                  </a:lnTo>
                  <a:lnTo>
                    <a:pt x="463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0" name="Google Shape;1950;p82"/>
            <p:cNvSpPr/>
            <p:nvPr/>
          </p:nvSpPr>
          <p:spPr>
            <a:xfrm>
              <a:off x="2678125" y="2506150"/>
              <a:ext cx="905275" cy="650325"/>
            </a:xfrm>
            <a:custGeom>
              <a:avLst/>
              <a:gdLst/>
              <a:ahLst/>
              <a:cxnLst/>
              <a:rect l="l" t="t" r="r" b="b"/>
              <a:pathLst>
                <a:path w="36211" h="26013" extrusionOk="0">
                  <a:moveTo>
                    <a:pt x="34372" y="0"/>
                  </a:moveTo>
                  <a:cubicBezTo>
                    <a:pt x="34066" y="0"/>
                    <a:pt x="33753" y="78"/>
                    <a:pt x="33457" y="249"/>
                  </a:cubicBezTo>
                  <a:lnTo>
                    <a:pt x="919" y="19035"/>
                  </a:lnTo>
                  <a:cubicBezTo>
                    <a:pt x="351" y="19363"/>
                    <a:pt x="1" y="19968"/>
                    <a:pt x="1" y="20624"/>
                  </a:cubicBezTo>
                  <a:lnTo>
                    <a:pt x="1" y="24174"/>
                  </a:lnTo>
                  <a:cubicBezTo>
                    <a:pt x="1" y="25246"/>
                    <a:pt x="881" y="26013"/>
                    <a:pt x="1839" y="26013"/>
                  </a:cubicBezTo>
                  <a:cubicBezTo>
                    <a:pt x="2145" y="26013"/>
                    <a:pt x="2459" y="25935"/>
                    <a:pt x="2754" y="25764"/>
                  </a:cubicBezTo>
                  <a:lnTo>
                    <a:pt x="35293" y="6979"/>
                  </a:lnTo>
                  <a:cubicBezTo>
                    <a:pt x="35860" y="6650"/>
                    <a:pt x="36210" y="6044"/>
                    <a:pt x="36210" y="5389"/>
                  </a:cubicBezTo>
                  <a:lnTo>
                    <a:pt x="36210" y="1839"/>
                  </a:lnTo>
                  <a:cubicBezTo>
                    <a:pt x="36210" y="767"/>
                    <a:pt x="35331" y="0"/>
                    <a:pt x="343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1" name="Google Shape;1951;p82"/>
            <p:cNvSpPr/>
            <p:nvPr/>
          </p:nvSpPr>
          <p:spPr>
            <a:xfrm>
              <a:off x="2513950" y="972400"/>
              <a:ext cx="1196800" cy="691475"/>
            </a:xfrm>
            <a:custGeom>
              <a:avLst/>
              <a:gdLst/>
              <a:ahLst/>
              <a:cxnLst/>
              <a:rect l="l" t="t" r="r" b="b"/>
              <a:pathLst>
                <a:path w="47872" h="27659" extrusionOk="0">
                  <a:moveTo>
                    <a:pt x="46398" y="0"/>
                  </a:moveTo>
                  <a:lnTo>
                    <a:pt x="1" y="26787"/>
                  </a:lnTo>
                  <a:lnTo>
                    <a:pt x="1474" y="27659"/>
                  </a:lnTo>
                  <a:lnTo>
                    <a:pt x="47872" y="872"/>
                  </a:lnTo>
                  <a:lnTo>
                    <a:pt x="463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2" name="Google Shape;1952;p82"/>
            <p:cNvSpPr/>
            <p:nvPr/>
          </p:nvSpPr>
          <p:spPr>
            <a:xfrm>
              <a:off x="2859650" y="1774775"/>
              <a:ext cx="616400" cy="795775"/>
            </a:xfrm>
            <a:custGeom>
              <a:avLst/>
              <a:gdLst/>
              <a:ahLst/>
              <a:cxnLst/>
              <a:rect l="l" t="t" r="r" b="b"/>
              <a:pathLst>
                <a:path w="24656" h="31831" extrusionOk="0">
                  <a:moveTo>
                    <a:pt x="17841" y="0"/>
                  </a:moveTo>
                  <a:cubicBezTo>
                    <a:pt x="16145" y="0"/>
                    <a:pt x="14260" y="565"/>
                    <a:pt x="12328" y="1680"/>
                  </a:cubicBezTo>
                  <a:cubicBezTo>
                    <a:pt x="9058" y="3568"/>
                    <a:pt x="5922" y="6878"/>
                    <a:pt x="3610" y="10883"/>
                  </a:cubicBezTo>
                  <a:cubicBezTo>
                    <a:pt x="1298" y="14887"/>
                    <a:pt x="0" y="19258"/>
                    <a:pt x="0" y="23034"/>
                  </a:cubicBezTo>
                  <a:cubicBezTo>
                    <a:pt x="0" y="26808"/>
                    <a:pt x="1298" y="29680"/>
                    <a:pt x="3610" y="31015"/>
                  </a:cubicBezTo>
                  <a:cubicBezTo>
                    <a:pt x="4556" y="31560"/>
                    <a:pt x="5639" y="31831"/>
                    <a:pt x="6813" y="31831"/>
                  </a:cubicBezTo>
                  <a:cubicBezTo>
                    <a:pt x="8510" y="31831"/>
                    <a:pt x="10395" y="31266"/>
                    <a:pt x="12328" y="30150"/>
                  </a:cubicBezTo>
                  <a:cubicBezTo>
                    <a:pt x="15597" y="28264"/>
                    <a:pt x="18733" y="24953"/>
                    <a:pt x="21045" y="20949"/>
                  </a:cubicBezTo>
                  <a:cubicBezTo>
                    <a:pt x="23357" y="16944"/>
                    <a:pt x="24655" y="12573"/>
                    <a:pt x="24655" y="8798"/>
                  </a:cubicBezTo>
                  <a:cubicBezTo>
                    <a:pt x="24655" y="5022"/>
                    <a:pt x="23357" y="2152"/>
                    <a:pt x="21045" y="817"/>
                  </a:cubicBezTo>
                  <a:cubicBezTo>
                    <a:pt x="20099" y="271"/>
                    <a:pt x="19016" y="0"/>
                    <a:pt x="17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3" name="Google Shape;1953;p82"/>
            <p:cNvSpPr/>
            <p:nvPr/>
          </p:nvSpPr>
          <p:spPr>
            <a:xfrm>
              <a:off x="2245300" y="1486525"/>
              <a:ext cx="305500" cy="177475"/>
            </a:xfrm>
            <a:custGeom>
              <a:avLst/>
              <a:gdLst/>
              <a:ahLst/>
              <a:cxnLst/>
              <a:rect l="l" t="t" r="r" b="b"/>
              <a:pathLst>
                <a:path w="12220" h="7099" extrusionOk="0">
                  <a:moveTo>
                    <a:pt x="0" y="1"/>
                  </a:moveTo>
                  <a:lnTo>
                    <a:pt x="0" y="1"/>
                  </a:lnTo>
                  <a:cubicBezTo>
                    <a:pt x="1877" y="6758"/>
                    <a:pt x="10261" y="7098"/>
                    <a:pt x="11930" y="7098"/>
                  </a:cubicBezTo>
                  <a:cubicBezTo>
                    <a:pt x="12117" y="7098"/>
                    <a:pt x="12220" y="7094"/>
                    <a:pt x="12220" y="7094"/>
                  </a:cubicBezTo>
                  <a:lnTo>
                    <a:pt x="11833" y="5595"/>
                  </a:lnTo>
                  <a:cubicBezTo>
                    <a:pt x="4921" y="4160"/>
                    <a:pt x="2243" y="430"/>
                    <a:pt x="2243" y="4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4" name="Google Shape;1954;p82"/>
            <p:cNvSpPr/>
            <p:nvPr/>
          </p:nvSpPr>
          <p:spPr>
            <a:xfrm>
              <a:off x="2616475" y="1352500"/>
              <a:ext cx="385775" cy="714975"/>
            </a:xfrm>
            <a:custGeom>
              <a:avLst/>
              <a:gdLst/>
              <a:ahLst/>
              <a:cxnLst/>
              <a:rect l="l" t="t" r="r" b="b"/>
              <a:pathLst>
                <a:path w="15431" h="28599" extrusionOk="0">
                  <a:moveTo>
                    <a:pt x="9740" y="1"/>
                  </a:moveTo>
                  <a:cubicBezTo>
                    <a:pt x="8564" y="1"/>
                    <a:pt x="7716" y="167"/>
                    <a:pt x="7716" y="167"/>
                  </a:cubicBezTo>
                  <a:lnTo>
                    <a:pt x="0" y="5171"/>
                  </a:lnTo>
                  <a:cubicBezTo>
                    <a:pt x="5386" y="5237"/>
                    <a:pt x="6405" y="7406"/>
                    <a:pt x="6405" y="7406"/>
                  </a:cubicBezTo>
                  <a:lnTo>
                    <a:pt x="6405" y="28598"/>
                  </a:lnTo>
                  <a:lnTo>
                    <a:pt x="11208" y="18781"/>
                  </a:lnTo>
                  <a:lnTo>
                    <a:pt x="15431" y="22866"/>
                  </a:lnTo>
                  <a:lnTo>
                    <a:pt x="15431" y="2194"/>
                  </a:lnTo>
                  <a:cubicBezTo>
                    <a:pt x="13952" y="368"/>
                    <a:pt x="11486" y="1"/>
                    <a:pt x="97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5" name="Google Shape;1955;p82"/>
            <p:cNvSpPr/>
            <p:nvPr/>
          </p:nvSpPr>
          <p:spPr>
            <a:xfrm>
              <a:off x="2616475" y="1352500"/>
              <a:ext cx="385775" cy="185175"/>
            </a:xfrm>
            <a:custGeom>
              <a:avLst/>
              <a:gdLst/>
              <a:ahLst/>
              <a:cxnLst/>
              <a:rect l="l" t="t" r="r" b="b"/>
              <a:pathLst>
                <a:path w="15431" h="7407" extrusionOk="0">
                  <a:moveTo>
                    <a:pt x="9740" y="1"/>
                  </a:moveTo>
                  <a:cubicBezTo>
                    <a:pt x="8564" y="1"/>
                    <a:pt x="7716" y="167"/>
                    <a:pt x="7716" y="167"/>
                  </a:cubicBezTo>
                  <a:lnTo>
                    <a:pt x="0" y="5171"/>
                  </a:lnTo>
                  <a:cubicBezTo>
                    <a:pt x="5386" y="5237"/>
                    <a:pt x="6405" y="7406"/>
                    <a:pt x="6405" y="7406"/>
                  </a:cubicBezTo>
                  <a:lnTo>
                    <a:pt x="15431" y="2194"/>
                  </a:lnTo>
                  <a:cubicBezTo>
                    <a:pt x="13952" y="368"/>
                    <a:pt x="11485" y="1"/>
                    <a:pt x="97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6" name="Google Shape;1956;p82"/>
            <p:cNvSpPr/>
            <p:nvPr/>
          </p:nvSpPr>
          <p:spPr>
            <a:xfrm>
              <a:off x="2476775" y="4676025"/>
              <a:ext cx="405050" cy="270125"/>
            </a:xfrm>
            <a:custGeom>
              <a:avLst/>
              <a:gdLst/>
              <a:ahLst/>
              <a:cxnLst/>
              <a:rect l="l" t="t" r="r" b="b"/>
              <a:pathLst>
                <a:path w="16202" h="10805" extrusionOk="0">
                  <a:moveTo>
                    <a:pt x="12067" y="1"/>
                  </a:moveTo>
                  <a:lnTo>
                    <a:pt x="0" y="6606"/>
                  </a:lnTo>
                  <a:cubicBezTo>
                    <a:pt x="0" y="6606"/>
                    <a:pt x="1075" y="10416"/>
                    <a:pt x="7283" y="10804"/>
                  </a:cubicBezTo>
                  <a:lnTo>
                    <a:pt x="16202" y="5402"/>
                  </a:lnTo>
                  <a:lnTo>
                    <a:pt x="120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7" name="Google Shape;1957;p82"/>
            <p:cNvSpPr/>
            <p:nvPr/>
          </p:nvSpPr>
          <p:spPr>
            <a:xfrm>
              <a:off x="2476775" y="4654525"/>
              <a:ext cx="405025" cy="270150"/>
            </a:xfrm>
            <a:custGeom>
              <a:avLst/>
              <a:gdLst/>
              <a:ahLst/>
              <a:cxnLst/>
              <a:rect l="l" t="t" r="r" b="b"/>
              <a:pathLst>
                <a:path w="16201" h="10806" extrusionOk="0">
                  <a:moveTo>
                    <a:pt x="12065" y="1"/>
                  </a:moveTo>
                  <a:lnTo>
                    <a:pt x="0" y="6607"/>
                  </a:lnTo>
                  <a:cubicBezTo>
                    <a:pt x="0" y="6607"/>
                    <a:pt x="1075" y="10417"/>
                    <a:pt x="7283" y="10805"/>
                  </a:cubicBezTo>
                  <a:lnTo>
                    <a:pt x="16201" y="5402"/>
                  </a:lnTo>
                  <a:lnTo>
                    <a:pt x="120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8" name="Google Shape;1958;p82"/>
            <p:cNvSpPr/>
            <p:nvPr/>
          </p:nvSpPr>
          <p:spPr>
            <a:xfrm>
              <a:off x="1527225" y="3403875"/>
              <a:ext cx="2501050" cy="1464525"/>
            </a:xfrm>
            <a:custGeom>
              <a:avLst/>
              <a:gdLst/>
              <a:ahLst/>
              <a:cxnLst/>
              <a:rect l="l" t="t" r="r" b="b"/>
              <a:pathLst>
                <a:path w="100042" h="58581" extrusionOk="0">
                  <a:moveTo>
                    <a:pt x="59181" y="1"/>
                  </a:moveTo>
                  <a:cubicBezTo>
                    <a:pt x="58400" y="1"/>
                    <a:pt x="57577" y="191"/>
                    <a:pt x="56934" y="562"/>
                  </a:cubicBezTo>
                  <a:lnTo>
                    <a:pt x="1019" y="32845"/>
                  </a:lnTo>
                  <a:cubicBezTo>
                    <a:pt x="320" y="33248"/>
                    <a:pt x="1" y="33772"/>
                    <a:pt x="62" y="34256"/>
                  </a:cubicBezTo>
                  <a:lnTo>
                    <a:pt x="53" y="34253"/>
                  </a:lnTo>
                  <a:lnTo>
                    <a:pt x="53" y="34870"/>
                  </a:lnTo>
                  <a:lnTo>
                    <a:pt x="53" y="34885"/>
                  </a:lnTo>
                  <a:lnTo>
                    <a:pt x="62" y="35087"/>
                  </a:lnTo>
                  <a:cubicBezTo>
                    <a:pt x="99" y="35424"/>
                    <a:pt x="313" y="35742"/>
                    <a:pt x="733" y="35985"/>
                  </a:cubicBezTo>
                  <a:lnTo>
                    <a:pt x="39182" y="58184"/>
                  </a:lnTo>
                  <a:cubicBezTo>
                    <a:pt x="39644" y="58450"/>
                    <a:pt x="40262" y="58581"/>
                    <a:pt x="40909" y="58581"/>
                  </a:cubicBezTo>
                  <a:cubicBezTo>
                    <a:pt x="41689" y="58581"/>
                    <a:pt x="42512" y="58391"/>
                    <a:pt x="43154" y="58019"/>
                  </a:cubicBezTo>
                  <a:lnTo>
                    <a:pt x="99071" y="25735"/>
                  </a:lnTo>
                  <a:cubicBezTo>
                    <a:pt x="99696" y="25374"/>
                    <a:pt x="100014" y="24917"/>
                    <a:pt x="100033" y="24477"/>
                  </a:cubicBezTo>
                  <a:lnTo>
                    <a:pt x="100042" y="24476"/>
                  </a:lnTo>
                  <a:lnTo>
                    <a:pt x="100042" y="23446"/>
                  </a:lnTo>
                  <a:lnTo>
                    <a:pt x="100025" y="23448"/>
                  </a:lnTo>
                  <a:cubicBezTo>
                    <a:pt x="99973" y="23128"/>
                    <a:pt x="99757" y="22827"/>
                    <a:pt x="99356" y="22596"/>
                  </a:cubicBezTo>
                  <a:lnTo>
                    <a:pt x="60907" y="397"/>
                  </a:lnTo>
                  <a:cubicBezTo>
                    <a:pt x="60445" y="131"/>
                    <a:pt x="59828" y="1"/>
                    <a:pt x="59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9" name="Google Shape;1959;p82"/>
            <p:cNvSpPr/>
            <p:nvPr/>
          </p:nvSpPr>
          <p:spPr>
            <a:xfrm>
              <a:off x="1520075" y="3403875"/>
              <a:ext cx="2516500" cy="1443375"/>
            </a:xfrm>
            <a:custGeom>
              <a:avLst/>
              <a:gdLst/>
              <a:ahLst/>
              <a:cxnLst/>
              <a:rect l="l" t="t" r="r" b="b"/>
              <a:pathLst>
                <a:path w="100660" h="57735" extrusionOk="0">
                  <a:moveTo>
                    <a:pt x="59467" y="1"/>
                  </a:moveTo>
                  <a:cubicBezTo>
                    <a:pt x="58686" y="1"/>
                    <a:pt x="57863" y="191"/>
                    <a:pt x="57220" y="562"/>
                  </a:cubicBezTo>
                  <a:lnTo>
                    <a:pt x="1305" y="32845"/>
                  </a:lnTo>
                  <a:cubicBezTo>
                    <a:pt x="129" y="33524"/>
                    <a:pt x="1" y="34551"/>
                    <a:pt x="1019" y="35138"/>
                  </a:cubicBezTo>
                  <a:lnTo>
                    <a:pt x="39468" y="57337"/>
                  </a:lnTo>
                  <a:cubicBezTo>
                    <a:pt x="39929" y="57604"/>
                    <a:pt x="40546" y="57734"/>
                    <a:pt x="41193" y="57734"/>
                  </a:cubicBezTo>
                  <a:cubicBezTo>
                    <a:pt x="41974" y="57734"/>
                    <a:pt x="42797" y="57544"/>
                    <a:pt x="43440" y="57172"/>
                  </a:cubicBezTo>
                  <a:lnTo>
                    <a:pt x="99357" y="24890"/>
                  </a:lnTo>
                  <a:cubicBezTo>
                    <a:pt x="100532" y="24210"/>
                    <a:pt x="100659" y="23183"/>
                    <a:pt x="99642" y="22596"/>
                  </a:cubicBezTo>
                  <a:lnTo>
                    <a:pt x="61193" y="397"/>
                  </a:lnTo>
                  <a:cubicBezTo>
                    <a:pt x="60731" y="131"/>
                    <a:pt x="60114" y="1"/>
                    <a:pt x="594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0" name="Google Shape;1960;p82"/>
            <p:cNvSpPr/>
            <p:nvPr/>
          </p:nvSpPr>
          <p:spPr>
            <a:xfrm>
              <a:off x="1649275" y="4196075"/>
              <a:ext cx="975800" cy="626050"/>
            </a:xfrm>
            <a:custGeom>
              <a:avLst/>
              <a:gdLst/>
              <a:ahLst/>
              <a:cxnLst/>
              <a:rect l="l" t="t" r="r" b="b"/>
              <a:pathLst>
                <a:path w="39032" h="25042" extrusionOk="0">
                  <a:moveTo>
                    <a:pt x="0" y="0"/>
                  </a:moveTo>
                  <a:lnTo>
                    <a:pt x="0" y="2506"/>
                  </a:lnTo>
                  <a:lnTo>
                    <a:pt x="39031" y="25042"/>
                  </a:lnTo>
                  <a:lnTo>
                    <a:pt x="39031" y="22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1" name="Google Shape;1961;p82"/>
            <p:cNvSpPr/>
            <p:nvPr/>
          </p:nvSpPr>
          <p:spPr>
            <a:xfrm>
              <a:off x="2580650" y="4011925"/>
              <a:ext cx="2501025" cy="1464525"/>
            </a:xfrm>
            <a:custGeom>
              <a:avLst/>
              <a:gdLst/>
              <a:ahLst/>
              <a:cxnLst/>
              <a:rect l="l" t="t" r="r" b="b"/>
              <a:pathLst>
                <a:path w="100041" h="58581" extrusionOk="0">
                  <a:moveTo>
                    <a:pt x="59180" y="0"/>
                  </a:moveTo>
                  <a:cubicBezTo>
                    <a:pt x="58400" y="0"/>
                    <a:pt x="57577" y="191"/>
                    <a:pt x="56934" y="562"/>
                  </a:cubicBezTo>
                  <a:lnTo>
                    <a:pt x="1017" y="32845"/>
                  </a:lnTo>
                  <a:cubicBezTo>
                    <a:pt x="320" y="33249"/>
                    <a:pt x="1" y="33773"/>
                    <a:pt x="62" y="34257"/>
                  </a:cubicBezTo>
                  <a:lnTo>
                    <a:pt x="53" y="34253"/>
                  </a:lnTo>
                  <a:lnTo>
                    <a:pt x="53" y="34871"/>
                  </a:lnTo>
                  <a:lnTo>
                    <a:pt x="53" y="34885"/>
                  </a:lnTo>
                  <a:lnTo>
                    <a:pt x="62" y="35088"/>
                  </a:lnTo>
                  <a:cubicBezTo>
                    <a:pt x="98" y="35424"/>
                    <a:pt x="312" y="35743"/>
                    <a:pt x="733" y="35985"/>
                  </a:cubicBezTo>
                  <a:lnTo>
                    <a:pt x="39182" y="58184"/>
                  </a:lnTo>
                  <a:cubicBezTo>
                    <a:pt x="39643" y="58450"/>
                    <a:pt x="40260" y="58581"/>
                    <a:pt x="40907" y="58581"/>
                  </a:cubicBezTo>
                  <a:cubicBezTo>
                    <a:pt x="41688" y="58581"/>
                    <a:pt x="42511" y="58391"/>
                    <a:pt x="43154" y="58020"/>
                  </a:cubicBezTo>
                  <a:lnTo>
                    <a:pt x="99070" y="25736"/>
                  </a:lnTo>
                  <a:cubicBezTo>
                    <a:pt x="99695" y="25374"/>
                    <a:pt x="100014" y="24916"/>
                    <a:pt x="100032" y="24477"/>
                  </a:cubicBezTo>
                  <a:lnTo>
                    <a:pt x="100041" y="24475"/>
                  </a:lnTo>
                  <a:lnTo>
                    <a:pt x="100041" y="23446"/>
                  </a:lnTo>
                  <a:lnTo>
                    <a:pt x="100024" y="23448"/>
                  </a:lnTo>
                  <a:cubicBezTo>
                    <a:pt x="99973" y="23128"/>
                    <a:pt x="99756" y="22828"/>
                    <a:pt x="99355" y="22596"/>
                  </a:cubicBezTo>
                  <a:lnTo>
                    <a:pt x="60906" y="398"/>
                  </a:lnTo>
                  <a:cubicBezTo>
                    <a:pt x="60445" y="131"/>
                    <a:pt x="59827" y="0"/>
                    <a:pt x="59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2" name="Google Shape;1962;p82"/>
            <p:cNvSpPr/>
            <p:nvPr/>
          </p:nvSpPr>
          <p:spPr>
            <a:xfrm>
              <a:off x="2573500" y="4011925"/>
              <a:ext cx="2516500" cy="1443375"/>
            </a:xfrm>
            <a:custGeom>
              <a:avLst/>
              <a:gdLst/>
              <a:ahLst/>
              <a:cxnLst/>
              <a:rect l="l" t="t" r="r" b="b"/>
              <a:pathLst>
                <a:path w="100660" h="57735" extrusionOk="0">
                  <a:moveTo>
                    <a:pt x="59467" y="1"/>
                  </a:moveTo>
                  <a:cubicBezTo>
                    <a:pt x="58687" y="1"/>
                    <a:pt x="57863" y="191"/>
                    <a:pt x="57220" y="562"/>
                  </a:cubicBezTo>
                  <a:lnTo>
                    <a:pt x="1303" y="32845"/>
                  </a:lnTo>
                  <a:cubicBezTo>
                    <a:pt x="129" y="33525"/>
                    <a:pt x="1" y="34551"/>
                    <a:pt x="1019" y="35139"/>
                  </a:cubicBezTo>
                  <a:lnTo>
                    <a:pt x="39468" y="57338"/>
                  </a:lnTo>
                  <a:cubicBezTo>
                    <a:pt x="39929" y="57604"/>
                    <a:pt x="40546" y="57734"/>
                    <a:pt x="41193" y="57734"/>
                  </a:cubicBezTo>
                  <a:cubicBezTo>
                    <a:pt x="41974" y="57734"/>
                    <a:pt x="42797" y="57544"/>
                    <a:pt x="43440" y="57173"/>
                  </a:cubicBezTo>
                  <a:lnTo>
                    <a:pt x="99356" y="24889"/>
                  </a:lnTo>
                  <a:cubicBezTo>
                    <a:pt x="100531" y="24211"/>
                    <a:pt x="100659" y="23184"/>
                    <a:pt x="99641" y="22596"/>
                  </a:cubicBezTo>
                  <a:lnTo>
                    <a:pt x="61192" y="398"/>
                  </a:lnTo>
                  <a:cubicBezTo>
                    <a:pt x="60731" y="131"/>
                    <a:pt x="60114" y="1"/>
                    <a:pt x="594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3" name="Google Shape;1963;p82"/>
            <p:cNvSpPr/>
            <p:nvPr/>
          </p:nvSpPr>
          <p:spPr>
            <a:xfrm>
              <a:off x="2625050" y="4759450"/>
              <a:ext cx="975825" cy="626050"/>
            </a:xfrm>
            <a:custGeom>
              <a:avLst/>
              <a:gdLst/>
              <a:ahLst/>
              <a:cxnLst/>
              <a:rect l="l" t="t" r="r" b="b"/>
              <a:pathLst>
                <a:path w="39033" h="25042" extrusionOk="0">
                  <a:moveTo>
                    <a:pt x="0" y="0"/>
                  </a:moveTo>
                  <a:lnTo>
                    <a:pt x="0" y="2507"/>
                  </a:lnTo>
                  <a:lnTo>
                    <a:pt x="39032" y="25041"/>
                  </a:lnTo>
                  <a:lnTo>
                    <a:pt x="39032" y="22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4" name="Google Shape;1964;p82"/>
            <p:cNvSpPr/>
            <p:nvPr/>
          </p:nvSpPr>
          <p:spPr>
            <a:xfrm>
              <a:off x="3600850" y="4537625"/>
              <a:ext cx="1359950" cy="847875"/>
            </a:xfrm>
            <a:custGeom>
              <a:avLst/>
              <a:gdLst/>
              <a:ahLst/>
              <a:cxnLst/>
              <a:rect l="l" t="t" r="r" b="b"/>
              <a:pathLst>
                <a:path w="54398" h="33915" extrusionOk="0">
                  <a:moveTo>
                    <a:pt x="54398" y="1"/>
                  </a:moveTo>
                  <a:lnTo>
                    <a:pt x="0" y="31408"/>
                  </a:lnTo>
                  <a:lnTo>
                    <a:pt x="0" y="33914"/>
                  </a:lnTo>
                  <a:lnTo>
                    <a:pt x="54398" y="2507"/>
                  </a:lnTo>
                  <a:lnTo>
                    <a:pt x="54398" y="1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5" name="Google Shape;1965;p82"/>
            <p:cNvSpPr/>
            <p:nvPr/>
          </p:nvSpPr>
          <p:spPr>
            <a:xfrm>
              <a:off x="2625050" y="3974275"/>
              <a:ext cx="2335750" cy="1348550"/>
            </a:xfrm>
            <a:custGeom>
              <a:avLst/>
              <a:gdLst/>
              <a:ahLst/>
              <a:cxnLst/>
              <a:rect l="l" t="t" r="r" b="b"/>
              <a:pathLst>
                <a:path w="93430" h="53942" extrusionOk="0">
                  <a:moveTo>
                    <a:pt x="54399" y="0"/>
                  </a:moveTo>
                  <a:lnTo>
                    <a:pt x="0" y="31407"/>
                  </a:lnTo>
                  <a:lnTo>
                    <a:pt x="39032" y="53942"/>
                  </a:lnTo>
                  <a:lnTo>
                    <a:pt x="93430" y="22535"/>
                  </a:lnTo>
                  <a:lnTo>
                    <a:pt x="543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6" name="Google Shape;1966;p82"/>
            <p:cNvSpPr/>
            <p:nvPr/>
          </p:nvSpPr>
          <p:spPr>
            <a:xfrm>
              <a:off x="1649275" y="3410900"/>
              <a:ext cx="2335750" cy="1348575"/>
            </a:xfrm>
            <a:custGeom>
              <a:avLst/>
              <a:gdLst/>
              <a:ahLst/>
              <a:cxnLst/>
              <a:rect l="l" t="t" r="r" b="b"/>
              <a:pathLst>
                <a:path w="93430" h="53943" extrusionOk="0">
                  <a:moveTo>
                    <a:pt x="54398" y="0"/>
                  </a:moveTo>
                  <a:lnTo>
                    <a:pt x="0" y="31407"/>
                  </a:lnTo>
                  <a:lnTo>
                    <a:pt x="39031" y="53942"/>
                  </a:lnTo>
                  <a:lnTo>
                    <a:pt x="93430" y="22535"/>
                  </a:lnTo>
                  <a:lnTo>
                    <a:pt x="543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7" name="Google Shape;1967;p82"/>
            <p:cNvSpPr/>
            <p:nvPr/>
          </p:nvSpPr>
          <p:spPr>
            <a:xfrm>
              <a:off x="2625050" y="3974275"/>
              <a:ext cx="2304525" cy="1295400"/>
            </a:xfrm>
            <a:custGeom>
              <a:avLst/>
              <a:gdLst/>
              <a:ahLst/>
              <a:cxnLst/>
              <a:rect l="l" t="t" r="r" b="b"/>
              <a:pathLst>
                <a:path w="92181" h="51816" extrusionOk="0">
                  <a:moveTo>
                    <a:pt x="54399" y="0"/>
                  </a:moveTo>
                  <a:lnTo>
                    <a:pt x="0" y="31407"/>
                  </a:lnTo>
                  <a:cubicBezTo>
                    <a:pt x="0" y="31407"/>
                    <a:pt x="240" y="31393"/>
                    <a:pt x="691" y="31393"/>
                  </a:cubicBezTo>
                  <a:cubicBezTo>
                    <a:pt x="4516" y="31393"/>
                    <a:pt x="23498" y="32414"/>
                    <a:pt x="39032" y="51816"/>
                  </a:cubicBezTo>
                  <a:lnTo>
                    <a:pt x="92181" y="21814"/>
                  </a:lnTo>
                  <a:cubicBezTo>
                    <a:pt x="92181" y="21814"/>
                    <a:pt x="83649" y="6043"/>
                    <a:pt x="543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8" name="Google Shape;1968;p82"/>
            <p:cNvSpPr/>
            <p:nvPr/>
          </p:nvSpPr>
          <p:spPr>
            <a:xfrm>
              <a:off x="1691175" y="3440775"/>
              <a:ext cx="2293850" cy="1318700"/>
            </a:xfrm>
            <a:custGeom>
              <a:avLst/>
              <a:gdLst/>
              <a:ahLst/>
              <a:cxnLst/>
              <a:rect l="l" t="t" r="r" b="b"/>
              <a:pathLst>
                <a:path w="91754" h="52748" extrusionOk="0">
                  <a:moveTo>
                    <a:pt x="54959" y="1"/>
                  </a:moveTo>
                  <a:cubicBezTo>
                    <a:pt x="53509" y="1"/>
                    <a:pt x="52693" y="118"/>
                    <a:pt x="52693" y="118"/>
                  </a:cubicBezTo>
                  <a:lnTo>
                    <a:pt x="1" y="30212"/>
                  </a:lnTo>
                  <a:cubicBezTo>
                    <a:pt x="21215" y="33927"/>
                    <a:pt x="37355" y="52747"/>
                    <a:pt x="37355" y="52747"/>
                  </a:cubicBezTo>
                  <a:lnTo>
                    <a:pt x="91754" y="21340"/>
                  </a:lnTo>
                  <a:cubicBezTo>
                    <a:pt x="77075" y="1925"/>
                    <a:pt x="60825" y="1"/>
                    <a:pt x="5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9" name="Google Shape;1969;p82"/>
            <p:cNvSpPr/>
            <p:nvPr/>
          </p:nvSpPr>
          <p:spPr>
            <a:xfrm>
              <a:off x="4028250" y="4034125"/>
              <a:ext cx="752025" cy="428450"/>
            </a:xfrm>
            <a:custGeom>
              <a:avLst/>
              <a:gdLst/>
              <a:ahLst/>
              <a:cxnLst/>
              <a:rect l="l" t="t" r="r" b="b"/>
              <a:pathLst>
                <a:path w="30081" h="17138" fill="none" extrusionOk="0">
                  <a:moveTo>
                    <a:pt x="30081" y="17137"/>
                  </a:moveTo>
                  <a:cubicBezTo>
                    <a:pt x="26830" y="13042"/>
                    <a:pt x="18164" y="4484"/>
                    <a:pt x="1" y="0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0" name="Google Shape;1970;p82"/>
            <p:cNvSpPr/>
            <p:nvPr/>
          </p:nvSpPr>
          <p:spPr>
            <a:xfrm>
              <a:off x="3913600" y="4099850"/>
              <a:ext cx="752025" cy="428400"/>
            </a:xfrm>
            <a:custGeom>
              <a:avLst/>
              <a:gdLst/>
              <a:ahLst/>
              <a:cxnLst/>
              <a:rect l="l" t="t" r="r" b="b"/>
              <a:pathLst>
                <a:path w="30081" h="17136" fill="none" extrusionOk="0">
                  <a:moveTo>
                    <a:pt x="30081" y="17136"/>
                  </a:moveTo>
                  <a:cubicBezTo>
                    <a:pt x="26830" y="13042"/>
                    <a:pt x="18164" y="4482"/>
                    <a:pt x="0" y="0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1" name="Google Shape;1971;p82"/>
            <p:cNvSpPr/>
            <p:nvPr/>
          </p:nvSpPr>
          <p:spPr>
            <a:xfrm>
              <a:off x="3798950" y="4165550"/>
              <a:ext cx="752050" cy="428425"/>
            </a:xfrm>
            <a:custGeom>
              <a:avLst/>
              <a:gdLst/>
              <a:ahLst/>
              <a:cxnLst/>
              <a:rect l="l" t="t" r="r" b="b"/>
              <a:pathLst>
                <a:path w="30082" h="17137" fill="none" extrusionOk="0">
                  <a:moveTo>
                    <a:pt x="30081" y="17137"/>
                  </a:moveTo>
                  <a:cubicBezTo>
                    <a:pt x="26831" y="13043"/>
                    <a:pt x="18164" y="4483"/>
                    <a:pt x="0" y="1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2" name="Google Shape;1972;p82"/>
            <p:cNvSpPr/>
            <p:nvPr/>
          </p:nvSpPr>
          <p:spPr>
            <a:xfrm>
              <a:off x="3684300" y="4231275"/>
              <a:ext cx="752025" cy="428425"/>
            </a:xfrm>
            <a:custGeom>
              <a:avLst/>
              <a:gdLst/>
              <a:ahLst/>
              <a:cxnLst/>
              <a:rect l="l" t="t" r="r" b="b"/>
              <a:pathLst>
                <a:path w="30081" h="17137" fill="none" extrusionOk="0">
                  <a:moveTo>
                    <a:pt x="30080" y="17137"/>
                  </a:moveTo>
                  <a:cubicBezTo>
                    <a:pt x="26831" y="13042"/>
                    <a:pt x="18164" y="4483"/>
                    <a:pt x="1" y="1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3" name="Google Shape;1973;p82"/>
            <p:cNvSpPr/>
            <p:nvPr/>
          </p:nvSpPr>
          <p:spPr>
            <a:xfrm>
              <a:off x="3569650" y="4297000"/>
              <a:ext cx="752025" cy="428425"/>
            </a:xfrm>
            <a:custGeom>
              <a:avLst/>
              <a:gdLst/>
              <a:ahLst/>
              <a:cxnLst/>
              <a:rect l="l" t="t" r="r" b="b"/>
              <a:pathLst>
                <a:path w="30081" h="17137" fill="none" extrusionOk="0">
                  <a:moveTo>
                    <a:pt x="30081" y="17136"/>
                  </a:moveTo>
                  <a:cubicBezTo>
                    <a:pt x="26830" y="13041"/>
                    <a:pt x="18164" y="4483"/>
                    <a:pt x="1" y="1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4" name="Google Shape;1974;p82"/>
            <p:cNvSpPr/>
            <p:nvPr/>
          </p:nvSpPr>
          <p:spPr>
            <a:xfrm>
              <a:off x="3455025" y="4362725"/>
              <a:ext cx="752000" cy="428425"/>
            </a:xfrm>
            <a:custGeom>
              <a:avLst/>
              <a:gdLst/>
              <a:ahLst/>
              <a:cxnLst/>
              <a:rect l="l" t="t" r="r" b="b"/>
              <a:pathLst>
                <a:path w="30080" h="17137" fill="none" extrusionOk="0">
                  <a:moveTo>
                    <a:pt x="30080" y="17136"/>
                  </a:moveTo>
                  <a:cubicBezTo>
                    <a:pt x="26829" y="13041"/>
                    <a:pt x="18163" y="4483"/>
                    <a:pt x="0" y="0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5" name="Google Shape;1975;p82"/>
            <p:cNvSpPr/>
            <p:nvPr/>
          </p:nvSpPr>
          <p:spPr>
            <a:xfrm>
              <a:off x="3340375" y="4428425"/>
              <a:ext cx="752025" cy="428450"/>
            </a:xfrm>
            <a:custGeom>
              <a:avLst/>
              <a:gdLst/>
              <a:ahLst/>
              <a:cxnLst/>
              <a:rect l="l" t="t" r="r" b="b"/>
              <a:pathLst>
                <a:path w="30081" h="17138" fill="none" extrusionOk="0">
                  <a:moveTo>
                    <a:pt x="30080" y="17137"/>
                  </a:moveTo>
                  <a:cubicBezTo>
                    <a:pt x="26830" y="13042"/>
                    <a:pt x="18163" y="4484"/>
                    <a:pt x="1" y="0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6" name="Google Shape;1976;p82"/>
            <p:cNvSpPr/>
            <p:nvPr/>
          </p:nvSpPr>
          <p:spPr>
            <a:xfrm>
              <a:off x="3225700" y="4494150"/>
              <a:ext cx="752050" cy="428400"/>
            </a:xfrm>
            <a:custGeom>
              <a:avLst/>
              <a:gdLst/>
              <a:ahLst/>
              <a:cxnLst/>
              <a:rect l="l" t="t" r="r" b="b"/>
              <a:pathLst>
                <a:path w="30082" h="17136" fill="none" extrusionOk="0">
                  <a:moveTo>
                    <a:pt x="30082" y="17136"/>
                  </a:moveTo>
                  <a:cubicBezTo>
                    <a:pt x="26831" y="13042"/>
                    <a:pt x="18164" y="4482"/>
                    <a:pt x="1" y="0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7" name="Google Shape;1977;p82"/>
            <p:cNvSpPr/>
            <p:nvPr/>
          </p:nvSpPr>
          <p:spPr>
            <a:xfrm>
              <a:off x="3111075" y="4559850"/>
              <a:ext cx="752025" cy="428425"/>
            </a:xfrm>
            <a:custGeom>
              <a:avLst/>
              <a:gdLst/>
              <a:ahLst/>
              <a:cxnLst/>
              <a:rect l="l" t="t" r="r" b="b"/>
              <a:pathLst>
                <a:path w="30081" h="17137" fill="none" extrusionOk="0">
                  <a:moveTo>
                    <a:pt x="30081" y="17137"/>
                  </a:moveTo>
                  <a:cubicBezTo>
                    <a:pt x="26830" y="13043"/>
                    <a:pt x="18164" y="4483"/>
                    <a:pt x="0" y="1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8" name="Google Shape;1978;p82"/>
            <p:cNvSpPr/>
            <p:nvPr/>
          </p:nvSpPr>
          <p:spPr>
            <a:xfrm>
              <a:off x="2996425" y="4625575"/>
              <a:ext cx="752000" cy="428425"/>
            </a:xfrm>
            <a:custGeom>
              <a:avLst/>
              <a:gdLst/>
              <a:ahLst/>
              <a:cxnLst/>
              <a:rect l="l" t="t" r="r" b="b"/>
              <a:pathLst>
                <a:path w="30080" h="17137" fill="none" extrusionOk="0">
                  <a:moveTo>
                    <a:pt x="30080" y="17136"/>
                  </a:moveTo>
                  <a:cubicBezTo>
                    <a:pt x="26830" y="13041"/>
                    <a:pt x="18164" y="4483"/>
                    <a:pt x="0" y="1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9" name="Google Shape;1979;p82"/>
            <p:cNvSpPr/>
            <p:nvPr/>
          </p:nvSpPr>
          <p:spPr>
            <a:xfrm>
              <a:off x="2881775" y="4691300"/>
              <a:ext cx="752025" cy="428425"/>
            </a:xfrm>
            <a:custGeom>
              <a:avLst/>
              <a:gdLst/>
              <a:ahLst/>
              <a:cxnLst/>
              <a:rect l="l" t="t" r="r" b="b"/>
              <a:pathLst>
                <a:path w="30081" h="17137" fill="none" extrusionOk="0">
                  <a:moveTo>
                    <a:pt x="30080" y="17136"/>
                  </a:moveTo>
                  <a:cubicBezTo>
                    <a:pt x="26831" y="13041"/>
                    <a:pt x="18163" y="4483"/>
                    <a:pt x="1" y="1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0" name="Google Shape;1980;p82"/>
            <p:cNvSpPr/>
            <p:nvPr/>
          </p:nvSpPr>
          <p:spPr>
            <a:xfrm>
              <a:off x="3008925" y="3497750"/>
              <a:ext cx="855550" cy="443225"/>
            </a:xfrm>
            <a:custGeom>
              <a:avLst/>
              <a:gdLst/>
              <a:ahLst/>
              <a:cxnLst/>
              <a:rect l="l" t="t" r="r" b="b"/>
              <a:pathLst>
                <a:path w="34222" h="17729" fill="none" extrusionOk="0">
                  <a:moveTo>
                    <a:pt x="34221" y="17728"/>
                  </a:moveTo>
                  <a:cubicBezTo>
                    <a:pt x="30971" y="13633"/>
                    <a:pt x="17499" y="2075"/>
                    <a:pt x="1" y="1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1" name="Google Shape;1981;p82"/>
            <p:cNvSpPr/>
            <p:nvPr/>
          </p:nvSpPr>
          <p:spPr>
            <a:xfrm>
              <a:off x="2897250" y="3563475"/>
              <a:ext cx="846650" cy="447650"/>
            </a:xfrm>
            <a:custGeom>
              <a:avLst/>
              <a:gdLst/>
              <a:ahLst/>
              <a:cxnLst/>
              <a:rect l="l" t="t" r="r" b="b"/>
              <a:pathLst>
                <a:path w="33866" h="17906" fill="none" extrusionOk="0">
                  <a:moveTo>
                    <a:pt x="33866" y="17905"/>
                  </a:moveTo>
                  <a:cubicBezTo>
                    <a:pt x="30615" y="13811"/>
                    <a:pt x="17700" y="2240"/>
                    <a:pt x="0" y="1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2" name="Google Shape;1982;p82"/>
            <p:cNvSpPr/>
            <p:nvPr/>
          </p:nvSpPr>
          <p:spPr>
            <a:xfrm>
              <a:off x="2785575" y="3629200"/>
              <a:ext cx="837750" cy="452075"/>
            </a:xfrm>
            <a:custGeom>
              <a:avLst/>
              <a:gdLst/>
              <a:ahLst/>
              <a:cxnLst/>
              <a:rect l="l" t="t" r="r" b="b"/>
              <a:pathLst>
                <a:path w="33510" h="18083" fill="none" extrusionOk="0">
                  <a:moveTo>
                    <a:pt x="33510" y="18083"/>
                  </a:moveTo>
                  <a:cubicBezTo>
                    <a:pt x="30260" y="13988"/>
                    <a:pt x="17899" y="2406"/>
                    <a:pt x="0" y="0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3" name="Google Shape;1983;p82"/>
            <p:cNvSpPr/>
            <p:nvPr/>
          </p:nvSpPr>
          <p:spPr>
            <a:xfrm>
              <a:off x="2673875" y="3694925"/>
              <a:ext cx="828900" cy="456500"/>
            </a:xfrm>
            <a:custGeom>
              <a:avLst/>
              <a:gdLst/>
              <a:ahLst/>
              <a:cxnLst/>
              <a:rect l="l" t="t" r="r" b="b"/>
              <a:pathLst>
                <a:path w="33156" h="18260" fill="none" extrusionOk="0">
                  <a:moveTo>
                    <a:pt x="33155" y="18260"/>
                  </a:moveTo>
                  <a:cubicBezTo>
                    <a:pt x="29906" y="14165"/>
                    <a:pt x="18101" y="2572"/>
                    <a:pt x="1" y="0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4" name="Google Shape;1984;p82"/>
            <p:cNvSpPr/>
            <p:nvPr/>
          </p:nvSpPr>
          <p:spPr>
            <a:xfrm>
              <a:off x="2562175" y="3760625"/>
              <a:ext cx="820050" cy="460950"/>
            </a:xfrm>
            <a:custGeom>
              <a:avLst/>
              <a:gdLst/>
              <a:ahLst/>
              <a:cxnLst/>
              <a:rect l="l" t="t" r="r" b="b"/>
              <a:pathLst>
                <a:path w="32802" h="18438" fill="none" extrusionOk="0">
                  <a:moveTo>
                    <a:pt x="32802" y="18437"/>
                  </a:moveTo>
                  <a:cubicBezTo>
                    <a:pt x="29551" y="14343"/>
                    <a:pt x="18301" y="2739"/>
                    <a:pt x="1" y="0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5" name="Google Shape;1985;p82"/>
            <p:cNvSpPr/>
            <p:nvPr/>
          </p:nvSpPr>
          <p:spPr>
            <a:xfrm>
              <a:off x="2450500" y="3826325"/>
              <a:ext cx="811175" cy="465425"/>
            </a:xfrm>
            <a:custGeom>
              <a:avLst/>
              <a:gdLst/>
              <a:ahLst/>
              <a:cxnLst/>
              <a:rect l="l" t="t" r="r" b="b"/>
              <a:pathLst>
                <a:path w="32447" h="18617" fill="none" extrusionOk="0">
                  <a:moveTo>
                    <a:pt x="32446" y="18616"/>
                  </a:moveTo>
                  <a:cubicBezTo>
                    <a:pt x="29195" y="14521"/>
                    <a:pt x="18502" y="2906"/>
                    <a:pt x="0" y="1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6" name="Google Shape;1986;p82"/>
            <p:cNvSpPr/>
            <p:nvPr/>
          </p:nvSpPr>
          <p:spPr>
            <a:xfrm>
              <a:off x="2338800" y="3892050"/>
              <a:ext cx="802300" cy="469825"/>
            </a:xfrm>
            <a:custGeom>
              <a:avLst/>
              <a:gdLst/>
              <a:ahLst/>
              <a:cxnLst/>
              <a:rect l="l" t="t" r="r" b="b"/>
              <a:pathLst>
                <a:path w="32092" h="18793" fill="none" extrusionOk="0">
                  <a:moveTo>
                    <a:pt x="32091" y="18793"/>
                  </a:moveTo>
                  <a:cubicBezTo>
                    <a:pt x="28841" y="14698"/>
                    <a:pt x="18702" y="3072"/>
                    <a:pt x="0" y="1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7" name="Google Shape;1987;p82"/>
            <p:cNvSpPr/>
            <p:nvPr/>
          </p:nvSpPr>
          <p:spPr>
            <a:xfrm>
              <a:off x="2227100" y="3957775"/>
              <a:ext cx="793425" cy="474250"/>
            </a:xfrm>
            <a:custGeom>
              <a:avLst/>
              <a:gdLst/>
              <a:ahLst/>
              <a:cxnLst/>
              <a:rect l="l" t="t" r="r" b="b"/>
              <a:pathLst>
                <a:path w="31737" h="18970" fill="none" extrusionOk="0">
                  <a:moveTo>
                    <a:pt x="31737" y="18970"/>
                  </a:moveTo>
                  <a:cubicBezTo>
                    <a:pt x="28487" y="14876"/>
                    <a:pt x="18904" y="3238"/>
                    <a:pt x="0" y="1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8" name="Google Shape;1988;p82"/>
            <p:cNvSpPr/>
            <p:nvPr/>
          </p:nvSpPr>
          <p:spPr>
            <a:xfrm>
              <a:off x="2115425" y="4023500"/>
              <a:ext cx="784550" cy="478675"/>
            </a:xfrm>
            <a:custGeom>
              <a:avLst/>
              <a:gdLst/>
              <a:ahLst/>
              <a:cxnLst/>
              <a:rect l="l" t="t" r="r" b="b"/>
              <a:pathLst>
                <a:path w="31382" h="19147" fill="none" extrusionOk="0">
                  <a:moveTo>
                    <a:pt x="31381" y="19146"/>
                  </a:moveTo>
                  <a:cubicBezTo>
                    <a:pt x="28131" y="15052"/>
                    <a:pt x="19105" y="3403"/>
                    <a:pt x="1" y="0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9" name="Google Shape;1989;p82"/>
            <p:cNvSpPr/>
            <p:nvPr/>
          </p:nvSpPr>
          <p:spPr>
            <a:xfrm>
              <a:off x="2003750" y="4089225"/>
              <a:ext cx="775675" cy="483125"/>
            </a:xfrm>
            <a:custGeom>
              <a:avLst/>
              <a:gdLst/>
              <a:ahLst/>
              <a:cxnLst/>
              <a:rect l="l" t="t" r="r" b="b"/>
              <a:pathLst>
                <a:path w="31027" h="19325" fill="none" extrusionOk="0">
                  <a:moveTo>
                    <a:pt x="31026" y="19324"/>
                  </a:moveTo>
                  <a:cubicBezTo>
                    <a:pt x="27776" y="15229"/>
                    <a:pt x="19304" y="3570"/>
                    <a:pt x="0" y="0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0" name="Google Shape;1990;p82"/>
            <p:cNvSpPr/>
            <p:nvPr/>
          </p:nvSpPr>
          <p:spPr>
            <a:xfrm>
              <a:off x="1892050" y="4154900"/>
              <a:ext cx="766800" cy="487575"/>
            </a:xfrm>
            <a:custGeom>
              <a:avLst/>
              <a:gdLst/>
              <a:ahLst/>
              <a:cxnLst/>
              <a:rect l="l" t="t" r="r" b="b"/>
              <a:pathLst>
                <a:path w="30672" h="19503" fill="none" extrusionOk="0">
                  <a:moveTo>
                    <a:pt x="30672" y="19503"/>
                  </a:moveTo>
                  <a:cubicBezTo>
                    <a:pt x="27421" y="15408"/>
                    <a:pt x="19505" y="3738"/>
                    <a:pt x="0" y="1"/>
                  </a:cubicBezTo>
                </a:path>
              </a:pathLst>
            </a:custGeom>
            <a:noFill/>
            <a:ln w="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1" name="Google Shape;1991;p82"/>
            <p:cNvSpPr/>
            <p:nvPr/>
          </p:nvSpPr>
          <p:spPr>
            <a:xfrm>
              <a:off x="3427925" y="2705300"/>
              <a:ext cx="2197050" cy="1359825"/>
            </a:xfrm>
            <a:custGeom>
              <a:avLst/>
              <a:gdLst/>
              <a:ahLst/>
              <a:cxnLst/>
              <a:rect l="l" t="t" r="r" b="b"/>
              <a:pathLst>
                <a:path w="87882" h="54393" extrusionOk="0">
                  <a:moveTo>
                    <a:pt x="35851" y="0"/>
                  </a:moveTo>
                  <a:cubicBezTo>
                    <a:pt x="34254" y="0"/>
                    <a:pt x="32570" y="389"/>
                    <a:pt x="31255" y="1149"/>
                  </a:cubicBezTo>
                  <a:lnTo>
                    <a:pt x="2001" y="18038"/>
                  </a:lnTo>
                  <a:cubicBezTo>
                    <a:pt x="706" y="18786"/>
                    <a:pt x="39" y="19741"/>
                    <a:pt x="18" y="20649"/>
                  </a:cubicBezTo>
                  <a:lnTo>
                    <a:pt x="13" y="20649"/>
                  </a:lnTo>
                  <a:lnTo>
                    <a:pt x="13" y="24332"/>
                  </a:lnTo>
                  <a:lnTo>
                    <a:pt x="18" y="24332"/>
                  </a:lnTo>
                  <a:cubicBezTo>
                    <a:pt x="1" y="25111"/>
                    <a:pt x="457" y="25857"/>
                    <a:pt x="1418" y="26412"/>
                  </a:cubicBezTo>
                  <a:lnTo>
                    <a:pt x="48474" y="53581"/>
                  </a:lnTo>
                  <a:cubicBezTo>
                    <a:pt x="49418" y="54125"/>
                    <a:pt x="50680" y="54392"/>
                    <a:pt x="52003" y="54392"/>
                  </a:cubicBezTo>
                  <a:cubicBezTo>
                    <a:pt x="53600" y="54392"/>
                    <a:pt x="55284" y="54003"/>
                    <a:pt x="56599" y="53243"/>
                  </a:cubicBezTo>
                  <a:lnTo>
                    <a:pt x="85854" y="36353"/>
                  </a:lnTo>
                  <a:cubicBezTo>
                    <a:pt x="87207" y="35573"/>
                    <a:pt x="87881" y="34566"/>
                    <a:pt x="87842" y="33620"/>
                  </a:cubicBezTo>
                  <a:lnTo>
                    <a:pt x="87842" y="30075"/>
                  </a:lnTo>
                  <a:lnTo>
                    <a:pt x="87837" y="30075"/>
                  </a:lnTo>
                  <a:cubicBezTo>
                    <a:pt x="87860" y="29290"/>
                    <a:pt x="87405" y="28538"/>
                    <a:pt x="86438" y="27980"/>
                  </a:cubicBezTo>
                  <a:lnTo>
                    <a:pt x="39381" y="813"/>
                  </a:lnTo>
                  <a:cubicBezTo>
                    <a:pt x="38437" y="268"/>
                    <a:pt x="37174" y="0"/>
                    <a:pt x="35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2" name="Google Shape;1992;p82"/>
            <p:cNvSpPr/>
            <p:nvPr/>
          </p:nvSpPr>
          <p:spPr>
            <a:xfrm>
              <a:off x="3411275" y="2705275"/>
              <a:ext cx="2229675" cy="1267775"/>
            </a:xfrm>
            <a:custGeom>
              <a:avLst/>
              <a:gdLst/>
              <a:ahLst/>
              <a:cxnLst/>
              <a:rect l="l" t="t" r="r" b="b"/>
              <a:pathLst>
                <a:path w="89187" h="50711" extrusionOk="0">
                  <a:moveTo>
                    <a:pt x="36519" y="1"/>
                  </a:moveTo>
                  <a:cubicBezTo>
                    <a:pt x="34921" y="1"/>
                    <a:pt x="33237" y="390"/>
                    <a:pt x="31921" y="1150"/>
                  </a:cubicBezTo>
                  <a:lnTo>
                    <a:pt x="2667" y="18039"/>
                  </a:lnTo>
                  <a:cubicBezTo>
                    <a:pt x="262" y="19428"/>
                    <a:pt x="0" y="21528"/>
                    <a:pt x="2084" y="22731"/>
                  </a:cubicBezTo>
                  <a:lnTo>
                    <a:pt x="49140" y="49899"/>
                  </a:lnTo>
                  <a:cubicBezTo>
                    <a:pt x="50084" y="50444"/>
                    <a:pt x="51346" y="50711"/>
                    <a:pt x="52669" y="50711"/>
                  </a:cubicBezTo>
                  <a:cubicBezTo>
                    <a:pt x="54266" y="50711"/>
                    <a:pt x="55950" y="50322"/>
                    <a:pt x="57266" y="49562"/>
                  </a:cubicBezTo>
                  <a:lnTo>
                    <a:pt x="86520" y="32672"/>
                  </a:lnTo>
                  <a:cubicBezTo>
                    <a:pt x="88926" y="31284"/>
                    <a:pt x="89187" y="29183"/>
                    <a:pt x="87104" y="27981"/>
                  </a:cubicBezTo>
                  <a:lnTo>
                    <a:pt x="40047" y="812"/>
                  </a:lnTo>
                  <a:cubicBezTo>
                    <a:pt x="39104" y="268"/>
                    <a:pt x="37841" y="1"/>
                    <a:pt x="36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3" name="Google Shape;1993;p82"/>
            <p:cNvSpPr/>
            <p:nvPr/>
          </p:nvSpPr>
          <p:spPr>
            <a:xfrm>
              <a:off x="4038850" y="2003200"/>
              <a:ext cx="1172500" cy="1600275"/>
            </a:xfrm>
            <a:custGeom>
              <a:avLst/>
              <a:gdLst/>
              <a:ahLst/>
              <a:cxnLst/>
              <a:rect l="l" t="t" r="r" b="b"/>
              <a:pathLst>
                <a:path w="46900" h="64011" extrusionOk="0">
                  <a:moveTo>
                    <a:pt x="22572" y="1"/>
                  </a:moveTo>
                  <a:lnTo>
                    <a:pt x="20137" y="1407"/>
                  </a:lnTo>
                  <a:lnTo>
                    <a:pt x="20137" y="28806"/>
                  </a:lnTo>
                  <a:cubicBezTo>
                    <a:pt x="20137" y="32638"/>
                    <a:pt x="17447" y="37296"/>
                    <a:pt x="14130" y="39212"/>
                  </a:cubicBezTo>
                  <a:lnTo>
                    <a:pt x="1375" y="46576"/>
                  </a:lnTo>
                  <a:cubicBezTo>
                    <a:pt x="616" y="47015"/>
                    <a:pt x="1" y="48079"/>
                    <a:pt x="1" y="48955"/>
                  </a:cubicBezTo>
                  <a:cubicBezTo>
                    <a:pt x="1" y="49167"/>
                    <a:pt x="39" y="49348"/>
                    <a:pt x="104" y="49494"/>
                  </a:cubicBezTo>
                  <a:lnTo>
                    <a:pt x="103" y="49494"/>
                  </a:lnTo>
                  <a:lnTo>
                    <a:pt x="104" y="49496"/>
                  </a:lnTo>
                  <a:cubicBezTo>
                    <a:pt x="241" y="49800"/>
                    <a:pt x="597" y="50169"/>
                    <a:pt x="993" y="50353"/>
                  </a:cubicBezTo>
                  <a:lnTo>
                    <a:pt x="24611" y="63823"/>
                  </a:lnTo>
                  <a:cubicBezTo>
                    <a:pt x="24740" y="63945"/>
                    <a:pt x="24906" y="64010"/>
                    <a:pt x="25097" y="64010"/>
                  </a:cubicBezTo>
                  <a:cubicBezTo>
                    <a:pt x="25279" y="64010"/>
                    <a:pt x="25484" y="63951"/>
                    <a:pt x="25702" y="63826"/>
                  </a:cubicBezTo>
                  <a:lnTo>
                    <a:pt x="38682" y="56332"/>
                  </a:lnTo>
                  <a:cubicBezTo>
                    <a:pt x="43220" y="53712"/>
                    <a:pt x="46899" y="47340"/>
                    <a:pt x="46899" y="42099"/>
                  </a:cubicBezTo>
                  <a:lnTo>
                    <a:pt x="46899" y="14078"/>
                  </a:lnTo>
                  <a:lnTo>
                    <a:pt x="44465" y="15484"/>
                  </a:lnTo>
                  <a:lnTo>
                    <a:pt x="22572" y="2815"/>
                  </a:lnTo>
                  <a:lnTo>
                    <a:pt x="225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4" name="Google Shape;1994;p82"/>
            <p:cNvSpPr/>
            <p:nvPr/>
          </p:nvSpPr>
          <p:spPr>
            <a:xfrm>
              <a:off x="4042600" y="3151850"/>
              <a:ext cx="735450" cy="435600"/>
            </a:xfrm>
            <a:custGeom>
              <a:avLst/>
              <a:gdLst/>
              <a:ahLst/>
              <a:cxnLst/>
              <a:rect l="l" t="t" r="r" b="b"/>
              <a:pathLst>
                <a:path w="29418" h="17424" extrusionOk="0">
                  <a:moveTo>
                    <a:pt x="2315" y="1"/>
                  </a:moveTo>
                  <a:lnTo>
                    <a:pt x="1224" y="630"/>
                  </a:lnTo>
                  <a:cubicBezTo>
                    <a:pt x="687" y="941"/>
                    <a:pt x="227" y="1565"/>
                    <a:pt x="1" y="2215"/>
                  </a:cubicBezTo>
                  <a:lnTo>
                    <a:pt x="26344" y="17424"/>
                  </a:lnTo>
                  <a:lnTo>
                    <a:pt x="29418" y="15648"/>
                  </a:lnTo>
                  <a:lnTo>
                    <a:pt x="2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5" name="Google Shape;1995;p82"/>
            <p:cNvSpPr/>
            <p:nvPr/>
          </p:nvSpPr>
          <p:spPr>
            <a:xfrm>
              <a:off x="4647050" y="2355150"/>
              <a:ext cx="564300" cy="1248400"/>
            </a:xfrm>
            <a:custGeom>
              <a:avLst/>
              <a:gdLst/>
              <a:ahLst/>
              <a:cxnLst/>
              <a:rect l="l" t="t" r="r" b="b"/>
              <a:pathLst>
                <a:path w="22572" h="49936" extrusionOk="0">
                  <a:moveTo>
                    <a:pt x="22571" y="0"/>
                  </a:moveTo>
                  <a:lnTo>
                    <a:pt x="20137" y="1406"/>
                  </a:lnTo>
                  <a:lnTo>
                    <a:pt x="20137" y="28806"/>
                  </a:lnTo>
                  <a:cubicBezTo>
                    <a:pt x="20137" y="32637"/>
                    <a:pt x="17447" y="37297"/>
                    <a:pt x="14130" y="39212"/>
                  </a:cubicBezTo>
                  <a:lnTo>
                    <a:pt x="1375" y="46576"/>
                  </a:lnTo>
                  <a:cubicBezTo>
                    <a:pt x="616" y="47014"/>
                    <a:pt x="1" y="48079"/>
                    <a:pt x="1" y="48956"/>
                  </a:cubicBezTo>
                  <a:cubicBezTo>
                    <a:pt x="1" y="49576"/>
                    <a:pt x="310" y="49935"/>
                    <a:pt x="760" y="49935"/>
                  </a:cubicBezTo>
                  <a:cubicBezTo>
                    <a:pt x="945" y="49935"/>
                    <a:pt x="1153" y="49875"/>
                    <a:pt x="1374" y="49748"/>
                  </a:cubicBezTo>
                  <a:lnTo>
                    <a:pt x="14354" y="42254"/>
                  </a:lnTo>
                  <a:cubicBezTo>
                    <a:pt x="18892" y="39634"/>
                    <a:pt x="22571" y="33262"/>
                    <a:pt x="22571" y="28021"/>
                  </a:cubicBezTo>
                  <a:lnTo>
                    <a:pt x="225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6" name="Google Shape;1996;p82"/>
            <p:cNvSpPr/>
            <p:nvPr/>
          </p:nvSpPr>
          <p:spPr>
            <a:xfrm>
              <a:off x="3613400" y="291600"/>
              <a:ext cx="2390650" cy="3157100"/>
            </a:xfrm>
            <a:custGeom>
              <a:avLst/>
              <a:gdLst/>
              <a:ahLst/>
              <a:cxnLst/>
              <a:rect l="l" t="t" r="r" b="b"/>
              <a:pathLst>
                <a:path w="95626" h="126284" extrusionOk="0">
                  <a:moveTo>
                    <a:pt x="1" y="0"/>
                  </a:moveTo>
                  <a:lnTo>
                    <a:pt x="1" y="71073"/>
                  </a:lnTo>
                  <a:lnTo>
                    <a:pt x="95626" y="126283"/>
                  </a:lnTo>
                  <a:lnTo>
                    <a:pt x="95626" y="552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7" name="Google Shape;1997;p82"/>
            <p:cNvSpPr/>
            <p:nvPr/>
          </p:nvSpPr>
          <p:spPr>
            <a:xfrm>
              <a:off x="3656075" y="495525"/>
              <a:ext cx="2305325" cy="2749225"/>
            </a:xfrm>
            <a:custGeom>
              <a:avLst/>
              <a:gdLst/>
              <a:ahLst/>
              <a:cxnLst/>
              <a:rect l="l" t="t" r="r" b="b"/>
              <a:pathLst>
                <a:path w="92213" h="109969" extrusionOk="0">
                  <a:moveTo>
                    <a:pt x="2260" y="0"/>
                  </a:moveTo>
                  <a:cubicBezTo>
                    <a:pt x="1081" y="0"/>
                    <a:pt x="1" y="943"/>
                    <a:pt x="1" y="2260"/>
                  </a:cubicBezTo>
                  <a:lnTo>
                    <a:pt x="1" y="57077"/>
                  </a:lnTo>
                  <a:cubicBezTo>
                    <a:pt x="1" y="57883"/>
                    <a:pt x="431" y="58628"/>
                    <a:pt x="1129" y="59030"/>
                  </a:cubicBezTo>
                  <a:lnTo>
                    <a:pt x="88828" y="109663"/>
                  </a:lnTo>
                  <a:cubicBezTo>
                    <a:pt x="89191" y="109873"/>
                    <a:pt x="89577" y="109969"/>
                    <a:pt x="89952" y="109969"/>
                  </a:cubicBezTo>
                  <a:cubicBezTo>
                    <a:pt x="91131" y="109969"/>
                    <a:pt x="92212" y="109027"/>
                    <a:pt x="92212" y="107709"/>
                  </a:cubicBezTo>
                  <a:lnTo>
                    <a:pt x="92212" y="52893"/>
                  </a:lnTo>
                  <a:cubicBezTo>
                    <a:pt x="92212" y="52086"/>
                    <a:pt x="91782" y="51341"/>
                    <a:pt x="91084" y="50938"/>
                  </a:cubicBezTo>
                  <a:lnTo>
                    <a:pt x="3385" y="306"/>
                  </a:lnTo>
                  <a:cubicBezTo>
                    <a:pt x="3021" y="96"/>
                    <a:pt x="2636" y="0"/>
                    <a:pt x="2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8" name="Google Shape;1998;p82"/>
            <p:cNvSpPr/>
            <p:nvPr/>
          </p:nvSpPr>
          <p:spPr>
            <a:xfrm>
              <a:off x="4038850" y="675300"/>
              <a:ext cx="1472350" cy="2350725"/>
            </a:xfrm>
            <a:custGeom>
              <a:avLst/>
              <a:gdLst/>
              <a:ahLst/>
              <a:cxnLst/>
              <a:rect l="l" t="t" r="r" b="b"/>
              <a:pathLst>
                <a:path w="58894" h="94029" extrusionOk="0">
                  <a:moveTo>
                    <a:pt x="1" y="0"/>
                  </a:moveTo>
                  <a:lnTo>
                    <a:pt x="1" y="60027"/>
                  </a:lnTo>
                  <a:lnTo>
                    <a:pt x="58893" y="94029"/>
                  </a:lnTo>
                  <a:lnTo>
                    <a:pt x="58893" y="340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9" name="Google Shape;1999;p82"/>
            <p:cNvSpPr/>
            <p:nvPr/>
          </p:nvSpPr>
          <p:spPr>
            <a:xfrm>
              <a:off x="4140100" y="869700"/>
              <a:ext cx="1269850" cy="895775"/>
            </a:xfrm>
            <a:custGeom>
              <a:avLst/>
              <a:gdLst/>
              <a:ahLst/>
              <a:cxnLst/>
              <a:rect l="l" t="t" r="r" b="b"/>
              <a:pathLst>
                <a:path w="50794" h="35831" extrusionOk="0">
                  <a:moveTo>
                    <a:pt x="0" y="1"/>
                  </a:moveTo>
                  <a:lnTo>
                    <a:pt x="0" y="6505"/>
                  </a:lnTo>
                  <a:lnTo>
                    <a:pt x="50794" y="35831"/>
                  </a:lnTo>
                  <a:lnTo>
                    <a:pt x="50794" y="293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0" name="Google Shape;2000;p82"/>
            <p:cNvSpPr/>
            <p:nvPr/>
          </p:nvSpPr>
          <p:spPr>
            <a:xfrm>
              <a:off x="4140100" y="1142100"/>
              <a:ext cx="720425" cy="939275"/>
            </a:xfrm>
            <a:custGeom>
              <a:avLst/>
              <a:gdLst/>
              <a:ahLst/>
              <a:cxnLst/>
              <a:rect l="l" t="t" r="r" b="b"/>
              <a:pathLst>
                <a:path w="28817" h="37571" extrusionOk="0">
                  <a:moveTo>
                    <a:pt x="1106" y="0"/>
                  </a:moveTo>
                  <a:cubicBezTo>
                    <a:pt x="455" y="0"/>
                    <a:pt x="0" y="601"/>
                    <a:pt x="0" y="1607"/>
                  </a:cubicBezTo>
                  <a:lnTo>
                    <a:pt x="0" y="19328"/>
                  </a:lnTo>
                  <a:cubicBezTo>
                    <a:pt x="0" y="20678"/>
                    <a:pt x="821" y="22247"/>
                    <a:pt x="1835" y="22832"/>
                  </a:cubicBezTo>
                  <a:lnTo>
                    <a:pt x="26982" y="37350"/>
                  </a:lnTo>
                  <a:cubicBezTo>
                    <a:pt x="27240" y="37500"/>
                    <a:pt x="27487" y="37571"/>
                    <a:pt x="27710" y="37571"/>
                  </a:cubicBezTo>
                  <a:cubicBezTo>
                    <a:pt x="28361" y="37571"/>
                    <a:pt x="28816" y="36970"/>
                    <a:pt x="28816" y="35964"/>
                  </a:cubicBezTo>
                  <a:lnTo>
                    <a:pt x="28816" y="18243"/>
                  </a:lnTo>
                  <a:cubicBezTo>
                    <a:pt x="28816" y="16893"/>
                    <a:pt x="27995" y="15324"/>
                    <a:pt x="26982" y="14739"/>
                  </a:cubicBezTo>
                  <a:lnTo>
                    <a:pt x="1835" y="221"/>
                  </a:lnTo>
                  <a:cubicBezTo>
                    <a:pt x="1576" y="71"/>
                    <a:pt x="1329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1" name="Google Shape;2001;p82"/>
            <p:cNvSpPr/>
            <p:nvPr/>
          </p:nvSpPr>
          <p:spPr>
            <a:xfrm>
              <a:off x="4198150" y="1411875"/>
              <a:ext cx="604300" cy="399725"/>
            </a:xfrm>
            <a:custGeom>
              <a:avLst/>
              <a:gdLst/>
              <a:ahLst/>
              <a:cxnLst/>
              <a:rect l="l" t="t" r="r" b="b"/>
              <a:pathLst>
                <a:path w="24172" h="15989" extrusionOk="0">
                  <a:moveTo>
                    <a:pt x="704" y="1"/>
                  </a:moveTo>
                  <a:cubicBezTo>
                    <a:pt x="291" y="1"/>
                    <a:pt x="0" y="382"/>
                    <a:pt x="0" y="1016"/>
                  </a:cubicBezTo>
                  <a:cubicBezTo>
                    <a:pt x="0" y="1869"/>
                    <a:pt x="523" y="2867"/>
                    <a:pt x="1162" y="3236"/>
                  </a:cubicBezTo>
                  <a:lnTo>
                    <a:pt x="23011" y="15850"/>
                  </a:lnTo>
                  <a:cubicBezTo>
                    <a:pt x="23173" y="15944"/>
                    <a:pt x="23328" y="15988"/>
                    <a:pt x="23469" y="15988"/>
                  </a:cubicBezTo>
                  <a:cubicBezTo>
                    <a:pt x="23881" y="15988"/>
                    <a:pt x="24171" y="15607"/>
                    <a:pt x="24171" y="14973"/>
                  </a:cubicBezTo>
                  <a:cubicBezTo>
                    <a:pt x="24171" y="14121"/>
                    <a:pt x="23650" y="13123"/>
                    <a:pt x="23011" y="12753"/>
                  </a:cubicBezTo>
                  <a:lnTo>
                    <a:pt x="1162" y="139"/>
                  </a:lnTo>
                  <a:cubicBezTo>
                    <a:pt x="999" y="45"/>
                    <a:pt x="844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2" name="Google Shape;2002;p82"/>
            <p:cNvSpPr/>
            <p:nvPr/>
          </p:nvSpPr>
          <p:spPr>
            <a:xfrm>
              <a:off x="4198150" y="1265250"/>
              <a:ext cx="604300" cy="399700"/>
            </a:xfrm>
            <a:custGeom>
              <a:avLst/>
              <a:gdLst/>
              <a:ahLst/>
              <a:cxnLst/>
              <a:rect l="l" t="t" r="r" b="b"/>
              <a:pathLst>
                <a:path w="24172" h="15988" extrusionOk="0">
                  <a:moveTo>
                    <a:pt x="704" y="1"/>
                  </a:moveTo>
                  <a:cubicBezTo>
                    <a:pt x="291" y="1"/>
                    <a:pt x="0" y="382"/>
                    <a:pt x="0" y="1016"/>
                  </a:cubicBezTo>
                  <a:cubicBezTo>
                    <a:pt x="0" y="1867"/>
                    <a:pt x="523" y="2866"/>
                    <a:pt x="1162" y="3235"/>
                  </a:cubicBezTo>
                  <a:lnTo>
                    <a:pt x="23011" y="15849"/>
                  </a:lnTo>
                  <a:cubicBezTo>
                    <a:pt x="23174" y="15943"/>
                    <a:pt x="23329" y="15988"/>
                    <a:pt x="23469" y="15988"/>
                  </a:cubicBezTo>
                  <a:cubicBezTo>
                    <a:pt x="23881" y="15988"/>
                    <a:pt x="24171" y="15607"/>
                    <a:pt x="24171" y="14972"/>
                  </a:cubicBezTo>
                  <a:cubicBezTo>
                    <a:pt x="24171" y="14120"/>
                    <a:pt x="23650" y="13123"/>
                    <a:pt x="23011" y="12753"/>
                  </a:cubicBezTo>
                  <a:lnTo>
                    <a:pt x="1162" y="139"/>
                  </a:lnTo>
                  <a:cubicBezTo>
                    <a:pt x="999" y="45"/>
                    <a:pt x="844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3" name="Google Shape;2003;p82"/>
            <p:cNvSpPr/>
            <p:nvPr/>
          </p:nvSpPr>
          <p:spPr>
            <a:xfrm>
              <a:off x="4198150" y="1565850"/>
              <a:ext cx="604300" cy="399700"/>
            </a:xfrm>
            <a:custGeom>
              <a:avLst/>
              <a:gdLst/>
              <a:ahLst/>
              <a:cxnLst/>
              <a:rect l="l" t="t" r="r" b="b"/>
              <a:pathLst>
                <a:path w="24172" h="15988" extrusionOk="0">
                  <a:moveTo>
                    <a:pt x="703" y="0"/>
                  </a:moveTo>
                  <a:cubicBezTo>
                    <a:pt x="291" y="0"/>
                    <a:pt x="0" y="382"/>
                    <a:pt x="0" y="1016"/>
                  </a:cubicBezTo>
                  <a:cubicBezTo>
                    <a:pt x="0" y="1867"/>
                    <a:pt x="523" y="2866"/>
                    <a:pt x="1162" y="3235"/>
                  </a:cubicBezTo>
                  <a:lnTo>
                    <a:pt x="23011" y="15849"/>
                  </a:lnTo>
                  <a:cubicBezTo>
                    <a:pt x="23174" y="15943"/>
                    <a:pt x="23329" y="15988"/>
                    <a:pt x="23469" y="15988"/>
                  </a:cubicBezTo>
                  <a:cubicBezTo>
                    <a:pt x="23881" y="15988"/>
                    <a:pt x="24171" y="15607"/>
                    <a:pt x="24171" y="14971"/>
                  </a:cubicBezTo>
                  <a:cubicBezTo>
                    <a:pt x="24171" y="14120"/>
                    <a:pt x="23650" y="13121"/>
                    <a:pt x="23011" y="12753"/>
                  </a:cubicBezTo>
                  <a:lnTo>
                    <a:pt x="1162" y="138"/>
                  </a:lnTo>
                  <a:cubicBezTo>
                    <a:pt x="999" y="44"/>
                    <a:pt x="844" y="0"/>
                    <a:pt x="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4" name="Google Shape;2004;p82"/>
            <p:cNvSpPr/>
            <p:nvPr/>
          </p:nvSpPr>
          <p:spPr>
            <a:xfrm>
              <a:off x="4938200" y="1696200"/>
              <a:ext cx="471750" cy="609025"/>
            </a:xfrm>
            <a:custGeom>
              <a:avLst/>
              <a:gdLst/>
              <a:ahLst/>
              <a:cxnLst/>
              <a:rect l="l" t="t" r="r" b="b"/>
              <a:pathLst>
                <a:path w="18870" h="24361" extrusionOk="0">
                  <a:moveTo>
                    <a:pt x="5216" y="1"/>
                  </a:moveTo>
                  <a:cubicBezTo>
                    <a:pt x="4317" y="1"/>
                    <a:pt x="3488" y="208"/>
                    <a:pt x="2764" y="626"/>
                  </a:cubicBezTo>
                  <a:cubicBezTo>
                    <a:pt x="994" y="1647"/>
                    <a:pt x="1" y="3844"/>
                    <a:pt x="1" y="6734"/>
                  </a:cubicBezTo>
                  <a:cubicBezTo>
                    <a:pt x="1" y="9623"/>
                    <a:pt x="994" y="12968"/>
                    <a:pt x="2764" y="16033"/>
                  </a:cubicBezTo>
                  <a:cubicBezTo>
                    <a:pt x="4533" y="19097"/>
                    <a:pt x="6932" y="21630"/>
                    <a:pt x="9434" y="23075"/>
                  </a:cubicBezTo>
                  <a:cubicBezTo>
                    <a:pt x="10913" y="23928"/>
                    <a:pt x="12356" y="24361"/>
                    <a:pt x="13655" y="24361"/>
                  </a:cubicBezTo>
                  <a:cubicBezTo>
                    <a:pt x="14553" y="24361"/>
                    <a:pt x="15383" y="24154"/>
                    <a:pt x="16106" y="23736"/>
                  </a:cubicBezTo>
                  <a:cubicBezTo>
                    <a:pt x="17875" y="22715"/>
                    <a:pt x="18870" y="20517"/>
                    <a:pt x="18870" y="17628"/>
                  </a:cubicBezTo>
                  <a:cubicBezTo>
                    <a:pt x="18870" y="14738"/>
                    <a:pt x="17875" y="11394"/>
                    <a:pt x="16106" y="8329"/>
                  </a:cubicBezTo>
                  <a:cubicBezTo>
                    <a:pt x="14337" y="5265"/>
                    <a:pt x="11938" y="2731"/>
                    <a:pt x="9434" y="1287"/>
                  </a:cubicBezTo>
                  <a:cubicBezTo>
                    <a:pt x="7956" y="433"/>
                    <a:pt x="6514" y="1"/>
                    <a:pt x="52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5" name="Google Shape;2005;p82"/>
            <p:cNvSpPr/>
            <p:nvPr/>
          </p:nvSpPr>
          <p:spPr>
            <a:xfrm>
              <a:off x="5085050" y="1885800"/>
              <a:ext cx="178050" cy="229900"/>
            </a:xfrm>
            <a:custGeom>
              <a:avLst/>
              <a:gdLst/>
              <a:ahLst/>
              <a:cxnLst/>
              <a:rect l="l" t="t" r="r" b="b"/>
              <a:pathLst>
                <a:path w="7122" h="9196" extrusionOk="0">
                  <a:moveTo>
                    <a:pt x="1971" y="0"/>
                  </a:moveTo>
                  <a:cubicBezTo>
                    <a:pt x="803" y="0"/>
                    <a:pt x="1" y="932"/>
                    <a:pt x="1" y="2543"/>
                  </a:cubicBezTo>
                  <a:cubicBezTo>
                    <a:pt x="1" y="4812"/>
                    <a:pt x="1595" y="7573"/>
                    <a:pt x="3562" y="8709"/>
                  </a:cubicBezTo>
                  <a:cubicBezTo>
                    <a:pt x="4133" y="9039"/>
                    <a:pt x="4673" y="9195"/>
                    <a:pt x="5151" y="9195"/>
                  </a:cubicBezTo>
                  <a:cubicBezTo>
                    <a:pt x="6319" y="9195"/>
                    <a:pt x="7122" y="8264"/>
                    <a:pt x="7122" y="6653"/>
                  </a:cubicBezTo>
                  <a:cubicBezTo>
                    <a:pt x="7122" y="4383"/>
                    <a:pt x="5527" y="1622"/>
                    <a:pt x="3562" y="487"/>
                  </a:cubicBezTo>
                  <a:cubicBezTo>
                    <a:pt x="2990" y="157"/>
                    <a:pt x="2450" y="0"/>
                    <a:pt x="1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6" name="Google Shape;2006;p82"/>
            <p:cNvSpPr/>
            <p:nvPr/>
          </p:nvSpPr>
          <p:spPr>
            <a:xfrm>
              <a:off x="4140100" y="1785050"/>
              <a:ext cx="1269850" cy="796925"/>
            </a:xfrm>
            <a:custGeom>
              <a:avLst/>
              <a:gdLst/>
              <a:ahLst/>
              <a:cxnLst/>
              <a:rect l="l" t="t" r="r" b="b"/>
              <a:pathLst>
                <a:path w="50794" h="31877" extrusionOk="0">
                  <a:moveTo>
                    <a:pt x="883" y="0"/>
                  </a:moveTo>
                  <a:cubicBezTo>
                    <a:pt x="365" y="0"/>
                    <a:pt x="0" y="479"/>
                    <a:pt x="0" y="1276"/>
                  </a:cubicBezTo>
                  <a:cubicBezTo>
                    <a:pt x="0" y="2344"/>
                    <a:pt x="656" y="3598"/>
                    <a:pt x="1458" y="4061"/>
                  </a:cubicBezTo>
                  <a:lnTo>
                    <a:pt x="49336" y="31703"/>
                  </a:lnTo>
                  <a:cubicBezTo>
                    <a:pt x="49540" y="31821"/>
                    <a:pt x="49735" y="31876"/>
                    <a:pt x="49911" y="31876"/>
                  </a:cubicBezTo>
                  <a:cubicBezTo>
                    <a:pt x="50429" y="31876"/>
                    <a:pt x="50794" y="31399"/>
                    <a:pt x="50794" y="30602"/>
                  </a:cubicBezTo>
                  <a:cubicBezTo>
                    <a:pt x="50794" y="29532"/>
                    <a:pt x="50137" y="28280"/>
                    <a:pt x="49336" y="27817"/>
                  </a:cubicBezTo>
                  <a:lnTo>
                    <a:pt x="1458" y="174"/>
                  </a:lnTo>
                  <a:cubicBezTo>
                    <a:pt x="1254" y="56"/>
                    <a:pt x="1059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7" name="Google Shape;2007;p82"/>
            <p:cNvSpPr/>
            <p:nvPr/>
          </p:nvSpPr>
          <p:spPr>
            <a:xfrm>
              <a:off x="4140100" y="1982200"/>
              <a:ext cx="165075" cy="213175"/>
            </a:xfrm>
            <a:custGeom>
              <a:avLst/>
              <a:gdLst/>
              <a:ahLst/>
              <a:cxnLst/>
              <a:rect l="l" t="t" r="r" b="b"/>
              <a:pathLst>
                <a:path w="6603" h="8527" extrusionOk="0">
                  <a:moveTo>
                    <a:pt x="1826" y="1"/>
                  </a:moveTo>
                  <a:cubicBezTo>
                    <a:pt x="743" y="1"/>
                    <a:pt x="0" y="864"/>
                    <a:pt x="0" y="2358"/>
                  </a:cubicBezTo>
                  <a:cubicBezTo>
                    <a:pt x="0" y="4463"/>
                    <a:pt x="1478" y="7024"/>
                    <a:pt x="3301" y="8076"/>
                  </a:cubicBezTo>
                  <a:cubicBezTo>
                    <a:pt x="3831" y="8382"/>
                    <a:pt x="4332" y="8527"/>
                    <a:pt x="4776" y="8527"/>
                  </a:cubicBezTo>
                  <a:cubicBezTo>
                    <a:pt x="5859" y="8527"/>
                    <a:pt x="6603" y="7664"/>
                    <a:pt x="6603" y="6171"/>
                  </a:cubicBezTo>
                  <a:cubicBezTo>
                    <a:pt x="6603" y="4066"/>
                    <a:pt x="5124" y="1505"/>
                    <a:pt x="3301" y="452"/>
                  </a:cubicBezTo>
                  <a:cubicBezTo>
                    <a:pt x="2771" y="146"/>
                    <a:pt x="2270" y="1"/>
                    <a:pt x="1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8" name="Google Shape;2008;p82"/>
            <p:cNvSpPr/>
            <p:nvPr/>
          </p:nvSpPr>
          <p:spPr>
            <a:xfrm>
              <a:off x="4361025" y="2109775"/>
              <a:ext cx="165100" cy="213175"/>
            </a:xfrm>
            <a:custGeom>
              <a:avLst/>
              <a:gdLst/>
              <a:ahLst/>
              <a:cxnLst/>
              <a:rect l="l" t="t" r="r" b="b"/>
              <a:pathLst>
                <a:path w="6604" h="8527" extrusionOk="0">
                  <a:moveTo>
                    <a:pt x="1828" y="0"/>
                  </a:moveTo>
                  <a:cubicBezTo>
                    <a:pt x="745" y="0"/>
                    <a:pt x="1" y="864"/>
                    <a:pt x="1" y="2358"/>
                  </a:cubicBezTo>
                  <a:cubicBezTo>
                    <a:pt x="1" y="4463"/>
                    <a:pt x="1479" y="7023"/>
                    <a:pt x="3303" y="8076"/>
                  </a:cubicBezTo>
                  <a:cubicBezTo>
                    <a:pt x="3832" y="8382"/>
                    <a:pt x="4333" y="8527"/>
                    <a:pt x="4777" y="8527"/>
                  </a:cubicBezTo>
                  <a:cubicBezTo>
                    <a:pt x="5860" y="8527"/>
                    <a:pt x="6604" y="7663"/>
                    <a:pt x="6604" y="6169"/>
                  </a:cubicBezTo>
                  <a:cubicBezTo>
                    <a:pt x="6604" y="4065"/>
                    <a:pt x="5125" y="1505"/>
                    <a:pt x="3303" y="451"/>
                  </a:cubicBezTo>
                  <a:cubicBezTo>
                    <a:pt x="2773" y="145"/>
                    <a:pt x="2272" y="0"/>
                    <a:pt x="1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9" name="Google Shape;2009;p82"/>
            <p:cNvSpPr/>
            <p:nvPr/>
          </p:nvSpPr>
          <p:spPr>
            <a:xfrm>
              <a:off x="4581975" y="2237350"/>
              <a:ext cx="165125" cy="213175"/>
            </a:xfrm>
            <a:custGeom>
              <a:avLst/>
              <a:gdLst/>
              <a:ahLst/>
              <a:cxnLst/>
              <a:rect l="l" t="t" r="r" b="b"/>
              <a:pathLst>
                <a:path w="6605" h="8527" extrusionOk="0">
                  <a:moveTo>
                    <a:pt x="1828" y="0"/>
                  </a:moveTo>
                  <a:cubicBezTo>
                    <a:pt x="745" y="0"/>
                    <a:pt x="1" y="864"/>
                    <a:pt x="1" y="2357"/>
                  </a:cubicBezTo>
                  <a:cubicBezTo>
                    <a:pt x="1" y="4463"/>
                    <a:pt x="1479" y="7023"/>
                    <a:pt x="3303" y="8075"/>
                  </a:cubicBezTo>
                  <a:cubicBezTo>
                    <a:pt x="3833" y="8381"/>
                    <a:pt x="4334" y="8527"/>
                    <a:pt x="4778" y="8527"/>
                  </a:cubicBezTo>
                  <a:cubicBezTo>
                    <a:pt x="5861" y="8527"/>
                    <a:pt x="6604" y="7663"/>
                    <a:pt x="6604" y="6169"/>
                  </a:cubicBezTo>
                  <a:cubicBezTo>
                    <a:pt x="6604" y="4065"/>
                    <a:pt x="5126" y="1504"/>
                    <a:pt x="3303" y="451"/>
                  </a:cubicBezTo>
                  <a:cubicBezTo>
                    <a:pt x="2773" y="145"/>
                    <a:pt x="2272" y="0"/>
                    <a:pt x="1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0" name="Google Shape;2010;p82"/>
            <p:cNvSpPr/>
            <p:nvPr/>
          </p:nvSpPr>
          <p:spPr>
            <a:xfrm>
              <a:off x="4802950" y="2364925"/>
              <a:ext cx="165100" cy="213150"/>
            </a:xfrm>
            <a:custGeom>
              <a:avLst/>
              <a:gdLst/>
              <a:ahLst/>
              <a:cxnLst/>
              <a:rect l="l" t="t" r="r" b="b"/>
              <a:pathLst>
                <a:path w="6604" h="8526" extrusionOk="0">
                  <a:moveTo>
                    <a:pt x="1827" y="0"/>
                  </a:moveTo>
                  <a:cubicBezTo>
                    <a:pt x="744" y="0"/>
                    <a:pt x="0" y="864"/>
                    <a:pt x="0" y="2357"/>
                  </a:cubicBezTo>
                  <a:cubicBezTo>
                    <a:pt x="0" y="4463"/>
                    <a:pt x="1478" y="7023"/>
                    <a:pt x="3301" y="8075"/>
                  </a:cubicBezTo>
                  <a:cubicBezTo>
                    <a:pt x="3831" y="8381"/>
                    <a:pt x="4332" y="8526"/>
                    <a:pt x="4776" y="8526"/>
                  </a:cubicBezTo>
                  <a:cubicBezTo>
                    <a:pt x="5859" y="8526"/>
                    <a:pt x="6603" y="7663"/>
                    <a:pt x="6603" y="6169"/>
                  </a:cubicBezTo>
                  <a:cubicBezTo>
                    <a:pt x="6603" y="4064"/>
                    <a:pt x="5125" y="1504"/>
                    <a:pt x="3301" y="451"/>
                  </a:cubicBezTo>
                  <a:cubicBezTo>
                    <a:pt x="2772" y="145"/>
                    <a:pt x="2271" y="0"/>
                    <a:pt x="18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1" name="Google Shape;2011;p82"/>
            <p:cNvSpPr/>
            <p:nvPr/>
          </p:nvSpPr>
          <p:spPr>
            <a:xfrm>
              <a:off x="5023900" y="2492475"/>
              <a:ext cx="165100" cy="213175"/>
            </a:xfrm>
            <a:custGeom>
              <a:avLst/>
              <a:gdLst/>
              <a:ahLst/>
              <a:cxnLst/>
              <a:rect l="l" t="t" r="r" b="b"/>
              <a:pathLst>
                <a:path w="6604" h="8527" extrusionOk="0">
                  <a:moveTo>
                    <a:pt x="1828" y="0"/>
                  </a:moveTo>
                  <a:cubicBezTo>
                    <a:pt x="744" y="0"/>
                    <a:pt x="0" y="864"/>
                    <a:pt x="0" y="2358"/>
                  </a:cubicBezTo>
                  <a:cubicBezTo>
                    <a:pt x="0" y="4463"/>
                    <a:pt x="1479" y="7024"/>
                    <a:pt x="3302" y="8076"/>
                  </a:cubicBezTo>
                  <a:cubicBezTo>
                    <a:pt x="3832" y="8382"/>
                    <a:pt x="4333" y="8527"/>
                    <a:pt x="4777" y="8527"/>
                  </a:cubicBezTo>
                  <a:cubicBezTo>
                    <a:pt x="5860" y="8527"/>
                    <a:pt x="6604" y="7664"/>
                    <a:pt x="6604" y="6170"/>
                  </a:cubicBezTo>
                  <a:cubicBezTo>
                    <a:pt x="6604" y="4065"/>
                    <a:pt x="5125" y="1505"/>
                    <a:pt x="3302" y="451"/>
                  </a:cubicBezTo>
                  <a:cubicBezTo>
                    <a:pt x="2772" y="145"/>
                    <a:pt x="2271" y="0"/>
                    <a:pt x="1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2" name="Google Shape;2012;p82"/>
            <p:cNvSpPr/>
            <p:nvPr/>
          </p:nvSpPr>
          <p:spPr>
            <a:xfrm>
              <a:off x="6004025" y="1618075"/>
              <a:ext cx="93125" cy="1830625"/>
            </a:xfrm>
            <a:custGeom>
              <a:avLst/>
              <a:gdLst/>
              <a:ahLst/>
              <a:cxnLst/>
              <a:rect l="l" t="t" r="r" b="b"/>
              <a:pathLst>
                <a:path w="3725" h="73225" extrusionOk="0">
                  <a:moveTo>
                    <a:pt x="3724" y="1"/>
                  </a:moveTo>
                  <a:lnTo>
                    <a:pt x="1" y="2150"/>
                  </a:lnTo>
                  <a:lnTo>
                    <a:pt x="1" y="73224"/>
                  </a:lnTo>
                  <a:lnTo>
                    <a:pt x="3724" y="71074"/>
                  </a:lnTo>
                  <a:lnTo>
                    <a:pt x="37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3" name="Google Shape;2013;p82"/>
            <p:cNvSpPr/>
            <p:nvPr/>
          </p:nvSpPr>
          <p:spPr>
            <a:xfrm>
              <a:off x="3613400" y="238125"/>
              <a:ext cx="2483750" cy="1433975"/>
            </a:xfrm>
            <a:custGeom>
              <a:avLst/>
              <a:gdLst/>
              <a:ahLst/>
              <a:cxnLst/>
              <a:rect l="l" t="t" r="r" b="b"/>
              <a:pathLst>
                <a:path w="99350" h="57359" extrusionOk="0">
                  <a:moveTo>
                    <a:pt x="3724" y="0"/>
                  </a:moveTo>
                  <a:lnTo>
                    <a:pt x="1" y="2149"/>
                  </a:lnTo>
                  <a:lnTo>
                    <a:pt x="95626" y="57358"/>
                  </a:lnTo>
                  <a:lnTo>
                    <a:pt x="99349" y="55209"/>
                  </a:lnTo>
                  <a:lnTo>
                    <a:pt x="37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4" name="Google Shape;2014;p82"/>
            <p:cNvSpPr/>
            <p:nvPr/>
          </p:nvSpPr>
          <p:spPr>
            <a:xfrm>
              <a:off x="5244850" y="2649625"/>
              <a:ext cx="165100" cy="213175"/>
            </a:xfrm>
            <a:custGeom>
              <a:avLst/>
              <a:gdLst/>
              <a:ahLst/>
              <a:cxnLst/>
              <a:rect l="l" t="t" r="r" b="b"/>
              <a:pathLst>
                <a:path w="6604" h="8527" extrusionOk="0">
                  <a:moveTo>
                    <a:pt x="1828" y="0"/>
                  </a:moveTo>
                  <a:cubicBezTo>
                    <a:pt x="744" y="0"/>
                    <a:pt x="1" y="864"/>
                    <a:pt x="1" y="2358"/>
                  </a:cubicBezTo>
                  <a:cubicBezTo>
                    <a:pt x="1" y="4462"/>
                    <a:pt x="1478" y="7022"/>
                    <a:pt x="3302" y="8076"/>
                  </a:cubicBezTo>
                  <a:cubicBezTo>
                    <a:pt x="3832" y="8382"/>
                    <a:pt x="4332" y="8527"/>
                    <a:pt x="4776" y="8527"/>
                  </a:cubicBezTo>
                  <a:cubicBezTo>
                    <a:pt x="5860" y="8527"/>
                    <a:pt x="6604" y="7663"/>
                    <a:pt x="6604" y="6169"/>
                  </a:cubicBezTo>
                  <a:cubicBezTo>
                    <a:pt x="6604" y="4064"/>
                    <a:pt x="5125" y="1504"/>
                    <a:pt x="3302" y="451"/>
                  </a:cubicBezTo>
                  <a:cubicBezTo>
                    <a:pt x="2772" y="145"/>
                    <a:pt x="2271" y="0"/>
                    <a:pt x="1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" name="Text Box 4"/>
          <p:cNvSpPr txBox="1"/>
          <p:nvPr/>
        </p:nvSpPr>
        <p:spPr>
          <a:xfrm>
            <a:off x="4980305" y="2345690"/>
            <a:ext cx="32334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Obstetri Fisiologi - FK UNPAD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Langman Embriologi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Sobotta Anatomi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Histologi Trisakti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59"/>
          <p:cNvSpPr txBox="1"/>
          <p:nvPr>
            <p:ph type="subTitle" idx="1"/>
          </p:nvPr>
        </p:nvSpPr>
        <p:spPr>
          <a:xfrm>
            <a:off x="3574430" y="2932855"/>
            <a:ext cx="23775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/>
              <a:t>Mammae</a:t>
            </a:r>
            <a:endParaRPr lang="en-US" altLang="en-GB"/>
          </a:p>
        </p:txBody>
      </p:sp>
      <p:sp>
        <p:nvSpPr>
          <p:cNvPr id="699" name="Google Shape;699;p59"/>
          <p:cNvSpPr txBox="1"/>
          <p:nvPr>
            <p:ph type="title"/>
          </p:nvPr>
        </p:nvSpPr>
        <p:spPr>
          <a:xfrm>
            <a:off x="3553460" y="2409190"/>
            <a:ext cx="3485515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3600"/>
              <a:t>EMBRIOLOGI</a:t>
            </a:r>
            <a:endParaRPr lang="en-US" altLang="en-GB" sz="3600"/>
          </a:p>
        </p:txBody>
      </p:sp>
      <p:sp>
        <p:nvSpPr>
          <p:cNvPr id="700" name="Google Shape;700;p59"/>
          <p:cNvSpPr txBox="1"/>
          <p:nvPr>
            <p:ph type="title" idx="2"/>
          </p:nvPr>
        </p:nvSpPr>
        <p:spPr>
          <a:xfrm>
            <a:off x="3563635" y="2104230"/>
            <a:ext cx="1221300" cy="4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 lang="en-GB"/>
          </a:p>
        </p:txBody>
      </p:sp>
      <p:grpSp>
        <p:nvGrpSpPr>
          <p:cNvPr id="701" name="Google Shape;701;p59"/>
          <p:cNvGrpSpPr/>
          <p:nvPr/>
        </p:nvGrpSpPr>
        <p:grpSpPr>
          <a:xfrm>
            <a:off x="1751621" y="198993"/>
            <a:ext cx="1038246" cy="3019466"/>
            <a:chOff x="6533019" y="1371987"/>
            <a:chExt cx="459380" cy="1335988"/>
          </a:xfrm>
        </p:grpSpPr>
        <p:sp>
          <p:nvSpPr>
            <p:cNvPr id="702" name="Google Shape;702;p59"/>
            <p:cNvSpPr/>
            <p:nvPr/>
          </p:nvSpPr>
          <p:spPr>
            <a:xfrm>
              <a:off x="6643756" y="2534498"/>
              <a:ext cx="348643" cy="173477"/>
            </a:xfrm>
            <a:custGeom>
              <a:avLst/>
              <a:gdLst/>
              <a:ahLst/>
              <a:cxnLst/>
              <a:rect l="l" t="t" r="r" b="b"/>
              <a:pathLst>
                <a:path w="53228" h="26485" extrusionOk="0">
                  <a:moveTo>
                    <a:pt x="26613" y="1"/>
                  </a:moveTo>
                  <a:cubicBezTo>
                    <a:pt x="19555" y="1"/>
                    <a:pt x="12785" y="1397"/>
                    <a:pt x="7794" y="3880"/>
                  </a:cubicBezTo>
                  <a:cubicBezTo>
                    <a:pt x="2803" y="6363"/>
                    <a:pt x="0" y="9731"/>
                    <a:pt x="0" y="13243"/>
                  </a:cubicBezTo>
                  <a:cubicBezTo>
                    <a:pt x="0" y="16754"/>
                    <a:pt x="2803" y="20122"/>
                    <a:pt x="7794" y="22605"/>
                  </a:cubicBezTo>
                  <a:cubicBezTo>
                    <a:pt x="12785" y="25088"/>
                    <a:pt x="19555" y="26484"/>
                    <a:pt x="26613" y="26484"/>
                  </a:cubicBezTo>
                  <a:cubicBezTo>
                    <a:pt x="33671" y="26484"/>
                    <a:pt x="40441" y="25088"/>
                    <a:pt x="45432" y="22605"/>
                  </a:cubicBezTo>
                  <a:cubicBezTo>
                    <a:pt x="50423" y="20122"/>
                    <a:pt x="53227" y="16754"/>
                    <a:pt x="53227" y="13243"/>
                  </a:cubicBezTo>
                  <a:cubicBezTo>
                    <a:pt x="53227" y="9731"/>
                    <a:pt x="50423" y="6363"/>
                    <a:pt x="45432" y="3880"/>
                  </a:cubicBezTo>
                  <a:cubicBezTo>
                    <a:pt x="40441" y="1397"/>
                    <a:pt x="33671" y="1"/>
                    <a:pt x="26613" y="1"/>
                  </a:cubicBezTo>
                  <a:close/>
                </a:path>
              </a:pathLst>
            </a:custGeom>
            <a:solidFill>
              <a:schemeClr val="accent1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" name="Google Shape;703;p59"/>
            <p:cNvSpPr/>
            <p:nvPr/>
          </p:nvSpPr>
          <p:spPr>
            <a:xfrm>
              <a:off x="6533019" y="1371987"/>
              <a:ext cx="375935" cy="1286487"/>
            </a:xfrm>
            <a:custGeom>
              <a:avLst/>
              <a:gdLst/>
              <a:ahLst/>
              <a:cxnLst/>
              <a:rect l="l" t="t" r="r" b="b"/>
              <a:pathLst>
                <a:path w="43511" h="148899" extrusionOk="0">
                  <a:moveTo>
                    <a:pt x="21756" y="0"/>
                  </a:moveTo>
                  <a:cubicBezTo>
                    <a:pt x="14734" y="0"/>
                    <a:pt x="15971" y="8502"/>
                    <a:pt x="14616" y="13642"/>
                  </a:cubicBezTo>
                  <a:cubicBezTo>
                    <a:pt x="14118" y="15530"/>
                    <a:pt x="12907" y="18643"/>
                    <a:pt x="11921" y="20919"/>
                  </a:cubicBezTo>
                  <a:cubicBezTo>
                    <a:pt x="8666" y="28418"/>
                    <a:pt x="10112" y="37132"/>
                    <a:pt x="15565" y="43221"/>
                  </a:cubicBezTo>
                  <a:cubicBezTo>
                    <a:pt x="16250" y="43985"/>
                    <a:pt x="16629" y="44975"/>
                    <a:pt x="16629" y="46002"/>
                  </a:cubicBezTo>
                  <a:cubicBezTo>
                    <a:pt x="16629" y="47827"/>
                    <a:pt x="15446" y="49466"/>
                    <a:pt x="13694" y="49977"/>
                  </a:cubicBezTo>
                  <a:cubicBezTo>
                    <a:pt x="12035" y="50458"/>
                    <a:pt x="10479" y="51100"/>
                    <a:pt x="9094" y="51900"/>
                  </a:cubicBezTo>
                  <a:cubicBezTo>
                    <a:pt x="5597" y="53919"/>
                    <a:pt x="3849" y="56565"/>
                    <a:pt x="3849" y="59210"/>
                  </a:cubicBezTo>
                  <a:lnTo>
                    <a:pt x="1" y="136181"/>
                  </a:lnTo>
                  <a:cubicBezTo>
                    <a:pt x="1" y="140636"/>
                    <a:pt x="4081" y="145090"/>
                    <a:pt x="12238" y="147517"/>
                  </a:cubicBezTo>
                  <a:cubicBezTo>
                    <a:pt x="15335" y="148438"/>
                    <a:pt x="18546" y="148898"/>
                    <a:pt x="21756" y="148898"/>
                  </a:cubicBezTo>
                  <a:cubicBezTo>
                    <a:pt x="24967" y="148898"/>
                    <a:pt x="28177" y="148438"/>
                    <a:pt x="31274" y="147517"/>
                  </a:cubicBezTo>
                  <a:cubicBezTo>
                    <a:pt x="39431" y="145090"/>
                    <a:pt x="43510" y="140636"/>
                    <a:pt x="43510" y="136180"/>
                  </a:cubicBezTo>
                  <a:lnTo>
                    <a:pt x="39663" y="59209"/>
                  </a:lnTo>
                  <a:cubicBezTo>
                    <a:pt x="39663" y="56563"/>
                    <a:pt x="37914" y="53918"/>
                    <a:pt x="34419" y="51900"/>
                  </a:cubicBezTo>
                  <a:cubicBezTo>
                    <a:pt x="33033" y="51100"/>
                    <a:pt x="31477" y="50458"/>
                    <a:pt x="29820" y="49975"/>
                  </a:cubicBezTo>
                  <a:cubicBezTo>
                    <a:pt x="28067" y="49466"/>
                    <a:pt x="26885" y="47827"/>
                    <a:pt x="26885" y="46002"/>
                  </a:cubicBezTo>
                  <a:lnTo>
                    <a:pt x="26885" y="45961"/>
                  </a:lnTo>
                  <a:cubicBezTo>
                    <a:pt x="26884" y="44959"/>
                    <a:pt x="27245" y="43990"/>
                    <a:pt x="27901" y="43232"/>
                  </a:cubicBezTo>
                  <a:lnTo>
                    <a:pt x="28124" y="42976"/>
                  </a:lnTo>
                  <a:cubicBezTo>
                    <a:pt x="33312" y="36985"/>
                    <a:pt x="34739" y="28557"/>
                    <a:pt x="31668" y="21251"/>
                  </a:cubicBezTo>
                  <a:cubicBezTo>
                    <a:pt x="30663" y="18856"/>
                    <a:pt x="29403" y="15637"/>
                    <a:pt x="28924" y="13624"/>
                  </a:cubicBezTo>
                  <a:cubicBezTo>
                    <a:pt x="27727" y="8603"/>
                    <a:pt x="28778" y="0"/>
                    <a:pt x="21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" name="Google Shape;704;p59"/>
            <p:cNvSpPr/>
            <p:nvPr/>
          </p:nvSpPr>
          <p:spPr>
            <a:xfrm>
              <a:off x="6565765" y="1987025"/>
              <a:ext cx="310461" cy="648916"/>
            </a:xfrm>
            <a:custGeom>
              <a:avLst/>
              <a:gdLst/>
              <a:ahLst/>
              <a:cxnLst/>
              <a:rect l="l" t="t" r="r" b="b"/>
              <a:pathLst>
                <a:path w="35933" h="75106" extrusionOk="0">
                  <a:moveTo>
                    <a:pt x="17967" y="0"/>
                  </a:moveTo>
                  <a:cubicBezTo>
                    <a:pt x="14089" y="0"/>
                    <a:pt x="10212" y="854"/>
                    <a:pt x="7254" y="2563"/>
                  </a:cubicBezTo>
                  <a:cubicBezTo>
                    <a:pt x="4289" y="4274"/>
                    <a:pt x="2811" y="6518"/>
                    <a:pt x="2817" y="8761"/>
                  </a:cubicBezTo>
                  <a:lnTo>
                    <a:pt x="2816" y="8761"/>
                  </a:lnTo>
                  <a:lnTo>
                    <a:pt x="0" y="65073"/>
                  </a:lnTo>
                  <a:cubicBezTo>
                    <a:pt x="10" y="65560"/>
                    <a:pt x="131" y="66047"/>
                    <a:pt x="335" y="66530"/>
                  </a:cubicBezTo>
                  <a:cubicBezTo>
                    <a:pt x="941" y="68561"/>
                    <a:pt x="2589" y="70509"/>
                    <a:pt x="5305" y="72077"/>
                  </a:cubicBezTo>
                  <a:cubicBezTo>
                    <a:pt x="8802" y="74096"/>
                    <a:pt x="13384" y="75105"/>
                    <a:pt x="17966" y="75105"/>
                  </a:cubicBezTo>
                  <a:cubicBezTo>
                    <a:pt x="22549" y="75105"/>
                    <a:pt x="27131" y="74096"/>
                    <a:pt x="30627" y="72077"/>
                  </a:cubicBezTo>
                  <a:cubicBezTo>
                    <a:pt x="33343" y="70509"/>
                    <a:pt x="34990" y="68562"/>
                    <a:pt x="35596" y="66532"/>
                  </a:cubicBezTo>
                  <a:cubicBezTo>
                    <a:pt x="35802" y="66048"/>
                    <a:pt x="35922" y="65560"/>
                    <a:pt x="35932" y="65073"/>
                  </a:cubicBezTo>
                  <a:lnTo>
                    <a:pt x="33117" y="8740"/>
                  </a:lnTo>
                  <a:cubicBezTo>
                    <a:pt x="33114" y="6504"/>
                    <a:pt x="31635" y="4268"/>
                    <a:pt x="28680" y="2563"/>
                  </a:cubicBezTo>
                  <a:cubicBezTo>
                    <a:pt x="25722" y="854"/>
                    <a:pt x="21844" y="0"/>
                    <a:pt x="179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" name="Google Shape;705;p59"/>
            <p:cNvSpPr/>
            <p:nvPr/>
          </p:nvSpPr>
          <p:spPr>
            <a:xfrm>
              <a:off x="6551172" y="2457292"/>
              <a:ext cx="339630" cy="178641"/>
            </a:xfrm>
            <a:custGeom>
              <a:avLst/>
              <a:gdLst/>
              <a:ahLst/>
              <a:cxnLst/>
              <a:rect l="l" t="t" r="r" b="b"/>
              <a:pathLst>
                <a:path w="39309" h="20676" extrusionOk="0">
                  <a:moveTo>
                    <a:pt x="19655" y="0"/>
                  </a:moveTo>
                  <a:cubicBezTo>
                    <a:pt x="15073" y="0"/>
                    <a:pt x="10491" y="1009"/>
                    <a:pt x="6994" y="3028"/>
                  </a:cubicBezTo>
                  <a:cubicBezTo>
                    <a:pt x="2" y="7065"/>
                    <a:pt x="0" y="13610"/>
                    <a:pt x="6994" y="17648"/>
                  </a:cubicBezTo>
                  <a:cubicBezTo>
                    <a:pt x="10491" y="19666"/>
                    <a:pt x="15073" y="20675"/>
                    <a:pt x="19655" y="20675"/>
                  </a:cubicBezTo>
                  <a:cubicBezTo>
                    <a:pt x="24238" y="20675"/>
                    <a:pt x="28820" y="19666"/>
                    <a:pt x="32316" y="17648"/>
                  </a:cubicBezTo>
                  <a:cubicBezTo>
                    <a:pt x="39309" y="13610"/>
                    <a:pt x="39309" y="7065"/>
                    <a:pt x="32316" y="3028"/>
                  </a:cubicBezTo>
                  <a:cubicBezTo>
                    <a:pt x="28820" y="1009"/>
                    <a:pt x="24238" y="0"/>
                    <a:pt x="19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" name="Google Shape;706;p59"/>
            <p:cNvSpPr/>
            <p:nvPr/>
          </p:nvSpPr>
          <p:spPr>
            <a:xfrm>
              <a:off x="6565765" y="1995242"/>
              <a:ext cx="264626" cy="640699"/>
            </a:xfrm>
            <a:custGeom>
              <a:avLst/>
              <a:gdLst/>
              <a:ahLst/>
              <a:cxnLst/>
              <a:rect l="l" t="t" r="r" b="b"/>
              <a:pathLst>
                <a:path w="30628" h="74155" extrusionOk="0">
                  <a:moveTo>
                    <a:pt x="11102" y="1"/>
                  </a:moveTo>
                  <a:cubicBezTo>
                    <a:pt x="9716" y="409"/>
                    <a:pt x="8413" y="942"/>
                    <a:pt x="7254" y="1611"/>
                  </a:cubicBezTo>
                  <a:cubicBezTo>
                    <a:pt x="4289" y="3322"/>
                    <a:pt x="2811" y="5567"/>
                    <a:pt x="2817" y="7810"/>
                  </a:cubicBezTo>
                  <a:lnTo>
                    <a:pt x="2816" y="7810"/>
                  </a:lnTo>
                  <a:lnTo>
                    <a:pt x="0" y="64122"/>
                  </a:lnTo>
                  <a:cubicBezTo>
                    <a:pt x="10" y="64609"/>
                    <a:pt x="131" y="65096"/>
                    <a:pt x="335" y="65579"/>
                  </a:cubicBezTo>
                  <a:cubicBezTo>
                    <a:pt x="941" y="67610"/>
                    <a:pt x="2589" y="69558"/>
                    <a:pt x="5305" y="71126"/>
                  </a:cubicBezTo>
                  <a:cubicBezTo>
                    <a:pt x="8802" y="73145"/>
                    <a:pt x="13384" y="74154"/>
                    <a:pt x="17966" y="74154"/>
                  </a:cubicBezTo>
                  <a:cubicBezTo>
                    <a:pt x="22549" y="74154"/>
                    <a:pt x="27131" y="73145"/>
                    <a:pt x="30627" y="71126"/>
                  </a:cubicBezTo>
                  <a:lnTo>
                    <a:pt x="30627" y="71126"/>
                  </a:lnTo>
                  <a:cubicBezTo>
                    <a:pt x="27921" y="71844"/>
                    <a:pt x="25281" y="72181"/>
                    <a:pt x="22848" y="72181"/>
                  </a:cubicBezTo>
                  <a:cubicBezTo>
                    <a:pt x="15574" y="72181"/>
                    <a:pt x="10161" y="69163"/>
                    <a:pt x="10408" y="64264"/>
                  </a:cubicBezTo>
                  <a:cubicBezTo>
                    <a:pt x="10737" y="57724"/>
                    <a:pt x="10797" y="30361"/>
                    <a:pt x="11743" y="11172"/>
                  </a:cubicBezTo>
                  <a:lnTo>
                    <a:pt x="111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" name="Google Shape;707;p59"/>
            <p:cNvSpPr/>
            <p:nvPr/>
          </p:nvSpPr>
          <p:spPr>
            <a:xfrm>
              <a:off x="6577299" y="1987016"/>
              <a:ext cx="287384" cy="151165"/>
            </a:xfrm>
            <a:custGeom>
              <a:avLst/>
              <a:gdLst/>
              <a:ahLst/>
              <a:cxnLst/>
              <a:rect l="l" t="t" r="r" b="b"/>
              <a:pathLst>
                <a:path w="33262" h="17496" extrusionOk="0">
                  <a:moveTo>
                    <a:pt x="16631" y="1"/>
                  </a:moveTo>
                  <a:cubicBezTo>
                    <a:pt x="12754" y="1"/>
                    <a:pt x="8876" y="855"/>
                    <a:pt x="5918" y="2563"/>
                  </a:cubicBezTo>
                  <a:cubicBezTo>
                    <a:pt x="0" y="5979"/>
                    <a:pt x="0" y="11518"/>
                    <a:pt x="5918" y="14933"/>
                  </a:cubicBezTo>
                  <a:cubicBezTo>
                    <a:pt x="8876" y="16641"/>
                    <a:pt x="12754" y="17496"/>
                    <a:pt x="16631" y="17496"/>
                  </a:cubicBezTo>
                  <a:cubicBezTo>
                    <a:pt x="20509" y="17496"/>
                    <a:pt x="24386" y="16641"/>
                    <a:pt x="27345" y="14933"/>
                  </a:cubicBezTo>
                  <a:cubicBezTo>
                    <a:pt x="33261" y="11518"/>
                    <a:pt x="33261" y="5979"/>
                    <a:pt x="27345" y="2563"/>
                  </a:cubicBezTo>
                  <a:cubicBezTo>
                    <a:pt x="24386" y="855"/>
                    <a:pt x="20509" y="1"/>
                    <a:pt x="16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" name="Google Shape;708;p59"/>
            <p:cNvSpPr/>
            <p:nvPr/>
          </p:nvSpPr>
          <p:spPr>
            <a:xfrm>
              <a:off x="6720991" y="2105203"/>
              <a:ext cx="176887" cy="323931"/>
            </a:xfrm>
            <a:custGeom>
              <a:avLst/>
              <a:gdLst/>
              <a:ahLst/>
              <a:cxnLst/>
              <a:rect l="l" t="t" r="r" b="b"/>
              <a:pathLst>
                <a:path w="20473" h="37492" extrusionOk="0">
                  <a:moveTo>
                    <a:pt x="19190" y="1"/>
                  </a:moveTo>
                  <a:cubicBezTo>
                    <a:pt x="19191" y="2843"/>
                    <a:pt x="17318" y="5685"/>
                    <a:pt x="13570" y="7853"/>
                  </a:cubicBezTo>
                  <a:cubicBezTo>
                    <a:pt x="9821" y="10021"/>
                    <a:pt x="4912" y="11105"/>
                    <a:pt x="2" y="11105"/>
                  </a:cubicBezTo>
                  <a:lnTo>
                    <a:pt x="1" y="37491"/>
                  </a:lnTo>
                  <a:cubicBezTo>
                    <a:pt x="5239" y="37491"/>
                    <a:pt x="10478" y="36336"/>
                    <a:pt x="14476" y="34026"/>
                  </a:cubicBezTo>
                  <a:cubicBezTo>
                    <a:pt x="18475" y="31716"/>
                    <a:pt x="20472" y="28688"/>
                    <a:pt x="20472" y="25660"/>
                  </a:cubicBezTo>
                  <a:lnTo>
                    <a:pt x="19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5af188c0b1f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5275" y="1205230"/>
            <a:ext cx="3723005" cy="265557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699770" y="987425"/>
            <a:ext cx="3494405" cy="3091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Payudara merupakan suatu kelompok </a:t>
            </a:r>
            <a:r>
              <a:rPr lang="en-US" sz="1300" b="1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kelenjar-kelanjar besar</a:t>
            </a:r>
            <a:r>
              <a:rPr lang="en-US" sz="1300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 yang berasal dari epidermis, yang terbungkus dalam fascia yang berasal dari dermis, dan fascia superficial dari permukaan ventral dada. </a:t>
            </a:r>
            <a:endParaRPr lang="en-US" sz="1300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  <a:sym typeface="+mn-ea"/>
              </a:rPr>
              <a:t>Selama</a:t>
            </a:r>
            <a:r>
              <a:rPr lang="en-US" sz="1300" b="1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  <a:sym typeface="+mn-ea"/>
              </a:rPr>
              <a:t> minggu ke 6</a:t>
            </a:r>
            <a:r>
              <a:rPr lang="en-US" sz="1300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  <a:sym typeface="+mn-ea"/>
              </a:rPr>
              <a:t> terjadi penebalan lapisan epidermis pada bagian ventral, superfisial dari fasia pektoralis serta otototot pektoralis mayor dan minor. </a:t>
            </a:r>
            <a:endParaRPr lang="en-US" sz="1300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  <a:sym typeface="+mn-ea"/>
              </a:rPr>
              <a:t>Penebalan yang terjadi pada venteromedial dari region aksila sampai ke regio inguinal menjadi '</a:t>
            </a:r>
            <a:r>
              <a:rPr lang="en-US" sz="1300" b="1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  <a:sym typeface="+mn-ea"/>
              </a:rPr>
              <a:t>milk lines</a:t>
            </a:r>
            <a:r>
              <a:rPr lang="en-US" sz="1300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  <a:sym typeface="+mn-ea"/>
              </a:rPr>
              <a:t>'.</a:t>
            </a:r>
            <a:endParaRPr lang="en-US" sz="1300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  <a:sym typeface="+mn-ea"/>
              </a:rPr>
              <a:t>Pada bagian superior berkembang menjadi puting susu dan bagian lain menjadi atrofi.</a:t>
            </a:r>
            <a:endParaRPr lang="en-US" sz="1300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af188c0e6b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768985"/>
            <a:ext cx="4354830" cy="36061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ext Box 0"/>
          <p:cNvSpPr txBox="1"/>
          <p:nvPr/>
        </p:nvSpPr>
        <p:spPr>
          <a:xfrm>
            <a:off x="2239645" y="1125855"/>
            <a:ext cx="4664710" cy="28917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Clr>
                <a:srgbClr val="32186B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  <a:sym typeface="+mn-ea"/>
              </a:rPr>
              <a:t>Sebelum masa pubertas mamae terdiri atas beberapa duktus (sistem drainase) yang berhubungan dengan papilla mamae (tempat pengeluaran air susu) dan permukaan luar tanpa adanya struktur kelenjar.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  <a:sym typeface="+mn-ea"/>
            </a:endParaRPr>
          </a:p>
          <a:p>
            <a:pPr marL="285750" indent="-285750">
              <a:buClr>
                <a:srgbClr val="32186B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  <a:sym typeface="+mn-ea"/>
            </a:endParaRPr>
          </a:p>
          <a:p>
            <a:pPr marL="285750" indent="-285750">
              <a:buClr>
                <a:srgbClr val="32186B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Setelah menarche duktus menjadi semakin panjang dan bercabang cabang serta timbul kuncup terminalis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pPr marL="285750" indent="-285750">
              <a:buClr>
                <a:srgbClr val="32186B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pPr marL="285750" indent="-285750">
              <a:buClr>
                <a:srgbClr val="32186B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Pembentukan jaringan lemak dan jaringan ikat meningkat. Dengan terjadinya menstruasi mamae makin berkembang dan berlanjut sampai usia 25 th dan bila terjadi kehamilan pertumbuhan akan lebih cepat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59"/>
          <p:cNvSpPr txBox="1"/>
          <p:nvPr>
            <p:ph type="subTitle" idx="1"/>
          </p:nvPr>
        </p:nvSpPr>
        <p:spPr>
          <a:xfrm>
            <a:off x="3574430" y="2932855"/>
            <a:ext cx="23775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/>
              <a:t>Mammae</a:t>
            </a:r>
            <a:endParaRPr lang="en-US" altLang="en-GB"/>
          </a:p>
        </p:txBody>
      </p:sp>
      <p:sp>
        <p:nvSpPr>
          <p:cNvPr id="699" name="Google Shape;699;p59"/>
          <p:cNvSpPr txBox="1"/>
          <p:nvPr>
            <p:ph type="title"/>
          </p:nvPr>
        </p:nvSpPr>
        <p:spPr>
          <a:xfrm>
            <a:off x="3553460" y="2409190"/>
            <a:ext cx="3485515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3600"/>
              <a:t>ANATOMI</a:t>
            </a:r>
            <a:endParaRPr lang="en-US" altLang="en-GB" sz="3600"/>
          </a:p>
        </p:txBody>
      </p:sp>
      <p:sp>
        <p:nvSpPr>
          <p:cNvPr id="700" name="Google Shape;700;p59"/>
          <p:cNvSpPr txBox="1"/>
          <p:nvPr>
            <p:ph type="title" idx="2"/>
          </p:nvPr>
        </p:nvSpPr>
        <p:spPr>
          <a:xfrm>
            <a:off x="3563635" y="2104230"/>
            <a:ext cx="1221300" cy="4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</a:t>
            </a:r>
            <a:r>
              <a:rPr lang="en-US" altLang="en-GB"/>
              <a:t>2</a:t>
            </a:r>
            <a:endParaRPr lang="en-US" altLang="en-GB"/>
          </a:p>
        </p:txBody>
      </p:sp>
      <p:grpSp>
        <p:nvGrpSpPr>
          <p:cNvPr id="1688" name="Google Shape;1688;p77"/>
          <p:cNvGrpSpPr/>
          <p:nvPr/>
        </p:nvGrpSpPr>
        <p:grpSpPr>
          <a:xfrm>
            <a:off x="1536365" y="710565"/>
            <a:ext cx="1272390" cy="3578852"/>
            <a:chOff x="2872225" y="238100"/>
            <a:chExt cx="1862125" cy="5237600"/>
          </a:xfrm>
        </p:grpSpPr>
        <p:sp>
          <p:nvSpPr>
            <p:cNvPr id="1689" name="Google Shape;1689;p77"/>
            <p:cNvSpPr/>
            <p:nvPr/>
          </p:nvSpPr>
          <p:spPr>
            <a:xfrm>
              <a:off x="4233500" y="2307525"/>
              <a:ext cx="500850" cy="930600"/>
            </a:xfrm>
            <a:custGeom>
              <a:avLst/>
              <a:gdLst/>
              <a:ahLst/>
              <a:cxnLst/>
              <a:rect l="l" t="t" r="r" b="b"/>
              <a:pathLst>
                <a:path w="20034" h="37224" extrusionOk="0">
                  <a:moveTo>
                    <a:pt x="3818" y="1"/>
                  </a:moveTo>
                  <a:cubicBezTo>
                    <a:pt x="3225" y="404"/>
                    <a:pt x="2503" y="615"/>
                    <a:pt x="1779" y="615"/>
                  </a:cubicBezTo>
                  <a:cubicBezTo>
                    <a:pt x="1404" y="615"/>
                    <a:pt x="1028" y="558"/>
                    <a:pt x="670" y="442"/>
                  </a:cubicBezTo>
                  <a:lnTo>
                    <a:pt x="670" y="442"/>
                  </a:lnTo>
                  <a:cubicBezTo>
                    <a:pt x="1" y="2342"/>
                    <a:pt x="359" y="4432"/>
                    <a:pt x="725" y="6417"/>
                  </a:cubicBezTo>
                  <a:lnTo>
                    <a:pt x="2867" y="18046"/>
                  </a:lnTo>
                  <a:cubicBezTo>
                    <a:pt x="3330" y="20558"/>
                    <a:pt x="5785" y="29015"/>
                    <a:pt x="6873" y="31338"/>
                  </a:cubicBezTo>
                  <a:cubicBezTo>
                    <a:pt x="7961" y="33661"/>
                    <a:pt x="9750" y="35777"/>
                    <a:pt x="12161" y="36737"/>
                  </a:cubicBezTo>
                  <a:cubicBezTo>
                    <a:pt x="12906" y="37033"/>
                    <a:pt x="13937" y="37224"/>
                    <a:pt x="14989" y="37224"/>
                  </a:cubicBezTo>
                  <a:cubicBezTo>
                    <a:pt x="16578" y="37224"/>
                    <a:pt x="18215" y="36788"/>
                    <a:pt x="18983" y="35621"/>
                  </a:cubicBezTo>
                  <a:cubicBezTo>
                    <a:pt x="20034" y="34023"/>
                    <a:pt x="17357" y="30329"/>
                    <a:pt x="16517" y="28780"/>
                  </a:cubicBezTo>
                  <a:cubicBezTo>
                    <a:pt x="13921" y="23996"/>
                    <a:pt x="8890" y="13527"/>
                    <a:pt x="6613" y="8581"/>
                  </a:cubicBezTo>
                  <a:cubicBezTo>
                    <a:pt x="5349" y="5835"/>
                    <a:pt x="4332" y="2973"/>
                    <a:pt x="3818" y="1"/>
                  </a:cubicBezTo>
                  <a:close/>
                </a:path>
              </a:pathLst>
            </a:custGeom>
            <a:solidFill>
              <a:srgbClr val="F7C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0" name="Google Shape;1690;p77"/>
            <p:cNvSpPr/>
            <p:nvPr/>
          </p:nvSpPr>
          <p:spPr>
            <a:xfrm>
              <a:off x="4233500" y="2307525"/>
              <a:ext cx="500850" cy="930600"/>
            </a:xfrm>
            <a:custGeom>
              <a:avLst/>
              <a:gdLst/>
              <a:ahLst/>
              <a:cxnLst/>
              <a:rect l="l" t="t" r="r" b="b"/>
              <a:pathLst>
                <a:path w="20034" h="37224" extrusionOk="0">
                  <a:moveTo>
                    <a:pt x="3818" y="1"/>
                  </a:moveTo>
                  <a:cubicBezTo>
                    <a:pt x="3225" y="404"/>
                    <a:pt x="2503" y="615"/>
                    <a:pt x="1779" y="615"/>
                  </a:cubicBezTo>
                  <a:cubicBezTo>
                    <a:pt x="1404" y="615"/>
                    <a:pt x="1028" y="558"/>
                    <a:pt x="670" y="442"/>
                  </a:cubicBezTo>
                  <a:lnTo>
                    <a:pt x="670" y="442"/>
                  </a:lnTo>
                  <a:cubicBezTo>
                    <a:pt x="1" y="2342"/>
                    <a:pt x="359" y="4432"/>
                    <a:pt x="725" y="6417"/>
                  </a:cubicBezTo>
                  <a:lnTo>
                    <a:pt x="2867" y="18046"/>
                  </a:lnTo>
                  <a:cubicBezTo>
                    <a:pt x="3330" y="20558"/>
                    <a:pt x="5785" y="29015"/>
                    <a:pt x="6873" y="31338"/>
                  </a:cubicBezTo>
                  <a:cubicBezTo>
                    <a:pt x="7961" y="33661"/>
                    <a:pt x="9750" y="35777"/>
                    <a:pt x="12161" y="36737"/>
                  </a:cubicBezTo>
                  <a:cubicBezTo>
                    <a:pt x="12906" y="37033"/>
                    <a:pt x="13937" y="37224"/>
                    <a:pt x="14989" y="37224"/>
                  </a:cubicBezTo>
                  <a:cubicBezTo>
                    <a:pt x="16578" y="37224"/>
                    <a:pt x="18215" y="36788"/>
                    <a:pt x="18983" y="35621"/>
                  </a:cubicBezTo>
                  <a:cubicBezTo>
                    <a:pt x="20034" y="34023"/>
                    <a:pt x="17357" y="30329"/>
                    <a:pt x="16517" y="28780"/>
                  </a:cubicBezTo>
                  <a:cubicBezTo>
                    <a:pt x="13921" y="23996"/>
                    <a:pt x="8890" y="13527"/>
                    <a:pt x="6613" y="8581"/>
                  </a:cubicBezTo>
                  <a:cubicBezTo>
                    <a:pt x="5349" y="5835"/>
                    <a:pt x="4332" y="2973"/>
                    <a:pt x="3818" y="1"/>
                  </a:cubicBezTo>
                  <a:close/>
                </a:path>
              </a:pathLst>
            </a:custGeom>
            <a:solidFill>
              <a:srgbClr val="F2B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1" name="Google Shape;1691;p77"/>
            <p:cNvSpPr/>
            <p:nvPr/>
          </p:nvSpPr>
          <p:spPr>
            <a:xfrm>
              <a:off x="4243925" y="2329200"/>
              <a:ext cx="138775" cy="121600"/>
            </a:xfrm>
            <a:custGeom>
              <a:avLst/>
              <a:gdLst/>
              <a:ahLst/>
              <a:cxnLst/>
              <a:rect l="l" t="t" r="r" b="b"/>
              <a:pathLst>
                <a:path w="5551" h="4864" extrusionOk="0">
                  <a:moveTo>
                    <a:pt x="0" y="1"/>
                  </a:moveTo>
                  <a:lnTo>
                    <a:pt x="0" y="1"/>
                  </a:lnTo>
                  <a:cubicBezTo>
                    <a:pt x="820" y="1432"/>
                    <a:pt x="1425" y="2978"/>
                    <a:pt x="1792" y="4585"/>
                  </a:cubicBezTo>
                  <a:cubicBezTo>
                    <a:pt x="1815" y="4611"/>
                    <a:pt x="1847" y="4622"/>
                    <a:pt x="1880" y="4622"/>
                  </a:cubicBezTo>
                  <a:cubicBezTo>
                    <a:pt x="1957" y="4622"/>
                    <a:pt x="2040" y="4562"/>
                    <a:pt x="2026" y="4487"/>
                  </a:cubicBezTo>
                  <a:lnTo>
                    <a:pt x="2026" y="4487"/>
                  </a:lnTo>
                  <a:cubicBezTo>
                    <a:pt x="2276" y="4495"/>
                    <a:pt x="2346" y="4615"/>
                    <a:pt x="2563" y="4615"/>
                  </a:cubicBezTo>
                  <a:cubicBezTo>
                    <a:pt x="2584" y="4615"/>
                    <a:pt x="2607" y="4614"/>
                    <a:pt x="2631" y="4612"/>
                  </a:cubicBezTo>
                  <a:cubicBezTo>
                    <a:pt x="2895" y="4585"/>
                    <a:pt x="3161" y="4571"/>
                    <a:pt x="3426" y="4571"/>
                  </a:cubicBezTo>
                  <a:cubicBezTo>
                    <a:pt x="4143" y="4571"/>
                    <a:pt x="4858" y="4670"/>
                    <a:pt x="5551" y="4864"/>
                  </a:cubicBezTo>
                  <a:cubicBezTo>
                    <a:pt x="5303" y="3475"/>
                    <a:pt x="4860" y="2130"/>
                    <a:pt x="4234" y="866"/>
                  </a:cubicBezTo>
                  <a:cubicBezTo>
                    <a:pt x="4143" y="681"/>
                    <a:pt x="4040" y="490"/>
                    <a:pt x="3861" y="376"/>
                  </a:cubicBezTo>
                  <a:cubicBezTo>
                    <a:pt x="3698" y="270"/>
                    <a:pt x="3493" y="245"/>
                    <a:pt x="3296" y="222"/>
                  </a:cubicBezTo>
                  <a:cubicBezTo>
                    <a:pt x="2201" y="101"/>
                    <a:pt x="1102" y="2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2" name="Google Shape;1692;p77"/>
            <p:cNvSpPr/>
            <p:nvPr/>
          </p:nvSpPr>
          <p:spPr>
            <a:xfrm>
              <a:off x="4243925" y="2329200"/>
              <a:ext cx="138775" cy="121600"/>
            </a:xfrm>
            <a:custGeom>
              <a:avLst/>
              <a:gdLst/>
              <a:ahLst/>
              <a:cxnLst/>
              <a:rect l="l" t="t" r="r" b="b"/>
              <a:pathLst>
                <a:path w="5551" h="4864" extrusionOk="0">
                  <a:moveTo>
                    <a:pt x="0" y="1"/>
                  </a:moveTo>
                  <a:lnTo>
                    <a:pt x="0" y="1"/>
                  </a:lnTo>
                  <a:cubicBezTo>
                    <a:pt x="820" y="1432"/>
                    <a:pt x="1425" y="2978"/>
                    <a:pt x="1792" y="4585"/>
                  </a:cubicBezTo>
                  <a:cubicBezTo>
                    <a:pt x="1815" y="4611"/>
                    <a:pt x="1847" y="4622"/>
                    <a:pt x="1880" y="4622"/>
                  </a:cubicBezTo>
                  <a:cubicBezTo>
                    <a:pt x="1957" y="4622"/>
                    <a:pt x="2040" y="4562"/>
                    <a:pt x="2026" y="4487"/>
                  </a:cubicBezTo>
                  <a:lnTo>
                    <a:pt x="2026" y="4487"/>
                  </a:lnTo>
                  <a:cubicBezTo>
                    <a:pt x="2276" y="4495"/>
                    <a:pt x="2346" y="4615"/>
                    <a:pt x="2563" y="4615"/>
                  </a:cubicBezTo>
                  <a:cubicBezTo>
                    <a:pt x="2584" y="4615"/>
                    <a:pt x="2607" y="4614"/>
                    <a:pt x="2631" y="4612"/>
                  </a:cubicBezTo>
                  <a:cubicBezTo>
                    <a:pt x="2895" y="4585"/>
                    <a:pt x="3161" y="4571"/>
                    <a:pt x="3426" y="4571"/>
                  </a:cubicBezTo>
                  <a:cubicBezTo>
                    <a:pt x="4143" y="4571"/>
                    <a:pt x="4858" y="4670"/>
                    <a:pt x="5551" y="4864"/>
                  </a:cubicBezTo>
                  <a:cubicBezTo>
                    <a:pt x="5303" y="3475"/>
                    <a:pt x="4860" y="2130"/>
                    <a:pt x="4234" y="866"/>
                  </a:cubicBezTo>
                  <a:cubicBezTo>
                    <a:pt x="4143" y="681"/>
                    <a:pt x="4040" y="490"/>
                    <a:pt x="3861" y="376"/>
                  </a:cubicBezTo>
                  <a:cubicBezTo>
                    <a:pt x="3698" y="270"/>
                    <a:pt x="3493" y="245"/>
                    <a:pt x="3296" y="222"/>
                  </a:cubicBezTo>
                  <a:cubicBezTo>
                    <a:pt x="2201" y="101"/>
                    <a:pt x="1102" y="28"/>
                    <a:pt x="0" y="1"/>
                  </a:cubicBezTo>
                  <a:close/>
                </a:path>
              </a:pathLst>
            </a:custGeom>
            <a:solidFill>
              <a:srgbClr val="F76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3" name="Google Shape;1693;p77"/>
            <p:cNvSpPr/>
            <p:nvPr/>
          </p:nvSpPr>
          <p:spPr>
            <a:xfrm>
              <a:off x="3856275" y="1322225"/>
              <a:ext cx="287750" cy="845175"/>
            </a:xfrm>
            <a:custGeom>
              <a:avLst/>
              <a:gdLst/>
              <a:ahLst/>
              <a:cxnLst/>
              <a:rect l="l" t="t" r="r" b="b"/>
              <a:pathLst>
                <a:path w="11510" h="33807" extrusionOk="0">
                  <a:moveTo>
                    <a:pt x="9466" y="1"/>
                  </a:moveTo>
                  <a:cubicBezTo>
                    <a:pt x="8652" y="1"/>
                    <a:pt x="7870" y="455"/>
                    <a:pt x="7213" y="964"/>
                  </a:cubicBezTo>
                  <a:cubicBezTo>
                    <a:pt x="2860" y="4332"/>
                    <a:pt x="1410" y="10206"/>
                    <a:pt x="710" y="15667"/>
                  </a:cubicBezTo>
                  <a:cubicBezTo>
                    <a:pt x="248" y="19275"/>
                    <a:pt x="0" y="23016"/>
                    <a:pt x="1095" y="26484"/>
                  </a:cubicBezTo>
                  <a:cubicBezTo>
                    <a:pt x="2191" y="29953"/>
                    <a:pt x="4896" y="33120"/>
                    <a:pt x="8469" y="33807"/>
                  </a:cubicBezTo>
                  <a:lnTo>
                    <a:pt x="11013" y="2089"/>
                  </a:lnTo>
                  <a:cubicBezTo>
                    <a:pt x="11510" y="1287"/>
                    <a:pt x="10730" y="175"/>
                    <a:pt x="9799" y="27"/>
                  </a:cubicBezTo>
                  <a:cubicBezTo>
                    <a:pt x="9687" y="9"/>
                    <a:pt x="9576" y="1"/>
                    <a:pt x="9466" y="1"/>
                  </a:cubicBezTo>
                  <a:close/>
                </a:path>
              </a:pathLst>
            </a:custGeom>
            <a:solidFill>
              <a:srgbClr val="E53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4" name="Google Shape;1694;p77"/>
            <p:cNvSpPr/>
            <p:nvPr/>
          </p:nvSpPr>
          <p:spPr>
            <a:xfrm>
              <a:off x="3856275" y="1322225"/>
              <a:ext cx="287750" cy="845175"/>
            </a:xfrm>
            <a:custGeom>
              <a:avLst/>
              <a:gdLst/>
              <a:ahLst/>
              <a:cxnLst/>
              <a:rect l="l" t="t" r="r" b="b"/>
              <a:pathLst>
                <a:path w="11510" h="33807" extrusionOk="0">
                  <a:moveTo>
                    <a:pt x="9466" y="1"/>
                  </a:moveTo>
                  <a:cubicBezTo>
                    <a:pt x="8652" y="1"/>
                    <a:pt x="7870" y="455"/>
                    <a:pt x="7213" y="964"/>
                  </a:cubicBezTo>
                  <a:cubicBezTo>
                    <a:pt x="2860" y="4332"/>
                    <a:pt x="1410" y="10206"/>
                    <a:pt x="710" y="15667"/>
                  </a:cubicBezTo>
                  <a:cubicBezTo>
                    <a:pt x="248" y="19275"/>
                    <a:pt x="0" y="23016"/>
                    <a:pt x="1095" y="26484"/>
                  </a:cubicBezTo>
                  <a:cubicBezTo>
                    <a:pt x="2191" y="29953"/>
                    <a:pt x="4896" y="33120"/>
                    <a:pt x="8469" y="33807"/>
                  </a:cubicBezTo>
                  <a:lnTo>
                    <a:pt x="11013" y="2089"/>
                  </a:lnTo>
                  <a:cubicBezTo>
                    <a:pt x="11510" y="1287"/>
                    <a:pt x="10730" y="175"/>
                    <a:pt x="9799" y="27"/>
                  </a:cubicBezTo>
                  <a:cubicBezTo>
                    <a:pt x="9687" y="9"/>
                    <a:pt x="9576" y="1"/>
                    <a:pt x="94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5" name="Google Shape;1695;p77"/>
            <p:cNvSpPr/>
            <p:nvPr/>
          </p:nvSpPr>
          <p:spPr>
            <a:xfrm>
              <a:off x="3641750" y="1522650"/>
              <a:ext cx="356425" cy="636125"/>
            </a:xfrm>
            <a:custGeom>
              <a:avLst/>
              <a:gdLst/>
              <a:ahLst/>
              <a:cxnLst/>
              <a:rect l="l" t="t" r="r" b="b"/>
              <a:pathLst>
                <a:path w="14257" h="25445" extrusionOk="0">
                  <a:moveTo>
                    <a:pt x="13436" y="1"/>
                  </a:moveTo>
                  <a:lnTo>
                    <a:pt x="253" y="4125"/>
                  </a:lnTo>
                  <a:cubicBezTo>
                    <a:pt x="171" y="9298"/>
                    <a:pt x="88" y="14471"/>
                    <a:pt x="6" y="19644"/>
                  </a:cubicBezTo>
                  <a:cubicBezTo>
                    <a:pt x="3" y="19851"/>
                    <a:pt x="1" y="20067"/>
                    <a:pt x="87" y="20256"/>
                  </a:cubicBezTo>
                  <a:cubicBezTo>
                    <a:pt x="244" y="20601"/>
                    <a:pt x="641" y="20758"/>
                    <a:pt x="1001" y="20882"/>
                  </a:cubicBezTo>
                  <a:lnTo>
                    <a:pt x="14257" y="25445"/>
                  </a:lnTo>
                  <a:cubicBezTo>
                    <a:pt x="11629" y="17260"/>
                    <a:pt x="11340" y="8338"/>
                    <a:pt x="13436" y="1"/>
                  </a:cubicBezTo>
                  <a:close/>
                </a:path>
              </a:pathLst>
            </a:custGeom>
            <a:solidFill>
              <a:srgbClr val="EF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6" name="Google Shape;1696;p77"/>
            <p:cNvSpPr/>
            <p:nvPr/>
          </p:nvSpPr>
          <p:spPr>
            <a:xfrm>
              <a:off x="3230725" y="514475"/>
              <a:ext cx="882550" cy="1190525"/>
            </a:xfrm>
            <a:custGeom>
              <a:avLst/>
              <a:gdLst/>
              <a:ahLst/>
              <a:cxnLst/>
              <a:rect l="l" t="t" r="r" b="b"/>
              <a:pathLst>
                <a:path w="35302" h="47621" extrusionOk="0">
                  <a:moveTo>
                    <a:pt x="18539" y="0"/>
                  </a:moveTo>
                  <a:cubicBezTo>
                    <a:pt x="14893" y="0"/>
                    <a:pt x="10890" y="2126"/>
                    <a:pt x="8064" y="4075"/>
                  </a:cubicBezTo>
                  <a:cubicBezTo>
                    <a:pt x="6710" y="5008"/>
                    <a:pt x="5421" y="6065"/>
                    <a:pt x="4423" y="7373"/>
                  </a:cubicBezTo>
                  <a:cubicBezTo>
                    <a:pt x="3025" y="9204"/>
                    <a:pt x="2265" y="11440"/>
                    <a:pt x="1715" y="13677"/>
                  </a:cubicBezTo>
                  <a:cubicBezTo>
                    <a:pt x="1147" y="15989"/>
                    <a:pt x="738" y="18536"/>
                    <a:pt x="556" y="21167"/>
                  </a:cubicBezTo>
                  <a:cubicBezTo>
                    <a:pt x="1" y="29256"/>
                    <a:pt x="1610" y="38140"/>
                    <a:pt x="7446" y="43436"/>
                  </a:cubicBezTo>
                  <a:cubicBezTo>
                    <a:pt x="10416" y="46132"/>
                    <a:pt x="14428" y="47621"/>
                    <a:pt x="18433" y="47621"/>
                  </a:cubicBezTo>
                  <a:cubicBezTo>
                    <a:pt x="19541" y="47621"/>
                    <a:pt x="20648" y="47507"/>
                    <a:pt x="21732" y="47273"/>
                  </a:cubicBezTo>
                  <a:cubicBezTo>
                    <a:pt x="26738" y="46196"/>
                    <a:pt x="31133" y="42593"/>
                    <a:pt x="33173" y="37895"/>
                  </a:cubicBezTo>
                  <a:cubicBezTo>
                    <a:pt x="34582" y="34646"/>
                    <a:pt x="34889" y="31035"/>
                    <a:pt x="35027" y="27496"/>
                  </a:cubicBezTo>
                  <a:cubicBezTo>
                    <a:pt x="35301" y="20439"/>
                    <a:pt x="34824" y="12891"/>
                    <a:pt x="30682" y="7171"/>
                  </a:cubicBezTo>
                  <a:cubicBezTo>
                    <a:pt x="28237" y="3796"/>
                    <a:pt x="24255" y="930"/>
                    <a:pt x="20103" y="142"/>
                  </a:cubicBezTo>
                  <a:cubicBezTo>
                    <a:pt x="19592" y="45"/>
                    <a:pt x="19069" y="0"/>
                    <a:pt x="18539" y="0"/>
                  </a:cubicBezTo>
                  <a:close/>
                </a:path>
              </a:pathLst>
            </a:custGeom>
            <a:solidFill>
              <a:srgbClr val="EF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7" name="Google Shape;1697;p77"/>
            <p:cNvSpPr/>
            <p:nvPr/>
          </p:nvSpPr>
          <p:spPr>
            <a:xfrm>
              <a:off x="2893700" y="288350"/>
              <a:ext cx="1504500" cy="5187350"/>
            </a:xfrm>
            <a:custGeom>
              <a:avLst/>
              <a:gdLst/>
              <a:ahLst/>
              <a:cxnLst/>
              <a:rect l="l" t="t" r="r" b="b"/>
              <a:pathLst>
                <a:path w="60180" h="207494" extrusionOk="0">
                  <a:moveTo>
                    <a:pt x="15220" y="1"/>
                  </a:moveTo>
                  <a:cubicBezTo>
                    <a:pt x="15178" y="1"/>
                    <a:pt x="15136" y="2"/>
                    <a:pt x="15094" y="3"/>
                  </a:cubicBezTo>
                  <a:cubicBezTo>
                    <a:pt x="11726" y="127"/>
                    <a:pt x="8415" y="907"/>
                    <a:pt x="5345" y="2299"/>
                  </a:cubicBezTo>
                  <a:cubicBezTo>
                    <a:pt x="5012" y="2451"/>
                    <a:pt x="4676" y="2613"/>
                    <a:pt x="4414" y="2869"/>
                  </a:cubicBezTo>
                  <a:cubicBezTo>
                    <a:pt x="4056" y="3219"/>
                    <a:pt x="3873" y="3707"/>
                    <a:pt x="3716" y="4183"/>
                  </a:cubicBezTo>
                  <a:cubicBezTo>
                    <a:pt x="2368" y="8279"/>
                    <a:pt x="354" y="17849"/>
                    <a:pt x="347" y="21935"/>
                  </a:cubicBezTo>
                  <a:cubicBezTo>
                    <a:pt x="340" y="26478"/>
                    <a:pt x="436" y="31019"/>
                    <a:pt x="729" y="35553"/>
                  </a:cubicBezTo>
                  <a:cubicBezTo>
                    <a:pt x="1915" y="53828"/>
                    <a:pt x="7056" y="71268"/>
                    <a:pt x="13374" y="88301"/>
                  </a:cubicBezTo>
                  <a:cubicBezTo>
                    <a:pt x="18538" y="102226"/>
                    <a:pt x="18627" y="117385"/>
                    <a:pt x="12965" y="131229"/>
                  </a:cubicBezTo>
                  <a:cubicBezTo>
                    <a:pt x="11600" y="134567"/>
                    <a:pt x="9928" y="137775"/>
                    <a:pt x="8640" y="141144"/>
                  </a:cubicBezTo>
                  <a:cubicBezTo>
                    <a:pt x="1" y="163732"/>
                    <a:pt x="10154" y="185675"/>
                    <a:pt x="15162" y="207494"/>
                  </a:cubicBezTo>
                  <a:lnTo>
                    <a:pt x="52361" y="207494"/>
                  </a:lnTo>
                  <a:cubicBezTo>
                    <a:pt x="53920" y="197493"/>
                    <a:pt x="57693" y="187082"/>
                    <a:pt x="58751" y="177047"/>
                  </a:cubicBezTo>
                  <a:cubicBezTo>
                    <a:pt x="60179" y="163487"/>
                    <a:pt x="59921" y="149984"/>
                    <a:pt x="54649" y="136777"/>
                  </a:cubicBezTo>
                  <a:cubicBezTo>
                    <a:pt x="53179" y="133095"/>
                    <a:pt x="51401" y="129484"/>
                    <a:pt x="50710" y="125579"/>
                  </a:cubicBezTo>
                  <a:cubicBezTo>
                    <a:pt x="49426" y="118337"/>
                    <a:pt x="51916" y="111019"/>
                    <a:pt x="54448" y="104112"/>
                  </a:cubicBezTo>
                  <a:cubicBezTo>
                    <a:pt x="54740" y="103317"/>
                    <a:pt x="55120" y="102519"/>
                    <a:pt x="55616" y="101833"/>
                  </a:cubicBezTo>
                  <a:cubicBezTo>
                    <a:pt x="56144" y="101102"/>
                    <a:pt x="56872" y="100542"/>
                    <a:pt x="57455" y="99853"/>
                  </a:cubicBezTo>
                  <a:cubicBezTo>
                    <a:pt x="58931" y="98107"/>
                    <a:pt x="59343" y="95649"/>
                    <a:pt x="59030" y="93383"/>
                  </a:cubicBezTo>
                  <a:cubicBezTo>
                    <a:pt x="58717" y="91118"/>
                    <a:pt x="57755" y="88998"/>
                    <a:pt x="56734" y="86952"/>
                  </a:cubicBezTo>
                  <a:cubicBezTo>
                    <a:pt x="54779" y="83029"/>
                    <a:pt x="52486" y="79134"/>
                    <a:pt x="49038" y="76427"/>
                  </a:cubicBezTo>
                  <a:cubicBezTo>
                    <a:pt x="47533" y="75245"/>
                    <a:pt x="45844" y="74320"/>
                    <a:pt x="44165" y="73402"/>
                  </a:cubicBezTo>
                  <a:cubicBezTo>
                    <a:pt x="36095" y="68987"/>
                    <a:pt x="26771" y="65360"/>
                    <a:pt x="22763" y="56387"/>
                  </a:cubicBezTo>
                  <a:cubicBezTo>
                    <a:pt x="20651" y="51661"/>
                    <a:pt x="17604" y="47403"/>
                    <a:pt x="15601" y="42599"/>
                  </a:cubicBezTo>
                  <a:cubicBezTo>
                    <a:pt x="12863" y="36038"/>
                    <a:pt x="12260" y="29390"/>
                    <a:pt x="10863" y="22527"/>
                  </a:cubicBezTo>
                  <a:cubicBezTo>
                    <a:pt x="10291" y="19715"/>
                    <a:pt x="12530" y="11191"/>
                    <a:pt x="13109" y="8257"/>
                  </a:cubicBezTo>
                  <a:cubicBezTo>
                    <a:pt x="13404" y="6762"/>
                    <a:pt x="13880" y="5309"/>
                    <a:pt x="14529" y="3932"/>
                  </a:cubicBezTo>
                  <a:cubicBezTo>
                    <a:pt x="14765" y="3434"/>
                    <a:pt x="16629" y="991"/>
                    <a:pt x="16537" y="644"/>
                  </a:cubicBezTo>
                  <a:cubicBezTo>
                    <a:pt x="16403" y="132"/>
                    <a:pt x="15767" y="1"/>
                    <a:pt x="15220" y="1"/>
                  </a:cubicBezTo>
                  <a:close/>
                </a:path>
              </a:pathLst>
            </a:custGeom>
            <a:solidFill>
              <a:srgbClr val="EF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8" name="Google Shape;1698;p77"/>
            <p:cNvSpPr/>
            <p:nvPr/>
          </p:nvSpPr>
          <p:spPr>
            <a:xfrm>
              <a:off x="2872225" y="3707775"/>
              <a:ext cx="1547350" cy="1767925"/>
            </a:xfrm>
            <a:custGeom>
              <a:avLst/>
              <a:gdLst/>
              <a:ahLst/>
              <a:cxnLst/>
              <a:rect l="l" t="t" r="r" b="b"/>
              <a:pathLst>
                <a:path w="61894" h="70717" extrusionOk="0">
                  <a:moveTo>
                    <a:pt x="56205" y="0"/>
                  </a:moveTo>
                  <a:lnTo>
                    <a:pt x="55074" y="748"/>
                  </a:lnTo>
                  <a:cubicBezTo>
                    <a:pt x="48973" y="5035"/>
                    <a:pt x="39168" y="6225"/>
                    <a:pt x="30158" y="6225"/>
                  </a:cubicBezTo>
                  <a:cubicBezTo>
                    <a:pt x="18901" y="6225"/>
                    <a:pt x="8886" y="4367"/>
                    <a:pt x="8885" y="4367"/>
                  </a:cubicBezTo>
                  <a:lnTo>
                    <a:pt x="8885" y="4367"/>
                  </a:lnTo>
                  <a:cubicBezTo>
                    <a:pt x="0" y="26954"/>
                    <a:pt x="10494" y="48898"/>
                    <a:pt x="15644" y="70717"/>
                  </a:cubicBezTo>
                  <a:lnTo>
                    <a:pt x="53904" y="70717"/>
                  </a:lnTo>
                  <a:cubicBezTo>
                    <a:pt x="55507" y="60716"/>
                    <a:pt x="59337" y="50305"/>
                    <a:pt x="60424" y="40270"/>
                  </a:cubicBezTo>
                  <a:cubicBezTo>
                    <a:pt x="61894" y="26710"/>
                    <a:pt x="61628" y="13207"/>
                    <a:pt x="56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9" name="Google Shape;1699;p77"/>
            <p:cNvSpPr/>
            <p:nvPr/>
          </p:nvSpPr>
          <p:spPr>
            <a:xfrm>
              <a:off x="3015925" y="1605575"/>
              <a:ext cx="1379000" cy="2169100"/>
            </a:xfrm>
            <a:custGeom>
              <a:avLst/>
              <a:gdLst/>
              <a:ahLst/>
              <a:cxnLst/>
              <a:rect l="l" t="t" r="r" b="b"/>
              <a:pathLst>
                <a:path w="55160" h="86764" extrusionOk="0">
                  <a:moveTo>
                    <a:pt x="12430" y="0"/>
                  </a:moveTo>
                  <a:cubicBezTo>
                    <a:pt x="11808" y="1289"/>
                    <a:pt x="12056" y="2967"/>
                    <a:pt x="11487" y="4381"/>
                  </a:cubicBezTo>
                  <a:cubicBezTo>
                    <a:pt x="10810" y="6059"/>
                    <a:pt x="9861" y="7639"/>
                    <a:pt x="8737" y="9055"/>
                  </a:cubicBezTo>
                  <a:cubicBezTo>
                    <a:pt x="6481" y="11894"/>
                    <a:pt x="3436" y="14122"/>
                    <a:pt x="0" y="15302"/>
                  </a:cubicBezTo>
                  <a:cubicBezTo>
                    <a:pt x="862" y="20235"/>
                    <a:pt x="1942" y="25153"/>
                    <a:pt x="3731" y="29831"/>
                  </a:cubicBezTo>
                  <a:cubicBezTo>
                    <a:pt x="5007" y="33168"/>
                    <a:pt x="6637" y="36362"/>
                    <a:pt x="7865" y="39717"/>
                  </a:cubicBezTo>
                  <a:cubicBezTo>
                    <a:pt x="13216" y="54326"/>
                    <a:pt x="10410" y="71111"/>
                    <a:pt x="2743" y="84648"/>
                  </a:cubicBezTo>
                  <a:cubicBezTo>
                    <a:pt x="9544" y="85793"/>
                    <a:pt x="16995" y="86763"/>
                    <a:pt x="24329" y="86763"/>
                  </a:cubicBezTo>
                  <a:cubicBezTo>
                    <a:pt x="26282" y="86763"/>
                    <a:pt x="28227" y="86694"/>
                    <a:pt x="30149" y="86542"/>
                  </a:cubicBezTo>
                  <a:cubicBezTo>
                    <a:pt x="37201" y="85983"/>
                    <a:pt x="43947" y="84297"/>
                    <a:pt x="49672" y="80743"/>
                  </a:cubicBezTo>
                  <a:cubicBezTo>
                    <a:pt x="47474" y="74215"/>
                    <a:pt x="47005" y="64660"/>
                    <a:pt x="47730" y="59104"/>
                  </a:cubicBezTo>
                  <a:cubicBezTo>
                    <a:pt x="48136" y="55983"/>
                    <a:pt x="48754" y="52813"/>
                    <a:pt x="50354" y="50103"/>
                  </a:cubicBezTo>
                  <a:cubicBezTo>
                    <a:pt x="51552" y="48073"/>
                    <a:pt x="53286" y="46328"/>
                    <a:pt x="54031" y="44093"/>
                  </a:cubicBezTo>
                  <a:cubicBezTo>
                    <a:pt x="55160" y="40706"/>
                    <a:pt x="53779" y="37038"/>
                    <a:pt x="52293" y="33794"/>
                  </a:cubicBezTo>
                  <a:cubicBezTo>
                    <a:pt x="50593" y="30083"/>
                    <a:pt x="48729" y="26454"/>
                    <a:pt x="46702" y="22906"/>
                  </a:cubicBezTo>
                  <a:cubicBezTo>
                    <a:pt x="46408" y="22393"/>
                    <a:pt x="46092" y="21860"/>
                    <a:pt x="45586" y="21552"/>
                  </a:cubicBezTo>
                  <a:cubicBezTo>
                    <a:pt x="45125" y="21271"/>
                    <a:pt x="44577" y="21220"/>
                    <a:pt x="44027" y="21220"/>
                  </a:cubicBezTo>
                  <a:cubicBezTo>
                    <a:pt x="43830" y="21220"/>
                    <a:pt x="43632" y="21227"/>
                    <a:pt x="43438" y="21232"/>
                  </a:cubicBezTo>
                  <a:cubicBezTo>
                    <a:pt x="43252" y="21236"/>
                    <a:pt x="43067" y="21239"/>
                    <a:pt x="42881" y="21239"/>
                  </a:cubicBezTo>
                  <a:cubicBezTo>
                    <a:pt x="36526" y="21239"/>
                    <a:pt x="30354" y="18541"/>
                    <a:pt x="25331" y="14630"/>
                  </a:cubicBezTo>
                  <a:cubicBezTo>
                    <a:pt x="20063" y="10529"/>
                    <a:pt x="16407" y="5254"/>
                    <a:pt x="1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0" name="Google Shape;1700;p77"/>
            <p:cNvSpPr/>
            <p:nvPr/>
          </p:nvSpPr>
          <p:spPr>
            <a:xfrm>
              <a:off x="3015925" y="1988100"/>
              <a:ext cx="753725" cy="1786575"/>
            </a:xfrm>
            <a:custGeom>
              <a:avLst/>
              <a:gdLst/>
              <a:ahLst/>
              <a:cxnLst/>
              <a:rect l="l" t="t" r="r" b="b"/>
              <a:pathLst>
                <a:path w="30149" h="71463" extrusionOk="0">
                  <a:moveTo>
                    <a:pt x="0" y="1"/>
                  </a:moveTo>
                  <a:lnTo>
                    <a:pt x="0" y="1"/>
                  </a:lnTo>
                  <a:cubicBezTo>
                    <a:pt x="862" y="4934"/>
                    <a:pt x="1942" y="9852"/>
                    <a:pt x="3731" y="14530"/>
                  </a:cubicBezTo>
                  <a:cubicBezTo>
                    <a:pt x="5007" y="17867"/>
                    <a:pt x="6637" y="21061"/>
                    <a:pt x="7865" y="24416"/>
                  </a:cubicBezTo>
                  <a:cubicBezTo>
                    <a:pt x="13216" y="39025"/>
                    <a:pt x="10409" y="55810"/>
                    <a:pt x="2743" y="69347"/>
                  </a:cubicBezTo>
                  <a:cubicBezTo>
                    <a:pt x="9544" y="70492"/>
                    <a:pt x="16995" y="71462"/>
                    <a:pt x="24329" y="71462"/>
                  </a:cubicBezTo>
                  <a:cubicBezTo>
                    <a:pt x="26282" y="71462"/>
                    <a:pt x="28227" y="71393"/>
                    <a:pt x="30149" y="71241"/>
                  </a:cubicBezTo>
                  <a:cubicBezTo>
                    <a:pt x="26171" y="69702"/>
                    <a:pt x="20451" y="66228"/>
                    <a:pt x="18548" y="62411"/>
                  </a:cubicBezTo>
                  <a:cubicBezTo>
                    <a:pt x="17153" y="59612"/>
                    <a:pt x="17222" y="56341"/>
                    <a:pt x="17264" y="53213"/>
                  </a:cubicBezTo>
                  <a:cubicBezTo>
                    <a:pt x="17334" y="47907"/>
                    <a:pt x="16609" y="42906"/>
                    <a:pt x="16306" y="37674"/>
                  </a:cubicBezTo>
                  <a:cubicBezTo>
                    <a:pt x="16290" y="37393"/>
                    <a:pt x="16276" y="37098"/>
                    <a:pt x="16395" y="36842"/>
                  </a:cubicBezTo>
                  <a:cubicBezTo>
                    <a:pt x="16600" y="36396"/>
                    <a:pt x="17124" y="36215"/>
                    <a:pt x="17590" y="36064"/>
                  </a:cubicBezTo>
                  <a:cubicBezTo>
                    <a:pt x="20862" y="34998"/>
                    <a:pt x="23871" y="33251"/>
                    <a:pt x="26417" y="30937"/>
                  </a:cubicBezTo>
                  <a:lnTo>
                    <a:pt x="26417" y="30937"/>
                  </a:lnTo>
                  <a:cubicBezTo>
                    <a:pt x="26245" y="30945"/>
                    <a:pt x="26073" y="30948"/>
                    <a:pt x="25902" y="30948"/>
                  </a:cubicBezTo>
                  <a:cubicBezTo>
                    <a:pt x="22122" y="30948"/>
                    <a:pt x="18458" y="29225"/>
                    <a:pt x="15588" y="26747"/>
                  </a:cubicBezTo>
                  <a:cubicBezTo>
                    <a:pt x="7778" y="20000"/>
                    <a:pt x="4857" y="879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1" name="Google Shape;1701;p77"/>
            <p:cNvSpPr/>
            <p:nvPr/>
          </p:nvSpPr>
          <p:spPr>
            <a:xfrm>
              <a:off x="3748100" y="1598800"/>
              <a:ext cx="213175" cy="174650"/>
            </a:xfrm>
            <a:custGeom>
              <a:avLst/>
              <a:gdLst/>
              <a:ahLst/>
              <a:cxnLst/>
              <a:rect l="l" t="t" r="r" b="b"/>
              <a:pathLst>
                <a:path w="8527" h="6986" extrusionOk="0">
                  <a:moveTo>
                    <a:pt x="8527" y="1"/>
                  </a:moveTo>
                  <a:cubicBezTo>
                    <a:pt x="8527" y="1"/>
                    <a:pt x="5172" y="3053"/>
                    <a:pt x="1037" y="3901"/>
                  </a:cubicBezTo>
                  <a:lnTo>
                    <a:pt x="1" y="4249"/>
                  </a:lnTo>
                  <a:lnTo>
                    <a:pt x="1263" y="6986"/>
                  </a:lnTo>
                  <a:cubicBezTo>
                    <a:pt x="1263" y="6986"/>
                    <a:pt x="5400" y="5241"/>
                    <a:pt x="8527" y="1"/>
                  </a:cubicBezTo>
                  <a:close/>
                </a:path>
              </a:pathLst>
            </a:custGeom>
            <a:solidFill>
              <a:srgbClr val="F2B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2" name="Google Shape;1702;p77"/>
            <p:cNvSpPr/>
            <p:nvPr/>
          </p:nvSpPr>
          <p:spPr>
            <a:xfrm>
              <a:off x="3110200" y="238100"/>
              <a:ext cx="1322200" cy="2117650"/>
            </a:xfrm>
            <a:custGeom>
              <a:avLst/>
              <a:gdLst/>
              <a:ahLst/>
              <a:cxnLst/>
              <a:rect l="l" t="t" r="r" b="b"/>
              <a:pathLst>
                <a:path w="52888" h="84706" extrusionOk="0">
                  <a:moveTo>
                    <a:pt x="25495" y="1"/>
                  </a:moveTo>
                  <a:cubicBezTo>
                    <a:pt x="22114" y="1"/>
                    <a:pt x="18506" y="977"/>
                    <a:pt x="16559" y="3708"/>
                  </a:cubicBezTo>
                  <a:cubicBezTo>
                    <a:pt x="15123" y="2486"/>
                    <a:pt x="13281" y="1922"/>
                    <a:pt x="11401" y="1922"/>
                  </a:cubicBezTo>
                  <a:cubicBezTo>
                    <a:pt x="9323" y="1922"/>
                    <a:pt x="7200" y="2612"/>
                    <a:pt x="5534" y="3865"/>
                  </a:cubicBezTo>
                  <a:cubicBezTo>
                    <a:pt x="2362" y="6253"/>
                    <a:pt x="711" y="10253"/>
                    <a:pt x="356" y="14208"/>
                  </a:cubicBezTo>
                  <a:cubicBezTo>
                    <a:pt x="1" y="18163"/>
                    <a:pt x="794" y="22125"/>
                    <a:pt x="1707" y="25989"/>
                  </a:cubicBezTo>
                  <a:cubicBezTo>
                    <a:pt x="2620" y="29854"/>
                    <a:pt x="3663" y="33724"/>
                    <a:pt x="3819" y="37692"/>
                  </a:cubicBezTo>
                  <a:cubicBezTo>
                    <a:pt x="3935" y="40644"/>
                    <a:pt x="3559" y="43624"/>
                    <a:pt x="4006" y="46545"/>
                  </a:cubicBezTo>
                  <a:cubicBezTo>
                    <a:pt x="4372" y="48936"/>
                    <a:pt x="5280" y="51209"/>
                    <a:pt x="6249" y="53426"/>
                  </a:cubicBezTo>
                  <a:cubicBezTo>
                    <a:pt x="8276" y="58072"/>
                    <a:pt x="10627" y="62630"/>
                    <a:pt x="13874" y="66524"/>
                  </a:cubicBezTo>
                  <a:cubicBezTo>
                    <a:pt x="17121" y="70417"/>
                    <a:pt x="21333" y="73634"/>
                    <a:pt x="26205" y="75037"/>
                  </a:cubicBezTo>
                  <a:cubicBezTo>
                    <a:pt x="26679" y="75173"/>
                    <a:pt x="27182" y="75291"/>
                    <a:pt x="27672" y="75291"/>
                  </a:cubicBezTo>
                  <a:cubicBezTo>
                    <a:pt x="27982" y="75291"/>
                    <a:pt x="28287" y="75244"/>
                    <a:pt x="28576" y="75124"/>
                  </a:cubicBezTo>
                  <a:cubicBezTo>
                    <a:pt x="30131" y="74482"/>
                    <a:pt x="30215" y="72241"/>
                    <a:pt x="29497" y="70721"/>
                  </a:cubicBezTo>
                  <a:cubicBezTo>
                    <a:pt x="28779" y="69201"/>
                    <a:pt x="27531" y="67906"/>
                    <a:pt x="27201" y="66257"/>
                  </a:cubicBezTo>
                  <a:cubicBezTo>
                    <a:pt x="26798" y="64252"/>
                    <a:pt x="27852" y="62152"/>
                    <a:pt x="27390" y="60158"/>
                  </a:cubicBezTo>
                  <a:cubicBezTo>
                    <a:pt x="26458" y="56129"/>
                    <a:pt x="20641" y="55690"/>
                    <a:pt x="18100" y="52427"/>
                  </a:cubicBezTo>
                  <a:cubicBezTo>
                    <a:pt x="15737" y="49393"/>
                    <a:pt x="16960" y="44852"/>
                    <a:pt x="19243" y="41758"/>
                  </a:cubicBezTo>
                  <a:cubicBezTo>
                    <a:pt x="21443" y="38777"/>
                    <a:pt x="24549" y="36045"/>
                    <a:pt x="26568" y="32896"/>
                  </a:cubicBezTo>
                  <a:cubicBezTo>
                    <a:pt x="28228" y="30306"/>
                    <a:pt x="29151" y="27437"/>
                    <a:pt x="28230" y="23914"/>
                  </a:cubicBezTo>
                  <a:lnTo>
                    <a:pt x="28230" y="23914"/>
                  </a:lnTo>
                  <a:cubicBezTo>
                    <a:pt x="29901" y="23917"/>
                    <a:pt x="31378" y="24961"/>
                    <a:pt x="32654" y="26042"/>
                  </a:cubicBezTo>
                  <a:cubicBezTo>
                    <a:pt x="35344" y="28320"/>
                    <a:pt x="37868" y="31189"/>
                    <a:pt x="38783" y="34673"/>
                  </a:cubicBezTo>
                  <a:cubicBezTo>
                    <a:pt x="39820" y="38615"/>
                    <a:pt x="39260" y="43196"/>
                    <a:pt x="38898" y="47201"/>
                  </a:cubicBezTo>
                  <a:cubicBezTo>
                    <a:pt x="38205" y="54876"/>
                    <a:pt x="36793" y="62424"/>
                    <a:pt x="35375" y="70001"/>
                  </a:cubicBezTo>
                  <a:cubicBezTo>
                    <a:pt x="34760" y="73289"/>
                    <a:pt x="34197" y="77083"/>
                    <a:pt x="36353" y="79641"/>
                  </a:cubicBezTo>
                  <a:cubicBezTo>
                    <a:pt x="36919" y="80312"/>
                    <a:pt x="37989" y="80934"/>
                    <a:pt x="38717" y="81426"/>
                  </a:cubicBezTo>
                  <a:cubicBezTo>
                    <a:pt x="41397" y="83239"/>
                    <a:pt x="44469" y="84705"/>
                    <a:pt x="47702" y="84705"/>
                  </a:cubicBezTo>
                  <a:cubicBezTo>
                    <a:pt x="47743" y="84705"/>
                    <a:pt x="47783" y="84705"/>
                    <a:pt x="47824" y="84704"/>
                  </a:cubicBezTo>
                  <a:cubicBezTo>
                    <a:pt x="48215" y="84700"/>
                    <a:pt x="48619" y="84671"/>
                    <a:pt x="48969" y="84493"/>
                  </a:cubicBezTo>
                  <a:cubicBezTo>
                    <a:pt x="49323" y="84314"/>
                    <a:pt x="49587" y="83997"/>
                    <a:pt x="49813" y="83671"/>
                  </a:cubicBezTo>
                  <a:cubicBezTo>
                    <a:pt x="51969" y="80546"/>
                    <a:pt x="51185" y="76232"/>
                    <a:pt x="49521" y="72820"/>
                  </a:cubicBezTo>
                  <a:cubicBezTo>
                    <a:pt x="47856" y="69409"/>
                    <a:pt x="45408" y="66364"/>
                    <a:pt x="44249" y="62750"/>
                  </a:cubicBezTo>
                  <a:cubicBezTo>
                    <a:pt x="43307" y="59810"/>
                    <a:pt x="43284" y="56582"/>
                    <a:pt x="44183" y="53628"/>
                  </a:cubicBezTo>
                  <a:cubicBezTo>
                    <a:pt x="45586" y="49017"/>
                    <a:pt x="49075" y="45311"/>
                    <a:pt x="50811" y="40814"/>
                  </a:cubicBezTo>
                  <a:cubicBezTo>
                    <a:pt x="52501" y="36435"/>
                    <a:pt x="52887" y="30235"/>
                    <a:pt x="52084" y="25611"/>
                  </a:cubicBezTo>
                  <a:cubicBezTo>
                    <a:pt x="51135" y="20149"/>
                    <a:pt x="49018" y="14848"/>
                    <a:pt x="45603" y="10454"/>
                  </a:cubicBezTo>
                  <a:cubicBezTo>
                    <a:pt x="40912" y="4417"/>
                    <a:pt x="33656" y="234"/>
                    <a:pt x="26016" y="8"/>
                  </a:cubicBezTo>
                  <a:cubicBezTo>
                    <a:pt x="25843" y="3"/>
                    <a:pt x="25669" y="1"/>
                    <a:pt x="25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3" name="Google Shape;1703;p77"/>
            <p:cNvSpPr/>
            <p:nvPr/>
          </p:nvSpPr>
          <p:spPr>
            <a:xfrm>
              <a:off x="3110200" y="588175"/>
              <a:ext cx="750575" cy="1532225"/>
            </a:xfrm>
            <a:custGeom>
              <a:avLst/>
              <a:gdLst/>
              <a:ahLst/>
              <a:cxnLst/>
              <a:rect l="l" t="t" r="r" b="b"/>
              <a:pathLst>
                <a:path w="30023" h="61289" extrusionOk="0">
                  <a:moveTo>
                    <a:pt x="379" y="1"/>
                  </a:moveTo>
                  <a:cubicBezTo>
                    <a:pt x="372" y="69"/>
                    <a:pt x="362" y="137"/>
                    <a:pt x="356" y="205"/>
                  </a:cubicBezTo>
                  <a:cubicBezTo>
                    <a:pt x="1" y="4160"/>
                    <a:pt x="793" y="8122"/>
                    <a:pt x="1707" y="11986"/>
                  </a:cubicBezTo>
                  <a:cubicBezTo>
                    <a:pt x="2620" y="15852"/>
                    <a:pt x="3663" y="19721"/>
                    <a:pt x="3820" y="23689"/>
                  </a:cubicBezTo>
                  <a:cubicBezTo>
                    <a:pt x="3936" y="26642"/>
                    <a:pt x="3559" y="29621"/>
                    <a:pt x="4007" y="32542"/>
                  </a:cubicBezTo>
                  <a:cubicBezTo>
                    <a:pt x="4373" y="34933"/>
                    <a:pt x="5281" y="37206"/>
                    <a:pt x="6249" y="39423"/>
                  </a:cubicBezTo>
                  <a:cubicBezTo>
                    <a:pt x="8277" y="44069"/>
                    <a:pt x="10629" y="48627"/>
                    <a:pt x="13874" y="52521"/>
                  </a:cubicBezTo>
                  <a:cubicBezTo>
                    <a:pt x="17121" y="56414"/>
                    <a:pt x="21334" y="59631"/>
                    <a:pt x="26206" y="61034"/>
                  </a:cubicBezTo>
                  <a:cubicBezTo>
                    <a:pt x="26680" y="61170"/>
                    <a:pt x="27183" y="61288"/>
                    <a:pt x="27673" y="61288"/>
                  </a:cubicBezTo>
                  <a:cubicBezTo>
                    <a:pt x="27983" y="61288"/>
                    <a:pt x="28288" y="61241"/>
                    <a:pt x="28577" y="61121"/>
                  </a:cubicBezTo>
                  <a:cubicBezTo>
                    <a:pt x="29652" y="60678"/>
                    <a:pt x="30023" y="59467"/>
                    <a:pt x="29912" y="58260"/>
                  </a:cubicBezTo>
                  <a:lnTo>
                    <a:pt x="29912" y="58260"/>
                  </a:lnTo>
                  <a:cubicBezTo>
                    <a:pt x="29365" y="58339"/>
                    <a:pt x="28817" y="58377"/>
                    <a:pt x="28269" y="58377"/>
                  </a:cubicBezTo>
                  <a:cubicBezTo>
                    <a:pt x="24462" y="58377"/>
                    <a:pt x="20684" y="56554"/>
                    <a:pt x="17602" y="54196"/>
                  </a:cubicBezTo>
                  <a:cubicBezTo>
                    <a:pt x="12739" y="50477"/>
                    <a:pt x="8941" y="45279"/>
                    <a:pt x="7289" y="39386"/>
                  </a:cubicBezTo>
                  <a:cubicBezTo>
                    <a:pt x="5393" y="32622"/>
                    <a:pt x="6357" y="25424"/>
                    <a:pt x="5780" y="18425"/>
                  </a:cubicBezTo>
                  <a:cubicBezTo>
                    <a:pt x="5187" y="11903"/>
                    <a:pt x="3256" y="5764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4" name="Google Shape;1704;p77"/>
            <p:cNvSpPr/>
            <p:nvPr/>
          </p:nvSpPr>
          <p:spPr>
            <a:xfrm>
              <a:off x="3814275" y="818625"/>
              <a:ext cx="336850" cy="851550"/>
            </a:xfrm>
            <a:custGeom>
              <a:avLst/>
              <a:gdLst/>
              <a:ahLst/>
              <a:cxnLst/>
              <a:rect l="l" t="t" r="r" b="b"/>
              <a:pathLst>
                <a:path w="13474" h="34062" extrusionOk="0">
                  <a:moveTo>
                    <a:pt x="2565" y="0"/>
                  </a:moveTo>
                  <a:cubicBezTo>
                    <a:pt x="1690" y="0"/>
                    <a:pt x="815" y="159"/>
                    <a:pt x="0" y="477"/>
                  </a:cubicBezTo>
                  <a:lnTo>
                    <a:pt x="95" y="695"/>
                  </a:lnTo>
                  <a:lnTo>
                    <a:pt x="97" y="695"/>
                  </a:lnTo>
                  <a:cubicBezTo>
                    <a:pt x="1756" y="712"/>
                    <a:pt x="3223" y="1747"/>
                    <a:pt x="4491" y="2821"/>
                  </a:cubicBezTo>
                  <a:cubicBezTo>
                    <a:pt x="7181" y="5098"/>
                    <a:pt x="9705" y="7968"/>
                    <a:pt x="10620" y="11452"/>
                  </a:cubicBezTo>
                  <a:cubicBezTo>
                    <a:pt x="11656" y="15394"/>
                    <a:pt x="11096" y="19975"/>
                    <a:pt x="10735" y="23980"/>
                  </a:cubicBezTo>
                  <a:cubicBezTo>
                    <a:pt x="10432" y="27335"/>
                    <a:pt x="9987" y="30666"/>
                    <a:pt x="9469" y="33986"/>
                  </a:cubicBezTo>
                  <a:cubicBezTo>
                    <a:pt x="9466" y="34010"/>
                    <a:pt x="9463" y="34039"/>
                    <a:pt x="9461" y="34062"/>
                  </a:cubicBezTo>
                  <a:cubicBezTo>
                    <a:pt x="9969" y="33161"/>
                    <a:pt x="11507" y="24079"/>
                    <a:pt x="11748" y="23069"/>
                  </a:cubicBezTo>
                  <a:cubicBezTo>
                    <a:pt x="13474" y="15823"/>
                    <a:pt x="11994" y="7855"/>
                    <a:pt x="9081" y="3740"/>
                  </a:cubicBezTo>
                  <a:cubicBezTo>
                    <a:pt x="8101" y="2356"/>
                    <a:pt x="6803" y="1160"/>
                    <a:pt x="5234" y="518"/>
                  </a:cubicBezTo>
                  <a:cubicBezTo>
                    <a:pt x="4389" y="173"/>
                    <a:pt x="3477" y="0"/>
                    <a:pt x="2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5" name="Google Shape;1705;p77"/>
            <p:cNvSpPr/>
            <p:nvPr/>
          </p:nvSpPr>
          <p:spPr>
            <a:xfrm>
              <a:off x="3897100" y="2332025"/>
              <a:ext cx="821575" cy="1013375"/>
            </a:xfrm>
            <a:custGeom>
              <a:avLst/>
              <a:gdLst/>
              <a:ahLst/>
              <a:cxnLst/>
              <a:rect l="l" t="t" r="r" b="b"/>
              <a:pathLst>
                <a:path w="32863" h="40535" extrusionOk="0">
                  <a:moveTo>
                    <a:pt x="3971" y="0"/>
                  </a:moveTo>
                  <a:lnTo>
                    <a:pt x="0" y="6031"/>
                  </a:lnTo>
                  <a:cubicBezTo>
                    <a:pt x="3793" y="10725"/>
                    <a:pt x="5334" y="15858"/>
                    <a:pt x="8771" y="20809"/>
                  </a:cubicBezTo>
                  <a:cubicBezTo>
                    <a:pt x="12208" y="25758"/>
                    <a:pt x="18279" y="36392"/>
                    <a:pt x="23646" y="39237"/>
                  </a:cubicBezTo>
                  <a:cubicBezTo>
                    <a:pt x="25004" y="39958"/>
                    <a:pt x="26602" y="40535"/>
                    <a:pt x="28106" y="40535"/>
                  </a:cubicBezTo>
                  <a:cubicBezTo>
                    <a:pt x="29003" y="40535"/>
                    <a:pt x="29867" y="40329"/>
                    <a:pt x="30626" y="39827"/>
                  </a:cubicBezTo>
                  <a:cubicBezTo>
                    <a:pt x="32094" y="38855"/>
                    <a:pt x="32722" y="37013"/>
                    <a:pt x="32799" y="35270"/>
                  </a:cubicBezTo>
                  <a:cubicBezTo>
                    <a:pt x="32863" y="33816"/>
                    <a:pt x="32601" y="32326"/>
                    <a:pt x="31899" y="31037"/>
                  </a:cubicBezTo>
                  <a:cubicBezTo>
                    <a:pt x="30878" y="29160"/>
                    <a:pt x="29040" y="27867"/>
                    <a:pt x="27301" y="26592"/>
                  </a:cubicBezTo>
                  <a:cubicBezTo>
                    <a:pt x="19271" y="20700"/>
                    <a:pt x="10082" y="7806"/>
                    <a:pt x="3971" y="0"/>
                  </a:cubicBezTo>
                  <a:close/>
                </a:path>
              </a:pathLst>
            </a:custGeom>
            <a:solidFill>
              <a:srgbClr val="EF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6" name="Google Shape;1706;p77"/>
            <p:cNvSpPr/>
            <p:nvPr/>
          </p:nvSpPr>
          <p:spPr>
            <a:xfrm>
              <a:off x="3452525" y="2006350"/>
              <a:ext cx="629125" cy="500800"/>
            </a:xfrm>
            <a:custGeom>
              <a:avLst/>
              <a:gdLst/>
              <a:ahLst/>
              <a:cxnLst/>
              <a:rect l="l" t="t" r="r" b="b"/>
              <a:pathLst>
                <a:path w="25165" h="20032" extrusionOk="0">
                  <a:moveTo>
                    <a:pt x="7240" y="0"/>
                  </a:moveTo>
                  <a:cubicBezTo>
                    <a:pt x="7219" y="0"/>
                    <a:pt x="7198" y="1"/>
                    <a:pt x="7177" y="4"/>
                  </a:cubicBezTo>
                  <a:cubicBezTo>
                    <a:pt x="6912" y="30"/>
                    <a:pt x="6683" y="261"/>
                    <a:pt x="6659" y="526"/>
                  </a:cubicBezTo>
                  <a:cubicBezTo>
                    <a:pt x="6630" y="855"/>
                    <a:pt x="6880" y="1142"/>
                    <a:pt x="7149" y="1332"/>
                  </a:cubicBezTo>
                  <a:cubicBezTo>
                    <a:pt x="8577" y="2338"/>
                    <a:pt x="9439" y="3673"/>
                    <a:pt x="10664" y="4896"/>
                  </a:cubicBezTo>
                  <a:cubicBezTo>
                    <a:pt x="11323" y="5554"/>
                    <a:pt x="12068" y="6212"/>
                    <a:pt x="12308" y="7113"/>
                  </a:cubicBezTo>
                  <a:lnTo>
                    <a:pt x="6738" y="5322"/>
                  </a:lnTo>
                  <a:cubicBezTo>
                    <a:pt x="5035" y="4776"/>
                    <a:pt x="3383" y="3974"/>
                    <a:pt x="1584" y="3801"/>
                  </a:cubicBezTo>
                  <a:cubicBezTo>
                    <a:pt x="1508" y="3794"/>
                    <a:pt x="1429" y="3790"/>
                    <a:pt x="1349" y="3790"/>
                  </a:cubicBezTo>
                  <a:cubicBezTo>
                    <a:pt x="1022" y="3790"/>
                    <a:pt x="688" y="3865"/>
                    <a:pt x="540" y="4141"/>
                  </a:cubicBezTo>
                  <a:cubicBezTo>
                    <a:pt x="345" y="4507"/>
                    <a:pt x="626" y="4942"/>
                    <a:pt x="912" y="5243"/>
                  </a:cubicBezTo>
                  <a:cubicBezTo>
                    <a:pt x="1382" y="5736"/>
                    <a:pt x="1908" y="6173"/>
                    <a:pt x="2479" y="6544"/>
                  </a:cubicBezTo>
                  <a:cubicBezTo>
                    <a:pt x="2155" y="6446"/>
                    <a:pt x="1780" y="6369"/>
                    <a:pt x="1430" y="6369"/>
                  </a:cubicBezTo>
                  <a:cubicBezTo>
                    <a:pt x="960" y="6369"/>
                    <a:pt x="536" y="6508"/>
                    <a:pt x="346" y="6920"/>
                  </a:cubicBezTo>
                  <a:cubicBezTo>
                    <a:pt x="1" y="7669"/>
                    <a:pt x="838" y="8397"/>
                    <a:pt x="1557" y="8800"/>
                  </a:cubicBezTo>
                  <a:lnTo>
                    <a:pt x="6520" y="11584"/>
                  </a:lnTo>
                  <a:cubicBezTo>
                    <a:pt x="5531" y="11412"/>
                    <a:pt x="4530" y="11326"/>
                    <a:pt x="3527" y="11326"/>
                  </a:cubicBezTo>
                  <a:cubicBezTo>
                    <a:pt x="3390" y="11326"/>
                    <a:pt x="3253" y="11328"/>
                    <a:pt x="3116" y="11331"/>
                  </a:cubicBezTo>
                  <a:cubicBezTo>
                    <a:pt x="2896" y="11336"/>
                    <a:pt x="2656" y="11354"/>
                    <a:pt x="2495" y="11504"/>
                  </a:cubicBezTo>
                  <a:cubicBezTo>
                    <a:pt x="2095" y="11876"/>
                    <a:pt x="2568" y="12518"/>
                    <a:pt x="3035" y="12799"/>
                  </a:cubicBezTo>
                  <a:cubicBezTo>
                    <a:pt x="5323" y="14174"/>
                    <a:pt x="8148" y="14344"/>
                    <a:pt x="10546" y="15515"/>
                  </a:cubicBezTo>
                  <a:cubicBezTo>
                    <a:pt x="12201" y="16322"/>
                    <a:pt x="13590" y="17574"/>
                    <a:pt x="15140" y="18567"/>
                  </a:cubicBezTo>
                  <a:cubicBezTo>
                    <a:pt x="16410" y="19381"/>
                    <a:pt x="17884" y="20031"/>
                    <a:pt x="19365" y="20031"/>
                  </a:cubicBezTo>
                  <a:cubicBezTo>
                    <a:pt x="19692" y="20031"/>
                    <a:pt x="20020" y="20000"/>
                    <a:pt x="20346" y="19931"/>
                  </a:cubicBezTo>
                  <a:cubicBezTo>
                    <a:pt x="21035" y="19785"/>
                    <a:pt x="21747" y="19543"/>
                    <a:pt x="22292" y="19081"/>
                  </a:cubicBezTo>
                  <a:cubicBezTo>
                    <a:pt x="25165" y="16637"/>
                    <a:pt x="20872" y="11532"/>
                    <a:pt x="19298" y="9613"/>
                  </a:cubicBezTo>
                  <a:cubicBezTo>
                    <a:pt x="17864" y="7863"/>
                    <a:pt x="16298" y="6222"/>
                    <a:pt x="14657" y="4666"/>
                  </a:cubicBezTo>
                  <a:cubicBezTo>
                    <a:pt x="14031" y="4072"/>
                    <a:pt x="13395" y="3491"/>
                    <a:pt x="12737" y="2933"/>
                  </a:cubicBezTo>
                  <a:cubicBezTo>
                    <a:pt x="12398" y="2646"/>
                    <a:pt x="12051" y="2425"/>
                    <a:pt x="11698" y="2217"/>
                  </a:cubicBezTo>
                  <a:cubicBezTo>
                    <a:pt x="11289" y="1975"/>
                    <a:pt x="10872" y="1751"/>
                    <a:pt x="10450" y="1464"/>
                  </a:cubicBezTo>
                  <a:cubicBezTo>
                    <a:pt x="9578" y="870"/>
                    <a:pt x="8625" y="403"/>
                    <a:pt x="7620" y="78"/>
                  </a:cubicBezTo>
                  <a:cubicBezTo>
                    <a:pt x="7497" y="39"/>
                    <a:pt x="7369" y="0"/>
                    <a:pt x="7240" y="0"/>
                  </a:cubicBezTo>
                  <a:close/>
                </a:path>
              </a:pathLst>
            </a:custGeom>
            <a:solidFill>
              <a:srgbClr val="EF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7" name="Google Shape;1707;p77"/>
            <p:cNvSpPr/>
            <p:nvPr/>
          </p:nvSpPr>
          <p:spPr>
            <a:xfrm>
              <a:off x="3769425" y="2426975"/>
              <a:ext cx="878375" cy="918300"/>
            </a:xfrm>
            <a:custGeom>
              <a:avLst/>
              <a:gdLst/>
              <a:ahLst/>
              <a:cxnLst/>
              <a:rect l="l" t="t" r="r" b="b"/>
              <a:pathLst>
                <a:path w="35135" h="36732" extrusionOk="0">
                  <a:moveTo>
                    <a:pt x="0" y="0"/>
                  </a:moveTo>
                  <a:cubicBezTo>
                    <a:pt x="819" y="582"/>
                    <a:pt x="1619" y="1199"/>
                    <a:pt x="2465" y="1742"/>
                  </a:cubicBezTo>
                  <a:cubicBezTo>
                    <a:pt x="3479" y="2392"/>
                    <a:pt x="4624" y="2934"/>
                    <a:pt x="5798" y="3126"/>
                  </a:cubicBezTo>
                  <a:cubicBezTo>
                    <a:pt x="9102" y="7573"/>
                    <a:pt x="10658" y="12373"/>
                    <a:pt x="13879" y="17011"/>
                  </a:cubicBezTo>
                  <a:cubicBezTo>
                    <a:pt x="17316" y="21961"/>
                    <a:pt x="23387" y="32594"/>
                    <a:pt x="28753" y="35439"/>
                  </a:cubicBezTo>
                  <a:cubicBezTo>
                    <a:pt x="30109" y="36159"/>
                    <a:pt x="31703" y="36732"/>
                    <a:pt x="33205" y="36732"/>
                  </a:cubicBezTo>
                  <a:cubicBezTo>
                    <a:pt x="33876" y="36732"/>
                    <a:pt x="34529" y="36617"/>
                    <a:pt x="35134" y="36349"/>
                  </a:cubicBezTo>
                  <a:cubicBezTo>
                    <a:pt x="30856" y="35444"/>
                    <a:pt x="26893" y="33081"/>
                    <a:pt x="24081" y="29730"/>
                  </a:cubicBezTo>
                  <a:cubicBezTo>
                    <a:pt x="23005" y="28448"/>
                    <a:pt x="23605" y="29494"/>
                    <a:pt x="22641" y="28128"/>
                  </a:cubicBezTo>
                  <a:cubicBezTo>
                    <a:pt x="19765" y="24051"/>
                    <a:pt x="16366" y="20352"/>
                    <a:pt x="13746" y="16095"/>
                  </a:cubicBezTo>
                  <a:cubicBezTo>
                    <a:pt x="11190" y="11943"/>
                    <a:pt x="9342" y="7418"/>
                    <a:pt x="6885" y="3200"/>
                  </a:cubicBezTo>
                  <a:cubicBezTo>
                    <a:pt x="6774" y="3009"/>
                    <a:pt x="6668" y="2814"/>
                    <a:pt x="6554" y="2623"/>
                  </a:cubicBezTo>
                  <a:cubicBezTo>
                    <a:pt x="6463" y="2474"/>
                    <a:pt x="6369" y="2321"/>
                    <a:pt x="6230" y="2215"/>
                  </a:cubicBezTo>
                  <a:cubicBezTo>
                    <a:pt x="6042" y="2070"/>
                    <a:pt x="5795" y="2029"/>
                    <a:pt x="5560" y="1990"/>
                  </a:cubicBezTo>
                  <a:cubicBezTo>
                    <a:pt x="5474" y="1975"/>
                    <a:pt x="5388" y="1955"/>
                    <a:pt x="5302" y="1937"/>
                  </a:cubicBezTo>
                  <a:lnTo>
                    <a:pt x="5302" y="1939"/>
                  </a:lnTo>
                  <a:cubicBezTo>
                    <a:pt x="3440" y="1587"/>
                    <a:pt x="1649" y="931"/>
                    <a:pt x="0" y="0"/>
                  </a:cubicBezTo>
                  <a:close/>
                </a:path>
              </a:pathLst>
            </a:custGeom>
            <a:solidFill>
              <a:srgbClr val="F2B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8" name="Google Shape;1708;p77"/>
            <p:cNvSpPr/>
            <p:nvPr/>
          </p:nvSpPr>
          <p:spPr>
            <a:xfrm>
              <a:off x="4218275" y="2793025"/>
              <a:ext cx="197525" cy="246100"/>
            </a:xfrm>
            <a:custGeom>
              <a:avLst/>
              <a:gdLst/>
              <a:ahLst/>
              <a:cxnLst/>
              <a:rect l="l" t="t" r="r" b="b"/>
              <a:pathLst>
                <a:path w="7901" h="9844" extrusionOk="0">
                  <a:moveTo>
                    <a:pt x="6350" y="1"/>
                  </a:moveTo>
                  <a:cubicBezTo>
                    <a:pt x="6350" y="1"/>
                    <a:pt x="7199" y="7103"/>
                    <a:pt x="1" y="8830"/>
                  </a:cubicBezTo>
                  <a:lnTo>
                    <a:pt x="595" y="9844"/>
                  </a:lnTo>
                  <a:cubicBezTo>
                    <a:pt x="595" y="9844"/>
                    <a:pt x="7901" y="8747"/>
                    <a:pt x="7289" y="1134"/>
                  </a:cubicBezTo>
                  <a:lnTo>
                    <a:pt x="63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9" name="Google Shape;1709;p77"/>
            <p:cNvSpPr/>
            <p:nvPr/>
          </p:nvSpPr>
          <p:spPr>
            <a:xfrm>
              <a:off x="4366675" y="2792950"/>
              <a:ext cx="11150" cy="14550"/>
            </a:xfrm>
            <a:custGeom>
              <a:avLst/>
              <a:gdLst/>
              <a:ahLst/>
              <a:cxnLst/>
              <a:rect l="l" t="t" r="r" b="b"/>
              <a:pathLst>
                <a:path w="446" h="582" extrusionOk="0">
                  <a:moveTo>
                    <a:pt x="378" y="0"/>
                  </a:moveTo>
                  <a:cubicBezTo>
                    <a:pt x="328" y="0"/>
                    <a:pt x="218" y="13"/>
                    <a:pt x="1" y="90"/>
                  </a:cubicBezTo>
                  <a:lnTo>
                    <a:pt x="445" y="582"/>
                  </a:lnTo>
                  <a:cubicBezTo>
                    <a:pt x="445" y="582"/>
                    <a:pt x="442" y="148"/>
                    <a:pt x="414" y="4"/>
                  </a:cubicBezTo>
                  <a:cubicBezTo>
                    <a:pt x="414" y="4"/>
                    <a:pt x="405" y="0"/>
                    <a:pt x="378" y="0"/>
                  </a:cubicBezTo>
                  <a:close/>
                </a:path>
              </a:pathLst>
            </a:custGeom>
            <a:solidFill>
              <a:srgbClr val="E53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0" name="Google Shape;1710;p77"/>
            <p:cNvSpPr/>
            <p:nvPr/>
          </p:nvSpPr>
          <p:spPr>
            <a:xfrm>
              <a:off x="4366675" y="2792950"/>
              <a:ext cx="11150" cy="14550"/>
            </a:xfrm>
            <a:custGeom>
              <a:avLst/>
              <a:gdLst/>
              <a:ahLst/>
              <a:cxnLst/>
              <a:rect l="l" t="t" r="r" b="b"/>
              <a:pathLst>
                <a:path w="446" h="582" extrusionOk="0">
                  <a:moveTo>
                    <a:pt x="378" y="0"/>
                  </a:moveTo>
                  <a:cubicBezTo>
                    <a:pt x="328" y="0"/>
                    <a:pt x="218" y="13"/>
                    <a:pt x="1" y="90"/>
                  </a:cubicBezTo>
                  <a:lnTo>
                    <a:pt x="445" y="582"/>
                  </a:lnTo>
                  <a:cubicBezTo>
                    <a:pt x="445" y="582"/>
                    <a:pt x="442" y="148"/>
                    <a:pt x="414" y="4"/>
                  </a:cubicBezTo>
                  <a:cubicBezTo>
                    <a:pt x="414" y="4"/>
                    <a:pt x="405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1" name="Google Shape;1711;p77"/>
            <p:cNvSpPr/>
            <p:nvPr/>
          </p:nvSpPr>
          <p:spPr>
            <a:xfrm>
              <a:off x="4218275" y="3008575"/>
              <a:ext cx="4150" cy="5225"/>
            </a:xfrm>
            <a:custGeom>
              <a:avLst/>
              <a:gdLst/>
              <a:ahLst/>
              <a:cxnLst/>
              <a:rect l="l" t="t" r="r" b="b"/>
              <a:pathLst>
                <a:path w="166" h="209" extrusionOk="0">
                  <a:moveTo>
                    <a:pt x="54" y="1"/>
                  </a:moveTo>
                  <a:cubicBezTo>
                    <a:pt x="19" y="64"/>
                    <a:pt x="1" y="136"/>
                    <a:pt x="1" y="208"/>
                  </a:cubicBezTo>
                  <a:lnTo>
                    <a:pt x="165" y="16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E53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2" name="Google Shape;1712;p77"/>
            <p:cNvSpPr/>
            <p:nvPr/>
          </p:nvSpPr>
          <p:spPr>
            <a:xfrm>
              <a:off x="4218275" y="3008575"/>
              <a:ext cx="4150" cy="5225"/>
            </a:xfrm>
            <a:custGeom>
              <a:avLst/>
              <a:gdLst/>
              <a:ahLst/>
              <a:cxnLst/>
              <a:rect l="l" t="t" r="r" b="b"/>
              <a:pathLst>
                <a:path w="166" h="209" extrusionOk="0">
                  <a:moveTo>
                    <a:pt x="54" y="1"/>
                  </a:moveTo>
                  <a:cubicBezTo>
                    <a:pt x="19" y="64"/>
                    <a:pt x="1" y="136"/>
                    <a:pt x="1" y="208"/>
                  </a:cubicBezTo>
                  <a:lnTo>
                    <a:pt x="165" y="16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Google Shape;1484;p74"/>
          <p:cNvGrpSpPr/>
          <p:nvPr/>
        </p:nvGrpSpPr>
        <p:grpSpPr>
          <a:xfrm>
            <a:off x="6765400" y="1744663"/>
            <a:ext cx="1776115" cy="2760000"/>
            <a:chOff x="6765400" y="1744663"/>
            <a:chExt cx="1776115" cy="2760000"/>
          </a:xfrm>
        </p:grpSpPr>
        <p:sp>
          <p:nvSpPr>
            <p:cNvPr id="1485" name="Google Shape;1485;p74"/>
            <p:cNvSpPr/>
            <p:nvPr/>
          </p:nvSpPr>
          <p:spPr>
            <a:xfrm>
              <a:off x="6829702" y="3652905"/>
              <a:ext cx="1711812" cy="851758"/>
            </a:xfrm>
            <a:custGeom>
              <a:avLst/>
              <a:gdLst/>
              <a:ahLst/>
              <a:cxnLst/>
              <a:rect l="l" t="t" r="r" b="b"/>
              <a:pathLst>
                <a:path w="53228" h="26485" extrusionOk="0">
                  <a:moveTo>
                    <a:pt x="26613" y="1"/>
                  </a:moveTo>
                  <a:cubicBezTo>
                    <a:pt x="19555" y="1"/>
                    <a:pt x="12785" y="1397"/>
                    <a:pt x="7794" y="3880"/>
                  </a:cubicBezTo>
                  <a:cubicBezTo>
                    <a:pt x="2803" y="6363"/>
                    <a:pt x="0" y="9731"/>
                    <a:pt x="0" y="13243"/>
                  </a:cubicBezTo>
                  <a:cubicBezTo>
                    <a:pt x="0" y="16754"/>
                    <a:pt x="2803" y="20122"/>
                    <a:pt x="7794" y="22605"/>
                  </a:cubicBezTo>
                  <a:cubicBezTo>
                    <a:pt x="12785" y="25088"/>
                    <a:pt x="19555" y="26484"/>
                    <a:pt x="26613" y="26484"/>
                  </a:cubicBezTo>
                  <a:cubicBezTo>
                    <a:pt x="33671" y="26484"/>
                    <a:pt x="40441" y="25088"/>
                    <a:pt x="45432" y="22605"/>
                  </a:cubicBezTo>
                  <a:cubicBezTo>
                    <a:pt x="50423" y="20122"/>
                    <a:pt x="53227" y="16754"/>
                    <a:pt x="53227" y="13243"/>
                  </a:cubicBezTo>
                  <a:cubicBezTo>
                    <a:pt x="53227" y="9731"/>
                    <a:pt x="50423" y="6363"/>
                    <a:pt x="45432" y="3880"/>
                  </a:cubicBezTo>
                  <a:cubicBezTo>
                    <a:pt x="40441" y="1397"/>
                    <a:pt x="33671" y="1"/>
                    <a:pt x="26613" y="1"/>
                  </a:cubicBezTo>
                  <a:close/>
                </a:path>
              </a:pathLst>
            </a:custGeom>
            <a:solidFill>
              <a:schemeClr val="accent1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6" name="Google Shape;1486;p74"/>
            <p:cNvSpPr/>
            <p:nvPr/>
          </p:nvSpPr>
          <p:spPr>
            <a:xfrm>
              <a:off x="6765400" y="2287641"/>
              <a:ext cx="1318025" cy="2005192"/>
            </a:xfrm>
            <a:custGeom>
              <a:avLst/>
              <a:gdLst/>
              <a:ahLst/>
              <a:cxnLst/>
              <a:rect l="l" t="t" r="r" b="b"/>
              <a:pathLst>
                <a:path w="45410" h="69085" extrusionOk="0">
                  <a:moveTo>
                    <a:pt x="7183" y="0"/>
                  </a:moveTo>
                  <a:lnTo>
                    <a:pt x="3417" y="6123"/>
                  </a:lnTo>
                  <a:cubicBezTo>
                    <a:pt x="1183" y="9757"/>
                    <a:pt x="0" y="13940"/>
                    <a:pt x="0" y="18206"/>
                  </a:cubicBezTo>
                  <a:lnTo>
                    <a:pt x="0" y="62268"/>
                  </a:lnTo>
                  <a:cubicBezTo>
                    <a:pt x="0" y="66033"/>
                    <a:pt x="10165" y="69085"/>
                    <a:pt x="22705" y="69085"/>
                  </a:cubicBezTo>
                  <a:cubicBezTo>
                    <a:pt x="35244" y="69085"/>
                    <a:pt x="45408" y="66033"/>
                    <a:pt x="45408" y="62268"/>
                  </a:cubicBezTo>
                  <a:lnTo>
                    <a:pt x="45410" y="18206"/>
                  </a:lnTo>
                  <a:cubicBezTo>
                    <a:pt x="45410" y="13940"/>
                    <a:pt x="44226" y="9757"/>
                    <a:pt x="41992" y="6123"/>
                  </a:cubicBezTo>
                  <a:lnTo>
                    <a:pt x="382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7" name="Google Shape;1487;p74"/>
            <p:cNvSpPr/>
            <p:nvPr/>
          </p:nvSpPr>
          <p:spPr>
            <a:xfrm>
              <a:off x="6858543" y="2806616"/>
              <a:ext cx="1131714" cy="1366149"/>
            </a:xfrm>
            <a:custGeom>
              <a:avLst/>
              <a:gdLst/>
              <a:ahLst/>
              <a:cxnLst/>
              <a:rect l="l" t="t" r="r" b="b"/>
              <a:pathLst>
                <a:path w="38991" h="47068" extrusionOk="0">
                  <a:moveTo>
                    <a:pt x="0" y="1"/>
                  </a:moveTo>
                  <a:lnTo>
                    <a:pt x="0" y="41213"/>
                  </a:lnTo>
                  <a:cubicBezTo>
                    <a:pt x="0" y="44446"/>
                    <a:pt x="8728" y="47067"/>
                    <a:pt x="19496" y="47067"/>
                  </a:cubicBezTo>
                  <a:cubicBezTo>
                    <a:pt x="30262" y="47067"/>
                    <a:pt x="38990" y="44446"/>
                    <a:pt x="38990" y="41213"/>
                  </a:cubicBezTo>
                  <a:lnTo>
                    <a:pt x="389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8" name="Google Shape;1488;p74"/>
            <p:cNvSpPr/>
            <p:nvPr/>
          </p:nvSpPr>
          <p:spPr>
            <a:xfrm>
              <a:off x="6858543" y="2636701"/>
              <a:ext cx="1131714" cy="339912"/>
            </a:xfrm>
            <a:custGeom>
              <a:avLst/>
              <a:gdLst/>
              <a:ahLst/>
              <a:cxnLst/>
              <a:rect l="l" t="t" r="r" b="b"/>
              <a:pathLst>
                <a:path w="38991" h="11711" extrusionOk="0">
                  <a:moveTo>
                    <a:pt x="19496" y="1"/>
                  </a:moveTo>
                  <a:cubicBezTo>
                    <a:pt x="14325" y="1"/>
                    <a:pt x="9367" y="618"/>
                    <a:pt x="5710" y="1716"/>
                  </a:cubicBezTo>
                  <a:cubicBezTo>
                    <a:pt x="2055" y="2813"/>
                    <a:pt x="0" y="4303"/>
                    <a:pt x="0" y="5855"/>
                  </a:cubicBezTo>
                  <a:cubicBezTo>
                    <a:pt x="0" y="7408"/>
                    <a:pt x="2055" y="8897"/>
                    <a:pt x="5710" y="9995"/>
                  </a:cubicBezTo>
                  <a:cubicBezTo>
                    <a:pt x="9367" y="11093"/>
                    <a:pt x="14325" y="11710"/>
                    <a:pt x="19496" y="11710"/>
                  </a:cubicBezTo>
                  <a:cubicBezTo>
                    <a:pt x="24665" y="11710"/>
                    <a:pt x="29625" y="11093"/>
                    <a:pt x="33280" y="9995"/>
                  </a:cubicBezTo>
                  <a:cubicBezTo>
                    <a:pt x="36937" y="8897"/>
                    <a:pt x="38990" y="7408"/>
                    <a:pt x="38990" y="5855"/>
                  </a:cubicBezTo>
                  <a:cubicBezTo>
                    <a:pt x="38990" y="4303"/>
                    <a:pt x="36937" y="2813"/>
                    <a:pt x="33280" y="1716"/>
                  </a:cubicBezTo>
                  <a:cubicBezTo>
                    <a:pt x="29625" y="618"/>
                    <a:pt x="24665" y="1"/>
                    <a:pt x="19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9" name="Google Shape;1489;p74"/>
            <p:cNvSpPr/>
            <p:nvPr/>
          </p:nvSpPr>
          <p:spPr>
            <a:xfrm>
              <a:off x="6767374" y="3135175"/>
              <a:ext cx="1317987" cy="706236"/>
            </a:xfrm>
            <a:custGeom>
              <a:avLst/>
              <a:gdLst/>
              <a:ahLst/>
              <a:cxnLst/>
              <a:rect l="l" t="t" r="r" b="b"/>
              <a:pathLst>
                <a:path w="35810" h="24332" extrusionOk="0">
                  <a:moveTo>
                    <a:pt x="0" y="0"/>
                  </a:moveTo>
                  <a:lnTo>
                    <a:pt x="0" y="18955"/>
                  </a:lnTo>
                  <a:cubicBezTo>
                    <a:pt x="0" y="21925"/>
                    <a:pt x="8017" y="24331"/>
                    <a:pt x="17905" y="24331"/>
                  </a:cubicBezTo>
                  <a:cubicBezTo>
                    <a:pt x="27793" y="24331"/>
                    <a:pt x="35809" y="21925"/>
                    <a:pt x="35809" y="18955"/>
                  </a:cubicBezTo>
                  <a:lnTo>
                    <a:pt x="35809" y="0"/>
                  </a:lnTo>
                  <a:cubicBezTo>
                    <a:pt x="35809" y="2968"/>
                    <a:pt x="27793" y="5375"/>
                    <a:pt x="17905" y="5375"/>
                  </a:cubicBezTo>
                  <a:cubicBezTo>
                    <a:pt x="8017" y="5375"/>
                    <a:pt x="0" y="296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0" name="Google Shape;1490;p74"/>
            <p:cNvSpPr/>
            <p:nvPr/>
          </p:nvSpPr>
          <p:spPr>
            <a:xfrm>
              <a:off x="7357386" y="3391362"/>
              <a:ext cx="176153" cy="346965"/>
            </a:xfrm>
            <a:custGeom>
              <a:avLst/>
              <a:gdLst/>
              <a:ahLst/>
              <a:cxnLst/>
              <a:rect l="l" t="t" r="r" b="b"/>
              <a:pathLst>
                <a:path w="6069" h="11954" extrusionOk="0">
                  <a:moveTo>
                    <a:pt x="0" y="0"/>
                  </a:moveTo>
                  <a:lnTo>
                    <a:pt x="0" y="11953"/>
                  </a:lnTo>
                  <a:lnTo>
                    <a:pt x="6068" y="11953"/>
                  </a:lnTo>
                  <a:lnTo>
                    <a:pt x="6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1" name="Google Shape;1491;p74"/>
            <p:cNvSpPr/>
            <p:nvPr/>
          </p:nvSpPr>
          <p:spPr>
            <a:xfrm>
              <a:off x="7271993" y="3476755"/>
              <a:ext cx="346936" cy="176153"/>
            </a:xfrm>
            <a:custGeom>
              <a:avLst/>
              <a:gdLst/>
              <a:ahLst/>
              <a:cxnLst/>
              <a:rect l="l" t="t" r="r" b="b"/>
              <a:pathLst>
                <a:path w="11953" h="6069" extrusionOk="0">
                  <a:moveTo>
                    <a:pt x="1" y="1"/>
                  </a:moveTo>
                  <a:lnTo>
                    <a:pt x="1" y="6069"/>
                  </a:lnTo>
                  <a:lnTo>
                    <a:pt x="11953" y="6069"/>
                  </a:lnTo>
                  <a:lnTo>
                    <a:pt x="119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2" name="Google Shape;1492;p74"/>
            <p:cNvSpPr/>
            <p:nvPr/>
          </p:nvSpPr>
          <p:spPr>
            <a:xfrm>
              <a:off x="6916797" y="1897104"/>
              <a:ext cx="1015062" cy="510114"/>
            </a:xfrm>
            <a:custGeom>
              <a:avLst/>
              <a:gdLst/>
              <a:ahLst/>
              <a:cxnLst/>
              <a:rect l="l" t="t" r="r" b="b"/>
              <a:pathLst>
                <a:path w="34972" h="17575" extrusionOk="0">
                  <a:moveTo>
                    <a:pt x="1" y="1"/>
                  </a:moveTo>
                  <a:lnTo>
                    <a:pt x="1" y="12326"/>
                  </a:lnTo>
                  <a:cubicBezTo>
                    <a:pt x="1" y="12915"/>
                    <a:pt x="331" y="13487"/>
                    <a:pt x="933" y="14012"/>
                  </a:cubicBezTo>
                  <a:cubicBezTo>
                    <a:pt x="1153" y="14212"/>
                    <a:pt x="1391" y="14390"/>
                    <a:pt x="1646" y="14544"/>
                  </a:cubicBezTo>
                  <a:cubicBezTo>
                    <a:pt x="2389" y="15027"/>
                    <a:pt x="3367" y="15463"/>
                    <a:pt x="4535" y="15846"/>
                  </a:cubicBezTo>
                  <a:cubicBezTo>
                    <a:pt x="4760" y="15924"/>
                    <a:pt x="4995" y="16000"/>
                    <a:pt x="5243" y="16071"/>
                  </a:cubicBezTo>
                  <a:cubicBezTo>
                    <a:pt x="6116" y="16331"/>
                    <a:pt x="7089" y="16560"/>
                    <a:pt x="8133" y="16761"/>
                  </a:cubicBezTo>
                  <a:cubicBezTo>
                    <a:pt x="8368" y="16802"/>
                    <a:pt x="8604" y="16849"/>
                    <a:pt x="8846" y="16885"/>
                  </a:cubicBezTo>
                  <a:cubicBezTo>
                    <a:pt x="9754" y="17045"/>
                    <a:pt x="10722" y="17179"/>
                    <a:pt x="11730" y="17280"/>
                  </a:cubicBezTo>
                  <a:cubicBezTo>
                    <a:pt x="11960" y="17309"/>
                    <a:pt x="12201" y="17332"/>
                    <a:pt x="12444" y="17350"/>
                  </a:cubicBezTo>
                  <a:cubicBezTo>
                    <a:pt x="13376" y="17438"/>
                    <a:pt x="14343" y="17498"/>
                    <a:pt x="15333" y="17532"/>
                  </a:cubicBezTo>
                  <a:cubicBezTo>
                    <a:pt x="15569" y="17545"/>
                    <a:pt x="15805" y="17550"/>
                    <a:pt x="16047" y="17556"/>
                  </a:cubicBezTo>
                  <a:cubicBezTo>
                    <a:pt x="16519" y="17568"/>
                    <a:pt x="17002" y="17574"/>
                    <a:pt x="17485" y="17574"/>
                  </a:cubicBezTo>
                  <a:cubicBezTo>
                    <a:pt x="17976" y="17574"/>
                    <a:pt x="18453" y="17568"/>
                    <a:pt x="18931" y="17556"/>
                  </a:cubicBezTo>
                  <a:cubicBezTo>
                    <a:pt x="19173" y="17550"/>
                    <a:pt x="19409" y="17545"/>
                    <a:pt x="19645" y="17532"/>
                  </a:cubicBezTo>
                  <a:cubicBezTo>
                    <a:pt x="20635" y="17498"/>
                    <a:pt x="21602" y="17439"/>
                    <a:pt x="22534" y="17350"/>
                  </a:cubicBezTo>
                  <a:cubicBezTo>
                    <a:pt x="22770" y="17332"/>
                    <a:pt x="23006" y="17310"/>
                    <a:pt x="23242" y="17280"/>
                  </a:cubicBezTo>
                  <a:cubicBezTo>
                    <a:pt x="24250" y="17179"/>
                    <a:pt x="25217" y="17045"/>
                    <a:pt x="26132" y="16885"/>
                  </a:cubicBezTo>
                  <a:cubicBezTo>
                    <a:pt x="26372" y="16849"/>
                    <a:pt x="26609" y="16802"/>
                    <a:pt x="26844" y="16761"/>
                  </a:cubicBezTo>
                  <a:cubicBezTo>
                    <a:pt x="27889" y="16560"/>
                    <a:pt x="28855" y="16331"/>
                    <a:pt x="29729" y="16071"/>
                  </a:cubicBezTo>
                  <a:cubicBezTo>
                    <a:pt x="29976" y="15999"/>
                    <a:pt x="30212" y="15923"/>
                    <a:pt x="30442" y="15846"/>
                  </a:cubicBezTo>
                  <a:cubicBezTo>
                    <a:pt x="31609" y="15463"/>
                    <a:pt x="32588" y="15021"/>
                    <a:pt x="33331" y="14544"/>
                  </a:cubicBezTo>
                  <a:cubicBezTo>
                    <a:pt x="33585" y="14386"/>
                    <a:pt x="33824" y="14206"/>
                    <a:pt x="34045" y="14006"/>
                  </a:cubicBezTo>
                  <a:cubicBezTo>
                    <a:pt x="34646" y="13481"/>
                    <a:pt x="34971" y="12916"/>
                    <a:pt x="34971" y="12326"/>
                  </a:cubicBezTo>
                  <a:lnTo>
                    <a:pt x="349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3" name="Google Shape;1493;p74"/>
            <p:cNvSpPr/>
            <p:nvPr/>
          </p:nvSpPr>
          <p:spPr>
            <a:xfrm>
              <a:off x="6943848" y="1897104"/>
              <a:ext cx="20753" cy="422111"/>
            </a:xfrm>
            <a:custGeom>
              <a:avLst/>
              <a:gdLst/>
              <a:ahLst/>
              <a:cxnLst/>
              <a:rect l="l" t="t" r="r" b="b"/>
              <a:pathLst>
                <a:path w="715" h="14543" extrusionOk="0">
                  <a:moveTo>
                    <a:pt x="1" y="1"/>
                  </a:moveTo>
                  <a:lnTo>
                    <a:pt x="1" y="14012"/>
                  </a:lnTo>
                  <a:cubicBezTo>
                    <a:pt x="221" y="14212"/>
                    <a:pt x="459" y="14390"/>
                    <a:pt x="714" y="14542"/>
                  </a:cubicBezTo>
                  <a:lnTo>
                    <a:pt x="7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4" name="Google Shape;1494;p74"/>
            <p:cNvSpPr/>
            <p:nvPr/>
          </p:nvSpPr>
          <p:spPr>
            <a:xfrm>
              <a:off x="7048427" y="1897104"/>
              <a:ext cx="20579" cy="466461"/>
            </a:xfrm>
            <a:custGeom>
              <a:avLst/>
              <a:gdLst/>
              <a:ahLst/>
              <a:cxnLst/>
              <a:rect l="l" t="t" r="r" b="b"/>
              <a:pathLst>
                <a:path w="709" h="16071" extrusionOk="0">
                  <a:moveTo>
                    <a:pt x="0" y="1"/>
                  </a:moveTo>
                  <a:lnTo>
                    <a:pt x="0" y="15845"/>
                  </a:lnTo>
                  <a:cubicBezTo>
                    <a:pt x="225" y="15923"/>
                    <a:pt x="460" y="16000"/>
                    <a:pt x="708" y="16070"/>
                  </a:cubicBezTo>
                  <a:lnTo>
                    <a:pt x="7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5" name="Google Shape;1495;p74"/>
            <p:cNvSpPr/>
            <p:nvPr/>
          </p:nvSpPr>
          <p:spPr>
            <a:xfrm>
              <a:off x="7152860" y="1897104"/>
              <a:ext cx="20695" cy="490058"/>
            </a:xfrm>
            <a:custGeom>
              <a:avLst/>
              <a:gdLst/>
              <a:ahLst/>
              <a:cxnLst/>
              <a:rect l="l" t="t" r="r" b="b"/>
              <a:pathLst>
                <a:path w="713" h="16884" extrusionOk="0">
                  <a:moveTo>
                    <a:pt x="0" y="1"/>
                  </a:moveTo>
                  <a:lnTo>
                    <a:pt x="0" y="16760"/>
                  </a:lnTo>
                  <a:cubicBezTo>
                    <a:pt x="235" y="16802"/>
                    <a:pt x="471" y="16849"/>
                    <a:pt x="713" y="16884"/>
                  </a:cubicBezTo>
                  <a:lnTo>
                    <a:pt x="7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6" name="Google Shape;1496;p74"/>
            <p:cNvSpPr/>
            <p:nvPr/>
          </p:nvSpPr>
          <p:spPr>
            <a:xfrm>
              <a:off x="7257265" y="1897104"/>
              <a:ext cx="20753" cy="503613"/>
            </a:xfrm>
            <a:custGeom>
              <a:avLst/>
              <a:gdLst/>
              <a:ahLst/>
              <a:cxnLst/>
              <a:rect l="l" t="t" r="r" b="b"/>
              <a:pathLst>
                <a:path w="715" h="17351" extrusionOk="0">
                  <a:moveTo>
                    <a:pt x="0" y="1"/>
                  </a:moveTo>
                  <a:lnTo>
                    <a:pt x="0" y="17280"/>
                  </a:lnTo>
                  <a:cubicBezTo>
                    <a:pt x="230" y="17309"/>
                    <a:pt x="471" y="17332"/>
                    <a:pt x="714" y="17350"/>
                  </a:cubicBezTo>
                  <a:lnTo>
                    <a:pt x="7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7" name="Google Shape;1497;p74"/>
            <p:cNvSpPr/>
            <p:nvPr/>
          </p:nvSpPr>
          <p:spPr>
            <a:xfrm>
              <a:off x="7361814" y="1897104"/>
              <a:ext cx="20753" cy="509592"/>
            </a:xfrm>
            <a:custGeom>
              <a:avLst/>
              <a:gdLst/>
              <a:ahLst/>
              <a:cxnLst/>
              <a:rect l="l" t="t" r="r" b="b"/>
              <a:pathLst>
                <a:path w="715" h="17557" extrusionOk="0">
                  <a:moveTo>
                    <a:pt x="1" y="1"/>
                  </a:moveTo>
                  <a:lnTo>
                    <a:pt x="1" y="17532"/>
                  </a:lnTo>
                  <a:cubicBezTo>
                    <a:pt x="237" y="17545"/>
                    <a:pt x="473" y="17550"/>
                    <a:pt x="715" y="17556"/>
                  </a:cubicBezTo>
                  <a:lnTo>
                    <a:pt x="7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8" name="Google Shape;1498;p74"/>
            <p:cNvSpPr/>
            <p:nvPr/>
          </p:nvSpPr>
          <p:spPr>
            <a:xfrm>
              <a:off x="7466248" y="1897104"/>
              <a:ext cx="20753" cy="509592"/>
            </a:xfrm>
            <a:custGeom>
              <a:avLst/>
              <a:gdLst/>
              <a:ahLst/>
              <a:cxnLst/>
              <a:rect l="l" t="t" r="r" b="b"/>
              <a:pathLst>
                <a:path w="715" h="17557" extrusionOk="0">
                  <a:moveTo>
                    <a:pt x="1" y="1"/>
                  </a:moveTo>
                  <a:lnTo>
                    <a:pt x="1" y="17556"/>
                  </a:lnTo>
                  <a:cubicBezTo>
                    <a:pt x="243" y="17550"/>
                    <a:pt x="479" y="17545"/>
                    <a:pt x="715" y="17532"/>
                  </a:cubicBezTo>
                  <a:lnTo>
                    <a:pt x="7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9" name="Google Shape;1499;p74"/>
            <p:cNvSpPr/>
            <p:nvPr/>
          </p:nvSpPr>
          <p:spPr>
            <a:xfrm>
              <a:off x="7570826" y="1897104"/>
              <a:ext cx="20579" cy="503584"/>
            </a:xfrm>
            <a:custGeom>
              <a:avLst/>
              <a:gdLst/>
              <a:ahLst/>
              <a:cxnLst/>
              <a:rect l="l" t="t" r="r" b="b"/>
              <a:pathLst>
                <a:path w="709" h="17350" extrusionOk="0">
                  <a:moveTo>
                    <a:pt x="1" y="1"/>
                  </a:moveTo>
                  <a:lnTo>
                    <a:pt x="1" y="17349"/>
                  </a:lnTo>
                  <a:cubicBezTo>
                    <a:pt x="237" y="17332"/>
                    <a:pt x="473" y="17309"/>
                    <a:pt x="709" y="17280"/>
                  </a:cubicBezTo>
                  <a:lnTo>
                    <a:pt x="7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0" name="Google Shape;1500;p74"/>
            <p:cNvSpPr/>
            <p:nvPr/>
          </p:nvSpPr>
          <p:spPr>
            <a:xfrm>
              <a:off x="7675260" y="1897104"/>
              <a:ext cx="20724" cy="490058"/>
            </a:xfrm>
            <a:custGeom>
              <a:avLst/>
              <a:gdLst/>
              <a:ahLst/>
              <a:cxnLst/>
              <a:rect l="l" t="t" r="r" b="b"/>
              <a:pathLst>
                <a:path w="714" h="16884" extrusionOk="0">
                  <a:moveTo>
                    <a:pt x="1" y="1"/>
                  </a:moveTo>
                  <a:lnTo>
                    <a:pt x="1" y="16884"/>
                  </a:lnTo>
                  <a:cubicBezTo>
                    <a:pt x="241" y="16849"/>
                    <a:pt x="478" y="16802"/>
                    <a:pt x="713" y="16760"/>
                  </a:cubicBezTo>
                  <a:lnTo>
                    <a:pt x="7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1" name="Google Shape;1501;p74"/>
            <p:cNvSpPr/>
            <p:nvPr/>
          </p:nvSpPr>
          <p:spPr>
            <a:xfrm>
              <a:off x="7779664" y="1897104"/>
              <a:ext cx="20753" cy="466490"/>
            </a:xfrm>
            <a:custGeom>
              <a:avLst/>
              <a:gdLst/>
              <a:ahLst/>
              <a:cxnLst/>
              <a:rect l="l" t="t" r="r" b="b"/>
              <a:pathLst>
                <a:path w="715" h="16072" extrusionOk="0">
                  <a:moveTo>
                    <a:pt x="1" y="1"/>
                  </a:moveTo>
                  <a:lnTo>
                    <a:pt x="1" y="16071"/>
                  </a:lnTo>
                  <a:cubicBezTo>
                    <a:pt x="248" y="15999"/>
                    <a:pt x="484" y="15923"/>
                    <a:pt x="714" y="15846"/>
                  </a:cubicBezTo>
                  <a:lnTo>
                    <a:pt x="7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2" name="Google Shape;1502;p74"/>
            <p:cNvSpPr/>
            <p:nvPr/>
          </p:nvSpPr>
          <p:spPr>
            <a:xfrm>
              <a:off x="7884243" y="1897104"/>
              <a:ext cx="20753" cy="422140"/>
            </a:xfrm>
            <a:custGeom>
              <a:avLst/>
              <a:gdLst/>
              <a:ahLst/>
              <a:cxnLst/>
              <a:rect l="l" t="t" r="r" b="b"/>
              <a:pathLst>
                <a:path w="715" h="14544" extrusionOk="0">
                  <a:moveTo>
                    <a:pt x="0" y="1"/>
                  </a:moveTo>
                  <a:lnTo>
                    <a:pt x="0" y="14544"/>
                  </a:lnTo>
                  <a:cubicBezTo>
                    <a:pt x="254" y="14386"/>
                    <a:pt x="493" y="14206"/>
                    <a:pt x="714" y="14006"/>
                  </a:cubicBezTo>
                  <a:lnTo>
                    <a:pt x="7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3" name="Google Shape;1503;p74"/>
            <p:cNvSpPr/>
            <p:nvPr/>
          </p:nvSpPr>
          <p:spPr>
            <a:xfrm>
              <a:off x="6916855" y="1744663"/>
              <a:ext cx="1015062" cy="304821"/>
            </a:xfrm>
            <a:custGeom>
              <a:avLst/>
              <a:gdLst/>
              <a:ahLst/>
              <a:cxnLst/>
              <a:rect l="l" t="t" r="r" b="b"/>
              <a:pathLst>
                <a:path w="34972" h="10502" extrusionOk="0">
                  <a:moveTo>
                    <a:pt x="17487" y="1"/>
                  </a:moveTo>
                  <a:cubicBezTo>
                    <a:pt x="12849" y="1"/>
                    <a:pt x="8402" y="554"/>
                    <a:pt x="5122" y="1539"/>
                  </a:cubicBezTo>
                  <a:cubicBezTo>
                    <a:pt x="1843" y="2523"/>
                    <a:pt x="1" y="3859"/>
                    <a:pt x="1" y="5251"/>
                  </a:cubicBezTo>
                  <a:cubicBezTo>
                    <a:pt x="1" y="6644"/>
                    <a:pt x="1843" y="7979"/>
                    <a:pt x="5122" y="8964"/>
                  </a:cubicBezTo>
                  <a:cubicBezTo>
                    <a:pt x="8402" y="9949"/>
                    <a:pt x="12849" y="10502"/>
                    <a:pt x="17487" y="10502"/>
                  </a:cubicBezTo>
                  <a:cubicBezTo>
                    <a:pt x="22124" y="10502"/>
                    <a:pt x="26571" y="9949"/>
                    <a:pt x="29850" y="8964"/>
                  </a:cubicBezTo>
                  <a:cubicBezTo>
                    <a:pt x="33129" y="7979"/>
                    <a:pt x="34971" y="6644"/>
                    <a:pt x="34971" y="5251"/>
                  </a:cubicBezTo>
                  <a:cubicBezTo>
                    <a:pt x="34971" y="3859"/>
                    <a:pt x="33129" y="2523"/>
                    <a:pt x="29850" y="1539"/>
                  </a:cubicBezTo>
                  <a:cubicBezTo>
                    <a:pt x="26571" y="554"/>
                    <a:pt x="22124" y="1"/>
                    <a:pt x="17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422275" y="473075"/>
            <a:ext cx="683514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Payudara wanita beratnya +/- 200 gram dan saat hamil serta menyusui beratnya bertambah masing-masing 600 gram - 800 gram. Payudara wanita  dewasa berlokasi dalam fascia superficial dari dinding depan dada. 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Payudara terletak pada hermitoraks kanan dan kiri dengan baats-batas: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Batas superior	: costae II atau III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Batas inferior	: costae VI atau VII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Batas medial	: pinggir sternum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  <a:latin typeface="Lato" panose="020F0502020204030203" charset="0"/>
                <a:cs typeface="Lato" panose="020F0502020204030203" charset="0"/>
              </a:rPr>
              <a:t>Batas lateral	: garis axilla anterior</a:t>
            </a:r>
            <a:endParaRPr lang="en-US">
              <a:solidFill>
                <a:schemeClr val="accent1"/>
              </a:solidFill>
              <a:latin typeface="Lato" panose="020F0502020204030203" charset="0"/>
              <a:cs typeface="Lato" panose="020F0502020204030203" charset="0"/>
            </a:endParaRPr>
          </a:p>
        </p:txBody>
      </p:sp>
      <p:pic>
        <p:nvPicPr>
          <p:cNvPr id="6" name="Picture 5" descr="mengenali-anatomi-payudara-wanit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4970" y="2453640"/>
            <a:ext cx="3858260" cy="25761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79;p79"/>
          <p:cNvSpPr txBox="1"/>
          <p:nvPr/>
        </p:nvSpPr>
        <p:spPr>
          <a:xfrm>
            <a:off x="417830" y="1374775"/>
            <a:ext cx="5060315" cy="29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Korpus (Badan)</a:t>
            </a: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Baguan payudara yang membesar dan terdiri atas alveolus (unit terkecil yang memperoduksi susu)</a:t>
            </a: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Asinar</a:t>
            </a: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Jaringan lemak</a:t>
            </a: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Sel plasma</a:t>
            </a: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Sel otot polos</a:t>
            </a: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Pembuluh darah</a:t>
            </a: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Lobulus merupakan kumpulan alveolus, sementara lobus merupakan sekumpulan lobulus. Tiap payudara dapat ditemukan 15 - 20 lobus.</a:t>
            </a: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en-US">
              <a:solidFill>
                <a:schemeClr val="accen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5" name="Picture 4" descr="anatomi-payudara (1)hjkl"/>
          <p:cNvPicPr>
            <a:picLocks noChangeAspect="1"/>
          </p:cNvPicPr>
          <p:nvPr/>
        </p:nvPicPr>
        <p:blipFill>
          <a:blip r:embed="rId1"/>
          <a:srcRect l="2957" t="3816" r="2564" b="1403"/>
          <a:stretch>
            <a:fillRect/>
          </a:stretch>
        </p:blipFill>
        <p:spPr>
          <a:xfrm>
            <a:off x="5206365" y="320040"/>
            <a:ext cx="3509645" cy="3990340"/>
          </a:xfrm>
          <a:prstGeom prst="rect">
            <a:avLst/>
          </a:prstGeom>
        </p:spPr>
      </p:pic>
      <p:sp>
        <p:nvSpPr>
          <p:cNvPr id="719" name="Google Shape;719;p60"/>
          <p:cNvSpPr txBox="1"/>
          <p:nvPr>
            <p:ph type="title" idx="6"/>
          </p:nvPr>
        </p:nvSpPr>
        <p:spPr>
          <a:xfrm>
            <a:off x="417830" y="907415"/>
            <a:ext cx="3354705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Bagian Mammae</a:t>
            </a:r>
            <a:endParaRPr lang="en-US" alt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east Cancer Cas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2186B"/>
      </a:accent1>
      <a:accent2>
        <a:srgbClr val="3E2289"/>
      </a:accent2>
      <a:accent3>
        <a:srgbClr val="9290FF"/>
      </a:accent3>
      <a:accent4>
        <a:srgbClr val="F9CAE3"/>
      </a:accent4>
      <a:accent5>
        <a:srgbClr val="F9AFD7"/>
      </a:accent5>
      <a:accent6>
        <a:srgbClr val="FF8FA3"/>
      </a:accent6>
      <a:hlink>
        <a:srgbClr val="32186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6531</Words>
  <Application>WPS Presentation</Application>
  <PresentationFormat/>
  <Paragraphs>218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SimSun</vt:lpstr>
      <vt:lpstr>Wingdings</vt:lpstr>
      <vt:lpstr>Arial</vt:lpstr>
      <vt:lpstr>Merriweather Black</vt:lpstr>
      <vt:lpstr>Lato Light</vt:lpstr>
      <vt:lpstr>Lato</vt:lpstr>
      <vt:lpstr>Anaheim</vt:lpstr>
      <vt:lpstr>Segoe Print</vt:lpstr>
      <vt:lpstr>Roboto Condensed Light</vt:lpstr>
      <vt:lpstr>Proxima Nova Semibold</vt:lpstr>
      <vt:lpstr>Proxima Nova</vt:lpstr>
      <vt:lpstr>Microsoft YaHei</vt:lpstr>
      <vt:lpstr>Arial Unicode MS</vt:lpstr>
      <vt:lpstr>Lato Black</vt:lpstr>
      <vt:lpstr>Lato</vt:lpstr>
      <vt:lpstr>Wingdings</vt:lpstr>
      <vt:lpstr>Breast Cancer Case by Slidesgo</vt:lpstr>
      <vt:lpstr>Breast Cancer Case</vt:lpstr>
      <vt:lpstr>Introduction</vt:lpstr>
      <vt:lpstr>01</vt:lpstr>
      <vt:lpstr>Saturn</vt:lpstr>
      <vt:lpstr>PowerPoint 演示文稿</vt:lpstr>
      <vt:lpstr>PowerPoint 演示文稿</vt:lpstr>
      <vt:lpstr>01</vt:lpstr>
      <vt:lpstr>Comparison</vt:lpstr>
      <vt:lpstr>Vaskularisasi Mammae</vt:lpstr>
      <vt:lpstr>Bagian Mammae</vt:lpstr>
      <vt:lpstr>Bagian Mammae</vt:lpstr>
      <vt:lpstr>Identifying Information</vt:lpstr>
      <vt:lpstr>Bagian Mammae</vt:lpstr>
      <vt:lpstr>Vaskularisasi Mammae</vt:lpstr>
      <vt:lpstr>Vaskularisasi Mammae</vt:lpstr>
      <vt:lpstr>Vaskularisasi Mammae</vt:lpstr>
      <vt:lpstr>Vaskularisasi Mammae</vt:lpstr>
      <vt:lpstr>02</vt:lpstr>
      <vt:lpstr>Identifying Information</vt:lpstr>
      <vt:lpstr>PowerPoint 演示文稿</vt:lpstr>
      <vt:lpstr>03</vt:lpstr>
      <vt:lpstr>Physical Examination</vt:lpstr>
      <vt:lpstr>PowerPoint 演示文稿</vt:lpstr>
      <vt:lpstr>PowerPoint 演示文稿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Embriologi Anatomi Histologi</dc:title>
  <dc:creator/>
  <cp:lastModifiedBy>ASUS</cp:lastModifiedBy>
  <cp:revision>2</cp:revision>
  <dcterms:created xsi:type="dcterms:W3CDTF">2021-05-26T10:58:18Z</dcterms:created>
  <dcterms:modified xsi:type="dcterms:W3CDTF">2021-05-26T10:59:34Z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