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3FB1-F619-486B-9D5C-E86D5ED4228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D3E0-C136-4BC5-AE0F-71B612F88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052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3FB1-F619-486B-9D5C-E86D5ED4228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D3E0-C136-4BC5-AE0F-71B612F88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535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3FB1-F619-486B-9D5C-E86D5ED4228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D3E0-C136-4BC5-AE0F-71B612F88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498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3FB1-F619-486B-9D5C-E86D5ED4228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D3E0-C136-4BC5-AE0F-71B612F88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988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3FB1-F619-486B-9D5C-E86D5ED4228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D3E0-C136-4BC5-AE0F-71B612F88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177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3FB1-F619-486B-9D5C-E86D5ED4228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D3E0-C136-4BC5-AE0F-71B612F88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99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3FB1-F619-486B-9D5C-E86D5ED4228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D3E0-C136-4BC5-AE0F-71B612F88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872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3FB1-F619-486B-9D5C-E86D5ED4228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D3E0-C136-4BC5-AE0F-71B612F88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322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3FB1-F619-486B-9D5C-E86D5ED4228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D3E0-C136-4BC5-AE0F-71B612F88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2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3FB1-F619-486B-9D5C-E86D5ED4228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D3E0-C136-4BC5-AE0F-71B612F88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299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13FB1-F619-486B-9D5C-E86D5ED4228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DD3E0-C136-4BC5-AE0F-71B612F88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38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13FB1-F619-486B-9D5C-E86D5ED42287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DD3E0-C136-4BC5-AE0F-71B612F88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77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Cracked Nipple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Raihan</a:t>
            </a:r>
            <a:r>
              <a:rPr lang="en-US" dirty="0" smtClean="0"/>
              <a:t> Adam - 1810211142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778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Etiologi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- ASI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, </a:t>
            </a:r>
            <a:r>
              <a:rPr lang="en-US" dirty="0" err="1" smtClean="0"/>
              <a:t>didapatkan</a:t>
            </a:r>
            <a:r>
              <a:rPr lang="en-US" dirty="0" smtClean="0"/>
              <a:t> &lt; 10^6 </a:t>
            </a:r>
            <a:r>
              <a:rPr lang="en-US" dirty="0" err="1" smtClean="0"/>
              <a:t>leukosit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&lt; 10^3 </a:t>
            </a:r>
            <a:r>
              <a:rPr lang="en-US" dirty="0" err="1" smtClean="0"/>
              <a:t>bakteri</a:t>
            </a:r>
            <a:r>
              <a:rPr lang="en-US" dirty="0" smtClean="0"/>
              <a:t>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pengeluaran</a:t>
            </a:r>
            <a:r>
              <a:rPr lang="en-US" dirty="0" smtClean="0"/>
              <a:t> ASI. 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Inflamasi</a:t>
            </a:r>
            <a:r>
              <a:rPr lang="en-US" dirty="0" smtClean="0"/>
              <a:t> non </a:t>
            </a:r>
            <a:r>
              <a:rPr lang="en-US" dirty="0" err="1" smtClean="0"/>
              <a:t>infeksi</a:t>
            </a:r>
            <a:r>
              <a:rPr lang="en-US" dirty="0" smtClean="0"/>
              <a:t> (non-infectious mastitis), </a:t>
            </a:r>
            <a:r>
              <a:rPr lang="en-US" dirty="0" err="1" smtClean="0"/>
              <a:t>didapatkan</a:t>
            </a:r>
            <a:r>
              <a:rPr lang="en-US" dirty="0" smtClean="0"/>
              <a:t> &gt; 10^6 </a:t>
            </a:r>
            <a:r>
              <a:rPr lang="en-US" dirty="0" err="1" smtClean="0"/>
              <a:t>leukosit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&lt; 10^3 </a:t>
            </a:r>
            <a:r>
              <a:rPr lang="en-US" dirty="0" err="1" smtClean="0"/>
              <a:t>bakteri</a:t>
            </a:r>
            <a:r>
              <a:rPr lang="en-US" dirty="0" smtClean="0"/>
              <a:t>, </a:t>
            </a:r>
            <a:r>
              <a:rPr lang="en-US" dirty="0" err="1" smtClean="0"/>
              <a:t>diterapi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sesering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pengeluaran</a:t>
            </a:r>
            <a:r>
              <a:rPr lang="en-US" dirty="0" smtClean="0"/>
              <a:t> ASI. 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Infectiows</a:t>
            </a:r>
            <a:r>
              <a:rPr lang="en-US" dirty="0" smtClean="0"/>
              <a:t> mastitis, </a:t>
            </a:r>
            <a:r>
              <a:rPr lang="en-US" dirty="0" err="1" smtClean="0"/>
              <a:t>didapatkan</a:t>
            </a:r>
            <a:r>
              <a:rPr lang="en-US" dirty="0" smtClean="0"/>
              <a:t> &gt; 10^6 </a:t>
            </a:r>
            <a:r>
              <a:rPr lang="en-US" dirty="0" err="1" smtClean="0"/>
              <a:t>leukosit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&gt; 10^3 </a:t>
            </a:r>
            <a:r>
              <a:rPr lang="en-US" dirty="0" err="1" smtClean="0"/>
              <a:t>bakteri</a:t>
            </a:r>
            <a:r>
              <a:rPr lang="en-US" dirty="0" smtClean="0"/>
              <a:t>, </a:t>
            </a:r>
            <a:r>
              <a:rPr lang="en-US" dirty="0" err="1" smtClean="0"/>
              <a:t>diterapi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pengeluaran</a:t>
            </a:r>
            <a:r>
              <a:rPr lang="en-US" dirty="0" smtClean="0"/>
              <a:t> ASI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antibiotik</a:t>
            </a:r>
            <a:r>
              <a:rPr lang="en-US" dirty="0" smtClean="0"/>
              <a:t> </a:t>
            </a:r>
            <a:r>
              <a:rPr lang="en-US" dirty="0" err="1" smtClean="0"/>
              <a:t>sistemik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949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Gejala</a:t>
            </a:r>
            <a:r>
              <a:rPr lang="en-US" dirty="0" smtClean="0"/>
              <a:t> </a:t>
            </a:r>
            <a:r>
              <a:rPr lang="en-US" dirty="0" err="1" smtClean="0"/>
              <a:t>Klinis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Enlargement (</a:t>
            </a:r>
            <a:r>
              <a:rPr lang="en-US" dirty="0" err="1" smtClean="0"/>
              <a:t>pembengkakan</a:t>
            </a:r>
            <a:r>
              <a:rPr lang="en-US" dirty="0" smtClean="0"/>
              <a:t>): </a:t>
            </a:r>
            <a:r>
              <a:rPr lang="en-US" dirty="0" err="1" smtClean="0"/>
              <a:t>payudara</a:t>
            </a:r>
            <a:r>
              <a:rPr lang="en-US" dirty="0" smtClean="0"/>
              <a:t> </a:t>
            </a:r>
            <a:r>
              <a:rPr lang="en-US" dirty="0" err="1" smtClean="0"/>
              <a:t>terasa</a:t>
            </a:r>
            <a:r>
              <a:rPr lang="en-US" dirty="0" smtClean="0"/>
              <a:t> </a:t>
            </a:r>
            <a:r>
              <a:rPr lang="en-US" dirty="0" err="1" smtClean="0"/>
              <a:t>penuh</a:t>
            </a:r>
            <a:r>
              <a:rPr lang="en-US" dirty="0" smtClean="0"/>
              <a:t> </a:t>
            </a:r>
            <a:r>
              <a:rPr lang="en-US" dirty="0" err="1" smtClean="0"/>
              <a:t>akibat</a:t>
            </a:r>
            <a:r>
              <a:rPr lang="en-US" dirty="0" smtClean="0"/>
              <a:t> ASI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menekan</a:t>
            </a:r>
            <a:r>
              <a:rPr lang="en-US" dirty="0" smtClean="0"/>
              <a:t> </a:t>
            </a:r>
            <a:r>
              <a:rPr lang="en-US" dirty="0" err="1" smtClean="0"/>
              <a:t>aliran</a:t>
            </a:r>
            <a:r>
              <a:rPr lang="en-US" dirty="0" smtClean="0"/>
              <a:t> vena, </a:t>
            </a:r>
            <a:r>
              <a:rPr lang="en-US" dirty="0" err="1" smtClean="0"/>
              <a:t>aliran</a:t>
            </a:r>
            <a:r>
              <a:rPr lang="en-US" dirty="0" smtClean="0"/>
              <a:t> </a:t>
            </a:r>
            <a:r>
              <a:rPr lang="en-US" dirty="0" err="1" smtClean="0"/>
              <a:t>limfatik</a:t>
            </a:r>
            <a:r>
              <a:rPr lang="en-US" dirty="0" smtClean="0"/>
              <a:t>, </a:t>
            </a:r>
            <a:r>
              <a:rPr lang="en-US" dirty="0" err="1" smtClean="0"/>
              <a:t>aliran</a:t>
            </a:r>
            <a:r>
              <a:rPr lang="en-US" dirty="0" smtClean="0"/>
              <a:t> ASI. 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payudara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bengkak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edema. </a:t>
            </a:r>
          </a:p>
          <a:p>
            <a:r>
              <a:rPr lang="en-US" dirty="0" err="1" smtClean="0"/>
              <a:t>Gambaran</a:t>
            </a:r>
            <a:r>
              <a:rPr lang="en-US" dirty="0" smtClean="0"/>
              <a:t> </a:t>
            </a:r>
            <a:r>
              <a:rPr lang="en-US" dirty="0" err="1" smtClean="0"/>
              <a:t>klinisnya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 </a:t>
            </a:r>
          </a:p>
          <a:p>
            <a:r>
              <a:rPr lang="en-US" dirty="0" err="1" smtClean="0"/>
              <a:t>Payudara</a:t>
            </a:r>
            <a:r>
              <a:rPr lang="en-US" dirty="0" smtClean="0"/>
              <a:t> </a:t>
            </a:r>
            <a:r>
              <a:rPr lang="en-US" dirty="0" err="1" smtClean="0"/>
              <a:t>terasa</a:t>
            </a:r>
            <a:r>
              <a:rPr lang="en-US" dirty="0" smtClean="0"/>
              <a:t> </a:t>
            </a:r>
            <a:r>
              <a:rPr lang="en-US" dirty="0" err="1" smtClean="0"/>
              <a:t>berat</a:t>
            </a:r>
            <a:r>
              <a:rPr lang="en-US" dirty="0" smtClean="0"/>
              <a:t>, </a:t>
            </a:r>
            <a:r>
              <a:rPr lang="en-US" dirty="0" err="1" smtClean="0"/>
              <a:t>panas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keras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mengkilat</a:t>
            </a:r>
            <a:r>
              <a:rPr lang="en-US" dirty="0" smtClean="0"/>
              <a:t>/edema,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kemerahan</a:t>
            </a:r>
            <a:r>
              <a:rPr lang="en-US" dirty="0" smtClean="0"/>
              <a:t>. </a:t>
            </a:r>
            <a:r>
              <a:rPr lang="en-US" dirty="0" err="1" smtClean="0"/>
              <a:t>Kadang</a:t>
            </a:r>
            <a:r>
              <a:rPr lang="en-US" dirty="0" smtClean="0"/>
              <a:t> ASI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spontan</a:t>
            </a:r>
            <a:r>
              <a:rPr lang="en-US" dirty="0" smtClean="0"/>
              <a:t>,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memudahkan</a:t>
            </a:r>
            <a:r>
              <a:rPr lang="en-US" dirty="0" smtClean="0"/>
              <a:t> </a:t>
            </a:r>
            <a:r>
              <a:rPr lang="en-US" dirty="0" err="1" smtClean="0"/>
              <a:t>bayi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mengeluarkan</a:t>
            </a:r>
            <a:r>
              <a:rPr lang="en-US" dirty="0" smtClean="0"/>
              <a:t> ASI. </a:t>
            </a:r>
          </a:p>
          <a:p>
            <a:r>
              <a:rPr lang="en-US" dirty="0" err="1" smtClean="0"/>
              <a:t>Payudara</a:t>
            </a:r>
            <a:r>
              <a:rPr lang="en-US" dirty="0" smtClean="0"/>
              <a:t> </a:t>
            </a:r>
            <a:r>
              <a:rPr lang="en-US" dirty="0" err="1" smtClean="0"/>
              <a:t>membesar</a:t>
            </a:r>
            <a:r>
              <a:rPr lang="en-US" dirty="0" smtClean="0"/>
              <a:t>, </a:t>
            </a:r>
            <a:r>
              <a:rPr lang="en-US" dirty="0" err="1" smtClean="0"/>
              <a:t>bengkak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sakit</a:t>
            </a:r>
            <a:r>
              <a:rPr lang="en-US" dirty="0" smtClean="0"/>
              <a:t>, </a:t>
            </a:r>
            <a:r>
              <a:rPr lang="en-US" dirty="0" err="1" smtClean="0"/>
              <a:t>mengkilat</a:t>
            </a:r>
            <a:r>
              <a:rPr lang="en-US" dirty="0" smtClean="0"/>
              <a:t>/edema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kemerahan</a:t>
            </a:r>
            <a:r>
              <a:rPr lang="en-US" dirty="0" smtClean="0"/>
              <a:t>, </a:t>
            </a:r>
            <a:r>
              <a:rPr lang="en-US" dirty="0" err="1" smtClean="0"/>
              <a:t>puting</a:t>
            </a:r>
            <a:r>
              <a:rPr lang="en-US" dirty="0" smtClean="0"/>
              <a:t> </a:t>
            </a:r>
            <a:r>
              <a:rPr lang="en-US" dirty="0" err="1" smtClean="0"/>
              <a:t>datar</a:t>
            </a:r>
            <a:r>
              <a:rPr lang="en-US" dirty="0" smtClean="0"/>
              <a:t>, ASI </a:t>
            </a:r>
            <a:r>
              <a:rPr lang="en-US" dirty="0" err="1" smtClean="0"/>
              <a:t>susah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kadang</a:t>
            </a:r>
            <a:r>
              <a:rPr lang="en-US" dirty="0" smtClean="0"/>
              <a:t> </a:t>
            </a:r>
            <a:r>
              <a:rPr lang="en-US" dirty="0" err="1" smtClean="0"/>
              <a:t>disertai</a:t>
            </a:r>
            <a:r>
              <a:rPr lang="en-US" dirty="0" smtClean="0"/>
              <a:t> </a:t>
            </a:r>
            <a:r>
              <a:rPr lang="en-US" dirty="0" err="1" smtClean="0"/>
              <a:t>demam</a:t>
            </a:r>
            <a:r>
              <a:rPr lang="en-US" dirty="0" smtClean="0"/>
              <a:t>. </a:t>
            </a:r>
            <a:r>
              <a:rPr lang="en-US" dirty="0" err="1" smtClean="0"/>
              <a:t>Keadaan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menyusahkan</a:t>
            </a:r>
            <a:r>
              <a:rPr lang="en-US" dirty="0" smtClean="0"/>
              <a:t> </a:t>
            </a:r>
            <a:r>
              <a:rPr lang="en-US" dirty="0" err="1" smtClean="0"/>
              <a:t>bayi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mengisap</a:t>
            </a:r>
            <a:r>
              <a:rPr lang="en-US" dirty="0" smtClean="0"/>
              <a:t> ASI.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041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Gejala</a:t>
            </a:r>
            <a:r>
              <a:rPr lang="en-US" dirty="0" smtClean="0"/>
              <a:t> </a:t>
            </a:r>
            <a:r>
              <a:rPr lang="en-US" dirty="0" err="1" smtClean="0"/>
              <a:t>Klinis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 err="1" smtClean="0"/>
              <a:t>Obstruksi</a:t>
            </a:r>
            <a:r>
              <a:rPr lang="en-US" b="1" dirty="0" smtClean="0"/>
              <a:t> </a:t>
            </a:r>
            <a:r>
              <a:rPr lang="en-US" b="1" dirty="0" err="1" smtClean="0"/>
              <a:t>duktus</a:t>
            </a:r>
            <a:r>
              <a:rPr lang="en-US" b="1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galaktokel</a:t>
            </a:r>
            <a:r>
              <a:rPr lang="en-US" dirty="0" smtClean="0"/>
              <a:t>,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kista</a:t>
            </a:r>
            <a:r>
              <a:rPr lang="en-US" dirty="0" smtClean="0"/>
              <a:t> yang </a:t>
            </a:r>
            <a:r>
              <a:rPr lang="en-US" dirty="0" err="1" smtClean="0"/>
              <a:t>berisi</a:t>
            </a:r>
            <a:r>
              <a:rPr lang="en-US" dirty="0" smtClean="0"/>
              <a:t> ASI.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cairan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encer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kental</a:t>
            </a:r>
            <a:r>
              <a:rPr lang="en-US" dirty="0" smtClean="0"/>
              <a:t>,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ditekan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cairan</a:t>
            </a:r>
            <a:r>
              <a:rPr lang="en-US" dirty="0" smtClean="0"/>
              <a:t> ASI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terisi</a:t>
            </a:r>
            <a:r>
              <a:rPr lang="en-US" dirty="0" smtClean="0"/>
              <a:t> </a:t>
            </a:r>
            <a:r>
              <a:rPr lang="en-US" dirty="0" err="1" smtClean="0"/>
              <a:t>kembali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.  Diagnosis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ditegakkan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aspirasi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pemeriksaan</a:t>
            </a:r>
            <a:r>
              <a:rPr lang="en-US" dirty="0" smtClean="0"/>
              <a:t> USG. </a:t>
            </a:r>
          </a:p>
          <a:p>
            <a:r>
              <a:rPr lang="en-US" b="1" dirty="0" smtClean="0"/>
              <a:t>Mastitis </a:t>
            </a:r>
            <a:r>
              <a:rPr lang="en-US" b="1" dirty="0" err="1" smtClean="0"/>
              <a:t>subklinis</a:t>
            </a:r>
            <a:r>
              <a:rPr lang="en-US" dirty="0" smtClean="0"/>
              <a:t>: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rasio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Na/K di </a:t>
            </a:r>
            <a:r>
              <a:rPr lang="en-US" dirty="0" err="1" smtClean="0"/>
              <a:t>dalam</a:t>
            </a:r>
            <a:r>
              <a:rPr lang="en-US" dirty="0" smtClean="0"/>
              <a:t> ASI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IL-6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disertai</a:t>
            </a:r>
            <a:r>
              <a:rPr lang="en-US" dirty="0" smtClean="0"/>
              <a:t> </a:t>
            </a:r>
            <a:r>
              <a:rPr lang="en-US" dirty="0" err="1" smtClean="0"/>
              <a:t>gejala</a:t>
            </a:r>
            <a:r>
              <a:rPr lang="en-US" dirty="0" smtClean="0"/>
              <a:t> mastitis.</a:t>
            </a:r>
          </a:p>
          <a:p>
            <a:r>
              <a:rPr lang="en-US" b="1" dirty="0" smtClean="0"/>
              <a:t>Mastitis infectious</a:t>
            </a:r>
            <a:r>
              <a:rPr lang="en-US" dirty="0" smtClean="0"/>
              <a:t>: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letak</a:t>
            </a:r>
            <a:r>
              <a:rPr lang="en-US" dirty="0" smtClean="0"/>
              <a:t> </a:t>
            </a:r>
            <a:r>
              <a:rPr lang="en-US" dirty="0" err="1" smtClean="0"/>
              <a:t>diklasifikasikan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mastitis </a:t>
            </a:r>
            <a:r>
              <a:rPr lang="en-US" dirty="0" err="1" smtClean="0"/>
              <a:t>superfisial</a:t>
            </a:r>
            <a:r>
              <a:rPr lang="en-US" dirty="0" smtClean="0"/>
              <a:t> yang </a:t>
            </a:r>
            <a:r>
              <a:rPr lang="en-US" dirty="0" err="1" smtClean="0"/>
              <a:t>berlokasi</a:t>
            </a:r>
            <a:r>
              <a:rPr lang="en-US" dirty="0" smtClean="0"/>
              <a:t> di </a:t>
            </a:r>
            <a:r>
              <a:rPr lang="en-US" dirty="0" err="1" smtClean="0"/>
              <a:t>daerah</a:t>
            </a:r>
            <a:r>
              <a:rPr lang="en-US" dirty="0" smtClean="0"/>
              <a:t> dermis </a:t>
            </a:r>
            <a:r>
              <a:rPr lang="en-US" dirty="0" err="1" smtClean="0"/>
              <a:t>dan</a:t>
            </a:r>
            <a:r>
              <a:rPr lang="en-US" dirty="0" smtClean="0"/>
              <a:t> intra </a:t>
            </a:r>
            <a:r>
              <a:rPr lang="en-US" dirty="0" err="1" smtClean="0"/>
              <a:t>mammaria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mastitis </a:t>
            </a:r>
            <a:r>
              <a:rPr lang="en-US" dirty="0" err="1" smtClean="0"/>
              <a:t>parenkimus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interstisial</a:t>
            </a:r>
            <a:r>
              <a:rPr lang="en-US" dirty="0" smtClean="0"/>
              <a:t> yang </a:t>
            </a:r>
            <a:r>
              <a:rPr lang="en-US" dirty="0" err="1" smtClean="0"/>
              <a:t>terietak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pasyudara</a:t>
            </a:r>
            <a:r>
              <a:rPr lang="en-US" dirty="0" smtClean="0"/>
              <a:t>.  </a:t>
            </a:r>
            <a:r>
              <a:rPr lang="en-US" dirty="0" err="1" smtClean="0"/>
              <a:t>Keadaan</a:t>
            </a:r>
            <a:r>
              <a:rPr lang="en-US" dirty="0" smtClean="0"/>
              <a:t> mastitis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dibuktikan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menghitung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bakteri</a:t>
            </a:r>
            <a:r>
              <a:rPr lang="en-US" dirty="0" smtClean="0"/>
              <a:t> </a:t>
            </a:r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kultur</a:t>
            </a:r>
            <a:r>
              <a:rPr lang="en-US" dirty="0" smtClean="0"/>
              <a:t> </a:t>
            </a:r>
            <a:r>
              <a:rPr lang="en-US" dirty="0" err="1" smtClean="0"/>
              <a:t>resistensi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pemberian</a:t>
            </a:r>
            <a:r>
              <a:rPr lang="en-US" dirty="0" smtClean="0"/>
              <a:t> </a:t>
            </a:r>
            <a:r>
              <a:rPr lang="en-US" dirty="0" err="1" smtClean="0"/>
              <a:t>antibiotik</a:t>
            </a:r>
            <a:r>
              <a:rPr lang="en-US" dirty="0" smtClean="0"/>
              <a:t> yang </a:t>
            </a:r>
            <a:r>
              <a:rPr lang="en-US" dirty="0" err="1" smtClean="0"/>
              <a:t>sesuai</a:t>
            </a:r>
            <a:r>
              <a:rPr lang="en-US" dirty="0" smtClean="0"/>
              <a:t>. </a:t>
            </a:r>
          </a:p>
          <a:p>
            <a:r>
              <a:rPr lang="en-US" b="1" dirty="0" smtClean="0"/>
              <a:t>Mastitis </a:t>
            </a:r>
            <a:r>
              <a:rPr lang="en-US" b="1" dirty="0" err="1" smtClean="0"/>
              <a:t>rekuren</a:t>
            </a:r>
            <a:r>
              <a:rPr lang="en-US" b="1" dirty="0" smtClean="0"/>
              <a:t>: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keterlambatan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adekuatnya</a:t>
            </a:r>
            <a:r>
              <a:rPr lang="en-US" dirty="0" smtClean="0"/>
              <a:t> </a:t>
            </a:r>
            <a:r>
              <a:rPr lang="en-US" dirty="0" err="1" smtClean="0"/>
              <a:t>penanganan</a:t>
            </a:r>
            <a:r>
              <a:rPr lang="en-US" dirty="0" smtClean="0"/>
              <a:t> mastitis </a:t>
            </a:r>
            <a:r>
              <a:rPr lang="en-US" dirty="0" err="1" smtClean="0"/>
              <a:t>sebelumnya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pemberian</a:t>
            </a:r>
            <a:r>
              <a:rPr lang="en-US" dirty="0" smtClean="0"/>
              <a:t> ASI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. </a:t>
            </a:r>
          </a:p>
          <a:p>
            <a:r>
              <a:rPr lang="en-US" b="1" dirty="0" err="1" smtClean="0"/>
              <a:t>Abses</a:t>
            </a:r>
            <a:r>
              <a:rPr lang="en-US" b="1" dirty="0" smtClean="0"/>
              <a:t> </a:t>
            </a:r>
            <a:r>
              <a:rPr lang="en-US" b="1" dirty="0" err="1" smtClean="0"/>
              <a:t>payudara</a:t>
            </a:r>
            <a:r>
              <a:rPr lang="en-US" b="1" dirty="0" smtClean="0"/>
              <a:t>: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pal,udara</a:t>
            </a:r>
            <a:r>
              <a:rPr lang="en-US" dirty="0" smtClean="0"/>
              <a:t> </a:t>
            </a:r>
            <a:r>
              <a:rPr lang="en-US" dirty="0" err="1" smtClean="0"/>
              <a:t>kemerahan</a:t>
            </a:r>
            <a:r>
              <a:rPr lang="en-US" dirty="0" smtClean="0"/>
              <a:t>, </a:t>
            </a:r>
            <a:r>
              <a:rPr lang="en-US" dirty="0" err="1" smtClean="0"/>
              <a:t>sakit</a:t>
            </a:r>
            <a:r>
              <a:rPr lang="en-US" dirty="0" smtClean="0"/>
              <a:t>, </a:t>
            </a:r>
            <a:r>
              <a:rPr lang="en-US" dirty="0" err="1" smtClean="0"/>
              <a:t>panas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edema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sekitarnya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898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Terapi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Prinsip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terapi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mastitis </a:t>
            </a:r>
            <a:r>
              <a:rPr lang="en-US" dirty="0" err="1" smtClean="0"/>
              <a:t>laktasi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 </a:t>
            </a:r>
          </a:p>
          <a:p>
            <a:r>
              <a:rPr lang="en-US" b="1" dirty="0" smtClean="0"/>
              <a:t>Supportive </a:t>
            </a:r>
            <a:r>
              <a:rPr lang="en-US" b="1" dirty="0" err="1" smtClean="0"/>
              <a:t>conseling</a:t>
            </a:r>
            <a:r>
              <a:rPr lang="en-US" dirty="0" smtClean="0"/>
              <a:t>,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diterangkan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pemberian</a:t>
            </a:r>
            <a:r>
              <a:rPr lang="en-US" dirty="0" smtClean="0"/>
              <a:t> ASI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dilanjutkan</a:t>
            </a:r>
            <a:r>
              <a:rPr lang="en-US" dirty="0" smtClean="0"/>
              <a:t>. </a:t>
            </a:r>
            <a:r>
              <a:rPr lang="en-US" dirty="0" err="1" smtClean="0"/>
              <a:t>Pemberian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membahayakan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bayi</a:t>
            </a:r>
            <a:r>
              <a:rPr lang="en-US" dirty="0" smtClean="0"/>
              <a:t>. </a:t>
            </a:r>
            <a:r>
              <a:rPr lang="en-US" dirty="0" err="1" smtClean="0"/>
              <a:t>Pengeluaran</a:t>
            </a:r>
            <a:r>
              <a:rPr lang="en-US" dirty="0" smtClean="0"/>
              <a:t> ASI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, </a:t>
            </a:r>
            <a:r>
              <a:rPr lang="en-US" dirty="0" err="1" smtClean="0"/>
              <a:t>pemberian</a:t>
            </a:r>
            <a:r>
              <a:rPr lang="en-US" dirty="0" smtClean="0"/>
              <a:t> </a:t>
            </a:r>
            <a:r>
              <a:rPr lang="en-US" dirty="0" err="1" smtClean="0"/>
              <a:t>antibiotik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pengobatan</a:t>
            </a:r>
            <a:r>
              <a:rPr lang="en-US" dirty="0" smtClean="0"/>
              <a:t> </a:t>
            </a:r>
            <a:r>
              <a:rPr lang="en-US" dirty="0" err="1" smtClean="0"/>
              <a:t>simtomatik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perbaikan</a:t>
            </a:r>
            <a:r>
              <a:rPr lang="en-US" dirty="0" smtClean="0"/>
              <a:t> </a:t>
            </a:r>
            <a:r>
              <a:rPr lang="en-US" dirty="0" err="1" smtClean="0"/>
              <a:t>sementara</a:t>
            </a:r>
            <a:r>
              <a:rPr lang="en-US" dirty="0" smtClean="0"/>
              <a:t>. </a:t>
            </a:r>
          </a:p>
          <a:p>
            <a:r>
              <a:rPr lang="en-US" b="1" dirty="0" err="1" smtClean="0"/>
              <a:t>Antibiotik</a:t>
            </a:r>
            <a:r>
              <a:rPr lang="en-US" b="1" dirty="0" smtClean="0"/>
              <a:t>, </a:t>
            </a:r>
            <a:r>
              <a:rPr lang="en-US" dirty="0" err="1" smtClean="0"/>
              <a:t>indikasi</a:t>
            </a:r>
            <a:r>
              <a:rPr lang="en-US" dirty="0" smtClean="0"/>
              <a:t> </a:t>
            </a:r>
            <a:r>
              <a:rPr lang="en-US" dirty="0" err="1" smtClean="0"/>
              <a:t>pemberiannya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disertai</a:t>
            </a:r>
            <a:r>
              <a:rPr lang="en-US" dirty="0" smtClean="0"/>
              <a:t> </a:t>
            </a:r>
            <a:r>
              <a:rPr lang="en-US" dirty="0" err="1" smtClean="0"/>
              <a:t>luka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puting</a:t>
            </a:r>
            <a:r>
              <a:rPr lang="en-US" dirty="0" smtClean="0"/>
              <a:t>, </a:t>
            </a:r>
            <a:r>
              <a:rPr lang="en-US" dirty="0" err="1" smtClean="0"/>
              <a:t>gejala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membaik</a:t>
            </a:r>
            <a:r>
              <a:rPr lang="en-US" dirty="0" smtClean="0"/>
              <a:t> </a:t>
            </a:r>
            <a:r>
              <a:rPr lang="en-US" dirty="0" err="1" smtClean="0"/>
              <a:t>walaupun</a:t>
            </a:r>
            <a:r>
              <a:rPr lang="en-US" dirty="0" smtClean="0"/>
              <a:t> ASI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dikeluarkan</a:t>
            </a:r>
            <a:r>
              <a:rPr lang="en-US" dirty="0" smtClean="0"/>
              <a:t>, </a:t>
            </a:r>
            <a:r>
              <a:rPr lang="en-US" dirty="0" err="1" smtClean="0"/>
              <a:t>gejala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berat</a:t>
            </a:r>
            <a:r>
              <a:rPr lang="en-US" dirty="0" smtClean="0"/>
              <a:t>, </a:t>
            </a:r>
            <a:r>
              <a:rPr lang="en-US" dirty="0" err="1" smtClean="0"/>
              <a:t>kultur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bakteri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ASI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infeksi</a:t>
            </a:r>
            <a:r>
              <a:rPr lang="en-US" dirty="0" smtClean="0"/>
              <a:t>. </a:t>
            </a:r>
            <a:r>
              <a:rPr lang="en-US" dirty="0" err="1" smtClean="0"/>
              <a:t>Pemberian</a:t>
            </a:r>
            <a:r>
              <a:rPr lang="en-US" dirty="0" smtClean="0"/>
              <a:t> </a:t>
            </a:r>
            <a:r>
              <a:rPr lang="en-US" dirty="0" err="1" smtClean="0"/>
              <a:t>antibiotik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10 - 14 </a:t>
            </a:r>
            <a:r>
              <a:rPr lang="en-US" dirty="0" err="1" smtClean="0"/>
              <a:t>hari</a:t>
            </a:r>
            <a:r>
              <a:rPr lang="en-US" dirty="0" smtClean="0"/>
              <a:t>. </a:t>
            </a:r>
          </a:p>
          <a:p>
            <a:r>
              <a:rPr lang="en-US" b="1" dirty="0" err="1" smtClean="0"/>
              <a:t>Pengobatan</a:t>
            </a:r>
            <a:r>
              <a:rPr lang="en-US" b="1" dirty="0" smtClean="0"/>
              <a:t> </a:t>
            </a:r>
            <a:r>
              <a:rPr lang="en-US" b="1" dirty="0" err="1" smtClean="0"/>
              <a:t>simtomatik</a:t>
            </a:r>
            <a:r>
              <a:rPr lang="en-US" b="1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istirahat</a:t>
            </a:r>
            <a:r>
              <a:rPr lang="en-US" dirty="0" smtClean="0"/>
              <a:t>, </a:t>
            </a:r>
            <a:r>
              <a:rPr lang="en-US" dirty="0" err="1" smtClean="0"/>
              <a:t>analgetik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kompres</a:t>
            </a:r>
            <a:r>
              <a:rPr lang="en-US" dirty="0" smtClean="0"/>
              <a:t> </a:t>
            </a:r>
            <a:r>
              <a:rPr lang="en-US" dirty="0" err="1" smtClean="0"/>
              <a:t>hangat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payudara</a:t>
            </a:r>
            <a:r>
              <a:rPr lang="en-US" dirty="0" smtClean="0"/>
              <a:t>. </a:t>
            </a:r>
          </a:p>
          <a:p>
            <a:r>
              <a:rPr lang="en-US" b="1" dirty="0" err="1" smtClean="0"/>
              <a:t>Terapi</a:t>
            </a:r>
            <a:r>
              <a:rPr lang="en-US" b="1" dirty="0" smtClean="0"/>
              <a:t> </a:t>
            </a:r>
            <a:r>
              <a:rPr lang="en-US" b="1" dirty="0" err="1" smtClean="0"/>
              <a:t>abses</a:t>
            </a:r>
            <a:r>
              <a:rPr lang="en-US" b="1" dirty="0" smtClean="0"/>
              <a:t> </a:t>
            </a:r>
            <a:r>
              <a:rPr lang="en-US" b="1" dirty="0" err="1" smtClean="0"/>
              <a:t>payudara</a:t>
            </a:r>
            <a:r>
              <a:rPr lang="en-US" b="1" dirty="0" smtClean="0"/>
              <a:t>: </a:t>
            </a:r>
            <a:r>
              <a:rPr lang="en-US" dirty="0" err="1" smtClean="0"/>
              <a:t>Insisi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drainase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pemberian</a:t>
            </a:r>
            <a:r>
              <a:rPr lang="en-US" dirty="0" smtClean="0"/>
              <a:t> </a:t>
            </a:r>
            <a:r>
              <a:rPr lang="en-US" dirty="0" err="1" smtClean="0"/>
              <a:t>antibiotik</a:t>
            </a:r>
            <a:r>
              <a:rPr lang="en-US" dirty="0" smtClean="0"/>
              <a:t> yang </a:t>
            </a:r>
            <a:r>
              <a:rPr lang="en-US" dirty="0" err="1" smtClean="0"/>
              <a:t>sesuai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838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Cracked nipple (</a:t>
            </a:r>
            <a:r>
              <a:rPr lang="en-US" dirty="0" err="1" smtClean="0"/>
              <a:t>Puting</a:t>
            </a:r>
            <a:r>
              <a:rPr lang="en-US" dirty="0" smtClean="0"/>
              <a:t> </a:t>
            </a:r>
            <a:r>
              <a:rPr lang="en-US" dirty="0" err="1" smtClean="0"/>
              <a:t>susu</a:t>
            </a:r>
            <a:r>
              <a:rPr lang="en-US" dirty="0" smtClean="0"/>
              <a:t> </a:t>
            </a:r>
            <a:r>
              <a:rPr lang="en-US" dirty="0" err="1" smtClean="0"/>
              <a:t>lecet</a:t>
            </a:r>
            <a:r>
              <a:rPr lang="en-US" dirty="0" smtClean="0"/>
              <a:t>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luka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payudara</a:t>
            </a:r>
            <a:r>
              <a:rPr lang="en-US" dirty="0" smtClean="0"/>
              <a:t> yang </a:t>
            </a:r>
            <a:r>
              <a:rPr lang="en-US" dirty="0" err="1" smtClean="0"/>
              <a:t>ditandai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erosi</a:t>
            </a:r>
            <a:r>
              <a:rPr lang="en-US" dirty="0" smtClean="0"/>
              <a:t> </a:t>
            </a:r>
            <a:r>
              <a:rPr lang="en-US" dirty="0" err="1" smtClean="0"/>
              <a:t>kulit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submukosa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menyebabkan</a:t>
            </a:r>
            <a:r>
              <a:rPr lang="en-US" dirty="0" smtClean="0"/>
              <a:t> </a:t>
            </a:r>
            <a:r>
              <a:rPr lang="en-US" dirty="0" err="1" smtClean="0"/>
              <a:t>perdarahan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infeksi</a:t>
            </a:r>
            <a:r>
              <a:rPr lang="en-US" dirty="0" smtClean="0"/>
              <a:t> </a:t>
            </a:r>
            <a:r>
              <a:rPr lang="en-US" dirty="0" err="1" smtClean="0"/>
              <a:t>duktus</a:t>
            </a:r>
            <a:r>
              <a:rPr lang="en-US" dirty="0" smtClean="0"/>
              <a:t> </a:t>
            </a:r>
            <a:r>
              <a:rPr lang="en-US" dirty="0" err="1" smtClean="0"/>
              <a:t>laktiferus</a:t>
            </a:r>
            <a:r>
              <a:rPr lang="en-US" dirty="0" smtClean="0"/>
              <a:t> yang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nyeri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proses </a:t>
            </a:r>
            <a:r>
              <a:rPr lang="en-US" dirty="0" err="1" smtClean="0"/>
              <a:t>menyusui</a:t>
            </a:r>
            <a:endParaRPr lang="en-US" dirty="0" smtClean="0"/>
          </a:p>
          <a:p>
            <a:r>
              <a:rPr lang="en-US" dirty="0" smtClean="0"/>
              <a:t>Di </a:t>
            </a:r>
            <a:r>
              <a:rPr lang="en-US" dirty="0" err="1" smtClean="0"/>
              <a:t>sebabkan</a:t>
            </a:r>
            <a:r>
              <a:rPr lang="en-US" dirty="0" smtClean="0"/>
              <a:t> </a:t>
            </a:r>
            <a:r>
              <a:rPr lang="en-US" dirty="0" err="1" smtClean="0"/>
              <a:t>trsuh</a:t>
            </a:r>
            <a:r>
              <a:rPr lang="en-US" dirty="0" smtClean="0"/>
              <a:t> (candidates) </a:t>
            </a:r>
            <a:r>
              <a:rPr lang="en-US" dirty="0" err="1" smtClean="0"/>
              <a:t>atau</a:t>
            </a:r>
            <a:r>
              <a:rPr lang="en-US" dirty="0" smtClean="0"/>
              <a:t> dermatitis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menyusui</a:t>
            </a:r>
            <a:r>
              <a:rPr lang="en-US" dirty="0" smtClean="0"/>
              <a:t> yang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bayi</a:t>
            </a:r>
            <a:r>
              <a:rPr lang="en-US" dirty="0" smtClean="0"/>
              <a:t> </a:t>
            </a:r>
            <a:r>
              <a:rPr lang="en-US" dirty="0" err="1" smtClean="0"/>
              <a:t>menghisap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putting.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292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Payudara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disimpulkan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 (1)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bawaan</a:t>
            </a:r>
            <a:r>
              <a:rPr lang="en-US" dirty="0" smtClean="0"/>
              <a:t> (2)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peradangan</a:t>
            </a:r>
            <a:r>
              <a:rPr lang="en-US" dirty="0" smtClean="0"/>
              <a:t> (3) </a:t>
            </a:r>
            <a:r>
              <a:rPr lang="en-US" dirty="0" err="1" smtClean="0"/>
              <a:t>Penumbuhan</a:t>
            </a:r>
            <a:r>
              <a:rPr lang="en-US" dirty="0" smtClean="0"/>
              <a:t> </a:t>
            </a:r>
            <a:r>
              <a:rPr lang="en-US" dirty="0" err="1" smtClean="0"/>
              <a:t>Jinak</a:t>
            </a:r>
            <a:r>
              <a:rPr lang="en-US" dirty="0" smtClean="0"/>
              <a:t> (4) </a:t>
            </a:r>
            <a:r>
              <a:rPr lang="en-US" dirty="0" err="1" smtClean="0"/>
              <a:t>penumbuhan</a:t>
            </a:r>
            <a:r>
              <a:rPr lang="en-US" dirty="0" smtClean="0"/>
              <a:t> </a:t>
            </a:r>
            <a:r>
              <a:rPr lang="en-US" dirty="0" err="1" smtClean="0"/>
              <a:t>ganas</a:t>
            </a:r>
            <a:endParaRPr lang="en-US" dirty="0" smtClean="0"/>
          </a:p>
          <a:p>
            <a:r>
              <a:rPr lang="en-US" dirty="0" smtClean="0"/>
              <a:t>Mastitis: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peradangan</a:t>
            </a:r>
            <a:r>
              <a:rPr lang="en-US" dirty="0" smtClean="0"/>
              <a:t>, </a:t>
            </a:r>
            <a:r>
              <a:rPr lang="en-US" dirty="0" err="1" smtClean="0"/>
              <a:t>abses</a:t>
            </a:r>
            <a:r>
              <a:rPr lang="en-US" dirty="0" smtClean="0"/>
              <a:t>, </a:t>
            </a:r>
            <a:r>
              <a:rPr lang="en-US" dirty="0" err="1" smtClean="0"/>
              <a:t>nekrosis</a:t>
            </a:r>
            <a:r>
              <a:rPr lang="en-US" dirty="0" smtClean="0"/>
              <a:t> </a:t>
            </a:r>
            <a:r>
              <a:rPr lang="en-US" dirty="0" err="1" smtClean="0"/>
              <a:t>lemak</a:t>
            </a:r>
            <a:r>
              <a:rPr lang="en-US" dirty="0" smtClean="0"/>
              <a:t>, </a:t>
            </a:r>
            <a:r>
              <a:rPr lang="en-US" dirty="0" err="1" smtClean="0"/>
              <a:t>ekstasi</a:t>
            </a:r>
            <a:r>
              <a:rPr lang="en-US" dirty="0" smtClean="0"/>
              <a:t> </a:t>
            </a:r>
            <a:r>
              <a:rPr lang="en-US" dirty="0" err="1" smtClean="0"/>
              <a:t>duktus</a:t>
            </a:r>
            <a:r>
              <a:rPr lang="en-US" dirty="0" smtClean="0"/>
              <a:t> </a:t>
            </a:r>
            <a:r>
              <a:rPr lang="en-US" dirty="0" err="1" smtClean="0"/>
              <a:t>laktiferus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326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Mastitis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Peradangan</a:t>
            </a:r>
            <a:r>
              <a:rPr lang="en-US" dirty="0" smtClean="0"/>
              <a:t> </a:t>
            </a:r>
            <a:r>
              <a:rPr lang="en-US" dirty="0" err="1" smtClean="0"/>
              <a:t>payudara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yang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wanita</a:t>
            </a:r>
            <a:r>
              <a:rPr lang="en-US" dirty="0" smtClean="0"/>
              <a:t> yang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Mastitis </a:t>
            </a:r>
            <a:r>
              <a:rPr lang="en-US" dirty="0" err="1" smtClean="0"/>
              <a:t>lazim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(1) mastitis </a:t>
            </a:r>
            <a:r>
              <a:rPr lang="en-US" dirty="0" err="1" smtClean="0"/>
              <a:t>gravidarum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(2) Mastitis </a:t>
            </a:r>
            <a:r>
              <a:rPr lang="en-US" dirty="0" err="1" smtClean="0"/>
              <a:t>puerperalis</a:t>
            </a:r>
            <a:endParaRPr lang="en-US" dirty="0" smtClean="0"/>
          </a:p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yang </a:t>
            </a:r>
            <a:r>
              <a:rPr lang="en-US" dirty="0" err="1" smtClean="0"/>
              <a:t>dianggap</a:t>
            </a:r>
            <a:r>
              <a:rPr lang="en-US" dirty="0" smtClean="0"/>
              <a:t> port de entrée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kuman</a:t>
            </a:r>
            <a:r>
              <a:rPr lang="en-US" dirty="0" smtClean="0"/>
              <a:t> </a:t>
            </a:r>
            <a:r>
              <a:rPr lang="en-US" dirty="0" err="1" smtClean="0"/>
              <a:t>penyebab</a:t>
            </a:r>
            <a:r>
              <a:rPr lang="en-US" dirty="0" smtClean="0"/>
              <a:t> </a:t>
            </a:r>
            <a:r>
              <a:rPr lang="en-US" dirty="0" err="1" smtClean="0"/>
              <a:t>ialah</a:t>
            </a:r>
            <a:r>
              <a:rPr lang="en-US" dirty="0" smtClean="0"/>
              <a:t> putting </a:t>
            </a:r>
            <a:r>
              <a:rPr lang="en-US" dirty="0" err="1" smtClean="0"/>
              <a:t>susu</a:t>
            </a:r>
            <a:r>
              <a:rPr lang="en-US" dirty="0" smtClean="0"/>
              <a:t>  yang </a:t>
            </a:r>
            <a:r>
              <a:rPr lang="en-US" dirty="0" err="1" smtClean="0">
                <a:solidFill>
                  <a:srgbClr val="FF0000"/>
                </a:solidFill>
              </a:rPr>
              <a:t>luka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atau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lecet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(cracked nipple) 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kuman</a:t>
            </a:r>
            <a:r>
              <a:rPr lang="en-US" dirty="0" smtClean="0"/>
              <a:t> per </a:t>
            </a:r>
            <a:r>
              <a:rPr lang="en-US" dirty="0" err="1" smtClean="0"/>
              <a:t>kontinuitatum</a:t>
            </a:r>
            <a:r>
              <a:rPr lang="en-US" dirty="0" smtClean="0"/>
              <a:t> </a:t>
            </a:r>
            <a:r>
              <a:rPr lang="en-US" dirty="0" err="1" smtClean="0"/>
              <a:t>menjalar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duktulus</a:t>
            </a:r>
            <a:r>
              <a:rPr lang="en-US" dirty="0" smtClean="0"/>
              <a:t> </a:t>
            </a:r>
            <a:r>
              <a:rPr lang="en-US" dirty="0" err="1" smtClean="0"/>
              <a:t>duktulus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sinus.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91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Etiologi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Incorrect breastfeeding</a:t>
            </a:r>
          </a:p>
          <a:p>
            <a:r>
              <a:rPr lang="en-US" dirty="0" smtClean="0"/>
              <a:t>Dermatitis of the nipple</a:t>
            </a:r>
          </a:p>
          <a:p>
            <a:r>
              <a:rPr lang="en-US" dirty="0" smtClean="0"/>
              <a:t>Infection or thrush of the nipple</a:t>
            </a:r>
          </a:p>
          <a:p>
            <a:r>
              <a:rPr lang="en-US" dirty="0" smtClean="0"/>
              <a:t>Milk plugs (white spots)</a:t>
            </a:r>
          </a:p>
          <a:p>
            <a:r>
              <a:rPr lang="en-US" dirty="0" smtClean="0"/>
              <a:t>Infant with a </a:t>
            </a:r>
            <a:r>
              <a:rPr lang="en-US" dirty="0" err="1" smtClean="0"/>
              <a:t>tounge</a:t>
            </a:r>
            <a:r>
              <a:rPr lang="en-US" dirty="0" smtClean="0"/>
              <a:t> tie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758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Anamnesis</a:t>
            </a:r>
          </a:p>
          <a:p>
            <a:pPr lvl="1"/>
            <a:r>
              <a:rPr lang="en-US" dirty="0" err="1" smtClean="0"/>
              <a:t>Menyusui</a:t>
            </a:r>
            <a:r>
              <a:rPr lang="en-US" dirty="0" smtClean="0"/>
              <a:t> yang normal </a:t>
            </a:r>
            <a:r>
              <a:rPr lang="en-US" dirty="0" err="1" smtClean="0"/>
              <a:t>seharusnya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menyakitkan</a:t>
            </a:r>
            <a:endParaRPr lang="en-US" dirty="0" smtClean="0"/>
          </a:p>
          <a:p>
            <a:pPr lvl="1"/>
            <a:r>
              <a:rPr lang="en-US" dirty="0" err="1" smtClean="0"/>
              <a:t>Nyeri</a:t>
            </a:r>
            <a:r>
              <a:rPr lang="en-US" dirty="0" smtClean="0"/>
              <a:t> (sore)</a:t>
            </a:r>
          </a:p>
          <a:p>
            <a:r>
              <a:rPr lang="en-US" dirty="0" err="1" smtClean="0"/>
              <a:t>Pemeriksaan</a:t>
            </a:r>
            <a:r>
              <a:rPr lang="en-US" dirty="0" smtClean="0"/>
              <a:t> </a:t>
            </a:r>
            <a:r>
              <a:rPr lang="en-US" dirty="0" err="1" smtClean="0"/>
              <a:t>fisik</a:t>
            </a:r>
            <a:r>
              <a:rPr lang="en-US" dirty="0" smtClean="0"/>
              <a:t> </a:t>
            </a:r>
            <a:r>
              <a:rPr lang="en-US" dirty="0" err="1" smtClean="0"/>
              <a:t>payudara</a:t>
            </a:r>
            <a:endParaRPr lang="en-US" dirty="0" smtClean="0"/>
          </a:p>
          <a:p>
            <a:pPr lvl="1"/>
            <a:r>
              <a:rPr lang="en-US" dirty="0" smtClean="0"/>
              <a:t>Cracked Nipple</a:t>
            </a:r>
          </a:p>
          <a:p>
            <a:pPr lvl="1"/>
            <a:r>
              <a:rPr lang="en-US" dirty="0" smtClean="0"/>
              <a:t>Engorgement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menyusui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tidak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teratur</a:t>
            </a:r>
            <a:endParaRPr lang="en-US" dirty="0" smtClean="0"/>
          </a:p>
          <a:p>
            <a:pPr lvl="1"/>
            <a:r>
              <a:rPr lang="en-US" dirty="0" smtClean="0"/>
              <a:t>No sign of nipple inversion or erythema or </a:t>
            </a:r>
            <a:r>
              <a:rPr lang="en-US" dirty="0" err="1" smtClean="0"/>
              <a:t>abcsces</a:t>
            </a:r>
            <a:endParaRPr lang="en-US" dirty="0" smtClean="0"/>
          </a:p>
          <a:p>
            <a:r>
              <a:rPr lang="en-US" dirty="0" smtClean="0"/>
              <a:t>PX </a:t>
            </a:r>
            <a:r>
              <a:rPr lang="en-US" dirty="0" err="1" smtClean="0"/>
              <a:t>laboratorium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0250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Pencegahan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Konseling</a:t>
            </a:r>
            <a:r>
              <a:rPr lang="en-US" dirty="0" smtClean="0"/>
              <a:t> </a:t>
            </a:r>
            <a:r>
              <a:rPr lang="en-US" dirty="0" err="1" smtClean="0"/>
              <a:t>laktasi</a:t>
            </a:r>
            <a:endParaRPr lang="en-US" dirty="0" smtClean="0"/>
          </a:p>
          <a:p>
            <a:pPr lvl="1"/>
            <a:r>
              <a:rPr lang="en-US" dirty="0" err="1" smtClean="0"/>
              <a:t>Mengeluarkan</a:t>
            </a:r>
            <a:r>
              <a:rPr lang="en-US" dirty="0" smtClean="0"/>
              <a:t> </a:t>
            </a:r>
            <a:r>
              <a:rPr lang="en-US" dirty="0" err="1" smtClean="0"/>
              <a:t>asi</a:t>
            </a:r>
            <a:endParaRPr lang="en-US" dirty="0" smtClean="0"/>
          </a:p>
          <a:p>
            <a:pPr lvl="1"/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bayi</a:t>
            </a:r>
            <a:endParaRPr lang="en-US" dirty="0" smtClean="0"/>
          </a:p>
          <a:p>
            <a:pPr lvl="1"/>
            <a:r>
              <a:rPr lang="en-US" dirty="0" err="1" smtClean="0"/>
              <a:t>Penghisapan</a:t>
            </a:r>
            <a:r>
              <a:rPr lang="en-US" dirty="0" smtClean="0"/>
              <a:t> yang </a:t>
            </a:r>
            <a:r>
              <a:rPr lang="en-US" dirty="0" err="1" smtClean="0"/>
              <a:t>benar</a:t>
            </a:r>
            <a:r>
              <a:rPr lang="en-US" dirty="0" smtClean="0"/>
              <a:t> (CALM)</a:t>
            </a:r>
          </a:p>
          <a:p>
            <a:pPr lvl="1"/>
            <a:r>
              <a:rPr lang="en-US" dirty="0" err="1" smtClean="0"/>
              <a:t>Bergantian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payudara</a:t>
            </a:r>
            <a:r>
              <a:rPr lang="en-US" dirty="0" smtClean="0"/>
              <a:t> lain</a:t>
            </a:r>
          </a:p>
          <a:p>
            <a:pPr lvl="1"/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melepas</a:t>
            </a:r>
            <a:r>
              <a:rPr lang="en-US" dirty="0" smtClean="0"/>
              <a:t> </a:t>
            </a:r>
            <a:r>
              <a:rPr lang="en-US" dirty="0" err="1" smtClean="0"/>
              <a:t>penghisapan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986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Tatalaksana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Nipple care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mencegah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retraksi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atau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inversi</a:t>
            </a:r>
            <a:r>
              <a:rPr lang="en-US" dirty="0" smtClean="0">
                <a:sym typeface="Wingdings" pitchFamily="2" charset="2"/>
              </a:rPr>
              <a:t> (</a:t>
            </a:r>
            <a:r>
              <a:rPr lang="en-US" dirty="0" err="1" smtClean="0">
                <a:sym typeface="Wingdings" pitchFamily="2" charset="2"/>
              </a:rPr>
              <a:t>hoffman</a:t>
            </a:r>
            <a:r>
              <a:rPr lang="en-US" dirty="0" smtClean="0">
                <a:sym typeface="Wingdings" pitchFamily="2" charset="2"/>
              </a:rPr>
              <a:t> procedure)</a:t>
            </a:r>
          </a:p>
          <a:p>
            <a:r>
              <a:rPr lang="en-US" dirty="0" err="1" smtClean="0">
                <a:sym typeface="Wingdings" pitchFamily="2" charset="2"/>
              </a:rPr>
              <a:t>Menjaga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kebersihan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memperhatikan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adanya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luka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atua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fissura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Ice packs and oral analgesic 12-14jam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176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Mastitis </a:t>
            </a:r>
            <a:r>
              <a:rPr lang="en-US" dirty="0" err="1" smtClean="0"/>
              <a:t>Laktasi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246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705</Words>
  <Application>Microsoft Office PowerPoint</Application>
  <PresentationFormat>On-screen Show (4:3)</PresentationFormat>
  <Paragraphs>59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Cracked Nipple</vt:lpstr>
      <vt:lpstr>PowerPoint Presentation</vt:lpstr>
      <vt:lpstr>Penyakit Payudara</vt:lpstr>
      <vt:lpstr>Mastitis </vt:lpstr>
      <vt:lpstr>Etiologi</vt:lpstr>
      <vt:lpstr>Diagnosis</vt:lpstr>
      <vt:lpstr>Pencegahan</vt:lpstr>
      <vt:lpstr>Tatalaksana</vt:lpstr>
      <vt:lpstr>Mastitis Laktasi</vt:lpstr>
      <vt:lpstr>Etiologi</vt:lpstr>
      <vt:lpstr>Gejala Klinis</vt:lpstr>
      <vt:lpstr>Gejala Klinis</vt:lpstr>
      <vt:lpstr>Terapi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Cracked Nipple</dc:title>
  <dc:creator>user</dc:creator>
  <cp:lastModifiedBy>user</cp:lastModifiedBy>
  <cp:revision>12</cp:revision>
  <dcterms:created xsi:type="dcterms:W3CDTF">2021-05-26T05:58:18Z</dcterms:created>
  <dcterms:modified xsi:type="dcterms:W3CDTF">2021-05-26T15:05:28Z</dcterms:modified>
</cp:coreProperties>
</file>