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9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8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7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7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3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3FB1-F619-486B-9D5C-E86D5ED4228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D3E0-C136-4BC5-AE0F-71B612F88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Cracked Nipple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Raihan</a:t>
            </a:r>
            <a:r>
              <a:rPr lang="en-US" dirty="0" smtClean="0"/>
              <a:t> Adam - 1810211142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 ASI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, </a:t>
            </a:r>
            <a:r>
              <a:rPr lang="en-US" dirty="0" err="1" smtClean="0"/>
              <a:t>didapatkan</a:t>
            </a:r>
            <a:r>
              <a:rPr lang="en-US" dirty="0" smtClean="0"/>
              <a:t> &lt; 10^6 </a:t>
            </a:r>
            <a:r>
              <a:rPr lang="en-US" dirty="0" err="1" smtClean="0"/>
              <a:t>leukosit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&lt; 10^3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ASI.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Inflamasi</a:t>
            </a:r>
            <a:r>
              <a:rPr lang="en-US" dirty="0" smtClean="0"/>
              <a:t> non </a:t>
            </a:r>
            <a:r>
              <a:rPr lang="en-US" dirty="0" err="1" smtClean="0"/>
              <a:t>infeksi</a:t>
            </a:r>
            <a:r>
              <a:rPr lang="en-US" dirty="0" smtClean="0"/>
              <a:t> (non-infectious mastitis), </a:t>
            </a:r>
            <a:r>
              <a:rPr lang="en-US" dirty="0" err="1" smtClean="0"/>
              <a:t>didapatkan</a:t>
            </a:r>
            <a:r>
              <a:rPr lang="en-US" dirty="0" smtClean="0"/>
              <a:t> &gt; 10^6 </a:t>
            </a:r>
            <a:r>
              <a:rPr lang="en-US" dirty="0" err="1" smtClean="0"/>
              <a:t>leukosit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&lt; 10^3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diterapi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sesering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ASI.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Infectiows</a:t>
            </a:r>
            <a:r>
              <a:rPr lang="en-US" dirty="0" smtClean="0"/>
              <a:t> mastitis, </a:t>
            </a:r>
            <a:r>
              <a:rPr lang="en-US" dirty="0" err="1" smtClean="0"/>
              <a:t>didapatkan</a:t>
            </a:r>
            <a:r>
              <a:rPr lang="en-US" dirty="0" smtClean="0"/>
              <a:t> &gt; 10^6 </a:t>
            </a:r>
            <a:r>
              <a:rPr lang="en-US" dirty="0" err="1" smtClean="0"/>
              <a:t>leukosit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&gt; 10^3 </a:t>
            </a:r>
            <a:r>
              <a:rPr lang="en-US" dirty="0" err="1" smtClean="0"/>
              <a:t>bakteri</a:t>
            </a:r>
            <a:r>
              <a:rPr lang="en-US" dirty="0" smtClean="0"/>
              <a:t>, </a:t>
            </a:r>
            <a:r>
              <a:rPr lang="en-US" dirty="0" err="1" smtClean="0"/>
              <a:t>diterapi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Enlargement (</a:t>
            </a:r>
            <a:r>
              <a:rPr lang="en-US" dirty="0" err="1" smtClean="0"/>
              <a:t>pembengkakan</a:t>
            </a:r>
            <a:r>
              <a:rPr lang="en-US" dirty="0" smtClean="0"/>
              <a:t>): </a:t>
            </a:r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ASI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vena,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limfatik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ASI.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bengkak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edema. </a:t>
            </a:r>
          </a:p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klinisnya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mengkilat</a:t>
            </a:r>
            <a:r>
              <a:rPr lang="en-US" dirty="0" smtClean="0"/>
              <a:t>/edema,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kemerahan</a:t>
            </a:r>
            <a:r>
              <a:rPr lang="en-US" dirty="0" smtClean="0"/>
              <a:t>. </a:t>
            </a:r>
            <a:r>
              <a:rPr lang="en-US" dirty="0" err="1" smtClean="0"/>
              <a:t>Kadang</a:t>
            </a:r>
            <a:r>
              <a:rPr lang="en-US" dirty="0" smtClean="0"/>
              <a:t> ASI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ASI. </a:t>
            </a:r>
          </a:p>
          <a:p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, </a:t>
            </a:r>
            <a:r>
              <a:rPr lang="en-US" dirty="0" err="1" smtClean="0"/>
              <a:t>bengkak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mengkilat</a:t>
            </a:r>
            <a:r>
              <a:rPr lang="en-US" dirty="0" smtClean="0"/>
              <a:t>/edema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kemerahan</a:t>
            </a:r>
            <a:r>
              <a:rPr lang="en-US" dirty="0" smtClean="0"/>
              <a:t>, </a:t>
            </a:r>
            <a:r>
              <a:rPr lang="en-US" dirty="0" err="1" smtClean="0"/>
              <a:t>puting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, ASI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.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menyusahkan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mengisap</a:t>
            </a:r>
            <a:r>
              <a:rPr lang="en-US" dirty="0" smtClean="0"/>
              <a:t> ASI.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4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Obstruksi</a:t>
            </a:r>
            <a:r>
              <a:rPr lang="en-US" b="1" dirty="0" smtClean="0"/>
              <a:t> </a:t>
            </a:r>
            <a:r>
              <a:rPr lang="en-US" b="1" dirty="0" err="1" smtClean="0"/>
              <a:t>duktus</a:t>
            </a:r>
            <a:r>
              <a:rPr lang="en-US" b="1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galaktokel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kista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ASI.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encer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kental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 Diagnosis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ditegakkan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USG. </a:t>
            </a:r>
          </a:p>
          <a:p>
            <a:r>
              <a:rPr lang="en-US" b="1" dirty="0" smtClean="0"/>
              <a:t>Mastitis </a:t>
            </a:r>
            <a:r>
              <a:rPr lang="en-US" b="1" dirty="0" err="1" smtClean="0"/>
              <a:t>subklinis</a:t>
            </a:r>
            <a:r>
              <a:rPr lang="en-US" dirty="0" smtClean="0"/>
              <a:t>: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Na/K di </a:t>
            </a:r>
            <a:r>
              <a:rPr lang="en-US" dirty="0" err="1" smtClean="0"/>
              <a:t>dalam</a:t>
            </a:r>
            <a:r>
              <a:rPr lang="en-US" dirty="0" smtClean="0"/>
              <a:t> 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IL-6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mastitis.</a:t>
            </a:r>
          </a:p>
          <a:p>
            <a:r>
              <a:rPr lang="en-US" b="1" dirty="0" smtClean="0"/>
              <a:t>Mastitis infectious</a:t>
            </a:r>
            <a:r>
              <a:rPr lang="en-US" dirty="0" smtClean="0"/>
              <a:t>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mastitis </a:t>
            </a:r>
            <a:r>
              <a:rPr lang="en-US" dirty="0" err="1" smtClean="0"/>
              <a:t>superfisial</a:t>
            </a:r>
            <a:r>
              <a:rPr lang="en-US" dirty="0" smtClean="0"/>
              <a:t> yang </a:t>
            </a:r>
            <a:r>
              <a:rPr lang="en-US" dirty="0" err="1" smtClean="0"/>
              <a:t>berlokasi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r>
              <a:rPr lang="en-US" dirty="0" smtClean="0"/>
              <a:t> dermis </a:t>
            </a:r>
            <a:r>
              <a:rPr lang="en-US" dirty="0" err="1" smtClean="0"/>
              <a:t>dan</a:t>
            </a:r>
            <a:r>
              <a:rPr lang="en-US" dirty="0" smtClean="0"/>
              <a:t> intra </a:t>
            </a:r>
            <a:r>
              <a:rPr lang="en-US" dirty="0" err="1" smtClean="0"/>
              <a:t>mammaria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mastitis </a:t>
            </a:r>
            <a:r>
              <a:rPr lang="en-US" dirty="0" err="1" smtClean="0"/>
              <a:t>parenkimus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interstisial</a:t>
            </a:r>
            <a:r>
              <a:rPr lang="en-US" dirty="0" smtClean="0"/>
              <a:t> yang </a:t>
            </a:r>
            <a:r>
              <a:rPr lang="en-US" dirty="0" err="1" smtClean="0"/>
              <a:t>terietak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pasyudara</a:t>
            </a:r>
            <a:r>
              <a:rPr lang="en-US" dirty="0" smtClean="0"/>
              <a:t>.  </a:t>
            </a:r>
            <a:r>
              <a:rPr lang="en-US" dirty="0" err="1" smtClean="0"/>
              <a:t>Keadaan</a:t>
            </a:r>
            <a:r>
              <a:rPr lang="en-US" dirty="0" smtClean="0"/>
              <a:t> mastitis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Mastitis </a:t>
            </a:r>
            <a:r>
              <a:rPr lang="en-US" b="1" dirty="0" err="1" smtClean="0"/>
              <a:t>rekuren</a:t>
            </a:r>
            <a:r>
              <a:rPr lang="en-US" b="1" dirty="0" smtClean="0"/>
              <a:t>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adekuatnya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mastitis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ASI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Abses</a:t>
            </a:r>
            <a:r>
              <a:rPr lang="en-US" b="1" dirty="0" smtClean="0"/>
              <a:t> </a:t>
            </a:r>
            <a:r>
              <a:rPr lang="en-US" b="1" dirty="0" err="1" smtClean="0"/>
              <a:t>payudara</a:t>
            </a:r>
            <a:r>
              <a:rPr lang="en-US" b="1" dirty="0" smtClean="0"/>
              <a:t>: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pal,udara</a:t>
            </a:r>
            <a:r>
              <a:rPr lang="en-US" dirty="0" smtClean="0"/>
              <a:t> </a:t>
            </a:r>
            <a:r>
              <a:rPr lang="en-US" dirty="0" err="1" smtClean="0"/>
              <a:t>kemerahan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edema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9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mastitis </a:t>
            </a:r>
            <a:r>
              <a:rPr lang="en-US" dirty="0" err="1" smtClean="0"/>
              <a:t>laktasi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r>
              <a:rPr lang="en-US" b="1" dirty="0" smtClean="0"/>
              <a:t>Supportive </a:t>
            </a:r>
            <a:r>
              <a:rPr lang="en-US" b="1" dirty="0" err="1" smtClean="0"/>
              <a:t>conseling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diterangkan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ASI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 </a:t>
            </a:r>
            <a:r>
              <a:rPr lang="en-US" dirty="0" err="1" smtClean="0"/>
              <a:t>Pengeluaran</a:t>
            </a:r>
            <a:r>
              <a:rPr lang="en-US" dirty="0" smtClean="0"/>
              <a:t> ASI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simtomatik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Antibiotik</a:t>
            </a:r>
            <a:r>
              <a:rPr lang="en-US" b="1" dirty="0" smtClean="0"/>
              <a:t>,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pemberiannya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puting</a:t>
            </a:r>
            <a:r>
              <a:rPr lang="en-US" dirty="0" smtClean="0"/>
              <a:t>,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ASI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,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ASI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10 - 14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Pengobatan</a:t>
            </a:r>
            <a:r>
              <a:rPr lang="en-US" b="1" dirty="0" smtClean="0"/>
              <a:t> </a:t>
            </a:r>
            <a:r>
              <a:rPr lang="en-US" b="1" dirty="0" err="1" smtClean="0"/>
              <a:t>simtomatik</a:t>
            </a:r>
            <a:r>
              <a:rPr lang="en-US" b="1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, </a:t>
            </a:r>
            <a:r>
              <a:rPr lang="en-US" dirty="0" err="1" smtClean="0"/>
              <a:t>analgetik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kompres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Terapi</a:t>
            </a:r>
            <a:r>
              <a:rPr lang="en-US" b="1" dirty="0" smtClean="0"/>
              <a:t> </a:t>
            </a:r>
            <a:r>
              <a:rPr lang="en-US" b="1" dirty="0" err="1" smtClean="0"/>
              <a:t>abses</a:t>
            </a:r>
            <a:r>
              <a:rPr lang="en-US" b="1" dirty="0" smtClean="0"/>
              <a:t> </a:t>
            </a:r>
            <a:r>
              <a:rPr lang="en-US" b="1" dirty="0" err="1" smtClean="0"/>
              <a:t>payudara</a:t>
            </a:r>
            <a:r>
              <a:rPr lang="en-US" b="1" dirty="0" smtClean="0"/>
              <a:t>: </a:t>
            </a:r>
            <a:r>
              <a:rPr lang="en-US" dirty="0" err="1" smtClean="0"/>
              <a:t>Insisi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3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Cracked nipple (</a:t>
            </a:r>
            <a:r>
              <a:rPr lang="en-US" dirty="0" err="1" smtClean="0"/>
              <a:t>Puting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lecet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submukosa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duktus</a:t>
            </a:r>
            <a:r>
              <a:rPr lang="en-US" dirty="0" smtClean="0"/>
              <a:t> </a:t>
            </a:r>
            <a:r>
              <a:rPr lang="en-US" dirty="0" err="1" smtClean="0"/>
              <a:t>laktiferus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menyusui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sebabkan</a:t>
            </a:r>
            <a:r>
              <a:rPr lang="en-US" dirty="0" smtClean="0"/>
              <a:t> </a:t>
            </a:r>
            <a:r>
              <a:rPr lang="en-US" dirty="0" err="1" smtClean="0"/>
              <a:t>trsuh</a:t>
            </a:r>
            <a:r>
              <a:rPr lang="en-US" dirty="0" smtClean="0"/>
              <a:t> (candidates) </a:t>
            </a:r>
            <a:r>
              <a:rPr lang="en-US" dirty="0" err="1" smtClean="0"/>
              <a:t>atau</a:t>
            </a:r>
            <a:r>
              <a:rPr lang="en-US" dirty="0" smtClean="0"/>
              <a:t> dermatitis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putting.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9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(1)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(2)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(3) </a:t>
            </a:r>
            <a:r>
              <a:rPr lang="en-US" dirty="0" err="1" smtClean="0"/>
              <a:t>Penumbuhan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(4) </a:t>
            </a:r>
            <a:r>
              <a:rPr lang="en-US" dirty="0" err="1" smtClean="0"/>
              <a:t>penumbuhan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endParaRPr lang="en-US" dirty="0" smtClean="0"/>
          </a:p>
          <a:p>
            <a:r>
              <a:rPr lang="en-US" dirty="0" smtClean="0"/>
              <a:t>Mastitis: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, </a:t>
            </a:r>
            <a:r>
              <a:rPr lang="en-US" dirty="0" err="1" smtClean="0"/>
              <a:t>abses</a:t>
            </a:r>
            <a:r>
              <a:rPr lang="en-US" dirty="0" smtClean="0"/>
              <a:t>, </a:t>
            </a:r>
            <a:r>
              <a:rPr lang="en-US" dirty="0" err="1" smtClean="0"/>
              <a:t>nekrosis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ekstasi</a:t>
            </a:r>
            <a:r>
              <a:rPr lang="en-US" dirty="0" smtClean="0"/>
              <a:t> </a:t>
            </a:r>
            <a:r>
              <a:rPr lang="en-US" dirty="0" err="1" smtClean="0"/>
              <a:t>duktus</a:t>
            </a:r>
            <a:r>
              <a:rPr lang="en-US" dirty="0" smtClean="0"/>
              <a:t> </a:t>
            </a:r>
            <a:r>
              <a:rPr lang="en-US" dirty="0" err="1" smtClean="0"/>
              <a:t>laktiferus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2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Mastitis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(1) mastitis </a:t>
            </a:r>
            <a:r>
              <a:rPr lang="en-US" dirty="0" err="1" smtClean="0"/>
              <a:t>gravidarum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(2) Mastitis </a:t>
            </a:r>
            <a:r>
              <a:rPr lang="en-US" dirty="0" err="1" smtClean="0"/>
              <a:t>puerperalis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port de entrée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putting </a:t>
            </a:r>
            <a:r>
              <a:rPr lang="en-US" dirty="0" err="1" smtClean="0"/>
              <a:t>susu</a:t>
            </a:r>
            <a:r>
              <a:rPr lang="en-US" dirty="0" smtClean="0"/>
              <a:t>  yang </a:t>
            </a:r>
            <a:r>
              <a:rPr lang="en-US" dirty="0" err="1" smtClean="0">
                <a:solidFill>
                  <a:srgbClr val="FF0000"/>
                </a:solidFill>
              </a:rPr>
              <a:t>luka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lecet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(cracked nipple)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kuman</a:t>
            </a:r>
            <a:r>
              <a:rPr lang="en-US" dirty="0" smtClean="0"/>
              <a:t> per </a:t>
            </a:r>
            <a:r>
              <a:rPr lang="en-US" dirty="0" err="1" smtClean="0"/>
              <a:t>kontinuitatum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duktulus</a:t>
            </a:r>
            <a:r>
              <a:rPr lang="en-US" dirty="0" smtClean="0"/>
              <a:t> </a:t>
            </a:r>
            <a:r>
              <a:rPr lang="en-US" dirty="0" err="1" smtClean="0"/>
              <a:t>duktulus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sinus.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Incorrect breastfeeding</a:t>
            </a:r>
          </a:p>
          <a:p>
            <a:r>
              <a:rPr lang="en-US" dirty="0" smtClean="0"/>
              <a:t>Dermatitis of the nipple</a:t>
            </a:r>
          </a:p>
          <a:p>
            <a:r>
              <a:rPr lang="en-US" dirty="0" smtClean="0"/>
              <a:t>Infection or thrush of the nipple</a:t>
            </a:r>
          </a:p>
          <a:p>
            <a:r>
              <a:rPr lang="en-US" dirty="0" smtClean="0"/>
              <a:t>Milk plugs (white spots)</a:t>
            </a:r>
          </a:p>
          <a:p>
            <a:r>
              <a:rPr lang="en-US" dirty="0" smtClean="0"/>
              <a:t>Infant with a </a:t>
            </a:r>
            <a:r>
              <a:rPr lang="en-US" dirty="0" err="1" smtClean="0"/>
              <a:t>tounge</a:t>
            </a:r>
            <a:r>
              <a:rPr lang="en-US" dirty="0" smtClean="0"/>
              <a:t> 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5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Anamnesis</a:t>
            </a:r>
          </a:p>
          <a:p>
            <a:pPr lvl="1"/>
            <a:r>
              <a:rPr lang="en-US" dirty="0" err="1" smtClean="0"/>
              <a:t>Menyusui</a:t>
            </a:r>
            <a:r>
              <a:rPr lang="en-US" dirty="0" smtClean="0"/>
              <a:t> yang normal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endParaRPr lang="en-US" dirty="0" smtClean="0"/>
          </a:p>
          <a:p>
            <a:pPr lvl="1"/>
            <a:r>
              <a:rPr lang="en-US" dirty="0" err="1" smtClean="0"/>
              <a:t>Nyeri</a:t>
            </a:r>
            <a:r>
              <a:rPr lang="en-US" dirty="0" smtClean="0"/>
              <a:t> (sore)</a:t>
            </a:r>
          </a:p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endParaRPr lang="en-US" dirty="0" smtClean="0"/>
          </a:p>
          <a:p>
            <a:pPr lvl="1"/>
            <a:r>
              <a:rPr lang="en-US" dirty="0" smtClean="0"/>
              <a:t>Cracked Nipple</a:t>
            </a:r>
          </a:p>
          <a:p>
            <a:pPr lvl="1"/>
            <a:r>
              <a:rPr lang="en-US" dirty="0" smtClean="0"/>
              <a:t>Engorgement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menyusui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teratur</a:t>
            </a:r>
            <a:endParaRPr lang="en-US" dirty="0" smtClean="0"/>
          </a:p>
          <a:p>
            <a:pPr lvl="1"/>
            <a:r>
              <a:rPr lang="en-US" dirty="0" smtClean="0"/>
              <a:t>No sign of nipple inversion or erythema or </a:t>
            </a:r>
            <a:r>
              <a:rPr lang="en-US" dirty="0" err="1" smtClean="0"/>
              <a:t>abcsces</a:t>
            </a:r>
            <a:endParaRPr lang="en-US" dirty="0" smtClean="0"/>
          </a:p>
          <a:p>
            <a:r>
              <a:rPr lang="en-US" dirty="0" smtClean="0"/>
              <a:t>PX </a:t>
            </a:r>
            <a:r>
              <a:rPr lang="en-US" dirty="0" err="1" smtClean="0"/>
              <a:t>laboratorium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25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laktasi</a:t>
            </a:r>
            <a:endParaRPr lang="en-US" dirty="0" smtClean="0"/>
          </a:p>
          <a:p>
            <a:pPr lvl="1"/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endParaRPr lang="en-US" dirty="0" smtClean="0"/>
          </a:p>
          <a:p>
            <a:pPr lvl="1"/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 lvl="1"/>
            <a:r>
              <a:rPr lang="en-US" dirty="0" err="1" smtClean="0"/>
              <a:t>Penghisapan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(CALM)</a:t>
            </a:r>
          </a:p>
          <a:p>
            <a:pPr lvl="1"/>
            <a:r>
              <a:rPr lang="en-US" dirty="0" err="1" smtClean="0"/>
              <a:t>Bergantian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 lain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melepas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8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Tatalaksana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Nipple care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mencegah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retraksi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inversi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hoffman</a:t>
            </a:r>
            <a:r>
              <a:rPr lang="en-US" dirty="0" smtClean="0">
                <a:sym typeface="Wingdings" pitchFamily="2" charset="2"/>
              </a:rPr>
              <a:t> procedure)</a:t>
            </a:r>
          </a:p>
          <a:p>
            <a:r>
              <a:rPr lang="en-US" dirty="0" err="1" smtClean="0">
                <a:sym typeface="Wingdings" pitchFamily="2" charset="2"/>
              </a:rPr>
              <a:t>Menjaga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kebersihan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fissura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Ice packs and oral analgesic 12-14jam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7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Mastitis </a:t>
            </a:r>
            <a:r>
              <a:rPr lang="en-US" dirty="0" err="1" smtClean="0"/>
              <a:t>Laktasi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4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705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Cracked Nipple</vt:lpstr>
      <vt:lpstr>PowerPoint Presentation</vt:lpstr>
      <vt:lpstr>Penyakit Payudara</vt:lpstr>
      <vt:lpstr>Mastitis </vt:lpstr>
      <vt:lpstr>Etiologi</vt:lpstr>
      <vt:lpstr>Diagnosis</vt:lpstr>
      <vt:lpstr>Pencegahan</vt:lpstr>
      <vt:lpstr>Tatalaksana</vt:lpstr>
      <vt:lpstr>Mastitis Laktasi</vt:lpstr>
      <vt:lpstr>Etiologi</vt:lpstr>
      <vt:lpstr>Gejala Klinis</vt:lpstr>
      <vt:lpstr>Gejala Klinis</vt:lpstr>
      <vt:lpstr>Terapi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Cracked Nipple</dc:title>
  <dc:creator>user</dc:creator>
  <cp:lastModifiedBy>user</cp:lastModifiedBy>
  <cp:revision>12</cp:revision>
  <dcterms:created xsi:type="dcterms:W3CDTF">2021-05-26T05:58:18Z</dcterms:created>
  <dcterms:modified xsi:type="dcterms:W3CDTF">2021-05-26T15:05:28Z</dcterms:modified>
</cp:coreProperties>
</file>