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9" r:id="rId5"/>
    <p:sldId id="266" r:id="rId6"/>
    <p:sldId id="260" r:id="rId7"/>
    <p:sldId id="267" r:id="rId8"/>
    <p:sldId id="261" r:id="rId9"/>
    <p:sldId id="269" r:id="rId10"/>
    <p:sldId id="273" r:id="rId11"/>
    <p:sldId id="274" r:id="rId12"/>
    <p:sldId id="262" r:id="rId13"/>
    <p:sldId id="268" r:id="rId14"/>
    <p:sldId id="264" r:id="rId15"/>
    <p:sldId id="270" r:id="rId16"/>
    <p:sldId id="272" r:id="rId17"/>
    <p:sldId id="263" r:id="rId18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8EB8F5-55E8-4289-AA31-670D654B6E1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E22AA08-C229-4D4E-9854-88BD44BEE32E}">
      <dgm:prSet/>
      <dgm:spPr/>
      <dgm:t>
        <a:bodyPr/>
        <a:lstStyle/>
        <a:p>
          <a:r>
            <a:rPr lang="id-ID" dirty="0"/>
            <a:t>Ny. Promia 28 th kehamilan 34 mgg</a:t>
          </a:r>
          <a:r>
            <a:rPr lang="en-US" dirty="0"/>
            <a:t> G3P1A1</a:t>
          </a:r>
        </a:p>
      </dgm:t>
    </dgm:pt>
    <dgm:pt modelId="{EE25F68D-5DDC-4B7A-9BE7-9405F9A10195}" type="parTrans" cxnId="{DB304A48-350D-4A15-B4C6-D8CB1C71553B}">
      <dgm:prSet/>
      <dgm:spPr/>
      <dgm:t>
        <a:bodyPr/>
        <a:lstStyle/>
        <a:p>
          <a:endParaRPr lang="en-US"/>
        </a:p>
      </dgm:t>
    </dgm:pt>
    <dgm:pt modelId="{1850AAF6-E891-4C39-A67D-7BCEE77D6ACB}" type="sibTrans" cxnId="{DB304A48-350D-4A15-B4C6-D8CB1C71553B}">
      <dgm:prSet/>
      <dgm:spPr/>
      <dgm:t>
        <a:bodyPr/>
        <a:lstStyle/>
        <a:p>
          <a:endParaRPr lang="en-US"/>
        </a:p>
      </dgm:t>
    </dgm:pt>
    <dgm:pt modelId="{C30A850B-D1A1-4FA3-B0D5-9F9ADBA4A3A0}">
      <dgm:prSet/>
      <dgm:spPr/>
      <dgm:t>
        <a:bodyPr/>
        <a:lstStyle/>
        <a:p>
          <a:r>
            <a:rPr lang="id-ID" b="1"/>
            <a:t>KU</a:t>
          </a:r>
          <a:r>
            <a:rPr lang="id-ID"/>
            <a:t> : merasa basah di bagian genital sejak subuh</a:t>
          </a:r>
          <a:endParaRPr lang="en-US"/>
        </a:p>
      </dgm:t>
    </dgm:pt>
    <dgm:pt modelId="{E443D365-D008-406D-B592-50428E6902D0}" type="parTrans" cxnId="{68356EFD-C748-4FFA-B227-E9E5322F2D02}">
      <dgm:prSet/>
      <dgm:spPr/>
      <dgm:t>
        <a:bodyPr/>
        <a:lstStyle/>
        <a:p>
          <a:endParaRPr lang="en-US"/>
        </a:p>
      </dgm:t>
    </dgm:pt>
    <dgm:pt modelId="{AEEA0C6E-6E80-4D12-9035-F19392951BC3}" type="sibTrans" cxnId="{68356EFD-C748-4FFA-B227-E9E5322F2D02}">
      <dgm:prSet/>
      <dgm:spPr/>
      <dgm:t>
        <a:bodyPr/>
        <a:lstStyle/>
        <a:p>
          <a:endParaRPr lang="en-US"/>
        </a:p>
      </dgm:t>
    </dgm:pt>
    <dgm:pt modelId="{8F71E2CC-D835-4AD2-AC04-C128754C2EC5}">
      <dgm:prSet/>
      <dgm:spPr/>
      <dgm:t>
        <a:bodyPr/>
        <a:lstStyle/>
        <a:p>
          <a:r>
            <a:rPr lang="id-ID" b="1" dirty="0"/>
            <a:t>RPD</a:t>
          </a:r>
          <a:r>
            <a:rPr lang="id-ID" dirty="0"/>
            <a:t>: </a:t>
          </a:r>
          <a:endParaRPr lang="en-US" dirty="0"/>
        </a:p>
        <a:p>
          <a:r>
            <a:rPr lang="en-US" dirty="0"/>
            <a:t>M</a:t>
          </a:r>
          <a:r>
            <a:rPr lang="id-ID" dirty="0"/>
            <a:t>engalami terminasi elektif di kehamilan pertamanya (10 mgg, kuret).</a:t>
          </a:r>
          <a:endParaRPr lang="en-US" dirty="0"/>
        </a:p>
        <a:p>
          <a:r>
            <a:rPr lang="id-ID" dirty="0"/>
            <a:t>Kehamilan kedua (26 th) lahir bayi bblr melalui SC, laki-laki, 1600 gr, prematur PPROM pada 30 minggu.  </a:t>
          </a:r>
          <a:endParaRPr lang="en-US" dirty="0"/>
        </a:p>
      </dgm:t>
    </dgm:pt>
    <dgm:pt modelId="{38EF82B6-EB4F-476C-9922-1E3B502BC0FE}" type="parTrans" cxnId="{F0B068CC-0624-4324-B2F3-808E3E963C71}">
      <dgm:prSet/>
      <dgm:spPr/>
      <dgm:t>
        <a:bodyPr/>
        <a:lstStyle/>
        <a:p>
          <a:endParaRPr lang="en-US"/>
        </a:p>
      </dgm:t>
    </dgm:pt>
    <dgm:pt modelId="{F944C3E8-2045-4CF8-90CF-CFD04F897AE3}" type="sibTrans" cxnId="{F0B068CC-0624-4324-B2F3-808E3E963C71}">
      <dgm:prSet/>
      <dgm:spPr/>
      <dgm:t>
        <a:bodyPr/>
        <a:lstStyle/>
        <a:p>
          <a:endParaRPr lang="en-US"/>
        </a:p>
      </dgm:t>
    </dgm:pt>
    <dgm:pt modelId="{9CF3A8BF-0515-4958-9072-C47861DF67D4}" type="pres">
      <dgm:prSet presAssocID="{E58EB8F5-55E8-4289-AA31-670D654B6E19}" presName="linear" presStyleCnt="0">
        <dgm:presLayoutVars>
          <dgm:animLvl val="lvl"/>
          <dgm:resizeHandles val="exact"/>
        </dgm:presLayoutVars>
      </dgm:prSet>
      <dgm:spPr/>
    </dgm:pt>
    <dgm:pt modelId="{9537A7A5-D897-4252-BEE6-8095A362F94A}" type="pres">
      <dgm:prSet presAssocID="{AE22AA08-C229-4D4E-9854-88BD44BEE32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2401FFB-052E-42C6-850C-D74935090730}" type="pres">
      <dgm:prSet presAssocID="{1850AAF6-E891-4C39-A67D-7BCEE77D6ACB}" presName="spacer" presStyleCnt="0"/>
      <dgm:spPr/>
    </dgm:pt>
    <dgm:pt modelId="{303A4311-03A5-4C18-829A-8158B3490371}" type="pres">
      <dgm:prSet presAssocID="{C30A850B-D1A1-4FA3-B0D5-9F9ADBA4A3A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303F982-6083-4BD1-A044-675635DA6222}" type="pres">
      <dgm:prSet presAssocID="{AEEA0C6E-6E80-4D12-9035-F19392951BC3}" presName="spacer" presStyleCnt="0"/>
      <dgm:spPr/>
    </dgm:pt>
    <dgm:pt modelId="{9EF4543E-6530-4903-8D3B-D7E3B6B22171}" type="pres">
      <dgm:prSet presAssocID="{8F71E2CC-D835-4AD2-AC04-C128754C2EC5}" presName="parentText" presStyleLbl="node1" presStyleIdx="2" presStyleCnt="3" custScaleY="142140">
        <dgm:presLayoutVars>
          <dgm:chMax val="0"/>
          <dgm:bulletEnabled val="1"/>
        </dgm:presLayoutVars>
      </dgm:prSet>
      <dgm:spPr/>
    </dgm:pt>
  </dgm:ptLst>
  <dgm:cxnLst>
    <dgm:cxn modelId="{97AA1C03-AE3F-46AC-9E10-280C618F5912}" type="presOf" srcId="{8F71E2CC-D835-4AD2-AC04-C128754C2EC5}" destId="{9EF4543E-6530-4903-8D3B-D7E3B6B22171}" srcOrd="0" destOrd="0" presId="urn:microsoft.com/office/officeart/2005/8/layout/vList2"/>
    <dgm:cxn modelId="{3FA2532D-2EAD-4D3F-AA57-D08DD4EE0E91}" type="presOf" srcId="{E58EB8F5-55E8-4289-AA31-670D654B6E19}" destId="{9CF3A8BF-0515-4958-9072-C47861DF67D4}" srcOrd="0" destOrd="0" presId="urn:microsoft.com/office/officeart/2005/8/layout/vList2"/>
    <dgm:cxn modelId="{DB304A48-350D-4A15-B4C6-D8CB1C71553B}" srcId="{E58EB8F5-55E8-4289-AA31-670D654B6E19}" destId="{AE22AA08-C229-4D4E-9854-88BD44BEE32E}" srcOrd="0" destOrd="0" parTransId="{EE25F68D-5DDC-4B7A-9BE7-9405F9A10195}" sibTransId="{1850AAF6-E891-4C39-A67D-7BCEE77D6ACB}"/>
    <dgm:cxn modelId="{112C307F-8C89-4F11-8479-48B0A8BD3003}" type="presOf" srcId="{AE22AA08-C229-4D4E-9854-88BD44BEE32E}" destId="{9537A7A5-D897-4252-BEE6-8095A362F94A}" srcOrd="0" destOrd="0" presId="urn:microsoft.com/office/officeart/2005/8/layout/vList2"/>
    <dgm:cxn modelId="{F0B068CC-0624-4324-B2F3-808E3E963C71}" srcId="{E58EB8F5-55E8-4289-AA31-670D654B6E19}" destId="{8F71E2CC-D835-4AD2-AC04-C128754C2EC5}" srcOrd="2" destOrd="0" parTransId="{38EF82B6-EB4F-476C-9922-1E3B502BC0FE}" sibTransId="{F944C3E8-2045-4CF8-90CF-CFD04F897AE3}"/>
    <dgm:cxn modelId="{98AD5AEE-0100-42F6-AD0C-B98F37BB5A46}" type="presOf" srcId="{C30A850B-D1A1-4FA3-B0D5-9F9ADBA4A3A0}" destId="{303A4311-03A5-4C18-829A-8158B3490371}" srcOrd="0" destOrd="0" presId="urn:microsoft.com/office/officeart/2005/8/layout/vList2"/>
    <dgm:cxn modelId="{68356EFD-C748-4FFA-B227-E9E5322F2D02}" srcId="{E58EB8F5-55E8-4289-AA31-670D654B6E19}" destId="{C30A850B-D1A1-4FA3-B0D5-9F9ADBA4A3A0}" srcOrd="1" destOrd="0" parTransId="{E443D365-D008-406D-B592-50428E6902D0}" sibTransId="{AEEA0C6E-6E80-4D12-9035-F19392951BC3}"/>
    <dgm:cxn modelId="{364D51D4-1497-40D2-A9FB-6F6652D536D8}" type="presParOf" srcId="{9CF3A8BF-0515-4958-9072-C47861DF67D4}" destId="{9537A7A5-D897-4252-BEE6-8095A362F94A}" srcOrd="0" destOrd="0" presId="urn:microsoft.com/office/officeart/2005/8/layout/vList2"/>
    <dgm:cxn modelId="{96B9E07E-3770-4957-8C55-87C1441DA640}" type="presParOf" srcId="{9CF3A8BF-0515-4958-9072-C47861DF67D4}" destId="{92401FFB-052E-42C6-850C-D74935090730}" srcOrd="1" destOrd="0" presId="urn:microsoft.com/office/officeart/2005/8/layout/vList2"/>
    <dgm:cxn modelId="{BABD3B57-8FE5-4146-B7B0-1F11F02177C6}" type="presParOf" srcId="{9CF3A8BF-0515-4958-9072-C47861DF67D4}" destId="{303A4311-03A5-4C18-829A-8158B3490371}" srcOrd="2" destOrd="0" presId="urn:microsoft.com/office/officeart/2005/8/layout/vList2"/>
    <dgm:cxn modelId="{F7053B53-863B-4E3E-86FC-9F5ED1E9A8E3}" type="presParOf" srcId="{9CF3A8BF-0515-4958-9072-C47861DF67D4}" destId="{D303F982-6083-4BD1-A044-675635DA6222}" srcOrd="3" destOrd="0" presId="urn:microsoft.com/office/officeart/2005/8/layout/vList2"/>
    <dgm:cxn modelId="{0A86BBAC-24D0-4A91-BB09-B90E77FE68B8}" type="presParOf" srcId="{9CF3A8BF-0515-4958-9072-C47861DF67D4}" destId="{9EF4543E-6530-4903-8D3B-D7E3B6B22171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58E143-7D27-4037-880E-45484E1EAC82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046D5DB-B45C-49F5-9C86-02EF3E790AA5}">
      <dgm:prSet/>
      <dgm:spPr/>
      <dgm:t>
        <a:bodyPr/>
        <a:lstStyle/>
        <a:p>
          <a:r>
            <a:rPr lang="id-ID" dirty="0"/>
            <a:t>Ketuban pecah dini</a:t>
          </a:r>
          <a:endParaRPr lang="en-US" dirty="0"/>
        </a:p>
      </dgm:t>
    </dgm:pt>
    <dgm:pt modelId="{EFE66A7E-3C1F-44CC-8519-B8642FAAA982}" type="parTrans" cxnId="{1117E0DB-6C3E-4324-8739-95924D3C951F}">
      <dgm:prSet/>
      <dgm:spPr/>
      <dgm:t>
        <a:bodyPr/>
        <a:lstStyle/>
        <a:p>
          <a:endParaRPr lang="en-US"/>
        </a:p>
      </dgm:t>
    </dgm:pt>
    <dgm:pt modelId="{0DD4E31C-42DD-4E71-854A-3052EF4BB2A9}" type="sibTrans" cxnId="{1117E0DB-6C3E-4324-8739-95924D3C951F}">
      <dgm:prSet/>
      <dgm:spPr/>
      <dgm:t>
        <a:bodyPr/>
        <a:lstStyle/>
        <a:p>
          <a:endParaRPr lang="en-US"/>
        </a:p>
      </dgm:t>
    </dgm:pt>
    <dgm:pt modelId="{68E40BEE-9D98-4FFE-9A8F-DCC6EA84F288}">
      <dgm:prSet/>
      <dgm:spPr/>
      <dgm:t>
        <a:bodyPr/>
        <a:lstStyle/>
        <a:p>
          <a:r>
            <a:rPr lang="id-ID"/>
            <a:t>Vaginal discharge</a:t>
          </a:r>
          <a:endParaRPr lang="en-US"/>
        </a:p>
      </dgm:t>
    </dgm:pt>
    <dgm:pt modelId="{40650AA7-E80B-4BFE-B8D4-BD6F0B491C02}" type="parTrans" cxnId="{E0CCB00E-337E-475C-9250-158036615031}">
      <dgm:prSet/>
      <dgm:spPr/>
      <dgm:t>
        <a:bodyPr/>
        <a:lstStyle/>
        <a:p>
          <a:endParaRPr lang="en-US"/>
        </a:p>
      </dgm:t>
    </dgm:pt>
    <dgm:pt modelId="{B570975B-C440-4DC7-96CD-272624C9062D}" type="sibTrans" cxnId="{E0CCB00E-337E-475C-9250-158036615031}">
      <dgm:prSet/>
      <dgm:spPr/>
      <dgm:t>
        <a:bodyPr/>
        <a:lstStyle/>
        <a:p>
          <a:endParaRPr lang="en-US"/>
        </a:p>
      </dgm:t>
    </dgm:pt>
    <dgm:pt modelId="{7E4D5D39-D26B-41A9-A6FF-63D319FA6F37}">
      <dgm:prSet/>
      <dgm:spPr/>
      <dgm:t>
        <a:bodyPr/>
        <a:lstStyle/>
        <a:p>
          <a:r>
            <a:rPr lang="id-ID" dirty="0"/>
            <a:t>Fetal distress</a:t>
          </a:r>
          <a:endParaRPr lang="en-US" dirty="0"/>
        </a:p>
      </dgm:t>
    </dgm:pt>
    <dgm:pt modelId="{E8253AA1-4261-49D5-B4DE-68DF751EB922}" type="parTrans" cxnId="{2FB18738-483A-4119-89FB-3150952B0433}">
      <dgm:prSet/>
      <dgm:spPr/>
      <dgm:t>
        <a:bodyPr/>
        <a:lstStyle/>
        <a:p>
          <a:endParaRPr lang="en-US"/>
        </a:p>
      </dgm:t>
    </dgm:pt>
    <dgm:pt modelId="{6191A21C-31A2-411F-B4EA-CB12B3697BE0}" type="sibTrans" cxnId="{2FB18738-483A-4119-89FB-3150952B0433}">
      <dgm:prSet/>
      <dgm:spPr/>
      <dgm:t>
        <a:bodyPr/>
        <a:lstStyle/>
        <a:p>
          <a:endParaRPr lang="en-US"/>
        </a:p>
      </dgm:t>
    </dgm:pt>
    <dgm:pt modelId="{B7F143D9-78FF-49FC-9EF8-903DE7CB5034}" type="pres">
      <dgm:prSet presAssocID="{BD58E143-7D27-4037-880E-45484E1EAC82}" presName="vert0" presStyleCnt="0">
        <dgm:presLayoutVars>
          <dgm:dir/>
          <dgm:animOne val="branch"/>
          <dgm:animLvl val="lvl"/>
        </dgm:presLayoutVars>
      </dgm:prSet>
      <dgm:spPr/>
    </dgm:pt>
    <dgm:pt modelId="{F15186D3-4082-4B29-97B4-D2859E09A4FB}" type="pres">
      <dgm:prSet presAssocID="{1046D5DB-B45C-49F5-9C86-02EF3E790AA5}" presName="thickLine" presStyleLbl="alignNode1" presStyleIdx="0" presStyleCnt="3"/>
      <dgm:spPr/>
    </dgm:pt>
    <dgm:pt modelId="{320B2011-D431-425D-8D3A-F3CAE7A48D49}" type="pres">
      <dgm:prSet presAssocID="{1046D5DB-B45C-49F5-9C86-02EF3E790AA5}" presName="horz1" presStyleCnt="0"/>
      <dgm:spPr/>
    </dgm:pt>
    <dgm:pt modelId="{B2DAF3A7-0757-40EC-A768-8B66A7CBE286}" type="pres">
      <dgm:prSet presAssocID="{1046D5DB-B45C-49F5-9C86-02EF3E790AA5}" presName="tx1" presStyleLbl="revTx" presStyleIdx="0" presStyleCnt="3"/>
      <dgm:spPr/>
    </dgm:pt>
    <dgm:pt modelId="{79205A8E-32E5-499E-B42E-E2AA98D686E1}" type="pres">
      <dgm:prSet presAssocID="{1046D5DB-B45C-49F5-9C86-02EF3E790AA5}" presName="vert1" presStyleCnt="0"/>
      <dgm:spPr/>
    </dgm:pt>
    <dgm:pt modelId="{3DCC3BC6-2E6E-47DF-8646-A75C65F3464E}" type="pres">
      <dgm:prSet presAssocID="{68E40BEE-9D98-4FFE-9A8F-DCC6EA84F288}" presName="thickLine" presStyleLbl="alignNode1" presStyleIdx="1" presStyleCnt="3"/>
      <dgm:spPr/>
    </dgm:pt>
    <dgm:pt modelId="{76655F49-7EEE-41DD-BD25-242F380A432E}" type="pres">
      <dgm:prSet presAssocID="{68E40BEE-9D98-4FFE-9A8F-DCC6EA84F288}" presName="horz1" presStyleCnt="0"/>
      <dgm:spPr/>
    </dgm:pt>
    <dgm:pt modelId="{38B0E55A-2637-43F4-B8DB-1395FD854E48}" type="pres">
      <dgm:prSet presAssocID="{68E40BEE-9D98-4FFE-9A8F-DCC6EA84F288}" presName="tx1" presStyleLbl="revTx" presStyleIdx="1" presStyleCnt="3"/>
      <dgm:spPr/>
    </dgm:pt>
    <dgm:pt modelId="{50EC8183-53EA-445B-835A-9DEB8329104B}" type="pres">
      <dgm:prSet presAssocID="{68E40BEE-9D98-4FFE-9A8F-DCC6EA84F288}" presName="vert1" presStyleCnt="0"/>
      <dgm:spPr/>
    </dgm:pt>
    <dgm:pt modelId="{CE95247C-03CD-4C58-9464-3153C43967B4}" type="pres">
      <dgm:prSet presAssocID="{7E4D5D39-D26B-41A9-A6FF-63D319FA6F37}" presName="thickLine" presStyleLbl="alignNode1" presStyleIdx="2" presStyleCnt="3"/>
      <dgm:spPr/>
    </dgm:pt>
    <dgm:pt modelId="{3658A82A-43B9-4327-854D-63DA4028CF75}" type="pres">
      <dgm:prSet presAssocID="{7E4D5D39-D26B-41A9-A6FF-63D319FA6F37}" presName="horz1" presStyleCnt="0"/>
      <dgm:spPr/>
    </dgm:pt>
    <dgm:pt modelId="{08B2D18B-BECB-476F-BF3C-581B14CCE4FF}" type="pres">
      <dgm:prSet presAssocID="{7E4D5D39-D26B-41A9-A6FF-63D319FA6F37}" presName="tx1" presStyleLbl="revTx" presStyleIdx="2" presStyleCnt="3"/>
      <dgm:spPr/>
    </dgm:pt>
    <dgm:pt modelId="{EA894F6A-F877-41EA-863D-2424CC2DF70A}" type="pres">
      <dgm:prSet presAssocID="{7E4D5D39-D26B-41A9-A6FF-63D319FA6F37}" presName="vert1" presStyleCnt="0"/>
      <dgm:spPr/>
    </dgm:pt>
  </dgm:ptLst>
  <dgm:cxnLst>
    <dgm:cxn modelId="{E0CCB00E-337E-475C-9250-158036615031}" srcId="{BD58E143-7D27-4037-880E-45484E1EAC82}" destId="{68E40BEE-9D98-4FFE-9A8F-DCC6EA84F288}" srcOrd="1" destOrd="0" parTransId="{40650AA7-E80B-4BFE-B8D4-BD6F0B491C02}" sibTransId="{B570975B-C440-4DC7-96CD-272624C9062D}"/>
    <dgm:cxn modelId="{2FB18738-483A-4119-89FB-3150952B0433}" srcId="{BD58E143-7D27-4037-880E-45484E1EAC82}" destId="{7E4D5D39-D26B-41A9-A6FF-63D319FA6F37}" srcOrd="2" destOrd="0" parTransId="{E8253AA1-4261-49D5-B4DE-68DF751EB922}" sibTransId="{6191A21C-31A2-411F-B4EA-CB12B3697BE0}"/>
    <dgm:cxn modelId="{2CE11A4D-A319-48EE-9D58-40E3ED7EA90E}" type="presOf" srcId="{68E40BEE-9D98-4FFE-9A8F-DCC6EA84F288}" destId="{38B0E55A-2637-43F4-B8DB-1395FD854E48}" srcOrd="0" destOrd="0" presId="urn:microsoft.com/office/officeart/2008/layout/LinedList"/>
    <dgm:cxn modelId="{50E14385-2049-47C4-8400-6E332C7E91F6}" type="presOf" srcId="{BD58E143-7D27-4037-880E-45484E1EAC82}" destId="{B7F143D9-78FF-49FC-9EF8-903DE7CB5034}" srcOrd="0" destOrd="0" presId="urn:microsoft.com/office/officeart/2008/layout/LinedList"/>
    <dgm:cxn modelId="{F60BEFC1-E3DC-415E-82D7-784521EF4F1E}" type="presOf" srcId="{7E4D5D39-D26B-41A9-A6FF-63D319FA6F37}" destId="{08B2D18B-BECB-476F-BF3C-581B14CCE4FF}" srcOrd="0" destOrd="0" presId="urn:microsoft.com/office/officeart/2008/layout/LinedList"/>
    <dgm:cxn modelId="{13FB39CB-1C6E-4B22-A8E8-3F79903B3460}" type="presOf" srcId="{1046D5DB-B45C-49F5-9C86-02EF3E790AA5}" destId="{B2DAF3A7-0757-40EC-A768-8B66A7CBE286}" srcOrd="0" destOrd="0" presId="urn:microsoft.com/office/officeart/2008/layout/LinedList"/>
    <dgm:cxn modelId="{1117E0DB-6C3E-4324-8739-95924D3C951F}" srcId="{BD58E143-7D27-4037-880E-45484E1EAC82}" destId="{1046D5DB-B45C-49F5-9C86-02EF3E790AA5}" srcOrd="0" destOrd="0" parTransId="{EFE66A7E-3C1F-44CC-8519-B8642FAAA982}" sibTransId="{0DD4E31C-42DD-4E71-854A-3052EF4BB2A9}"/>
    <dgm:cxn modelId="{6BB8C316-B13E-4A3C-BE34-34CF7CA65084}" type="presParOf" srcId="{B7F143D9-78FF-49FC-9EF8-903DE7CB5034}" destId="{F15186D3-4082-4B29-97B4-D2859E09A4FB}" srcOrd="0" destOrd="0" presId="urn:microsoft.com/office/officeart/2008/layout/LinedList"/>
    <dgm:cxn modelId="{6258FE71-4772-4191-9FCA-ABEE7924D9AC}" type="presParOf" srcId="{B7F143D9-78FF-49FC-9EF8-903DE7CB5034}" destId="{320B2011-D431-425D-8D3A-F3CAE7A48D49}" srcOrd="1" destOrd="0" presId="urn:microsoft.com/office/officeart/2008/layout/LinedList"/>
    <dgm:cxn modelId="{9B05D942-453B-4209-81D4-C7E98694F52C}" type="presParOf" srcId="{320B2011-D431-425D-8D3A-F3CAE7A48D49}" destId="{B2DAF3A7-0757-40EC-A768-8B66A7CBE286}" srcOrd="0" destOrd="0" presId="urn:microsoft.com/office/officeart/2008/layout/LinedList"/>
    <dgm:cxn modelId="{7272881E-D9AD-4C62-A15A-8B8261825E41}" type="presParOf" srcId="{320B2011-D431-425D-8D3A-F3CAE7A48D49}" destId="{79205A8E-32E5-499E-B42E-E2AA98D686E1}" srcOrd="1" destOrd="0" presId="urn:microsoft.com/office/officeart/2008/layout/LinedList"/>
    <dgm:cxn modelId="{A1DA4419-5374-4D8B-885F-80F94F02A8D0}" type="presParOf" srcId="{B7F143D9-78FF-49FC-9EF8-903DE7CB5034}" destId="{3DCC3BC6-2E6E-47DF-8646-A75C65F3464E}" srcOrd="2" destOrd="0" presId="urn:microsoft.com/office/officeart/2008/layout/LinedList"/>
    <dgm:cxn modelId="{C3CD9DC1-3930-492B-9FA1-E93E1DAA7FBC}" type="presParOf" srcId="{B7F143D9-78FF-49FC-9EF8-903DE7CB5034}" destId="{76655F49-7EEE-41DD-BD25-242F380A432E}" srcOrd="3" destOrd="0" presId="urn:microsoft.com/office/officeart/2008/layout/LinedList"/>
    <dgm:cxn modelId="{D5A048E4-4188-498E-B95C-F8F6C8B017F2}" type="presParOf" srcId="{76655F49-7EEE-41DD-BD25-242F380A432E}" destId="{38B0E55A-2637-43F4-B8DB-1395FD854E48}" srcOrd="0" destOrd="0" presId="urn:microsoft.com/office/officeart/2008/layout/LinedList"/>
    <dgm:cxn modelId="{224B6E9B-A941-40A5-A72C-1AAB5F447928}" type="presParOf" srcId="{76655F49-7EEE-41DD-BD25-242F380A432E}" destId="{50EC8183-53EA-445B-835A-9DEB8329104B}" srcOrd="1" destOrd="0" presId="urn:microsoft.com/office/officeart/2008/layout/LinedList"/>
    <dgm:cxn modelId="{7E9BB211-250E-4C74-A05A-B334C9ACE9EC}" type="presParOf" srcId="{B7F143D9-78FF-49FC-9EF8-903DE7CB5034}" destId="{CE95247C-03CD-4C58-9464-3153C43967B4}" srcOrd="4" destOrd="0" presId="urn:microsoft.com/office/officeart/2008/layout/LinedList"/>
    <dgm:cxn modelId="{7CA7BBA5-0F0F-4C10-83BB-FE9AA00C0644}" type="presParOf" srcId="{B7F143D9-78FF-49FC-9EF8-903DE7CB5034}" destId="{3658A82A-43B9-4327-854D-63DA4028CF75}" srcOrd="5" destOrd="0" presId="urn:microsoft.com/office/officeart/2008/layout/LinedList"/>
    <dgm:cxn modelId="{3B4332F6-9507-4BEB-B927-D9854C8D151A}" type="presParOf" srcId="{3658A82A-43B9-4327-854D-63DA4028CF75}" destId="{08B2D18B-BECB-476F-BF3C-581B14CCE4FF}" srcOrd="0" destOrd="0" presId="urn:microsoft.com/office/officeart/2008/layout/LinedList"/>
    <dgm:cxn modelId="{2ED99DED-327B-46B9-9FD5-0698A6E984DC}" type="presParOf" srcId="{3658A82A-43B9-4327-854D-63DA4028CF75}" destId="{EA894F6A-F877-41EA-863D-2424CC2DF70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53E0B5-01DD-4B79-A08A-AA11DC43BA6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A2EA80B-98C5-46C2-9C86-2D3B28DB12BC}">
      <dgm:prSet/>
      <dgm:spPr/>
      <dgm:t>
        <a:bodyPr/>
        <a:lstStyle/>
        <a:p>
          <a:r>
            <a:rPr lang="id-ID"/>
            <a:t>Dilakukan SC </a:t>
          </a:r>
          <a:r>
            <a:rPr lang="en-US"/>
            <a:t>- </a:t>
          </a:r>
          <a:r>
            <a:rPr lang="id-ID"/>
            <a:t>lahir bayi laki-laki tampak lemas, pucat, sianotik, nafas pendek. Dibawa ke penghangat. HR 80x/min</a:t>
          </a:r>
          <a:endParaRPr lang="en-US"/>
        </a:p>
      </dgm:t>
    </dgm:pt>
    <dgm:pt modelId="{3E7F5BBF-F04D-4850-A6DA-089AAA4FD31B}" type="parTrans" cxnId="{8FB9D324-020B-403D-A5BB-82D6C4AC4320}">
      <dgm:prSet/>
      <dgm:spPr/>
      <dgm:t>
        <a:bodyPr/>
        <a:lstStyle/>
        <a:p>
          <a:endParaRPr lang="en-US"/>
        </a:p>
      </dgm:t>
    </dgm:pt>
    <dgm:pt modelId="{9546846B-8245-45D3-BADB-43D35278AB24}" type="sibTrans" cxnId="{8FB9D324-020B-403D-A5BB-82D6C4AC4320}">
      <dgm:prSet/>
      <dgm:spPr/>
      <dgm:t>
        <a:bodyPr/>
        <a:lstStyle/>
        <a:p>
          <a:endParaRPr lang="en-US"/>
        </a:p>
      </dgm:t>
    </dgm:pt>
    <dgm:pt modelId="{D0621BAA-3231-43B1-8BD2-ECFA61403D34}">
      <dgm:prSet/>
      <dgm:spPr/>
      <dgm:t>
        <a:bodyPr/>
        <a:lstStyle/>
        <a:p>
          <a:r>
            <a:rPr lang="id-ID"/>
            <a:t>APGAR: menit 1</a:t>
          </a:r>
          <a:r>
            <a:rPr lang="en-US"/>
            <a:t>-</a:t>
          </a:r>
          <a:r>
            <a:rPr lang="id-ID"/>
            <a:t> 3 (asfiksia berat); menit 5 </a:t>
          </a:r>
          <a:r>
            <a:rPr lang="en-US"/>
            <a:t>:</a:t>
          </a:r>
          <a:r>
            <a:rPr lang="id-ID"/>
            <a:t>5 (asfiksia ringan); menit 10 </a:t>
          </a:r>
          <a:r>
            <a:rPr lang="en-US"/>
            <a:t>:</a:t>
          </a:r>
          <a:r>
            <a:rPr lang="id-ID"/>
            <a:t>8 (normal)</a:t>
          </a:r>
          <a:endParaRPr lang="en-US"/>
        </a:p>
      </dgm:t>
    </dgm:pt>
    <dgm:pt modelId="{7A80182D-52ED-426C-B92F-69E78CE4BAE7}" type="parTrans" cxnId="{B502DA0B-5F2F-4080-B22A-9F6FADFC71B7}">
      <dgm:prSet/>
      <dgm:spPr/>
      <dgm:t>
        <a:bodyPr/>
        <a:lstStyle/>
        <a:p>
          <a:endParaRPr lang="en-US"/>
        </a:p>
      </dgm:t>
    </dgm:pt>
    <dgm:pt modelId="{60AE0566-74EB-4E5D-9B94-756C6F15B036}" type="sibTrans" cxnId="{B502DA0B-5F2F-4080-B22A-9F6FADFC71B7}">
      <dgm:prSet/>
      <dgm:spPr/>
      <dgm:t>
        <a:bodyPr/>
        <a:lstStyle/>
        <a:p>
          <a:endParaRPr lang="en-US"/>
        </a:p>
      </dgm:t>
    </dgm:pt>
    <dgm:pt modelId="{FA8546E9-3532-414F-A59E-3FF3C93B2AD4}" type="pres">
      <dgm:prSet presAssocID="{B853E0B5-01DD-4B79-A08A-AA11DC43BA63}" presName="linear" presStyleCnt="0">
        <dgm:presLayoutVars>
          <dgm:animLvl val="lvl"/>
          <dgm:resizeHandles val="exact"/>
        </dgm:presLayoutVars>
      </dgm:prSet>
      <dgm:spPr/>
    </dgm:pt>
    <dgm:pt modelId="{1535DDE5-64A5-4C57-AC6B-275A968D59E6}" type="pres">
      <dgm:prSet presAssocID="{6A2EA80B-98C5-46C2-9C86-2D3B28DB12B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4EBADCA-8214-4BD5-945F-EE33660237FF}" type="pres">
      <dgm:prSet presAssocID="{9546846B-8245-45D3-BADB-43D35278AB24}" presName="spacer" presStyleCnt="0"/>
      <dgm:spPr/>
    </dgm:pt>
    <dgm:pt modelId="{972CBC33-FE57-4FD6-A899-B348487A5BA1}" type="pres">
      <dgm:prSet presAssocID="{D0621BAA-3231-43B1-8BD2-ECFA61403D34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B502DA0B-5F2F-4080-B22A-9F6FADFC71B7}" srcId="{B853E0B5-01DD-4B79-A08A-AA11DC43BA63}" destId="{D0621BAA-3231-43B1-8BD2-ECFA61403D34}" srcOrd="1" destOrd="0" parTransId="{7A80182D-52ED-426C-B92F-69E78CE4BAE7}" sibTransId="{60AE0566-74EB-4E5D-9B94-756C6F15B036}"/>
    <dgm:cxn modelId="{8FB9D324-020B-403D-A5BB-82D6C4AC4320}" srcId="{B853E0B5-01DD-4B79-A08A-AA11DC43BA63}" destId="{6A2EA80B-98C5-46C2-9C86-2D3B28DB12BC}" srcOrd="0" destOrd="0" parTransId="{3E7F5BBF-F04D-4850-A6DA-089AAA4FD31B}" sibTransId="{9546846B-8245-45D3-BADB-43D35278AB24}"/>
    <dgm:cxn modelId="{A1EDA052-626E-4DAB-8D37-B026F8D58DB0}" type="presOf" srcId="{B853E0B5-01DD-4B79-A08A-AA11DC43BA63}" destId="{FA8546E9-3532-414F-A59E-3FF3C93B2AD4}" srcOrd="0" destOrd="0" presId="urn:microsoft.com/office/officeart/2005/8/layout/vList2"/>
    <dgm:cxn modelId="{E76A6777-E5BE-44DF-998B-386B94A941B1}" type="presOf" srcId="{6A2EA80B-98C5-46C2-9C86-2D3B28DB12BC}" destId="{1535DDE5-64A5-4C57-AC6B-275A968D59E6}" srcOrd="0" destOrd="0" presId="urn:microsoft.com/office/officeart/2005/8/layout/vList2"/>
    <dgm:cxn modelId="{74B041A8-B2E8-44E5-BC33-126EAF8C6E50}" type="presOf" srcId="{D0621BAA-3231-43B1-8BD2-ECFA61403D34}" destId="{972CBC33-FE57-4FD6-A899-B348487A5BA1}" srcOrd="0" destOrd="0" presId="urn:microsoft.com/office/officeart/2005/8/layout/vList2"/>
    <dgm:cxn modelId="{6532ED90-C075-449E-9A3A-8ADAE2C5E76A}" type="presParOf" srcId="{FA8546E9-3532-414F-A59E-3FF3C93B2AD4}" destId="{1535DDE5-64A5-4C57-AC6B-275A968D59E6}" srcOrd="0" destOrd="0" presId="urn:microsoft.com/office/officeart/2005/8/layout/vList2"/>
    <dgm:cxn modelId="{33153CDE-B762-4CB0-A412-B1BC13DDD60D}" type="presParOf" srcId="{FA8546E9-3532-414F-A59E-3FF3C93B2AD4}" destId="{54EBADCA-8214-4BD5-945F-EE33660237FF}" srcOrd="1" destOrd="0" presId="urn:microsoft.com/office/officeart/2005/8/layout/vList2"/>
    <dgm:cxn modelId="{29815840-3882-47C8-B62C-2578E33718C4}" type="presParOf" srcId="{FA8546E9-3532-414F-A59E-3FF3C93B2AD4}" destId="{972CBC33-FE57-4FD6-A899-B348487A5BA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4612C86-BF69-45E9-AE44-7424AAD29F45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125866C8-5722-4816-9A36-B7E73F73669F}">
      <dgm:prSet/>
      <dgm:spPr/>
      <dgm:t>
        <a:bodyPr/>
        <a:lstStyle/>
        <a:p>
          <a:r>
            <a:rPr lang="en-US"/>
            <a:t>Hari ketiga follow up: Ny. Promia mengatakan tidak ada ASI yang keluar dari payudaranya. Urinari dan defekasi normal</a:t>
          </a:r>
        </a:p>
      </dgm:t>
    </dgm:pt>
    <dgm:pt modelId="{4682FB9B-BAD6-4020-B5BF-D6437AE26CFF}" type="parTrans" cxnId="{3EF928D9-0E0A-437A-A5B5-2DDA6898AEC5}">
      <dgm:prSet/>
      <dgm:spPr/>
      <dgm:t>
        <a:bodyPr/>
        <a:lstStyle/>
        <a:p>
          <a:endParaRPr lang="en-US"/>
        </a:p>
      </dgm:t>
    </dgm:pt>
    <dgm:pt modelId="{82E11D3C-B5E1-4B55-9A55-61359BC44986}" type="sibTrans" cxnId="{3EF928D9-0E0A-437A-A5B5-2DDA6898AEC5}">
      <dgm:prSet/>
      <dgm:spPr/>
      <dgm:t>
        <a:bodyPr/>
        <a:lstStyle/>
        <a:p>
          <a:endParaRPr lang="en-US"/>
        </a:p>
      </dgm:t>
    </dgm:pt>
    <dgm:pt modelId="{F20C116D-56E7-4730-8BDD-8A97DBE0B3BE}">
      <dgm:prSet/>
      <dgm:spPr/>
      <dgm:t>
        <a:bodyPr/>
        <a:lstStyle/>
        <a:p>
          <a:r>
            <a:rPr lang="id-ID" dirty="0"/>
            <a:t>Px fisik</a:t>
          </a:r>
          <a:r>
            <a:rPr lang="en-US" dirty="0"/>
            <a:t> Ibu</a:t>
          </a:r>
        </a:p>
      </dgm:t>
    </dgm:pt>
    <dgm:pt modelId="{04020144-8434-4AB4-BEF8-20D5F4666632}" type="parTrans" cxnId="{DD36EF3A-4EC8-4C3D-9763-E4DBAEC11D98}">
      <dgm:prSet/>
      <dgm:spPr/>
      <dgm:t>
        <a:bodyPr/>
        <a:lstStyle/>
        <a:p>
          <a:endParaRPr lang="en-US"/>
        </a:p>
      </dgm:t>
    </dgm:pt>
    <dgm:pt modelId="{E494E28A-3938-430D-B2C2-4BD430FA0777}" type="sibTrans" cxnId="{DD36EF3A-4EC8-4C3D-9763-E4DBAEC11D98}">
      <dgm:prSet/>
      <dgm:spPr/>
      <dgm:t>
        <a:bodyPr/>
        <a:lstStyle/>
        <a:p>
          <a:endParaRPr lang="en-US"/>
        </a:p>
      </dgm:t>
    </dgm:pt>
    <dgm:pt modelId="{4D957635-961C-4F33-A27A-11605490CA97}">
      <dgm:prSet/>
      <dgm:spPr/>
      <dgm:t>
        <a:bodyPr/>
        <a:lstStyle/>
        <a:p>
          <a:r>
            <a:rPr lang="id-ID"/>
            <a:t>-	Compos mentis</a:t>
          </a:r>
          <a:endParaRPr lang="en-US"/>
        </a:p>
      </dgm:t>
    </dgm:pt>
    <dgm:pt modelId="{D5E00158-90BB-47EF-A137-83ABDE323342}" type="parTrans" cxnId="{322183DF-F344-4239-A6F4-53A07EA7600F}">
      <dgm:prSet/>
      <dgm:spPr/>
      <dgm:t>
        <a:bodyPr/>
        <a:lstStyle/>
        <a:p>
          <a:endParaRPr lang="en-US"/>
        </a:p>
      </dgm:t>
    </dgm:pt>
    <dgm:pt modelId="{879230F7-4FD7-4402-A440-EDEE52F85806}" type="sibTrans" cxnId="{322183DF-F344-4239-A6F4-53A07EA7600F}">
      <dgm:prSet/>
      <dgm:spPr/>
      <dgm:t>
        <a:bodyPr/>
        <a:lstStyle/>
        <a:p>
          <a:endParaRPr lang="en-US"/>
        </a:p>
      </dgm:t>
    </dgm:pt>
    <dgm:pt modelId="{753623C0-A7D5-4D17-B74E-CB140A8B1395}">
      <dgm:prSet/>
      <dgm:spPr/>
      <dgm:t>
        <a:bodyPr/>
        <a:lstStyle/>
        <a:p>
          <a:r>
            <a:rPr lang="id-ID"/>
            <a:t>-	BP: 100/70 mmHg</a:t>
          </a:r>
          <a:endParaRPr lang="en-US"/>
        </a:p>
      </dgm:t>
    </dgm:pt>
    <dgm:pt modelId="{B1B02831-4958-4661-A90B-1E2446319F5A}" type="parTrans" cxnId="{64F0823C-C89D-4C6C-B4A7-0B1C1279585C}">
      <dgm:prSet/>
      <dgm:spPr/>
      <dgm:t>
        <a:bodyPr/>
        <a:lstStyle/>
        <a:p>
          <a:endParaRPr lang="en-US"/>
        </a:p>
      </dgm:t>
    </dgm:pt>
    <dgm:pt modelId="{3B63C206-15B4-4CB9-B4D8-F1767089272A}" type="sibTrans" cxnId="{64F0823C-C89D-4C6C-B4A7-0B1C1279585C}">
      <dgm:prSet/>
      <dgm:spPr/>
      <dgm:t>
        <a:bodyPr/>
        <a:lstStyle/>
        <a:p>
          <a:endParaRPr lang="en-US"/>
        </a:p>
      </dgm:t>
    </dgm:pt>
    <dgm:pt modelId="{4FACFFFC-B73E-4A02-B046-52932D6AAA93}">
      <dgm:prSet/>
      <dgm:spPr/>
      <dgm:t>
        <a:bodyPr/>
        <a:lstStyle/>
        <a:p>
          <a:r>
            <a:rPr lang="id-ID"/>
            <a:t>-	HR: 70x/ menit</a:t>
          </a:r>
          <a:endParaRPr lang="en-US"/>
        </a:p>
      </dgm:t>
    </dgm:pt>
    <dgm:pt modelId="{80F669E7-07EE-4F00-A214-F271DA31859F}" type="parTrans" cxnId="{A00ECB37-BA8A-4DF0-AAB6-C3725EBDFB1E}">
      <dgm:prSet/>
      <dgm:spPr/>
      <dgm:t>
        <a:bodyPr/>
        <a:lstStyle/>
        <a:p>
          <a:endParaRPr lang="en-US"/>
        </a:p>
      </dgm:t>
    </dgm:pt>
    <dgm:pt modelId="{6370DEC8-ACF0-43F5-B248-5576AFE45F13}" type="sibTrans" cxnId="{A00ECB37-BA8A-4DF0-AAB6-C3725EBDFB1E}">
      <dgm:prSet/>
      <dgm:spPr/>
      <dgm:t>
        <a:bodyPr/>
        <a:lstStyle/>
        <a:p>
          <a:endParaRPr lang="en-US"/>
        </a:p>
      </dgm:t>
    </dgm:pt>
    <dgm:pt modelId="{848412B6-BF12-4758-A5D0-6EBFE6E10832}">
      <dgm:prSet/>
      <dgm:spPr/>
      <dgm:t>
        <a:bodyPr/>
        <a:lstStyle/>
        <a:p>
          <a:r>
            <a:rPr lang="id-ID"/>
            <a:t>-	RR: 20x/ menit </a:t>
          </a:r>
          <a:endParaRPr lang="en-US"/>
        </a:p>
      </dgm:t>
    </dgm:pt>
    <dgm:pt modelId="{4FF06C69-1367-4919-8EE8-0B0C29427986}" type="parTrans" cxnId="{EBB9B74A-4F17-4259-B449-C288FB96B601}">
      <dgm:prSet/>
      <dgm:spPr/>
      <dgm:t>
        <a:bodyPr/>
        <a:lstStyle/>
        <a:p>
          <a:endParaRPr lang="en-US"/>
        </a:p>
      </dgm:t>
    </dgm:pt>
    <dgm:pt modelId="{442F2930-7272-41F5-8CF7-0CD59DC9E1DD}" type="sibTrans" cxnId="{EBB9B74A-4F17-4259-B449-C288FB96B601}">
      <dgm:prSet/>
      <dgm:spPr/>
      <dgm:t>
        <a:bodyPr/>
        <a:lstStyle/>
        <a:p>
          <a:endParaRPr lang="en-US"/>
        </a:p>
      </dgm:t>
    </dgm:pt>
    <dgm:pt modelId="{EC4F9E25-1A97-4610-9686-C6DB69016835}">
      <dgm:prSet/>
      <dgm:spPr/>
      <dgm:t>
        <a:bodyPr/>
        <a:lstStyle/>
        <a:p>
          <a:r>
            <a:rPr lang="id-ID"/>
            <a:t>-	Suhu: 36,6 C</a:t>
          </a:r>
          <a:endParaRPr lang="en-US"/>
        </a:p>
      </dgm:t>
    </dgm:pt>
    <dgm:pt modelId="{5A662157-44C5-4A93-B2CE-F3BA9A3D4CC7}" type="parTrans" cxnId="{7872F95F-2DA7-4A92-ACDF-05B126EF3039}">
      <dgm:prSet/>
      <dgm:spPr/>
      <dgm:t>
        <a:bodyPr/>
        <a:lstStyle/>
        <a:p>
          <a:endParaRPr lang="en-US"/>
        </a:p>
      </dgm:t>
    </dgm:pt>
    <dgm:pt modelId="{2BB910F9-103E-44F1-BAE4-E7B859BB792E}" type="sibTrans" cxnId="{7872F95F-2DA7-4A92-ACDF-05B126EF3039}">
      <dgm:prSet/>
      <dgm:spPr/>
      <dgm:t>
        <a:bodyPr/>
        <a:lstStyle/>
        <a:p>
          <a:endParaRPr lang="en-US"/>
        </a:p>
      </dgm:t>
    </dgm:pt>
    <dgm:pt modelId="{7E1CA8E0-A77C-4EE0-A6A4-D6029BF1B6B1}">
      <dgm:prSet/>
      <dgm:spPr/>
      <dgm:t>
        <a:bodyPr/>
        <a:lstStyle/>
        <a:p>
          <a:r>
            <a:rPr lang="id-ID"/>
            <a:t>-	Payudara: inversi puting (-), cracked nipple (+), discharge kekuningan ketika payudara ditekan (+)  kolostrum</a:t>
          </a:r>
          <a:endParaRPr lang="en-US"/>
        </a:p>
      </dgm:t>
    </dgm:pt>
    <dgm:pt modelId="{AB6D9F9F-00D6-4FE7-811E-87D590EBB18E}" type="parTrans" cxnId="{E54F046A-1F66-487A-9FB5-9538A25EFC68}">
      <dgm:prSet/>
      <dgm:spPr/>
      <dgm:t>
        <a:bodyPr/>
        <a:lstStyle/>
        <a:p>
          <a:endParaRPr lang="en-US"/>
        </a:p>
      </dgm:t>
    </dgm:pt>
    <dgm:pt modelId="{A54A49D9-D968-497C-A911-B13B4C8FAE9C}" type="sibTrans" cxnId="{E54F046A-1F66-487A-9FB5-9538A25EFC68}">
      <dgm:prSet/>
      <dgm:spPr/>
      <dgm:t>
        <a:bodyPr/>
        <a:lstStyle/>
        <a:p>
          <a:endParaRPr lang="en-US"/>
        </a:p>
      </dgm:t>
    </dgm:pt>
    <dgm:pt modelId="{ED25912C-87B5-42E7-AFDB-813C5121C73C}">
      <dgm:prSet/>
      <dgm:spPr/>
      <dgm:t>
        <a:bodyPr/>
        <a:lstStyle/>
        <a:p>
          <a:r>
            <a:rPr lang="id-ID"/>
            <a:t>-	Abdomen: lunak, peristaltik (+) normal</a:t>
          </a:r>
          <a:endParaRPr lang="en-US"/>
        </a:p>
      </dgm:t>
    </dgm:pt>
    <dgm:pt modelId="{DECD3749-36C3-409D-8C9E-C1D35874639D}" type="parTrans" cxnId="{6D39310F-0B7E-47E7-A3E2-2A7BCF62E039}">
      <dgm:prSet/>
      <dgm:spPr/>
      <dgm:t>
        <a:bodyPr/>
        <a:lstStyle/>
        <a:p>
          <a:endParaRPr lang="en-US"/>
        </a:p>
      </dgm:t>
    </dgm:pt>
    <dgm:pt modelId="{24F02D8B-2427-43F7-8F36-A4B839353B11}" type="sibTrans" cxnId="{6D39310F-0B7E-47E7-A3E2-2A7BCF62E039}">
      <dgm:prSet/>
      <dgm:spPr/>
      <dgm:t>
        <a:bodyPr/>
        <a:lstStyle/>
        <a:p>
          <a:endParaRPr lang="en-US"/>
        </a:p>
      </dgm:t>
    </dgm:pt>
    <dgm:pt modelId="{576F6CD6-D67D-4234-8410-16C34CAE17FD}">
      <dgm:prSet/>
      <dgm:spPr/>
      <dgm:t>
        <a:bodyPr/>
        <a:lstStyle/>
        <a:p>
          <a:r>
            <a:rPr lang="id-ID"/>
            <a:t>-	TFU: 2 jari dibawah umbilikus</a:t>
          </a:r>
          <a:endParaRPr lang="en-US"/>
        </a:p>
      </dgm:t>
    </dgm:pt>
    <dgm:pt modelId="{B8E7DFAB-18F2-424D-83F2-77ECC1A4BA57}" type="parTrans" cxnId="{E58DB1A2-AF05-4B89-9E24-C05D00FE849C}">
      <dgm:prSet/>
      <dgm:spPr/>
      <dgm:t>
        <a:bodyPr/>
        <a:lstStyle/>
        <a:p>
          <a:endParaRPr lang="en-US"/>
        </a:p>
      </dgm:t>
    </dgm:pt>
    <dgm:pt modelId="{4DFB95ED-E706-4303-9759-F438741759A3}" type="sibTrans" cxnId="{E58DB1A2-AF05-4B89-9E24-C05D00FE849C}">
      <dgm:prSet/>
      <dgm:spPr/>
      <dgm:t>
        <a:bodyPr/>
        <a:lstStyle/>
        <a:p>
          <a:endParaRPr lang="en-US"/>
        </a:p>
      </dgm:t>
    </dgm:pt>
    <dgm:pt modelId="{5070E20B-3B1E-45F7-9919-C451C82264EA}">
      <dgm:prSet/>
      <dgm:spPr/>
      <dgm:t>
        <a:bodyPr/>
        <a:lstStyle/>
        <a:p>
          <a:r>
            <a:rPr lang="id-ID" dirty="0"/>
            <a:t>-	Kontraksi: baik</a:t>
          </a:r>
          <a:endParaRPr lang="en-US" dirty="0"/>
        </a:p>
      </dgm:t>
    </dgm:pt>
    <dgm:pt modelId="{3F85E120-A609-4BB8-87B9-4331F12807B9}" type="parTrans" cxnId="{FF925F91-3536-4905-8135-58067335AC48}">
      <dgm:prSet/>
      <dgm:spPr/>
      <dgm:t>
        <a:bodyPr/>
        <a:lstStyle/>
        <a:p>
          <a:endParaRPr lang="en-US"/>
        </a:p>
      </dgm:t>
    </dgm:pt>
    <dgm:pt modelId="{24D8CB53-A60B-48B4-AE09-5D59A4FAF9F9}" type="sibTrans" cxnId="{FF925F91-3536-4905-8135-58067335AC48}">
      <dgm:prSet/>
      <dgm:spPr/>
      <dgm:t>
        <a:bodyPr/>
        <a:lstStyle/>
        <a:p>
          <a:endParaRPr lang="en-US"/>
        </a:p>
      </dgm:t>
    </dgm:pt>
    <dgm:pt modelId="{E255C2AA-DBAF-4CFA-95F3-4F6943B76909}">
      <dgm:prSet/>
      <dgm:spPr/>
      <dgm:t>
        <a:bodyPr/>
        <a:lstStyle/>
        <a:p>
          <a:r>
            <a:rPr lang="id-ID"/>
            <a:t>-	Vagina: lokhia rubra</a:t>
          </a:r>
          <a:endParaRPr lang="en-US"/>
        </a:p>
      </dgm:t>
    </dgm:pt>
    <dgm:pt modelId="{CD71A57D-8C98-4299-B3D5-7841C52AF4FE}" type="parTrans" cxnId="{E5130D5E-2C4C-465C-B769-0DE491DC2CE0}">
      <dgm:prSet/>
      <dgm:spPr/>
      <dgm:t>
        <a:bodyPr/>
        <a:lstStyle/>
        <a:p>
          <a:endParaRPr lang="en-US"/>
        </a:p>
      </dgm:t>
    </dgm:pt>
    <dgm:pt modelId="{01F89628-5329-49B7-9723-08C27A91E510}" type="sibTrans" cxnId="{E5130D5E-2C4C-465C-B769-0DE491DC2CE0}">
      <dgm:prSet/>
      <dgm:spPr/>
      <dgm:t>
        <a:bodyPr/>
        <a:lstStyle/>
        <a:p>
          <a:endParaRPr lang="en-US"/>
        </a:p>
      </dgm:t>
    </dgm:pt>
    <dgm:pt modelId="{67EB6D0E-2F45-4D4A-AE8C-7127158CED95}" type="pres">
      <dgm:prSet presAssocID="{04612C86-BF69-45E9-AE44-7424AAD29F45}" presName="linear" presStyleCnt="0">
        <dgm:presLayoutVars>
          <dgm:animLvl val="lvl"/>
          <dgm:resizeHandles val="exact"/>
        </dgm:presLayoutVars>
      </dgm:prSet>
      <dgm:spPr/>
    </dgm:pt>
    <dgm:pt modelId="{DDB2BA5F-E89E-4F35-9BE4-A5BFA92E5B1B}" type="pres">
      <dgm:prSet presAssocID="{125866C8-5722-4816-9A36-B7E73F73669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6FF9FEF-C482-4EB4-8410-46650F26F054}" type="pres">
      <dgm:prSet presAssocID="{82E11D3C-B5E1-4B55-9A55-61359BC44986}" presName="spacer" presStyleCnt="0"/>
      <dgm:spPr/>
    </dgm:pt>
    <dgm:pt modelId="{E78F2822-744F-49F9-85B1-0D79EC3784A5}" type="pres">
      <dgm:prSet presAssocID="{F20C116D-56E7-4730-8BDD-8A97DBE0B3B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D47F468E-906A-4792-A82F-DC5B121F3C0C}" type="pres">
      <dgm:prSet presAssocID="{F20C116D-56E7-4730-8BDD-8A97DBE0B3BE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A461380E-A672-4AAE-BD29-8006ADB80E6A}" type="presOf" srcId="{4D957635-961C-4F33-A27A-11605490CA97}" destId="{D47F468E-906A-4792-A82F-DC5B121F3C0C}" srcOrd="0" destOrd="0" presId="urn:microsoft.com/office/officeart/2005/8/layout/vList2"/>
    <dgm:cxn modelId="{6D39310F-0B7E-47E7-A3E2-2A7BCF62E039}" srcId="{F20C116D-56E7-4730-8BDD-8A97DBE0B3BE}" destId="{ED25912C-87B5-42E7-AFDB-813C5121C73C}" srcOrd="6" destOrd="0" parTransId="{DECD3749-36C3-409D-8C9E-C1D35874639D}" sibTransId="{24F02D8B-2427-43F7-8F36-A4B839353B11}"/>
    <dgm:cxn modelId="{59A14D12-E91D-431A-8CD4-18FF9B1DD983}" type="presOf" srcId="{EC4F9E25-1A97-4610-9686-C6DB69016835}" destId="{D47F468E-906A-4792-A82F-DC5B121F3C0C}" srcOrd="0" destOrd="4" presId="urn:microsoft.com/office/officeart/2005/8/layout/vList2"/>
    <dgm:cxn modelId="{C3444F20-7CA7-4611-ADBA-FC172D110896}" type="presOf" srcId="{848412B6-BF12-4758-A5D0-6EBFE6E10832}" destId="{D47F468E-906A-4792-A82F-DC5B121F3C0C}" srcOrd="0" destOrd="3" presId="urn:microsoft.com/office/officeart/2005/8/layout/vList2"/>
    <dgm:cxn modelId="{A00ECB37-BA8A-4DF0-AAB6-C3725EBDFB1E}" srcId="{F20C116D-56E7-4730-8BDD-8A97DBE0B3BE}" destId="{4FACFFFC-B73E-4A02-B046-52932D6AAA93}" srcOrd="2" destOrd="0" parTransId="{80F669E7-07EE-4F00-A214-F271DA31859F}" sibTransId="{6370DEC8-ACF0-43F5-B248-5576AFE45F13}"/>
    <dgm:cxn modelId="{DD36EF3A-4EC8-4C3D-9763-E4DBAEC11D98}" srcId="{04612C86-BF69-45E9-AE44-7424AAD29F45}" destId="{F20C116D-56E7-4730-8BDD-8A97DBE0B3BE}" srcOrd="1" destOrd="0" parTransId="{04020144-8434-4AB4-BEF8-20D5F4666632}" sibTransId="{E494E28A-3938-430D-B2C2-4BD430FA0777}"/>
    <dgm:cxn modelId="{64F0823C-C89D-4C6C-B4A7-0B1C1279585C}" srcId="{F20C116D-56E7-4730-8BDD-8A97DBE0B3BE}" destId="{753623C0-A7D5-4D17-B74E-CB140A8B1395}" srcOrd="1" destOrd="0" parTransId="{B1B02831-4958-4661-A90B-1E2446319F5A}" sibTransId="{3B63C206-15B4-4CB9-B4D8-F1767089272A}"/>
    <dgm:cxn modelId="{3297463E-0F83-484D-98C4-AD4D09975C1B}" type="presOf" srcId="{4FACFFFC-B73E-4A02-B046-52932D6AAA93}" destId="{D47F468E-906A-4792-A82F-DC5B121F3C0C}" srcOrd="0" destOrd="2" presId="urn:microsoft.com/office/officeart/2005/8/layout/vList2"/>
    <dgm:cxn modelId="{E5130D5E-2C4C-465C-B769-0DE491DC2CE0}" srcId="{F20C116D-56E7-4730-8BDD-8A97DBE0B3BE}" destId="{E255C2AA-DBAF-4CFA-95F3-4F6943B76909}" srcOrd="9" destOrd="0" parTransId="{CD71A57D-8C98-4299-B3D5-7841C52AF4FE}" sibTransId="{01F89628-5329-49B7-9723-08C27A91E510}"/>
    <dgm:cxn modelId="{B4C2085F-77D8-462A-AF0D-C0CAEF9FB3B0}" type="presOf" srcId="{E255C2AA-DBAF-4CFA-95F3-4F6943B76909}" destId="{D47F468E-906A-4792-A82F-DC5B121F3C0C}" srcOrd="0" destOrd="9" presId="urn:microsoft.com/office/officeart/2005/8/layout/vList2"/>
    <dgm:cxn modelId="{7872F95F-2DA7-4A92-ACDF-05B126EF3039}" srcId="{F20C116D-56E7-4730-8BDD-8A97DBE0B3BE}" destId="{EC4F9E25-1A97-4610-9686-C6DB69016835}" srcOrd="4" destOrd="0" parTransId="{5A662157-44C5-4A93-B2CE-F3BA9A3D4CC7}" sibTransId="{2BB910F9-103E-44F1-BAE4-E7B859BB792E}"/>
    <dgm:cxn modelId="{F6BF9863-EBF0-4550-80AA-79D176563151}" type="presOf" srcId="{04612C86-BF69-45E9-AE44-7424AAD29F45}" destId="{67EB6D0E-2F45-4D4A-AE8C-7127158CED95}" srcOrd="0" destOrd="0" presId="urn:microsoft.com/office/officeart/2005/8/layout/vList2"/>
    <dgm:cxn modelId="{E54F046A-1F66-487A-9FB5-9538A25EFC68}" srcId="{F20C116D-56E7-4730-8BDD-8A97DBE0B3BE}" destId="{7E1CA8E0-A77C-4EE0-A6A4-D6029BF1B6B1}" srcOrd="5" destOrd="0" parTransId="{AB6D9F9F-00D6-4FE7-811E-87D590EBB18E}" sibTransId="{A54A49D9-D968-497C-A911-B13B4C8FAE9C}"/>
    <dgm:cxn modelId="{6F8F3B4A-529C-41B3-8772-8EBBBFEB6ED3}" type="presOf" srcId="{753623C0-A7D5-4D17-B74E-CB140A8B1395}" destId="{D47F468E-906A-4792-A82F-DC5B121F3C0C}" srcOrd="0" destOrd="1" presId="urn:microsoft.com/office/officeart/2005/8/layout/vList2"/>
    <dgm:cxn modelId="{EBB9B74A-4F17-4259-B449-C288FB96B601}" srcId="{F20C116D-56E7-4730-8BDD-8A97DBE0B3BE}" destId="{848412B6-BF12-4758-A5D0-6EBFE6E10832}" srcOrd="3" destOrd="0" parTransId="{4FF06C69-1367-4919-8EE8-0B0C29427986}" sibTransId="{442F2930-7272-41F5-8CF7-0CD59DC9E1DD}"/>
    <dgm:cxn modelId="{FF925F91-3536-4905-8135-58067335AC48}" srcId="{F20C116D-56E7-4730-8BDD-8A97DBE0B3BE}" destId="{5070E20B-3B1E-45F7-9919-C451C82264EA}" srcOrd="8" destOrd="0" parTransId="{3F85E120-A609-4BB8-87B9-4331F12807B9}" sibTransId="{24D8CB53-A60B-48B4-AE09-5D59A4FAF9F9}"/>
    <dgm:cxn modelId="{E58DB1A2-AF05-4B89-9E24-C05D00FE849C}" srcId="{F20C116D-56E7-4730-8BDD-8A97DBE0B3BE}" destId="{576F6CD6-D67D-4234-8410-16C34CAE17FD}" srcOrd="7" destOrd="0" parTransId="{B8E7DFAB-18F2-424D-83F2-77ECC1A4BA57}" sibTransId="{4DFB95ED-E706-4303-9759-F438741759A3}"/>
    <dgm:cxn modelId="{E33A3DAF-6D0F-4D44-A4FC-F46538D300D4}" type="presOf" srcId="{5070E20B-3B1E-45F7-9919-C451C82264EA}" destId="{D47F468E-906A-4792-A82F-DC5B121F3C0C}" srcOrd="0" destOrd="8" presId="urn:microsoft.com/office/officeart/2005/8/layout/vList2"/>
    <dgm:cxn modelId="{1FF523B1-C911-4B9D-A636-3988DC2E19BE}" type="presOf" srcId="{576F6CD6-D67D-4234-8410-16C34CAE17FD}" destId="{D47F468E-906A-4792-A82F-DC5B121F3C0C}" srcOrd="0" destOrd="7" presId="urn:microsoft.com/office/officeart/2005/8/layout/vList2"/>
    <dgm:cxn modelId="{6D0359B2-00A5-413D-95A1-90A44B729A21}" type="presOf" srcId="{F20C116D-56E7-4730-8BDD-8A97DBE0B3BE}" destId="{E78F2822-744F-49F9-85B1-0D79EC3784A5}" srcOrd="0" destOrd="0" presId="urn:microsoft.com/office/officeart/2005/8/layout/vList2"/>
    <dgm:cxn modelId="{DA552CBC-476C-4934-973F-FA66FDEBE727}" type="presOf" srcId="{125866C8-5722-4816-9A36-B7E73F73669F}" destId="{DDB2BA5F-E89E-4F35-9BE4-A5BFA92E5B1B}" srcOrd="0" destOrd="0" presId="urn:microsoft.com/office/officeart/2005/8/layout/vList2"/>
    <dgm:cxn modelId="{3EF928D9-0E0A-437A-A5B5-2DDA6898AEC5}" srcId="{04612C86-BF69-45E9-AE44-7424AAD29F45}" destId="{125866C8-5722-4816-9A36-B7E73F73669F}" srcOrd="0" destOrd="0" parTransId="{4682FB9B-BAD6-4020-B5BF-D6437AE26CFF}" sibTransId="{82E11D3C-B5E1-4B55-9A55-61359BC44986}"/>
    <dgm:cxn modelId="{E05602DC-EF09-4B39-92F4-74DACA3C7B48}" type="presOf" srcId="{ED25912C-87B5-42E7-AFDB-813C5121C73C}" destId="{D47F468E-906A-4792-A82F-DC5B121F3C0C}" srcOrd="0" destOrd="6" presId="urn:microsoft.com/office/officeart/2005/8/layout/vList2"/>
    <dgm:cxn modelId="{322183DF-F344-4239-A6F4-53A07EA7600F}" srcId="{F20C116D-56E7-4730-8BDD-8A97DBE0B3BE}" destId="{4D957635-961C-4F33-A27A-11605490CA97}" srcOrd="0" destOrd="0" parTransId="{D5E00158-90BB-47EF-A137-83ABDE323342}" sibTransId="{879230F7-4FD7-4402-A440-EDEE52F85806}"/>
    <dgm:cxn modelId="{489F67E6-F159-4064-8E81-D2DA8130D1BE}" type="presOf" srcId="{7E1CA8E0-A77C-4EE0-A6A4-D6029BF1B6B1}" destId="{D47F468E-906A-4792-A82F-DC5B121F3C0C}" srcOrd="0" destOrd="5" presId="urn:microsoft.com/office/officeart/2005/8/layout/vList2"/>
    <dgm:cxn modelId="{8436635D-AC8A-4DD6-98D9-C0A5EC03734C}" type="presParOf" srcId="{67EB6D0E-2F45-4D4A-AE8C-7127158CED95}" destId="{DDB2BA5F-E89E-4F35-9BE4-A5BFA92E5B1B}" srcOrd="0" destOrd="0" presId="urn:microsoft.com/office/officeart/2005/8/layout/vList2"/>
    <dgm:cxn modelId="{1F6E4439-59D7-43F4-A38E-77C015E0A0F3}" type="presParOf" srcId="{67EB6D0E-2F45-4D4A-AE8C-7127158CED95}" destId="{66FF9FEF-C482-4EB4-8410-46650F26F054}" srcOrd="1" destOrd="0" presId="urn:microsoft.com/office/officeart/2005/8/layout/vList2"/>
    <dgm:cxn modelId="{9C8B6243-E546-4D34-8A1F-FCD016C8D27F}" type="presParOf" srcId="{67EB6D0E-2F45-4D4A-AE8C-7127158CED95}" destId="{E78F2822-744F-49F9-85B1-0D79EC3784A5}" srcOrd="2" destOrd="0" presId="urn:microsoft.com/office/officeart/2005/8/layout/vList2"/>
    <dgm:cxn modelId="{1E8F7F7D-1485-410F-8D4B-BFE604472DB5}" type="presParOf" srcId="{67EB6D0E-2F45-4D4A-AE8C-7127158CED95}" destId="{D47F468E-906A-4792-A82F-DC5B121F3C0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BBAA1F2-02CD-4873-A16C-4B83C01A9520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FA93E9E-B066-44E2-ADA8-1D07ECF1503F}">
      <dgm:prSet/>
      <dgm:spPr/>
      <dgm:t>
        <a:bodyPr/>
        <a:lstStyle/>
        <a:p>
          <a:r>
            <a:rPr lang="id-ID" dirty="0"/>
            <a:t>Ny Promia: </a:t>
          </a:r>
          <a:endParaRPr lang="en-US" dirty="0"/>
        </a:p>
        <a:p>
          <a:r>
            <a:rPr lang="en-US" dirty="0"/>
            <a:t>1. </a:t>
          </a:r>
          <a:r>
            <a:rPr lang="id-ID" dirty="0"/>
            <a:t>P2A1 Post SC ec PPROM dan fetal distress, memasuki masa nifas </a:t>
          </a:r>
          <a:endParaRPr lang="en-US" dirty="0"/>
        </a:p>
        <a:p>
          <a:r>
            <a:rPr lang="en-US" dirty="0"/>
            <a:t>2. C</a:t>
          </a:r>
          <a:r>
            <a:rPr lang="id-ID" dirty="0"/>
            <a:t>racked nipple</a:t>
          </a:r>
          <a:endParaRPr lang="en-US" dirty="0"/>
        </a:p>
        <a:p>
          <a:r>
            <a:rPr lang="en-US" dirty="0"/>
            <a:t>3. Mastitis</a:t>
          </a:r>
        </a:p>
      </dgm:t>
    </dgm:pt>
    <dgm:pt modelId="{D43EF0A3-FF0C-40F7-A383-2E5295809C2A}" type="parTrans" cxnId="{AC51FDFE-50C8-4A5E-AD19-DB611DDA30AE}">
      <dgm:prSet/>
      <dgm:spPr/>
      <dgm:t>
        <a:bodyPr/>
        <a:lstStyle/>
        <a:p>
          <a:endParaRPr lang="en-US"/>
        </a:p>
      </dgm:t>
    </dgm:pt>
    <dgm:pt modelId="{C95A0972-3275-4A2E-AF70-0F77F271A05A}" type="sibTrans" cxnId="{AC51FDFE-50C8-4A5E-AD19-DB611DDA30AE}">
      <dgm:prSet/>
      <dgm:spPr/>
      <dgm:t>
        <a:bodyPr/>
        <a:lstStyle/>
        <a:p>
          <a:endParaRPr lang="en-US"/>
        </a:p>
      </dgm:t>
    </dgm:pt>
    <dgm:pt modelId="{8DF2D1F1-05D9-4854-A3C3-F78CF9578E33}">
      <dgm:prSet/>
      <dgm:spPr/>
      <dgm:t>
        <a:bodyPr/>
        <a:lstStyle/>
        <a:p>
          <a:r>
            <a:rPr lang="id-ID" dirty="0"/>
            <a:t>Bayi: </a:t>
          </a:r>
          <a:endParaRPr lang="en-US" dirty="0"/>
        </a:p>
        <a:p>
          <a:r>
            <a:rPr lang="en-US" dirty="0"/>
            <a:t>1. </a:t>
          </a:r>
          <a:r>
            <a:rPr lang="id-ID" dirty="0"/>
            <a:t>Preterm neonat</a:t>
          </a:r>
          <a:r>
            <a:rPr lang="en-US" dirty="0"/>
            <a:t>u</a:t>
          </a:r>
          <a:r>
            <a:rPr lang="id-ID" dirty="0"/>
            <a:t>s</a:t>
          </a:r>
          <a:r>
            <a:rPr lang="en-US" dirty="0"/>
            <a:t> dan BBLR</a:t>
          </a:r>
        </a:p>
        <a:p>
          <a:r>
            <a:rPr lang="id-ID" dirty="0"/>
            <a:t> </a:t>
          </a:r>
          <a:r>
            <a:rPr lang="en-US" dirty="0"/>
            <a:t>2. J</a:t>
          </a:r>
          <a:r>
            <a:rPr lang="id-ID" dirty="0"/>
            <a:t>aundice neonatorum</a:t>
          </a:r>
          <a:endParaRPr lang="en-US" dirty="0"/>
        </a:p>
      </dgm:t>
    </dgm:pt>
    <dgm:pt modelId="{C443EDAA-8F70-43D3-9F8D-AF3F425A5568}" type="parTrans" cxnId="{CB431635-0DC0-430D-8D96-4DC78386C3F0}">
      <dgm:prSet/>
      <dgm:spPr/>
      <dgm:t>
        <a:bodyPr/>
        <a:lstStyle/>
        <a:p>
          <a:endParaRPr lang="en-US"/>
        </a:p>
      </dgm:t>
    </dgm:pt>
    <dgm:pt modelId="{AF17346D-1172-40FF-A4A0-0C3F7DA6783B}" type="sibTrans" cxnId="{CB431635-0DC0-430D-8D96-4DC78386C3F0}">
      <dgm:prSet/>
      <dgm:spPr/>
      <dgm:t>
        <a:bodyPr/>
        <a:lstStyle/>
        <a:p>
          <a:endParaRPr lang="en-US"/>
        </a:p>
      </dgm:t>
    </dgm:pt>
    <dgm:pt modelId="{30D2B102-6413-4CAE-948E-540F18141A75}" type="pres">
      <dgm:prSet presAssocID="{CBBAA1F2-02CD-4873-A16C-4B83C01A9520}" presName="linear" presStyleCnt="0">
        <dgm:presLayoutVars>
          <dgm:animLvl val="lvl"/>
          <dgm:resizeHandles val="exact"/>
        </dgm:presLayoutVars>
      </dgm:prSet>
      <dgm:spPr/>
    </dgm:pt>
    <dgm:pt modelId="{B5EB7B6A-86F6-4B93-8715-9E614610649D}" type="pres">
      <dgm:prSet presAssocID="{2FA93E9E-B066-44E2-ADA8-1D07ECF1503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295488F-E567-48F8-89E6-C56C438395E1}" type="pres">
      <dgm:prSet presAssocID="{C95A0972-3275-4A2E-AF70-0F77F271A05A}" presName="spacer" presStyleCnt="0"/>
      <dgm:spPr/>
    </dgm:pt>
    <dgm:pt modelId="{953A38F8-B649-4159-AC16-8D9A29D0F224}" type="pres">
      <dgm:prSet presAssocID="{8DF2D1F1-05D9-4854-A3C3-F78CF9578E33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B431635-0DC0-430D-8D96-4DC78386C3F0}" srcId="{CBBAA1F2-02CD-4873-A16C-4B83C01A9520}" destId="{8DF2D1F1-05D9-4854-A3C3-F78CF9578E33}" srcOrd="1" destOrd="0" parTransId="{C443EDAA-8F70-43D3-9F8D-AF3F425A5568}" sibTransId="{AF17346D-1172-40FF-A4A0-0C3F7DA6783B}"/>
    <dgm:cxn modelId="{41D73477-DC44-4606-9141-02D624E168D0}" type="presOf" srcId="{2FA93E9E-B066-44E2-ADA8-1D07ECF1503F}" destId="{B5EB7B6A-86F6-4B93-8715-9E614610649D}" srcOrd="0" destOrd="0" presId="urn:microsoft.com/office/officeart/2005/8/layout/vList2"/>
    <dgm:cxn modelId="{47F2C595-37C4-47BF-AD5E-5B1F986D8530}" type="presOf" srcId="{CBBAA1F2-02CD-4873-A16C-4B83C01A9520}" destId="{30D2B102-6413-4CAE-948E-540F18141A75}" srcOrd="0" destOrd="0" presId="urn:microsoft.com/office/officeart/2005/8/layout/vList2"/>
    <dgm:cxn modelId="{FC82F2AA-2AD1-411A-9C3C-E6E2669F7536}" type="presOf" srcId="{8DF2D1F1-05D9-4854-A3C3-F78CF9578E33}" destId="{953A38F8-B649-4159-AC16-8D9A29D0F224}" srcOrd="0" destOrd="0" presId="urn:microsoft.com/office/officeart/2005/8/layout/vList2"/>
    <dgm:cxn modelId="{AC51FDFE-50C8-4A5E-AD19-DB611DDA30AE}" srcId="{CBBAA1F2-02CD-4873-A16C-4B83C01A9520}" destId="{2FA93E9E-B066-44E2-ADA8-1D07ECF1503F}" srcOrd="0" destOrd="0" parTransId="{D43EF0A3-FF0C-40F7-A383-2E5295809C2A}" sibTransId="{C95A0972-3275-4A2E-AF70-0F77F271A05A}"/>
    <dgm:cxn modelId="{35759E94-525D-49F3-A52A-C78DE318ABAC}" type="presParOf" srcId="{30D2B102-6413-4CAE-948E-540F18141A75}" destId="{B5EB7B6A-86F6-4B93-8715-9E614610649D}" srcOrd="0" destOrd="0" presId="urn:microsoft.com/office/officeart/2005/8/layout/vList2"/>
    <dgm:cxn modelId="{6A1ADBDE-353E-4AA7-B2FA-BACD62EB6353}" type="presParOf" srcId="{30D2B102-6413-4CAE-948E-540F18141A75}" destId="{C295488F-E567-48F8-89E6-C56C438395E1}" srcOrd="1" destOrd="0" presId="urn:microsoft.com/office/officeart/2005/8/layout/vList2"/>
    <dgm:cxn modelId="{4A0E7B21-7D7E-4E00-BA31-1574E5403AF4}" type="presParOf" srcId="{30D2B102-6413-4CAE-948E-540F18141A75}" destId="{953A38F8-B649-4159-AC16-8D9A29D0F22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4B39E0A-62CB-457C-9647-B7489DB5076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2A6CEEA-0010-4D16-8BD6-84CDF7414EED}">
      <dgm:prSet/>
      <dgm:spPr/>
      <dgm:t>
        <a:bodyPr/>
        <a:lstStyle/>
        <a:p>
          <a:r>
            <a:rPr lang="id-ID"/>
            <a:t>-	Kepala: fontanel anterior terbuka datar</a:t>
          </a:r>
          <a:endParaRPr lang="en-US"/>
        </a:p>
      </dgm:t>
    </dgm:pt>
    <dgm:pt modelId="{88F78242-06CE-4998-809C-6E3ED3976D1D}" type="parTrans" cxnId="{A2D86805-1566-4956-85D3-33A8079BA711}">
      <dgm:prSet/>
      <dgm:spPr/>
      <dgm:t>
        <a:bodyPr/>
        <a:lstStyle/>
        <a:p>
          <a:endParaRPr lang="en-US"/>
        </a:p>
      </dgm:t>
    </dgm:pt>
    <dgm:pt modelId="{DF027915-8E22-476C-BFDE-B70E14710327}" type="sibTrans" cxnId="{A2D86805-1566-4956-85D3-33A8079BA711}">
      <dgm:prSet/>
      <dgm:spPr/>
      <dgm:t>
        <a:bodyPr/>
        <a:lstStyle/>
        <a:p>
          <a:endParaRPr lang="en-US"/>
        </a:p>
      </dgm:t>
    </dgm:pt>
    <dgm:pt modelId="{3B883A33-2FF9-41F0-BB8F-02D8B2A8A476}">
      <dgm:prSet/>
      <dgm:spPr/>
      <dgm:t>
        <a:bodyPr/>
        <a:lstStyle/>
        <a:p>
          <a:r>
            <a:rPr lang="id-ID"/>
            <a:t>-	Wajah: ikterik</a:t>
          </a:r>
          <a:endParaRPr lang="en-US"/>
        </a:p>
      </dgm:t>
    </dgm:pt>
    <dgm:pt modelId="{1E48F555-8045-4F08-9F22-3D03098D6266}" type="parTrans" cxnId="{2C464FA6-91C9-4A3E-A36D-9A30304E4051}">
      <dgm:prSet/>
      <dgm:spPr/>
      <dgm:t>
        <a:bodyPr/>
        <a:lstStyle/>
        <a:p>
          <a:endParaRPr lang="en-US"/>
        </a:p>
      </dgm:t>
    </dgm:pt>
    <dgm:pt modelId="{7EDF9277-5B36-4B34-B9E1-CB88F601F93C}" type="sibTrans" cxnId="{2C464FA6-91C9-4A3E-A36D-9A30304E4051}">
      <dgm:prSet/>
      <dgm:spPr/>
      <dgm:t>
        <a:bodyPr/>
        <a:lstStyle/>
        <a:p>
          <a:endParaRPr lang="en-US"/>
        </a:p>
      </dgm:t>
    </dgm:pt>
    <dgm:pt modelId="{4E368996-9D14-42BB-AF8C-53F274CECBB3}">
      <dgm:prSet/>
      <dgm:spPr/>
      <dgm:t>
        <a:bodyPr/>
        <a:lstStyle/>
        <a:p>
          <a:r>
            <a:rPr lang="id-ID"/>
            <a:t>-	Thoraks: simetris fusiform, retraksi (-), kramer II </a:t>
          </a:r>
          <a:endParaRPr lang="en-US"/>
        </a:p>
      </dgm:t>
    </dgm:pt>
    <dgm:pt modelId="{8F0DF25D-8B7E-4C93-A870-4E94B02E3906}" type="parTrans" cxnId="{3C8EB923-5113-4658-B07E-7AA89DC25240}">
      <dgm:prSet/>
      <dgm:spPr/>
      <dgm:t>
        <a:bodyPr/>
        <a:lstStyle/>
        <a:p>
          <a:endParaRPr lang="en-US"/>
        </a:p>
      </dgm:t>
    </dgm:pt>
    <dgm:pt modelId="{B9C3C23A-1506-4A3E-A98E-7C5523408F26}" type="sibTrans" cxnId="{3C8EB923-5113-4658-B07E-7AA89DC25240}">
      <dgm:prSet/>
      <dgm:spPr/>
      <dgm:t>
        <a:bodyPr/>
        <a:lstStyle/>
        <a:p>
          <a:endParaRPr lang="en-US"/>
        </a:p>
      </dgm:t>
    </dgm:pt>
    <dgm:pt modelId="{C7CA94DF-46A2-4829-83A2-516FC1E1FE17}">
      <dgm:prSet/>
      <dgm:spPr/>
      <dgm:t>
        <a:bodyPr/>
        <a:lstStyle/>
        <a:p>
          <a:r>
            <a:rPr lang="id-ID"/>
            <a:t>-	HR: 112x/ menit, reguler (n)</a:t>
          </a:r>
          <a:endParaRPr lang="en-US"/>
        </a:p>
      </dgm:t>
    </dgm:pt>
    <dgm:pt modelId="{330F596F-08A8-40D4-AD3D-2C657B1F503B}" type="parTrans" cxnId="{0D4A657C-90FB-47D9-80C8-2F5D076D74AE}">
      <dgm:prSet/>
      <dgm:spPr/>
      <dgm:t>
        <a:bodyPr/>
        <a:lstStyle/>
        <a:p>
          <a:endParaRPr lang="en-US"/>
        </a:p>
      </dgm:t>
    </dgm:pt>
    <dgm:pt modelId="{F6ADEB8A-1182-4D64-A38D-23BB8579F352}" type="sibTrans" cxnId="{0D4A657C-90FB-47D9-80C8-2F5D076D74AE}">
      <dgm:prSet/>
      <dgm:spPr/>
      <dgm:t>
        <a:bodyPr/>
        <a:lstStyle/>
        <a:p>
          <a:endParaRPr lang="en-US"/>
        </a:p>
      </dgm:t>
    </dgm:pt>
    <dgm:pt modelId="{99F42B98-EEFD-49D0-92C0-99D2A18B789D}">
      <dgm:prSet/>
      <dgm:spPr/>
      <dgm:t>
        <a:bodyPr/>
        <a:lstStyle/>
        <a:p>
          <a:r>
            <a:rPr lang="id-ID"/>
            <a:t>-	RR: 48x/ menit (n), reguler, ronkhi (-)</a:t>
          </a:r>
          <a:endParaRPr lang="en-US"/>
        </a:p>
      </dgm:t>
    </dgm:pt>
    <dgm:pt modelId="{CBB5B48D-A7B6-4A0A-879B-312D1B5FEE75}" type="parTrans" cxnId="{91FC5CCB-C97D-405D-9490-AEE55C89A972}">
      <dgm:prSet/>
      <dgm:spPr/>
      <dgm:t>
        <a:bodyPr/>
        <a:lstStyle/>
        <a:p>
          <a:endParaRPr lang="en-US"/>
        </a:p>
      </dgm:t>
    </dgm:pt>
    <dgm:pt modelId="{4F25AC7E-F896-4D40-AA20-8D35C71662D5}" type="sibTrans" cxnId="{91FC5CCB-C97D-405D-9490-AEE55C89A972}">
      <dgm:prSet/>
      <dgm:spPr/>
      <dgm:t>
        <a:bodyPr/>
        <a:lstStyle/>
        <a:p>
          <a:endParaRPr lang="en-US"/>
        </a:p>
      </dgm:t>
    </dgm:pt>
    <dgm:pt modelId="{128D633A-0DD5-4EED-8871-4581C2879ADD}">
      <dgm:prSet/>
      <dgm:spPr/>
      <dgm:t>
        <a:bodyPr/>
        <a:lstStyle/>
        <a:p>
          <a:r>
            <a:rPr lang="id-ID"/>
            <a:t>-	Abdomen: lunak, tali pusar mulai layu, peristaltik (+) normal</a:t>
          </a:r>
          <a:endParaRPr lang="en-US"/>
        </a:p>
      </dgm:t>
    </dgm:pt>
    <dgm:pt modelId="{B4B9F798-CD4C-49D7-8953-6A669DF280D5}" type="parTrans" cxnId="{AE571171-A271-41BD-BE2E-34597751684A}">
      <dgm:prSet/>
      <dgm:spPr/>
      <dgm:t>
        <a:bodyPr/>
        <a:lstStyle/>
        <a:p>
          <a:endParaRPr lang="en-US"/>
        </a:p>
      </dgm:t>
    </dgm:pt>
    <dgm:pt modelId="{CAE72FEC-41AD-4D77-B55E-B7A23E84CC56}" type="sibTrans" cxnId="{AE571171-A271-41BD-BE2E-34597751684A}">
      <dgm:prSet/>
      <dgm:spPr/>
      <dgm:t>
        <a:bodyPr/>
        <a:lstStyle/>
        <a:p>
          <a:endParaRPr lang="en-US"/>
        </a:p>
      </dgm:t>
    </dgm:pt>
    <dgm:pt modelId="{59581056-B630-4F81-9145-3DA591B27D85}">
      <dgm:prSet/>
      <dgm:spPr/>
      <dgm:t>
        <a:bodyPr/>
        <a:lstStyle/>
        <a:p>
          <a:r>
            <a:rPr lang="id-ID"/>
            <a:t>-	Genitalia: laki-laki, testes (+/+), descending, rugae (+) terlihat</a:t>
          </a:r>
          <a:endParaRPr lang="en-US"/>
        </a:p>
      </dgm:t>
    </dgm:pt>
    <dgm:pt modelId="{1C029776-0EAF-4CA4-9BE2-99ED9DC42683}" type="parTrans" cxnId="{6D228256-BA0D-4E0D-9383-348A5434B7E8}">
      <dgm:prSet/>
      <dgm:spPr/>
      <dgm:t>
        <a:bodyPr/>
        <a:lstStyle/>
        <a:p>
          <a:endParaRPr lang="en-US"/>
        </a:p>
      </dgm:t>
    </dgm:pt>
    <dgm:pt modelId="{7CA88F38-B617-4D06-A429-5DB9D9A1C546}" type="sibTrans" cxnId="{6D228256-BA0D-4E0D-9383-348A5434B7E8}">
      <dgm:prSet/>
      <dgm:spPr/>
      <dgm:t>
        <a:bodyPr/>
        <a:lstStyle/>
        <a:p>
          <a:endParaRPr lang="en-US"/>
        </a:p>
      </dgm:t>
    </dgm:pt>
    <dgm:pt modelId="{1055F866-B48E-46DC-B456-6B848E605091}">
      <dgm:prSet/>
      <dgm:spPr/>
      <dgm:t>
        <a:bodyPr/>
        <a:lstStyle/>
        <a:p>
          <a:r>
            <a:rPr lang="id-ID" dirty="0"/>
            <a:t>-	Anal: (+)</a:t>
          </a:r>
          <a:endParaRPr lang="en-US" dirty="0"/>
        </a:p>
      </dgm:t>
    </dgm:pt>
    <dgm:pt modelId="{A0824984-2A22-4335-A4F7-F2C18443A4FB}" type="parTrans" cxnId="{F5132CF8-C527-4498-9A6E-24474B4DFED4}">
      <dgm:prSet/>
      <dgm:spPr/>
      <dgm:t>
        <a:bodyPr/>
        <a:lstStyle/>
        <a:p>
          <a:endParaRPr lang="en-US"/>
        </a:p>
      </dgm:t>
    </dgm:pt>
    <dgm:pt modelId="{B5FD5059-0E10-4375-A004-BFE1AC4E9FDF}" type="sibTrans" cxnId="{F5132CF8-C527-4498-9A6E-24474B4DFED4}">
      <dgm:prSet/>
      <dgm:spPr/>
      <dgm:t>
        <a:bodyPr/>
        <a:lstStyle/>
        <a:p>
          <a:endParaRPr lang="en-US"/>
        </a:p>
      </dgm:t>
    </dgm:pt>
    <dgm:pt modelId="{0B790E01-45DA-432E-BCAF-81C3EBA6D24B}" type="pres">
      <dgm:prSet presAssocID="{E4B39E0A-62CB-457C-9647-B7489DB50768}" presName="linear" presStyleCnt="0">
        <dgm:presLayoutVars>
          <dgm:animLvl val="lvl"/>
          <dgm:resizeHandles val="exact"/>
        </dgm:presLayoutVars>
      </dgm:prSet>
      <dgm:spPr/>
    </dgm:pt>
    <dgm:pt modelId="{FBFB299F-7212-4C46-AB86-4A76C724EB0F}" type="pres">
      <dgm:prSet presAssocID="{E2A6CEEA-0010-4D16-8BD6-84CDF7414EED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88DB3517-F368-4D75-9B6C-3FE5FF860BEB}" type="pres">
      <dgm:prSet presAssocID="{DF027915-8E22-476C-BFDE-B70E14710327}" presName="spacer" presStyleCnt="0"/>
      <dgm:spPr/>
    </dgm:pt>
    <dgm:pt modelId="{BBED97F8-A014-4E47-9FA5-4C8481CBC4AE}" type="pres">
      <dgm:prSet presAssocID="{3B883A33-2FF9-41F0-BB8F-02D8B2A8A476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D115DA61-52D4-4603-8692-F7A4B81B8481}" type="pres">
      <dgm:prSet presAssocID="{7EDF9277-5B36-4B34-B9E1-CB88F601F93C}" presName="spacer" presStyleCnt="0"/>
      <dgm:spPr/>
    </dgm:pt>
    <dgm:pt modelId="{34C84DC3-D1E8-4C32-99A2-B5F61098514D}" type="pres">
      <dgm:prSet presAssocID="{4E368996-9D14-42BB-AF8C-53F274CECBB3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EA33BA8A-FF16-4130-BD13-BD64B9A04B31}" type="pres">
      <dgm:prSet presAssocID="{B9C3C23A-1506-4A3E-A98E-7C5523408F26}" presName="spacer" presStyleCnt="0"/>
      <dgm:spPr/>
    </dgm:pt>
    <dgm:pt modelId="{DFB8DAAA-D045-423F-9EC0-238310EA014B}" type="pres">
      <dgm:prSet presAssocID="{C7CA94DF-46A2-4829-83A2-516FC1E1FE17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EDEDBF2B-3CC0-465C-9E37-042056F6C073}" type="pres">
      <dgm:prSet presAssocID="{F6ADEB8A-1182-4D64-A38D-23BB8579F352}" presName="spacer" presStyleCnt="0"/>
      <dgm:spPr/>
    </dgm:pt>
    <dgm:pt modelId="{2979F3EF-A774-42F1-92D7-BCE8AF59540C}" type="pres">
      <dgm:prSet presAssocID="{99F42B98-EEFD-49D0-92C0-99D2A18B789D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2A54370F-7E0B-49C2-85BC-74036B2CC40F}" type="pres">
      <dgm:prSet presAssocID="{4F25AC7E-F896-4D40-AA20-8D35C71662D5}" presName="spacer" presStyleCnt="0"/>
      <dgm:spPr/>
    </dgm:pt>
    <dgm:pt modelId="{CEBAA31C-20D5-4180-A1B8-2F82EBE0FAD1}" type="pres">
      <dgm:prSet presAssocID="{128D633A-0DD5-4EED-8871-4581C2879ADD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F86FDAEE-9B64-433B-B409-DE2CB19ECD0E}" type="pres">
      <dgm:prSet presAssocID="{CAE72FEC-41AD-4D77-B55E-B7A23E84CC56}" presName="spacer" presStyleCnt="0"/>
      <dgm:spPr/>
    </dgm:pt>
    <dgm:pt modelId="{5DB6133C-402A-42EE-B831-6B2D8A9AE8C4}" type="pres">
      <dgm:prSet presAssocID="{59581056-B630-4F81-9145-3DA591B27D85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EF6AE4EC-7986-47B6-B6F6-55D94885D578}" type="pres">
      <dgm:prSet presAssocID="{7CA88F38-B617-4D06-A429-5DB9D9A1C546}" presName="spacer" presStyleCnt="0"/>
      <dgm:spPr/>
    </dgm:pt>
    <dgm:pt modelId="{C59599E1-B0A5-4B86-A1CE-3BB5429FCC96}" type="pres">
      <dgm:prSet presAssocID="{1055F866-B48E-46DC-B456-6B848E605091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A2D86805-1566-4956-85D3-33A8079BA711}" srcId="{E4B39E0A-62CB-457C-9647-B7489DB50768}" destId="{E2A6CEEA-0010-4D16-8BD6-84CDF7414EED}" srcOrd="0" destOrd="0" parTransId="{88F78242-06CE-4998-809C-6E3ED3976D1D}" sibTransId="{DF027915-8E22-476C-BFDE-B70E14710327}"/>
    <dgm:cxn modelId="{ED6DFE07-F1F9-4FB4-BC5D-3A0631C8DDCC}" type="presOf" srcId="{59581056-B630-4F81-9145-3DA591B27D85}" destId="{5DB6133C-402A-42EE-B831-6B2D8A9AE8C4}" srcOrd="0" destOrd="0" presId="urn:microsoft.com/office/officeart/2005/8/layout/vList2"/>
    <dgm:cxn modelId="{CF40EB09-4A74-4E63-9743-E9CFBE9D01F8}" type="presOf" srcId="{128D633A-0DD5-4EED-8871-4581C2879ADD}" destId="{CEBAA31C-20D5-4180-A1B8-2F82EBE0FAD1}" srcOrd="0" destOrd="0" presId="urn:microsoft.com/office/officeart/2005/8/layout/vList2"/>
    <dgm:cxn modelId="{3C8EB923-5113-4658-B07E-7AA89DC25240}" srcId="{E4B39E0A-62CB-457C-9647-B7489DB50768}" destId="{4E368996-9D14-42BB-AF8C-53F274CECBB3}" srcOrd="2" destOrd="0" parTransId="{8F0DF25D-8B7E-4C93-A870-4E94B02E3906}" sibTransId="{B9C3C23A-1506-4A3E-A98E-7C5523408F26}"/>
    <dgm:cxn modelId="{1524F54E-13C9-4A37-936C-2592F65739E0}" type="presOf" srcId="{99F42B98-EEFD-49D0-92C0-99D2A18B789D}" destId="{2979F3EF-A774-42F1-92D7-BCE8AF59540C}" srcOrd="0" destOrd="0" presId="urn:microsoft.com/office/officeart/2005/8/layout/vList2"/>
    <dgm:cxn modelId="{AE571171-A271-41BD-BE2E-34597751684A}" srcId="{E4B39E0A-62CB-457C-9647-B7489DB50768}" destId="{128D633A-0DD5-4EED-8871-4581C2879ADD}" srcOrd="5" destOrd="0" parTransId="{B4B9F798-CD4C-49D7-8953-6A669DF280D5}" sibTransId="{CAE72FEC-41AD-4D77-B55E-B7A23E84CC56}"/>
    <dgm:cxn modelId="{6D228256-BA0D-4E0D-9383-348A5434B7E8}" srcId="{E4B39E0A-62CB-457C-9647-B7489DB50768}" destId="{59581056-B630-4F81-9145-3DA591B27D85}" srcOrd="6" destOrd="0" parTransId="{1C029776-0EAF-4CA4-9BE2-99ED9DC42683}" sibTransId="{7CA88F38-B617-4D06-A429-5DB9D9A1C546}"/>
    <dgm:cxn modelId="{0D4A657C-90FB-47D9-80C8-2F5D076D74AE}" srcId="{E4B39E0A-62CB-457C-9647-B7489DB50768}" destId="{C7CA94DF-46A2-4829-83A2-516FC1E1FE17}" srcOrd="3" destOrd="0" parTransId="{330F596F-08A8-40D4-AD3D-2C657B1F503B}" sibTransId="{F6ADEB8A-1182-4D64-A38D-23BB8579F352}"/>
    <dgm:cxn modelId="{2C464FA6-91C9-4A3E-A36D-9A30304E4051}" srcId="{E4B39E0A-62CB-457C-9647-B7489DB50768}" destId="{3B883A33-2FF9-41F0-BB8F-02D8B2A8A476}" srcOrd="1" destOrd="0" parTransId="{1E48F555-8045-4F08-9F22-3D03098D6266}" sibTransId="{7EDF9277-5B36-4B34-B9E1-CB88F601F93C}"/>
    <dgm:cxn modelId="{51FA28CB-0B0C-4ADF-83C3-FA17E0E141D3}" type="presOf" srcId="{4E368996-9D14-42BB-AF8C-53F274CECBB3}" destId="{34C84DC3-D1E8-4C32-99A2-B5F61098514D}" srcOrd="0" destOrd="0" presId="urn:microsoft.com/office/officeart/2005/8/layout/vList2"/>
    <dgm:cxn modelId="{91FC5CCB-C97D-405D-9490-AEE55C89A972}" srcId="{E4B39E0A-62CB-457C-9647-B7489DB50768}" destId="{99F42B98-EEFD-49D0-92C0-99D2A18B789D}" srcOrd="4" destOrd="0" parTransId="{CBB5B48D-A7B6-4A0A-879B-312D1B5FEE75}" sibTransId="{4F25AC7E-F896-4D40-AA20-8D35C71662D5}"/>
    <dgm:cxn modelId="{0D6DE7D4-AB78-4619-BDAB-B5D269E27FC4}" type="presOf" srcId="{3B883A33-2FF9-41F0-BB8F-02D8B2A8A476}" destId="{BBED97F8-A014-4E47-9FA5-4C8481CBC4AE}" srcOrd="0" destOrd="0" presId="urn:microsoft.com/office/officeart/2005/8/layout/vList2"/>
    <dgm:cxn modelId="{958674E3-C9A4-4C95-9FD4-62633A4B0EE5}" type="presOf" srcId="{E2A6CEEA-0010-4D16-8BD6-84CDF7414EED}" destId="{FBFB299F-7212-4C46-AB86-4A76C724EB0F}" srcOrd="0" destOrd="0" presId="urn:microsoft.com/office/officeart/2005/8/layout/vList2"/>
    <dgm:cxn modelId="{500FF9E6-02FB-4163-A813-700A049F8428}" type="presOf" srcId="{E4B39E0A-62CB-457C-9647-B7489DB50768}" destId="{0B790E01-45DA-432E-BCAF-81C3EBA6D24B}" srcOrd="0" destOrd="0" presId="urn:microsoft.com/office/officeart/2005/8/layout/vList2"/>
    <dgm:cxn modelId="{4FB523E8-2DC2-455A-878C-B82A18C98058}" type="presOf" srcId="{C7CA94DF-46A2-4829-83A2-516FC1E1FE17}" destId="{DFB8DAAA-D045-423F-9EC0-238310EA014B}" srcOrd="0" destOrd="0" presId="urn:microsoft.com/office/officeart/2005/8/layout/vList2"/>
    <dgm:cxn modelId="{F5132CF8-C527-4498-9A6E-24474B4DFED4}" srcId="{E4B39E0A-62CB-457C-9647-B7489DB50768}" destId="{1055F866-B48E-46DC-B456-6B848E605091}" srcOrd="7" destOrd="0" parTransId="{A0824984-2A22-4335-A4F7-F2C18443A4FB}" sibTransId="{B5FD5059-0E10-4375-A004-BFE1AC4E9FDF}"/>
    <dgm:cxn modelId="{145110F9-544F-41C2-9A33-EE901356C20D}" type="presOf" srcId="{1055F866-B48E-46DC-B456-6B848E605091}" destId="{C59599E1-B0A5-4B86-A1CE-3BB5429FCC96}" srcOrd="0" destOrd="0" presId="urn:microsoft.com/office/officeart/2005/8/layout/vList2"/>
    <dgm:cxn modelId="{BCC57FCB-3C4B-4F5C-83E3-ED316CE33B7A}" type="presParOf" srcId="{0B790E01-45DA-432E-BCAF-81C3EBA6D24B}" destId="{FBFB299F-7212-4C46-AB86-4A76C724EB0F}" srcOrd="0" destOrd="0" presId="urn:microsoft.com/office/officeart/2005/8/layout/vList2"/>
    <dgm:cxn modelId="{361ED106-4BA5-439E-BB0B-746DFE4CDB07}" type="presParOf" srcId="{0B790E01-45DA-432E-BCAF-81C3EBA6D24B}" destId="{88DB3517-F368-4D75-9B6C-3FE5FF860BEB}" srcOrd="1" destOrd="0" presId="urn:microsoft.com/office/officeart/2005/8/layout/vList2"/>
    <dgm:cxn modelId="{780B0F07-6470-42D8-AC04-52EA83C94605}" type="presParOf" srcId="{0B790E01-45DA-432E-BCAF-81C3EBA6D24B}" destId="{BBED97F8-A014-4E47-9FA5-4C8481CBC4AE}" srcOrd="2" destOrd="0" presId="urn:microsoft.com/office/officeart/2005/8/layout/vList2"/>
    <dgm:cxn modelId="{C50A3A34-4A69-43EC-AC7C-A35565C40408}" type="presParOf" srcId="{0B790E01-45DA-432E-BCAF-81C3EBA6D24B}" destId="{D115DA61-52D4-4603-8692-F7A4B81B8481}" srcOrd="3" destOrd="0" presId="urn:microsoft.com/office/officeart/2005/8/layout/vList2"/>
    <dgm:cxn modelId="{55A96DC2-A467-433E-B70F-2A17E2C10323}" type="presParOf" srcId="{0B790E01-45DA-432E-BCAF-81C3EBA6D24B}" destId="{34C84DC3-D1E8-4C32-99A2-B5F61098514D}" srcOrd="4" destOrd="0" presId="urn:microsoft.com/office/officeart/2005/8/layout/vList2"/>
    <dgm:cxn modelId="{6C44E335-3A36-4BD1-BE26-FFA0A7C904AB}" type="presParOf" srcId="{0B790E01-45DA-432E-BCAF-81C3EBA6D24B}" destId="{EA33BA8A-FF16-4130-BD13-BD64B9A04B31}" srcOrd="5" destOrd="0" presId="urn:microsoft.com/office/officeart/2005/8/layout/vList2"/>
    <dgm:cxn modelId="{0358DC86-350C-4CC0-88F0-8F454789DB5A}" type="presParOf" srcId="{0B790E01-45DA-432E-BCAF-81C3EBA6D24B}" destId="{DFB8DAAA-D045-423F-9EC0-238310EA014B}" srcOrd="6" destOrd="0" presId="urn:microsoft.com/office/officeart/2005/8/layout/vList2"/>
    <dgm:cxn modelId="{4ACEAFEB-F0E5-4E1B-B952-BA842E5B11B2}" type="presParOf" srcId="{0B790E01-45DA-432E-BCAF-81C3EBA6D24B}" destId="{EDEDBF2B-3CC0-465C-9E37-042056F6C073}" srcOrd="7" destOrd="0" presId="urn:microsoft.com/office/officeart/2005/8/layout/vList2"/>
    <dgm:cxn modelId="{BA1CADEF-463E-4B52-BB24-9C9A9892CB7D}" type="presParOf" srcId="{0B790E01-45DA-432E-BCAF-81C3EBA6D24B}" destId="{2979F3EF-A774-42F1-92D7-BCE8AF59540C}" srcOrd="8" destOrd="0" presId="urn:microsoft.com/office/officeart/2005/8/layout/vList2"/>
    <dgm:cxn modelId="{9DC16319-5F6E-42A8-8259-5F3D957BBDF8}" type="presParOf" srcId="{0B790E01-45DA-432E-BCAF-81C3EBA6D24B}" destId="{2A54370F-7E0B-49C2-85BC-74036B2CC40F}" srcOrd="9" destOrd="0" presId="urn:microsoft.com/office/officeart/2005/8/layout/vList2"/>
    <dgm:cxn modelId="{07831FE7-B162-4466-8033-CF33BEFCC419}" type="presParOf" srcId="{0B790E01-45DA-432E-BCAF-81C3EBA6D24B}" destId="{CEBAA31C-20D5-4180-A1B8-2F82EBE0FAD1}" srcOrd="10" destOrd="0" presId="urn:microsoft.com/office/officeart/2005/8/layout/vList2"/>
    <dgm:cxn modelId="{6405C7A5-37FC-4DD5-A61D-95EF1C9F2AB4}" type="presParOf" srcId="{0B790E01-45DA-432E-BCAF-81C3EBA6D24B}" destId="{F86FDAEE-9B64-433B-B409-DE2CB19ECD0E}" srcOrd="11" destOrd="0" presId="urn:microsoft.com/office/officeart/2005/8/layout/vList2"/>
    <dgm:cxn modelId="{21B1EA7E-EA33-436C-B221-E24728E8E62E}" type="presParOf" srcId="{0B790E01-45DA-432E-BCAF-81C3EBA6D24B}" destId="{5DB6133C-402A-42EE-B831-6B2D8A9AE8C4}" srcOrd="12" destOrd="0" presId="urn:microsoft.com/office/officeart/2005/8/layout/vList2"/>
    <dgm:cxn modelId="{B22590FC-C061-4EAD-B726-9566E7D1CCDF}" type="presParOf" srcId="{0B790E01-45DA-432E-BCAF-81C3EBA6D24B}" destId="{EF6AE4EC-7986-47B6-B6F6-55D94885D578}" srcOrd="13" destOrd="0" presId="urn:microsoft.com/office/officeart/2005/8/layout/vList2"/>
    <dgm:cxn modelId="{52F3EC36-3699-4419-84FF-B3DCD883B856}" type="presParOf" srcId="{0B790E01-45DA-432E-BCAF-81C3EBA6D24B}" destId="{C59599E1-B0A5-4B86-A1CE-3BB5429FCC96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B6633EB-2B90-4C75-A6D6-20A630B7FC62}" type="doc">
      <dgm:prSet loTypeId="urn:microsoft.com/office/officeart/2008/layout/LinedList" loCatId="list" qsTypeId="urn:microsoft.com/office/officeart/2005/8/quickstyle/simple2" qsCatId="simple" csTypeId="urn:microsoft.com/office/officeart/2005/8/colors/accent5_2" csCatId="accent5" phldr="1"/>
      <dgm:spPr/>
      <dgm:t>
        <a:bodyPr/>
        <a:lstStyle/>
        <a:p>
          <a:endParaRPr lang="en-US"/>
        </a:p>
      </dgm:t>
    </dgm:pt>
    <dgm:pt modelId="{50B0C0AE-0104-4709-B199-11BCD4D93D68}">
      <dgm:prSet/>
      <dgm:spPr/>
      <dgm:t>
        <a:bodyPr/>
        <a:lstStyle/>
        <a:p>
          <a:r>
            <a:rPr lang="id-ID" dirty="0"/>
            <a:t>1.Ny Promia: P2A1 Post SC ec PPROM dan fetal distress, memasuki masa nifas dengan cracked nipple</a:t>
          </a:r>
          <a:endParaRPr lang="en-US" dirty="0"/>
        </a:p>
      </dgm:t>
    </dgm:pt>
    <dgm:pt modelId="{646A1B1A-8962-4C42-A64B-726549D40ABE}" type="parTrans" cxnId="{A70F9EE5-8B66-4406-B850-5C32D14C25FE}">
      <dgm:prSet/>
      <dgm:spPr/>
      <dgm:t>
        <a:bodyPr/>
        <a:lstStyle/>
        <a:p>
          <a:endParaRPr lang="en-US"/>
        </a:p>
      </dgm:t>
    </dgm:pt>
    <dgm:pt modelId="{DAE1B840-0F5D-430A-BF0C-7CFD05EFD8E0}" type="sibTrans" cxnId="{A70F9EE5-8B66-4406-B850-5C32D14C25FE}">
      <dgm:prSet/>
      <dgm:spPr/>
      <dgm:t>
        <a:bodyPr/>
        <a:lstStyle/>
        <a:p>
          <a:endParaRPr lang="en-US"/>
        </a:p>
      </dgm:t>
    </dgm:pt>
    <dgm:pt modelId="{CAB4D73D-3331-4B6C-9EE2-D9693D1C04E0}">
      <dgm:prSet/>
      <dgm:spPr/>
      <dgm:t>
        <a:bodyPr/>
        <a:lstStyle/>
        <a:p>
          <a:r>
            <a:rPr lang="id-ID" dirty="0"/>
            <a:t>2.Bayi: Preterm neonatus, laki-laki bblr dengan jaundice neonatorum</a:t>
          </a:r>
          <a:endParaRPr lang="en-US" dirty="0"/>
        </a:p>
      </dgm:t>
    </dgm:pt>
    <dgm:pt modelId="{BF084B68-37FE-4FAF-8114-D8663C0225BF}" type="parTrans" cxnId="{FCCF9CB1-A481-4712-9120-B61866B09500}">
      <dgm:prSet/>
      <dgm:spPr/>
      <dgm:t>
        <a:bodyPr/>
        <a:lstStyle/>
        <a:p>
          <a:endParaRPr lang="en-US"/>
        </a:p>
      </dgm:t>
    </dgm:pt>
    <dgm:pt modelId="{0045E670-C8AA-4ADE-99D6-8457B454AB12}" type="sibTrans" cxnId="{FCCF9CB1-A481-4712-9120-B61866B09500}">
      <dgm:prSet/>
      <dgm:spPr/>
      <dgm:t>
        <a:bodyPr/>
        <a:lstStyle/>
        <a:p>
          <a:endParaRPr lang="en-US"/>
        </a:p>
      </dgm:t>
    </dgm:pt>
    <dgm:pt modelId="{C352C4CD-E5FF-44A2-82B1-FFDEFADDFBF6}" type="pres">
      <dgm:prSet presAssocID="{2B6633EB-2B90-4C75-A6D6-20A630B7FC62}" presName="vert0" presStyleCnt="0">
        <dgm:presLayoutVars>
          <dgm:dir/>
          <dgm:animOne val="branch"/>
          <dgm:animLvl val="lvl"/>
        </dgm:presLayoutVars>
      </dgm:prSet>
      <dgm:spPr/>
    </dgm:pt>
    <dgm:pt modelId="{BD2FBD11-8D04-4468-BC87-CD60EF6FAC46}" type="pres">
      <dgm:prSet presAssocID="{50B0C0AE-0104-4709-B199-11BCD4D93D68}" presName="thickLine" presStyleLbl="alignNode1" presStyleIdx="0" presStyleCnt="2"/>
      <dgm:spPr/>
    </dgm:pt>
    <dgm:pt modelId="{92962E88-3F16-4539-AF3F-3D746B029EF3}" type="pres">
      <dgm:prSet presAssocID="{50B0C0AE-0104-4709-B199-11BCD4D93D68}" presName="horz1" presStyleCnt="0"/>
      <dgm:spPr/>
    </dgm:pt>
    <dgm:pt modelId="{AADB4411-4B0D-4760-BE64-9FC9E590980A}" type="pres">
      <dgm:prSet presAssocID="{50B0C0AE-0104-4709-B199-11BCD4D93D68}" presName="tx1" presStyleLbl="revTx" presStyleIdx="0" presStyleCnt="2"/>
      <dgm:spPr/>
    </dgm:pt>
    <dgm:pt modelId="{AFE3F6B0-8100-4316-B34B-3B478F46BBDA}" type="pres">
      <dgm:prSet presAssocID="{50B0C0AE-0104-4709-B199-11BCD4D93D68}" presName="vert1" presStyleCnt="0"/>
      <dgm:spPr/>
    </dgm:pt>
    <dgm:pt modelId="{D2544AB6-F4CE-48D6-91BF-DD768E0C4B94}" type="pres">
      <dgm:prSet presAssocID="{CAB4D73D-3331-4B6C-9EE2-D9693D1C04E0}" presName="thickLine" presStyleLbl="alignNode1" presStyleIdx="1" presStyleCnt="2"/>
      <dgm:spPr/>
    </dgm:pt>
    <dgm:pt modelId="{C21D48B1-8D50-4639-8531-4DD5CEAC35CB}" type="pres">
      <dgm:prSet presAssocID="{CAB4D73D-3331-4B6C-9EE2-D9693D1C04E0}" presName="horz1" presStyleCnt="0"/>
      <dgm:spPr/>
    </dgm:pt>
    <dgm:pt modelId="{44F6C683-6234-4E00-A375-C31A58F49C8D}" type="pres">
      <dgm:prSet presAssocID="{CAB4D73D-3331-4B6C-9EE2-D9693D1C04E0}" presName="tx1" presStyleLbl="revTx" presStyleIdx="1" presStyleCnt="2"/>
      <dgm:spPr/>
    </dgm:pt>
    <dgm:pt modelId="{D116425D-388D-4D49-A450-A2D640B3B684}" type="pres">
      <dgm:prSet presAssocID="{CAB4D73D-3331-4B6C-9EE2-D9693D1C04E0}" presName="vert1" presStyleCnt="0"/>
      <dgm:spPr/>
    </dgm:pt>
  </dgm:ptLst>
  <dgm:cxnLst>
    <dgm:cxn modelId="{140F283B-E2EE-4DA3-9B34-552F9FEDCA0F}" type="presOf" srcId="{2B6633EB-2B90-4C75-A6D6-20A630B7FC62}" destId="{C352C4CD-E5FF-44A2-82B1-FFDEFADDFBF6}" srcOrd="0" destOrd="0" presId="urn:microsoft.com/office/officeart/2008/layout/LinedList"/>
    <dgm:cxn modelId="{F6B6A46E-4D94-4700-A52B-748D757C089B}" type="presOf" srcId="{CAB4D73D-3331-4B6C-9EE2-D9693D1C04E0}" destId="{44F6C683-6234-4E00-A375-C31A58F49C8D}" srcOrd="0" destOrd="0" presId="urn:microsoft.com/office/officeart/2008/layout/LinedList"/>
    <dgm:cxn modelId="{CD7FC8A4-B386-4E10-96AC-80B0C367BDFD}" type="presOf" srcId="{50B0C0AE-0104-4709-B199-11BCD4D93D68}" destId="{AADB4411-4B0D-4760-BE64-9FC9E590980A}" srcOrd="0" destOrd="0" presId="urn:microsoft.com/office/officeart/2008/layout/LinedList"/>
    <dgm:cxn modelId="{FCCF9CB1-A481-4712-9120-B61866B09500}" srcId="{2B6633EB-2B90-4C75-A6D6-20A630B7FC62}" destId="{CAB4D73D-3331-4B6C-9EE2-D9693D1C04E0}" srcOrd="1" destOrd="0" parTransId="{BF084B68-37FE-4FAF-8114-D8663C0225BF}" sibTransId="{0045E670-C8AA-4ADE-99D6-8457B454AB12}"/>
    <dgm:cxn modelId="{A70F9EE5-8B66-4406-B850-5C32D14C25FE}" srcId="{2B6633EB-2B90-4C75-A6D6-20A630B7FC62}" destId="{50B0C0AE-0104-4709-B199-11BCD4D93D68}" srcOrd="0" destOrd="0" parTransId="{646A1B1A-8962-4C42-A64B-726549D40ABE}" sibTransId="{DAE1B840-0F5D-430A-BF0C-7CFD05EFD8E0}"/>
    <dgm:cxn modelId="{3BD46006-4161-4370-A6F0-C4A0648EECE5}" type="presParOf" srcId="{C352C4CD-E5FF-44A2-82B1-FFDEFADDFBF6}" destId="{BD2FBD11-8D04-4468-BC87-CD60EF6FAC46}" srcOrd="0" destOrd="0" presId="urn:microsoft.com/office/officeart/2008/layout/LinedList"/>
    <dgm:cxn modelId="{D2687F5F-8FFA-405C-A203-691A47D2D211}" type="presParOf" srcId="{C352C4CD-E5FF-44A2-82B1-FFDEFADDFBF6}" destId="{92962E88-3F16-4539-AF3F-3D746B029EF3}" srcOrd="1" destOrd="0" presId="urn:microsoft.com/office/officeart/2008/layout/LinedList"/>
    <dgm:cxn modelId="{B7FEFACA-F5B6-406E-849C-72149A9B4911}" type="presParOf" srcId="{92962E88-3F16-4539-AF3F-3D746B029EF3}" destId="{AADB4411-4B0D-4760-BE64-9FC9E590980A}" srcOrd="0" destOrd="0" presId="urn:microsoft.com/office/officeart/2008/layout/LinedList"/>
    <dgm:cxn modelId="{54ED9F11-D13B-4A3F-83F7-CBDB1E3B28D9}" type="presParOf" srcId="{92962E88-3F16-4539-AF3F-3D746B029EF3}" destId="{AFE3F6B0-8100-4316-B34B-3B478F46BBDA}" srcOrd="1" destOrd="0" presId="urn:microsoft.com/office/officeart/2008/layout/LinedList"/>
    <dgm:cxn modelId="{15EFF6E9-498E-4CFB-9A43-4954D2976DE7}" type="presParOf" srcId="{C352C4CD-E5FF-44A2-82B1-FFDEFADDFBF6}" destId="{D2544AB6-F4CE-48D6-91BF-DD768E0C4B94}" srcOrd="2" destOrd="0" presId="urn:microsoft.com/office/officeart/2008/layout/LinedList"/>
    <dgm:cxn modelId="{DD9A5FC5-EEBF-4BE4-815B-047AC1E8906F}" type="presParOf" srcId="{C352C4CD-E5FF-44A2-82B1-FFDEFADDFBF6}" destId="{C21D48B1-8D50-4639-8531-4DD5CEAC35CB}" srcOrd="3" destOrd="0" presId="urn:microsoft.com/office/officeart/2008/layout/LinedList"/>
    <dgm:cxn modelId="{F207EE0E-2FE9-48F5-B673-3A8AB5E6BE26}" type="presParOf" srcId="{C21D48B1-8D50-4639-8531-4DD5CEAC35CB}" destId="{44F6C683-6234-4E00-A375-C31A58F49C8D}" srcOrd="0" destOrd="0" presId="urn:microsoft.com/office/officeart/2008/layout/LinedList"/>
    <dgm:cxn modelId="{01496480-20E6-4D94-8E47-D9AB931B39B1}" type="presParOf" srcId="{C21D48B1-8D50-4639-8531-4DD5CEAC35CB}" destId="{D116425D-388D-4D49-A450-A2D640B3B68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4990BBF-8540-486E-89E8-935A3681A66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0899180-EB7F-4AC5-BD5E-84E402E7336F}">
      <dgm:prSet/>
      <dgm:spPr/>
      <dgm:t>
        <a:bodyPr/>
        <a:lstStyle/>
        <a:p>
          <a:r>
            <a:rPr lang="en-US" dirty="0"/>
            <a:t>Ibu dan </a:t>
          </a:r>
          <a:r>
            <a:rPr lang="en-US" dirty="0" err="1"/>
            <a:t>anak</a:t>
          </a:r>
          <a:r>
            <a:rPr lang="en-US" dirty="0"/>
            <a:t> </a:t>
          </a:r>
          <a:r>
            <a:rPr lang="en-US" dirty="0" err="1"/>
            <a:t>diberi</a:t>
          </a:r>
          <a:r>
            <a:rPr lang="en-US" dirty="0"/>
            <a:t> </a:t>
          </a:r>
          <a:r>
            <a:rPr lang="en-US" dirty="0" err="1"/>
            <a:t>edukasi</a:t>
          </a:r>
          <a:r>
            <a:rPr lang="en-US" dirty="0"/>
            <a:t> KMC (</a:t>
          </a:r>
          <a:r>
            <a:rPr lang="id-ID" b="0" i="0" dirty="0"/>
            <a:t>Kangaroo Mother Care</a:t>
          </a:r>
          <a:r>
            <a:rPr lang="en-US" b="0" i="0" dirty="0"/>
            <a:t>) </a:t>
          </a:r>
          <a:r>
            <a:rPr lang="en-US" b="0" i="0" dirty="0" err="1"/>
            <a:t>atau</a:t>
          </a:r>
          <a:r>
            <a:rPr lang="id-ID" b="0" i="0" dirty="0"/>
            <a:t> Perawatan bayi lekat </a:t>
          </a:r>
          <a:endParaRPr lang="en-US" dirty="0"/>
        </a:p>
      </dgm:t>
    </dgm:pt>
    <dgm:pt modelId="{D72727E9-B753-417B-AB34-F649A23532EC}" type="parTrans" cxnId="{B7CBC483-1E72-4517-909D-47ACF1BA5DD6}">
      <dgm:prSet/>
      <dgm:spPr/>
      <dgm:t>
        <a:bodyPr/>
        <a:lstStyle/>
        <a:p>
          <a:endParaRPr lang="en-US"/>
        </a:p>
      </dgm:t>
    </dgm:pt>
    <dgm:pt modelId="{BF6B6377-396F-489F-9E31-00BE8829E06C}" type="sibTrans" cxnId="{B7CBC483-1E72-4517-909D-47ACF1BA5DD6}">
      <dgm:prSet/>
      <dgm:spPr/>
      <dgm:t>
        <a:bodyPr/>
        <a:lstStyle/>
        <a:p>
          <a:endParaRPr lang="en-US"/>
        </a:p>
      </dgm:t>
    </dgm:pt>
    <dgm:pt modelId="{B2FA9EEA-95A1-4CF0-B118-B3DF152F5404}">
      <dgm:prSet/>
      <dgm:spPr/>
      <dgm:t>
        <a:bodyPr/>
        <a:lstStyle/>
        <a:p>
          <a:r>
            <a:rPr lang="en-US"/>
            <a:t>Pulang setelah 5 hari perawatan</a:t>
          </a:r>
        </a:p>
      </dgm:t>
    </dgm:pt>
    <dgm:pt modelId="{8AF44E41-AEE9-4A62-B4E8-E89DAB447BFD}" type="parTrans" cxnId="{3BEECCDA-D88A-454C-AEE0-9FB894896622}">
      <dgm:prSet/>
      <dgm:spPr/>
      <dgm:t>
        <a:bodyPr/>
        <a:lstStyle/>
        <a:p>
          <a:endParaRPr lang="en-US"/>
        </a:p>
      </dgm:t>
    </dgm:pt>
    <dgm:pt modelId="{7A128AC8-44D0-4146-B7F4-40CE034F6057}" type="sibTrans" cxnId="{3BEECCDA-D88A-454C-AEE0-9FB894896622}">
      <dgm:prSet/>
      <dgm:spPr/>
      <dgm:t>
        <a:bodyPr/>
        <a:lstStyle/>
        <a:p>
          <a:endParaRPr lang="en-US"/>
        </a:p>
      </dgm:t>
    </dgm:pt>
    <dgm:pt modelId="{F78F3C6D-E899-4777-9249-521F566A6A80}" type="pres">
      <dgm:prSet presAssocID="{C4990BBF-8540-486E-89E8-935A3681A66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75344AB-ECAF-47F6-84E7-54CAA08B0151}" type="pres">
      <dgm:prSet presAssocID="{C0899180-EB7F-4AC5-BD5E-84E402E7336F}" presName="hierRoot1" presStyleCnt="0"/>
      <dgm:spPr/>
    </dgm:pt>
    <dgm:pt modelId="{A13AF558-5224-4B99-9179-D904015E453F}" type="pres">
      <dgm:prSet presAssocID="{C0899180-EB7F-4AC5-BD5E-84E402E7336F}" presName="composite" presStyleCnt="0"/>
      <dgm:spPr/>
    </dgm:pt>
    <dgm:pt modelId="{29E51CE1-07AF-4458-A9CD-4227A14AA54D}" type="pres">
      <dgm:prSet presAssocID="{C0899180-EB7F-4AC5-BD5E-84E402E7336F}" presName="background" presStyleLbl="node0" presStyleIdx="0" presStyleCnt="2"/>
      <dgm:spPr/>
    </dgm:pt>
    <dgm:pt modelId="{A3756587-3270-4F68-9725-98E36AC13596}" type="pres">
      <dgm:prSet presAssocID="{C0899180-EB7F-4AC5-BD5E-84E402E7336F}" presName="text" presStyleLbl="fgAcc0" presStyleIdx="0" presStyleCnt="2">
        <dgm:presLayoutVars>
          <dgm:chPref val="3"/>
        </dgm:presLayoutVars>
      </dgm:prSet>
      <dgm:spPr/>
    </dgm:pt>
    <dgm:pt modelId="{2D16E430-6232-4B84-B0BC-89AE982A5DFB}" type="pres">
      <dgm:prSet presAssocID="{C0899180-EB7F-4AC5-BD5E-84E402E7336F}" presName="hierChild2" presStyleCnt="0"/>
      <dgm:spPr/>
    </dgm:pt>
    <dgm:pt modelId="{61BF1C37-5DCD-41AD-8919-A30FE4829919}" type="pres">
      <dgm:prSet presAssocID="{B2FA9EEA-95A1-4CF0-B118-B3DF152F5404}" presName="hierRoot1" presStyleCnt="0"/>
      <dgm:spPr/>
    </dgm:pt>
    <dgm:pt modelId="{E581B3CC-B631-4E4C-8DFA-E9656C6C8FFB}" type="pres">
      <dgm:prSet presAssocID="{B2FA9EEA-95A1-4CF0-B118-B3DF152F5404}" presName="composite" presStyleCnt="0"/>
      <dgm:spPr/>
    </dgm:pt>
    <dgm:pt modelId="{C8A952CE-A1CF-47C5-8CB7-2D42CF713931}" type="pres">
      <dgm:prSet presAssocID="{B2FA9EEA-95A1-4CF0-B118-B3DF152F5404}" presName="background" presStyleLbl="node0" presStyleIdx="1" presStyleCnt="2"/>
      <dgm:spPr/>
    </dgm:pt>
    <dgm:pt modelId="{30D91900-F6D7-45E4-B1DF-641114CFF535}" type="pres">
      <dgm:prSet presAssocID="{B2FA9EEA-95A1-4CF0-B118-B3DF152F5404}" presName="text" presStyleLbl="fgAcc0" presStyleIdx="1" presStyleCnt="2">
        <dgm:presLayoutVars>
          <dgm:chPref val="3"/>
        </dgm:presLayoutVars>
      </dgm:prSet>
      <dgm:spPr/>
    </dgm:pt>
    <dgm:pt modelId="{5DE47EB5-B1A5-48DB-B714-A1490077AA34}" type="pres">
      <dgm:prSet presAssocID="{B2FA9EEA-95A1-4CF0-B118-B3DF152F5404}" presName="hierChild2" presStyleCnt="0"/>
      <dgm:spPr/>
    </dgm:pt>
  </dgm:ptLst>
  <dgm:cxnLst>
    <dgm:cxn modelId="{D432095C-376B-40EE-AA9C-CD4647355A47}" type="presOf" srcId="{C0899180-EB7F-4AC5-BD5E-84E402E7336F}" destId="{A3756587-3270-4F68-9725-98E36AC13596}" srcOrd="0" destOrd="0" presId="urn:microsoft.com/office/officeart/2005/8/layout/hierarchy1"/>
    <dgm:cxn modelId="{6D6A8A62-9AEF-4726-BA32-10C5696EBCFE}" type="presOf" srcId="{B2FA9EEA-95A1-4CF0-B118-B3DF152F5404}" destId="{30D91900-F6D7-45E4-B1DF-641114CFF535}" srcOrd="0" destOrd="0" presId="urn:microsoft.com/office/officeart/2005/8/layout/hierarchy1"/>
    <dgm:cxn modelId="{C7A3AB79-1F33-4F33-9247-17852CE713A7}" type="presOf" srcId="{C4990BBF-8540-486E-89E8-935A3681A663}" destId="{F78F3C6D-E899-4777-9249-521F566A6A80}" srcOrd="0" destOrd="0" presId="urn:microsoft.com/office/officeart/2005/8/layout/hierarchy1"/>
    <dgm:cxn modelId="{B7CBC483-1E72-4517-909D-47ACF1BA5DD6}" srcId="{C4990BBF-8540-486E-89E8-935A3681A663}" destId="{C0899180-EB7F-4AC5-BD5E-84E402E7336F}" srcOrd="0" destOrd="0" parTransId="{D72727E9-B753-417B-AB34-F649A23532EC}" sibTransId="{BF6B6377-396F-489F-9E31-00BE8829E06C}"/>
    <dgm:cxn modelId="{3BEECCDA-D88A-454C-AEE0-9FB894896622}" srcId="{C4990BBF-8540-486E-89E8-935A3681A663}" destId="{B2FA9EEA-95A1-4CF0-B118-B3DF152F5404}" srcOrd="1" destOrd="0" parTransId="{8AF44E41-AEE9-4A62-B4E8-E89DAB447BFD}" sibTransId="{7A128AC8-44D0-4146-B7F4-40CE034F6057}"/>
    <dgm:cxn modelId="{BEABFA54-4957-4AD3-92C8-F31650BB2DAD}" type="presParOf" srcId="{F78F3C6D-E899-4777-9249-521F566A6A80}" destId="{875344AB-ECAF-47F6-84E7-54CAA08B0151}" srcOrd="0" destOrd="0" presId="urn:microsoft.com/office/officeart/2005/8/layout/hierarchy1"/>
    <dgm:cxn modelId="{FCC9298A-95A5-46E9-8DAB-812DEB86916C}" type="presParOf" srcId="{875344AB-ECAF-47F6-84E7-54CAA08B0151}" destId="{A13AF558-5224-4B99-9179-D904015E453F}" srcOrd="0" destOrd="0" presId="urn:microsoft.com/office/officeart/2005/8/layout/hierarchy1"/>
    <dgm:cxn modelId="{DD5E5692-D51B-4E1A-9D24-4E3DD86946C3}" type="presParOf" srcId="{A13AF558-5224-4B99-9179-D904015E453F}" destId="{29E51CE1-07AF-4458-A9CD-4227A14AA54D}" srcOrd="0" destOrd="0" presId="urn:microsoft.com/office/officeart/2005/8/layout/hierarchy1"/>
    <dgm:cxn modelId="{F6A4FBD6-1FD8-401A-8098-376CCB9C6188}" type="presParOf" srcId="{A13AF558-5224-4B99-9179-D904015E453F}" destId="{A3756587-3270-4F68-9725-98E36AC13596}" srcOrd="1" destOrd="0" presId="urn:microsoft.com/office/officeart/2005/8/layout/hierarchy1"/>
    <dgm:cxn modelId="{5CC97CE5-00D8-4EA0-B51E-21861B38D9C5}" type="presParOf" srcId="{875344AB-ECAF-47F6-84E7-54CAA08B0151}" destId="{2D16E430-6232-4B84-B0BC-89AE982A5DFB}" srcOrd="1" destOrd="0" presId="urn:microsoft.com/office/officeart/2005/8/layout/hierarchy1"/>
    <dgm:cxn modelId="{29F4A263-D808-4777-A400-0D4C5FB3CD3E}" type="presParOf" srcId="{F78F3C6D-E899-4777-9249-521F566A6A80}" destId="{61BF1C37-5DCD-41AD-8919-A30FE4829919}" srcOrd="1" destOrd="0" presId="urn:microsoft.com/office/officeart/2005/8/layout/hierarchy1"/>
    <dgm:cxn modelId="{E6E371F8-0641-4163-A5E5-D0D986048E75}" type="presParOf" srcId="{61BF1C37-5DCD-41AD-8919-A30FE4829919}" destId="{E581B3CC-B631-4E4C-8DFA-E9656C6C8FFB}" srcOrd="0" destOrd="0" presId="urn:microsoft.com/office/officeart/2005/8/layout/hierarchy1"/>
    <dgm:cxn modelId="{78B71DC2-3D01-4AED-85C3-1DDA2E8BBFE8}" type="presParOf" srcId="{E581B3CC-B631-4E4C-8DFA-E9656C6C8FFB}" destId="{C8A952CE-A1CF-47C5-8CB7-2D42CF713931}" srcOrd="0" destOrd="0" presId="urn:microsoft.com/office/officeart/2005/8/layout/hierarchy1"/>
    <dgm:cxn modelId="{12FB08BC-4420-405C-935B-5693768724B4}" type="presParOf" srcId="{E581B3CC-B631-4E4C-8DFA-E9656C6C8FFB}" destId="{30D91900-F6D7-45E4-B1DF-641114CFF535}" srcOrd="1" destOrd="0" presId="urn:microsoft.com/office/officeart/2005/8/layout/hierarchy1"/>
    <dgm:cxn modelId="{039F3D3F-1628-4352-9BD9-B341C9D60016}" type="presParOf" srcId="{61BF1C37-5DCD-41AD-8919-A30FE4829919}" destId="{5DE47EB5-B1A5-48DB-B714-A1490077AA3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37A7A5-D897-4252-BEE6-8095A362F94A}">
      <dsp:nvSpPr>
        <dsp:cNvPr id="0" name=""/>
        <dsp:cNvSpPr/>
      </dsp:nvSpPr>
      <dsp:spPr>
        <a:xfrm>
          <a:off x="0" y="449551"/>
          <a:ext cx="6263640" cy="131917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kern="1200" dirty="0"/>
            <a:t>Ny. Promia 28 th kehamilan 34 mgg</a:t>
          </a:r>
          <a:r>
            <a:rPr lang="en-US" sz="1600" kern="1200" dirty="0"/>
            <a:t> G3P1A1</a:t>
          </a:r>
        </a:p>
      </dsp:txBody>
      <dsp:txXfrm>
        <a:off x="64397" y="513948"/>
        <a:ext cx="6134846" cy="1190381"/>
      </dsp:txXfrm>
    </dsp:sp>
    <dsp:sp modelId="{303A4311-03A5-4C18-829A-8158B3490371}">
      <dsp:nvSpPr>
        <dsp:cNvPr id="0" name=""/>
        <dsp:cNvSpPr/>
      </dsp:nvSpPr>
      <dsp:spPr>
        <a:xfrm>
          <a:off x="0" y="1814806"/>
          <a:ext cx="6263640" cy="131917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b="1" kern="1200"/>
            <a:t>KU</a:t>
          </a:r>
          <a:r>
            <a:rPr lang="id-ID" sz="1600" kern="1200"/>
            <a:t> : merasa basah di bagian genital sejak subuh</a:t>
          </a:r>
          <a:endParaRPr lang="en-US" sz="1600" kern="1200"/>
        </a:p>
      </dsp:txBody>
      <dsp:txXfrm>
        <a:off x="64397" y="1879203"/>
        <a:ext cx="6134846" cy="1190381"/>
      </dsp:txXfrm>
    </dsp:sp>
    <dsp:sp modelId="{9EF4543E-6530-4903-8D3B-D7E3B6B22171}">
      <dsp:nvSpPr>
        <dsp:cNvPr id="0" name=""/>
        <dsp:cNvSpPr/>
      </dsp:nvSpPr>
      <dsp:spPr>
        <a:xfrm>
          <a:off x="0" y="3180061"/>
          <a:ext cx="6263640" cy="187507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b="1" kern="1200" dirty="0"/>
            <a:t>RPD</a:t>
          </a:r>
          <a:r>
            <a:rPr lang="id-ID" sz="1600" kern="1200" dirty="0"/>
            <a:t>: </a:t>
          </a:r>
          <a:endParaRPr lang="en-US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M</a:t>
          </a:r>
          <a:r>
            <a:rPr lang="id-ID" sz="1600" kern="1200" dirty="0"/>
            <a:t>engalami terminasi elektif di kehamilan pertamanya (10 mgg, kuret).</a:t>
          </a:r>
          <a:endParaRPr lang="en-US" sz="1600" kern="1200" dirty="0"/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600" kern="1200" dirty="0"/>
            <a:t>Kehamilan kedua (26 th) lahir bayi bblr melalui SC, laki-laki, 1600 gr, prematur PPROM pada 30 minggu.  </a:t>
          </a:r>
          <a:endParaRPr lang="en-US" sz="1600" kern="1200" dirty="0"/>
        </a:p>
      </dsp:txBody>
      <dsp:txXfrm>
        <a:off x="91534" y="3271595"/>
        <a:ext cx="6080572" cy="16920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5186D3-4082-4B29-97B4-D2859E09A4FB}">
      <dsp:nvSpPr>
        <dsp:cNvPr id="0" name=""/>
        <dsp:cNvSpPr/>
      </dsp:nvSpPr>
      <dsp:spPr>
        <a:xfrm>
          <a:off x="0" y="2700"/>
          <a:ext cx="6291714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DAF3A7-0757-40EC-A768-8B66A7CBE286}">
      <dsp:nvSpPr>
        <dsp:cNvPr id="0" name=""/>
        <dsp:cNvSpPr/>
      </dsp:nvSpPr>
      <dsp:spPr>
        <a:xfrm>
          <a:off x="0" y="2700"/>
          <a:ext cx="6291714" cy="1841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790" tIns="224790" rIns="224790" bIns="224790" numCol="1" spcCol="1270" anchor="t" anchorCtr="0">
          <a:noAutofit/>
        </a:bodyPr>
        <a:lstStyle/>
        <a:p>
          <a:pPr marL="0" lvl="0" indent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5900" kern="1200" dirty="0"/>
            <a:t>Ketuban pecah dini</a:t>
          </a:r>
          <a:endParaRPr lang="en-US" sz="5900" kern="1200" dirty="0"/>
        </a:p>
      </dsp:txBody>
      <dsp:txXfrm>
        <a:off x="0" y="2700"/>
        <a:ext cx="6291714" cy="1841777"/>
      </dsp:txXfrm>
    </dsp:sp>
    <dsp:sp modelId="{3DCC3BC6-2E6E-47DF-8646-A75C65F3464E}">
      <dsp:nvSpPr>
        <dsp:cNvPr id="0" name=""/>
        <dsp:cNvSpPr/>
      </dsp:nvSpPr>
      <dsp:spPr>
        <a:xfrm>
          <a:off x="0" y="1844478"/>
          <a:ext cx="6291714" cy="0"/>
        </a:xfrm>
        <a:prstGeom prst="lin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B0E55A-2637-43F4-B8DB-1395FD854E48}">
      <dsp:nvSpPr>
        <dsp:cNvPr id="0" name=""/>
        <dsp:cNvSpPr/>
      </dsp:nvSpPr>
      <dsp:spPr>
        <a:xfrm>
          <a:off x="0" y="1844478"/>
          <a:ext cx="6291714" cy="1841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790" tIns="224790" rIns="224790" bIns="224790" numCol="1" spcCol="1270" anchor="t" anchorCtr="0">
          <a:noAutofit/>
        </a:bodyPr>
        <a:lstStyle/>
        <a:p>
          <a:pPr marL="0" lvl="0" indent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5900" kern="1200"/>
            <a:t>Vaginal discharge</a:t>
          </a:r>
          <a:endParaRPr lang="en-US" sz="5900" kern="1200"/>
        </a:p>
      </dsp:txBody>
      <dsp:txXfrm>
        <a:off x="0" y="1844478"/>
        <a:ext cx="6291714" cy="1841777"/>
      </dsp:txXfrm>
    </dsp:sp>
    <dsp:sp modelId="{CE95247C-03CD-4C58-9464-3153C43967B4}">
      <dsp:nvSpPr>
        <dsp:cNvPr id="0" name=""/>
        <dsp:cNvSpPr/>
      </dsp:nvSpPr>
      <dsp:spPr>
        <a:xfrm>
          <a:off x="0" y="3686256"/>
          <a:ext cx="6291714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B2D18B-BECB-476F-BF3C-581B14CCE4FF}">
      <dsp:nvSpPr>
        <dsp:cNvPr id="0" name=""/>
        <dsp:cNvSpPr/>
      </dsp:nvSpPr>
      <dsp:spPr>
        <a:xfrm>
          <a:off x="0" y="3686256"/>
          <a:ext cx="6291714" cy="18417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790" tIns="224790" rIns="224790" bIns="224790" numCol="1" spcCol="1270" anchor="t" anchorCtr="0">
          <a:noAutofit/>
        </a:bodyPr>
        <a:lstStyle/>
        <a:p>
          <a:pPr marL="0" lvl="0" indent="0" algn="l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5900" kern="1200" dirty="0"/>
            <a:t>Fetal distress</a:t>
          </a:r>
          <a:endParaRPr lang="en-US" sz="5900" kern="1200" dirty="0"/>
        </a:p>
      </dsp:txBody>
      <dsp:txXfrm>
        <a:off x="0" y="3686256"/>
        <a:ext cx="6291714" cy="184177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35DDE5-64A5-4C57-AC6B-275A968D59E6}">
      <dsp:nvSpPr>
        <dsp:cNvPr id="0" name=""/>
        <dsp:cNvSpPr/>
      </dsp:nvSpPr>
      <dsp:spPr>
        <a:xfrm>
          <a:off x="0" y="203993"/>
          <a:ext cx="6263640" cy="249795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500" kern="1200"/>
            <a:t>Dilakukan SC </a:t>
          </a:r>
          <a:r>
            <a:rPr lang="en-US" sz="3500" kern="1200"/>
            <a:t>- </a:t>
          </a:r>
          <a:r>
            <a:rPr lang="id-ID" sz="3500" kern="1200"/>
            <a:t>lahir bayi laki-laki tampak lemas, pucat, sianotik, nafas pendek. Dibawa ke penghangat. HR 80x/min</a:t>
          </a:r>
          <a:endParaRPr lang="en-US" sz="3500" kern="1200"/>
        </a:p>
      </dsp:txBody>
      <dsp:txXfrm>
        <a:off x="121940" y="325933"/>
        <a:ext cx="6019760" cy="2254070"/>
      </dsp:txXfrm>
    </dsp:sp>
    <dsp:sp modelId="{972CBC33-FE57-4FD6-A899-B348487A5BA1}">
      <dsp:nvSpPr>
        <dsp:cNvPr id="0" name=""/>
        <dsp:cNvSpPr/>
      </dsp:nvSpPr>
      <dsp:spPr>
        <a:xfrm>
          <a:off x="0" y="2802744"/>
          <a:ext cx="6263640" cy="249795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500" kern="1200"/>
            <a:t>APGAR: menit 1</a:t>
          </a:r>
          <a:r>
            <a:rPr lang="en-US" sz="3500" kern="1200"/>
            <a:t>-</a:t>
          </a:r>
          <a:r>
            <a:rPr lang="id-ID" sz="3500" kern="1200"/>
            <a:t> 3 (asfiksia berat); menit 5 </a:t>
          </a:r>
          <a:r>
            <a:rPr lang="en-US" sz="3500" kern="1200"/>
            <a:t>:</a:t>
          </a:r>
          <a:r>
            <a:rPr lang="id-ID" sz="3500" kern="1200"/>
            <a:t>5 (asfiksia ringan); menit 10 </a:t>
          </a:r>
          <a:r>
            <a:rPr lang="en-US" sz="3500" kern="1200"/>
            <a:t>:</a:t>
          </a:r>
          <a:r>
            <a:rPr lang="id-ID" sz="3500" kern="1200"/>
            <a:t>8 (normal)</a:t>
          </a:r>
          <a:endParaRPr lang="en-US" sz="3500" kern="1200"/>
        </a:p>
      </dsp:txBody>
      <dsp:txXfrm>
        <a:off x="121940" y="2924684"/>
        <a:ext cx="6019760" cy="225407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B2BA5F-E89E-4F35-9BE4-A5BFA92E5B1B}">
      <dsp:nvSpPr>
        <dsp:cNvPr id="0" name=""/>
        <dsp:cNvSpPr/>
      </dsp:nvSpPr>
      <dsp:spPr>
        <a:xfrm>
          <a:off x="0" y="89333"/>
          <a:ext cx="6263640" cy="115478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Hari ketiga follow up: Ny. Promia mengatakan tidak ada ASI yang keluar dari payudaranya. Urinari dan defekasi normal</a:t>
          </a:r>
        </a:p>
      </dsp:txBody>
      <dsp:txXfrm>
        <a:off x="56372" y="145705"/>
        <a:ext cx="6150896" cy="1042045"/>
      </dsp:txXfrm>
    </dsp:sp>
    <dsp:sp modelId="{E78F2822-744F-49F9-85B1-0D79EC3784A5}">
      <dsp:nvSpPr>
        <dsp:cNvPr id="0" name=""/>
        <dsp:cNvSpPr/>
      </dsp:nvSpPr>
      <dsp:spPr>
        <a:xfrm>
          <a:off x="0" y="1304603"/>
          <a:ext cx="6263640" cy="115478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100" kern="1200" dirty="0"/>
            <a:t>Px fisik</a:t>
          </a:r>
          <a:r>
            <a:rPr lang="en-US" sz="2100" kern="1200" dirty="0"/>
            <a:t> Ibu</a:t>
          </a:r>
        </a:p>
      </dsp:txBody>
      <dsp:txXfrm>
        <a:off x="56372" y="1360975"/>
        <a:ext cx="6150896" cy="1042045"/>
      </dsp:txXfrm>
    </dsp:sp>
    <dsp:sp modelId="{D47F468E-906A-4792-A82F-DC5B121F3C0C}">
      <dsp:nvSpPr>
        <dsp:cNvPr id="0" name=""/>
        <dsp:cNvSpPr/>
      </dsp:nvSpPr>
      <dsp:spPr>
        <a:xfrm>
          <a:off x="0" y="2459393"/>
          <a:ext cx="6263640" cy="2955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871" tIns="26670" rIns="149352" bIns="2667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d-ID" sz="1600" kern="1200"/>
            <a:t>-	Compos mentis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d-ID" sz="1600" kern="1200"/>
            <a:t>-	BP: 100/70 mmHg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d-ID" sz="1600" kern="1200"/>
            <a:t>-	HR: 70x/ menit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d-ID" sz="1600" kern="1200"/>
            <a:t>-	RR: 20x/ menit 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d-ID" sz="1600" kern="1200"/>
            <a:t>-	Suhu: 36,6 C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d-ID" sz="1600" kern="1200"/>
            <a:t>-	Payudara: inversi puting (-), cracked nipple (+), discharge kekuningan ketika payudara ditekan (+)  kolostrum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d-ID" sz="1600" kern="1200"/>
            <a:t>-	Abdomen: lunak, peristaltik (+) normal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d-ID" sz="1600" kern="1200"/>
            <a:t>-	TFU: 2 jari dibawah umbilikus</a:t>
          </a:r>
          <a:endParaRPr lang="en-US" sz="16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d-ID" sz="1600" kern="1200" dirty="0"/>
            <a:t>-	Kontraksi: baik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d-ID" sz="1600" kern="1200"/>
            <a:t>-	Vagina: lokhia rubra</a:t>
          </a:r>
          <a:endParaRPr lang="en-US" sz="1600" kern="1200"/>
        </a:p>
      </dsp:txBody>
      <dsp:txXfrm>
        <a:off x="0" y="2459393"/>
        <a:ext cx="6263640" cy="29559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EB7B6A-86F6-4B93-8715-9E614610649D}">
      <dsp:nvSpPr>
        <dsp:cNvPr id="0" name=""/>
        <dsp:cNvSpPr/>
      </dsp:nvSpPr>
      <dsp:spPr>
        <a:xfrm>
          <a:off x="0" y="264217"/>
          <a:ext cx="4828172" cy="252719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400" kern="1200" dirty="0"/>
            <a:t>Ny Promia: </a:t>
          </a:r>
          <a:endParaRPr lang="en-US" sz="2400" kern="1200" dirty="0"/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1. </a:t>
          </a:r>
          <a:r>
            <a:rPr lang="id-ID" sz="2400" kern="1200" dirty="0"/>
            <a:t>P2A1 Post SC ec PPROM dan fetal distress, memasuki masa nifas </a:t>
          </a:r>
          <a:endParaRPr lang="en-US" sz="2400" kern="1200" dirty="0"/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2. C</a:t>
          </a:r>
          <a:r>
            <a:rPr lang="id-ID" sz="2400" kern="1200" dirty="0"/>
            <a:t>racked nipple</a:t>
          </a:r>
          <a:endParaRPr lang="en-US" sz="2400" kern="1200" dirty="0"/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3. Mastitis</a:t>
          </a:r>
        </a:p>
      </dsp:txBody>
      <dsp:txXfrm>
        <a:off x="123368" y="387585"/>
        <a:ext cx="4581436" cy="2280463"/>
      </dsp:txXfrm>
    </dsp:sp>
    <dsp:sp modelId="{953A38F8-B649-4159-AC16-8D9A29D0F224}">
      <dsp:nvSpPr>
        <dsp:cNvPr id="0" name=""/>
        <dsp:cNvSpPr/>
      </dsp:nvSpPr>
      <dsp:spPr>
        <a:xfrm>
          <a:off x="0" y="2860537"/>
          <a:ext cx="4828172" cy="252719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400" kern="1200" dirty="0"/>
            <a:t>Bayi: </a:t>
          </a:r>
          <a:endParaRPr lang="en-US" sz="2400" kern="1200" dirty="0"/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1. </a:t>
          </a:r>
          <a:r>
            <a:rPr lang="id-ID" sz="2400" kern="1200" dirty="0"/>
            <a:t>Preterm neonat</a:t>
          </a:r>
          <a:r>
            <a:rPr lang="en-US" sz="2400" kern="1200" dirty="0"/>
            <a:t>u</a:t>
          </a:r>
          <a:r>
            <a:rPr lang="id-ID" sz="2400" kern="1200" dirty="0"/>
            <a:t>s</a:t>
          </a:r>
          <a:r>
            <a:rPr lang="en-US" sz="2400" kern="1200" dirty="0"/>
            <a:t> dan BBLR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400" kern="1200" dirty="0"/>
            <a:t> </a:t>
          </a:r>
          <a:r>
            <a:rPr lang="en-US" sz="2400" kern="1200" dirty="0"/>
            <a:t>2. J</a:t>
          </a:r>
          <a:r>
            <a:rPr lang="id-ID" sz="2400" kern="1200" dirty="0"/>
            <a:t>aundice neonatorum</a:t>
          </a:r>
          <a:endParaRPr lang="en-US" sz="2400" kern="1200" dirty="0"/>
        </a:p>
      </dsp:txBody>
      <dsp:txXfrm>
        <a:off x="123368" y="2983905"/>
        <a:ext cx="4581436" cy="228046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FB299F-7212-4C46-AB86-4A76C724EB0F}">
      <dsp:nvSpPr>
        <dsp:cNvPr id="0" name=""/>
        <dsp:cNvSpPr/>
      </dsp:nvSpPr>
      <dsp:spPr>
        <a:xfrm>
          <a:off x="0" y="823940"/>
          <a:ext cx="6489509" cy="40774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/>
            <a:t>-	Kepala: fontanel anterior terbuka datar</a:t>
          </a:r>
          <a:endParaRPr lang="en-US" sz="1700" kern="1200"/>
        </a:p>
      </dsp:txBody>
      <dsp:txXfrm>
        <a:off x="19904" y="843844"/>
        <a:ext cx="6449701" cy="367937"/>
      </dsp:txXfrm>
    </dsp:sp>
    <dsp:sp modelId="{BBED97F8-A014-4E47-9FA5-4C8481CBC4AE}">
      <dsp:nvSpPr>
        <dsp:cNvPr id="0" name=""/>
        <dsp:cNvSpPr/>
      </dsp:nvSpPr>
      <dsp:spPr>
        <a:xfrm>
          <a:off x="0" y="1280645"/>
          <a:ext cx="6489509" cy="407745"/>
        </a:xfrm>
        <a:prstGeom prst="roundRect">
          <a:avLst/>
        </a:prstGeom>
        <a:solidFill>
          <a:schemeClr val="accent5">
            <a:hueOff val="-965506"/>
            <a:satOff val="-2488"/>
            <a:lumOff val="-168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/>
            <a:t>-	Wajah: ikterik</a:t>
          </a:r>
          <a:endParaRPr lang="en-US" sz="1700" kern="1200"/>
        </a:p>
      </dsp:txBody>
      <dsp:txXfrm>
        <a:off x="19904" y="1300549"/>
        <a:ext cx="6449701" cy="367937"/>
      </dsp:txXfrm>
    </dsp:sp>
    <dsp:sp modelId="{34C84DC3-D1E8-4C32-99A2-B5F61098514D}">
      <dsp:nvSpPr>
        <dsp:cNvPr id="0" name=""/>
        <dsp:cNvSpPr/>
      </dsp:nvSpPr>
      <dsp:spPr>
        <a:xfrm>
          <a:off x="0" y="1737350"/>
          <a:ext cx="6489509" cy="407745"/>
        </a:xfrm>
        <a:prstGeom prst="roundRect">
          <a:avLst/>
        </a:prstGeom>
        <a:solidFill>
          <a:schemeClr val="accent5">
            <a:hueOff val="-1931012"/>
            <a:satOff val="-4977"/>
            <a:lumOff val="-33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/>
            <a:t>-	Thoraks: simetris fusiform, retraksi (-), kramer II </a:t>
          </a:r>
          <a:endParaRPr lang="en-US" sz="1700" kern="1200"/>
        </a:p>
      </dsp:txBody>
      <dsp:txXfrm>
        <a:off x="19904" y="1757254"/>
        <a:ext cx="6449701" cy="367937"/>
      </dsp:txXfrm>
    </dsp:sp>
    <dsp:sp modelId="{DFB8DAAA-D045-423F-9EC0-238310EA014B}">
      <dsp:nvSpPr>
        <dsp:cNvPr id="0" name=""/>
        <dsp:cNvSpPr/>
      </dsp:nvSpPr>
      <dsp:spPr>
        <a:xfrm>
          <a:off x="0" y="2194055"/>
          <a:ext cx="6489509" cy="407745"/>
        </a:xfrm>
        <a:prstGeom prst="roundRect">
          <a:avLst/>
        </a:prstGeom>
        <a:solidFill>
          <a:schemeClr val="accent5">
            <a:hueOff val="-2896518"/>
            <a:satOff val="-7465"/>
            <a:lumOff val="-50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/>
            <a:t>-	HR: 112x/ menit, reguler (n)</a:t>
          </a:r>
          <a:endParaRPr lang="en-US" sz="1700" kern="1200"/>
        </a:p>
      </dsp:txBody>
      <dsp:txXfrm>
        <a:off x="19904" y="2213959"/>
        <a:ext cx="6449701" cy="367937"/>
      </dsp:txXfrm>
    </dsp:sp>
    <dsp:sp modelId="{2979F3EF-A774-42F1-92D7-BCE8AF59540C}">
      <dsp:nvSpPr>
        <dsp:cNvPr id="0" name=""/>
        <dsp:cNvSpPr/>
      </dsp:nvSpPr>
      <dsp:spPr>
        <a:xfrm>
          <a:off x="0" y="2650760"/>
          <a:ext cx="6489509" cy="407745"/>
        </a:xfrm>
        <a:prstGeom prst="roundRect">
          <a:avLst/>
        </a:prstGeom>
        <a:solidFill>
          <a:schemeClr val="accent5">
            <a:hueOff val="-3862025"/>
            <a:satOff val="-9954"/>
            <a:lumOff val="-672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/>
            <a:t>-	RR: 48x/ menit (n), reguler, ronkhi (-)</a:t>
          </a:r>
          <a:endParaRPr lang="en-US" sz="1700" kern="1200"/>
        </a:p>
      </dsp:txBody>
      <dsp:txXfrm>
        <a:off x="19904" y="2670664"/>
        <a:ext cx="6449701" cy="367937"/>
      </dsp:txXfrm>
    </dsp:sp>
    <dsp:sp modelId="{CEBAA31C-20D5-4180-A1B8-2F82EBE0FAD1}">
      <dsp:nvSpPr>
        <dsp:cNvPr id="0" name=""/>
        <dsp:cNvSpPr/>
      </dsp:nvSpPr>
      <dsp:spPr>
        <a:xfrm>
          <a:off x="0" y="3107465"/>
          <a:ext cx="6489509" cy="407745"/>
        </a:xfrm>
        <a:prstGeom prst="roundRect">
          <a:avLst/>
        </a:prstGeom>
        <a:solidFill>
          <a:schemeClr val="accent5">
            <a:hueOff val="-4827531"/>
            <a:satOff val="-12442"/>
            <a:lumOff val="-84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/>
            <a:t>-	Abdomen: lunak, tali pusar mulai layu, peristaltik (+) normal</a:t>
          </a:r>
          <a:endParaRPr lang="en-US" sz="1700" kern="1200"/>
        </a:p>
      </dsp:txBody>
      <dsp:txXfrm>
        <a:off x="19904" y="3127369"/>
        <a:ext cx="6449701" cy="367937"/>
      </dsp:txXfrm>
    </dsp:sp>
    <dsp:sp modelId="{5DB6133C-402A-42EE-B831-6B2D8A9AE8C4}">
      <dsp:nvSpPr>
        <dsp:cNvPr id="0" name=""/>
        <dsp:cNvSpPr/>
      </dsp:nvSpPr>
      <dsp:spPr>
        <a:xfrm>
          <a:off x="0" y="3564170"/>
          <a:ext cx="6489509" cy="407745"/>
        </a:xfrm>
        <a:prstGeom prst="roundRect">
          <a:avLst/>
        </a:prstGeom>
        <a:solidFill>
          <a:schemeClr val="accent5">
            <a:hueOff val="-5793037"/>
            <a:satOff val="-14931"/>
            <a:lumOff val="-100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/>
            <a:t>-	Genitalia: laki-laki, testes (+/+), descending, rugae (+) terlihat</a:t>
          </a:r>
          <a:endParaRPr lang="en-US" sz="1700" kern="1200"/>
        </a:p>
      </dsp:txBody>
      <dsp:txXfrm>
        <a:off x="19904" y="3584074"/>
        <a:ext cx="6449701" cy="367937"/>
      </dsp:txXfrm>
    </dsp:sp>
    <dsp:sp modelId="{C59599E1-B0A5-4B86-A1CE-3BB5429FCC96}">
      <dsp:nvSpPr>
        <dsp:cNvPr id="0" name=""/>
        <dsp:cNvSpPr/>
      </dsp:nvSpPr>
      <dsp:spPr>
        <a:xfrm>
          <a:off x="0" y="4020875"/>
          <a:ext cx="6489509" cy="40774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1700" kern="1200" dirty="0"/>
            <a:t>-	Anal: (+)</a:t>
          </a:r>
          <a:endParaRPr lang="en-US" sz="1700" kern="1200" dirty="0"/>
        </a:p>
      </dsp:txBody>
      <dsp:txXfrm>
        <a:off x="19904" y="4040779"/>
        <a:ext cx="6449701" cy="36793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2FBD11-8D04-4468-BC87-CD60EF6FAC46}">
      <dsp:nvSpPr>
        <dsp:cNvPr id="0" name=""/>
        <dsp:cNvSpPr/>
      </dsp:nvSpPr>
      <dsp:spPr>
        <a:xfrm>
          <a:off x="0" y="0"/>
          <a:ext cx="484001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ADB4411-4B0D-4760-BE64-9FC9E590980A}">
      <dsp:nvSpPr>
        <dsp:cNvPr id="0" name=""/>
        <dsp:cNvSpPr/>
      </dsp:nvSpPr>
      <dsp:spPr>
        <a:xfrm>
          <a:off x="0" y="0"/>
          <a:ext cx="4840010" cy="1921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000" kern="1200" dirty="0"/>
            <a:t>1.Ny Promia: P2A1 Post SC ec PPROM dan fetal distress, memasuki masa nifas dengan cracked nipple</a:t>
          </a:r>
          <a:endParaRPr lang="en-US" sz="3000" kern="1200" dirty="0"/>
        </a:p>
      </dsp:txBody>
      <dsp:txXfrm>
        <a:off x="0" y="0"/>
        <a:ext cx="4840010" cy="1921833"/>
      </dsp:txXfrm>
    </dsp:sp>
    <dsp:sp modelId="{D2544AB6-F4CE-48D6-91BF-DD768E0C4B94}">
      <dsp:nvSpPr>
        <dsp:cNvPr id="0" name=""/>
        <dsp:cNvSpPr/>
      </dsp:nvSpPr>
      <dsp:spPr>
        <a:xfrm>
          <a:off x="0" y="1921833"/>
          <a:ext cx="484001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4F6C683-6234-4E00-A375-C31A58F49C8D}">
      <dsp:nvSpPr>
        <dsp:cNvPr id="0" name=""/>
        <dsp:cNvSpPr/>
      </dsp:nvSpPr>
      <dsp:spPr>
        <a:xfrm>
          <a:off x="0" y="1921833"/>
          <a:ext cx="4840010" cy="192183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3000" kern="1200" dirty="0"/>
            <a:t>2.Bayi: Preterm neonatus, laki-laki bblr dengan jaundice neonatorum</a:t>
          </a:r>
          <a:endParaRPr lang="en-US" sz="3000" kern="1200" dirty="0"/>
        </a:p>
      </dsp:txBody>
      <dsp:txXfrm>
        <a:off x="0" y="1921833"/>
        <a:ext cx="4840010" cy="192183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E51CE1-07AF-4458-A9CD-4227A14AA54D}">
      <dsp:nvSpPr>
        <dsp:cNvPr id="0" name=""/>
        <dsp:cNvSpPr/>
      </dsp:nvSpPr>
      <dsp:spPr>
        <a:xfrm>
          <a:off x="134291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756587-3270-4F68-9725-98E36AC13596}">
      <dsp:nvSpPr>
        <dsp:cNvPr id="0" name=""/>
        <dsp:cNvSpPr/>
      </dsp:nvSpPr>
      <dsp:spPr>
        <a:xfrm>
          <a:off x="615713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Ibu dan </a:t>
          </a:r>
          <a:r>
            <a:rPr lang="en-US" sz="3300" kern="1200" dirty="0" err="1"/>
            <a:t>anak</a:t>
          </a:r>
          <a:r>
            <a:rPr lang="en-US" sz="3300" kern="1200" dirty="0"/>
            <a:t> </a:t>
          </a:r>
          <a:r>
            <a:rPr lang="en-US" sz="3300" kern="1200" dirty="0" err="1"/>
            <a:t>diberi</a:t>
          </a:r>
          <a:r>
            <a:rPr lang="en-US" sz="3300" kern="1200" dirty="0"/>
            <a:t> </a:t>
          </a:r>
          <a:r>
            <a:rPr lang="en-US" sz="3300" kern="1200" dirty="0" err="1"/>
            <a:t>edukasi</a:t>
          </a:r>
          <a:r>
            <a:rPr lang="en-US" sz="3300" kern="1200" dirty="0"/>
            <a:t> KMC (</a:t>
          </a:r>
          <a:r>
            <a:rPr lang="id-ID" sz="3300" b="0" i="0" kern="1200" dirty="0"/>
            <a:t>Kangaroo Mother Care</a:t>
          </a:r>
          <a:r>
            <a:rPr lang="en-US" sz="3300" b="0" i="0" kern="1200" dirty="0"/>
            <a:t>) </a:t>
          </a:r>
          <a:r>
            <a:rPr lang="en-US" sz="3300" b="0" i="0" kern="1200" dirty="0" err="1"/>
            <a:t>atau</a:t>
          </a:r>
          <a:r>
            <a:rPr lang="id-ID" sz="3300" b="0" i="0" kern="1200" dirty="0"/>
            <a:t> Perawatan bayi lekat </a:t>
          </a:r>
          <a:endParaRPr lang="en-US" sz="3300" kern="1200" dirty="0"/>
        </a:p>
      </dsp:txBody>
      <dsp:txXfrm>
        <a:off x="696297" y="538547"/>
        <a:ext cx="4171627" cy="2590157"/>
      </dsp:txXfrm>
    </dsp:sp>
    <dsp:sp modelId="{C8A952CE-A1CF-47C5-8CB7-2D42CF713931}">
      <dsp:nvSpPr>
        <dsp:cNvPr id="0" name=""/>
        <dsp:cNvSpPr/>
      </dsp:nvSpPr>
      <dsp:spPr>
        <a:xfrm>
          <a:off x="5429930" y="612"/>
          <a:ext cx="4332795" cy="27513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D91900-F6D7-45E4-B1DF-641114CFF535}">
      <dsp:nvSpPr>
        <dsp:cNvPr id="0" name=""/>
        <dsp:cNvSpPr/>
      </dsp:nvSpPr>
      <dsp:spPr>
        <a:xfrm>
          <a:off x="5911352" y="457963"/>
          <a:ext cx="4332795" cy="27513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/>
            <a:t>Pulang setelah 5 hari perawatan</a:t>
          </a:r>
        </a:p>
      </dsp:txBody>
      <dsp:txXfrm>
        <a:off x="5991936" y="538547"/>
        <a:ext cx="4171627" cy="25901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38DD5-DC5B-4312-B880-91EFC0186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1FA31-216C-4C3F-A857-18F1BC40AA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62417-C177-49B3-BC4F-322A60602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FD4B-F1FB-4118-8576-FE12518C66D6}" type="datetimeFigureOut">
              <a:rPr lang="id-ID" smtClean="0"/>
              <a:t>03/06/2021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52D72-6095-47C9-95AC-58817C21B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A04B4-9752-4C06-84AB-F9C9CAEA6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84C0-11E0-4CDE-9CA7-6EF1DD0C9C1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9940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996E0-6E80-4EBA-A263-EBEFF3EC6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6CCC29-EAEE-48F4-A67A-E724C1C754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E12A5A-E538-4B7B-8629-074AC3979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FD4B-F1FB-4118-8576-FE12518C66D6}" type="datetimeFigureOut">
              <a:rPr lang="id-ID" smtClean="0"/>
              <a:t>03/06/2021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D1AF8-F29C-4CD0-A5BB-C2E2944C2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1D7DC4-5E7D-43CD-AFB0-B8F120B8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84C0-11E0-4CDE-9CA7-6EF1DD0C9C1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30145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D48389-C167-488F-B5CD-9E7BE3E88C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CF0DE3-DB00-4A57-B9CF-C97AEBC0B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56637-CEC6-4E18-B0F2-847764FAA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FD4B-F1FB-4118-8576-FE12518C66D6}" type="datetimeFigureOut">
              <a:rPr lang="id-ID" smtClean="0"/>
              <a:t>03/06/2021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0BEE67-E659-4588-B85B-247FFBC75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E2BA04-3075-470C-AF06-F84AEB23A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84C0-11E0-4CDE-9CA7-6EF1DD0C9C1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4190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B45B9-BBAB-432C-A259-5BA35810C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824227-45C1-48E3-BD9A-DB367614F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6929F-B439-46E0-9D75-458067F2C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FD4B-F1FB-4118-8576-FE12518C66D6}" type="datetimeFigureOut">
              <a:rPr lang="id-ID" smtClean="0"/>
              <a:t>03/06/2021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12AD5-537D-4AB1-AE7F-3D0870AFD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71C2E5-7C90-4576-9C36-0429266E8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84C0-11E0-4CDE-9CA7-6EF1DD0C9C1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58637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7AB5A-DAB3-4451-A193-2F59699B5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B574E2-9682-4AEA-BCE8-6AD2BE123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FF63B8-D1FC-418B-A600-C4AC1A7E4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FD4B-F1FB-4118-8576-FE12518C66D6}" type="datetimeFigureOut">
              <a:rPr lang="id-ID" smtClean="0"/>
              <a:t>03/06/2021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EA6C7-44A7-4737-B032-0BE56A1DE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3E110-B8EF-4216-9C82-754BC4407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84C0-11E0-4CDE-9CA7-6EF1DD0C9C1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86938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3145C-41DC-4442-AD76-3C00B5C5C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D3A30-31EC-4074-91D9-03B4669EAD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61347E-D2E5-4C25-BF56-70DF170F36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CD17AA-4F80-4185-9719-2A573340C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FD4B-F1FB-4118-8576-FE12518C66D6}" type="datetimeFigureOut">
              <a:rPr lang="id-ID" smtClean="0"/>
              <a:t>03/06/2021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76120E-CF54-4DFF-B4E2-9B5AB48E2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21CC82-6AA6-4FD9-A9E4-EED6F304C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84C0-11E0-4CDE-9CA7-6EF1DD0C9C1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0865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FB82F-9780-4033-BF93-A8263487D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A71890-B98A-42B1-BCD9-7592003793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305F51-4375-46DF-BADF-3739F370ED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FD3882-E5EB-452A-B5BD-F4E1F9950C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C53CF5-D201-4940-B166-59CCBCECDC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CEE680-3149-437F-ADC7-6BD94BC21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FD4B-F1FB-4118-8576-FE12518C66D6}" type="datetimeFigureOut">
              <a:rPr lang="id-ID" smtClean="0"/>
              <a:t>03/06/2021</a:t>
            </a:fld>
            <a:endParaRPr lang="id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364215-5372-4D02-AB69-9C788B02B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16E3B2-ED33-4C4A-A029-5DE2954F5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84C0-11E0-4CDE-9CA7-6EF1DD0C9C1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42495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B0629-CBD1-4966-AD36-B54153BB1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4A0A95-B20F-4A24-9FFF-772B3C3F9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FD4B-F1FB-4118-8576-FE12518C66D6}" type="datetimeFigureOut">
              <a:rPr lang="id-ID" smtClean="0"/>
              <a:t>03/06/2021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C6F0B-901A-408E-9CEF-DAD593048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EB8BC0-B39A-464A-B9FB-D1FAF15B9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84C0-11E0-4CDE-9CA7-6EF1DD0C9C1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80986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7530C3-6544-431A-8A93-38162FCD0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FD4B-F1FB-4118-8576-FE12518C66D6}" type="datetimeFigureOut">
              <a:rPr lang="id-ID" smtClean="0"/>
              <a:t>03/06/2021</a:t>
            </a:fld>
            <a:endParaRPr lang="id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DF737A-33A1-4AD0-B26E-869CEB5A3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964ECE-E39F-43E8-B370-A42F4676A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84C0-11E0-4CDE-9CA7-6EF1DD0C9C1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12001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9C15E-033F-4115-847D-6D274ADB8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926EB5-80D7-4CB2-87C8-6B4E78C58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3BC4E9-1A89-4985-B751-4B5FEE5DE1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5C06D5-602A-4285-A131-CD240AE9C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FD4B-F1FB-4118-8576-FE12518C66D6}" type="datetimeFigureOut">
              <a:rPr lang="id-ID" smtClean="0"/>
              <a:t>03/06/2021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67148C-8A9C-4C01-8D66-439951024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C702FC-DFFA-4F07-A9F4-A29ADD5E8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84C0-11E0-4CDE-9CA7-6EF1DD0C9C1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4934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5B56B-46F0-487F-B9DB-96BC75B69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3CB9FF-1BA3-4071-85BC-67F3A3C05A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62160A-B330-4631-A482-873DEA9B53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7469C-AE7A-4698-9766-3CFB94DFA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FD4B-F1FB-4118-8576-FE12518C66D6}" type="datetimeFigureOut">
              <a:rPr lang="id-ID" smtClean="0"/>
              <a:t>03/06/2021</a:t>
            </a:fld>
            <a:endParaRPr lang="id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6986B-DC00-4AD9-AD0F-7D8437DE5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B1DB9F-D2B3-4D1D-81B1-95479880B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184C0-11E0-4CDE-9CA7-6EF1DD0C9C1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5314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63B4A4-FFA2-4080-B2E1-CADDDEC1C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D43D9E-5C2D-4250-9D76-AD374A1BA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F758F-A445-461A-9E42-3637F646DF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EFD4B-F1FB-4118-8576-FE12518C66D6}" type="datetimeFigureOut">
              <a:rPr lang="id-ID" smtClean="0"/>
              <a:t>03/06/2021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9DBC1-5001-4039-9A6E-E8B18586A1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8B79F-6755-461F-821D-6B63F2228D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184C0-11E0-4CDE-9CA7-6EF1DD0C9C11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95931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6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362D44EE-C852-4460-B8B5-C4F2BC205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0F4822-B2EC-46D7-A8F8-03F7E3ECE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4716" y="739978"/>
            <a:ext cx="5334930" cy="3004145"/>
          </a:xfrm>
        </p:spPr>
        <p:txBody>
          <a:bodyPr>
            <a:normAutofit/>
          </a:bodyPr>
          <a:lstStyle/>
          <a:p>
            <a:r>
              <a:rPr lang="en-US"/>
              <a:t>Overview Case 5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911D79-E12F-4AD1-9D55-DFED2EEBD3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94715" y="3836197"/>
            <a:ext cx="5334931" cy="2189214"/>
          </a:xfrm>
        </p:spPr>
        <p:txBody>
          <a:bodyPr>
            <a:normAutofit/>
          </a:bodyPr>
          <a:lstStyle/>
          <a:p>
            <a:r>
              <a:rPr lang="en-US" dirty="0"/>
              <a:t>Ario Seto – 1810211094 – A3</a:t>
            </a:r>
            <a:endParaRPr lang="id-ID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658970D8-8D1D-4B5C-894B-E871CC865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1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F227E5B6-9132-43CA-B503-37A18562AD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349052" y="0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3C2051E-A88D-48E5-BACF-AAED178927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16245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7821A508-2985-4905-874A-527429BAA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D2929CB1-0E3C-4B2D-ADC5-0154FB33B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697761" y="5717906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5" name="Picture 4" descr="White puzzle with one red piece">
            <a:extLst>
              <a:ext uri="{FF2B5EF4-FFF2-40B4-BE49-F238E27FC236}">
                <a16:creationId xmlns:a16="http://schemas.microsoft.com/office/drawing/2014/main" id="{DCAFE132-8B79-41C5-8134-1961BAAA8E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657" r="21092" b="-2"/>
          <a:stretch/>
        </p:blipFill>
        <p:spPr>
          <a:xfrm>
            <a:off x="631840" y="598720"/>
            <a:ext cx="5178249" cy="5178249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5F2F0C84-BE8C-4DC2-A6D3-30349A801D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20513" y="6258756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99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/>
              <a:t>Tatalaksana</a:t>
            </a:r>
            <a:endParaRPr lang="id-ID" sz="5400" b="1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2000" b="1"/>
              <a:t>Konservatif </a:t>
            </a:r>
          </a:p>
          <a:p>
            <a:r>
              <a:rPr lang="id-ID" sz="2000"/>
              <a:t>Rawat di RS, berikan antibiotik (ampisilin 4x500 mg atau eritromisin bila tidak tahan ampisilin dan metronidazol 2x500 mg selama 7 hari)</a:t>
            </a:r>
          </a:p>
          <a:p>
            <a:r>
              <a:rPr lang="id-ID" sz="2000"/>
              <a:t>Usia kehamilan &lt;32-34 mgg: dirawat selama air ketuban masih keluar atau sampai air ketuban tidak keluar lagi.</a:t>
            </a:r>
          </a:p>
          <a:p>
            <a:r>
              <a:rPr lang="id-ID" sz="2000"/>
              <a:t>Usia kehamilan 32-37 mgg: beri steroid untuk memacu kematangan paru janin bila mungkin periksa kadar lesitin dan spingomielin tiap minggu. Terminasi kehamilan pada 37 minggu</a:t>
            </a:r>
          </a:p>
          <a:p>
            <a:r>
              <a:rPr lang="id-ID" sz="2000"/>
              <a:t>Usia kehamilan 32-37 mgg belum inpartu, tidak ada infeksi, tes busa negatif: beri dexametason, observasi tanda infeksi, dan kesejahteraan janin (USG dan CTG) . Usia kehamilan 32-37 mgg sudah inpartu, tidak ada infeksi: beri tokolitik (salbutamol), deksametason dan induksi sesudah 24 jam.</a:t>
            </a:r>
          </a:p>
          <a:p>
            <a:r>
              <a:rPr lang="id-ID" sz="2000"/>
              <a:t>Usia kehamilan 32-37 mgg ada infeksi: beri antibiotik dan lakukan induksi, nilai tanda infeksi (suhu, leukosit, tanda infeksi intrauterin)</a:t>
            </a:r>
          </a:p>
        </p:txBody>
      </p:sp>
    </p:spTree>
    <p:extLst>
      <p:ext uri="{BB962C8B-B14F-4D97-AF65-F5344CB8AC3E}">
        <p14:creationId xmlns:p14="http://schemas.microsoft.com/office/powerpoint/2010/main" val="280591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296" y="315292"/>
            <a:ext cx="11247505" cy="1060450"/>
          </a:xfrm>
        </p:spPr>
        <p:txBody>
          <a:bodyPr/>
          <a:lstStyle/>
          <a:p>
            <a:r>
              <a:rPr lang="id-ID" b="1" dirty="0"/>
              <a:t>ASFIKSIA NEONATORUM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24348" y="1375742"/>
            <a:ext cx="5035547" cy="384339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d-ID" sz="1800" b="1" dirty="0"/>
              <a:t>Resusitasi bayi baru lahir</a:t>
            </a:r>
          </a:p>
          <a:p>
            <a:r>
              <a:rPr lang="id-ID" sz="1800" dirty="0"/>
              <a:t>Indikasi: bayi tidak cukup bulan atau bayi megap-megap/tidak bernapas dan tonus otot tidak baik, air ketuban bercampur mekonium </a:t>
            </a:r>
          </a:p>
          <a:p>
            <a:r>
              <a:rPr lang="id-ID" sz="1800" dirty="0"/>
              <a:t>Persiapan (diri, keluarga, tempat, dan alat)</a:t>
            </a:r>
          </a:p>
          <a:p>
            <a:r>
              <a:rPr lang="id-ID" sz="1800" dirty="0"/>
              <a:t>Tindakan: </a:t>
            </a:r>
          </a:p>
          <a:p>
            <a:pPr marL="0" indent="0">
              <a:buNone/>
            </a:pPr>
            <a:r>
              <a:rPr lang="id-ID" sz="1800" b="1" dirty="0"/>
              <a:t>Tahap I</a:t>
            </a:r>
            <a:r>
              <a:rPr lang="id-ID" sz="1800" dirty="0"/>
              <a:t>: langkah awal dalam waktu 30 detik</a:t>
            </a:r>
          </a:p>
          <a:p>
            <a:pPr marL="274320" indent="-274320">
              <a:buAutoNum type="arabicPeriod"/>
            </a:pPr>
            <a:r>
              <a:rPr lang="id-ID" sz="1800" dirty="0"/>
              <a:t>Menjaga bayi tetap hangat </a:t>
            </a:r>
          </a:p>
          <a:p>
            <a:pPr marL="274320" indent="-274320">
              <a:buAutoNum type="arabicPeriod"/>
            </a:pPr>
            <a:r>
              <a:rPr lang="id-ID" sz="1800" dirty="0"/>
              <a:t>Mengatur posisi bayi</a:t>
            </a:r>
          </a:p>
          <a:p>
            <a:pPr marL="274320" indent="-274320">
              <a:buFont typeface="Wingdings 2" panose="05020102010507070707" pitchFamily="18" charset="2"/>
              <a:buAutoNum type="arabicPeriod"/>
            </a:pPr>
            <a:r>
              <a:rPr lang="id-ID" sz="1800" dirty="0"/>
              <a:t>Menghisap lendir</a:t>
            </a:r>
          </a:p>
          <a:p>
            <a:pPr marL="274320" indent="-274320">
              <a:buFont typeface="Wingdings 2" panose="05020102010507070707" pitchFamily="18" charset="2"/>
              <a:buAutoNum type="arabicPeriod"/>
            </a:pPr>
            <a:r>
              <a:rPr lang="id-ID" sz="1800" dirty="0"/>
              <a:t>Mengeringkan dan merangsang bayi</a:t>
            </a:r>
          </a:p>
          <a:p>
            <a:pPr marL="274320" indent="-274320">
              <a:buFont typeface="Wingdings 2" panose="05020102010507070707" pitchFamily="18" charset="2"/>
              <a:buAutoNum type="arabicPeriod"/>
            </a:pPr>
            <a:r>
              <a:rPr lang="id-ID" sz="1800" dirty="0"/>
              <a:t>Mengatur posisi kepala dan menyelimuti bayi: dilakukan penilaian</a:t>
            </a:r>
          </a:p>
          <a:p>
            <a:pPr marL="0" indent="0">
              <a:buNone/>
            </a:pPr>
            <a:r>
              <a:rPr lang="id-ID" sz="1800" dirty="0"/>
              <a:t>	bayi bernapas normal</a:t>
            </a:r>
            <a:r>
              <a:rPr lang="id-ID" sz="1800" dirty="0">
                <a:sym typeface="Wingdings" panose="05000000000000000000" pitchFamily="2" charset="2"/>
              </a:rPr>
              <a:t> lakukan asuhan pasca resusitasi, bayi megap-megap/tidak bernapas  mulai lakukan ventilasi</a:t>
            </a:r>
            <a:endParaRPr lang="id-ID" sz="1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BAA4AC8-7909-42A8-8B46-9AED07C1B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9827" y="1375742"/>
            <a:ext cx="4674704" cy="448039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sz="1800" b="1" dirty="0"/>
              <a:t>Tahap 2</a:t>
            </a:r>
            <a:r>
              <a:rPr lang="id-ID" sz="1800" dirty="0"/>
              <a:t>: Ventilasi, tahapan tidakan resusitasi untuk memasukkan sejumlah volume udara ke dalam paru-paru dengan positif untuk membuka alveoli paru agar bayi bisa bernapas spontan dan teratur.</a:t>
            </a:r>
          </a:p>
          <a:p>
            <a:pPr marL="0" indent="0">
              <a:buNone/>
            </a:pPr>
            <a:r>
              <a:rPr lang="id-ID" sz="1800" dirty="0"/>
              <a:t>Langkah-langkah:</a:t>
            </a:r>
          </a:p>
          <a:p>
            <a:r>
              <a:rPr lang="id-ID" sz="1800" dirty="0"/>
              <a:t>Memasang sungkup</a:t>
            </a:r>
          </a:p>
          <a:p>
            <a:r>
              <a:rPr lang="id-ID" sz="1800" dirty="0"/>
              <a:t>Ventilasi 2 kali</a:t>
            </a:r>
          </a:p>
          <a:p>
            <a:r>
              <a:rPr lang="id-ID" sz="1800" dirty="0"/>
              <a:t>Ventilasi 20 kali dalam 30 detik, bernapas normal: asuhan pasca resusitasi, jika gagal lanjutkan ventilasi</a:t>
            </a:r>
          </a:p>
          <a:p>
            <a:pPr marL="0" indent="0">
              <a:buNone/>
            </a:pPr>
            <a:endParaRPr lang="id-ID" sz="1800" b="1" dirty="0"/>
          </a:p>
          <a:p>
            <a:pPr marL="0" indent="0">
              <a:buNone/>
            </a:pPr>
            <a:r>
              <a:rPr lang="id-ID" sz="1800" b="1" dirty="0"/>
              <a:t>Tahap 3: </a:t>
            </a:r>
            <a:r>
              <a:rPr lang="id-ID" sz="1800" dirty="0"/>
              <a:t>Asuhan Pasca Resusitasi, merupakan perawatan intensif selama 2 jam pertama, diberi pelayanan kesehatan berupa pemantauan, asuhan BBL, konseling.</a:t>
            </a:r>
          </a:p>
          <a:p>
            <a:pPr marL="0" indent="0">
              <a:buNone/>
            </a:pPr>
            <a:endParaRPr lang="id-ID" sz="1800" dirty="0"/>
          </a:p>
          <a:p>
            <a:pPr marL="0" indent="0">
              <a:buNone/>
            </a:pPr>
            <a:endParaRPr lang="id-ID" sz="1600" b="1" dirty="0"/>
          </a:p>
        </p:txBody>
      </p:sp>
    </p:spTree>
    <p:extLst>
      <p:ext uri="{BB962C8B-B14F-4D97-AF65-F5344CB8AC3E}">
        <p14:creationId xmlns:p14="http://schemas.microsoft.com/office/powerpoint/2010/main" val="4182997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91FE68-B400-40FB-B471-BFBC14755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>
                <a:solidFill>
                  <a:schemeClr val="bg1"/>
                </a:solidFill>
              </a:rPr>
              <a:t>Tutorial 3-1</a:t>
            </a:r>
            <a:endParaRPr lang="id-ID" sz="600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C24250F-CA0C-404B-8435-99FE7CF534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6485668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7464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Slide background fill">
            <a:extLst>
              <a:ext uri="{FF2B5EF4-FFF2-40B4-BE49-F238E27FC236}">
                <a16:creationId xmlns:a16="http://schemas.microsoft.com/office/drawing/2014/main" id="{8DF67618-B87B-4195-8E24-3B126F79F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64960379-9FF9-400A-A8A8-F5AB633FD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491629-AE25-486B-9B22-2CE4EE8F7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218159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590EB173-7DC2-4BE8-BC08-19BC09DBD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0731E2C9-2CF0-48B4-9CEA-35B2199AF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E0A7EF7-BB4D-41B8-9ECC-0B9379D36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5129600" cy="5340097"/>
          </a:xfrm>
        </p:spPr>
        <p:txBody>
          <a:bodyPr anchor="ctr">
            <a:normAutofit/>
          </a:bodyPr>
          <a:lstStyle/>
          <a:p>
            <a:r>
              <a:rPr lang="en-US" sz="4800">
                <a:solidFill>
                  <a:schemeClr val="bg1"/>
                </a:solidFill>
              </a:rPr>
              <a:t>Hipotesis</a:t>
            </a:r>
            <a:endParaRPr lang="id-ID" sz="4800">
              <a:solidFill>
                <a:schemeClr val="bg1"/>
              </a:solidFill>
            </a:endParaRP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2882B39E-663C-4B73-AE38-912E5D711B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3327322"/>
              </p:ext>
            </p:extLst>
          </p:nvPr>
        </p:nvGraphicFramePr>
        <p:xfrm>
          <a:off x="6525628" y="529388"/>
          <a:ext cx="4828172" cy="5651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52445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3E57A3F2-3497-430E-BCD2-151E9B5748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6">
            <a:extLst>
              <a:ext uri="{FF2B5EF4-FFF2-40B4-BE49-F238E27FC236}">
                <a16:creationId xmlns:a16="http://schemas.microsoft.com/office/drawing/2014/main" id="{88B1F424-0E60-4F04-AFC7-00E1F2110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521144" y="911116"/>
            <a:ext cx="687754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Freeform 7">
            <a:extLst>
              <a:ext uri="{FF2B5EF4-FFF2-40B4-BE49-F238E27FC236}">
                <a16:creationId xmlns:a16="http://schemas.microsoft.com/office/drawing/2014/main" id="{6B509DD1-7F4E-4C4D-9B18-626473A5F7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800164" y="643467"/>
            <a:ext cx="409371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8">
            <a:extLst>
              <a:ext uri="{FF2B5EF4-FFF2-40B4-BE49-F238E27FC236}">
                <a16:creationId xmlns:a16="http://schemas.microsoft.com/office/drawing/2014/main" id="{BB89D3BB-9A77-48E3-8C98-9A0A1DD4F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95529" y="644382"/>
            <a:ext cx="3856024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6F050C0-B923-46AC-967E-2833D1A0D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2754" y="1522820"/>
            <a:ext cx="2748041" cy="3601914"/>
          </a:xfrm>
        </p:spPr>
        <p:txBody>
          <a:bodyPr anchor="ctr">
            <a:normAutofit/>
          </a:bodyPr>
          <a:lstStyle/>
          <a:p>
            <a:r>
              <a:rPr lang="id-ID" sz="3600">
                <a:solidFill>
                  <a:srgbClr val="FFFFFF"/>
                </a:solidFill>
              </a:rPr>
              <a:t>Px fisik bayi:</a:t>
            </a:r>
            <a:br>
              <a:rPr lang="id-ID" sz="3600">
                <a:solidFill>
                  <a:srgbClr val="FFFFFF"/>
                </a:solidFill>
              </a:rPr>
            </a:br>
            <a:endParaRPr lang="id-ID" sz="3600" dirty="0">
              <a:solidFill>
                <a:srgbClr val="FFFFFF"/>
              </a:solidFill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D484F650-3967-47D9-AD0A-40F5EDF234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1964917"/>
              </p:ext>
            </p:extLst>
          </p:nvPr>
        </p:nvGraphicFramePr>
        <p:xfrm>
          <a:off x="5042848" y="643467"/>
          <a:ext cx="6489510" cy="5252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356AC23E-B7CF-4B94-88F7-388928AC940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40449" y="4578673"/>
            <a:ext cx="4000647" cy="2043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188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0D030F-C708-4CCB-B8A7-241A79297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n-US"/>
              <a:t>Diagnosis</a:t>
            </a:r>
            <a:endParaRPr lang="id-ID"/>
          </a:p>
        </p:txBody>
      </p:sp>
      <p:pic>
        <p:nvPicPr>
          <p:cNvPr id="3074" name="Picture 2" descr="Apakah Neonatal Jaundice(NNJ)? | YUK&amp;#39;S TROVE">
            <a:extLst>
              <a:ext uri="{FF2B5EF4-FFF2-40B4-BE49-F238E27FC236}">
                <a16:creationId xmlns:a16="http://schemas.microsoft.com/office/drawing/2014/main" id="{14ACC0DB-C6E5-4694-AE72-00F782EDF2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690"/>
          <a:stretch/>
        </p:blipFill>
        <p:spPr bwMode="auto"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EA2E2B6-782E-4051-AE53-FD6A7C8092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0884631"/>
              </p:ext>
            </p:extLst>
          </p:nvPr>
        </p:nvGraphicFramePr>
        <p:xfrm>
          <a:off x="6513788" y="2333297"/>
          <a:ext cx="4840010" cy="3843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281026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9A2B20-8E30-4EF3-A9EE-2F9F19D27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n-US" sz="4800"/>
              <a:t>Tatalaksana</a:t>
            </a:r>
            <a:endParaRPr lang="id-ID" sz="480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1E4ACC1-B28C-4CA7-917E-8A1133DB4D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8998384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924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2CD8A9-3984-4367-B1F3-7A9737582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037" y="1298448"/>
            <a:ext cx="5895178" cy="4099642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Terima kasih</a:t>
            </a:r>
          </a:p>
        </p:txBody>
      </p:sp>
      <p:sp>
        <p:nvSpPr>
          <p:cNvPr id="12" name="sketch line 1">
            <a:extLst>
              <a:ext uri="{FF2B5EF4-FFF2-40B4-BE49-F238E27FC236}">
                <a16:creationId xmlns:a16="http://schemas.microsoft.com/office/drawing/2014/main" id="{32C5B66D-E390-4A14-AB60-69626CBF29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5626353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646273DA-F933-4D17-A5FE-B1EF87FD7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50653" y="5626353"/>
            <a:ext cx="3479619" cy="18288"/>
          </a:xfrm>
          <a:custGeom>
            <a:avLst/>
            <a:gdLst>
              <a:gd name="connsiteX0" fmla="*/ 0 w 3479619"/>
              <a:gd name="connsiteY0" fmla="*/ 0 h 18288"/>
              <a:gd name="connsiteX1" fmla="*/ 661128 w 3479619"/>
              <a:gd name="connsiteY1" fmla="*/ 0 h 18288"/>
              <a:gd name="connsiteX2" fmla="*/ 1357051 w 3479619"/>
              <a:gd name="connsiteY2" fmla="*/ 0 h 18288"/>
              <a:gd name="connsiteX3" fmla="*/ 2087771 w 3479619"/>
              <a:gd name="connsiteY3" fmla="*/ 0 h 18288"/>
              <a:gd name="connsiteX4" fmla="*/ 2818491 w 3479619"/>
              <a:gd name="connsiteY4" fmla="*/ 0 h 18288"/>
              <a:gd name="connsiteX5" fmla="*/ 3479619 w 3479619"/>
              <a:gd name="connsiteY5" fmla="*/ 0 h 18288"/>
              <a:gd name="connsiteX6" fmla="*/ 3479619 w 3479619"/>
              <a:gd name="connsiteY6" fmla="*/ 18288 h 18288"/>
              <a:gd name="connsiteX7" fmla="*/ 2714103 w 3479619"/>
              <a:gd name="connsiteY7" fmla="*/ 18288 h 18288"/>
              <a:gd name="connsiteX8" fmla="*/ 1948587 w 3479619"/>
              <a:gd name="connsiteY8" fmla="*/ 18288 h 18288"/>
              <a:gd name="connsiteX9" fmla="*/ 1252663 w 3479619"/>
              <a:gd name="connsiteY9" fmla="*/ 18288 h 18288"/>
              <a:gd name="connsiteX10" fmla="*/ 0 w 3479619"/>
              <a:gd name="connsiteY10" fmla="*/ 18288 h 18288"/>
              <a:gd name="connsiteX11" fmla="*/ 0 w 3479619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479619" h="18288" fill="none" extrusionOk="0">
                <a:moveTo>
                  <a:pt x="0" y="0"/>
                </a:moveTo>
                <a:cubicBezTo>
                  <a:pt x="178395" y="-3637"/>
                  <a:pt x="368619" y="-28254"/>
                  <a:pt x="661128" y="0"/>
                </a:cubicBezTo>
                <a:cubicBezTo>
                  <a:pt x="953637" y="28254"/>
                  <a:pt x="1022982" y="-4416"/>
                  <a:pt x="1357051" y="0"/>
                </a:cubicBezTo>
                <a:cubicBezTo>
                  <a:pt x="1691120" y="4416"/>
                  <a:pt x="1729558" y="27777"/>
                  <a:pt x="2087771" y="0"/>
                </a:cubicBezTo>
                <a:cubicBezTo>
                  <a:pt x="2445984" y="-27777"/>
                  <a:pt x="2592094" y="4429"/>
                  <a:pt x="2818491" y="0"/>
                </a:cubicBezTo>
                <a:cubicBezTo>
                  <a:pt x="3044888" y="-4429"/>
                  <a:pt x="3204567" y="26471"/>
                  <a:pt x="3479619" y="0"/>
                </a:cubicBezTo>
                <a:cubicBezTo>
                  <a:pt x="3478910" y="8157"/>
                  <a:pt x="3479206" y="12125"/>
                  <a:pt x="3479619" y="18288"/>
                </a:cubicBezTo>
                <a:cubicBezTo>
                  <a:pt x="3315855" y="-2963"/>
                  <a:pt x="3094885" y="26965"/>
                  <a:pt x="2714103" y="18288"/>
                </a:cubicBezTo>
                <a:cubicBezTo>
                  <a:pt x="2333321" y="9611"/>
                  <a:pt x="2260528" y="-15335"/>
                  <a:pt x="1948587" y="18288"/>
                </a:cubicBezTo>
                <a:cubicBezTo>
                  <a:pt x="1636646" y="51911"/>
                  <a:pt x="1489816" y="46369"/>
                  <a:pt x="1252663" y="18288"/>
                </a:cubicBezTo>
                <a:cubicBezTo>
                  <a:pt x="1015510" y="-9793"/>
                  <a:pt x="519812" y="-12177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479619" h="18288" stroke="0" extrusionOk="0">
                <a:moveTo>
                  <a:pt x="0" y="0"/>
                </a:moveTo>
                <a:cubicBezTo>
                  <a:pt x="326045" y="25020"/>
                  <a:pt x="425411" y="-17676"/>
                  <a:pt x="661128" y="0"/>
                </a:cubicBezTo>
                <a:cubicBezTo>
                  <a:pt x="896845" y="17676"/>
                  <a:pt x="1124825" y="1478"/>
                  <a:pt x="1252663" y="0"/>
                </a:cubicBezTo>
                <a:cubicBezTo>
                  <a:pt x="1380502" y="-1478"/>
                  <a:pt x="1694914" y="11788"/>
                  <a:pt x="2018179" y="0"/>
                </a:cubicBezTo>
                <a:cubicBezTo>
                  <a:pt x="2341444" y="-11788"/>
                  <a:pt x="2451167" y="12596"/>
                  <a:pt x="2679307" y="0"/>
                </a:cubicBezTo>
                <a:cubicBezTo>
                  <a:pt x="2907447" y="-12596"/>
                  <a:pt x="3094555" y="23821"/>
                  <a:pt x="3479619" y="0"/>
                </a:cubicBezTo>
                <a:cubicBezTo>
                  <a:pt x="3479355" y="4493"/>
                  <a:pt x="3480003" y="9472"/>
                  <a:pt x="3479619" y="18288"/>
                </a:cubicBezTo>
                <a:cubicBezTo>
                  <a:pt x="3311729" y="36782"/>
                  <a:pt x="3015946" y="7938"/>
                  <a:pt x="2783695" y="18288"/>
                </a:cubicBezTo>
                <a:cubicBezTo>
                  <a:pt x="2551444" y="28638"/>
                  <a:pt x="2398767" y="-13940"/>
                  <a:pt x="2018179" y="18288"/>
                </a:cubicBezTo>
                <a:cubicBezTo>
                  <a:pt x="1637591" y="50516"/>
                  <a:pt x="1634873" y="-6356"/>
                  <a:pt x="1426644" y="18288"/>
                </a:cubicBezTo>
                <a:cubicBezTo>
                  <a:pt x="1218415" y="42932"/>
                  <a:pt x="1006973" y="4094"/>
                  <a:pt x="730720" y="18288"/>
                </a:cubicBezTo>
                <a:cubicBezTo>
                  <a:pt x="454467" y="32482"/>
                  <a:pt x="291313" y="3910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56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5F3750-F24E-4E27-9CA8-FCFBC81E3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>
                <a:solidFill>
                  <a:schemeClr val="bg1"/>
                </a:solidFill>
              </a:rPr>
              <a:t>Tutorial 1-1</a:t>
            </a:r>
            <a:endParaRPr lang="id-ID" sz="600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726CAB7-193C-41B5-8A89-29C29FD247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575132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060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0A7EF7-BB4D-41B8-9ECC-0B9379D36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Hipotesis</a:t>
            </a:r>
            <a:endParaRPr lang="id-ID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083F79E-9198-4686-A933-083A299A27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3868424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108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36F400F-DF28-43BC-8D8E-4929793B3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76CC26-0036-46B7-B8EB-84455DD561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39902" y="768626"/>
            <a:ext cx="5097780" cy="5535882"/>
          </a:xfrm>
        </p:spPr>
        <p:txBody>
          <a:bodyPr>
            <a:normAutofit lnSpcReduction="10000"/>
          </a:bodyPr>
          <a:lstStyle/>
          <a:p>
            <a:r>
              <a:rPr lang="id-ID" sz="2000" dirty="0"/>
              <a:t>4.Tanda vital: dbn</a:t>
            </a:r>
          </a:p>
          <a:p>
            <a:r>
              <a:rPr lang="id-ID" sz="2000" dirty="0"/>
              <a:t>5.Px obstetri:</a:t>
            </a:r>
          </a:p>
          <a:p>
            <a:pPr lvl="1"/>
            <a:r>
              <a:rPr lang="id-ID" sz="2000" dirty="0"/>
              <a:t>Fundus uteri 30 cm diatas simfisis</a:t>
            </a:r>
          </a:p>
          <a:p>
            <a:pPr lvl="1"/>
            <a:r>
              <a:rPr lang="id-ID" sz="2000" dirty="0"/>
              <a:t>L1: masa lunak di fundus uteri</a:t>
            </a:r>
          </a:p>
          <a:p>
            <a:pPr lvl="1"/>
            <a:r>
              <a:rPr lang="id-ID" sz="2000" dirty="0"/>
              <a:t>L2: abdomen kanan teraba bagian kecil fetus, abdomen kiri teraba masa yang datar, keras, dan kaku</a:t>
            </a:r>
          </a:p>
          <a:p>
            <a:pPr lvl="1"/>
            <a:r>
              <a:rPr lang="id-ID" sz="2000" dirty="0"/>
              <a:t>L3: massa bulat keras diatas simfisis</a:t>
            </a:r>
          </a:p>
          <a:p>
            <a:pPr lvl="1"/>
            <a:r>
              <a:rPr lang="id-ID" sz="2000" dirty="0"/>
              <a:t>L4: konvergen</a:t>
            </a:r>
          </a:p>
          <a:p>
            <a:pPr lvl="1"/>
            <a:r>
              <a:rPr lang="id-ID" sz="2000" dirty="0"/>
              <a:t>Leanec: HR fetus 120x/min (batas bawah)</a:t>
            </a:r>
            <a:endParaRPr lang="en-US" sz="2000" dirty="0"/>
          </a:p>
          <a:p>
            <a:r>
              <a:rPr lang="id-ID" sz="2400" dirty="0"/>
              <a:t>6.	Px vagina</a:t>
            </a:r>
          </a:p>
          <a:p>
            <a:pPr lvl="1"/>
            <a:r>
              <a:rPr lang="id-ID" sz="1400" dirty="0"/>
              <a:t>-	Vulva/vagina: normal</a:t>
            </a:r>
          </a:p>
          <a:p>
            <a:pPr lvl="1"/>
            <a:r>
              <a:rPr lang="id-ID" sz="1400" dirty="0"/>
              <a:t>-	Px spekulum: normal</a:t>
            </a:r>
          </a:p>
          <a:p>
            <a:pPr lvl="1"/>
            <a:r>
              <a:rPr lang="id-ID" sz="1400" dirty="0"/>
              <a:t>-	VT: vulva/vagina cairan bening (+)</a:t>
            </a:r>
          </a:p>
          <a:p>
            <a:pPr lvl="1"/>
            <a:r>
              <a:rPr lang="id-ID" sz="1400" dirty="0"/>
              <a:t>-	Dilatasi serviks: 1 cm</a:t>
            </a:r>
          </a:p>
          <a:p>
            <a:pPr lvl="1"/>
            <a:r>
              <a:rPr lang="id-ID" sz="1400" dirty="0"/>
              <a:t>-	Membran amniotik: non-intak</a:t>
            </a:r>
          </a:p>
          <a:p>
            <a:pPr lvl="1"/>
            <a:endParaRPr lang="id-ID" sz="2000" dirty="0"/>
          </a:p>
          <a:p>
            <a:endParaRPr lang="id-ID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2BEFCD-BA5A-4E9C-9336-0D0DB38E58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14339" y="768626"/>
            <a:ext cx="5097780" cy="5429865"/>
          </a:xfrm>
        </p:spPr>
        <p:txBody>
          <a:bodyPr>
            <a:normAutofit lnSpcReduction="10000"/>
          </a:bodyPr>
          <a:lstStyle/>
          <a:p>
            <a:r>
              <a:rPr lang="id-ID" sz="3200" dirty="0"/>
              <a:t>7.	Px lab</a:t>
            </a:r>
          </a:p>
          <a:p>
            <a:pPr lvl="1"/>
            <a:r>
              <a:rPr lang="id-ID" sz="1800" dirty="0"/>
              <a:t>Discharge yang keluar dari vagina di periksa dengan kertas nitrazine terdapat perubahan warna menjadi biru dan terlihat berbentuk daun pakis pada pemeriksaan mikroskopik cairan vagina</a:t>
            </a:r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id-ID" sz="1800" dirty="0"/>
          </a:p>
          <a:p>
            <a:r>
              <a:rPr lang="id-ID" sz="3200" dirty="0"/>
              <a:t>8.	USG</a:t>
            </a:r>
          </a:p>
          <a:p>
            <a:pPr lvl="1"/>
            <a:r>
              <a:rPr lang="id-ID" sz="1800" dirty="0"/>
              <a:t>-Cairan amnion berkurang</a:t>
            </a:r>
          </a:p>
          <a:p>
            <a:pPr lvl="1"/>
            <a:r>
              <a:rPr lang="id-ID" sz="1800" dirty="0"/>
              <a:t>-Kardiotokografi  dikonsulkan. Hasil: tanda distres fetal deselerasi</a:t>
            </a:r>
          </a:p>
          <a:p>
            <a:endParaRPr lang="id-ID" sz="3200" dirty="0"/>
          </a:p>
        </p:txBody>
      </p:sp>
      <p:pic>
        <p:nvPicPr>
          <p:cNvPr id="1026" name="Picture 2" descr="Klik medicine: FERN PATTERN">
            <a:extLst>
              <a:ext uri="{FF2B5EF4-FFF2-40B4-BE49-F238E27FC236}">
                <a16:creationId xmlns:a16="http://schemas.microsoft.com/office/drawing/2014/main" id="{58C8B88F-8362-4668-8544-6B16C253C6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4899" y="2516149"/>
            <a:ext cx="2337586" cy="1593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2029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0D030F-C708-4CCB-B8A7-241A79297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n-US"/>
              <a:t>Diagnosis</a:t>
            </a:r>
            <a:endParaRPr lang="id-ID"/>
          </a:p>
        </p:txBody>
      </p:sp>
      <p:pic>
        <p:nvPicPr>
          <p:cNvPr id="5124" name="Picture 4" descr="Apa yang harus dilakukan apabila selaput ketuban sudah pecah tetapi proses  persalinan tetap tidak mulai? - Kebidanan - Dictio Community">
            <a:extLst>
              <a:ext uri="{FF2B5EF4-FFF2-40B4-BE49-F238E27FC236}">
                <a16:creationId xmlns:a16="http://schemas.microsoft.com/office/drawing/2014/main" id="{709E1974-6B23-489F-8AA1-0623C9DC1A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61" r="27745"/>
          <a:stretch/>
        </p:blipFill>
        <p:spPr bwMode="auto"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69A5D-F820-4FE4-BF0E-1708FEB36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>
            <a:normAutofit/>
          </a:bodyPr>
          <a:lstStyle/>
          <a:p>
            <a:r>
              <a:rPr lang="id-ID" sz="2000"/>
              <a:t>Ketuban pecah dini</a:t>
            </a:r>
            <a:r>
              <a:rPr lang="en-US" sz="2000"/>
              <a:t> (ruptur membrane amnion)</a:t>
            </a:r>
            <a:r>
              <a:rPr lang="id-ID" sz="2000"/>
              <a:t> preterm</a:t>
            </a:r>
            <a:r>
              <a:rPr lang="en-US" sz="2000"/>
              <a:t> dan </a:t>
            </a:r>
            <a:r>
              <a:rPr lang="id-ID" sz="2000"/>
              <a:t>Fetal distress</a:t>
            </a:r>
            <a:r>
              <a:rPr lang="en-US" sz="2000"/>
              <a:t> G3P1A1 kehamilan usia 34 minggu</a:t>
            </a:r>
            <a:endParaRPr lang="id-ID" sz="2000"/>
          </a:p>
          <a:p>
            <a:endParaRPr lang="id-ID" sz="2000"/>
          </a:p>
        </p:txBody>
      </p:sp>
    </p:spTree>
    <p:extLst>
      <p:ext uri="{BB962C8B-B14F-4D97-AF65-F5344CB8AC3E}">
        <p14:creationId xmlns:p14="http://schemas.microsoft.com/office/powerpoint/2010/main" val="2134831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52715B-91CC-441D-916A-C14EEDF76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en-US" sz="6000">
                <a:solidFill>
                  <a:schemeClr val="bg1"/>
                </a:solidFill>
              </a:rPr>
              <a:t>Tutorial 2-1</a:t>
            </a:r>
            <a:endParaRPr lang="id-ID" sz="6000">
              <a:solidFill>
                <a:schemeClr val="bg1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529450C-77FB-482A-88FB-E20CCEEFB6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2361188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F8DAE5A1-DD74-4B6E-AD35-73745E00428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4403" y="4319840"/>
            <a:ext cx="4724400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692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Slide Background Fill">
            <a:extLst>
              <a:ext uri="{FF2B5EF4-FFF2-40B4-BE49-F238E27FC236}">
                <a16:creationId xmlns:a16="http://schemas.microsoft.com/office/drawing/2014/main" id="{C7D023E4-8DE1-436E-9847-ED6A4B4B04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Color Cover">
            <a:extLst>
              <a:ext uri="{FF2B5EF4-FFF2-40B4-BE49-F238E27FC236}">
                <a16:creationId xmlns:a16="http://schemas.microsoft.com/office/drawing/2014/main" id="{6BE11944-ED05-4FE9-9927-06C110BB3A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1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2812508-238C-4BCD-BDD3-25C99C5CA2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7167"/>
            <a:ext cx="12188952" cy="3490956"/>
            <a:chOff x="651279" y="598259"/>
            <a:chExt cx="10889442" cy="5680742"/>
          </a:xfrm>
        </p:grpSpPr>
        <p:sp>
          <p:nvSpPr>
            <p:cNvPr id="13" name="Color">
              <a:extLst>
                <a:ext uri="{FF2B5EF4-FFF2-40B4-BE49-F238E27FC236}">
                  <a16:creationId xmlns:a16="http://schemas.microsoft.com/office/drawing/2014/main" id="{EA98B5EE-6906-45B1-8691-D06F06B6C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3CB4D77E-DA74-4797-88E4-C7D817D315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E0A7EF7-BB4D-41B8-9ECC-0B9379D36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708" y="1014574"/>
            <a:ext cx="9725730" cy="222676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Hipotesis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C4D06-A2F4-4C56-A0E9-515E1F6FC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708" y="3640633"/>
            <a:ext cx="9725730" cy="24872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Bayi Lahir Prematur dengan Asfiksia Neonatorium</a:t>
            </a:r>
          </a:p>
        </p:txBody>
      </p:sp>
    </p:spTree>
    <p:extLst>
      <p:ext uri="{BB962C8B-B14F-4D97-AF65-F5344CB8AC3E}">
        <p14:creationId xmlns:p14="http://schemas.microsoft.com/office/powerpoint/2010/main" val="3920072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>
            <a:extLst>
              <a:ext uri="{FF2B5EF4-FFF2-40B4-BE49-F238E27FC236}">
                <a16:creationId xmlns:a16="http://schemas.microsoft.com/office/drawing/2014/main" id="{B36F400F-DF28-43BC-8D8E-4929793B39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15000"/>
            </a:schemeClr>
          </a:solidFill>
          <a:ln w="127000" cap="sq" cmpd="thinThick">
            <a:solidFill>
              <a:schemeClr val="tx1">
                <a:alpha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0BE94-5FCB-4F55-8310-F22E6737BC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848139"/>
            <a:ext cx="5097780" cy="5535882"/>
          </a:xfrm>
        </p:spPr>
        <p:txBody>
          <a:bodyPr>
            <a:normAutofit/>
          </a:bodyPr>
          <a:lstStyle/>
          <a:p>
            <a:r>
              <a:rPr lang="id-ID" sz="2000" dirty="0"/>
              <a:t>Px fisik</a:t>
            </a:r>
          </a:p>
          <a:p>
            <a:r>
              <a:rPr lang="id-ID" sz="2000" dirty="0"/>
              <a:t>-	Bayi menangis, bergerak aktif</a:t>
            </a:r>
          </a:p>
          <a:p>
            <a:r>
              <a:rPr lang="id-ID" sz="2000" dirty="0"/>
              <a:t>-	RR: 54x/ menit</a:t>
            </a:r>
          </a:p>
          <a:p>
            <a:r>
              <a:rPr lang="id-ID" sz="2000" dirty="0"/>
              <a:t>-	HR: 100x/ menit</a:t>
            </a:r>
          </a:p>
          <a:p>
            <a:r>
              <a:rPr lang="id-ID" sz="2000" dirty="0"/>
              <a:t>-	Suhu aksila: 36,5C</a:t>
            </a:r>
          </a:p>
          <a:p>
            <a:r>
              <a:rPr lang="id-ID" sz="2000" dirty="0"/>
              <a:t>-	Saturasi O2: 90%</a:t>
            </a:r>
          </a:p>
          <a:p>
            <a:r>
              <a:rPr lang="id-ID" sz="2000" dirty="0"/>
              <a:t>-	Mulut: bibir merah</a:t>
            </a:r>
          </a:p>
          <a:p>
            <a:r>
              <a:rPr lang="id-ID" sz="2000" dirty="0"/>
              <a:t>-	Dada: simetris fusiform, retraksi </a:t>
            </a:r>
            <a:r>
              <a:rPr lang="en-US" sz="2000" dirty="0"/>
              <a:t>	</a:t>
            </a:r>
            <a:r>
              <a:rPr lang="id-ID" sz="2000" dirty="0"/>
              <a:t>(-)</a:t>
            </a:r>
          </a:p>
          <a:p>
            <a:r>
              <a:rPr lang="id-ID" sz="2000" dirty="0"/>
              <a:t>Jantung:</a:t>
            </a:r>
            <a:endParaRPr lang="en-US" sz="2000" dirty="0"/>
          </a:p>
          <a:p>
            <a:pPr marL="0" indent="0">
              <a:buNone/>
            </a:pPr>
            <a:r>
              <a:rPr lang="id-ID" sz="2000" dirty="0"/>
              <a:t> BJ 1 dan 2 nomal, murmur (-), gallop (-)</a:t>
            </a:r>
          </a:p>
          <a:p>
            <a:pPr marL="0" indent="0">
              <a:buNone/>
            </a:pPr>
            <a:r>
              <a:rPr lang="id-ID" sz="1500" dirty="0"/>
              <a:t>	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EA10A4-A09E-463D-A827-14F6B9A1C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848139"/>
            <a:ext cx="5097780" cy="5535882"/>
          </a:xfrm>
        </p:spPr>
        <p:txBody>
          <a:bodyPr>
            <a:normAutofit/>
          </a:bodyPr>
          <a:lstStyle/>
          <a:p>
            <a:r>
              <a:rPr lang="id-ID" sz="2000" dirty="0"/>
              <a:t>Paru: VBS, ronkhi (-), wheezing (-)</a:t>
            </a:r>
          </a:p>
          <a:p>
            <a:r>
              <a:rPr lang="id-ID" sz="2000" dirty="0"/>
              <a:t>Abdomen: datar, bising usus normal, hepato/splenomegali (-)</a:t>
            </a:r>
          </a:p>
          <a:p>
            <a:r>
              <a:rPr lang="id-ID" sz="2000" dirty="0"/>
              <a:t>Ekstremitas: ujung ekstremitas kebiruan, CRT&lt; 3s</a:t>
            </a:r>
          </a:p>
          <a:p>
            <a:r>
              <a:rPr lang="id-ID" sz="2000" dirty="0"/>
              <a:t>Ballard score: sesuai dengan kehamilan 34 minggu</a:t>
            </a:r>
          </a:p>
          <a:p>
            <a:r>
              <a:rPr lang="id-ID" sz="2000" dirty="0"/>
              <a:t>BB bayi 2100 gr, panjang bayi 46 cm, lingkar kepala 31 cm</a:t>
            </a:r>
          </a:p>
          <a:p>
            <a:r>
              <a:rPr lang="id-ID" sz="2000" dirty="0"/>
              <a:t>Bayi ditangani di ruang perinatologi untuk screening infeksi, monitoring, inkubator penghangat dan nutrisi. </a:t>
            </a:r>
          </a:p>
          <a:p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35765499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0D030F-C708-4CCB-B8A7-241A79297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788" y="365125"/>
            <a:ext cx="4840010" cy="1807305"/>
          </a:xfrm>
        </p:spPr>
        <p:txBody>
          <a:bodyPr>
            <a:normAutofit/>
          </a:bodyPr>
          <a:lstStyle/>
          <a:p>
            <a:r>
              <a:rPr lang="en-US"/>
              <a:t>Diagnosis</a:t>
            </a:r>
            <a:endParaRPr lang="id-ID"/>
          </a:p>
        </p:txBody>
      </p:sp>
      <p:pic>
        <p:nvPicPr>
          <p:cNvPr id="4098" name="Picture 2" descr="Bayi Prematur - patofisiologi, diagnosis, penatalaksanaan - Alomedika">
            <a:extLst>
              <a:ext uri="{FF2B5EF4-FFF2-40B4-BE49-F238E27FC236}">
                <a16:creationId xmlns:a16="http://schemas.microsoft.com/office/drawing/2014/main" id="{FBB4D84E-BF7C-4363-96FD-7EB132E1DF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4" r="33811" b="-1"/>
          <a:stretch/>
        </p:blipFill>
        <p:spPr bwMode="auto">
          <a:xfrm>
            <a:off x="20" y="10"/>
            <a:ext cx="6116549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69A5D-F820-4FE4-BF0E-1708FEB36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788" y="2333297"/>
            <a:ext cx="4840010" cy="3843666"/>
          </a:xfrm>
        </p:spPr>
        <p:txBody>
          <a:bodyPr>
            <a:normAutofit/>
          </a:bodyPr>
          <a:lstStyle/>
          <a:p>
            <a:r>
              <a:rPr lang="en-US" sz="2000"/>
              <a:t>Bayi Lahir Prematur dan BBLR dengan Asfiksia Neonatorium</a:t>
            </a:r>
            <a:endParaRPr lang="id-ID" sz="2000"/>
          </a:p>
          <a:p>
            <a:endParaRPr lang="id-ID" sz="2000"/>
          </a:p>
        </p:txBody>
      </p:sp>
    </p:spTree>
    <p:extLst>
      <p:ext uri="{BB962C8B-B14F-4D97-AF65-F5344CB8AC3E}">
        <p14:creationId xmlns:p14="http://schemas.microsoft.com/office/powerpoint/2010/main" val="140446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1057</Words>
  <Application>Microsoft Office PowerPoint</Application>
  <PresentationFormat>Widescreen</PresentationFormat>
  <Paragraphs>127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 2</vt:lpstr>
      <vt:lpstr>Office Theme</vt:lpstr>
      <vt:lpstr>Overview Case 5</vt:lpstr>
      <vt:lpstr>Tutorial 1-1</vt:lpstr>
      <vt:lpstr>Hipotesis</vt:lpstr>
      <vt:lpstr>PowerPoint Presentation</vt:lpstr>
      <vt:lpstr>Diagnosis</vt:lpstr>
      <vt:lpstr>Tutorial 2-1</vt:lpstr>
      <vt:lpstr>Hipotesis</vt:lpstr>
      <vt:lpstr>PowerPoint Presentation</vt:lpstr>
      <vt:lpstr>Diagnosis</vt:lpstr>
      <vt:lpstr>Tatalaksana</vt:lpstr>
      <vt:lpstr>ASFIKSIA NEONATORUM</vt:lpstr>
      <vt:lpstr>Tutorial 3-1</vt:lpstr>
      <vt:lpstr>Hipotesis</vt:lpstr>
      <vt:lpstr>Px fisik bayi: </vt:lpstr>
      <vt:lpstr>Diagnosis</vt:lpstr>
      <vt:lpstr>Tatalaksana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Case 5</dc:title>
  <dc:creator>Ario Seto</dc:creator>
  <cp:lastModifiedBy>Ario Seto</cp:lastModifiedBy>
  <cp:revision>30</cp:revision>
  <dcterms:created xsi:type="dcterms:W3CDTF">2021-06-02T09:55:44Z</dcterms:created>
  <dcterms:modified xsi:type="dcterms:W3CDTF">2021-06-03T07:40:08Z</dcterms:modified>
</cp:coreProperties>
</file>